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9" r:id="rId1"/>
  </p:sldMasterIdLst>
  <p:notesMasterIdLst>
    <p:notesMasterId r:id="rId69"/>
  </p:notesMasterIdLst>
  <p:handoutMasterIdLst>
    <p:handoutMasterId r:id="rId70"/>
  </p:handoutMasterIdLst>
  <p:sldIdLst>
    <p:sldId id="320" r:id="rId2"/>
    <p:sldId id="408" r:id="rId3"/>
    <p:sldId id="370" r:id="rId4"/>
    <p:sldId id="345" r:id="rId5"/>
    <p:sldId id="338" r:id="rId6"/>
    <p:sldId id="428" r:id="rId7"/>
    <p:sldId id="394" r:id="rId8"/>
    <p:sldId id="427" r:id="rId9"/>
    <p:sldId id="357" r:id="rId10"/>
    <p:sldId id="352" r:id="rId11"/>
    <p:sldId id="366" r:id="rId12"/>
    <p:sldId id="364" r:id="rId13"/>
    <p:sldId id="365" r:id="rId14"/>
    <p:sldId id="383" r:id="rId15"/>
    <p:sldId id="429" r:id="rId16"/>
    <p:sldId id="354" r:id="rId17"/>
    <p:sldId id="435" r:id="rId18"/>
    <p:sldId id="372" r:id="rId19"/>
    <p:sldId id="371" r:id="rId20"/>
    <p:sldId id="368" r:id="rId21"/>
    <p:sldId id="373" r:id="rId22"/>
    <p:sldId id="362" r:id="rId23"/>
    <p:sldId id="363" r:id="rId24"/>
    <p:sldId id="361" r:id="rId25"/>
    <p:sldId id="367" r:id="rId26"/>
    <p:sldId id="384" r:id="rId27"/>
    <p:sldId id="386" r:id="rId28"/>
    <p:sldId id="432" r:id="rId29"/>
    <p:sldId id="430" r:id="rId30"/>
    <p:sldId id="431" r:id="rId31"/>
    <p:sldId id="369" r:id="rId32"/>
    <p:sldId id="374" r:id="rId33"/>
    <p:sldId id="375" r:id="rId34"/>
    <p:sldId id="376" r:id="rId35"/>
    <p:sldId id="409" r:id="rId36"/>
    <p:sldId id="410" r:id="rId37"/>
    <p:sldId id="412" r:id="rId38"/>
    <p:sldId id="415" r:id="rId39"/>
    <p:sldId id="426" r:id="rId40"/>
    <p:sldId id="416" r:id="rId41"/>
    <p:sldId id="418" r:id="rId42"/>
    <p:sldId id="419" r:id="rId43"/>
    <p:sldId id="420" r:id="rId44"/>
    <p:sldId id="421" r:id="rId45"/>
    <p:sldId id="422" r:id="rId46"/>
    <p:sldId id="423" r:id="rId47"/>
    <p:sldId id="424" r:id="rId48"/>
    <p:sldId id="425" r:id="rId49"/>
    <p:sldId id="437" r:id="rId50"/>
    <p:sldId id="381" r:id="rId51"/>
    <p:sldId id="436" r:id="rId52"/>
    <p:sldId id="434" r:id="rId53"/>
    <p:sldId id="388" r:id="rId54"/>
    <p:sldId id="396" r:id="rId55"/>
    <p:sldId id="397" r:id="rId56"/>
    <p:sldId id="398" r:id="rId57"/>
    <p:sldId id="399" r:id="rId58"/>
    <p:sldId id="400" r:id="rId59"/>
    <p:sldId id="401" r:id="rId60"/>
    <p:sldId id="402" r:id="rId61"/>
    <p:sldId id="403" r:id="rId62"/>
    <p:sldId id="404" r:id="rId63"/>
    <p:sldId id="405" r:id="rId64"/>
    <p:sldId id="406" r:id="rId65"/>
    <p:sldId id="407" r:id="rId66"/>
    <p:sldId id="333" r:id="rId67"/>
    <p:sldId id="350" r:id="rId68"/>
  </p:sldIdLst>
  <p:sldSz cx="10693400" cy="7561263"/>
  <p:notesSz cx="6797675" cy="9928225"/>
  <p:defaultTextStyle>
    <a:defPPr>
      <a:defRPr lang="en-GB"/>
    </a:defPPr>
    <a:lvl1pPr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1pPr>
    <a:lvl2pPr marL="561670"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2pPr>
    <a:lvl3pPr marL="1123340"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3pPr>
    <a:lvl4pPr marL="1685011"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4pPr>
    <a:lvl5pPr marL="2246681"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5pPr>
    <a:lvl6pPr marL="2808351" algn="l" defTabSz="1123340" rtl="0" eaLnBrk="1" latinLnBrk="0" hangingPunct="1">
      <a:defRPr sz="1800" kern="1200">
        <a:solidFill>
          <a:srgbClr val="000000"/>
        </a:solidFill>
        <a:latin typeface="Arial" charset="0"/>
        <a:ea typeface="ＭＳ Ｐゴシック" pitchFamily="34" charset="-128"/>
        <a:cs typeface="+mn-cs"/>
      </a:defRPr>
    </a:lvl6pPr>
    <a:lvl7pPr marL="3370021" algn="l" defTabSz="1123340" rtl="0" eaLnBrk="1" latinLnBrk="0" hangingPunct="1">
      <a:defRPr sz="1800" kern="1200">
        <a:solidFill>
          <a:srgbClr val="000000"/>
        </a:solidFill>
        <a:latin typeface="Arial" charset="0"/>
        <a:ea typeface="ＭＳ Ｐゴシック" pitchFamily="34" charset="-128"/>
        <a:cs typeface="+mn-cs"/>
      </a:defRPr>
    </a:lvl7pPr>
    <a:lvl8pPr marL="3931691" algn="l" defTabSz="1123340" rtl="0" eaLnBrk="1" latinLnBrk="0" hangingPunct="1">
      <a:defRPr sz="1800" kern="1200">
        <a:solidFill>
          <a:srgbClr val="000000"/>
        </a:solidFill>
        <a:latin typeface="Arial" charset="0"/>
        <a:ea typeface="ＭＳ Ｐゴシック" pitchFamily="34" charset="-128"/>
        <a:cs typeface="+mn-cs"/>
      </a:defRPr>
    </a:lvl8pPr>
    <a:lvl9pPr marL="4493362" algn="l" defTabSz="1123340" rtl="0" eaLnBrk="1" latinLnBrk="0" hangingPunct="1">
      <a:defRPr sz="1800" kern="1200">
        <a:solidFill>
          <a:srgbClr val="000000"/>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9714DDBF-A2AB-4E4A-8720-70407B73FCF9}">
          <p14:sldIdLst>
            <p14:sldId id="320"/>
            <p14:sldId id="408"/>
            <p14:sldId id="370"/>
            <p14:sldId id="345"/>
            <p14:sldId id="338"/>
            <p14:sldId id="428"/>
            <p14:sldId id="394"/>
            <p14:sldId id="427"/>
            <p14:sldId id="357"/>
            <p14:sldId id="352"/>
            <p14:sldId id="366"/>
            <p14:sldId id="364"/>
            <p14:sldId id="365"/>
            <p14:sldId id="383"/>
            <p14:sldId id="429"/>
            <p14:sldId id="354"/>
            <p14:sldId id="435"/>
            <p14:sldId id="372"/>
            <p14:sldId id="371"/>
            <p14:sldId id="368"/>
            <p14:sldId id="373"/>
            <p14:sldId id="362"/>
            <p14:sldId id="363"/>
            <p14:sldId id="361"/>
            <p14:sldId id="367"/>
            <p14:sldId id="384"/>
            <p14:sldId id="386"/>
            <p14:sldId id="432"/>
            <p14:sldId id="430"/>
            <p14:sldId id="431"/>
            <p14:sldId id="369"/>
            <p14:sldId id="374"/>
            <p14:sldId id="375"/>
            <p14:sldId id="376"/>
            <p14:sldId id="409"/>
            <p14:sldId id="410"/>
            <p14:sldId id="412"/>
            <p14:sldId id="415"/>
            <p14:sldId id="426"/>
            <p14:sldId id="416"/>
            <p14:sldId id="418"/>
            <p14:sldId id="419"/>
            <p14:sldId id="420"/>
            <p14:sldId id="421"/>
            <p14:sldId id="422"/>
            <p14:sldId id="423"/>
            <p14:sldId id="424"/>
            <p14:sldId id="425"/>
            <p14:sldId id="437"/>
            <p14:sldId id="381"/>
            <p14:sldId id="436"/>
            <p14:sldId id="434"/>
            <p14:sldId id="388"/>
            <p14:sldId id="396"/>
            <p14:sldId id="397"/>
            <p14:sldId id="398"/>
            <p14:sldId id="399"/>
            <p14:sldId id="400"/>
            <p14:sldId id="401"/>
            <p14:sldId id="402"/>
            <p14:sldId id="403"/>
            <p14:sldId id="404"/>
            <p14:sldId id="405"/>
            <p14:sldId id="406"/>
            <p14:sldId id="407"/>
            <p14:sldId id="333"/>
            <p14:sldId id="35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00788A"/>
    <a:srgbClr val="7392BF"/>
    <a:srgbClr val="000000"/>
    <a:srgbClr val="C8D4E6"/>
    <a:srgbClr val="FFA143"/>
    <a:srgbClr val="0B2473"/>
    <a:srgbClr val="CF030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04" autoAdjust="0"/>
    <p:restoredTop sz="62249" autoAdjust="0"/>
  </p:normalViewPr>
  <p:slideViewPr>
    <p:cSldViewPr snapToGrid="0" snapToObjects="1">
      <p:cViewPr>
        <p:scale>
          <a:sx n="75" d="100"/>
          <a:sy n="75" d="100"/>
        </p:scale>
        <p:origin x="-2070" y="54"/>
      </p:cViewPr>
      <p:guideLst>
        <p:guide orient="horz" pos="987"/>
        <p:guide orient="horz" pos="4183"/>
        <p:guide pos="419"/>
        <p:guide pos="6328"/>
        <p:guide pos="3433"/>
        <p:guide pos="3303"/>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000"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56818-91DE-4C13-B229-47EDF10EDB7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AU"/>
        </a:p>
      </dgm:t>
    </dgm:pt>
    <dgm:pt modelId="{B2D22B7C-D269-4AA4-BE26-88C4D30BCB36}">
      <dgm:prSet phldrT="[Text]" custT="1"/>
      <dgm:spPr/>
      <dgm:t>
        <a:bodyPr/>
        <a:lstStyle/>
        <a:p>
          <a:r>
            <a:rPr lang="en-AU" sz="1800" b="1" dirty="0" smtClean="0"/>
            <a:t>$129,300</a:t>
          </a:r>
        </a:p>
        <a:p>
          <a:r>
            <a:rPr lang="en-AU" sz="1600" dirty="0" smtClean="0"/>
            <a:t>(from 1 July 2013) </a:t>
          </a:r>
          <a:endParaRPr lang="en-AU" sz="1600" dirty="0"/>
        </a:p>
      </dgm:t>
    </dgm:pt>
    <dgm:pt modelId="{C1E09345-9F1D-47FC-8F62-F01773137271}" type="parTrans" cxnId="{B996B680-D306-4F60-A0B9-E0ADB39AD348}">
      <dgm:prSet/>
      <dgm:spPr/>
      <dgm:t>
        <a:bodyPr/>
        <a:lstStyle/>
        <a:p>
          <a:endParaRPr lang="en-AU"/>
        </a:p>
      </dgm:t>
    </dgm:pt>
    <dgm:pt modelId="{9206949E-A669-446F-BA08-B631EAD4DDB8}" type="sibTrans" cxnId="{B996B680-D306-4F60-A0B9-E0ADB39AD348}">
      <dgm:prSet/>
      <dgm:spPr/>
      <dgm:t>
        <a:bodyPr/>
        <a:lstStyle/>
        <a:p>
          <a:endParaRPr lang="en-AU"/>
        </a:p>
      </dgm:t>
    </dgm:pt>
    <dgm:pt modelId="{8957D676-9F4B-4842-A7D4-34CCF3B75D55}">
      <dgm:prSet phldrT="[Text]" custT="1"/>
      <dgm:spPr>
        <a:solidFill>
          <a:schemeClr val="accent3"/>
        </a:solidFill>
      </dgm:spPr>
      <dgm:t>
        <a:bodyPr/>
        <a:lstStyle/>
        <a:p>
          <a:r>
            <a:rPr lang="en-AU" sz="1600" dirty="0" smtClean="0"/>
            <a:t>Wages and salaries</a:t>
          </a:r>
          <a:endParaRPr lang="en-AU" sz="1600" dirty="0"/>
        </a:p>
      </dgm:t>
    </dgm:pt>
    <dgm:pt modelId="{17F255EF-9AE7-44EE-9015-B79B968A1F45}" type="parTrans" cxnId="{E3DCA508-77EF-4A15-80ED-D66430A09E37}">
      <dgm:prSet/>
      <dgm:spPr/>
      <dgm:t>
        <a:bodyPr/>
        <a:lstStyle/>
        <a:p>
          <a:endParaRPr lang="en-AU"/>
        </a:p>
      </dgm:t>
    </dgm:pt>
    <dgm:pt modelId="{C2BDB4A5-125B-4F4E-A3AC-82690671C97B}" type="sibTrans" cxnId="{E3DCA508-77EF-4A15-80ED-D66430A09E37}">
      <dgm:prSet/>
      <dgm:spPr/>
      <dgm:t>
        <a:bodyPr/>
        <a:lstStyle/>
        <a:p>
          <a:endParaRPr lang="en-AU"/>
        </a:p>
      </dgm:t>
    </dgm:pt>
    <dgm:pt modelId="{0A489360-5FF5-4A5B-AEA1-6A19802380AB}">
      <dgm:prSet phldrT="[Text]" custT="1"/>
      <dgm:spPr>
        <a:solidFill>
          <a:schemeClr val="accent3"/>
        </a:solidFill>
      </dgm:spPr>
      <dgm:t>
        <a:bodyPr/>
        <a:lstStyle/>
        <a:p>
          <a:r>
            <a:rPr lang="en-AU" sz="1600" dirty="0" smtClean="0"/>
            <a:t>the agreed value of non-monetary benefits (e.g. laptops and mobile </a:t>
          </a:r>
          <a:r>
            <a:rPr lang="en-AU" sz="1600" smtClean="0"/>
            <a:t>phones)</a:t>
          </a:r>
          <a:endParaRPr lang="en-AU" sz="1600" dirty="0"/>
        </a:p>
      </dgm:t>
    </dgm:pt>
    <dgm:pt modelId="{038BE1AF-F479-4944-8594-1DFB79093E4B}" type="parTrans" cxnId="{6406E81E-33E1-4215-B85C-D7D21A854D7B}">
      <dgm:prSet/>
      <dgm:spPr/>
      <dgm:t>
        <a:bodyPr/>
        <a:lstStyle/>
        <a:p>
          <a:endParaRPr lang="en-AU"/>
        </a:p>
      </dgm:t>
    </dgm:pt>
    <dgm:pt modelId="{98F62D27-E68A-41B5-9F12-003D9556D31B}" type="sibTrans" cxnId="{6406E81E-33E1-4215-B85C-D7D21A854D7B}">
      <dgm:prSet/>
      <dgm:spPr/>
      <dgm:t>
        <a:bodyPr/>
        <a:lstStyle/>
        <a:p>
          <a:endParaRPr lang="en-AU"/>
        </a:p>
      </dgm:t>
    </dgm:pt>
    <dgm:pt modelId="{1E27F6BF-00C8-452B-9307-E5C95C1629CA}">
      <dgm:prSet phldrT="[Text]" custT="1"/>
      <dgm:spPr>
        <a:solidFill>
          <a:schemeClr val="accent3"/>
        </a:solidFill>
      </dgm:spPr>
      <dgm:t>
        <a:bodyPr/>
        <a:lstStyle/>
        <a:p>
          <a:r>
            <a:rPr lang="en-AU" sz="1600" dirty="0" smtClean="0"/>
            <a:t>Money paid on behalf of the employee (e.g. superannuation top-ups or salary sacrifice)</a:t>
          </a:r>
          <a:endParaRPr lang="en-AU" sz="1600" dirty="0"/>
        </a:p>
      </dgm:t>
    </dgm:pt>
    <dgm:pt modelId="{D53FC769-F16D-4580-8677-29283782D5E4}" type="sibTrans" cxnId="{37E78953-AF9A-4275-929E-3B502C683A7E}">
      <dgm:prSet/>
      <dgm:spPr/>
      <dgm:t>
        <a:bodyPr/>
        <a:lstStyle/>
        <a:p>
          <a:endParaRPr lang="en-AU"/>
        </a:p>
      </dgm:t>
    </dgm:pt>
    <dgm:pt modelId="{7FD90C2A-A55A-4C34-B00E-C5FE02E63252}" type="parTrans" cxnId="{37E78953-AF9A-4275-929E-3B502C683A7E}">
      <dgm:prSet/>
      <dgm:spPr/>
      <dgm:t>
        <a:bodyPr/>
        <a:lstStyle/>
        <a:p>
          <a:endParaRPr lang="en-AU"/>
        </a:p>
      </dgm:t>
    </dgm:pt>
    <dgm:pt modelId="{03449617-C173-4E65-8097-D5B53ACEB3D1}" type="pres">
      <dgm:prSet presAssocID="{1C756818-91DE-4C13-B229-47EDF10EDB70}" presName="cycle" presStyleCnt="0">
        <dgm:presLayoutVars>
          <dgm:chMax val="1"/>
          <dgm:dir/>
          <dgm:animLvl val="ctr"/>
          <dgm:resizeHandles val="exact"/>
        </dgm:presLayoutVars>
      </dgm:prSet>
      <dgm:spPr/>
      <dgm:t>
        <a:bodyPr/>
        <a:lstStyle/>
        <a:p>
          <a:endParaRPr lang="en-AU"/>
        </a:p>
      </dgm:t>
    </dgm:pt>
    <dgm:pt modelId="{BDF6D8C7-F35B-4135-A16D-F88533BCF763}" type="pres">
      <dgm:prSet presAssocID="{B2D22B7C-D269-4AA4-BE26-88C4D30BCB36}" presName="centerShape" presStyleLbl="node0" presStyleIdx="0" presStyleCnt="1"/>
      <dgm:spPr/>
      <dgm:t>
        <a:bodyPr/>
        <a:lstStyle/>
        <a:p>
          <a:endParaRPr lang="en-AU"/>
        </a:p>
      </dgm:t>
    </dgm:pt>
    <dgm:pt modelId="{8AD01FC0-4499-4824-A2DC-D8BAAE927AF9}" type="pres">
      <dgm:prSet presAssocID="{17F255EF-9AE7-44EE-9015-B79B968A1F45}" presName="parTrans" presStyleLbl="bgSibTrans2D1" presStyleIdx="0" presStyleCnt="3"/>
      <dgm:spPr/>
      <dgm:t>
        <a:bodyPr/>
        <a:lstStyle/>
        <a:p>
          <a:endParaRPr lang="en-AU"/>
        </a:p>
      </dgm:t>
    </dgm:pt>
    <dgm:pt modelId="{036E0B33-5660-4625-B3B7-67E7581764C0}" type="pres">
      <dgm:prSet presAssocID="{8957D676-9F4B-4842-A7D4-34CCF3B75D55}" presName="node" presStyleLbl="node1" presStyleIdx="0" presStyleCnt="3">
        <dgm:presLayoutVars>
          <dgm:bulletEnabled val="1"/>
        </dgm:presLayoutVars>
      </dgm:prSet>
      <dgm:spPr/>
      <dgm:t>
        <a:bodyPr/>
        <a:lstStyle/>
        <a:p>
          <a:endParaRPr lang="en-AU"/>
        </a:p>
      </dgm:t>
    </dgm:pt>
    <dgm:pt modelId="{D4F12352-3F5B-4137-8EC2-2BBEF3C70E49}" type="pres">
      <dgm:prSet presAssocID="{7FD90C2A-A55A-4C34-B00E-C5FE02E63252}" presName="parTrans" presStyleLbl="bgSibTrans2D1" presStyleIdx="1" presStyleCnt="3"/>
      <dgm:spPr/>
      <dgm:t>
        <a:bodyPr/>
        <a:lstStyle/>
        <a:p>
          <a:endParaRPr lang="en-AU"/>
        </a:p>
      </dgm:t>
    </dgm:pt>
    <dgm:pt modelId="{21A981D9-9AD3-4276-92C9-240148DD0355}" type="pres">
      <dgm:prSet presAssocID="{1E27F6BF-00C8-452B-9307-E5C95C1629CA}" presName="node" presStyleLbl="node1" presStyleIdx="1" presStyleCnt="3">
        <dgm:presLayoutVars>
          <dgm:bulletEnabled val="1"/>
        </dgm:presLayoutVars>
      </dgm:prSet>
      <dgm:spPr/>
      <dgm:t>
        <a:bodyPr/>
        <a:lstStyle/>
        <a:p>
          <a:endParaRPr lang="en-AU"/>
        </a:p>
      </dgm:t>
    </dgm:pt>
    <dgm:pt modelId="{A9873582-279F-48EA-B176-5A313F54CE4C}" type="pres">
      <dgm:prSet presAssocID="{038BE1AF-F479-4944-8594-1DFB79093E4B}" presName="parTrans" presStyleLbl="bgSibTrans2D1" presStyleIdx="2" presStyleCnt="3"/>
      <dgm:spPr/>
      <dgm:t>
        <a:bodyPr/>
        <a:lstStyle/>
        <a:p>
          <a:endParaRPr lang="en-AU"/>
        </a:p>
      </dgm:t>
    </dgm:pt>
    <dgm:pt modelId="{AB190454-FBD7-43D8-A1FB-0242C27510FC}" type="pres">
      <dgm:prSet presAssocID="{0A489360-5FF5-4A5B-AEA1-6A19802380AB}" presName="node" presStyleLbl="node1" presStyleIdx="2" presStyleCnt="3">
        <dgm:presLayoutVars>
          <dgm:bulletEnabled val="1"/>
        </dgm:presLayoutVars>
      </dgm:prSet>
      <dgm:spPr/>
      <dgm:t>
        <a:bodyPr/>
        <a:lstStyle/>
        <a:p>
          <a:endParaRPr lang="en-AU"/>
        </a:p>
      </dgm:t>
    </dgm:pt>
  </dgm:ptLst>
  <dgm:cxnLst>
    <dgm:cxn modelId="{E3DCA508-77EF-4A15-80ED-D66430A09E37}" srcId="{B2D22B7C-D269-4AA4-BE26-88C4D30BCB36}" destId="{8957D676-9F4B-4842-A7D4-34CCF3B75D55}" srcOrd="0" destOrd="0" parTransId="{17F255EF-9AE7-44EE-9015-B79B968A1F45}" sibTransId="{C2BDB4A5-125B-4F4E-A3AC-82690671C97B}"/>
    <dgm:cxn modelId="{724AD010-21B6-489B-B14B-5FC5EC4EE25D}" type="presOf" srcId="{B2D22B7C-D269-4AA4-BE26-88C4D30BCB36}" destId="{BDF6D8C7-F35B-4135-A16D-F88533BCF763}" srcOrd="0" destOrd="0" presId="urn:microsoft.com/office/officeart/2005/8/layout/radial4"/>
    <dgm:cxn modelId="{8C1633F4-4D9E-436F-9776-14CF6DD6BD7F}" type="presOf" srcId="{1E27F6BF-00C8-452B-9307-E5C95C1629CA}" destId="{21A981D9-9AD3-4276-92C9-240148DD0355}" srcOrd="0" destOrd="0" presId="urn:microsoft.com/office/officeart/2005/8/layout/radial4"/>
    <dgm:cxn modelId="{6406E81E-33E1-4215-B85C-D7D21A854D7B}" srcId="{B2D22B7C-D269-4AA4-BE26-88C4D30BCB36}" destId="{0A489360-5FF5-4A5B-AEA1-6A19802380AB}" srcOrd="2" destOrd="0" parTransId="{038BE1AF-F479-4944-8594-1DFB79093E4B}" sibTransId="{98F62D27-E68A-41B5-9F12-003D9556D31B}"/>
    <dgm:cxn modelId="{98BDD337-22F0-40F0-8075-4CA431DCB054}" type="presOf" srcId="{0A489360-5FF5-4A5B-AEA1-6A19802380AB}" destId="{AB190454-FBD7-43D8-A1FB-0242C27510FC}" srcOrd="0" destOrd="0" presId="urn:microsoft.com/office/officeart/2005/8/layout/radial4"/>
    <dgm:cxn modelId="{37E78953-AF9A-4275-929E-3B502C683A7E}" srcId="{B2D22B7C-D269-4AA4-BE26-88C4D30BCB36}" destId="{1E27F6BF-00C8-452B-9307-E5C95C1629CA}" srcOrd="1" destOrd="0" parTransId="{7FD90C2A-A55A-4C34-B00E-C5FE02E63252}" sibTransId="{D53FC769-F16D-4580-8677-29283782D5E4}"/>
    <dgm:cxn modelId="{92EE507B-C3E5-4EEF-90ED-428D1346C924}" type="presOf" srcId="{17F255EF-9AE7-44EE-9015-B79B968A1F45}" destId="{8AD01FC0-4499-4824-A2DC-D8BAAE927AF9}" srcOrd="0" destOrd="0" presId="urn:microsoft.com/office/officeart/2005/8/layout/radial4"/>
    <dgm:cxn modelId="{776B99C1-DEBC-4A61-B592-ED7448D653FA}" type="presOf" srcId="{7FD90C2A-A55A-4C34-B00E-C5FE02E63252}" destId="{D4F12352-3F5B-4137-8EC2-2BBEF3C70E49}" srcOrd="0" destOrd="0" presId="urn:microsoft.com/office/officeart/2005/8/layout/radial4"/>
    <dgm:cxn modelId="{111FE4F6-13AB-4B4E-BBB5-1EB77BEFF087}" type="presOf" srcId="{1C756818-91DE-4C13-B229-47EDF10EDB70}" destId="{03449617-C173-4E65-8097-D5B53ACEB3D1}" srcOrd="0" destOrd="0" presId="urn:microsoft.com/office/officeart/2005/8/layout/radial4"/>
    <dgm:cxn modelId="{AAAFE183-C2F0-4378-AAF3-0FC68E43A72F}" type="presOf" srcId="{038BE1AF-F479-4944-8594-1DFB79093E4B}" destId="{A9873582-279F-48EA-B176-5A313F54CE4C}" srcOrd="0" destOrd="0" presId="urn:microsoft.com/office/officeart/2005/8/layout/radial4"/>
    <dgm:cxn modelId="{B996B680-D306-4F60-A0B9-E0ADB39AD348}" srcId="{1C756818-91DE-4C13-B229-47EDF10EDB70}" destId="{B2D22B7C-D269-4AA4-BE26-88C4D30BCB36}" srcOrd="0" destOrd="0" parTransId="{C1E09345-9F1D-47FC-8F62-F01773137271}" sibTransId="{9206949E-A669-446F-BA08-B631EAD4DDB8}"/>
    <dgm:cxn modelId="{EC24DAC4-A598-490C-A343-1EED1586784C}" type="presOf" srcId="{8957D676-9F4B-4842-A7D4-34CCF3B75D55}" destId="{036E0B33-5660-4625-B3B7-67E7581764C0}" srcOrd="0" destOrd="0" presId="urn:microsoft.com/office/officeart/2005/8/layout/radial4"/>
    <dgm:cxn modelId="{A29442A3-4EF1-40CB-81D4-95BC8D83C60A}" type="presParOf" srcId="{03449617-C173-4E65-8097-D5B53ACEB3D1}" destId="{BDF6D8C7-F35B-4135-A16D-F88533BCF763}" srcOrd="0" destOrd="0" presId="urn:microsoft.com/office/officeart/2005/8/layout/radial4"/>
    <dgm:cxn modelId="{EFE00FF8-0DF7-40BA-95E1-56E93808B02B}" type="presParOf" srcId="{03449617-C173-4E65-8097-D5B53ACEB3D1}" destId="{8AD01FC0-4499-4824-A2DC-D8BAAE927AF9}" srcOrd="1" destOrd="0" presId="urn:microsoft.com/office/officeart/2005/8/layout/radial4"/>
    <dgm:cxn modelId="{2F6186A1-12FB-42A9-B2A5-F7EF11912F54}" type="presParOf" srcId="{03449617-C173-4E65-8097-D5B53ACEB3D1}" destId="{036E0B33-5660-4625-B3B7-67E7581764C0}" srcOrd="2" destOrd="0" presId="urn:microsoft.com/office/officeart/2005/8/layout/radial4"/>
    <dgm:cxn modelId="{C6B589D7-ECB1-423F-A667-917EE8765FB6}" type="presParOf" srcId="{03449617-C173-4E65-8097-D5B53ACEB3D1}" destId="{D4F12352-3F5B-4137-8EC2-2BBEF3C70E49}" srcOrd="3" destOrd="0" presId="urn:microsoft.com/office/officeart/2005/8/layout/radial4"/>
    <dgm:cxn modelId="{CC206BDD-942D-4968-B90E-570587BAF848}" type="presParOf" srcId="{03449617-C173-4E65-8097-D5B53ACEB3D1}" destId="{21A981D9-9AD3-4276-92C9-240148DD0355}" srcOrd="4" destOrd="0" presId="urn:microsoft.com/office/officeart/2005/8/layout/radial4"/>
    <dgm:cxn modelId="{95B015D3-A0D5-4A6A-B200-270FA8838042}" type="presParOf" srcId="{03449617-C173-4E65-8097-D5B53ACEB3D1}" destId="{A9873582-279F-48EA-B176-5A313F54CE4C}" srcOrd="5" destOrd="0" presId="urn:microsoft.com/office/officeart/2005/8/layout/radial4"/>
    <dgm:cxn modelId="{72DED009-F061-44E3-A3BC-1D466D4D3C2C}" type="presParOf" srcId="{03449617-C173-4E65-8097-D5B53ACEB3D1}" destId="{AB190454-FBD7-43D8-A1FB-0242C27510F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C4F49F-4CEF-428A-98DD-4DD72317802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AU"/>
        </a:p>
      </dgm:t>
    </dgm:pt>
    <dgm:pt modelId="{7E14B181-5AF7-464E-9014-8384CCC1C0DD}">
      <dgm:prSet phldrT="[Text]"/>
      <dgm:spPr/>
      <dgm:t>
        <a:bodyPr/>
        <a:lstStyle/>
        <a:p>
          <a:r>
            <a:rPr lang="en-AU" b="1" dirty="0" smtClean="0"/>
            <a:t>Worke</a:t>
          </a:r>
          <a:r>
            <a:rPr lang="en-AU" dirty="0" smtClean="0"/>
            <a:t>r</a:t>
          </a:r>
        </a:p>
        <a:p>
          <a:r>
            <a:rPr lang="en-AU" dirty="0" smtClean="0"/>
            <a:t>Person who carries out work for a “person conducting a business or undertaking” (PCBU)</a:t>
          </a:r>
          <a:endParaRPr lang="en-AU" dirty="0"/>
        </a:p>
      </dgm:t>
    </dgm:pt>
    <dgm:pt modelId="{5A470CFF-FD64-4075-A619-515A2B98A680}" type="parTrans" cxnId="{EC0B0FD6-8AEA-4419-9A41-825495CCA9B5}">
      <dgm:prSet/>
      <dgm:spPr/>
      <dgm:t>
        <a:bodyPr/>
        <a:lstStyle/>
        <a:p>
          <a:endParaRPr lang="en-AU"/>
        </a:p>
      </dgm:t>
    </dgm:pt>
    <dgm:pt modelId="{D8F2BE87-A733-460C-BFDD-DD8DBE73CE71}" type="sibTrans" cxnId="{EC0B0FD6-8AEA-4419-9A41-825495CCA9B5}">
      <dgm:prSet/>
      <dgm:spPr/>
      <dgm:t>
        <a:bodyPr/>
        <a:lstStyle/>
        <a:p>
          <a:endParaRPr lang="en-AU"/>
        </a:p>
      </dgm:t>
    </dgm:pt>
    <dgm:pt modelId="{5F3A404E-84B9-4DDF-8460-57B25B2D3E4C}">
      <dgm:prSet phldrT="[Text]"/>
      <dgm:spPr/>
      <dgm:t>
        <a:bodyPr/>
        <a:lstStyle/>
        <a:p>
          <a:r>
            <a:rPr lang="en-AU" dirty="0" smtClean="0"/>
            <a:t>PCBU is a person who conducts a business or undertaking alone or with others, whether or not it is conducted for profit or gain </a:t>
          </a:r>
          <a:endParaRPr lang="en-AU" dirty="0"/>
        </a:p>
      </dgm:t>
    </dgm:pt>
    <dgm:pt modelId="{DFB84541-19EE-40D8-9E6A-3E91ECC6B0D6}" type="parTrans" cxnId="{458F64F7-E195-4953-86E2-5FB1CA959915}">
      <dgm:prSet/>
      <dgm:spPr/>
      <dgm:t>
        <a:bodyPr/>
        <a:lstStyle/>
        <a:p>
          <a:endParaRPr lang="en-AU"/>
        </a:p>
      </dgm:t>
    </dgm:pt>
    <dgm:pt modelId="{AC340015-E8CB-4D65-84EB-C10CAB783DC4}" type="sibTrans" cxnId="{458F64F7-E195-4953-86E2-5FB1CA959915}">
      <dgm:prSet/>
      <dgm:spPr/>
      <dgm:t>
        <a:bodyPr/>
        <a:lstStyle/>
        <a:p>
          <a:endParaRPr lang="en-AU"/>
        </a:p>
      </dgm:t>
    </dgm:pt>
    <dgm:pt modelId="{8F17EFF1-3458-4A49-9EFA-8993C70C7831}" type="pres">
      <dgm:prSet presAssocID="{65C4F49F-4CEF-428A-98DD-4DD72317802E}" presName="diagram" presStyleCnt="0">
        <dgm:presLayoutVars>
          <dgm:chPref val="1"/>
          <dgm:dir/>
          <dgm:animOne val="branch"/>
          <dgm:animLvl val="lvl"/>
          <dgm:resizeHandles val="exact"/>
        </dgm:presLayoutVars>
      </dgm:prSet>
      <dgm:spPr/>
      <dgm:t>
        <a:bodyPr/>
        <a:lstStyle/>
        <a:p>
          <a:endParaRPr lang="en-AU"/>
        </a:p>
      </dgm:t>
    </dgm:pt>
    <dgm:pt modelId="{FA7FDBE4-3B04-4112-A306-3A1AD4AA398E}" type="pres">
      <dgm:prSet presAssocID="{7E14B181-5AF7-464E-9014-8384CCC1C0DD}" presName="root1" presStyleCnt="0"/>
      <dgm:spPr/>
    </dgm:pt>
    <dgm:pt modelId="{A1311C79-F9BF-4FDC-921E-3F13C03B4C21}" type="pres">
      <dgm:prSet presAssocID="{7E14B181-5AF7-464E-9014-8384CCC1C0DD}" presName="LevelOneTextNode" presStyleLbl="node0" presStyleIdx="0" presStyleCnt="1" custScaleX="117638" custScaleY="95582" custLinFactY="-100000" custLinFactNeighborX="12192" custLinFactNeighborY="-103465">
        <dgm:presLayoutVars>
          <dgm:chPref val="3"/>
        </dgm:presLayoutVars>
      </dgm:prSet>
      <dgm:spPr/>
      <dgm:t>
        <a:bodyPr/>
        <a:lstStyle/>
        <a:p>
          <a:endParaRPr lang="en-AU"/>
        </a:p>
      </dgm:t>
    </dgm:pt>
    <dgm:pt modelId="{5FBA415B-AEC1-4154-AF15-3D1540DF7464}" type="pres">
      <dgm:prSet presAssocID="{7E14B181-5AF7-464E-9014-8384CCC1C0DD}" presName="level2hierChild" presStyleCnt="0"/>
      <dgm:spPr/>
    </dgm:pt>
    <dgm:pt modelId="{565F41B3-7FC6-4C5B-A6E4-B56A7E9BE1DF}" type="pres">
      <dgm:prSet presAssocID="{DFB84541-19EE-40D8-9E6A-3E91ECC6B0D6}" presName="conn2-1" presStyleLbl="parChTrans1D2" presStyleIdx="0" presStyleCnt="1"/>
      <dgm:spPr/>
      <dgm:t>
        <a:bodyPr/>
        <a:lstStyle/>
        <a:p>
          <a:endParaRPr lang="en-AU"/>
        </a:p>
      </dgm:t>
    </dgm:pt>
    <dgm:pt modelId="{F9886E16-CBF6-4E3E-8898-573AA27637E0}" type="pres">
      <dgm:prSet presAssocID="{DFB84541-19EE-40D8-9E6A-3E91ECC6B0D6}" presName="connTx" presStyleLbl="parChTrans1D2" presStyleIdx="0" presStyleCnt="1"/>
      <dgm:spPr/>
      <dgm:t>
        <a:bodyPr/>
        <a:lstStyle/>
        <a:p>
          <a:endParaRPr lang="en-AU"/>
        </a:p>
      </dgm:t>
    </dgm:pt>
    <dgm:pt modelId="{0EAEC0F2-AFDF-4F71-864A-A8162FC16B8D}" type="pres">
      <dgm:prSet presAssocID="{5F3A404E-84B9-4DDF-8460-57B25B2D3E4C}" presName="root2" presStyleCnt="0"/>
      <dgm:spPr/>
    </dgm:pt>
    <dgm:pt modelId="{F901D071-77EF-4A5E-A7C8-A86FD687FD97}" type="pres">
      <dgm:prSet presAssocID="{5F3A404E-84B9-4DDF-8460-57B25B2D3E4C}" presName="LevelTwoTextNode" presStyleLbl="node2" presStyleIdx="0" presStyleCnt="1" custScaleX="126149" custScaleY="95835" custLinFactY="-95066" custLinFactNeighborX="-10160" custLinFactNeighborY="-100000">
        <dgm:presLayoutVars>
          <dgm:chPref val="3"/>
        </dgm:presLayoutVars>
      </dgm:prSet>
      <dgm:spPr/>
      <dgm:t>
        <a:bodyPr/>
        <a:lstStyle/>
        <a:p>
          <a:endParaRPr lang="en-AU"/>
        </a:p>
      </dgm:t>
    </dgm:pt>
    <dgm:pt modelId="{B057EC3B-159D-4F4A-9F08-64D4E2E7BB33}" type="pres">
      <dgm:prSet presAssocID="{5F3A404E-84B9-4DDF-8460-57B25B2D3E4C}" presName="level3hierChild" presStyleCnt="0"/>
      <dgm:spPr/>
    </dgm:pt>
  </dgm:ptLst>
  <dgm:cxnLst>
    <dgm:cxn modelId="{13435F4F-E39A-43EB-AA58-1AD279CD8142}" type="presOf" srcId="{5F3A404E-84B9-4DDF-8460-57B25B2D3E4C}" destId="{F901D071-77EF-4A5E-A7C8-A86FD687FD97}" srcOrd="0" destOrd="0" presId="urn:microsoft.com/office/officeart/2005/8/layout/hierarchy2"/>
    <dgm:cxn modelId="{172FC8BF-B1AC-4A92-B398-561111082AE8}" type="presOf" srcId="{DFB84541-19EE-40D8-9E6A-3E91ECC6B0D6}" destId="{565F41B3-7FC6-4C5B-A6E4-B56A7E9BE1DF}" srcOrd="0" destOrd="0" presId="urn:microsoft.com/office/officeart/2005/8/layout/hierarchy2"/>
    <dgm:cxn modelId="{84F83E1F-9092-423E-AFE9-755762E84F7F}" type="presOf" srcId="{DFB84541-19EE-40D8-9E6A-3E91ECC6B0D6}" destId="{F9886E16-CBF6-4E3E-8898-573AA27637E0}" srcOrd="1" destOrd="0" presId="urn:microsoft.com/office/officeart/2005/8/layout/hierarchy2"/>
    <dgm:cxn modelId="{EC0B0FD6-8AEA-4419-9A41-825495CCA9B5}" srcId="{65C4F49F-4CEF-428A-98DD-4DD72317802E}" destId="{7E14B181-5AF7-464E-9014-8384CCC1C0DD}" srcOrd="0" destOrd="0" parTransId="{5A470CFF-FD64-4075-A619-515A2B98A680}" sibTransId="{D8F2BE87-A733-460C-BFDD-DD8DBE73CE71}"/>
    <dgm:cxn modelId="{458F64F7-E195-4953-86E2-5FB1CA959915}" srcId="{7E14B181-5AF7-464E-9014-8384CCC1C0DD}" destId="{5F3A404E-84B9-4DDF-8460-57B25B2D3E4C}" srcOrd="0" destOrd="0" parTransId="{DFB84541-19EE-40D8-9E6A-3E91ECC6B0D6}" sibTransId="{AC340015-E8CB-4D65-84EB-C10CAB783DC4}"/>
    <dgm:cxn modelId="{83CC13AB-FBDE-4746-B154-593D1F0C517A}" type="presOf" srcId="{65C4F49F-4CEF-428A-98DD-4DD72317802E}" destId="{8F17EFF1-3458-4A49-9EFA-8993C70C7831}" srcOrd="0" destOrd="0" presId="urn:microsoft.com/office/officeart/2005/8/layout/hierarchy2"/>
    <dgm:cxn modelId="{EB21A7DF-4E47-4599-ABCC-8FC340609259}" type="presOf" srcId="{7E14B181-5AF7-464E-9014-8384CCC1C0DD}" destId="{A1311C79-F9BF-4FDC-921E-3F13C03B4C21}" srcOrd="0" destOrd="0" presId="urn:microsoft.com/office/officeart/2005/8/layout/hierarchy2"/>
    <dgm:cxn modelId="{690673B1-A164-413B-9ACE-82341C8D2C59}" type="presParOf" srcId="{8F17EFF1-3458-4A49-9EFA-8993C70C7831}" destId="{FA7FDBE4-3B04-4112-A306-3A1AD4AA398E}" srcOrd="0" destOrd="0" presId="urn:microsoft.com/office/officeart/2005/8/layout/hierarchy2"/>
    <dgm:cxn modelId="{132E05B8-F309-4B7A-8A58-7B800A88A83A}" type="presParOf" srcId="{FA7FDBE4-3B04-4112-A306-3A1AD4AA398E}" destId="{A1311C79-F9BF-4FDC-921E-3F13C03B4C21}" srcOrd="0" destOrd="0" presId="urn:microsoft.com/office/officeart/2005/8/layout/hierarchy2"/>
    <dgm:cxn modelId="{140CE337-7213-42FE-9491-CC23DF79E39E}" type="presParOf" srcId="{FA7FDBE4-3B04-4112-A306-3A1AD4AA398E}" destId="{5FBA415B-AEC1-4154-AF15-3D1540DF7464}" srcOrd="1" destOrd="0" presId="urn:microsoft.com/office/officeart/2005/8/layout/hierarchy2"/>
    <dgm:cxn modelId="{A9B040D3-946B-4592-885F-26F62B13774A}" type="presParOf" srcId="{5FBA415B-AEC1-4154-AF15-3D1540DF7464}" destId="{565F41B3-7FC6-4C5B-A6E4-B56A7E9BE1DF}" srcOrd="0" destOrd="0" presId="urn:microsoft.com/office/officeart/2005/8/layout/hierarchy2"/>
    <dgm:cxn modelId="{7D382FE7-69A0-466F-8949-5CCE372E13AF}" type="presParOf" srcId="{565F41B3-7FC6-4C5B-A6E4-B56A7E9BE1DF}" destId="{F9886E16-CBF6-4E3E-8898-573AA27637E0}" srcOrd="0" destOrd="0" presId="urn:microsoft.com/office/officeart/2005/8/layout/hierarchy2"/>
    <dgm:cxn modelId="{48EB6160-E302-44EB-80CB-0FC6F3394060}" type="presParOf" srcId="{5FBA415B-AEC1-4154-AF15-3D1540DF7464}" destId="{0EAEC0F2-AFDF-4F71-864A-A8162FC16B8D}" srcOrd="1" destOrd="0" presId="urn:microsoft.com/office/officeart/2005/8/layout/hierarchy2"/>
    <dgm:cxn modelId="{70163348-C238-453B-93FF-23D2107137F3}" type="presParOf" srcId="{0EAEC0F2-AFDF-4F71-864A-A8162FC16B8D}" destId="{F901D071-77EF-4A5E-A7C8-A86FD687FD97}" srcOrd="0" destOrd="0" presId="urn:microsoft.com/office/officeart/2005/8/layout/hierarchy2"/>
    <dgm:cxn modelId="{84CE4147-C948-473C-BAEF-5FAD62CDE30B}" type="presParOf" srcId="{0EAEC0F2-AFDF-4F71-864A-A8162FC16B8D}" destId="{B057EC3B-159D-4F4A-9F08-64D4E2E7BB33}"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30CCF2-8E67-485D-B2EE-298A6B80A463}" type="doc">
      <dgm:prSet loTypeId="urn:microsoft.com/office/officeart/2005/8/layout/StepDownProcess" loCatId="process" qsTypeId="urn:microsoft.com/office/officeart/2005/8/quickstyle/simple2" qsCatId="simple" csTypeId="urn:microsoft.com/office/officeart/2005/8/colors/accent1_3" csCatId="accent1" phldr="1"/>
      <dgm:spPr/>
      <dgm:t>
        <a:bodyPr/>
        <a:lstStyle/>
        <a:p>
          <a:endParaRPr lang="en-AU"/>
        </a:p>
      </dgm:t>
    </dgm:pt>
    <dgm:pt modelId="{8EDC4020-27D8-41A0-9030-20D250D3CF17}">
      <dgm:prSet phldrT="[Text]"/>
      <dgm:spPr/>
      <dgm:t>
        <a:bodyPr/>
        <a:lstStyle/>
        <a:p>
          <a:r>
            <a:rPr lang="en-AU" dirty="0" smtClean="0"/>
            <a:t>Application to FWC for a stop bullying order </a:t>
          </a:r>
        </a:p>
      </dgm:t>
    </dgm:pt>
    <dgm:pt modelId="{9CA4D6AB-F6E9-4F57-8F03-EA41EE7A7F82}" type="parTrans" cxnId="{4A0266E8-194B-4FC8-A795-DD574303DA60}">
      <dgm:prSet/>
      <dgm:spPr/>
      <dgm:t>
        <a:bodyPr/>
        <a:lstStyle/>
        <a:p>
          <a:endParaRPr lang="en-AU"/>
        </a:p>
      </dgm:t>
    </dgm:pt>
    <dgm:pt modelId="{05AAA65F-97C9-4938-A2A8-A05834042FFE}" type="sibTrans" cxnId="{4A0266E8-194B-4FC8-A795-DD574303DA60}">
      <dgm:prSet/>
      <dgm:spPr/>
      <dgm:t>
        <a:bodyPr/>
        <a:lstStyle/>
        <a:p>
          <a:endParaRPr lang="en-AU"/>
        </a:p>
      </dgm:t>
    </dgm:pt>
    <dgm:pt modelId="{67A6AC1A-D8FB-4502-945D-26872814FF07}">
      <dgm:prSet phldrT="[Text]"/>
      <dgm:spPr/>
      <dgm:t>
        <a:bodyPr/>
        <a:lstStyle/>
        <a:p>
          <a:r>
            <a:rPr lang="en-AU" dirty="0" smtClean="0"/>
            <a:t>Respondent contravenes order  </a:t>
          </a:r>
          <a:endParaRPr lang="en-AU" dirty="0"/>
        </a:p>
      </dgm:t>
    </dgm:pt>
    <dgm:pt modelId="{06D76EB9-76F7-4060-9673-3C8919BB8D77}" type="parTrans" cxnId="{2C273F37-451B-49F7-B5E1-8ADAFF1C5B8B}">
      <dgm:prSet/>
      <dgm:spPr/>
      <dgm:t>
        <a:bodyPr/>
        <a:lstStyle/>
        <a:p>
          <a:endParaRPr lang="en-AU"/>
        </a:p>
      </dgm:t>
    </dgm:pt>
    <dgm:pt modelId="{27040D9B-C34B-4FD2-802E-7FA11BAC095C}" type="sibTrans" cxnId="{2C273F37-451B-49F7-B5E1-8ADAFF1C5B8B}">
      <dgm:prSet/>
      <dgm:spPr/>
      <dgm:t>
        <a:bodyPr/>
        <a:lstStyle/>
        <a:p>
          <a:endParaRPr lang="en-AU"/>
        </a:p>
      </dgm:t>
    </dgm:pt>
    <dgm:pt modelId="{05F26761-1B9A-4A16-8811-7800E2993BFF}">
      <dgm:prSet phldrT="[Text]"/>
      <dgm:spPr/>
      <dgm:t>
        <a:bodyPr/>
        <a:lstStyle/>
        <a:p>
          <a:r>
            <a:rPr lang="en-AU" dirty="0" smtClean="0"/>
            <a:t>FWC issues order </a:t>
          </a:r>
          <a:endParaRPr lang="en-AU" dirty="0"/>
        </a:p>
      </dgm:t>
    </dgm:pt>
    <dgm:pt modelId="{65F10670-C287-4E4C-9371-F57F157C4B08}" type="parTrans" cxnId="{F65F4A4B-B774-4FE0-867D-59E5EE3F5BBC}">
      <dgm:prSet/>
      <dgm:spPr/>
      <dgm:t>
        <a:bodyPr/>
        <a:lstStyle/>
        <a:p>
          <a:endParaRPr lang="en-AU"/>
        </a:p>
      </dgm:t>
    </dgm:pt>
    <dgm:pt modelId="{D3DCA5EE-E6F2-4612-9458-B218FC864A41}" type="sibTrans" cxnId="{F65F4A4B-B774-4FE0-867D-59E5EE3F5BBC}">
      <dgm:prSet/>
      <dgm:spPr/>
      <dgm:t>
        <a:bodyPr/>
        <a:lstStyle/>
        <a:p>
          <a:endParaRPr lang="en-AU"/>
        </a:p>
      </dgm:t>
    </dgm:pt>
    <dgm:pt modelId="{86EE70D0-C8A7-4956-A26E-5EC3E8C9E6DE}">
      <dgm:prSet phldrT="[Text]" custT="1"/>
      <dgm:spPr/>
      <dgm:t>
        <a:bodyPr/>
        <a:lstStyle/>
        <a:p>
          <a:r>
            <a:rPr lang="en-AU" sz="1400" b="0" dirty="0" smtClean="0"/>
            <a:t/>
          </a:r>
          <a:br>
            <a:rPr lang="en-AU" sz="1400" b="0" dirty="0" smtClean="0"/>
          </a:br>
          <a:endParaRPr lang="en-AU" sz="1400" b="0" dirty="0"/>
        </a:p>
      </dgm:t>
    </dgm:pt>
    <dgm:pt modelId="{1A7D9163-2C3D-4E28-9F59-41EDAAC64D8C}" type="sibTrans" cxnId="{3E9AB02D-5D24-4BF9-A527-42B8E618F190}">
      <dgm:prSet/>
      <dgm:spPr/>
      <dgm:t>
        <a:bodyPr/>
        <a:lstStyle/>
        <a:p>
          <a:endParaRPr lang="en-AU"/>
        </a:p>
      </dgm:t>
    </dgm:pt>
    <dgm:pt modelId="{990E3942-0E79-4A05-BDED-A5AD3B83CD87}" type="parTrans" cxnId="{3E9AB02D-5D24-4BF9-A527-42B8E618F190}">
      <dgm:prSet/>
      <dgm:spPr/>
      <dgm:t>
        <a:bodyPr/>
        <a:lstStyle/>
        <a:p>
          <a:endParaRPr lang="en-AU"/>
        </a:p>
      </dgm:t>
    </dgm:pt>
    <dgm:pt modelId="{80D0F270-6A7A-4587-A6BD-111CC7442433}">
      <dgm:prSet phldrT="[Text]"/>
      <dgm:spPr/>
      <dgm:t>
        <a:bodyPr/>
        <a:lstStyle/>
        <a:p>
          <a:r>
            <a:rPr lang="en-AU" dirty="0" smtClean="0"/>
            <a:t>FWC deals with application</a:t>
          </a:r>
          <a:endParaRPr lang="en-AU" dirty="0"/>
        </a:p>
      </dgm:t>
    </dgm:pt>
    <dgm:pt modelId="{81CC17E5-9610-4973-9E68-D9266DD4C3C8}" type="sibTrans" cxnId="{B93F1BFB-EE44-4CFE-AC2A-E8979F7F4FD3}">
      <dgm:prSet/>
      <dgm:spPr/>
      <dgm:t>
        <a:bodyPr/>
        <a:lstStyle/>
        <a:p>
          <a:endParaRPr lang="en-AU"/>
        </a:p>
      </dgm:t>
    </dgm:pt>
    <dgm:pt modelId="{A2469853-D2EB-46FE-8728-A90C8A23C3D2}" type="parTrans" cxnId="{B93F1BFB-EE44-4CFE-AC2A-E8979F7F4FD3}">
      <dgm:prSet/>
      <dgm:spPr/>
      <dgm:t>
        <a:bodyPr/>
        <a:lstStyle/>
        <a:p>
          <a:endParaRPr lang="en-AU"/>
        </a:p>
      </dgm:t>
    </dgm:pt>
    <dgm:pt modelId="{F63CC5C6-E06B-4BBA-B3E0-FABC7B936F72}">
      <dgm:prSet phldrT="[Text]" custT="1"/>
      <dgm:spPr/>
      <dgm:t>
        <a:bodyPr/>
        <a:lstStyle/>
        <a:p>
          <a:r>
            <a:rPr lang="en-AU" sz="1500" smtClean="0"/>
            <a:t>  </a:t>
          </a:r>
          <a:endParaRPr lang="en-AU" sz="1400" dirty="0"/>
        </a:p>
      </dgm:t>
    </dgm:pt>
    <dgm:pt modelId="{8492201C-8923-477C-A7BD-4D146A7CC319}" type="sibTrans" cxnId="{739AE271-EB32-46D9-8E77-2B176EEDAC81}">
      <dgm:prSet/>
      <dgm:spPr/>
      <dgm:t>
        <a:bodyPr/>
        <a:lstStyle/>
        <a:p>
          <a:endParaRPr lang="en-AU"/>
        </a:p>
      </dgm:t>
    </dgm:pt>
    <dgm:pt modelId="{E3A17EF4-0563-4FFD-AE93-CDEEBA29E11C}" type="parTrans" cxnId="{739AE271-EB32-46D9-8E77-2B176EEDAC81}">
      <dgm:prSet/>
      <dgm:spPr/>
      <dgm:t>
        <a:bodyPr/>
        <a:lstStyle/>
        <a:p>
          <a:endParaRPr lang="en-AU"/>
        </a:p>
      </dgm:t>
    </dgm:pt>
    <dgm:pt modelId="{63573755-9F27-4639-9A71-D2C18BC11B2C}" type="pres">
      <dgm:prSet presAssocID="{BC30CCF2-8E67-485D-B2EE-298A6B80A463}" presName="rootnode" presStyleCnt="0">
        <dgm:presLayoutVars>
          <dgm:chMax/>
          <dgm:chPref/>
          <dgm:dir/>
          <dgm:animLvl val="lvl"/>
        </dgm:presLayoutVars>
      </dgm:prSet>
      <dgm:spPr/>
      <dgm:t>
        <a:bodyPr/>
        <a:lstStyle/>
        <a:p>
          <a:endParaRPr lang="en-AU"/>
        </a:p>
      </dgm:t>
    </dgm:pt>
    <dgm:pt modelId="{386ABFDD-60D2-4808-AFF5-316D99EA0757}" type="pres">
      <dgm:prSet presAssocID="{8EDC4020-27D8-41A0-9030-20D250D3CF17}" presName="composite" presStyleCnt="0"/>
      <dgm:spPr/>
      <dgm:t>
        <a:bodyPr/>
        <a:lstStyle/>
        <a:p>
          <a:endParaRPr lang="en-AU"/>
        </a:p>
      </dgm:t>
    </dgm:pt>
    <dgm:pt modelId="{08177ACA-69A6-4FF1-8601-504A5D9B8636}" type="pres">
      <dgm:prSet presAssocID="{8EDC4020-27D8-41A0-9030-20D250D3CF17}" presName="bentUpArrow1" presStyleLbl="alignImgPlace1" presStyleIdx="0" presStyleCnt="3" custLinFactNeighborX="-7711" custLinFactNeighborY="19367"/>
      <dgm:spPr/>
      <dgm:t>
        <a:bodyPr/>
        <a:lstStyle/>
        <a:p>
          <a:endParaRPr lang="en-AU"/>
        </a:p>
      </dgm:t>
    </dgm:pt>
    <dgm:pt modelId="{9C06F138-DDE9-4C93-9372-9B80513AB7FD}" type="pres">
      <dgm:prSet presAssocID="{8EDC4020-27D8-41A0-9030-20D250D3CF17}" presName="ParentText" presStyleLbl="node1" presStyleIdx="0" presStyleCnt="4" custScaleY="122474" custLinFactNeighborX="-36084" custLinFactNeighborY="-2513">
        <dgm:presLayoutVars>
          <dgm:chMax val="1"/>
          <dgm:chPref val="1"/>
          <dgm:bulletEnabled val="1"/>
        </dgm:presLayoutVars>
      </dgm:prSet>
      <dgm:spPr/>
      <dgm:t>
        <a:bodyPr/>
        <a:lstStyle/>
        <a:p>
          <a:endParaRPr lang="en-AU"/>
        </a:p>
      </dgm:t>
    </dgm:pt>
    <dgm:pt modelId="{3F3D79A5-29A3-4633-950A-01507E0577E9}" type="pres">
      <dgm:prSet presAssocID="{8EDC4020-27D8-41A0-9030-20D250D3CF17}" presName="ChildText" presStyleLbl="revTx" presStyleIdx="0" presStyleCnt="4" custScaleX="350724" custScaleY="152559" custLinFactNeighborX="88585" custLinFactNeighborY="-2619">
        <dgm:presLayoutVars>
          <dgm:chMax val="0"/>
          <dgm:chPref val="0"/>
          <dgm:bulletEnabled val="1"/>
        </dgm:presLayoutVars>
      </dgm:prSet>
      <dgm:spPr/>
      <dgm:t>
        <a:bodyPr/>
        <a:lstStyle/>
        <a:p>
          <a:endParaRPr lang="en-AU"/>
        </a:p>
      </dgm:t>
    </dgm:pt>
    <dgm:pt modelId="{52A84601-55EC-49E4-AFB7-D7F1B471DC04}" type="pres">
      <dgm:prSet presAssocID="{05AAA65F-97C9-4938-A2A8-A05834042FFE}" presName="sibTrans" presStyleCnt="0"/>
      <dgm:spPr/>
      <dgm:t>
        <a:bodyPr/>
        <a:lstStyle/>
        <a:p>
          <a:endParaRPr lang="en-AU"/>
        </a:p>
      </dgm:t>
    </dgm:pt>
    <dgm:pt modelId="{7B15497A-8A42-4A94-8311-A93D77BD750A}" type="pres">
      <dgm:prSet presAssocID="{80D0F270-6A7A-4587-A6BD-111CC7442433}" presName="composite" presStyleCnt="0"/>
      <dgm:spPr/>
      <dgm:t>
        <a:bodyPr/>
        <a:lstStyle/>
        <a:p>
          <a:endParaRPr lang="en-AU"/>
        </a:p>
      </dgm:t>
    </dgm:pt>
    <dgm:pt modelId="{DA37D9E8-FE4B-4C2E-9B9B-79026221BBA8}" type="pres">
      <dgm:prSet presAssocID="{80D0F270-6A7A-4587-A6BD-111CC7442433}" presName="bentUpArrow1" presStyleLbl="alignImgPlace1" presStyleIdx="1" presStyleCnt="3" custLinFactNeighborX="-22144" custLinFactNeighborY="12837"/>
      <dgm:spPr/>
      <dgm:t>
        <a:bodyPr/>
        <a:lstStyle/>
        <a:p>
          <a:endParaRPr lang="en-AU"/>
        </a:p>
      </dgm:t>
    </dgm:pt>
    <dgm:pt modelId="{DC98C377-15EF-4A0A-8C12-482040A5F5F8}" type="pres">
      <dgm:prSet presAssocID="{80D0F270-6A7A-4587-A6BD-111CC7442433}" presName="ParentText" presStyleLbl="node1" presStyleIdx="1" presStyleCnt="4" custLinFactNeighborX="-44777" custLinFactNeighborY="3619">
        <dgm:presLayoutVars>
          <dgm:chMax val="1"/>
          <dgm:chPref val="1"/>
          <dgm:bulletEnabled val="1"/>
        </dgm:presLayoutVars>
      </dgm:prSet>
      <dgm:spPr/>
      <dgm:t>
        <a:bodyPr/>
        <a:lstStyle/>
        <a:p>
          <a:endParaRPr lang="en-AU"/>
        </a:p>
      </dgm:t>
    </dgm:pt>
    <dgm:pt modelId="{EBA6D6BC-F8E6-40EA-B60E-603F0277EC4E}" type="pres">
      <dgm:prSet presAssocID="{80D0F270-6A7A-4587-A6BD-111CC7442433}" presName="ChildText" presStyleLbl="revTx" presStyleIdx="1" presStyleCnt="4" custScaleX="338596" custScaleY="137641" custLinFactNeighborX="67218" custLinFactNeighborY="4531">
        <dgm:presLayoutVars>
          <dgm:chMax val="0"/>
          <dgm:chPref val="0"/>
          <dgm:bulletEnabled val="1"/>
        </dgm:presLayoutVars>
      </dgm:prSet>
      <dgm:spPr/>
      <dgm:t>
        <a:bodyPr/>
        <a:lstStyle/>
        <a:p>
          <a:endParaRPr lang="en-AU"/>
        </a:p>
      </dgm:t>
    </dgm:pt>
    <dgm:pt modelId="{17C2D6F9-4A1F-4BD9-9090-3EF339654C2C}" type="pres">
      <dgm:prSet presAssocID="{81CC17E5-9610-4973-9E68-D9266DD4C3C8}" presName="sibTrans" presStyleCnt="0"/>
      <dgm:spPr/>
      <dgm:t>
        <a:bodyPr/>
        <a:lstStyle/>
        <a:p>
          <a:endParaRPr lang="en-AU"/>
        </a:p>
      </dgm:t>
    </dgm:pt>
    <dgm:pt modelId="{78C160BA-EA3A-4DA7-92DF-0F64B7BB0DF4}" type="pres">
      <dgm:prSet presAssocID="{05F26761-1B9A-4A16-8811-7800E2993BFF}" presName="composite" presStyleCnt="0"/>
      <dgm:spPr/>
      <dgm:t>
        <a:bodyPr/>
        <a:lstStyle/>
        <a:p>
          <a:endParaRPr lang="en-AU"/>
        </a:p>
      </dgm:t>
    </dgm:pt>
    <dgm:pt modelId="{37025138-992F-49E8-9253-AF1CF0CA5AA9}" type="pres">
      <dgm:prSet presAssocID="{05F26761-1B9A-4A16-8811-7800E2993BFF}" presName="bentUpArrow1" presStyleLbl="alignImgPlace1" presStyleIdx="2" presStyleCnt="3" custScaleX="94730" custScaleY="96420" custLinFactNeighborX="-56573" custLinFactNeighborY="11912"/>
      <dgm:spPr/>
      <dgm:t>
        <a:bodyPr/>
        <a:lstStyle/>
        <a:p>
          <a:endParaRPr lang="en-AU"/>
        </a:p>
      </dgm:t>
    </dgm:pt>
    <dgm:pt modelId="{D1168C97-EEDA-4E16-85C4-02D89DEF83A7}" type="pres">
      <dgm:prSet presAssocID="{05F26761-1B9A-4A16-8811-7800E2993BFF}" presName="ParentText" presStyleLbl="node1" presStyleIdx="2" presStyleCnt="4" custLinFactNeighborX="-69161" custLinFactNeighborY="4622">
        <dgm:presLayoutVars>
          <dgm:chMax val="1"/>
          <dgm:chPref val="1"/>
          <dgm:bulletEnabled val="1"/>
        </dgm:presLayoutVars>
      </dgm:prSet>
      <dgm:spPr/>
      <dgm:t>
        <a:bodyPr/>
        <a:lstStyle/>
        <a:p>
          <a:endParaRPr lang="en-AU"/>
        </a:p>
      </dgm:t>
    </dgm:pt>
    <dgm:pt modelId="{522E3C6C-F143-430D-BC11-A331ED64BB36}" type="pres">
      <dgm:prSet presAssocID="{05F26761-1B9A-4A16-8811-7800E2993BFF}" presName="ChildText" presStyleLbl="revTx" presStyleIdx="2" presStyleCnt="4" custScaleX="419803" custScaleY="118820" custLinFactNeighborX="67766" custLinFactNeighborY="8786">
        <dgm:presLayoutVars>
          <dgm:chMax val="0"/>
          <dgm:chPref val="0"/>
          <dgm:bulletEnabled val="1"/>
        </dgm:presLayoutVars>
      </dgm:prSet>
      <dgm:spPr/>
      <dgm:t>
        <a:bodyPr/>
        <a:lstStyle/>
        <a:p>
          <a:endParaRPr lang="en-AU"/>
        </a:p>
      </dgm:t>
    </dgm:pt>
    <dgm:pt modelId="{BCDC41AE-32B3-4E84-B1EB-3E2129D76932}" type="pres">
      <dgm:prSet presAssocID="{D3DCA5EE-E6F2-4612-9458-B218FC864A41}" presName="sibTrans" presStyleCnt="0"/>
      <dgm:spPr/>
      <dgm:t>
        <a:bodyPr/>
        <a:lstStyle/>
        <a:p>
          <a:endParaRPr lang="en-AU"/>
        </a:p>
      </dgm:t>
    </dgm:pt>
    <dgm:pt modelId="{CF711A8D-5921-4CDA-AFE4-E368F34D80CC}" type="pres">
      <dgm:prSet presAssocID="{67A6AC1A-D8FB-4502-945D-26872814FF07}" presName="composite" presStyleCnt="0"/>
      <dgm:spPr/>
      <dgm:t>
        <a:bodyPr/>
        <a:lstStyle/>
        <a:p>
          <a:endParaRPr lang="en-AU"/>
        </a:p>
      </dgm:t>
    </dgm:pt>
    <dgm:pt modelId="{D7409F59-1899-4C38-A467-53FB0BE134B7}" type="pres">
      <dgm:prSet presAssocID="{67A6AC1A-D8FB-4502-945D-26872814FF07}" presName="ParentText" presStyleLbl="node1" presStyleIdx="3" presStyleCnt="4" custLinFactNeighborX="-57078" custLinFactNeighborY="2575">
        <dgm:presLayoutVars>
          <dgm:chMax val="1"/>
          <dgm:chPref val="1"/>
          <dgm:bulletEnabled val="1"/>
        </dgm:presLayoutVars>
      </dgm:prSet>
      <dgm:spPr/>
      <dgm:t>
        <a:bodyPr/>
        <a:lstStyle/>
        <a:p>
          <a:endParaRPr lang="en-AU"/>
        </a:p>
      </dgm:t>
    </dgm:pt>
    <dgm:pt modelId="{BFADC9A4-D59E-4CC3-B8AA-35E5FECD11F4}" type="pres">
      <dgm:prSet presAssocID="{67A6AC1A-D8FB-4502-945D-26872814FF07}" presName="FinalChildText" presStyleLbl="revTx" presStyleIdx="3" presStyleCnt="4" custScaleX="274033" custScaleY="148903" custLinFactNeighborX="22617" custLinFactNeighborY="2533">
        <dgm:presLayoutVars>
          <dgm:chMax val="0"/>
          <dgm:chPref val="0"/>
          <dgm:bulletEnabled val="1"/>
        </dgm:presLayoutVars>
      </dgm:prSet>
      <dgm:spPr/>
      <dgm:t>
        <a:bodyPr/>
        <a:lstStyle/>
        <a:p>
          <a:endParaRPr lang="en-AU"/>
        </a:p>
      </dgm:t>
    </dgm:pt>
  </dgm:ptLst>
  <dgm:cxnLst>
    <dgm:cxn modelId="{B93F1BFB-EE44-4CFE-AC2A-E8979F7F4FD3}" srcId="{BC30CCF2-8E67-485D-B2EE-298A6B80A463}" destId="{80D0F270-6A7A-4587-A6BD-111CC7442433}" srcOrd="1" destOrd="0" parTransId="{A2469853-D2EB-46FE-8728-A90C8A23C3D2}" sibTransId="{81CC17E5-9610-4973-9E68-D9266DD4C3C8}"/>
    <dgm:cxn modelId="{739AE271-EB32-46D9-8E77-2B176EEDAC81}" srcId="{67A6AC1A-D8FB-4502-945D-26872814FF07}" destId="{F63CC5C6-E06B-4BBA-B3E0-FABC7B936F72}" srcOrd="0" destOrd="0" parTransId="{E3A17EF4-0563-4FFD-AE93-CDEEBA29E11C}" sibTransId="{8492201C-8923-477C-A7BD-4D146A7CC319}"/>
    <dgm:cxn modelId="{4A0266E8-194B-4FC8-A795-DD574303DA60}" srcId="{BC30CCF2-8E67-485D-B2EE-298A6B80A463}" destId="{8EDC4020-27D8-41A0-9030-20D250D3CF17}" srcOrd="0" destOrd="0" parTransId="{9CA4D6AB-F6E9-4F57-8F03-EA41EE7A7F82}" sibTransId="{05AAA65F-97C9-4938-A2A8-A05834042FFE}"/>
    <dgm:cxn modelId="{DF3F46DC-72C4-4D62-BFFD-0F895235A7B6}" type="presOf" srcId="{67A6AC1A-D8FB-4502-945D-26872814FF07}" destId="{D7409F59-1899-4C38-A467-53FB0BE134B7}" srcOrd="0" destOrd="0" presId="urn:microsoft.com/office/officeart/2005/8/layout/StepDownProcess"/>
    <dgm:cxn modelId="{CB2FCEE3-9778-448B-ADF7-A118FC06FADD}" type="presOf" srcId="{BC30CCF2-8E67-485D-B2EE-298A6B80A463}" destId="{63573755-9F27-4639-9A71-D2C18BC11B2C}" srcOrd="0" destOrd="0" presId="urn:microsoft.com/office/officeart/2005/8/layout/StepDownProcess"/>
    <dgm:cxn modelId="{E0FC23E0-E9A8-49DB-B8CE-C122CE448EBC}" type="presOf" srcId="{05F26761-1B9A-4A16-8811-7800E2993BFF}" destId="{D1168C97-EEDA-4E16-85C4-02D89DEF83A7}" srcOrd="0" destOrd="0" presId="urn:microsoft.com/office/officeart/2005/8/layout/StepDownProcess"/>
    <dgm:cxn modelId="{D42E08FE-1C6C-4864-9E6D-7DA987EE0A65}" type="presOf" srcId="{80D0F270-6A7A-4587-A6BD-111CC7442433}" destId="{DC98C377-15EF-4A0A-8C12-482040A5F5F8}" srcOrd="0" destOrd="0" presId="urn:microsoft.com/office/officeart/2005/8/layout/StepDownProcess"/>
    <dgm:cxn modelId="{F65F4A4B-B774-4FE0-867D-59E5EE3F5BBC}" srcId="{BC30CCF2-8E67-485D-B2EE-298A6B80A463}" destId="{05F26761-1B9A-4A16-8811-7800E2993BFF}" srcOrd="2" destOrd="0" parTransId="{65F10670-C287-4E4C-9371-F57F157C4B08}" sibTransId="{D3DCA5EE-E6F2-4612-9458-B218FC864A41}"/>
    <dgm:cxn modelId="{0CEFD0AF-33E5-4276-B5FE-63980534A5D9}" type="presOf" srcId="{F63CC5C6-E06B-4BBA-B3E0-FABC7B936F72}" destId="{BFADC9A4-D59E-4CC3-B8AA-35E5FECD11F4}" srcOrd="0" destOrd="0" presId="urn:microsoft.com/office/officeart/2005/8/layout/StepDownProcess"/>
    <dgm:cxn modelId="{D82F3070-6BFC-42C9-9423-5415884FACC0}" type="presOf" srcId="{86EE70D0-C8A7-4956-A26E-5EC3E8C9E6DE}" destId="{3F3D79A5-29A3-4633-950A-01507E0577E9}" srcOrd="0" destOrd="0" presId="urn:microsoft.com/office/officeart/2005/8/layout/StepDownProcess"/>
    <dgm:cxn modelId="{3E9AB02D-5D24-4BF9-A527-42B8E618F190}" srcId="{8EDC4020-27D8-41A0-9030-20D250D3CF17}" destId="{86EE70D0-C8A7-4956-A26E-5EC3E8C9E6DE}" srcOrd="0" destOrd="0" parTransId="{990E3942-0E79-4A05-BDED-A5AD3B83CD87}" sibTransId="{1A7D9163-2C3D-4E28-9F59-41EDAAC64D8C}"/>
    <dgm:cxn modelId="{9D9AA58D-1239-4895-B32B-57D224CB16EF}" type="presOf" srcId="{8EDC4020-27D8-41A0-9030-20D250D3CF17}" destId="{9C06F138-DDE9-4C93-9372-9B80513AB7FD}" srcOrd="0" destOrd="0" presId="urn:microsoft.com/office/officeart/2005/8/layout/StepDownProcess"/>
    <dgm:cxn modelId="{2C273F37-451B-49F7-B5E1-8ADAFF1C5B8B}" srcId="{BC30CCF2-8E67-485D-B2EE-298A6B80A463}" destId="{67A6AC1A-D8FB-4502-945D-26872814FF07}" srcOrd="3" destOrd="0" parTransId="{06D76EB9-76F7-4060-9673-3C8919BB8D77}" sibTransId="{27040D9B-C34B-4FD2-802E-7FA11BAC095C}"/>
    <dgm:cxn modelId="{8A6F21FC-5AE0-4406-9D0B-1C2AEAB6ECB0}" type="presParOf" srcId="{63573755-9F27-4639-9A71-D2C18BC11B2C}" destId="{386ABFDD-60D2-4808-AFF5-316D99EA0757}" srcOrd="0" destOrd="0" presId="urn:microsoft.com/office/officeart/2005/8/layout/StepDownProcess"/>
    <dgm:cxn modelId="{FB0A9F86-5EB0-4EB1-84EA-D57DA76704EF}" type="presParOf" srcId="{386ABFDD-60D2-4808-AFF5-316D99EA0757}" destId="{08177ACA-69A6-4FF1-8601-504A5D9B8636}" srcOrd="0" destOrd="0" presId="urn:microsoft.com/office/officeart/2005/8/layout/StepDownProcess"/>
    <dgm:cxn modelId="{E8E63CF9-F6D2-49EC-B01D-89F7B4AD4A09}" type="presParOf" srcId="{386ABFDD-60D2-4808-AFF5-316D99EA0757}" destId="{9C06F138-DDE9-4C93-9372-9B80513AB7FD}" srcOrd="1" destOrd="0" presId="urn:microsoft.com/office/officeart/2005/8/layout/StepDownProcess"/>
    <dgm:cxn modelId="{806EE883-9A36-4BB9-A48E-D373C62C64E8}" type="presParOf" srcId="{386ABFDD-60D2-4808-AFF5-316D99EA0757}" destId="{3F3D79A5-29A3-4633-950A-01507E0577E9}" srcOrd="2" destOrd="0" presId="urn:microsoft.com/office/officeart/2005/8/layout/StepDownProcess"/>
    <dgm:cxn modelId="{0E7C5669-BA47-4392-8DE3-1B295DD0A663}" type="presParOf" srcId="{63573755-9F27-4639-9A71-D2C18BC11B2C}" destId="{52A84601-55EC-49E4-AFB7-D7F1B471DC04}" srcOrd="1" destOrd="0" presId="urn:microsoft.com/office/officeart/2005/8/layout/StepDownProcess"/>
    <dgm:cxn modelId="{680408EC-C222-4ED4-B820-31B24A4450D3}" type="presParOf" srcId="{63573755-9F27-4639-9A71-D2C18BC11B2C}" destId="{7B15497A-8A42-4A94-8311-A93D77BD750A}" srcOrd="2" destOrd="0" presId="urn:microsoft.com/office/officeart/2005/8/layout/StepDownProcess"/>
    <dgm:cxn modelId="{83E1F446-791C-40B1-86AB-1315FB4A7DED}" type="presParOf" srcId="{7B15497A-8A42-4A94-8311-A93D77BD750A}" destId="{DA37D9E8-FE4B-4C2E-9B9B-79026221BBA8}" srcOrd="0" destOrd="0" presId="urn:microsoft.com/office/officeart/2005/8/layout/StepDownProcess"/>
    <dgm:cxn modelId="{83DBC4E8-BBD6-4700-BFCF-DAFFDF592DCC}" type="presParOf" srcId="{7B15497A-8A42-4A94-8311-A93D77BD750A}" destId="{DC98C377-15EF-4A0A-8C12-482040A5F5F8}" srcOrd="1" destOrd="0" presId="urn:microsoft.com/office/officeart/2005/8/layout/StepDownProcess"/>
    <dgm:cxn modelId="{76AC27FF-3EF6-4E08-B97E-2C71B1E5B3C4}" type="presParOf" srcId="{7B15497A-8A42-4A94-8311-A93D77BD750A}" destId="{EBA6D6BC-F8E6-40EA-B60E-603F0277EC4E}" srcOrd="2" destOrd="0" presId="urn:microsoft.com/office/officeart/2005/8/layout/StepDownProcess"/>
    <dgm:cxn modelId="{87286DAE-A45F-4849-8EBC-E3D098299BC7}" type="presParOf" srcId="{63573755-9F27-4639-9A71-D2C18BC11B2C}" destId="{17C2D6F9-4A1F-4BD9-9090-3EF339654C2C}" srcOrd="3" destOrd="0" presId="urn:microsoft.com/office/officeart/2005/8/layout/StepDownProcess"/>
    <dgm:cxn modelId="{B092AEAD-3B5B-465B-ABE9-59CA3385F50B}" type="presParOf" srcId="{63573755-9F27-4639-9A71-D2C18BC11B2C}" destId="{78C160BA-EA3A-4DA7-92DF-0F64B7BB0DF4}" srcOrd="4" destOrd="0" presId="urn:microsoft.com/office/officeart/2005/8/layout/StepDownProcess"/>
    <dgm:cxn modelId="{80C24D1B-C6C9-468B-B48E-B90F7A1C7CF3}" type="presParOf" srcId="{78C160BA-EA3A-4DA7-92DF-0F64B7BB0DF4}" destId="{37025138-992F-49E8-9253-AF1CF0CA5AA9}" srcOrd="0" destOrd="0" presId="urn:microsoft.com/office/officeart/2005/8/layout/StepDownProcess"/>
    <dgm:cxn modelId="{CF3BC239-03A6-4701-9942-3C3163404114}" type="presParOf" srcId="{78C160BA-EA3A-4DA7-92DF-0F64B7BB0DF4}" destId="{D1168C97-EEDA-4E16-85C4-02D89DEF83A7}" srcOrd="1" destOrd="0" presId="urn:microsoft.com/office/officeart/2005/8/layout/StepDownProcess"/>
    <dgm:cxn modelId="{5859BCD3-0327-4EB7-9F01-8E7358800185}" type="presParOf" srcId="{78C160BA-EA3A-4DA7-92DF-0F64B7BB0DF4}" destId="{522E3C6C-F143-430D-BC11-A331ED64BB36}" srcOrd="2" destOrd="0" presId="urn:microsoft.com/office/officeart/2005/8/layout/StepDownProcess"/>
    <dgm:cxn modelId="{B5520DC9-F200-4B25-BBEB-C5B5D8A66E31}" type="presParOf" srcId="{63573755-9F27-4639-9A71-D2C18BC11B2C}" destId="{BCDC41AE-32B3-4E84-B1EB-3E2129D76932}" srcOrd="5" destOrd="0" presId="urn:microsoft.com/office/officeart/2005/8/layout/StepDownProcess"/>
    <dgm:cxn modelId="{AF02AEB9-8180-43E4-AAB6-298D881CD2B7}" type="presParOf" srcId="{63573755-9F27-4639-9A71-D2C18BC11B2C}" destId="{CF711A8D-5921-4CDA-AFE4-E368F34D80CC}" srcOrd="6" destOrd="0" presId="urn:microsoft.com/office/officeart/2005/8/layout/StepDownProcess"/>
    <dgm:cxn modelId="{3D0F352E-560D-458B-A5F0-DBBBCB5298C5}" type="presParOf" srcId="{CF711A8D-5921-4CDA-AFE4-E368F34D80CC}" destId="{D7409F59-1899-4C38-A467-53FB0BE134B7}" srcOrd="0" destOrd="0" presId="urn:microsoft.com/office/officeart/2005/8/layout/StepDownProcess"/>
    <dgm:cxn modelId="{F40DD265-CE77-468E-9F7C-2BAD3A6D519D}" type="presParOf" srcId="{CF711A8D-5921-4CDA-AFE4-E368F34D80CC}" destId="{BFADC9A4-D59E-4CC3-B8AA-35E5FECD11F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C8FCA0-12E1-493F-84CE-F6B5B4264BE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AU"/>
        </a:p>
      </dgm:t>
    </dgm:pt>
    <dgm:pt modelId="{6C15A311-55B4-40F2-9E5E-130019BBBDB6}" type="pres">
      <dgm:prSet presAssocID="{6AC8FCA0-12E1-493F-84CE-F6B5B4264BEB}" presName="Name0" presStyleCnt="0">
        <dgm:presLayoutVars>
          <dgm:chMax val="1"/>
          <dgm:chPref val="1"/>
          <dgm:dir/>
          <dgm:animOne val="branch"/>
          <dgm:animLvl val="lvl"/>
        </dgm:presLayoutVars>
      </dgm:prSet>
      <dgm:spPr/>
      <dgm:t>
        <a:bodyPr/>
        <a:lstStyle/>
        <a:p>
          <a:endParaRPr lang="en-AU"/>
        </a:p>
      </dgm:t>
    </dgm:pt>
  </dgm:ptLst>
  <dgm:cxnLst>
    <dgm:cxn modelId="{060CB735-515E-4205-A95B-73A64AA0F682}" type="presOf" srcId="{6AC8FCA0-12E1-493F-84CE-F6B5B4264BEB}" destId="{6C15A311-55B4-40F2-9E5E-130019BBBDB6}" srcOrd="0"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19DD93-F93F-48F0-A589-8CDE6574757E}"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AU"/>
        </a:p>
      </dgm:t>
    </dgm:pt>
    <dgm:pt modelId="{43C3BFF2-9B64-41E6-BB73-03A1B80EC035}">
      <dgm:prSet phldrT="[Text]"/>
      <dgm:spPr/>
      <dgm:t>
        <a:bodyPr/>
        <a:lstStyle/>
        <a:p>
          <a:r>
            <a:rPr lang="en-AU" dirty="0" smtClean="0"/>
            <a:t>Worker can also pursue other remedies </a:t>
          </a:r>
          <a:endParaRPr lang="en-AU" dirty="0"/>
        </a:p>
      </dgm:t>
    </dgm:pt>
    <dgm:pt modelId="{ED709AE6-CD54-478E-8256-956DFA6AE122}" type="parTrans" cxnId="{964ABD47-5F4B-46C3-9B6C-14BB9103F8CD}">
      <dgm:prSet/>
      <dgm:spPr/>
      <dgm:t>
        <a:bodyPr/>
        <a:lstStyle/>
        <a:p>
          <a:endParaRPr lang="en-AU"/>
        </a:p>
      </dgm:t>
    </dgm:pt>
    <dgm:pt modelId="{3C186E7C-C394-4CE0-A1C3-77275F47699A}" type="sibTrans" cxnId="{964ABD47-5F4B-46C3-9B6C-14BB9103F8CD}">
      <dgm:prSet/>
      <dgm:spPr/>
      <dgm:t>
        <a:bodyPr/>
        <a:lstStyle/>
        <a:p>
          <a:endParaRPr lang="en-AU"/>
        </a:p>
      </dgm:t>
    </dgm:pt>
    <dgm:pt modelId="{AB841009-3E41-41BA-8D49-1820E6862F1C}">
      <dgm:prSet phldrT="[Text]" custT="1"/>
      <dgm:spPr/>
      <dgm:t>
        <a:bodyPr/>
        <a:lstStyle/>
        <a:p>
          <a:r>
            <a:rPr lang="en-AU" sz="2000" dirty="0" smtClean="0"/>
            <a:t>WHS Law </a:t>
          </a:r>
          <a:endParaRPr lang="en-AU" sz="2000" dirty="0"/>
        </a:p>
      </dgm:t>
    </dgm:pt>
    <dgm:pt modelId="{78C7BB26-BC0A-4866-9984-318B03FAE083}" type="parTrans" cxnId="{2CA779D6-E2F3-4E3D-934A-A0C1BCB38201}">
      <dgm:prSet/>
      <dgm:spPr/>
      <dgm:t>
        <a:bodyPr/>
        <a:lstStyle/>
        <a:p>
          <a:endParaRPr lang="en-AU"/>
        </a:p>
      </dgm:t>
    </dgm:pt>
    <dgm:pt modelId="{5E4DC847-8F14-4C23-973F-15CE1602EDF5}" type="sibTrans" cxnId="{2CA779D6-E2F3-4E3D-934A-A0C1BCB38201}">
      <dgm:prSet/>
      <dgm:spPr/>
      <dgm:t>
        <a:bodyPr/>
        <a:lstStyle/>
        <a:p>
          <a:endParaRPr lang="en-AU"/>
        </a:p>
      </dgm:t>
    </dgm:pt>
    <dgm:pt modelId="{FBBDAA6A-46FD-4818-AF2E-AE9384E5A262}">
      <dgm:prSet phldrT="[Text]" custT="1"/>
      <dgm:spPr/>
      <dgm:t>
        <a:bodyPr/>
        <a:lstStyle/>
        <a:p>
          <a:r>
            <a:rPr lang="en-AU" sz="2000" dirty="0" smtClean="0"/>
            <a:t>Discrimination</a:t>
          </a:r>
          <a:r>
            <a:rPr lang="en-AU" sz="2600" dirty="0" smtClean="0"/>
            <a:t> </a:t>
          </a:r>
          <a:endParaRPr lang="en-AU" sz="2600" dirty="0"/>
        </a:p>
      </dgm:t>
    </dgm:pt>
    <dgm:pt modelId="{88CA76F6-EAE4-46C9-9786-1B982943EEC4}" type="parTrans" cxnId="{82910CC6-C29F-4E9E-887A-D40BB36AA0D5}">
      <dgm:prSet/>
      <dgm:spPr/>
      <dgm:t>
        <a:bodyPr/>
        <a:lstStyle/>
        <a:p>
          <a:endParaRPr lang="en-AU"/>
        </a:p>
      </dgm:t>
    </dgm:pt>
    <dgm:pt modelId="{79DD90F5-044F-4CB3-93B8-B2C9EB998778}" type="sibTrans" cxnId="{82910CC6-C29F-4E9E-887A-D40BB36AA0D5}">
      <dgm:prSet/>
      <dgm:spPr/>
      <dgm:t>
        <a:bodyPr/>
        <a:lstStyle/>
        <a:p>
          <a:endParaRPr lang="en-AU"/>
        </a:p>
      </dgm:t>
    </dgm:pt>
    <dgm:pt modelId="{C3BCC912-73A4-428E-A4B1-E0F6969828CD}">
      <dgm:prSet phldrT="[Text]" custT="1"/>
      <dgm:spPr/>
      <dgm:t>
        <a:bodyPr/>
        <a:lstStyle/>
        <a:p>
          <a:r>
            <a:rPr lang="en-AU" sz="2000" dirty="0" smtClean="0"/>
            <a:t>Unfair Dismissal </a:t>
          </a:r>
          <a:endParaRPr lang="en-AU" sz="2000" dirty="0"/>
        </a:p>
      </dgm:t>
    </dgm:pt>
    <dgm:pt modelId="{3D5E7DA4-3BB4-4876-96C8-53C6C65ADB44}" type="parTrans" cxnId="{843B165A-363F-462A-8E72-405A68DF47C7}">
      <dgm:prSet/>
      <dgm:spPr/>
      <dgm:t>
        <a:bodyPr/>
        <a:lstStyle/>
        <a:p>
          <a:endParaRPr lang="en-AU"/>
        </a:p>
      </dgm:t>
    </dgm:pt>
    <dgm:pt modelId="{63876AD6-94AD-4C7D-BD67-3CAECCF0D4AC}" type="sibTrans" cxnId="{843B165A-363F-462A-8E72-405A68DF47C7}">
      <dgm:prSet/>
      <dgm:spPr/>
      <dgm:t>
        <a:bodyPr/>
        <a:lstStyle/>
        <a:p>
          <a:endParaRPr lang="en-AU"/>
        </a:p>
      </dgm:t>
    </dgm:pt>
    <dgm:pt modelId="{F219D797-CA90-49D7-9AD6-A1D05E3B1559}">
      <dgm:prSet phldrT="[Text]" custT="1"/>
      <dgm:spPr/>
      <dgm:t>
        <a:bodyPr/>
        <a:lstStyle/>
        <a:p>
          <a:r>
            <a:rPr lang="en-AU" sz="2000" dirty="0" smtClean="0"/>
            <a:t>Adverse Action</a:t>
          </a:r>
          <a:endParaRPr lang="en-AU" sz="2000" dirty="0"/>
        </a:p>
      </dgm:t>
    </dgm:pt>
    <dgm:pt modelId="{07404098-4098-4A67-AEC0-0D97DABDDE0B}" type="parTrans" cxnId="{7E5FFE36-6069-4B2E-9A28-9ED08F35BB41}">
      <dgm:prSet/>
      <dgm:spPr/>
      <dgm:t>
        <a:bodyPr/>
        <a:lstStyle/>
        <a:p>
          <a:endParaRPr lang="en-AU"/>
        </a:p>
      </dgm:t>
    </dgm:pt>
    <dgm:pt modelId="{90768852-D9E3-4344-AB25-2E05C9B47529}" type="sibTrans" cxnId="{7E5FFE36-6069-4B2E-9A28-9ED08F35BB41}">
      <dgm:prSet/>
      <dgm:spPr/>
      <dgm:t>
        <a:bodyPr/>
        <a:lstStyle/>
        <a:p>
          <a:endParaRPr lang="en-AU"/>
        </a:p>
      </dgm:t>
    </dgm:pt>
    <dgm:pt modelId="{1AF97EDC-4916-4761-BC7C-0248C8CEFBE7}" type="pres">
      <dgm:prSet presAssocID="{0D19DD93-F93F-48F0-A589-8CDE6574757E}" presName="Name0" presStyleCnt="0">
        <dgm:presLayoutVars>
          <dgm:chMax val="1"/>
          <dgm:chPref val="1"/>
          <dgm:dir/>
          <dgm:animOne val="branch"/>
          <dgm:animLvl val="lvl"/>
        </dgm:presLayoutVars>
      </dgm:prSet>
      <dgm:spPr/>
      <dgm:t>
        <a:bodyPr/>
        <a:lstStyle/>
        <a:p>
          <a:endParaRPr lang="en-AU"/>
        </a:p>
      </dgm:t>
    </dgm:pt>
    <dgm:pt modelId="{7C9D821D-4B12-4DD9-8742-2FA076939741}" type="pres">
      <dgm:prSet presAssocID="{43C3BFF2-9B64-41E6-BB73-03A1B80EC035}" presName="singleCycle" presStyleCnt="0"/>
      <dgm:spPr/>
    </dgm:pt>
    <dgm:pt modelId="{A03020A6-AEDD-4D57-8057-84F1779264B2}" type="pres">
      <dgm:prSet presAssocID="{43C3BFF2-9B64-41E6-BB73-03A1B80EC035}" presName="singleCenter" presStyleLbl="node1" presStyleIdx="0" presStyleCnt="5" custScaleX="119890" custScaleY="90648" custLinFactNeighborX="-66736" custLinFactNeighborY="-41276">
        <dgm:presLayoutVars>
          <dgm:chMax val="7"/>
          <dgm:chPref val="7"/>
        </dgm:presLayoutVars>
      </dgm:prSet>
      <dgm:spPr/>
      <dgm:t>
        <a:bodyPr/>
        <a:lstStyle/>
        <a:p>
          <a:endParaRPr lang="en-AU"/>
        </a:p>
      </dgm:t>
    </dgm:pt>
    <dgm:pt modelId="{94130B9A-A9B4-4959-A31E-6C1818642CE7}" type="pres">
      <dgm:prSet presAssocID="{78C7BB26-BC0A-4866-9984-318B03FAE083}" presName="Name56" presStyleLbl="parChTrans1D2" presStyleIdx="0" presStyleCnt="4"/>
      <dgm:spPr/>
      <dgm:t>
        <a:bodyPr/>
        <a:lstStyle/>
        <a:p>
          <a:endParaRPr lang="en-AU"/>
        </a:p>
      </dgm:t>
    </dgm:pt>
    <dgm:pt modelId="{C7F14523-AD5F-4735-BE20-9BD409238890}" type="pres">
      <dgm:prSet presAssocID="{AB841009-3E41-41BA-8D49-1820E6862F1C}" presName="text0" presStyleLbl="node1" presStyleIdx="1" presStyleCnt="5" custScaleX="260787" custScaleY="56674" custRadScaleRad="149387" custRadScaleInc="102453">
        <dgm:presLayoutVars>
          <dgm:bulletEnabled val="1"/>
        </dgm:presLayoutVars>
      </dgm:prSet>
      <dgm:spPr/>
      <dgm:t>
        <a:bodyPr/>
        <a:lstStyle/>
        <a:p>
          <a:endParaRPr lang="en-AU"/>
        </a:p>
      </dgm:t>
    </dgm:pt>
    <dgm:pt modelId="{52DCD21F-4050-4094-94C6-D9F543827FD8}" type="pres">
      <dgm:prSet presAssocID="{07404098-4098-4A67-AEC0-0D97DABDDE0B}" presName="Name56" presStyleLbl="parChTrans1D2" presStyleIdx="1" presStyleCnt="4"/>
      <dgm:spPr/>
      <dgm:t>
        <a:bodyPr/>
        <a:lstStyle/>
        <a:p>
          <a:endParaRPr lang="en-AU"/>
        </a:p>
      </dgm:t>
    </dgm:pt>
    <dgm:pt modelId="{3F3FD7D3-1EB0-4002-803B-9D009B05BD4F}" type="pres">
      <dgm:prSet presAssocID="{F219D797-CA90-49D7-9AD6-A1D05E3B1559}" presName="text0" presStyleLbl="node1" presStyleIdx="2" presStyleCnt="5" custScaleX="264592" custScaleY="66443" custRadScaleRad="127618" custRadScaleInc="-72193">
        <dgm:presLayoutVars>
          <dgm:bulletEnabled val="1"/>
        </dgm:presLayoutVars>
      </dgm:prSet>
      <dgm:spPr/>
      <dgm:t>
        <a:bodyPr/>
        <a:lstStyle/>
        <a:p>
          <a:endParaRPr lang="en-AU"/>
        </a:p>
      </dgm:t>
    </dgm:pt>
    <dgm:pt modelId="{789A3DEB-87CF-437D-AE3C-E5173979AA9B}" type="pres">
      <dgm:prSet presAssocID="{88CA76F6-EAE4-46C9-9786-1B982943EEC4}" presName="Name56" presStyleLbl="parChTrans1D2" presStyleIdx="2" presStyleCnt="4"/>
      <dgm:spPr/>
      <dgm:t>
        <a:bodyPr/>
        <a:lstStyle/>
        <a:p>
          <a:endParaRPr lang="en-AU"/>
        </a:p>
      </dgm:t>
    </dgm:pt>
    <dgm:pt modelId="{9BCF0767-683C-4357-89ED-8D79139F30C3}" type="pres">
      <dgm:prSet presAssocID="{FBBDAA6A-46FD-4818-AF2E-AE9384E5A262}" presName="text0" presStyleLbl="node1" presStyleIdx="3" presStyleCnt="5" custScaleX="267083" custScaleY="52979" custRadScaleRad="113190" custRadScaleInc="-240007">
        <dgm:presLayoutVars>
          <dgm:bulletEnabled val="1"/>
        </dgm:presLayoutVars>
      </dgm:prSet>
      <dgm:spPr/>
      <dgm:t>
        <a:bodyPr/>
        <a:lstStyle/>
        <a:p>
          <a:endParaRPr lang="en-AU"/>
        </a:p>
      </dgm:t>
    </dgm:pt>
    <dgm:pt modelId="{02DBEB05-A173-4133-83D3-B03E2781425C}" type="pres">
      <dgm:prSet presAssocID="{3D5E7DA4-3BB4-4876-96C8-53C6C65ADB44}" presName="Name56" presStyleLbl="parChTrans1D2" presStyleIdx="3" presStyleCnt="4"/>
      <dgm:spPr/>
      <dgm:t>
        <a:bodyPr/>
        <a:lstStyle/>
        <a:p>
          <a:endParaRPr lang="en-AU"/>
        </a:p>
      </dgm:t>
    </dgm:pt>
    <dgm:pt modelId="{E57B1802-569C-4908-A434-23C4731AE4FB}" type="pres">
      <dgm:prSet presAssocID="{C3BCC912-73A4-428E-A4B1-E0F6969828CD}" presName="text0" presStyleLbl="node1" presStyleIdx="4" presStyleCnt="5" custScaleX="265117" custScaleY="82305" custRadScaleRad="107752" custRadScaleInc="-394407">
        <dgm:presLayoutVars>
          <dgm:bulletEnabled val="1"/>
        </dgm:presLayoutVars>
      </dgm:prSet>
      <dgm:spPr/>
      <dgm:t>
        <a:bodyPr/>
        <a:lstStyle/>
        <a:p>
          <a:endParaRPr lang="en-AU"/>
        </a:p>
      </dgm:t>
    </dgm:pt>
  </dgm:ptLst>
  <dgm:cxnLst>
    <dgm:cxn modelId="{843B165A-363F-462A-8E72-405A68DF47C7}" srcId="{43C3BFF2-9B64-41E6-BB73-03A1B80EC035}" destId="{C3BCC912-73A4-428E-A4B1-E0F6969828CD}" srcOrd="3" destOrd="0" parTransId="{3D5E7DA4-3BB4-4876-96C8-53C6C65ADB44}" sibTransId="{63876AD6-94AD-4C7D-BD67-3CAECCF0D4AC}"/>
    <dgm:cxn modelId="{24529C8F-04C0-41F8-871F-6FD0E15A7B57}" type="presOf" srcId="{FBBDAA6A-46FD-4818-AF2E-AE9384E5A262}" destId="{9BCF0767-683C-4357-89ED-8D79139F30C3}" srcOrd="0" destOrd="0" presId="urn:microsoft.com/office/officeart/2008/layout/RadialCluster"/>
    <dgm:cxn modelId="{0DCE0F00-E785-41DF-8D06-50F1F28E941C}" type="presOf" srcId="{07404098-4098-4A67-AEC0-0D97DABDDE0B}" destId="{52DCD21F-4050-4094-94C6-D9F543827FD8}" srcOrd="0" destOrd="0" presId="urn:microsoft.com/office/officeart/2008/layout/RadialCluster"/>
    <dgm:cxn modelId="{68A221A7-2FFB-4169-8B08-AFD185470929}" type="presOf" srcId="{3D5E7DA4-3BB4-4876-96C8-53C6C65ADB44}" destId="{02DBEB05-A173-4133-83D3-B03E2781425C}" srcOrd="0" destOrd="0" presId="urn:microsoft.com/office/officeart/2008/layout/RadialCluster"/>
    <dgm:cxn modelId="{59282EDD-DAB9-488D-B15C-94077F31FA84}" type="presOf" srcId="{88CA76F6-EAE4-46C9-9786-1B982943EEC4}" destId="{789A3DEB-87CF-437D-AE3C-E5173979AA9B}" srcOrd="0" destOrd="0" presId="urn:microsoft.com/office/officeart/2008/layout/RadialCluster"/>
    <dgm:cxn modelId="{124986DB-093F-4197-8440-94F064CE266E}" type="presOf" srcId="{AB841009-3E41-41BA-8D49-1820E6862F1C}" destId="{C7F14523-AD5F-4735-BE20-9BD409238890}" srcOrd="0" destOrd="0" presId="urn:microsoft.com/office/officeart/2008/layout/RadialCluster"/>
    <dgm:cxn modelId="{82910CC6-C29F-4E9E-887A-D40BB36AA0D5}" srcId="{43C3BFF2-9B64-41E6-BB73-03A1B80EC035}" destId="{FBBDAA6A-46FD-4818-AF2E-AE9384E5A262}" srcOrd="2" destOrd="0" parTransId="{88CA76F6-EAE4-46C9-9786-1B982943EEC4}" sibTransId="{79DD90F5-044F-4CB3-93B8-B2C9EB998778}"/>
    <dgm:cxn modelId="{1F911548-75BE-45AA-B036-EDB40D3185BD}" type="presOf" srcId="{0D19DD93-F93F-48F0-A589-8CDE6574757E}" destId="{1AF97EDC-4916-4761-BC7C-0248C8CEFBE7}" srcOrd="0" destOrd="0" presId="urn:microsoft.com/office/officeart/2008/layout/RadialCluster"/>
    <dgm:cxn modelId="{C66781CD-E13D-4690-BAE9-73EEC93DC2E1}" type="presOf" srcId="{F219D797-CA90-49D7-9AD6-A1D05E3B1559}" destId="{3F3FD7D3-1EB0-4002-803B-9D009B05BD4F}" srcOrd="0" destOrd="0" presId="urn:microsoft.com/office/officeart/2008/layout/RadialCluster"/>
    <dgm:cxn modelId="{BCACCF8E-F33B-4245-A567-7A56995DD6B8}" type="presOf" srcId="{43C3BFF2-9B64-41E6-BB73-03A1B80EC035}" destId="{A03020A6-AEDD-4D57-8057-84F1779264B2}" srcOrd="0" destOrd="0" presId="urn:microsoft.com/office/officeart/2008/layout/RadialCluster"/>
    <dgm:cxn modelId="{2CA779D6-E2F3-4E3D-934A-A0C1BCB38201}" srcId="{43C3BFF2-9B64-41E6-BB73-03A1B80EC035}" destId="{AB841009-3E41-41BA-8D49-1820E6862F1C}" srcOrd="0" destOrd="0" parTransId="{78C7BB26-BC0A-4866-9984-318B03FAE083}" sibTransId="{5E4DC847-8F14-4C23-973F-15CE1602EDF5}"/>
    <dgm:cxn modelId="{964ABD47-5F4B-46C3-9B6C-14BB9103F8CD}" srcId="{0D19DD93-F93F-48F0-A589-8CDE6574757E}" destId="{43C3BFF2-9B64-41E6-BB73-03A1B80EC035}" srcOrd="0" destOrd="0" parTransId="{ED709AE6-CD54-478E-8256-956DFA6AE122}" sibTransId="{3C186E7C-C394-4CE0-A1C3-77275F47699A}"/>
    <dgm:cxn modelId="{7E5FFE36-6069-4B2E-9A28-9ED08F35BB41}" srcId="{43C3BFF2-9B64-41E6-BB73-03A1B80EC035}" destId="{F219D797-CA90-49D7-9AD6-A1D05E3B1559}" srcOrd="1" destOrd="0" parTransId="{07404098-4098-4A67-AEC0-0D97DABDDE0B}" sibTransId="{90768852-D9E3-4344-AB25-2E05C9B47529}"/>
    <dgm:cxn modelId="{92F570C4-9106-41B0-A029-1A927AA8C570}" type="presOf" srcId="{C3BCC912-73A4-428E-A4B1-E0F6969828CD}" destId="{E57B1802-569C-4908-A434-23C4731AE4FB}" srcOrd="0" destOrd="0" presId="urn:microsoft.com/office/officeart/2008/layout/RadialCluster"/>
    <dgm:cxn modelId="{2482B7B0-026C-45A2-8527-87629A2689F0}" type="presOf" srcId="{78C7BB26-BC0A-4866-9984-318B03FAE083}" destId="{94130B9A-A9B4-4959-A31E-6C1818642CE7}" srcOrd="0" destOrd="0" presId="urn:microsoft.com/office/officeart/2008/layout/RadialCluster"/>
    <dgm:cxn modelId="{47E04134-B66E-4C11-AEE1-2143189ED100}" type="presParOf" srcId="{1AF97EDC-4916-4761-BC7C-0248C8CEFBE7}" destId="{7C9D821D-4B12-4DD9-8742-2FA076939741}" srcOrd="0" destOrd="0" presId="urn:microsoft.com/office/officeart/2008/layout/RadialCluster"/>
    <dgm:cxn modelId="{35478791-3859-4C42-B379-88AD4E7C572B}" type="presParOf" srcId="{7C9D821D-4B12-4DD9-8742-2FA076939741}" destId="{A03020A6-AEDD-4D57-8057-84F1779264B2}" srcOrd="0" destOrd="0" presId="urn:microsoft.com/office/officeart/2008/layout/RadialCluster"/>
    <dgm:cxn modelId="{1BB21185-812B-4235-AD87-993DE81B4D3D}" type="presParOf" srcId="{7C9D821D-4B12-4DD9-8742-2FA076939741}" destId="{94130B9A-A9B4-4959-A31E-6C1818642CE7}" srcOrd="1" destOrd="0" presId="urn:microsoft.com/office/officeart/2008/layout/RadialCluster"/>
    <dgm:cxn modelId="{6AE6EEC6-6F6B-4D88-8CA1-34FCA5BECD77}" type="presParOf" srcId="{7C9D821D-4B12-4DD9-8742-2FA076939741}" destId="{C7F14523-AD5F-4735-BE20-9BD409238890}" srcOrd="2" destOrd="0" presId="urn:microsoft.com/office/officeart/2008/layout/RadialCluster"/>
    <dgm:cxn modelId="{001DBBFD-CE25-45C1-AE0F-77DE1C6382B8}" type="presParOf" srcId="{7C9D821D-4B12-4DD9-8742-2FA076939741}" destId="{52DCD21F-4050-4094-94C6-D9F543827FD8}" srcOrd="3" destOrd="0" presId="urn:microsoft.com/office/officeart/2008/layout/RadialCluster"/>
    <dgm:cxn modelId="{CD48311B-6BAA-4C2D-908A-99D56471C8A1}" type="presParOf" srcId="{7C9D821D-4B12-4DD9-8742-2FA076939741}" destId="{3F3FD7D3-1EB0-4002-803B-9D009B05BD4F}" srcOrd="4" destOrd="0" presId="urn:microsoft.com/office/officeart/2008/layout/RadialCluster"/>
    <dgm:cxn modelId="{D86584B0-D956-4DFA-A89A-5B58A4BAC69F}" type="presParOf" srcId="{7C9D821D-4B12-4DD9-8742-2FA076939741}" destId="{789A3DEB-87CF-437D-AE3C-E5173979AA9B}" srcOrd="5" destOrd="0" presId="urn:microsoft.com/office/officeart/2008/layout/RadialCluster"/>
    <dgm:cxn modelId="{5847E2BF-ED9B-45EF-923C-CB9563D75709}" type="presParOf" srcId="{7C9D821D-4B12-4DD9-8742-2FA076939741}" destId="{9BCF0767-683C-4357-89ED-8D79139F30C3}" srcOrd="6" destOrd="0" presId="urn:microsoft.com/office/officeart/2008/layout/RadialCluster"/>
    <dgm:cxn modelId="{3256A918-DA2B-4A1D-B942-280FE8742AFC}" type="presParOf" srcId="{7C9D821D-4B12-4DD9-8742-2FA076939741}" destId="{02DBEB05-A173-4133-83D3-B03E2781425C}" srcOrd="7" destOrd="0" presId="urn:microsoft.com/office/officeart/2008/layout/RadialCluster"/>
    <dgm:cxn modelId="{B8147B62-5EDC-446E-9857-5AB9222C2DB8}" type="presParOf" srcId="{7C9D821D-4B12-4DD9-8742-2FA076939741}" destId="{E57B1802-569C-4908-A434-23C4731AE4FB}" srcOrd="8" destOrd="0" presId="urn:microsoft.com/office/officeart/2008/layout/Radial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30CCF2-8E67-485D-B2EE-298A6B80A463}" type="doc">
      <dgm:prSet loTypeId="urn:microsoft.com/office/officeart/2005/8/layout/StepDownProcess" loCatId="process" qsTypeId="urn:microsoft.com/office/officeart/2005/8/quickstyle/simple2" qsCatId="simple" csTypeId="urn:microsoft.com/office/officeart/2005/8/colors/accent1_3" csCatId="accent1" phldr="1"/>
      <dgm:spPr/>
      <dgm:t>
        <a:bodyPr/>
        <a:lstStyle/>
        <a:p>
          <a:endParaRPr lang="en-AU"/>
        </a:p>
      </dgm:t>
    </dgm:pt>
    <dgm:pt modelId="{8EDC4020-27D8-41A0-9030-20D250D3CF17}">
      <dgm:prSet phldrT="[Text]"/>
      <dgm:spPr/>
      <dgm:t>
        <a:bodyPr/>
        <a:lstStyle/>
        <a:p>
          <a:r>
            <a:rPr lang="en-AU" dirty="0" smtClean="0"/>
            <a:t>Application to FWC for a stop bullying order </a:t>
          </a:r>
        </a:p>
      </dgm:t>
    </dgm:pt>
    <dgm:pt modelId="{9CA4D6AB-F6E9-4F57-8F03-EA41EE7A7F82}" type="parTrans" cxnId="{4A0266E8-194B-4FC8-A795-DD574303DA60}">
      <dgm:prSet/>
      <dgm:spPr/>
      <dgm:t>
        <a:bodyPr/>
        <a:lstStyle/>
        <a:p>
          <a:endParaRPr lang="en-AU"/>
        </a:p>
      </dgm:t>
    </dgm:pt>
    <dgm:pt modelId="{05AAA65F-97C9-4938-A2A8-A05834042FFE}" type="sibTrans" cxnId="{4A0266E8-194B-4FC8-A795-DD574303DA60}">
      <dgm:prSet/>
      <dgm:spPr/>
      <dgm:t>
        <a:bodyPr/>
        <a:lstStyle/>
        <a:p>
          <a:endParaRPr lang="en-AU"/>
        </a:p>
      </dgm:t>
    </dgm:pt>
    <dgm:pt modelId="{86EE70D0-C8A7-4956-A26E-5EC3E8C9E6DE}">
      <dgm:prSet phldrT="[Text]" custT="1"/>
      <dgm:spPr/>
      <dgm:t>
        <a:bodyPr/>
        <a:lstStyle/>
        <a:p>
          <a:endParaRPr lang="en-AU" sz="1400" b="0" dirty="0"/>
        </a:p>
      </dgm:t>
    </dgm:pt>
    <dgm:pt modelId="{990E3942-0E79-4A05-BDED-A5AD3B83CD87}" type="parTrans" cxnId="{3E9AB02D-5D24-4BF9-A527-42B8E618F190}">
      <dgm:prSet/>
      <dgm:spPr/>
      <dgm:t>
        <a:bodyPr/>
        <a:lstStyle/>
        <a:p>
          <a:endParaRPr lang="en-AU"/>
        </a:p>
      </dgm:t>
    </dgm:pt>
    <dgm:pt modelId="{1A7D9163-2C3D-4E28-9F59-41EDAAC64D8C}" type="sibTrans" cxnId="{3E9AB02D-5D24-4BF9-A527-42B8E618F190}">
      <dgm:prSet/>
      <dgm:spPr/>
      <dgm:t>
        <a:bodyPr/>
        <a:lstStyle/>
        <a:p>
          <a:endParaRPr lang="en-AU"/>
        </a:p>
      </dgm:t>
    </dgm:pt>
    <dgm:pt modelId="{05DC2E5B-9E61-4AD2-957D-FAEF9E7E8E23}">
      <dgm:prSet phldrT="[Text]" custT="1"/>
      <dgm:spPr/>
      <dgm:t>
        <a:bodyPr/>
        <a:lstStyle/>
        <a:p>
          <a:r>
            <a:rPr lang="en-AU" sz="1400" smtClean="0"/>
            <a:t>Dismiss application</a:t>
          </a:r>
          <a:endParaRPr lang="en-AU" sz="1400" dirty="0"/>
        </a:p>
      </dgm:t>
    </dgm:pt>
    <dgm:pt modelId="{A87F8B0A-239E-4C5B-AE62-37E67EDF23D9}" type="parTrans" cxnId="{6B5998FF-9165-4781-BC18-F66E262DC219}">
      <dgm:prSet/>
      <dgm:spPr/>
      <dgm:t>
        <a:bodyPr/>
        <a:lstStyle/>
        <a:p>
          <a:endParaRPr lang="en-AU"/>
        </a:p>
      </dgm:t>
    </dgm:pt>
    <dgm:pt modelId="{3E0FF52D-E14E-4D61-B62F-08BCAADE969A}" type="sibTrans" cxnId="{6B5998FF-9165-4781-BC18-F66E262DC219}">
      <dgm:prSet/>
      <dgm:spPr/>
      <dgm:t>
        <a:bodyPr/>
        <a:lstStyle/>
        <a:p>
          <a:endParaRPr lang="en-AU"/>
        </a:p>
      </dgm:t>
    </dgm:pt>
    <dgm:pt modelId="{67A6AC1A-D8FB-4502-945D-26872814FF07}">
      <dgm:prSet phldrT="[Text]"/>
      <dgm:spPr/>
      <dgm:t>
        <a:bodyPr/>
        <a:lstStyle/>
        <a:p>
          <a:r>
            <a:rPr lang="en-AU" dirty="0" smtClean="0"/>
            <a:t>Respondent contravenes order </a:t>
          </a:r>
          <a:endParaRPr lang="en-AU" dirty="0"/>
        </a:p>
      </dgm:t>
    </dgm:pt>
    <dgm:pt modelId="{06D76EB9-76F7-4060-9673-3C8919BB8D77}" type="parTrans" cxnId="{2C273F37-451B-49F7-B5E1-8ADAFF1C5B8B}">
      <dgm:prSet/>
      <dgm:spPr/>
      <dgm:t>
        <a:bodyPr/>
        <a:lstStyle/>
        <a:p>
          <a:endParaRPr lang="en-AU"/>
        </a:p>
      </dgm:t>
    </dgm:pt>
    <dgm:pt modelId="{27040D9B-C34B-4FD2-802E-7FA11BAC095C}" type="sibTrans" cxnId="{2C273F37-451B-49F7-B5E1-8ADAFF1C5B8B}">
      <dgm:prSet/>
      <dgm:spPr/>
      <dgm:t>
        <a:bodyPr/>
        <a:lstStyle/>
        <a:p>
          <a:endParaRPr lang="en-AU"/>
        </a:p>
      </dgm:t>
    </dgm:pt>
    <dgm:pt modelId="{A88F5BA4-3597-45AA-B29F-FEED7F04990A}">
      <dgm:prSet phldrT="[Text]" custT="1"/>
      <dgm:spPr/>
      <dgm:t>
        <a:bodyPr/>
        <a:lstStyle/>
        <a:p>
          <a:r>
            <a:rPr lang="en-AU" sz="1400" dirty="0" smtClean="0"/>
            <a:t>Conciliation conference</a:t>
          </a:r>
          <a:endParaRPr lang="en-AU" sz="1400" dirty="0"/>
        </a:p>
      </dgm:t>
    </dgm:pt>
    <dgm:pt modelId="{585B06BB-9BCC-4AEA-B19A-E40B057FD405}" type="parTrans" cxnId="{BB57A19B-D683-4F4B-AF77-F78FBB196FF7}">
      <dgm:prSet/>
      <dgm:spPr/>
      <dgm:t>
        <a:bodyPr/>
        <a:lstStyle/>
        <a:p>
          <a:endParaRPr lang="en-AU"/>
        </a:p>
      </dgm:t>
    </dgm:pt>
    <dgm:pt modelId="{EDC01251-FE00-4E2B-86A0-C23FEC5FD341}" type="sibTrans" cxnId="{BB57A19B-D683-4F4B-AF77-F78FBB196FF7}">
      <dgm:prSet/>
      <dgm:spPr/>
      <dgm:t>
        <a:bodyPr/>
        <a:lstStyle/>
        <a:p>
          <a:endParaRPr lang="en-AU"/>
        </a:p>
      </dgm:t>
    </dgm:pt>
    <dgm:pt modelId="{D9D05121-4F94-43BA-A2E6-8CE54D140B05}">
      <dgm:prSet phldrT="[Text]" custT="1"/>
      <dgm:spPr/>
      <dgm:t>
        <a:bodyPr/>
        <a:lstStyle/>
        <a:p>
          <a:r>
            <a:rPr lang="en-AU" sz="1400" smtClean="0"/>
            <a:t>Hearing </a:t>
          </a:r>
          <a:endParaRPr lang="en-AU" sz="1400" dirty="0"/>
        </a:p>
      </dgm:t>
    </dgm:pt>
    <dgm:pt modelId="{785143F3-DD82-4A27-9604-B66FB525072D}" type="parTrans" cxnId="{B902B465-C0DD-4055-BA7E-9459A701964C}">
      <dgm:prSet/>
      <dgm:spPr/>
      <dgm:t>
        <a:bodyPr/>
        <a:lstStyle/>
        <a:p>
          <a:endParaRPr lang="en-AU"/>
        </a:p>
      </dgm:t>
    </dgm:pt>
    <dgm:pt modelId="{9820A5FD-82CA-4A54-BCA1-A2430A363CD8}" type="sibTrans" cxnId="{B902B465-C0DD-4055-BA7E-9459A701964C}">
      <dgm:prSet/>
      <dgm:spPr/>
      <dgm:t>
        <a:bodyPr/>
        <a:lstStyle/>
        <a:p>
          <a:endParaRPr lang="en-AU"/>
        </a:p>
      </dgm:t>
    </dgm:pt>
    <dgm:pt modelId="{DF6DFF91-1BC7-469D-AB2F-746614006E50}">
      <dgm:prSet phldrT="[Text]" custT="1"/>
      <dgm:spPr/>
      <dgm:t>
        <a:bodyPr/>
        <a:lstStyle/>
        <a:p>
          <a:r>
            <a:rPr lang="en-AU" sz="1400" dirty="0" smtClean="0"/>
            <a:t>Recommendation / opinion </a:t>
          </a:r>
          <a:endParaRPr lang="en-AU" sz="1400" dirty="0"/>
        </a:p>
      </dgm:t>
    </dgm:pt>
    <dgm:pt modelId="{F7A710C6-299C-4ED5-9EA7-9B650FB0B236}" type="parTrans" cxnId="{EC901780-D13E-4DE8-A158-547303259890}">
      <dgm:prSet/>
      <dgm:spPr/>
      <dgm:t>
        <a:bodyPr/>
        <a:lstStyle/>
        <a:p>
          <a:endParaRPr lang="en-AU"/>
        </a:p>
      </dgm:t>
    </dgm:pt>
    <dgm:pt modelId="{4501182D-7F59-4F1E-AF7C-12685219E9B7}" type="sibTrans" cxnId="{EC901780-D13E-4DE8-A158-547303259890}">
      <dgm:prSet/>
      <dgm:spPr/>
      <dgm:t>
        <a:bodyPr/>
        <a:lstStyle/>
        <a:p>
          <a:endParaRPr lang="en-AU"/>
        </a:p>
      </dgm:t>
    </dgm:pt>
    <dgm:pt modelId="{A3B897AC-AFA6-4322-847B-E0D0F58A6904}">
      <dgm:prSet phldrT="[Text]" custT="1"/>
      <dgm:spPr/>
      <dgm:t>
        <a:bodyPr/>
        <a:lstStyle/>
        <a:p>
          <a:r>
            <a:rPr lang="en-AU" sz="1400" dirty="0" smtClean="0"/>
            <a:t>Refer matter to WHS Regulator </a:t>
          </a:r>
          <a:endParaRPr lang="en-AU" sz="1400" dirty="0"/>
        </a:p>
      </dgm:t>
    </dgm:pt>
    <dgm:pt modelId="{BC6ACF69-FFE6-4600-A754-7631B4180FB4}" type="parTrans" cxnId="{DB6826BD-0B7D-4366-AD71-359990BF3DDC}">
      <dgm:prSet/>
      <dgm:spPr/>
      <dgm:t>
        <a:bodyPr/>
        <a:lstStyle/>
        <a:p>
          <a:endParaRPr lang="en-AU"/>
        </a:p>
      </dgm:t>
    </dgm:pt>
    <dgm:pt modelId="{0A86A6D6-9592-45CB-8440-305C8A043370}" type="sibTrans" cxnId="{DB6826BD-0B7D-4366-AD71-359990BF3DDC}">
      <dgm:prSet/>
      <dgm:spPr/>
      <dgm:t>
        <a:bodyPr/>
        <a:lstStyle/>
        <a:p>
          <a:endParaRPr lang="en-AU"/>
        </a:p>
      </dgm:t>
    </dgm:pt>
    <dgm:pt modelId="{05F26761-1B9A-4A16-8811-7800E2993BFF}">
      <dgm:prSet phldrT="[Text]"/>
      <dgm:spPr/>
      <dgm:t>
        <a:bodyPr/>
        <a:lstStyle/>
        <a:p>
          <a:r>
            <a:rPr lang="en-AU" dirty="0" smtClean="0"/>
            <a:t>FWC issues order </a:t>
          </a:r>
          <a:endParaRPr lang="en-AU" dirty="0"/>
        </a:p>
      </dgm:t>
    </dgm:pt>
    <dgm:pt modelId="{65F10670-C287-4E4C-9371-F57F157C4B08}" type="parTrans" cxnId="{F65F4A4B-B774-4FE0-867D-59E5EE3F5BBC}">
      <dgm:prSet/>
      <dgm:spPr/>
      <dgm:t>
        <a:bodyPr/>
        <a:lstStyle/>
        <a:p>
          <a:endParaRPr lang="en-AU"/>
        </a:p>
      </dgm:t>
    </dgm:pt>
    <dgm:pt modelId="{D3DCA5EE-E6F2-4612-9458-B218FC864A41}" type="sibTrans" cxnId="{F65F4A4B-B774-4FE0-867D-59E5EE3F5BBC}">
      <dgm:prSet/>
      <dgm:spPr/>
      <dgm:t>
        <a:bodyPr/>
        <a:lstStyle/>
        <a:p>
          <a:endParaRPr lang="en-AU"/>
        </a:p>
      </dgm:t>
    </dgm:pt>
    <dgm:pt modelId="{F63CC5C6-E06B-4BBA-B3E0-FABC7B936F72}">
      <dgm:prSet phldrT="[Text]" custT="1"/>
      <dgm:spPr/>
      <dgm:t>
        <a:bodyPr/>
        <a:lstStyle/>
        <a:p>
          <a:r>
            <a:rPr lang="en-AU" sz="1500" dirty="0" smtClean="0"/>
            <a:t>  </a:t>
          </a:r>
          <a:endParaRPr lang="en-AU" sz="1400" dirty="0"/>
        </a:p>
      </dgm:t>
    </dgm:pt>
    <dgm:pt modelId="{E3A17EF4-0563-4FFD-AE93-CDEEBA29E11C}" type="parTrans" cxnId="{739AE271-EB32-46D9-8E77-2B176EEDAC81}">
      <dgm:prSet/>
      <dgm:spPr/>
      <dgm:t>
        <a:bodyPr/>
        <a:lstStyle/>
        <a:p>
          <a:endParaRPr lang="en-AU"/>
        </a:p>
      </dgm:t>
    </dgm:pt>
    <dgm:pt modelId="{8492201C-8923-477C-A7BD-4D146A7CC319}" type="sibTrans" cxnId="{739AE271-EB32-46D9-8E77-2B176EEDAC81}">
      <dgm:prSet/>
      <dgm:spPr/>
      <dgm:t>
        <a:bodyPr/>
        <a:lstStyle/>
        <a:p>
          <a:endParaRPr lang="en-AU"/>
        </a:p>
      </dgm:t>
    </dgm:pt>
    <dgm:pt modelId="{80D0F270-6A7A-4587-A6BD-111CC7442433}">
      <dgm:prSet phldrT="[Text]"/>
      <dgm:spPr/>
      <dgm:t>
        <a:bodyPr/>
        <a:lstStyle/>
        <a:p>
          <a:r>
            <a:rPr lang="en-AU" dirty="0" smtClean="0"/>
            <a:t>FWC deals with application</a:t>
          </a:r>
          <a:endParaRPr lang="en-AU" dirty="0"/>
        </a:p>
      </dgm:t>
    </dgm:pt>
    <dgm:pt modelId="{81CC17E5-9610-4973-9E68-D9266DD4C3C8}" type="sibTrans" cxnId="{B93F1BFB-EE44-4CFE-AC2A-E8979F7F4FD3}">
      <dgm:prSet/>
      <dgm:spPr/>
      <dgm:t>
        <a:bodyPr/>
        <a:lstStyle/>
        <a:p>
          <a:endParaRPr lang="en-AU"/>
        </a:p>
      </dgm:t>
    </dgm:pt>
    <dgm:pt modelId="{A2469853-D2EB-46FE-8728-A90C8A23C3D2}" type="parTrans" cxnId="{B93F1BFB-EE44-4CFE-AC2A-E8979F7F4FD3}">
      <dgm:prSet/>
      <dgm:spPr/>
      <dgm:t>
        <a:bodyPr/>
        <a:lstStyle/>
        <a:p>
          <a:endParaRPr lang="en-AU"/>
        </a:p>
      </dgm:t>
    </dgm:pt>
    <dgm:pt modelId="{63573755-9F27-4639-9A71-D2C18BC11B2C}" type="pres">
      <dgm:prSet presAssocID="{BC30CCF2-8E67-485D-B2EE-298A6B80A463}" presName="rootnode" presStyleCnt="0">
        <dgm:presLayoutVars>
          <dgm:chMax/>
          <dgm:chPref/>
          <dgm:dir/>
          <dgm:animLvl val="lvl"/>
        </dgm:presLayoutVars>
      </dgm:prSet>
      <dgm:spPr/>
      <dgm:t>
        <a:bodyPr/>
        <a:lstStyle/>
        <a:p>
          <a:endParaRPr lang="en-AU"/>
        </a:p>
      </dgm:t>
    </dgm:pt>
    <dgm:pt modelId="{386ABFDD-60D2-4808-AFF5-316D99EA0757}" type="pres">
      <dgm:prSet presAssocID="{8EDC4020-27D8-41A0-9030-20D250D3CF17}" presName="composite" presStyleCnt="0"/>
      <dgm:spPr/>
      <dgm:t>
        <a:bodyPr/>
        <a:lstStyle/>
        <a:p>
          <a:endParaRPr lang="en-AU"/>
        </a:p>
      </dgm:t>
    </dgm:pt>
    <dgm:pt modelId="{08177ACA-69A6-4FF1-8601-504A5D9B8636}" type="pres">
      <dgm:prSet presAssocID="{8EDC4020-27D8-41A0-9030-20D250D3CF17}" presName="bentUpArrow1" presStyleLbl="alignImgPlace1" presStyleIdx="0" presStyleCnt="3" custLinFactNeighborX="-7711" custLinFactNeighborY="19367"/>
      <dgm:spPr/>
      <dgm:t>
        <a:bodyPr/>
        <a:lstStyle/>
        <a:p>
          <a:endParaRPr lang="en-AU"/>
        </a:p>
      </dgm:t>
    </dgm:pt>
    <dgm:pt modelId="{9C06F138-DDE9-4C93-9372-9B80513AB7FD}" type="pres">
      <dgm:prSet presAssocID="{8EDC4020-27D8-41A0-9030-20D250D3CF17}" presName="ParentText" presStyleLbl="node1" presStyleIdx="0" presStyleCnt="4" custScaleY="122474" custLinFactNeighborX="-36084" custLinFactNeighborY="-2513">
        <dgm:presLayoutVars>
          <dgm:chMax val="1"/>
          <dgm:chPref val="1"/>
          <dgm:bulletEnabled val="1"/>
        </dgm:presLayoutVars>
      </dgm:prSet>
      <dgm:spPr/>
      <dgm:t>
        <a:bodyPr/>
        <a:lstStyle/>
        <a:p>
          <a:endParaRPr lang="en-AU"/>
        </a:p>
      </dgm:t>
    </dgm:pt>
    <dgm:pt modelId="{3F3D79A5-29A3-4633-950A-01507E0577E9}" type="pres">
      <dgm:prSet presAssocID="{8EDC4020-27D8-41A0-9030-20D250D3CF17}" presName="ChildText" presStyleLbl="revTx" presStyleIdx="0" presStyleCnt="4" custScaleX="350724" custScaleY="152559" custLinFactNeighborX="88585" custLinFactNeighborY="-2619">
        <dgm:presLayoutVars>
          <dgm:chMax val="0"/>
          <dgm:chPref val="0"/>
          <dgm:bulletEnabled val="1"/>
        </dgm:presLayoutVars>
      </dgm:prSet>
      <dgm:spPr/>
      <dgm:t>
        <a:bodyPr/>
        <a:lstStyle/>
        <a:p>
          <a:endParaRPr lang="en-AU"/>
        </a:p>
      </dgm:t>
    </dgm:pt>
    <dgm:pt modelId="{52A84601-55EC-49E4-AFB7-D7F1B471DC04}" type="pres">
      <dgm:prSet presAssocID="{05AAA65F-97C9-4938-A2A8-A05834042FFE}" presName="sibTrans" presStyleCnt="0"/>
      <dgm:spPr/>
      <dgm:t>
        <a:bodyPr/>
        <a:lstStyle/>
        <a:p>
          <a:endParaRPr lang="en-AU"/>
        </a:p>
      </dgm:t>
    </dgm:pt>
    <dgm:pt modelId="{7B15497A-8A42-4A94-8311-A93D77BD750A}" type="pres">
      <dgm:prSet presAssocID="{80D0F270-6A7A-4587-A6BD-111CC7442433}" presName="composite" presStyleCnt="0"/>
      <dgm:spPr/>
      <dgm:t>
        <a:bodyPr/>
        <a:lstStyle/>
        <a:p>
          <a:endParaRPr lang="en-AU"/>
        </a:p>
      </dgm:t>
    </dgm:pt>
    <dgm:pt modelId="{DA37D9E8-FE4B-4C2E-9B9B-79026221BBA8}" type="pres">
      <dgm:prSet presAssocID="{80D0F270-6A7A-4587-A6BD-111CC7442433}" presName="bentUpArrow1" presStyleLbl="alignImgPlace1" presStyleIdx="1" presStyleCnt="3" custLinFactNeighborX="-22144" custLinFactNeighborY="12837"/>
      <dgm:spPr/>
      <dgm:t>
        <a:bodyPr/>
        <a:lstStyle/>
        <a:p>
          <a:endParaRPr lang="en-AU"/>
        </a:p>
      </dgm:t>
    </dgm:pt>
    <dgm:pt modelId="{DC98C377-15EF-4A0A-8C12-482040A5F5F8}" type="pres">
      <dgm:prSet presAssocID="{80D0F270-6A7A-4587-A6BD-111CC7442433}" presName="ParentText" presStyleLbl="node1" presStyleIdx="1" presStyleCnt="4" custLinFactNeighborX="-44777" custLinFactNeighborY="3619">
        <dgm:presLayoutVars>
          <dgm:chMax val="1"/>
          <dgm:chPref val="1"/>
          <dgm:bulletEnabled val="1"/>
        </dgm:presLayoutVars>
      </dgm:prSet>
      <dgm:spPr/>
      <dgm:t>
        <a:bodyPr/>
        <a:lstStyle/>
        <a:p>
          <a:endParaRPr lang="en-AU"/>
        </a:p>
      </dgm:t>
    </dgm:pt>
    <dgm:pt modelId="{EBA6D6BC-F8E6-40EA-B60E-603F0277EC4E}" type="pres">
      <dgm:prSet presAssocID="{80D0F270-6A7A-4587-A6BD-111CC7442433}" presName="ChildText" presStyleLbl="revTx" presStyleIdx="1" presStyleCnt="4" custScaleX="338596" custScaleY="137641" custLinFactNeighborX="67218" custLinFactNeighborY="4531">
        <dgm:presLayoutVars>
          <dgm:chMax val="0"/>
          <dgm:chPref val="0"/>
          <dgm:bulletEnabled val="1"/>
        </dgm:presLayoutVars>
      </dgm:prSet>
      <dgm:spPr/>
      <dgm:t>
        <a:bodyPr/>
        <a:lstStyle/>
        <a:p>
          <a:endParaRPr lang="en-AU"/>
        </a:p>
      </dgm:t>
    </dgm:pt>
    <dgm:pt modelId="{17C2D6F9-4A1F-4BD9-9090-3EF339654C2C}" type="pres">
      <dgm:prSet presAssocID="{81CC17E5-9610-4973-9E68-D9266DD4C3C8}" presName="sibTrans" presStyleCnt="0"/>
      <dgm:spPr/>
      <dgm:t>
        <a:bodyPr/>
        <a:lstStyle/>
        <a:p>
          <a:endParaRPr lang="en-AU"/>
        </a:p>
      </dgm:t>
    </dgm:pt>
    <dgm:pt modelId="{78C160BA-EA3A-4DA7-92DF-0F64B7BB0DF4}" type="pres">
      <dgm:prSet presAssocID="{05F26761-1B9A-4A16-8811-7800E2993BFF}" presName="composite" presStyleCnt="0"/>
      <dgm:spPr/>
      <dgm:t>
        <a:bodyPr/>
        <a:lstStyle/>
        <a:p>
          <a:endParaRPr lang="en-AU"/>
        </a:p>
      </dgm:t>
    </dgm:pt>
    <dgm:pt modelId="{37025138-992F-49E8-9253-AF1CF0CA5AA9}" type="pres">
      <dgm:prSet presAssocID="{05F26761-1B9A-4A16-8811-7800E2993BFF}" presName="bentUpArrow1" presStyleLbl="alignImgPlace1" presStyleIdx="2" presStyleCnt="3" custScaleX="94730" custScaleY="96420" custLinFactNeighborX="-56573" custLinFactNeighborY="11912"/>
      <dgm:spPr/>
      <dgm:t>
        <a:bodyPr/>
        <a:lstStyle/>
        <a:p>
          <a:endParaRPr lang="en-AU"/>
        </a:p>
      </dgm:t>
    </dgm:pt>
    <dgm:pt modelId="{D1168C97-EEDA-4E16-85C4-02D89DEF83A7}" type="pres">
      <dgm:prSet presAssocID="{05F26761-1B9A-4A16-8811-7800E2993BFF}" presName="ParentText" presStyleLbl="node1" presStyleIdx="2" presStyleCnt="4" custLinFactNeighborX="-69161" custLinFactNeighborY="4622">
        <dgm:presLayoutVars>
          <dgm:chMax val="1"/>
          <dgm:chPref val="1"/>
          <dgm:bulletEnabled val="1"/>
        </dgm:presLayoutVars>
      </dgm:prSet>
      <dgm:spPr/>
      <dgm:t>
        <a:bodyPr/>
        <a:lstStyle/>
        <a:p>
          <a:endParaRPr lang="en-AU"/>
        </a:p>
      </dgm:t>
    </dgm:pt>
    <dgm:pt modelId="{522E3C6C-F143-430D-BC11-A331ED64BB36}" type="pres">
      <dgm:prSet presAssocID="{05F26761-1B9A-4A16-8811-7800E2993BFF}" presName="ChildText" presStyleLbl="revTx" presStyleIdx="2" presStyleCnt="4" custScaleX="419803" custScaleY="118820" custLinFactNeighborX="67766" custLinFactNeighborY="8786">
        <dgm:presLayoutVars>
          <dgm:chMax val="0"/>
          <dgm:chPref val="0"/>
          <dgm:bulletEnabled val="1"/>
        </dgm:presLayoutVars>
      </dgm:prSet>
      <dgm:spPr/>
      <dgm:t>
        <a:bodyPr/>
        <a:lstStyle/>
        <a:p>
          <a:endParaRPr lang="en-AU"/>
        </a:p>
      </dgm:t>
    </dgm:pt>
    <dgm:pt modelId="{BCDC41AE-32B3-4E84-B1EB-3E2129D76932}" type="pres">
      <dgm:prSet presAssocID="{D3DCA5EE-E6F2-4612-9458-B218FC864A41}" presName="sibTrans" presStyleCnt="0"/>
      <dgm:spPr/>
      <dgm:t>
        <a:bodyPr/>
        <a:lstStyle/>
        <a:p>
          <a:endParaRPr lang="en-AU"/>
        </a:p>
      </dgm:t>
    </dgm:pt>
    <dgm:pt modelId="{CF711A8D-5921-4CDA-AFE4-E368F34D80CC}" type="pres">
      <dgm:prSet presAssocID="{67A6AC1A-D8FB-4502-945D-26872814FF07}" presName="composite" presStyleCnt="0"/>
      <dgm:spPr/>
      <dgm:t>
        <a:bodyPr/>
        <a:lstStyle/>
        <a:p>
          <a:endParaRPr lang="en-AU"/>
        </a:p>
      </dgm:t>
    </dgm:pt>
    <dgm:pt modelId="{D7409F59-1899-4C38-A467-53FB0BE134B7}" type="pres">
      <dgm:prSet presAssocID="{67A6AC1A-D8FB-4502-945D-26872814FF07}" presName="ParentText" presStyleLbl="node1" presStyleIdx="3" presStyleCnt="4" custLinFactNeighborX="-57078" custLinFactNeighborY="2575">
        <dgm:presLayoutVars>
          <dgm:chMax val="1"/>
          <dgm:chPref val="1"/>
          <dgm:bulletEnabled val="1"/>
        </dgm:presLayoutVars>
      </dgm:prSet>
      <dgm:spPr/>
      <dgm:t>
        <a:bodyPr/>
        <a:lstStyle/>
        <a:p>
          <a:endParaRPr lang="en-AU"/>
        </a:p>
      </dgm:t>
    </dgm:pt>
    <dgm:pt modelId="{BFADC9A4-D59E-4CC3-B8AA-35E5FECD11F4}" type="pres">
      <dgm:prSet presAssocID="{67A6AC1A-D8FB-4502-945D-26872814FF07}" presName="FinalChildText" presStyleLbl="revTx" presStyleIdx="3" presStyleCnt="4" custScaleX="274033" custScaleY="148903" custLinFactNeighborX="22617" custLinFactNeighborY="2533">
        <dgm:presLayoutVars>
          <dgm:chMax val="0"/>
          <dgm:chPref val="0"/>
          <dgm:bulletEnabled val="1"/>
        </dgm:presLayoutVars>
      </dgm:prSet>
      <dgm:spPr/>
      <dgm:t>
        <a:bodyPr/>
        <a:lstStyle/>
        <a:p>
          <a:endParaRPr lang="en-AU"/>
        </a:p>
      </dgm:t>
    </dgm:pt>
  </dgm:ptLst>
  <dgm:cxnLst>
    <dgm:cxn modelId="{0ABA01AD-C298-4420-A854-4095C7D1028A}" type="presOf" srcId="{05DC2E5B-9E61-4AD2-957D-FAEF9E7E8E23}" destId="{EBA6D6BC-F8E6-40EA-B60E-603F0277EC4E}" srcOrd="0" destOrd="0" presId="urn:microsoft.com/office/officeart/2005/8/layout/StepDownProcess"/>
    <dgm:cxn modelId="{BB57A19B-D683-4F4B-AF77-F78FBB196FF7}" srcId="{80D0F270-6A7A-4587-A6BD-111CC7442433}" destId="{A88F5BA4-3597-45AA-B29F-FEED7F04990A}" srcOrd="1" destOrd="0" parTransId="{585B06BB-9BCC-4AEA-B19A-E40B057FD405}" sibTransId="{EDC01251-FE00-4E2B-86A0-C23FEC5FD341}"/>
    <dgm:cxn modelId="{A5CE4614-45E5-4177-9187-A762919AA752}" type="presOf" srcId="{67A6AC1A-D8FB-4502-945D-26872814FF07}" destId="{D7409F59-1899-4C38-A467-53FB0BE134B7}" srcOrd="0" destOrd="0" presId="urn:microsoft.com/office/officeart/2005/8/layout/StepDownProcess"/>
    <dgm:cxn modelId="{72571800-3A07-4526-AD3B-A78DC3E11549}" type="presOf" srcId="{A88F5BA4-3597-45AA-B29F-FEED7F04990A}" destId="{EBA6D6BC-F8E6-40EA-B60E-603F0277EC4E}" srcOrd="0" destOrd="1" presId="urn:microsoft.com/office/officeart/2005/8/layout/StepDownProcess"/>
    <dgm:cxn modelId="{E32F2B86-6473-4929-8CB5-B84EDFF9E2A7}" type="presOf" srcId="{05F26761-1B9A-4A16-8811-7800E2993BFF}" destId="{D1168C97-EEDA-4E16-85C4-02D89DEF83A7}" srcOrd="0" destOrd="0" presId="urn:microsoft.com/office/officeart/2005/8/layout/StepDownProcess"/>
    <dgm:cxn modelId="{5462488D-DAD8-44A0-8F7C-8C369E87D841}" type="presOf" srcId="{F63CC5C6-E06B-4BBA-B3E0-FABC7B936F72}" destId="{BFADC9A4-D59E-4CC3-B8AA-35E5FECD11F4}" srcOrd="0" destOrd="0" presId="urn:microsoft.com/office/officeart/2005/8/layout/StepDownProcess"/>
    <dgm:cxn modelId="{3E9AB02D-5D24-4BF9-A527-42B8E618F190}" srcId="{8EDC4020-27D8-41A0-9030-20D250D3CF17}" destId="{86EE70D0-C8A7-4956-A26E-5EC3E8C9E6DE}" srcOrd="0" destOrd="0" parTransId="{990E3942-0E79-4A05-BDED-A5AD3B83CD87}" sibTransId="{1A7D9163-2C3D-4E28-9F59-41EDAAC64D8C}"/>
    <dgm:cxn modelId="{302FAC4C-8C7C-4AD6-B818-2BE0BFC052B6}" type="presOf" srcId="{BC30CCF2-8E67-485D-B2EE-298A6B80A463}" destId="{63573755-9F27-4639-9A71-D2C18BC11B2C}" srcOrd="0" destOrd="0" presId="urn:microsoft.com/office/officeart/2005/8/layout/StepDownProcess"/>
    <dgm:cxn modelId="{2C273F37-451B-49F7-B5E1-8ADAFF1C5B8B}" srcId="{BC30CCF2-8E67-485D-B2EE-298A6B80A463}" destId="{67A6AC1A-D8FB-4502-945D-26872814FF07}" srcOrd="3" destOrd="0" parTransId="{06D76EB9-76F7-4060-9673-3C8919BB8D77}" sibTransId="{27040D9B-C34B-4FD2-802E-7FA11BAC095C}"/>
    <dgm:cxn modelId="{4A0266E8-194B-4FC8-A795-DD574303DA60}" srcId="{BC30CCF2-8E67-485D-B2EE-298A6B80A463}" destId="{8EDC4020-27D8-41A0-9030-20D250D3CF17}" srcOrd="0" destOrd="0" parTransId="{9CA4D6AB-F6E9-4F57-8F03-EA41EE7A7F82}" sibTransId="{05AAA65F-97C9-4938-A2A8-A05834042FFE}"/>
    <dgm:cxn modelId="{EC901780-D13E-4DE8-A158-547303259890}" srcId="{80D0F270-6A7A-4587-A6BD-111CC7442433}" destId="{DF6DFF91-1BC7-469D-AB2F-746614006E50}" srcOrd="3" destOrd="0" parTransId="{F7A710C6-299C-4ED5-9EA7-9B650FB0B236}" sibTransId="{4501182D-7F59-4F1E-AF7C-12685219E9B7}"/>
    <dgm:cxn modelId="{78CC37BD-F1AD-48B1-B9E2-E31CBD56238C}" type="presOf" srcId="{A3B897AC-AFA6-4322-847B-E0D0F58A6904}" destId="{EBA6D6BC-F8E6-40EA-B60E-603F0277EC4E}" srcOrd="0" destOrd="4" presId="urn:microsoft.com/office/officeart/2005/8/layout/StepDownProcess"/>
    <dgm:cxn modelId="{9E4E8035-3905-4E96-B6BC-40ED772ED7F5}" type="presOf" srcId="{86EE70D0-C8A7-4956-A26E-5EC3E8C9E6DE}" destId="{3F3D79A5-29A3-4633-950A-01507E0577E9}" srcOrd="0" destOrd="0" presId="urn:microsoft.com/office/officeart/2005/8/layout/StepDownProcess"/>
    <dgm:cxn modelId="{B902B465-C0DD-4055-BA7E-9459A701964C}" srcId="{80D0F270-6A7A-4587-A6BD-111CC7442433}" destId="{D9D05121-4F94-43BA-A2E6-8CE54D140B05}" srcOrd="2" destOrd="0" parTransId="{785143F3-DD82-4A27-9604-B66FB525072D}" sibTransId="{9820A5FD-82CA-4A54-BCA1-A2430A363CD8}"/>
    <dgm:cxn modelId="{B93F1BFB-EE44-4CFE-AC2A-E8979F7F4FD3}" srcId="{BC30CCF2-8E67-485D-B2EE-298A6B80A463}" destId="{80D0F270-6A7A-4587-A6BD-111CC7442433}" srcOrd="1" destOrd="0" parTransId="{A2469853-D2EB-46FE-8728-A90C8A23C3D2}" sibTransId="{81CC17E5-9610-4973-9E68-D9266DD4C3C8}"/>
    <dgm:cxn modelId="{D89EB167-3A40-4EB6-B28B-3D73552AC329}" type="presOf" srcId="{8EDC4020-27D8-41A0-9030-20D250D3CF17}" destId="{9C06F138-DDE9-4C93-9372-9B80513AB7FD}" srcOrd="0" destOrd="0" presId="urn:microsoft.com/office/officeart/2005/8/layout/StepDownProcess"/>
    <dgm:cxn modelId="{31249CC5-746A-4F99-80D5-861996E3D1BC}" type="presOf" srcId="{DF6DFF91-1BC7-469D-AB2F-746614006E50}" destId="{EBA6D6BC-F8E6-40EA-B60E-603F0277EC4E}" srcOrd="0" destOrd="3" presId="urn:microsoft.com/office/officeart/2005/8/layout/StepDownProcess"/>
    <dgm:cxn modelId="{6B5998FF-9165-4781-BC18-F66E262DC219}" srcId="{80D0F270-6A7A-4587-A6BD-111CC7442433}" destId="{05DC2E5B-9E61-4AD2-957D-FAEF9E7E8E23}" srcOrd="0" destOrd="0" parTransId="{A87F8B0A-239E-4C5B-AE62-37E67EDF23D9}" sibTransId="{3E0FF52D-E14E-4D61-B62F-08BCAADE969A}"/>
    <dgm:cxn modelId="{F65F4A4B-B774-4FE0-867D-59E5EE3F5BBC}" srcId="{BC30CCF2-8E67-485D-B2EE-298A6B80A463}" destId="{05F26761-1B9A-4A16-8811-7800E2993BFF}" srcOrd="2" destOrd="0" parTransId="{65F10670-C287-4E4C-9371-F57F157C4B08}" sibTransId="{D3DCA5EE-E6F2-4612-9458-B218FC864A41}"/>
    <dgm:cxn modelId="{739AE271-EB32-46D9-8E77-2B176EEDAC81}" srcId="{67A6AC1A-D8FB-4502-945D-26872814FF07}" destId="{F63CC5C6-E06B-4BBA-B3E0-FABC7B936F72}" srcOrd="0" destOrd="0" parTransId="{E3A17EF4-0563-4FFD-AE93-CDEEBA29E11C}" sibTransId="{8492201C-8923-477C-A7BD-4D146A7CC319}"/>
    <dgm:cxn modelId="{1CA759DC-0782-4146-B767-5A22D619EAE6}" type="presOf" srcId="{80D0F270-6A7A-4587-A6BD-111CC7442433}" destId="{DC98C377-15EF-4A0A-8C12-482040A5F5F8}" srcOrd="0" destOrd="0" presId="urn:microsoft.com/office/officeart/2005/8/layout/StepDownProcess"/>
    <dgm:cxn modelId="{E4320337-AB34-4567-AAA4-04B7A8334B96}" type="presOf" srcId="{D9D05121-4F94-43BA-A2E6-8CE54D140B05}" destId="{EBA6D6BC-F8E6-40EA-B60E-603F0277EC4E}" srcOrd="0" destOrd="2" presId="urn:microsoft.com/office/officeart/2005/8/layout/StepDownProcess"/>
    <dgm:cxn modelId="{DB6826BD-0B7D-4366-AD71-359990BF3DDC}" srcId="{80D0F270-6A7A-4587-A6BD-111CC7442433}" destId="{A3B897AC-AFA6-4322-847B-E0D0F58A6904}" srcOrd="4" destOrd="0" parTransId="{BC6ACF69-FFE6-4600-A754-7631B4180FB4}" sibTransId="{0A86A6D6-9592-45CB-8440-305C8A043370}"/>
    <dgm:cxn modelId="{93A80099-5C93-43B7-AB2A-640610C15601}" type="presParOf" srcId="{63573755-9F27-4639-9A71-D2C18BC11B2C}" destId="{386ABFDD-60D2-4808-AFF5-316D99EA0757}" srcOrd="0" destOrd="0" presId="urn:microsoft.com/office/officeart/2005/8/layout/StepDownProcess"/>
    <dgm:cxn modelId="{71BFC654-AA89-4A7A-9D13-D7AF0E112EC6}" type="presParOf" srcId="{386ABFDD-60D2-4808-AFF5-316D99EA0757}" destId="{08177ACA-69A6-4FF1-8601-504A5D9B8636}" srcOrd="0" destOrd="0" presId="urn:microsoft.com/office/officeart/2005/8/layout/StepDownProcess"/>
    <dgm:cxn modelId="{CC0A57EA-ECAA-446C-BFE4-CF9E681D80C4}" type="presParOf" srcId="{386ABFDD-60D2-4808-AFF5-316D99EA0757}" destId="{9C06F138-DDE9-4C93-9372-9B80513AB7FD}" srcOrd="1" destOrd="0" presId="urn:microsoft.com/office/officeart/2005/8/layout/StepDownProcess"/>
    <dgm:cxn modelId="{2163AF72-D073-40A2-B012-AB9D43BC514C}" type="presParOf" srcId="{386ABFDD-60D2-4808-AFF5-316D99EA0757}" destId="{3F3D79A5-29A3-4633-950A-01507E0577E9}" srcOrd="2" destOrd="0" presId="urn:microsoft.com/office/officeart/2005/8/layout/StepDownProcess"/>
    <dgm:cxn modelId="{021116CD-22BF-4193-8464-96100CC06551}" type="presParOf" srcId="{63573755-9F27-4639-9A71-D2C18BC11B2C}" destId="{52A84601-55EC-49E4-AFB7-D7F1B471DC04}" srcOrd="1" destOrd="0" presId="urn:microsoft.com/office/officeart/2005/8/layout/StepDownProcess"/>
    <dgm:cxn modelId="{096747B7-68D0-4833-96B0-06B6FDB3721C}" type="presParOf" srcId="{63573755-9F27-4639-9A71-D2C18BC11B2C}" destId="{7B15497A-8A42-4A94-8311-A93D77BD750A}" srcOrd="2" destOrd="0" presId="urn:microsoft.com/office/officeart/2005/8/layout/StepDownProcess"/>
    <dgm:cxn modelId="{8F864219-84B5-4A23-98E7-47D532D229E3}" type="presParOf" srcId="{7B15497A-8A42-4A94-8311-A93D77BD750A}" destId="{DA37D9E8-FE4B-4C2E-9B9B-79026221BBA8}" srcOrd="0" destOrd="0" presId="urn:microsoft.com/office/officeart/2005/8/layout/StepDownProcess"/>
    <dgm:cxn modelId="{456CB178-C06C-4E70-A221-2494E2E0B181}" type="presParOf" srcId="{7B15497A-8A42-4A94-8311-A93D77BD750A}" destId="{DC98C377-15EF-4A0A-8C12-482040A5F5F8}" srcOrd="1" destOrd="0" presId="urn:microsoft.com/office/officeart/2005/8/layout/StepDownProcess"/>
    <dgm:cxn modelId="{C6005FB8-3C72-4898-90ED-D3681E62754C}" type="presParOf" srcId="{7B15497A-8A42-4A94-8311-A93D77BD750A}" destId="{EBA6D6BC-F8E6-40EA-B60E-603F0277EC4E}" srcOrd="2" destOrd="0" presId="urn:microsoft.com/office/officeart/2005/8/layout/StepDownProcess"/>
    <dgm:cxn modelId="{E42B0958-7CCF-4800-A0EB-BE16435AA94F}" type="presParOf" srcId="{63573755-9F27-4639-9A71-D2C18BC11B2C}" destId="{17C2D6F9-4A1F-4BD9-9090-3EF339654C2C}" srcOrd="3" destOrd="0" presId="urn:microsoft.com/office/officeart/2005/8/layout/StepDownProcess"/>
    <dgm:cxn modelId="{12319D1F-5DD9-4BB5-9732-67355D324537}" type="presParOf" srcId="{63573755-9F27-4639-9A71-D2C18BC11B2C}" destId="{78C160BA-EA3A-4DA7-92DF-0F64B7BB0DF4}" srcOrd="4" destOrd="0" presId="urn:microsoft.com/office/officeart/2005/8/layout/StepDownProcess"/>
    <dgm:cxn modelId="{A6944EB2-EFE1-4611-9152-C519B2C43A2E}" type="presParOf" srcId="{78C160BA-EA3A-4DA7-92DF-0F64B7BB0DF4}" destId="{37025138-992F-49E8-9253-AF1CF0CA5AA9}" srcOrd="0" destOrd="0" presId="urn:microsoft.com/office/officeart/2005/8/layout/StepDownProcess"/>
    <dgm:cxn modelId="{440DD14C-DB6A-4F49-A04D-FA7B4145957D}" type="presParOf" srcId="{78C160BA-EA3A-4DA7-92DF-0F64B7BB0DF4}" destId="{D1168C97-EEDA-4E16-85C4-02D89DEF83A7}" srcOrd="1" destOrd="0" presId="urn:microsoft.com/office/officeart/2005/8/layout/StepDownProcess"/>
    <dgm:cxn modelId="{CF04D1A7-30CD-426D-AACE-ED07992ABD03}" type="presParOf" srcId="{78C160BA-EA3A-4DA7-92DF-0F64B7BB0DF4}" destId="{522E3C6C-F143-430D-BC11-A331ED64BB36}" srcOrd="2" destOrd="0" presId="urn:microsoft.com/office/officeart/2005/8/layout/StepDownProcess"/>
    <dgm:cxn modelId="{6EC1B823-8536-4290-AF83-F5765F53A0AA}" type="presParOf" srcId="{63573755-9F27-4639-9A71-D2C18BC11B2C}" destId="{BCDC41AE-32B3-4E84-B1EB-3E2129D76932}" srcOrd="5" destOrd="0" presId="urn:microsoft.com/office/officeart/2005/8/layout/StepDownProcess"/>
    <dgm:cxn modelId="{CDB0E353-6A22-4DEC-B395-85E2B6E2AABD}" type="presParOf" srcId="{63573755-9F27-4639-9A71-D2C18BC11B2C}" destId="{CF711A8D-5921-4CDA-AFE4-E368F34D80CC}" srcOrd="6" destOrd="0" presId="urn:microsoft.com/office/officeart/2005/8/layout/StepDownProcess"/>
    <dgm:cxn modelId="{90D720A3-AB61-4BCF-B4F5-AF533A54AE01}" type="presParOf" srcId="{CF711A8D-5921-4CDA-AFE4-E368F34D80CC}" destId="{D7409F59-1899-4C38-A467-53FB0BE134B7}" srcOrd="0" destOrd="0" presId="urn:microsoft.com/office/officeart/2005/8/layout/StepDownProcess"/>
    <dgm:cxn modelId="{05D2EA19-2190-488A-BBCF-0B94B8494D19}" type="presParOf" srcId="{CF711A8D-5921-4CDA-AFE4-E368F34D80CC}" destId="{BFADC9A4-D59E-4CC3-B8AA-35E5FECD11F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C8FCA0-12E1-493F-84CE-F6B5B4264BE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AU"/>
        </a:p>
      </dgm:t>
    </dgm:pt>
    <dgm:pt modelId="{6C15A311-55B4-40F2-9E5E-130019BBBDB6}" type="pres">
      <dgm:prSet presAssocID="{6AC8FCA0-12E1-493F-84CE-F6B5B4264BEB}" presName="Name0" presStyleCnt="0">
        <dgm:presLayoutVars>
          <dgm:chMax val="1"/>
          <dgm:chPref val="1"/>
          <dgm:dir/>
          <dgm:animOne val="branch"/>
          <dgm:animLvl val="lvl"/>
        </dgm:presLayoutVars>
      </dgm:prSet>
      <dgm:spPr/>
      <dgm:t>
        <a:bodyPr/>
        <a:lstStyle/>
        <a:p>
          <a:endParaRPr lang="en-AU"/>
        </a:p>
      </dgm:t>
    </dgm:pt>
  </dgm:ptLst>
  <dgm:cxnLst>
    <dgm:cxn modelId="{8C65ADAC-BEAC-405B-BFDA-9E483F7F3474}" type="presOf" srcId="{6AC8FCA0-12E1-493F-84CE-F6B5B4264BEB}" destId="{6C15A311-55B4-40F2-9E5E-130019BBBDB6}" srcOrd="0"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30CCF2-8E67-485D-B2EE-298A6B80A463}" type="doc">
      <dgm:prSet loTypeId="urn:microsoft.com/office/officeart/2005/8/layout/StepDownProcess" loCatId="process" qsTypeId="urn:microsoft.com/office/officeart/2005/8/quickstyle/simple2" qsCatId="simple" csTypeId="urn:microsoft.com/office/officeart/2005/8/colors/accent1_3" csCatId="accent1" phldr="1"/>
      <dgm:spPr/>
      <dgm:t>
        <a:bodyPr/>
        <a:lstStyle/>
        <a:p>
          <a:endParaRPr lang="en-AU"/>
        </a:p>
      </dgm:t>
    </dgm:pt>
    <dgm:pt modelId="{8EDC4020-27D8-41A0-9030-20D250D3CF17}">
      <dgm:prSet phldrT="[Text]"/>
      <dgm:spPr/>
      <dgm:t>
        <a:bodyPr/>
        <a:lstStyle/>
        <a:p>
          <a:r>
            <a:rPr lang="en-AU" dirty="0" smtClean="0"/>
            <a:t>Application to FWC for a stop bullying order </a:t>
          </a:r>
        </a:p>
      </dgm:t>
    </dgm:pt>
    <dgm:pt modelId="{9CA4D6AB-F6E9-4F57-8F03-EA41EE7A7F82}" type="parTrans" cxnId="{4A0266E8-194B-4FC8-A795-DD574303DA60}">
      <dgm:prSet/>
      <dgm:spPr/>
      <dgm:t>
        <a:bodyPr/>
        <a:lstStyle/>
        <a:p>
          <a:endParaRPr lang="en-AU"/>
        </a:p>
      </dgm:t>
    </dgm:pt>
    <dgm:pt modelId="{05AAA65F-97C9-4938-A2A8-A05834042FFE}" type="sibTrans" cxnId="{4A0266E8-194B-4FC8-A795-DD574303DA60}">
      <dgm:prSet/>
      <dgm:spPr/>
      <dgm:t>
        <a:bodyPr/>
        <a:lstStyle/>
        <a:p>
          <a:endParaRPr lang="en-AU"/>
        </a:p>
      </dgm:t>
    </dgm:pt>
    <dgm:pt modelId="{86EE70D0-C8A7-4956-A26E-5EC3E8C9E6DE}">
      <dgm:prSet phldrT="[Text]" custT="1"/>
      <dgm:spPr/>
      <dgm:t>
        <a:bodyPr/>
        <a:lstStyle/>
        <a:p>
          <a:r>
            <a:rPr lang="en-AU" sz="1400" b="0" dirty="0" smtClean="0"/>
            <a:t/>
          </a:r>
          <a:br>
            <a:rPr lang="en-AU" sz="1400" b="0" dirty="0" smtClean="0"/>
          </a:br>
          <a:endParaRPr lang="en-AU" sz="1400" b="0" dirty="0"/>
        </a:p>
      </dgm:t>
    </dgm:pt>
    <dgm:pt modelId="{990E3942-0E79-4A05-BDED-A5AD3B83CD87}" type="parTrans" cxnId="{3E9AB02D-5D24-4BF9-A527-42B8E618F190}">
      <dgm:prSet/>
      <dgm:spPr/>
      <dgm:t>
        <a:bodyPr/>
        <a:lstStyle/>
        <a:p>
          <a:endParaRPr lang="en-AU"/>
        </a:p>
      </dgm:t>
    </dgm:pt>
    <dgm:pt modelId="{1A7D9163-2C3D-4E28-9F59-41EDAAC64D8C}" type="sibTrans" cxnId="{3E9AB02D-5D24-4BF9-A527-42B8E618F190}">
      <dgm:prSet/>
      <dgm:spPr/>
      <dgm:t>
        <a:bodyPr/>
        <a:lstStyle/>
        <a:p>
          <a:endParaRPr lang="en-AU"/>
        </a:p>
      </dgm:t>
    </dgm:pt>
    <dgm:pt modelId="{67A6AC1A-D8FB-4502-945D-26872814FF07}">
      <dgm:prSet phldrT="[Text]"/>
      <dgm:spPr/>
      <dgm:t>
        <a:bodyPr/>
        <a:lstStyle/>
        <a:p>
          <a:r>
            <a:rPr lang="en-AU" dirty="0" smtClean="0"/>
            <a:t>Respondent contravenes order </a:t>
          </a:r>
          <a:endParaRPr lang="en-AU" dirty="0"/>
        </a:p>
      </dgm:t>
    </dgm:pt>
    <dgm:pt modelId="{06D76EB9-76F7-4060-9673-3C8919BB8D77}" type="parTrans" cxnId="{2C273F37-451B-49F7-B5E1-8ADAFF1C5B8B}">
      <dgm:prSet/>
      <dgm:spPr/>
      <dgm:t>
        <a:bodyPr/>
        <a:lstStyle/>
        <a:p>
          <a:endParaRPr lang="en-AU"/>
        </a:p>
      </dgm:t>
    </dgm:pt>
    <dgm:pt modelId="{27040D9B-C34B-4FD2-802E-7FA11BAC095C}" type="sibTrans" cxnId="{2C273F37-451B-49F7-B5E1-8ADAFF1C5B8B}">
      <dgm:prSet/>
      <dgm:spPr/>
      <dgm:t>
        <a:bodyPr/>
        <a:lstStyle/>
        <a:p>
          <a:endParaRPr lang="en-AU"/>
        </a:p>
      </dgm:t>
    </dgm:pt>
    <dgm:pt modelId="{05F26761-1B9A-4A16-8811-7800E2993BFF}">
      <dgm:prSet phldrT="[Text]"/>
      <dgm:spPr/>
      <dgm:t>
        <a:bodyPr/>
        <a:lstStyle/>
        <a:p>
          <a:r>
            <a:rPr lang="en-AU" dirty="0" smtClean="0"/>
            <a:t>FWC issues order </a:t>
          </a:r>
          <a:endParaRPr lang="en-AU" dirty="0"/>
        </a:p>
      </dgm:t>
    </dgm:pt>
    <dgm:pt modelId="{65F10670-C287-4E4C-9371-F57F157C4B08}" type="parTrans" cxnId="{F65F4A4B-B774-4FE0-867D-59E5EE3F5BBC}">
      <dgm:prSet/>
      <dgm:spPr/>
      <dgm:t>
        <a:bodyPr/>
        <a:lstStyle/>
        <a:p>
          <a:endParaRPr lang="en-AU"/>
        </a:p>
      </dgm:t>
    </dgm:pt>
    <dgm:pt modelId="{D3DCA5EE-E6F2-4612-9458-B218FC864A41}" type="sibTrans" cxnId="{F65F4A4B-B774-4FE0-867D-59E5EE3F5BBC}">
      <dgm:prSet/>
      <dgm:spPr/>
      <dgm:t>
        <a:bodyPr/>
        <a:lstStyle/>
        <a:p>
          <a:endParaRPr lang="en-AU"/>
        </a:p>
      </dgm:t>
    </dgm:pt>
    <dgm:pt modelId="{F63CC5C6-E06B-4BBA-B3E0-FABC7B936F72}">
      <dgm:prSet phldrT="[Text]" custT="1"/>
      <dgm:spPr/>
      <dgm:t>
        <a:bodyPr/>
        <a:lstStyle/>
        <a:p>
          <a:r>
            <a:rPr lang="en-AU" sz="1500" dirty="0" smtClean="0"/>
            <a:t>  </a:t>
          </a:r>
          <a:endParaRPr lang="en-AU" sz="1400" dirty="0"/>
        </a:p>
      </dgm:t>
    </dgm:pt>
    <dgm:pt modelId="{E3A17EF4-0563-4FFD-AE93-CDEEBA29E11C}" type="parTrans" cxnId="{739AE271-EB32-46D9-8E77-2B176EEDAC81}">
      <dgm:prSet/>
      <dgm:spPr/>
      <dgm:t>
        <a:bodyPr/>
        <a:lstStyle/>
        <a:p>
          <a:endParaRPr lang="en-AU"/>
        </a:p>
      </dgm:t>
    </dgm:pt>
    <dgm:pt modelId="{8492201C-8923-477C-A7BD-4D146A7CC319}" type="sibTrans" cxnId="{739AE271-EB32-46D9-8E77-2B176EEDAC81}">
      <dgm:prSet/>
      <dgm:spPr/>
      <dgm:t>
        <a:bodyPr/>
        <a:lstStyle/>
        <a:p>
          <a:endParaRPr lang="en-AU"/>
        </a:p>
      </dgm:t>
    </dgm:pt>
    <dgm:pt modelId="{80D0F270-6A7A-4587-A6BD-111CC7442433}">
      <dgm:prSet phldrT="[Text]"/>
      <dgm:spPr/>
      <dgm:t>
        <a:bodyPr/>
        <a:lstStyle/>
        <a:p>
          <a:r>
            <a:rPr lang="en-AU" dirty="0" smtClean="0"/>
            <a:t>FWC deals with application</a:t>
          </a:r>
          <a:endParaRPr lang="en-AU" dirty="0"/>
        </a:p>
      </dgm:t>
    </dgm:pt>
    <dgm:pt modelId="{81CC17E5-9610-4973-9E68-D9266DD4C3C8}" type="sibTrans" cxnId="{B93F1BFB-EE44-4CFE-AC2A-E8979F7F4FD3}">
      <dgm:prSet/>
      <dgm:spPr/>
      <dgm:t>
        <a:bodyPr/>
        <a:lstStyle/>
        <a:p>
          <a:endParaRPr lang="en-AU"/>
        </a:p>
      </dgm:t>
    </dgm:pt>
    <dgm:pt modelId="{A2469853-D2EB-46FE-8728-A90C8A23C3D2}" type="parTrans" cxnId="{B93F1BFB-EE44-4CFE-AC2A-E8979F7F4FD3}">
      <dgm:prSet/>
      <dgm:spPr/>
      <dgm:t>
        <a:bodyPr/>
        <a:lstStyle/>
        <a:p>
          <a:endParaRPr lang="en-AU"/>
        </a:p>
      </dgm:t>
    </dgm:pt>
    <dgm:pt modelId="{B5E32DB5-6B59-40B6-BB0D-A0C7FB076C49}">
      <dgm:prSet phldrT="[Text]" custT="1"/>
      <dgm:spPr/>
      <dgm:t>
        <a:bodyPr/>
        <a:lstStyle/>
        <a:p>
          <a:r>
            <a:rPr lang="en-AU" sz="1400" dirty="0" smtClean="0"/>
            <a:t>There is a risk the worker will continue to be bullied by the individual or group </a:t>
          </a:r>
          <a:endParaRPr lang="en-AU" sz="1400" b="1" dirty="0"/>
        </a:p>
      </dgm:t>
    </dgm:pt>
    <dgm:pt modelId="{DE4CD8FC-FEBD-41D9-B7D8-9F22F8B50989}" type="sibTrans" cxnId="{49993DBA-F41A-4D82-AA0F-43CAA4DEC2FF}">
      <dgm:prSet/>
      <dgm:spPr/>
      <dgm:t>
        <a:bodyPr/>
        <a:lstStyle/>
        <a:p>
          <a:endParaRPr lang="en-AU"/>
        </a:p>
      </dgm:t>
    </dgm:pt>
    <dgm:pt modelId="{852AE909-E36B-4A62-BD6A-FEED48AFEBE6}" type="parTrans" cxnId="{49993DBA-F41A-4D82-AA0F-43CAA4DEC2FF}">
      <dgm:prSet/>
      <dgm:spPr/>
      <dgm:t>
        <a:bodyPr/>
        <a:lstStyle/>
        <a:p>
          <a:endParaRPr lang="en-AU"/>
        </a:p>
      </dgm:t>
    </dgm:pt>
    <dgm:pt modelId="{6ED905F2-E9D1-40E5-94B9-9914FDB9B087}">
      <dgm:prSet phldrT="[Text]" custT="1"/>
      <dgm:spPr/>
      <dgm:t>
        <a:bodyPr/>
        <a:lstStyle/>
        <a:p>
          <a:r>
            <a:rPr lang="en-AU" sz="1400" dirty="0" smtClean="0"/>
            <a:t>FWC is satisfied the worker has been bullied at work </a:t>
          </a:r>
          <a:r>
            <a:rPr lang="en-AU" sz="1400" b="1" dirty="0" smtClean="0"/>
            <a:t>&amp;</a:t>
          </a:r>
          <a:endParaRPr lang="en-AU" sz="1400" b="1" dirty="0"/>
        </a:p>
      </dgm:t>
    </dgm:pt>
    <dgm:pt modelId="{CA0B313D-E45F-490F-A6E4-22AA8E765DB3}" type="sibTrans" cxnId="{2D134F29-89C9-4BA8-857A-79ED34900777}">
      <dgm:prSet/>
      <dgm:spPr/>
      <dgm:t>
        <a:bodyPr/>
        <a:lstStyle/>
        <a:p>
          <a:endParaRPr lang="en-AU"/>
        </a:p>
      </dgm:t>
    </dgm:pt>
    <dgm:pt modelId="{6D23BF8D-D395-48C0-9EBC-7BCFC79E8B6B}" type="parTrans" cxnId="{2D134F29-89C9-4BA8-857A-79ED34900777}">
      <dgm:prSet/>
      <dgm:spPr/>
      <dgm:t>
        <a:bodyPr/>
        <a:lstStyle/>
        <a:p>
          <a:endParaRPr lang="en-AU"/>
        </a:p>
      </dgm:t>
    </dgm:pt>
    <dgm:pt modelId="{63573755-9F27-4639-9A71-D2C18BC11B2C}" type="pres">
      <dgm:prSet presAssocID="{BC30CCF2-8E67-485D-B2EE-298A6B80A463}" presName="rootnode" presStyleCnt="0">
        <dgm:presLayoutVars>
          <dgm:chMax/>
          <dgm:chPref/>
          <dgm:dir/>
          <dgm:animLvl val="lvl"/>
        </dgm:presLayoutVars>
      </dgm:prSet>
      <dgm:spPr/>
      <dgm:t>
        <a:bodyPr/>
        <a:lstStyle/>
        <a:p>
          <a:endParaRPr lang="en-AU"/>
        </a:p>
      </dgm:t>
    </dgm:pt>
    <dgm:pt modelId="{386ABFDD-60D2-4808-AFF5-316D99EA0757}" type="pres">
      <dgm:prSet presAssocID="{8EDC4020-27D8-41A0-9030-20D250D3CF17}" presName="composite" presStyleCnt="0"/>
      <dgm:spPr/>
      <dgm:t>
        <a:bodyPr/>
        <a:lstStyle/>
        <a:p>
          <a:endParaRPr lang="en-AU"/>
        </a:p>
      </dgm:t>
    </dgm:pt>
    <dgm:pt modelId="{08177ACA-69A6-4FF1-8601-504A5D9B8636}" type="pres">
      <dgm:prSet presAssocID="{8EDC4020-27D8-41A0-9030-20D250D3CF17}" presName="bentUpArrow1" presStyleLbl="alignImgPlace1" presStyleIdx="0" presStyleCnt="3" custLinFactNeighborX="-7711" custLinFactNeighborY="19367"/>
      <dgm:spPr/>
      <dgm:t>
        <a:bodyPr/>
        <a:lstStyle/>
        <a:p>
          <a:endParaRPr lang="en-AU"/>
        </a:p>
      </dgm:t>
    </dgm:pt>
    <dgm:pt modelId="{9C06F138-DDE9-4C93-9372-9B80513AB7FD}" type="pres">
      <dgm:prSet presAssocID="{8EDC4020-27D8-41A0-9030-20D250D3CF17}" presName="ParentText" presStyleLbl="node1" presStyleIdx="0" presStyleCnt="4" custScaleY="122474" custLinFactNeighborX="-36084" custLinFactNeighborY="-2513">
        <dgm:presLayoutVars>
          <dgm:chMax val="1"/>
          <dgm:chPref val="1"/>
          <dgm:bulletEnabled val="1"/>
        </dgm:presLayoutVars>
      </dgm:prSet>
      <dgm:spPr/>
      <dgm:t>
        <a:bodyPr/>
        <a:lstStyle/>
        <a:p>
          <a:endParaRPr lang="en-AU"/>
        </a:p>
      </dgm:t>
    </dgm:pt>
    <dgm:pt modelId="{3F3D79A5-29A3-4633-950A-01507E0577E9}" type="pres">
      <dgm:prSet presAssocID="{8EDC4020-27D8-41A0-9030-20D250D3CF17}" presName="ChildText" presStyleLbl="revTx" presStyleIdx="0" presStyleCnt="4" custScaleX="350724" custScaleY="152559" custLinFactNeighborX="88585" custLinFactNeighborY="-2619">
        <dgm:presLayoutVars>
          <dgm:chMax val="0"/>
          <dgm:chPref val="0"/>
          <dgm:bulletEnabled val="1"/>
        </dgm:presLayoutVars>
      </dgm:prSet>
      <dgm:spPr/>
      <dgm:t>
        <a:bodyPr/>
        <a:lstStyle/>
        <a:p>
          <a:endParaRPr lang="en-AU"/>
        </a:p>
      </dgm:t>
    </dgm:pt>
    <dgm:pt modelId="{52A84601-55EC-49E4-AFB7-D7F1B471DC04}" type="pres">
      <dgm:prSet presAssocID="{05AAA65F-97C9-4938-A2A8-A05834042FFE}" presName="sibTrans" presStyleCnt="0"/>
      <dgm:spPr/>
      <dgm:t>
        <a:bodyPr/>
        <a:lstStyle/>
        <a:p>
          <a:endParaRPr lang="en-AU"/>
        </a:p>
      </dgm:t>
    </dgm:pt>
    <dgm:pt modelId="{7B15497A-8A42-4A94-8311-A93D77BD750A}" type="pres">
      <dgm:prSet presAssocID="{80D0F270-6A7A-4587-A6BD-111CC7442433}" presName="composite" presStyleCnt="0"/>
      <dgm:spPr/>
      <dgm:t>
        <a:bodyPr/>
        <a:lstStyle/>
        <a:p>
          <a:endParaRPr lang="en-AU"/>
        </a:p>
      </dgm:t>
    </dgm:pt>
    <dgm:pt modelId="{DA37D9E8-FE4B-4C2E-9B9B-79026221BBA8}" type="pres">
      <dgm:prSet presAssocID="{80D0F270-6A7A-4587-A6BD-111CC7442433}" presName="bentUpArrow1" presStyleLbl="alignImgPlace1" presStyleIdx="1" presStyleCnt="3" custLinFactNeighborX="-22144" custLinFactNeighborY="12837"/>
      <dgm:spPr/>
      <dgm:t>
        <a:bodyPr/>
        <a:lstStyle/>
        <a:p>
          <a:endParaRPr lang="en-AU"/>
        </a:p>
      </dgm:t>
    </dgm:pt>
    <dgm:pt modelId="{DC98C377-15EF-4A0A-8C12-482040A5F5F8}" type="pres">
      <dgm:prSet presAssocID="{80D0F270-6A7A-4587-A6BD-111CC7442433}" presName="ParentText" presStyleLbl="node1" presStyleIdx="1" presStyleCnt="4" custLinFactNeighborX="-44777" custLinFactNeighborY="3619">
        <dgm:presLayoutVars>
          <dgm:chMax val="1"/>
          <dgm:chPref val="1"/>
          <dgm:bulletEnabled val="1"/>
        </dgm:presLayoutVars>
      </dgm:prSet>
      <dgm:spPr/>
      <dgm:t>
        <a:bodyPr/>
        <a:lstStyle/>
        <a:p>
          <a:endParaRPr lang="en-AU"/>
        </a:p>
      </dgm:t>
    </dgm:pt>
    <dgm:pt modelId="{EBA6D6BC-F8E6-40EA-B60E-603F0277EC4E}" type="pres">
      <dgm:prSet presAssocID="{80D0F270-6A7A-4587-A6BD-111CC7442433}" presName="ChildText" presStyleLbl="revTx" presStyleIdx="1" presStyleCnt="4" custScaleX="338596" custScaleY="137641" custLinFactNeighborX="67218" custLinFactNeighborY="4531">
        <dgm:presLayoutVars>
          <dgm:chMax val="0"/>
          <dgm:chPref val="0"/>
          <dgm:bulletEnabled val="1"/>
        </dgm:presLayoutVars>
      </dgm:prSet>
      <dgm:spPr/>
      <dgm:t>
        <a:bodyPr/>
        <a:lstStyle/>
        <a:p>
          <a:endParaRPr lang="en-AU"/>
        </a:p>
      </dgm:t>
    </dgm:pt>
    <dgm:pt modelId="{17C2D6F9-4A1F-4BD9-9090-3EF339654C2C}" type="pres">
      <dgm:prSet presAssocID="{81CC17E5-9610-4973-9E68-D9266DD4C3C8}" presName="sibTrans" presStyleCnt="0"/>
      <dgm:spPr/>
      <dgm:t>
        <a:bodyPr/>
        <a:lstStyle/>
        <a:p>
          <a:endParaRPr lang="en-AU"/>
        </a:p>
      </dgm:t>
    </dgm:pt>
    <dgm:pt modelId="{78C160BA-EA3A-4DA7-92DF-0F64B7BB0DF4}" type="pres">
      <dgm:prSet presAssocID="{05F26761-1B9A-4A16-8811-7800E2993BFF}" presName="composite" presStyleCnt="0"/>
      <dgm:spPr/>
      <dgm:t>
        <a:bodyPr/>
        <a:lstStyle/>
        <a:p>
          <a:endParaRPr lang="en-AU"/>
        </a:p>
      </dgm:t>
    </dgm:pt>
    <dgm:pt modelId="{37025138-992F-49E8-9253-AF1CF0CA5AA9}" type="pres">
      <dgm:prSet presAssocID="{05F26761-1B9A-4A16-8811-7800E2993BFF}" presName="bentUpArrow1" presStyleLbl="alignImgPlace1" presStyleIdx="2" presStyleCnt="3" custScaleX="94730" custScaleY="96420" custLinFactNeighborX="-56573" custLinFactNeighborY="11912"/>
      <dgm:spPr/>
      <dgm:t>
        <a:bodyPr/>
        <a:lstStyle/>
        <a:p>
          <a:endParaRPr lang="en-AU"/>
        </a:p>
      </dgm:t>
    </dgm:pt>
    <dgm:pt modelId="{D1168C97-EEDA-4E16-85C4-02D89DEF83A7}" type="pres">
      <dgm:prSet presAssocID="{05F26761-1B9A-4A16-8811-7800E2993BFF}" presName="ParentText" presStyleLbl="node1" presStyleIdx="2" presStyleCnt="4" custLinFactNeighborX="-69161" custLinFactNeighborY="4622">
        <dgm:presLayoutVars>
          <dgm:chMax val="1"/>
          <dgm:chPref val="1"/>
          <dgm:bulletEnabled val="1"/>
        </dgm:presLayoutVars>
      </dgm:prSet>
      <dgm:spPr/>
      <dgm:t>
        <a:bodyPr/>
        <a:lstStyle/>
        <a:p>
          <a:endParaRPr lang="en-AU"/>
        </a:p>
      </dgm:t>
    </dgm:pt>
    <dgm:pt modelId="{522E3C6C-F143-430D-BC11-A331ED64BB36}" type="pres">
      <dgm:prSet presAssocID="{05F26761-1B9A-4A16-8811-7800E2993BFF}" presName="ChildText" presStyleLbl="revTx" presStyleIdx="2" presStyleCnt="4" custScaleX="419803" custScaleY="118820" custLinFactNeighborX="67766" custLinFactNeighborY="8786">
        <dgm:presLayoutVars>
          <dgm:chMax val="0"/>
          <dgm:chPref val="0"/>
          <dgm:bulletEnabled val="1"/>
        </dgm:presLayoutVars>
      </dgm:prSet>
      <dgm:spPr/>
      <dgm:t>
        <a:bodyPr/>
        <a:lstStyle/>
        <a:p>
          <a:endParaRPr lang="en-AU"/>
        </a:p>
      </dgm:t>
    </dgm:pt>
    <dgm:pt modelId="{BCDC41AE-32B3-4E84-B1EB-3E2129D76932}" type="pres">
      <dgm:prSet presAssocID="{D3DCA5EE-E6F2-4612-9458-B218FC864A41}" presName="sibTrans" presStyleCnt="0"/>
      <dgm:spPr/>
      <dgm:t>
        <a:bodyPr/>
        <a:lstStyle/>
        <a:p>
          <a:endParaRPr lang="en-AU"/>
        </a:p>
      </dgm:t>
    </dgm:pt>
    <dgm:pt modelId="{CF711A8D-5921-4CDA-AFE4-E368F34D80CC}" type="pres">
      <dgm:prSet presAssocID="{67A6AC1A-D8FB-4502-945D-26872814FF07}" presName="composite" presStyleCnt="0"/>
      <dgm:spPr/>
      <dgm:t>
        <a:bodyPr/>
        <a:lstStyle/>
        <a:p>
          <a:endParaRPr lang="en-AU"/>
        </a:p>
      </dgm:t>
    </dgm:pt>
    <dgm:pt modelId="{D7409F59-1899-4C38-A467-53FB0BE134B7}" type="pres">
      <dgm:prSet presAssocID="{67A6AC1A-D8FB-4502-945D-26872814FF07}" presName="ParentText" presStyleLbl="node1" presStyleIdx="3" presStyleCnt="4" custLinFactNeighborX="-57078" custLinFactNeighborY="2575">
        <dgm:presLayoutVars>
          <dgm:chMax val="1"/>
          <dgm:chPref val="1"/>
          <dgm:bulletEnabled val="1"/>
        </dgm:presLayoutVars>
      </dgm:prSet>
      <dgm:spPr/>
      <dgm:t>
        <a:bodyPr/>
        <a:lstStyle/>
        <a:p>
          <a:endParaRPr lang="en-AU"/>
        </a:p>
      </dgm:t>
    </dgm:pt>
    <dgm:pt modelId="{BFADC9A4-D59E-4CC3-B8AA-35E5FECD11F4}" type="pres">
      <dgm:prSet presAssocID="{67A6AC1A-D8FB-4502-945D-26872814FF07}" presName="FinalChildText" presStyleLbl="revTx" presStyleIdx="3" presStyleCnt="4" custScaleX="274033" custScaleY="148903" custLinFactNeighborX="22617" custLinFactNeighborY="2533">
        <dgm:presLayoutVars>
          <dgm:chMax val="0"/>
          <dgm:chPref val="0"/>
          <dgm:bulletEnabled val="1"/>
        </dgm:presLayoutVars>
      </dgm:prSet>
      <dgm:spPr/>
      <dgm:t>
        <a:bodyPr/>
        <a:lstStyle/>
        <a:p>
          <a:endParaRPr lang="en-AU"/>
        </a:p>
      </dgm:t>
    </dgm:pt>
  </dgm:ptLst>
  <dgm:cxnLst>
    <dgm:cxn modelId="{24E407A5-528F-4897-92A0-16990E05DA5A}" type="presOf" srcId="{05F26761-1B9A-4A16-8811-7800E2993BFF}" destId="{D1168C97-EEDA-4E16-85C4-02D89DEF83A7}" srcOrd="0" destOrd="0" presId="urn:microsoft.com/office/officeart/2005/8/layout/StepDownProcess"/>
    <dgm:cxn modelId="{B93F1BFB-EE44-4CFE-AC2A-E8979F7F4FD3}" srcId="{BC30CCF2-8E67-485D-B2EE-298A6B80A463}" destId="{80D0F270-6A7A-4587-A6BD-111CC7442433}" srcOrd="1" destOrd="0" parTransId="{A2469853-D2EB-46FE-8728-A90C8A23C3D2}" sibTransId="{81CC17E5-9610-4973-9E68-D9266DD4C3C8}"/>
    <dgm:cxn modelId="{739AE271-EB32-46D9-8E77-2B176EEDAC81}" srcId="{67A6AC1A-D8FB-4502-945D-26872814FF07}" destId="{F63CC5C6-E06B-4BBA-B3E0-FABC7B936F72}" srcOrd="0" destOrd="0" parTransId="{E3A17EF4-0563-4FFD-AE93-CDEEBA29E11C}" sibTransId="{8492201C-8923-477C-A7BD-4D146A7CC319}"/>
    <dgm:cxn modelId="{4A0266E8-194B-4FC8-A795-DD574303DA60}" srcId="{BC30CCF2-8E67-485D-B2EE-298A6B80A463}" destId="{8EDC4020-27D8-41A0-9030-20D250D3CF17}" srcOrd="0" destOrd="0" parTransId="{9CA4D6AB-F6E9-4F57-8F03-EA41EE7A7F82}" sibTransId="{05AAA65F-97C9-4938-A2A8-A05834042FFE}"/>
    <dgm:cxn modelId="{443C2BB3-4518-436F-A814-801F25789BF8}" type="presOf" srcId="{86EE70D0-C8A7-4956-A26E-5EC3E8C9E6DE}" destId="{3F3D79A5-29A3-4633-950A-01507E0577E9}" srcOrd="0" destOrd="0" presId="urn:microsoft.com/office/officeart/2005/8/layout/StepDownProcess"/>
    <dgm:cxn modelId="{34D385E6-EAFD-467C-8B92-7C14B259226A}" type="presOf" srcId="{80D0F270-6A7A-4587-A6BD-111CC7442433}" destId="{DC98C377-15EF-4A0A-8C12-482040A5F5F8}" srcOrd="0" destOrd="0" presId="urn:microsoft.com/office/officeart/2005/8/layout/StepDownProcess"/>
    <dgm:cxn modelId="{49993DBA-F41A-4D82-AA0F-43CAA4DEC2FF}" srcId="{05F26761-1B9A-4A16-8811-7800E2993BFF}" destId="{B5E32DB5-6B59-40B6-BB0D-A0C7FB076C49}" srcOrd="1" destOrd="0" parTransId="{852AE909-E36B-4A62-BD6A-FEED48AFEBE6}" sibTransId="{DE4CD8FC-FEBD-41D9-B7D8-9F22F8B50989}"/>
    <dgm:cxn modelId="{9CCD1A3B-9892-4F19-8746-87DE50BD08B5}" type="presOf" srcId="{BC30CCF2-8E67-485D-B2EE-298A6B80A463}" destId="{63573755-9F27-4639-9A71-D2C18BC11B2C}" srcOrd="0" destOrd="0" presId="urn:microsoft.com/office/officeart/2005/8/layout/StepDownProcess"/>
    <dgm:cxn modelId="{2EB11BF1-DB51-4894-BB45-46D1BCA2C5D5}" type="presOf" srcId="{8EDC4020-27D8-41A0-9030-20D250D3CF17}" destId="{9C06F138-DDE9-4C93-9372-9B80513AB7FD}" srcOrd="0" destOrd="0" presId="urn:microsoft.com/office/officeart/2005/8/layout/StepDownProcess"/>
    <dgm:cxn modelId="{9E92C5E3-F1CE-43C0-BD7A-EB3F608869C5}" type="presOf" srcId="{F63CC5C6-E06B-4BBA-B3E0-FABC7B936F72}" destId="{BFADC9A4-D59E-4CC3-B8AA-35E5FECD11F4}" srcOrd="0" destOrd="0" presId="urn:microsoft.com/office/officeart/2005/8/layout/StepDownProcess"/>
    <dgm:cxn modelId="{F65F4A4B-B774-4FE0-867D-59E5EE3F5BBC}" srcId="{BC30CCF2-8E67-485D-B2EE-298A6B80A463}" destId="{05F26761-1B9A-4A16-8811-7800E2993BFF}" srcOrd="2" destOrd="0" parTransId="{65F10670-C287-4E4C-9371-F57F157C4B08}" sibTransId="{D3DCA5EE-E6F2-4612-9458-B218FC864A41}"/>
    <dgm:cxn modelId="{A682A7B3-645C-49D8-81E3-C80CD0A6EE1D}" type="presOf" srcId="{6ED905F2-E9D1-40E5-94B9-9914FDB9B087}" destId="{522E3C6C-F143-430D-BC11-A331ED64BB36}" srcOrd="0" destOrd="0" presId="urn:microsoft.com/office/officeart/2005/8/layout/StepDownProcess"/>
    <dgm:cxn modelId="{3E9AB02D-5D24-4BF9-A527-42B8E618F190}" srcId="{8EDC4020-27D8-41A0-9030-20D250D3CF17}" destId="{86EE70D0-C8A7-4956-A26E-5EC3E8C9E6DE}" srcOrd="0" destOrd="0" parTransId="{990E3942-0E79-4A05-BDED-A5AD3B83CD87}" sibTransId="{1A7D9163-2C3D-4E28-9F59-41EDAAC64D8C}"/>
    <dgm:cxn modelId="{2D134F29-89C9-4BA8-857A-79ED34900777}" srcId="{05F26761-1B9A-4A16-8811-7800E2993BFF}" destId="{6ED905F2-E9D1-40E5-94B9-9914FDB9B087}" srcOrd="0" destOrd="0" parTransId="{6D23BF8D-D395-48C0-9EBC-7BCFC79E8B6B}" sibTransId="{CA0B313D-E45F-490F-A6E4-22AA8E765DB3}"/>
    <dgm:cxn modelId="{EDE972E8-38B7-4919-AB6D-19B08FE6D539}" type="presOf" srcId="{67A6AC1A-D8FB-4502-945D-26872814FF07}" destId="{D7409F59-1899-4C38-A467-53FB0BE134B7}" srcOrd="0" destOrd="0" presId="urn:microsoft.com/office/officeart/2005/8/layout/StepDownProcess"/>
    <dgm:cxn modelId="{2C273F37-451B-49F7-B5E1-8ADAFF1C5B8B}" srcId="{BC30CCF2-8E67-485D-B2EE-298A6B80A463}" destId="{67A6AC1A-D8FB-4502-945D-26872814FF07}" srcOrd="3" destOrd="0" parTransId="{06D76EB9-76F7-4060-9673-3C8919BB8D77}" sibTransId="{27040D9B-C34B-4FD2-802E-7FA11BAC095C}"/>
    <dgm:cxn modelId="{4F2BDA79-6B9C-4696-BE26-590D68729BB7}" type="presOf" srcId="{B5E32DB5-6B59-40B6-BB0D-A0C7FB076C49}" destId="{522E3C6C-F143-430D-BC11-A331ED64BB36}" srcOrd="0" destOrd="1" presId="urn:microsoft.com/office/officeart/2005/8/layout/StepDownProcess"/>
    <dgm:cxn modelId="{F157C099-B480-4659-B01C-EA7A485DEDFA}" type="presParOf" srcId="{63573755-9F27-4639-9A71-D2C18BC11B2C}" destId="{386ABFDD-60D2-4808-AFF5-316D99EA0757}" srcOrd="0" destOrd="0" presId="urn:microsoft.com/office/officeart/2005/8/layout/StepDownProcess"/>
    <dgm:cxn modelId="{D2DF0454-1A93-4C35-B954-E01AF9A26985}" type="presParOf" srcId="{386ABFDD-60D2-4808-AFF5-316D99EA0757}" destId="{08177ACA-69A6-4FF1-8601-504A5D9B8636}" srcOrd="0" destOrd="0" presId="urn:microsoft.com/office/officeart/2005/8/layout/StepDownProcess"/>
    <dgm:cxn modelId="{00FD2127-89F2-4FB4-AFAB-03DDD758A872}" type="presParOf" srcId="{386ABFDD-60D2-4808-AFF5-316D99EA0757}" destId="{9C06F138-DDE9-4C93-9372-9B80513AB7FD}" srcOrd="1" destOrd="0" presId="urn:microsoft.com/office/officeart/2005/8/layout/StepDownProcess"/>
    <dgm:cxn modelId="{A5F53B01-D630-44B8-BA66-E7E65ABAD6C5}" type="presParOf" srcId="{386ABFDD-60D2-4808-AFF5-316D99EA0757}" destId="{3F3D79A5-29A3-4633-950A-01507E0577E9}" srcOrd="2" destOrd="0" presId="urn:microsoft.com/office/officeart/2005/8/layout/StepDownProcess"/>
    <dgm:cxn modelId="{B9AF5CFE-C667-4A40-9880-16183B70E819}" type="presParOf" srcId="{63573755-9F27-4639-9A71-D2C18BC11B2C}" destId="{52A84601-55EC-49E4-AFB7-D7F1B471DC04}" srcOrd="1" destOrd="0" presId="urn:microsoft.com/office/officeart/2005/8/layout/StepDownProcess"/>
    <dgm:cxn modelId="{BB5261A7-0FC0-43BD-975F-B1111A28F967}" type="presParOf" srcId="{63573755-9F27-4639-9A71-D2C18BC11B2C}" destId="{7B15497A-8A42-4A94-8311-A93D77BD750A}" srcOrd="2" destOrd="0" presId="urn:microsoft.com/office/officeart/2005/8/layout/StepDownProcess"/>
    <dgm:cxn modelId="{E4B43746-0F5C-433A-860D-D590C8612EFF}" type="presParOf" srcId="{7B15497A-8A42-4A94-8311-A93D77BD750A}" destId="{DA37D9E8-FE4B-4C2E-9B9B-79026221BBA8}" srcOrd="0" destOrd="0" presId="urn:microsoft.com/office/officeart/2005/8/layout/StepDownProcess"/>
    <dgm:cxn modelId="{B969A4C1-E21A-4D53-89A5-FC75A2FF2DB9}" type="presParOf" srcId="{7B15497A-8A42-4A94-8311-A93D77BD750A}" destId="{DC98C377-15EF-4A0A-8C12-482040A5F5F8}" srcOrd="1" destOrd="0" presId="urn:microsoft.com/office/officeart/2005/8/layout/StepDownProcess"/>
    <dgm:cxn modelId="{BFB70A43-20C5-477E-BA89-F61102A1D573}" type="presParOf" srcId="{7B15497A-8A42-4A94-8311-A93D77BD750A}" destId="{EBA6D6BC-F8E6-40EA-B60E-603F0277EC4E}" srcOrd="2" destOrd="0" presId="urn:microsoft.com/office/officeart/2005/8/layout/StepDownProcess"/>
    <dgm:cxn modelId="{AE846416-81C1-4595-9BFB-4EB86F1BD9DE}" type="presParOf" srcId="{63573755-9F27-4639-9A71-D2C18BC11B2C}" destId="{17C2D6F9-4A1F-4BD9-9090-3EF339654C2C}" srcOrd="3" destOrd="0" presId="urn:microsoft.com/office/officeart/2005/8/layout/StepDownProcess"/>
    <dgm:cxn modelId="{F3CE1E1E-018F-426D-BFFA-1A9FC1792780}" type="presParOf" srcId="{63573755-9F27-4639-9A71-D2C18BC11B2C}" destId="{78C160BA-EA3A-4DA7-92DF-0F64B7BB0DF4}" srcOrd="4" destOrd="0" presId="urn:microsoft.com/office/officeart/2005/8/layout/StepDownProcess"/>
    <dgm:cxn modelId="{E9E8CF32-9BF3-4746-AB83-9B9984182543}" type="presParOf" srcId="{78C160BA-EA3A-4DA7-92DF-0F64B7BB0DF4}" destId="{37025138-992F-49E8-9253-AF1CF0CA5AA9}" srcOrd="0" destOrd="0" presId="urn:microsoft.com/office/officeart/2005/8/layout/StepDownProcess"/>
    <dgm:cxn modelId="{346A0872-1B7B-4A22-9AC2-6F206A6FCA7D}" type="presParOf" srcId="{78C160BA-EA3A-4DA7-92DF-0F64B7BB0DF4}" destId="{D1168C97-EEDA-4E16-85C4-02D89DEF83A7}" srcOrd="1" destOrd="0" presId="urn:microsoft.com/office/officeart/2005/8/layout/StepDownProcess"/>
    <dgm:cxn modelId="{67F9A499-887C-4D25-93CD-DACA1D7D4F95}" type="presParOf" srcId="{78C160BA-EA3A-4DA7-92DF-0F64B7BB0DF4}" destId="{522E3C6C-F143-430D-BC11-A331ED64BB36}" srcOrd="2" destOrd="0" presId="urn:microsoft.com/office/officeart/2005/8/layout/StepDownProcess"/>
    <dgm:cxn modelId="{9453F5BC-8BAC-416E-BEC7-2FDF1BE778A7}" type="presParOf" srcId="{63573755-9F27-4639-9A71-D2C18BC11B2C}" destId="{BCDC41AE-32B3-4E84-B1EB-3E2129D76932}" srcOrd="5" destOrd="0" presId="urn:microsoft.com/office/officeart/2005/8/layout/StepDownProcess"/>
    <dgm:cxn modelId="{9E10D753-E87E-4C96-968B-8C687994A4BE}" type="presParOf" srcId="{63573755-9F27-4639-9A71-D2C18BC11B2C}" destId="{CF711A8D-5921-4CDA-AFE4-E368F34D80CC}" srcOrd="6" destOrd="0" presId="urn:microsoft.com/office/officeart/2005/8/layout/StepDownProcess"/>
    <dgm:cxn modelId="{4245EC87-BEBC-4800-A34C-9A1F3F33DE40}" type="presParOf" srcId="{CF711A8D-5921-4CDA-AFE4-E368F34D80CC}" destId="{D7409F59-1899-4C38-A467-53FB0BE134B7}" srcOrd="0" destOrd="0" presId="urn:microsoft.com/office/officeart/2005/8/layout/StepDownProcess"/>
    <dgm:cxn modelId="{316D45ED-7FBF-48FE-A3F8-208D462720FE}" type="presParOf" srcId="{CF711A8D-5921-4CDA-AFE4-E368F34D80CC}" destId="{BFADC9A4-D59E-4CC3-B8AA-35E5FECD11F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C8FCA0-12E1-493F-84CE-F6B5B4264BE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AU"/>
        </a:p>
      </dgm:t>
    </dgm:pt>
    <dgm:pt modelId="{6C15A311-55B4-40F2-9E5E-130019BBBDB6}" type="pres">
      <dgm:prSet presAssocID="{6AC8FCA0-12E1-493F-84CE-F6B5B4264BEB}" presName="Name0" presStyleCnt="0">
        <dgm:presLayoutVars>
          <dgm:chMax val="1"/>
          <dgm:chPref val="1"/>
          <dgm:dir/>
          <dgm:animOne val="branch"/>
          <dgm:animLvl val="lvl"/>
        </dgm:presLayoutVars>
      </dgm:prSet>
      <dgm:spPr/>
      <dgm:t>
        <a:bodyPr/>
        <a:lstStyle/>
        <a:p>
          <a:endParaRPr lang="en-AU"/>
        </a:p>
      </dgm:t>
    </dgm:pt>
  </dgm:ptLst>
  <dgm:cxnLst>
    <dgm:cxn modelId="{69A46328-F213-47CF-BE43-B9B5414980A5}" type="presOf" srcId="{6AC8FCA0-12E1-493F-84CE-F6B5B4264BEB}" destId="{6C15A311-55B4-40F2-9E5E-130019BBBDB6}" srcOrd="0"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C30CCF2-8E67-485D-B2EE-298A6B80A463}" type="doc">
      <dgm:prSet loTypeId="urn:microsoft.com/office/officeart/2005/8/layout/StepDownProcess" loCatId="process" qsTypeId="urn:microsoft.com/office/officeart/2005/8/quickstyle/simple2" qsCatId="simple" csTypeId="urn:microsoft.com/office/officeart/2005/8/colors/accent1_3" csCatId="accent1" phldr="1"/>
      <dgm:spPr/>
      <dgm:t>
        <a:bodyPr/>
        <a:lstStyle/>
        <a:p>
          <a:endParaRPr lang="en-AU"/>
        </a:p>
      </dgm:t>
    </dgm:pt>
    <dgm:pt modelId="{8EDC4020-27D8-41A0-9030-20D250D3CF17}">
      <dgm:prSet phldrT="[Text]"/>
      <dgm:spPr/>
      <dgm:t>
        <a:bodyPr/>
        <a:lstStyle/>
        <a:p>
          <a:r>
            <a:rPr lang="en-AU" dirty="0" smtClean="0"/>
            <a:t>Application to FWC for a stop bullying order </a:t>
          </a:r>
        </a:p>
      </dgm:t>
    </dgm:pt>
    <dgm:pt modelId="{9CA4D6AB-F6E9-4F57-8F03-EA41EE7A7F82}" type="parTrans" cxnId="{4A0266E8-194B-4FC8-A795-DD574303DA60}">
      <dgm:prSet/>
      <dgm:spPr/>
      <dgm:t>
        <a:bodyPr/>
        <a:lstStyle/>
        <a:p>
          <a:endParaRPr lang="en-AU"/>
        </a:p>
      </dgm:t>
    </dgm:pt>
    <dgm:pt modelId="{05AAA65F-97C9-4938-A2A8-A05834042FFE}" type="sibTrans" cxnId="{4A0266E8-194B-4FC8-A795-DD574303DA60}">
      <dgm:prSet/>
      <dgm:spPr/>
      <dgm:t>
        <a:bodyPr/>
        <a:lstStyle/>
        <a:p>
          <a:endParaRPr lang="en-AU"/>
        </a:p>
      </dgm:t>
    </dgm:pt>
    <dgm:pt modelId="{86EE70D0-C8A7-4956-A26E-5EC3E8C9E6DE}">
      <dgm:prSet phldrT="[Text]" custT="1"/>
      <dgm:spPr/>
      <dgm:t>
        <a:bodyPr/>
        <a:lstStyle/>
        <a:p>
          <a:r>
            <a:rPr lang="en-AU" sz="1400" b="0" dirty="0" smtClean="0"/>
            <a:t/>
          </a:r>
          <a:br>
            <a:rPr lang="en-AU" sz="1400" b="0" dirty="0" smtClean="0"/>
          </a:br>
          <a:endParaRPr lang="en-AU" sz="1400" b="0" dirty="0"/>
        </a:p>
      </dgm:t>
    </dgm:pt>
    <dgm:pt modelId="{990E3942-0E79-4A05-BDED-A5AD3B83CD87}" type="parTrans" cxnId="{3E9AB02D-5D24-4BF9-A527-42B8E618F190}">
      <dgm:prSet/>
      <dgm:spPr/>
      <dgm:t>
        <a:bodyPr/>
        <a:lstStyle/>
        <a:p>
          <a:endParaRPr lang="en-AU"/>
        </a:p>
      </dgm:t>
    </dgm:pt>
    <dgm:pt modelId="{1A7D9163-2C3D-4E28-9F59-41EDAAC64D8C}" type="sibTrans" cxnId="{3E9AB02D-5D24-4BF9-A527-42B8E618F190}">
      <dgm:prSet/>
      <dgm:spPr/>
      <dgm:t>
        <a:bodyPr/>
        <a:lstStyle/>
        <a:p>
          <a:endParaRPr lang="en-AU"/>
        </a:p>
      </dgm:t>
    </dgm:pt>
    <dgm:pt modelId="{67A6AC1A-D8FB-4502-945D-26872814FF07}">
      <dgm:prSet phldrT="[Text]"/>
      <dgm:spPr/>
      <dgm:t>
        <a:bodyPr/>
        <a:lstStyle/>
        <a:p>
          <a:r>
            <a:rPr lang="en-AU" dirty="0" smtClean="0"/>
            <a:t>Respondent contravenes order </a:t>
          </a:r>
          <a:endParaRPr lang="en-AU" dirty="0"/>
        </a:p>
      </dgm:t>
    </dgm:pt>
    <dgm:pt modelId="{06D76EB9-76F7-4060-9673-3C8919BB8D77}" type="parTrans" cxnId="{2C273F37-451B-49F7-B5E1-8ADAFF1C5B8B}">
      <dgm:prSet/>
      <dgm:spPr/>
      <dgm:t>
        <a:bodyPr/>
        <a:lstStyle/>
        <a:p>
          <a:endParaRPr lang="en-AU"/>
        </a:p>
      </dgm:t>
    </dgm:pt>
    <dgm:pt modelId="{27040D9B-C34B-4FD2-802E-7FA11BAC095C}" type="sibTrans" cxnId="{2C273F37-451B-49F7-B5E1-8ADAFF1C5B8B}">
      <dgm:prSet/>
      <dgm:spPr/>
      <dgm:t>
        <a:bodyPr/>
        <a:lstStyle/>
        <a:p>
          <a:endParaRPr lang="en-AU"/>
        </a:p>
      </dgm:t>
    </dgm:pt>
    <dgm:pt modelId="{05F26761-1B9A-4A16-8811-7800E2993BFF}">
      <dgm:prSet phldrT="[Text]"/>
      <dgm:spPr/>
      <dgm:t>
        <a:bodyPr/>
        <a:lstStyle/>
        <a:p>
          <a:r>
            <a:rPr lang="en-AU" dirty="0" smtClean="0"/>
            <a:t>FWC issues order </a:t>
          </a:r>
          <a:endParaRPr lang="en-AU" dirty="0"/>
        </a:p>
      </dgm:t>
    </dgm:pt>
    <dgm:pt modelId="{65F10670-C287-4E4C-9371-F57F157C4B08}" type="parTrans" cxnId="{F65F4A4B-B774-4FE0-867D-59E5EE3F5BBC}">
      <dgm:prSet/>
      <dgm:spPr/>
      <dgm:t>
        <a:bodyPr/>
        <a:lstStyle/>
        <a:p>
          <a:endParaRPr lang="en-AU"/>
        </a:p>
      </dgm:t>
    </dgm:pt>
    <dgm:pt modelId="{D3DCA5EE-E6F2-4612-9458-B218FC864A41}" type="sibTrans" cxnId="{F65F4A4B-B774-4FE0-867D-59E5EE3F5BBC}">
      <dgm:prSet/>
      <dgm:spPr/>
      <dgm:t>
        <a:bodyPr/>
        <a:lstStyle/>
        <a:p>
          <a:endParaRPr lang="en-AU"/>
        </a:p>
      </dgm:t>
    </dgm:pt>
    <dgm:pt modelId="{F63CC5C6-E06B-4BBA-B3E0-FABC7B936F72}">
      <dgm:prSet phldrT="[Text]" custT="1"/>
      <dgm:spPr/>
      <dgm:t>
        <a:bodyPr/>
        <a:lstStyle/>
        <a:p>
          <a:r>
            <a:rPr lang="en-AU" sz="1500" dirty="0" smtClean="0"/>
            <a:t>  </a:t>
          </a:r>
          <a:r>
            <a:rPr lang="en-AU" sz="1400" dirty="0" smtClean="0"/>
            <a:t>Federal Court</a:t>
          </a:r>
          <a:endParaRPr lang="en-AU" sz="1400" dirty="0"/>
        </a:p>
      </dgm:t>
    </dgm:pt>
    <dgm:pt modelId="{E3A17EF4-0563-4FFD-AE93-CDEEBA29E11C}" type="parTrans" cxnId="{739AE271-EB32-46D9-8E77-2B176EEDAC81}">
      <dgm:prSet/>
      <dgm:spPr/>
      <dgm:t>
        <a:bodyPr/>
        <a:lstStyle/>
        <a:p>
          <a:endParaRPr lang="en-AU"/>
        </a:p>
      </dgm:t>
    </dgm:pt>
    <dgm:pt modelId="{8492201C-8923-477C-A7BD-4D146A7CC319}" type="sibTrans" cxnId="{739AE271-EB32-46D9-8E77-2B176EEDAC81}">
      <dgm:prSet/>
      <dgm:spPr/>
      <dgm:t>
        <a:bodyPr/>
        <a:lstStyle/>
        <a:p>
          <a:endParaRPr lang="en-AU"/>
        </a:p>
      </dgm:t>
    </dgm:pt>
    <dgm:pt modelId="{6911225D-0073-4856-81FC-81EA3E1AD180}">
      <dgm:prSet phldrT="[Text]" custT="1"/>
      <dgm:spPr/>
      <dgm:t>
        <a:bodyPr/>
        <a:lstStyle/>
        <a:p>
          <a:r>
            <a:rPr lang="en-AU" sz="1400" dirty="0" smtClean="0"/>
            <a:t>  Federal Circuit Court </a:t>
          </a:r>
          <a:endParaRPr lang="en-AU" sz="1400" dirty="0"/>
        </a:p>
      </dgm:t>
    </dgm:pt>
    <dgm:pt modelId="{752B2FE3-8EBA-4CD0-BFFA-4EFFCD6F2DB5}" type="parTrans" cxnId="{2635185E-D199-4479-98F2-5EC4701D5005}">
      <dgm:prSet/>
      <dgm:spPr/>
      <dgm:t>
        <a:bodyPr/>
        <a:lstStyle/>
        <a:p>
          <a:endParaRPr lang="en-AU"/>
        </a:p>
      </dgm:t>
    </dgm:pt>
    <dgm:pt modelId="{7BA2C42E-4BBB-4480-9E04-7EE2F7457291}" type="sibTrans" cxnId="{2635185E-D199-4479-98F2-5EC4701D5005}">
      <dgm:prSet/>
      <dgm:spPr/>
      <dgm:t>
        <a:bodyPr/>
        <a:lstStyle/>
        <a:p>
          <a:endParaRPr lang="en-AU"/>
        </a:p>
      </dgm:t>
    </dgm:pt>
    <dgm:pt modelId="{C481EFD1-B988-4396-8582-0558089C14B1}">
      <dgm:prSet phldrT="[Text]" custT="1"/>
      <dgm:spPr/>
      <dgm:t>
        <a:bodyPr/>
        <a:lstStyle/>
        <a:p>
          <a:r>
            <a:rPr lang="en-AU" sz="1400" dirty="0" smtClean="0"/>
            <a:t>  Damages </a:t>
          </a:r>
          <a:endParaRPr lang="en-AU" sz="1400" b="1" dirty="0"/>
        </a:p>
      </dgm:t>
    </dgm:pt>
    <dgm:pt modelId="{18E54C12-10F5-4F2A-A07C-41DC4A744A3E}" type="parTrans" cxnId="{99C117E7-72D0-4D07-9FD2-70C42CF21C14}">
      <dgm:prSet/>
      <dgm:spPr/>
      <dgm:t>
        <a:bodyPr/>
        <a:lstStyle/>
        <a:p>
          <a:endParaRPr lang="en-AU"/>
        </a:p>
      </dgm:t>
    </dgm:pt>
    <dgm:pt modelId="{201AC7D0-38A7-42B2-BDDC-6191E2BD3B34}" type="sibTrans" cxnId="{99C117E7-72D0-4D07-9FD2-70C42CF21C14}">
      <dgm:prSet/>
      <dgm:spPr/>
      <dgm:t>
        <a:bodyPr/>
        <a:lstStyle/>
        <a:p>
          <a:endParaRPr lang="en-AU"/>
        </a:p>
      </dgm:t>
    </dgm:pt>
    <dgm:pt modelId="{80D0F270-6A7A-4587-A6BD-111CC7442433}">
      <dgm:prSet phldrT="[Text]"/>
      <dgm:spPr/>
      <dgm:t>
        <a:bodyPr/>
        <a:lstStyle/>
        <a:p>
          <a:r>
            <a:rPr lang="en-AU" dirty="0" smtClean="0"/>
            <a:t>FWC deals with application</a:t>
          </a:r>
          <a:endParaRPr lang="en-AU" dirty="0"/>
        </a:p>
      </dgm:t>
    </dgm:pt>
    <dgm:pt modelId="{81CC17E5-9610-4973-9E68-D9266DD4C3C8}" type="sibTrans" cxnId="{B93F1BFB-EE44-4CFE-AC2A-E8979F7F4FD3}">
      <dgm:prSet/>
      <dgm:spPr/>
      <dgm:t>
        <a:bodyPr/>
        <a:lstStyle/>
        <a:p>
          <a:endParaRPr lang="en-AU"/>
        </a:p>
      </dgm:t>
    </dgm:pt>
    <dgm:pt modelId="{A2469853-D2EB-46FE-8728-A90C8A23C3D2}" type="parTrans" cxnId="{B93F1BFB-EE44-4CFE-AC2A-E8979F7F4FD3}">
      <dgm:prSet/>
      <dgm:spPr/>
      <dgm:t>
        <a:bodyPr/>
        <a:lstStyle/>
        <a:p>
          <a:endParaRPr lang="en-AU"/>
        </a:p>
      </dgm:t>
    </dgm:pt>
    <dgm:pt modelId="{67F593FF-6A0D-4012-ADC0-A8DC9CB7EDF4}">
      <dgm:prSet phldrT="[Text]" custT="1"/>
      <dgm:spPr/>
      <dgm:t>
        <a:bodyPr/>
        <a:lstStyle/>
        <a:p>
          <a:r>
            <a:rPr lang="en-AU" sz="1400" dirty="0" smtClean="0"/>
            <a:t>  Maximum penalty </a:t>
          </a:r>
          <a:br>
            <a:rPr lang="en-AU" sz="1400" dirty="0" smtClean="0"/>
          </a:br>
          <a:r>
            <a:rPr lang="en-AU" sz="1400" dirty="0" smtClean="0"/>
            <a:t>  </a:t>
          </a:r>
          <a:r>
            <a:rPr lang="en-AU" sz="1400" b="1" dirty="0" smtClean="0"/>
            <a:t>Individual:  $10,200</a:t>
          </a:r>
          <a:br>
            <a:rPr lang="en-AU" sz="1400" b="1" dirty="0" smtClean="0"/>
          </a:br>
          <a:r>
            <a:rPr lang="en-AU" sz="1400" b="1" dirty="0" smtClean="0"/>
            <a:t>  Corporation:  $51,000  </a:t>
          </a:r>
          <a:endParaRPr lang="en-AU" sz="1400" b="1" dirty="0"/>
        </a:p>
      </dgm:t>
    </dgm:pt>
    <dgm:pt modelId="{F296F9C6-4E5D-4369-989A-39012E8A7F54}" type="parTrans" cxnId="{309A0D64-2142-467B-97A2-934CC83745D6}">
      <dgm:prSet/>
      <dgm:spPr/>
      <dgm:t>
        <a:bodyPr/>
        <a:lstStyle/>
        <a:p>
          <a:endParaRPr lang="en-AU"/>
        </a:p>
      </dgm:t>
    </dgm:pt>
    <dgm:pt modelId="{6C31C5F6-48A1-47EC-961C-5E78BCB4DE16}" type="sibTrans" cxnId="{309A0D64-2142-467B-97A2-934CC83745D6}">
      <dgm:prSet/>
      <dgm:spPr/>
      <dgm:t>
        <a:bodyPr/>
        <a:lstStyle/>
        <a:p>
          <a:endParaRPr lang="en-AU"/>
        </a:p>
      </dgm:t>
    </dgm:pt>
    <dgm:pt modelId="{63573755-9F27-4639-9A71-D2C18BC11B2C}" type="pres">
      <dgm:prSet presAssocID="{BC30CCF2-8E67-485D-B2EE-298A6B80A463}" presName="rootnode" presStyleCnt="0">
        <dgm:presLayoutVars>
          <dgm:chMax/>
          <dgm:chPref/>
          <dgm:dir/>
          <dgm:animLvl val="lvl"/>
        </dgm:presLayoutVars>
      </dgm:prSet>
      <dgm:spPr/>
      <dgm:t>
        <a:bodyPr/>
        <a:lstStyle/>
        <a:p>
          <a:endParaRPr lang="en-AU"/>
        </a:p>
      </dgm:t>
    </dgm:pt>
    <dgm:pt modelId="{386ABFDD-60D2-4808-AFF5-316D99EA0757}" type="pres">
      <dgm:prSet presAssocID="{8EDC4020-27D8-41A0-9030-20D250D3CF17}" presName="composite" presStyleCnt="0"/>
      <dgm:spPr/>
      <dgm:t>
        <a:bodyPr/>
        <a:lstStyle/>
        <a:p>
          <a:endParaRPr lang="en-AU"/>
        </a:p>
      </dgm:t>
    </dgm:pt>
    <dgm:pt modelId="{08177ACA-69A6-4FF1-8601-504A5D9B8636}" type="pres">
      <dgm:prSet presAssocID="{8EDC4020-27D8-41A0-9030-20D250D3CF17}" presName="bentUpArrow1" presStyleLbl="alignImgPlace1" presStyleIdx="0" presStyleCnt="3" custLinFactNeighborX="-7711" custLinFactNeighborY="19367"/>
      <dgm:spPr/>
      <dgm:t>
        <a:bodyPr/>
        <a:lstStyle/>
        <a:p>
          <a:endParaRPr lang="en-AU"/>
        </a:p>
      </dgm:t>
    </dgm:pt>
    <dgm:pt modelId="{9C06F138-DDE9-4C93-9372-9B80513AB7FD}" type="pres">
      <dgm:prSet presAssocID="{8EDC4020-27D8-41A0-9030-20D250D3CF17}" presName="ParentText" presStyleLbl="node1" presStyleIdx="0" presStyleCnt="4" custScaleY="122474" custLinFactNeighborX="-36084" custLinFactNeighborY="-2513">
        <dgm:presLayoutVars>
          <dgm:chMax val="1"/>
          <dgm:chPref val="1"/>
          <dgm:bulletEnabled val="1"/>
        </dgm:presLayoutVars>
      </dgm:prSet>
      <dgm:spPr/>
      <dgm:t>
        <a:bodyPr/>
        <a:lstStyle/>
        <a:p>
          <a:endParaRPr lang="en-AU"/>
        </a:p>
      </dgm:t>
    </dgm:pt>
    <dgm:pt modelId="{3F3D79A5-29A3-4633-950A-01507E0577E9}" type="pres">
      <dgm:prSet presAssocID="{8EDC4020-27D8-41A0-9030-20D250D3CF17}" presName="ChildText" presStyleLbl="revTx" presStyleIdx="0" presStyleCnt="4" custScaleX="350724" custScaleY="152559" custLinFactNeighborX="88585" custLinFactNeighborY="-2619">
        <dgm:presLayoutVars>
          <dgm:chMax val="0"/>
          <dgm:chPref val="0"/>
          <dgm:bulletEnabled val="1"/>
        </dgm:presLayoutVars>
      </dgm:prSet>
      <dgm:spPr/>
      <dgm:t>
        <a:bodyPr/>
        <a:lstStyle/>
        <a:p>
          <a:endParaRPr lang="en-AU"/>
        </a:p>
      </dgm:t>
    </dgm:pt>
    <dgm:pt modelId="{52A84601-55EC-49E4-AFB7-D7F1B471DC04}" type="pres">
      <dgm:prSet presAssocID="{05AAA65F-97C9-4938-A2A8-A05834042FFE}" presName="sibTrans" presStyleCnt="0"/>
      <dgm:spPr/>
      <dgm:t>
        <a:bodyPr/>
        <a:lstStyle/>
        <a:p>
          <a:endParaRPr lang="en-AU"/>
        </a:p>
      </dgm:t>
    </dgm:pt>
    <dgm:pt modelId="{7B15497A-8A42-4A94-8311-A93D77BD750A}" type="pres">
      <dgm:prSet presAssocID="{80D0F270-6A7A-4587-A6BD-111CC7442433}" presName="composite" presStyleCnt="0"/>
      <dgm:spPr/>
      <dgm:t>
        <a:bodyPr/>
        <a:lstStyle/>
        <a:p>
          <a:endParaRPr lang="en-AU"/>
        </a:p>
      </dgm:t>
    </dgm:pt>
    <dgm:pt modelId="{DA37D9E8-FE4B-4C2E-9B9B-79026221BBA8}" type="pres">
      <dgm:prSet presAssocID="{80D0F270-6A7A-4587-A6BD-111CC7442433}" presName="bentUpArrow1" presStyleLbl="alignImgPlace1" presStyleIdx="1" presStyleCnt="3" custLinFactNeighborX="-22144" custLinFactNeighborY="12837"/>
      <dgm:spPr/>
      <dgm:t>
        <a:bodyPr/>
        <a:lstStyle/>
        <a:p>
          <a:endParaRPr lang="en-AU"/>
        </a:p>
      </dgm:t>
    </dgm:pt>
    <dgm:pt modelId="{DC98C377-15EF-4A0A-8C12-482040A5F5F8}" type="pres">
      <dgm:prSet presAssocID="{80D0F270-6A7A-4587-A6BD-111CC7442433}" presName="ParentText" presStyleLbl="node1" presStyleIdx="1" presStyleCnt="4" custLinFactNeighborX="-44777" custLinFactNeighborY="3619">
        <dgm:presLayoutVars>
          <dgm:chMax val="1"/>
          <dgm:chPref val="1"/>
          <dgm:bulletEnabled val="1"/>
        </dgm:presLayoutVars>
      </dgm:prSet>
      <dgm:spPr/>
      <dgm:t>
        <a:bodyPr/>
        <a:lstStyle/>
        <a:p>
          <a:endParaRPr lang="en-AU"/>
        </a:p>
      </dgm:t>
    </dgm:pt>
    <dgm:pt modelId="{EBA6D6BC-F8E6-40EA-B60E-603F0277EC4E}" type="pres">
      <dgm:prSet presAssocID="{80D0F270-6A7A-4587-A6BD-111CC7442433}" presName="ChildText" presStyleLbl="revTx" presStyleIdx="1" presStyleCnt="4" custScaleX="338596" custScaleY="137641" custLinFactNeighborX="67218" custLinFactNeighborY="4531">
        <dgm:presLayoutVars>
          <dgm:chMax val="0"/>
          <dgm:chPref val="0"/>
          <dgm:bulletEnabled val="1"/>
        </dgm:presLayoutVars>
      </dgm:prSet>
      <dgm:spPr/>
      <dgm:t>
        <a:bodyPr/>
        <a:lstStyle/>
        <a:p>
          <a:endParaRPr lang="en-AU"/>
        </a:p>
      </dgm:t>
    </dgm:pt>
    <dgm:pt modelId="{17C2D6F9-4A1F-4BD9-9090-3EF339654C2C}" type="pres">
      <dgm:prSet presAssocID="{81CC17E5-9610-4973-9E68-D9266DD4C3C8}" presName="sibTrans" presStyleCnt="0"/>
      <dgm:spPr/>
      <dgm:t>
        <a:bodyPr/>
        <a:lstStyle/>
        <a:p>
          <a:endParaRPr lang="en-AU"/>
        </a:p>
      </dgm:t>
    </dgm:pt>
    <dgm:pt modelId="{78C160BA-EA3A-4DA7-92DF-0F64B7BB0DF4}" type="pres">
      <dgm:prSet presAssocID="{05F26761-1B9A-4A16-8811-7800E2993BFF}" presName="composite" presStyleCnt="0"/>
      <dgm:spPr/>
      <dgm:t>
        <a:bodyPr/>
        <a:lstStyle/>
        <a:p>
          <a:endParaRPr lang="en-AU"/>
        </a:p>
      </dgm:t>
    </dgm:pt>
    <dgm:pt modelId="{37025138-992F-49E8-9253-AF1CF0CA5AA9}" type="pres">
      <dgm:prSet presAssocID="{05F26761-1B9A-4A16-8811-7800E2993BFF}" presName="bentUpArrow1" presStyleLbl="alignImgPlace1" presStyleIdx="2" presStyleCnt="3" custScaleX="94730" custScaleY="96420" custLinFactNeighborX="-56573" custLinFactNeighborY="11912"/>
      <dgm:spPr/>
      <dgm:t>
        <a:bodyPr/>
        <a:lstStyle/>
        <a:p>
          <a:endParaRPr lang="en-AU"/>
        </a:p>
      </dgm:t>
    </dgm:pt>
    <dgm:pt modelId="{D1168C97-EEDA-4E16-85C4-02D89DEF83A7}" type="pres">
      <dgm:prSet presAssocID="{05F26761-1B9A-4A16-8811-7800E2993BFF}" presName="ParentText" presStyleLbl="node1" presStyleIdx="2" presStyleCnt="4" custLinFactNeighborX="-69161" custLinFactNeighborY="4622">
        <dgm:presLayoutVars>
          <dgm:chMax val="1"/>
          <dgm:chPref val="1"/>
          <dgm:bulletEnabled val="1"/>
        </dgm:presLayoutVars>
      </dgm:prSet>
      <dgm:spPr/>
      <dgm:t>
        <a:bodyPr/>
        <a:lstStyle/>
        <a:p>
          <a:endParaRPr lang="en-AU"/>
        </a:p>
      </dgm:t>
    </dgm:pt>
    <dgm:pt modelId="{522E3C6C-F143-430D-BC11-A331ED64BB36}" type="pres">
      <dgm:prSet presAssocID="{05F26761-1B9A-4A16-8811-7800E2993BFF}" presName="ChildText" presStyleLbl="revTx" presStyleIdx="2" presStyleCnt="4" custScaleX="419803" custScaleY="118820" custLinFactNeighborX="67766" custLinFactNeighborY="8786">
        <dgm:presLayoutVars>
          <dgm:chMax val="0"/>
          <dgm:chPref val="0"/>
          <dgm:bulletEnabled val="1"/>
        </dgm:presLayoutVars>
      </dgm:prSet>
      <dgm:spPr/>
      <dgm:t>
        <a:bodyPr/>
        <a:lstStyle/>
        <a:p>
          <a:endParaRPr lang="en-AU"/>
        </a:p>
      </dgm:t>
    </dgm:pt>
    <dgm:pt modelId="{BCDC41AE-32B3-4E84-B1EB-3E2129D76932}" type="pres">
      <dgm:prSet presAssocID="{D3DCA5EE-E6F2-4612-9458-B218FC864A41}" presName="sibTrans" presStyleCnt="0"/>
      <dgm:spPr/>
      <dgm:t>
        <a:bodyPr/>
        <a:lstStyle/>
        <a:p>
          <a:endParaRPr lang="en-AU"/>
        </a:p>
      </dgm:t>
    </dgm:pt>
    <dgm:pt modelId="{CF711A8D-5921-4CDA-AFE4-E368F34D80CC}" type="pres">
      <dgm:prSet presAssocID="{67A6AC1A-D8FB-4502-945D-26872814FF07}" presName="composite" presStyleCnt="0"/>
      <dgm:spPr/>
      <dgm:t>
        <a:bodyPr/>
        <a:lstStyle/>
        <a:p>
          <a:endParaRPr lang="en-AU"/>
        </a:p>
      </dgm:t>
    </dgm:pt>
    <dgm:pt modelId="{D7409F59-1899-4C38-A467-53FB0BE134B7}" type="pres">
      <dgm:prSet presAssocID="{67A6AC1A-D8FB-4502-945D-26872814FF07}" presName="ParentText" presStyleLbl="node1" presStyleIdx="3" presStyleCnt="4" custLinFactNeighborX="-57078" custLinFactNeighborY="2575">
        <dgm:presLayoutVars>
          <dgm:chMax val="1"/>
          <dgm:chPref val="1"/>
          <dgm:bulletEnabled val="1"/>
        </dgm:presLayoutVars>
      </dgm:prSet>
      <dgm:spPr/>
      <dgm:t>
        <a:bodyPr/>
        <a:lstStyle/>
        <a:p>
          <a:endParaRPr lang="en-AU"/>
        </a:p>
      </dgm:t>
    </dgm:pt>
    <dgm:pt modelId="{BFADC9A4-D59E-4CC3-B8AA-35E5FECD11F4}" type="pres">
      <dgm:prSet presAssocID="{67A6AC1A-D8FB-4502-945D-26872814FF07}" presName="FinalChildText" presStyleLbl="revTx" presStyleIdx="3" presStyleCnt="4" custScaleX="274033" custScaleY="148903" custLinFactNeighborX="22617" custLinFactNeighborY="2533">
        <dgm:presLayoutVars>
          <dgm:chMax val="0"/>
          <dgm:chPref val="0"/>
          <dgm:bulletEnabled val="1"/>
        </dgm:presLayoutVars>
      </dgm:prSet>
      <dgm:spPr/>
      <dgm:t>
        <a:bodyPr/>
        <a:lstStyle/>
        <a:p>
          <a:endParaRPr lang="en-AU"/>
        </a:p>
      </dgm:t>
    </dgm:pt>
  </dgm:ptLst>
  <dgm:cxnLst>
    <dgm:cxn modelId="{B93F1BFB-EE44-4CFE-AC2A-E8979F7F4FD3}" srcId="{BC30CCF2-8E67-485D-B2EE-298A6B80A463}" destId="{80D0F270-6A7A-4587-A6BD-111CC7442433}" srcOrd="1" destOrd="0" parTransId="{A2469853-D2EB-46FE-8728-A90C8A23C3D2}" sibTransId="{81CC17E5-9610-4973-9E68-D9266DD4C3C8}"/>
    <dgm:cxn modelId="{739AE271-EB32-46D9-8E77-2B176EEDAC81}" srcId="{67A6AC1A-D8FB-4502-945D-26872814FF07}" destId="{F63CC5C6-E06B-4BBA-B3E0-FABC7B936F72}" srcOrd="0" destOrd="0" parTransId="{E3A17EF4-0563-4FFD-AE93-CDEEBA29E11C}" sibTransId="{8492201C-8923-477C-A7BD-4D146A7CC319}"/>
    <dgm:cxn modelId="{D8088094-B287-4250-B60B-69386DACF91A}" type="presOf" srcId="{8EDC4020-27D8-41A0-9030-20D250D3CF17}" destId="{9C06F138-DDE9-4C93-9372-9B80513AB7FD}" srcOrd="0" destOrd="0" presId="urn:microsoft.com/office/officeart/2005/8/layout/StepDownProcess"/>
    <dgm:cxn modelId="{4A0266E8-194B-4FC8-A795-DD574303DA60}" srcId="{BC30CCF2-8E67-485D-B2EE-298A6B80A463}" destId="{8EDC4020-27D8-41A0-9030-20D250D3CF17}" srcOrd="0" destOrd="0" parTransId="{9CA4D6AB-F6E9-4F57-8F03-EA41EE7A7F82}" sibTransId="{05AAA65F-97C9-4938-A2A8-A05834042FFE}"/>
    <dgm:cxn modelId="{4CDD3FF0-02B2-463D-9693-3BA6017A9781}" type="presOf" srcId="{F63CC5C6-E06B-4BBA-B3E0-FABC7B936F72}" destId="{BFADC9A4-D59E-4CC3-B8AA-35E5FECD11F4}" srcOrd="0" destOrd="0" presId="urn:microsoft.com/office/officeart/2005/8/layout/StepDownProcess"/>
    <dgm:cxn modelId="{BE64B1BC-1C3D-4F0E-A93F-061B248412EE}" type="presOf" srcId="{05F26761-1B9A-4A16-8811-7800E2993BFF}" destId="{D1168C97-EEDA-4E16-85C4-02D89DEF83A7}" srcOrd="0" destOrd="0" presId="urn:microsoft.com/office/officeart/2005/8/layout/StepDownProcess"/>
    <dgm:cxn modelId="{309A0D64-2142-467B-97A2-934CC83745D6}" srcId="{67A6AC1A-D8FB-4502-945D-26872814FF07}" destId="{67F593FF-6A0D-4012-ADC0-A8DC9CB7EDF4}" srcOrd="3" destOrd="0" parTransId="{F296F9C6-4E5D-4369-989A-39012E8A7F54}" sibTransId="{6C31C5F6-48A1-47EC-961C-5E78BCB4DE16}"/>
    <dgm:cxn modelId="{C8890ADF-AF52-4575-B627-C66449F682F2}" type="presOf" srcId="{C481EFD1-B988-4396-8582-0558089C14B1}" destId="{BFADC9A4-D59E-4CC3-B8AA-35E5FECD11F4}" srcOrd="0" destOrd="2" presId="urn:microsoft.com/office/officeart/2005/8/layout/StepDownProcess"/>
    <dgm:cxn modelId="{C3DDD1CD-4EEB-48F7-85BA-F59FD052D8D4}" type="presOf" srcId="{86EE70D0-C8A7-4956-A26E-5EC3E8C9E6DE}" destId="{3F3D79A5-29A3-4633-950A-01507E0577E9}" srcOrd="0" destOrd="0" presId="urn:microsoft.com/office/officeart/2005/8/layout/StepDownProcess"/>
    <dgm:cxn modelId="{F65F4A4B-B774-4FE0-867D-59E5EE3F5BBC}" srcId="{BC30CCF2-8E67-485D-B2EE-298A6B80A463}" destId="{05F26761-1B9A-4A16-8811-7800E2993BFF}" srcOrd="2" destOrd="0" parTransId="{65F10670-C287-4E4C-9371-F57F157C4B08}" sibTransId="{D3DCA5EE-E6F2-4612-9458-B218FC864A41}"/>
    <dgm:cxn modelId="{D03D0A28-BC21-47C8-AE90-053BADA0A292}" type="presOf" srcId="{BC30CCF2-8E67-485D-B2EE-298A6B80A463}" destId="{63573755-9F27-4639-9A71-D2C18BC11B2C}" srcOrd="0" destOrd="0" presId="urn:microsoft.com/office/officeart/2005/8/layout/StepDownProcess"/>
    <dgm:cxn modelId="{37EFD541-BD47-4EB1-BE70-9D48DBD20983}" type="presOf" srcId="{67F593FF-6A0D-4012-ADC0-A8DC9CB7EDF4}" destId="{BFADC9A4-D59E-4CC3-B8AA-35E5FECD11F4}" srcOrd="0" destOrd="3" presId="urn:microsoft.com/office/officeart/2005/8/layout/StepDownProcess"/>
    <dgm:cxn modelId="{3525AEDD-E881-4347-8BFA-13FC28DB44AE}" type="presOf" srcId="{80D0F270-6A7A-4587-A6BD-111CC7442433}" destId="{DC98C377-15EF-4A0A-8C12-482040A5F5F8}" srcOrd="0" destOrd="0" presId="urn:microsoft.com/office/officeart/2005/8/layout/StepDownProcess"/>
    <dgm:cxn modelId="{9A4BCFFF-8FC4-4A55-8C23-52293C6F594F}" type="presOf" srcId="{6911225D-0073-4856-81FC-81EA3E1AD180}" destId="{BFADC9A4-D59E-4CC3-B8AA-35E5FECD11F4}" srcOrd="0" destOrd="1" presId="urn:microsoft.com/office/officeart/2005/8/layout/StepDownProcess"/>
    <dgm:cxn modelId="{3E9AB02D-5D24-4BF9-A527-42B8E618F190}" srcId="{8EDC4020-27D8-41A0-9030-20D250D3CF17}" destId="{86EE70D0-C8A7-4956-A26E-5EC3E8C9E6DE}" srcOrd="0" destOrd="0" parTransId="{990E3942-0E79-4A05-BDED-A5AD3B83CD87}" sibTransId="{1A7D9163-2C3D-4E28-9F59-41EDAAC64D8C}"/>
    <dgm:cxn modelId="{2C273F37-451B-49F7-B5E1-8ADAFF1C5B8B}" srcId="{BC30CCF2-8E67-485D-B2EE-298A6B80A463}" destId="{67A6AC1A-D8FB-4502-945D-26872814FF07}" srcOrd="3" destOrd="0" parTransId="{06D76EB9-76F7-4060-9673-3C8919BB8D77}" sibTransId="{27040D9B-C34B-4FD2-802E-7FA11BAC095C}"/>
    <dgm:cxn modelId="{99C117E7-72D0-4D07-9FD2-70C42CF21C14}" srcId="{67A6AC1A-D8FB-4502-945D-26872814FF07}" destId="{C481EFD1-B988-4396-8582-0558089C14B1}" srcOrd="2" destOrd="0" parTransId="{18E54C12-10F5-4F2A-A07C-41DC4A744A3E}" sibTransId="{201AC7D0-38A7-42B2-BDDC-6191E2BD3B34}"/>
    <dgm:cxn modelId="{BF3189B6-73AB-4594-BDE7-69FF0AAAC5B6}" type="presOf" srcId="{67A6AC1A-D8FB-4502-945D-26872814FF07}" destId="{D7409F59-1899-4C38-A467-53FB0BE134B7}" srcOrd="0" destOrd="0" presId="urn:microsoft.com/office/officeart/2005/8/layout/StepDownProcess"/>
    <dgm:cxn modelId="{2635185E-D199-4479-98F2-5EC4701D5005}" srcId="{67A6AC1A-D8FB-4502-945D-26872814FF07}" destId="{6911225D-0073-4856-81FC-81EA3E1AD180}" srcOrd="1" destOrd="0" parTransId="{752B2FE3-8EBA-4CD0-BFFA-4EFFCD6F2DB5}" sibTransId="{7BA2C42E-4BBB-4480-9E04-7EE2F7457291}"/>
    <dgm:cxn modelId="{A87F2319-5157-4CEB-8C8D-42B884471E85}" type="presParOf" srcId="{63573755-9F27-4639-9A71-D2C18BC11B2C}" destId="{386ABFDD-60D2-4808-AFF5-316D99EA0757}" srcOrd="0" destOrd="0" presId="urn:microsoft.com/office/officeart/2005/8/layout/StepDownProcess"/>
    <dgm:cxn modelId="{7B2C9CC5-E06D-4D24-B405-317D21F7F3BC}" type="presParOf" srcId="{386ABFDD-60D2-4808-AFF5-316D99EA0757}" destId="{08177ACA-69A6-4FF1-8601-504A5D9B8636}" srcOrd="0" destOrd="0" presId="urn:microsoft.com/office/officeart/2005/8/layout/StepDownProcess"/>
    <dgm:cxn modelId="{78B63F69-5602-46CD-B642-D4E155E8C3FD}" type="presParOf" srcId="{386ABFDD-60D2-4808-AFF5-316D99EA0757}" destId="{9C06F138-DDE9-4C93-9372-9B80513AB7FD}" srcOrd="1" destOrd="0" presId="urn:microsoft.com/office/officeart/2005/8/layout/StepDownProcess"/>
    <dgm:cxn modelId="{AD7D491C-DE61-4E12-87EC-3AFB10D46939}" type="presParOf" srcId="{386ABFDD-60D2-4808-AFF5-316D99EA0757}" destId="{3F3D79A5-29A3-4633-950A-01507E0577E9}" srcOrd="2" destOrd="0" presId="urn:microsoft.com/office/officeart/2005/8/layout/StepDownProcess"/>
    <dgm:cxn modelId="{D15EE4A0-0349-4034-874F-AFA628932A62}" type="presParOf" srcId="{63573755-9F27-4639-9A71-D2C18BC11B2C}" destId="{52A84601-55EC-49E4-AFB7-D7F1B471DC04}" srcOrd="1" destOrd="0" presId="urn:microsoft.com/office/officeart/2005/8/layout/StepDownProcess"/>
    <dgm:cxn modelId="{23DA4FE8-C0AF-421A-B098-22F251C4E604}" type="presParOf" srcId="{63573755-9F27-4639-9A71-D2C18BC11B2C}" destId="{7B15497A-8A42-4A94-8311-A93D77BD750A}" srcOrd="2" destOrd="0" presId="urn:microsoft.com/office/officeart/2005/8/layout/StepDownProcess"/>
    <dgm:cxn modelId="{AEE5CEC0-1E26-4AD9-A110-EFC329B7FAFB}" type="presParOf" srcId="{7B15497A-8A42-4A94-8311-A93D77BD750A}" destId="{DA37D9E8-FE4B-4C2E-9B9B-79026221BBA8}" srcOrd="0" destOrd="0" presId="urn:microsoft.com/office/officeart/2005/8/layout/StepDownProcess"/>
    <dgm:cxn modelId="{DA2FF973-C773-4CF8-9C49-38D30A9BBB65}" type="presParOf" srcId="{7B15497A-8A42-4A94-8311-A93D77BD750A}" destId="{DC98C377-15EF-4A0A-8C12-482040A5F5F8}" srcOrd="1" destOrd="0" presId="urn:microsoft.com/office/officeart/2005/8/layout/StepDownProcess"/>
    <dgm:cxn modelId="{26AC5FA5-D587-41EF-9461-45EA1EEA52B1}" type="presParOf" srcId="{7B15497A-8A42-4A94-8311-A93D77BD750A}" destId="{EBA6D6BC-F8E6-40EA-B60E-603F0277EC4E}" srcOrd="2" destOrd="0" presId="urn:microsoft.com/office/officeart/2005/8/layout/StepDownProcess"/>
    <dgm:cxn modelId="{047B3F61-9A3A-44D7-880D-876A60EDD2A1}" type="presParOf" srcId="{63573755-9F27-4639-9A71-D2C18BC11B2C}" destId="{17C2D6F9-4A1F-4BD9-9090-3EF339654C2C}" srcOrd="3" destOrd="0" presId="urn:microsoft.com/office/officeart/2005/8/layout/StepDownProcess"/>
    <dgm:cxn modelId="{67BA2EDE-CDDD-41DC-9E12-EE0AD9857BC8}" type="presParOf" srcId="{63573755-9F27-4639-9A71-D2C18BC11B2C}" destId="{78C160BA-EA3A-4DA7-92DF-0F64B7BB0DF4}" srcOrd="4" destOrd="0" presId="urn:microsoft.com/office/officeart/2005/8/layout/StepDownProcess"/>
    <dgm:cxn modelId="{F0DADE7F-0A13-43E4-8EB0-77600EF28353}" type="presParOf" srcId="{78C160BA-EA3A-4DA7-92DF-0F64B7BB0DF4}" destId="{37025138-992F-49E8-9253-AF1CF0CA5AA9}" srcOrd="0" destOrd="0" presId="urn:microsoft.com/office/officeart/2005/8/layout/StepDownProcess"/>
    <dgm:cxn modelId="{3C50F94C-F5C4-41A3-8D80-0517A26F3F08}" type="presParOf" srcId="{78C160BA-EA3A-4DA7-92DF-0F64B7BB0DF4}" destId="{D1168C97-EEDA-4E16-85C4-02D89DEF83A7}" srcOrd="1" destOrd="0" presId="urn:microsoft.com/office/officeart/2005/8/layout/StepDownProcess"/>
    <dgm:cxn modelId="{E995BFCD-AD14-4B95-BFFE-743307170334}" type="presParOf" srcId="{78C160BA-EA3A-4DA7-92DF-0F64B7BB0DF4}" destId="{522E3C6C-F143-430D-BC11-A331ED64BB36}" srcOrd="2" destOrd="0" presId="urn:microsoft.com/office/officeart/2005/8/layout/StepDownProcess"/>
    <dgm:cxn modelId="{2EE3C9DC-A66F-47D1-A199-62C6845BD92E}" type="presParOf" srcId="{63573755-9F27-4639-9A71-D2C18BC11B2C}" destId="{BCDC41AE-32B3-4E84-B1EB-3E2129D76932}" srcOrd="5" destOrd="0" presId="urn:microsoft.com/office/officeart/2005/8/layout/StepDownProcess"/>
    <dgm:cxn modelId="{04A4EE55-E24D-48AF-A173-EE0C86BDBC42}" type="presParOf" srcId="{63573755-9F27-4639-9A71-D2C18BC11B2C}" destId="{CF711A8D-5921-4CDA-AFE4-E368F34D80CC}" srcOrd="6" destOrd="0" presId="urn:microsoft.com/office/officeart/2005/8/layout/StepDownProcess"/>
    <dgm:cxn modelId="{1FDC6014-6E2B-4D7C-A001-7679BA6044EA}" type="presParOf" srcId="{CF711A8D-5921-4CDA-AFE4-E368F34D80CC}" destId="{D7409F59-1899-4C38-A467-53FB0BE134B7}" srcOrd="0" destOrd="0" presId="urn:microsoft.com/office/officeart/2005/8/layout/StepDownProcess"/>
    <dgm:cxn modelId="{C9D61088-9B27-4E8B-8142-0F768BE7EC18}" type="presParOf" srcId="{CF711A8D-5921-4CDA-AFE4-E368F34D80CC}" destId="{BFADC9A4-D59E-4CC3-B8AA-35E5FECD11F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AC8FCA0-12E1-493F-84CE-F6B5B4264BE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AU"/>
        </a:p>
      </dgm:t>
    </dgm:pt>
    <dgm:pt modelId="{6C15A311-55B4-40F2-9E5E-130019BBBDB6}" type="pres">
      <dgm:prSet presAssocID="{6AC8FCA0-12E1-493F-84CE-F6B5B4264BEB}" presName="Name0" presStyleCnt="0">
        <dgm:presLayoutVars>
          <dgm:chMax val="1"/>
          <dgm:chPref val="1"/>
          <dgm:dir/>
          <dgm:animOne val="branch"/>
          <dgm:animLvl val="lvl"/>
        </dgm:presLayoutVars>
      </dgm:prSet>
      <dgm:spPr/>
      <dgm:t>
        <a:bodyPr/>
        <a:lstStyle/>
        <a:p>
          <a:endParaRPr lang="en-AU"/>
        </a:p>
      </dgm:t>
    </dgm:pt>
  </dgm:ptLst>
  <dgm:cxnLst>
    <dgm:cxn modelId="{CC042FC7-45E9-48D2-86D8-CB4AFCDA5CE9}" type="presOf" srcId="{6AC8FCA0-12E1-493F-84CE-F6B5B4264BEB}" destId="{6C15A311-55B4-40F2-9E5E-130019BBBDB6}" srcOrd="0"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E585E-5391-463F-B311-A5ED9AC2CFAE}" type="doc">
      <dgm:prSet loTypeId="urn:microsoft.com/office/officeart/2005/8/layout/venn1" loCatId="relationship" qsTypeId="urn:microsoft.com/office/officeart/2005/8/quickstyle/simple1" qsCatId="simple" csTypeId="urn:microsoft.com/office/officeart/2005/8/colors/colorful4" csCatId="colorful" phldr="1"/>
      <dgm:spPr/>
    </dgm:pt>
    <dgm:pt modelId="{0BDFF2BF-FC60-4D96-BF1E-58563983CABA}">
      <dgm:prSet phldrT="[Text]"/>
      <dgm:spPr/>
      <dgm:t>
        <a:bodyPr/>
        <a:lstStyle/>
        <a:p>
          <a:r>
            <a:rPr lang="en-AU" dirty="0" smtClean="0"/>
            <a:t>Harsh</a:t>
          </a:r>
          <a:endParaRPr lang="en-AU" dirty="0"/>
        </a:p>
      </dgm:t>
    </dgm:pt>
    <dgm:pt modelId="{C3B498F3-5E02-4623-802D-96DDB3A30FA3}" type="parTrans" cxnId="{6CB531E3-A335-4AFB-8086-604970615F2B}">
      <dgm:prSet/>
      <dgm:spPr/>
      <dgm:t>
        <a:bodyPr/>
        <a:lstStyle/>
        <a:p>
          <a:endParaRPr lang="en-AU"/>
        </a:p>
      </dgm:t>
    </dgm:pt>
    <dgm:pt modelId="{69C49676-7DAE-40C8-9F52-E496BBC5404E}" type="sibTrans" cxnId="{6CB531E3-A335-4AFB-8086-604970615F2B}">
      <dgm:prSet/>
      <dgm:spPr/>
      <dgm:t>
        <a:bodyPr/>
        <a:lstStyle/>
        <a:p>
          <a:endParaRPr lang="en-AU"/>
        </a:p>
      </dgm:t>
    </dgm:pt>
    <dgm:pt modelId="{4C78A3F9-7ED2-4CBC-B423-283068604DA5}">
      <dgm:prSet phldrT="[Text]"/>
      <dgm:spPr/>
      <dgm:t>
        <a:bodyPr/>
        <a:lstStyle/>
        <a:p>
          <a:r>
            <a:rPr lang="en-AU" dirty="0" smtClean="0"/>
            <a:t>Unreasonable</a:t>
          </a:r>
          <a:endParaRPr lang="en-AU" dirty="0"/>
        </a:p>
      </dgm:t>
    </dgm:pt>
    <dgm:pt modelId="{7DD3145B-E445-46E3-94F2-4FD42C081871}" type="parTrans" cxnId="{3635784F-A3C7-49EC-8492-ED6E028A6EC3}">
      <dgm:prSet/>
      <dgm:spPr/>
      <dgm:t>
        <a:bodyPr/>
        <a:lstStyle/>
        <a:p>
          <a:endParaRPr lang="en-AU"/>
        </a:p>
      </dgm:t>
    </dgm:pt>
    <dgm:pt modelId="{C488AF7D-9D42-450C-865F-16CB2AD72AC1}" type="sibTrans" cxnId="{3635784F-A3C7-49EC-8492-ED6E028A6EC3}">
      <dgm:prSet/>
      <dgm:spPr/>
      <dgm:t>
        <a:bodyPr/>
        <a:lstStyle/>
        <a:p>
          <a:endParaRPr lang="en-AU"/>
        </a:p>
      </dgm:t>
    </dgm:pt>
    <dgm:pt modelId="{BBC9C480-B92D-40E0-BA3D-0E7BFF8C63BE}">
      <dgm:prSet phldrT="[Text]"/>
      <dgm:spPr/>
      <dgm:t>
        <a:bodyPr/>
        <a:lstStyle/>
        <a:p>
          <a:r>
            <a:rPr lang="en-AU" dirty="0" smtClean="0"/>
            <a:t>Unjust</a:t>
          </a:r>
          <a:endParaRPr lang="en-AU" dirty="0"/>
        </a:p>
      </dgm:t>
    </dgm:pt>
    <dgm:pt modelId="{D2DBFDB1-7075-4D8C-BF22-58E0CDB96087}" type="parTrans" cxnId="{055D137D-1C03-42A7-8CB1-4AA6310EDFE3}">
      <dgm:prSet/>
      <dgm:spPr/>
      <dgm:t>
        <a:bodyPr/>
        <a:lstStyle/>
        <a:p>
          <a:endParaRPr lang="en-AU"/>
        </a:p>
      </dgm:t>
    </dgm:pt>
    <dgm:pt modelId="{6DD05449-F087-42D1-804F-5BB7C30EF7DB}" type="sibTrans" cxnId="{055D137D-1C03-42A7-8CB1-4AA6310EDFE3}">
      <dgm:prSet/>
      <dgm:spPr/>
      <dgm:t>
        <a:bodyPr/>
        <a:lstStyle/>
        <a:p>
          <a:endParaRPr lang="en-AU"/>
        </a:p>
      </dgm:t>
    </dgm:pt>
    <dgm:pt modelId="{0BC8DEC1-06BD-4353-A3A7-B6DD27417EAF}" type="pres">
      <dgm:prSet presAssocID="{909E585E-5391-463F-B311-A5ED9AC2CFAE}" presName="compositeShape" presStyleCnt="0">
        <dgm:presLayoutVars>
          <dgm:chMax val="7"/>
          <dgm:dir/>
          <dgm:resizeHandles val="exact"/>
        </dgm:presLayoutVars>
      </dgm:prSet>
      <dgm:spPr/>
    </dgm:pt>
    <dgm:pt modelId="{0ED60092-BB7B-40E9-A23A-34601678C2F6}" type="pres">
      <dgm:prSet presAssocID="{0BDFF2BF-FC60-4D96-BF1E-58563983CABA}" presName="circ1" presStyleLbl="vennNode1" presStyleIdx="0" presStyleCnt="3"/>
      <dgm:spPr/>
      <dgm:t>
        <a:bodyPr/>
        <a:lstStyle/>
        <a:p>
          <a:endParaRPr lang="en-AU"/>
        </a:p>
      </dgm:t>
    </dgm:pt>
    <dgm:pt modelId="{464DB32D-DA5F-4270-9EE1-6FF5648E8AB0}" type="pres">
      <dgm:prSet presAssocID="{0BDFF2BF-FC60-4D96-BF1E-58563983CABA}" presName="circ1Tx" presStyleLbl="revTx" presStyleIdx="0" presStyleCnt="0">
        <dgm:presLayoutVars>
          <dgm:chMax val="0"/>
          <dgm:chPref val="0"/>
          <dgm:bulletEnabled val="1"/>
        </dgm:presLayoutVars>
      </dgm:prSet>
      <dgm:spPr/>
      <dgm:t>
        <a:bodyPr/>
        <a:lstStyle/>
        <a:p>
          <a:endParaRPr lang="en-AU"/>
        </a:p>
      </dgm:t>
    </dgm:pt>
    <dgm:pt modelId="{C237A835-A5AE-4ED2-9A8A-A0BBB315F72F}" type="pres">
      <dgm:prSet presAssocID="{4C78A3F9-7ED2-4CBC-B423-283068604DA5}" presName="circ2" presStyleLbl="vennNode1" presStyleIdx="1" presStyleCnt="3"/>
      <dgm:spPr/>
      <dgm:t>
        <a:bodyPr/>
        <a:lstStyle/>
        <a:p>
          <a:endParaRPr lang="en-AU"/>
        </a:p>
      </dgm:t>
    </dgm:pt>
    <dgm:pt modelId="{CA8076B0-0E0C-4448-BE29-61AB21AA00E4}" type="pres">
      <dgm:prSet presAssocID="{4C78A3F9-7ED2-4CBC-B423-283068604DA5}" presName="circ2Tx" presStyleLbl="revTx" presStyleIdx="0" presStyleCnt="0">
        <dgm:presLayoutVars>
          <dgm:chMax val="0"/>
          <dgm:chPref val="0"/>
          <dgm:bulletEnabled val="1"/>
        </dgm:presLayoutVars>
      </dgm:prSet>
      <dgm:spPr/>
      <dgm:t>
        <a:bodyPr/>
        <a:lstStyle/>
        <a:p>
          <a:endParaRPr lang="en-AU"/>
        </a:p>
      </dgm:t>
    </dgm:pt>
    <dgm:pt modelId="{BE48321D-DDA9-4DE3-87A0-C3D16710918B}" type="pres">
      <dgm:prSet presAssocID="{BBC9C480-B92D-40E0-BA3D-0E7BFF8C63BE}" presName="circ3" presStyleLbl="vennNode1" presStyleIdx="2" presStyleCnt="3"/>
      <dgm:spPr/>
      <dgm:t>
        <a:bodyPr/>
        <a:lstStyle/>
        <a:p>
          <a:endParaRPr lang="en-AU"/>
        </a:p>
      </dgm:t>
    </dgm:pt>
    <dgm:pt modelId="{8C3C55AD-A264-4423-8187-35659272B03B}" type="pres">
      <dgm:prSet presAssocID="{BBC9C480-B92D-40E0-BA3D-0E7BFF8C63BE}" presName="circ3Tx" presStyleLbl="revTx" presStyleIdx="0" presStyleCnt="0">
        <dgm:presLayoutVars>
          <dgm:chMax val="0"/>
          <dgm:chPref val="0"/>
          <dgm:bulletEnabled val="1"/>
        </dgm:presLayoutVars>
      </dgm:prSet>
      <dgm:spPr/>
      <dgm:t>
        <a:bodyPr/>
        <a:lstStyle/>
        <a:p>
          <a:endParaRPr lang="en-AU"/>
        </a:p>
      </dgm:t>
    </dgm:pt>
  </dgm:ptLst>
  <dgm:cxnLst>
    <dgm:cxn modelId="{173371A7-F4CE-42E1-AE2D-5A53675755D1}" type="presOf" srcId="{BBC9C480-B92D-40E0-BA3D-0E7BFF8C63BE}" destId="{8C3C55AD-A264-4423-8187-35659272B03B}" srcOrd="1" destOrd="0" presId="urn:microsoft.com/office/officeart/2005/8/layout/venn1"/>
    <dgm:cxn modelId="{B85AA4B0-9265-40BE-B42A-3369852614EC}" type="presOf" srcId="{BBC9C480-B92D-40E0-BA3D-0E7BFF8C63BE}" destId="{BE48321D-DDA9-4DE3-87A0-C3D16710918B}" srcOrd="0" destOrd="0" presId="urn:microsoft.com/office/officeart/2005/8/layout/venn1"/>
    <dgm:cxn modelId="{5D7E56D6-B1EE-473F-B46C-DF24D40AE252}" type="presOf" srcId="{4C78A3F9-7ED2-4CBC-B423-283068604DA5}" destId="{C237A835-A5AE-4ED2-9A8A-A0BBB315F72F}" srcOrd="0" destOrd="0" presId="urn:microsoft.com/office/officeart/2005/8/layout/venn1"/>
    <dgm:cxn modelId="{D83A656E-A9AC-4BD1-9F9C-A7903E6DF17A}" type="presOf" srcId="{0BDFF2BF-FC60-4D96-BF1E-58563983CABA}" destId="{464DB32D-DA5F-4270-9EE1-6FF5648E8AB0}" srcOrd="1" destOrd="0" presId="urn:microsoft.com/office/officeart/2005/8/layout/venn1"/>
    <dgm:cxn modelId="{DFA7DCFC-3427-466E-98BF-EDB5F05C6EB9}" type="presOf" srcId="{4C78A3F9-7ED2-4CBC-B423-283068604DA5}" destId="{CA8076B0-0E0C-4448-BE29-61AB21AA00E4}" srcOrd="1" destOrd="0" presId="urn:microsoft.com/office/officeart/2005/8/layout/venn1"/>
    <dgm:cxn modelId="{E9C8B053-BB55-4D3F-9F67-0B023DB23548}" type="presOf" srcId="{0BDFF2BF-FC60-4D96-BF1E-58563983CABA}" destId="{0ED60092-BB7B-40E9-A23A-34601678C2F6}" srcOrd="0" destOrd="0" presId="urn:microsoft.com/office/officeart/2005/8/layout/venn1"/>
    <dgm:cxn modelId="{055D137D-1C03-42A7-8CB1-4AA6310EDFE3}" srcId="{909E585E-5391-463F-B311-A5ED9AC2CFAE}" destId="{BBC9C480-B92D-40E0-BA3D-0E7BFF8C63BE}" srcOrd="2" destOrd="0" parTransId="{D2DBFDB1-7075-4D8C-BF22-58E0CDB96087}" sibTransId="{6DD05449-F087-42D1-804F-5BB7C30EF7DB}"/>
    <dgm:cxn modelId="{6CB531E3-A335-4AFB-8086-604970615F2B}" srcId="{909E585E-5391-463F-B311-A5ED9AC2CFAE}" destId="{0BDFF2BF-FC60-4D96-BF1E-58563983CABA}" srcOrd="0" destOrd="0" parTransId="{C3B498F3-5E02-4623-802D-96DDB3A30FA3}" sibTransId="{69C49676-7DAE-40C8-9F52-E496BBC5404E}"/>
    <dgm:cxn modelId="{35CAD849-A67A-42C6-BE08-9CF491DABA82}" type="presOf" srcId="{909E585E-5391-463F-B311-A5ED9AC2CFAE}" destId="{0BC8DEC1-06BD-4353-A3A7-B6DD27417EAF}" srcOrd="0" destOrd="0" presId="urn:microsoft.com/office/officeart/2005/8/layout/venn1"/>
    <dgm:cxn modelId="{3635784F-A3C7-49EC-8492-ED6E028A6EC3}" srcId="{909E585E-5391-463F-B311-A5ED9AC2CFAE}" destId="{4C78A3F9-7ED2-4CBC-B423-283068604DA5}" srcOrd="1" destOrd="0" parTransId="{7DD3145B-E445-46E3-94F2-4FD42C081871}" sibTransId="{C488AF7D-9D42-450C-865F-16CB2AD72AC1}"/>
    <dgm:cxn modelId="{2378D7AF-CC81-4498-BFBD-59B10635FF1C}" type="presParOf" srcId="{0BC8DEC1-06BD-4353-A3A7-B6DD27417EAF}" destId="{0ED60092-BB7B-40E9-A23A-34601678C2F6}" srcOrd="0" destOrd="0" presId="urn:microsoft.com/office/officeart/2005/8/layout/venn1"/>
    <dgm:cxn modelId="{718D20C7-17FE-4199-A109-9C328D3845D7}" type="presParOf" srcId="{0BC8DEC1-06BD-4353-A3A7-B6DD27417EAF}" destId="{464DB32D-DA5F-4270-9EE1-6FF5648E8AB0}" srcOrd="1" destOrd="0" presId="urn:microsoft.com/office/officeart/2005/8/layout/venn1"/>
    <dgm:cxn modelId="{5EB52E38-3E61-429A-B859-358B082C637B}" type="presParOf" srcId="{0BC8DEC1-06BD-4353-A3A7-B6DD27417EAF}" destId="{C237A835-A5AE-4ED2-9A8A-A0BBB315F72F}" srcOrd="2" destOrd="0" presId="urn:microsoft.com/office/officeart/2005/8/layout/venn1"/>
    <dgm:cxn modelId="{2AAD9E9A-4534-4A1A-9D46-0D1197925E8B}" type="presParOf" srcId="{0BC8DEC1-06BD-4353-A3A7-B6DD27417EAF}" destId="{CA8076B0-0E0C-4448-BE29-61AB21AA00E4}" srcOrd="3" destOrd="0" presId="urn:microsoft.com/office/officeart/2005/8/layout/venn1"/>
    <dgm:cxn modelId="{9F2B8D1C-B488-4615-A6F3-889074A0F102}" type="presParOf" srcId="{0BC8DEC1-06BD-4353-A3A7-B6DD27417EAF}" destId="{BE48321D-DDA9-4DE3-87A0-C3D16710918B}" srcOrd="4" destOrd="0" presId="urn:microsoft.com/office/officeart/2005/8/layout/venn1"/>
    <dgm:cxn modelId="{9E164366-9AC6-4719-B23A-7A332EE88ECC}" type="presParOf" srcId="{0BC8DEC1-06BD-4353-A3A7-B6DD27417EAF}" destId="{8C3C55AD-A264-4423-8187-35659272B03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BCCC72C-E536-44F6-91AB-43D2383CBF88}" type="doc">
      <dgm:prSet loTypeId="urn:microsoft.com/office/officeart/2005/8/layout/chart3" loCatId="relationship" qsTypeId="urn:microsoft.com/office/officeart/2005/8/quickstyle/simple1" qsCatId="simple" csTypeId="urn:microsoft.com/office/officeart/2005/8/colors/accent1_4" csCatId="accent1" phldr="1"/>
      <dgm:spPr/>
    </dgm:pt>
    <dgm:pt modelId="{3A5C5371-E6B7-4BAE-B833-237460693DF8}">
      <dgm:prSet phldrT="[Text]" custT="1"/>
      <dgm:spPr/>
      <dgm:t>
        <a:bodyPr/>
        <a:lstStyle/>
        <a:p>
          <a:r>
            <a:rPr lang="en-AU" sz="1300" dirty="0" smtClean="0"/>
            <a:t>Reasonable management action</a:t>
          </a:r>
          <a:endParaRPr lang="en-AU" sz="1300" dirty="0"/>
        </a:p>
      </dgm:t>
    </dgm:pt>
    <dgm:pt modelId="{613616A5-483A-4579-AEBF-145DAFE0D78D}" type="parTrans" cxnId="{881CFA66-025D-4BE0-AE7C-B9CDEF5C2519}">
      <dgm:prSet/>
      <dgm:spPr/>
      <dgm:t>
        <a:bodyPr/>
        <a:lstStyle/>
        <a:p>
          <a:endParaRPr lang="en-AU"/>
        </a:p>
      </dgm:t>
    </dgm:pt>
    <dgm:pt modelId="{6F73D9D9-7744-47D0-B644-D068C2274464}" type="sibTrans" cxnId="{881CFA66-025D-4BE0-AE7C-B9CDEF5C2519}">
      <dgm:prSet/>
      <dgm:spPr/>
      <dgm:t>
        <a:bodyPr/>
        <a:lstStyle/>
        <a:p>
          <a:endParaRPr lang="en-AU"/>
        </a:p>
      </dgm:t>
    </dgm:pt>
    <dgm:pt modelId="{3EA67BFB-5FE6-4C22-A257-7005D675A15E}">
      <dgm:prSet phldrT="[Text]" custT="1"/>
      <dgm:spPr/>
      <dgm:t>
        <a:bodyPr/>
        <a:lstStyle/>
        <a:p>
          <a:r>
            <a:rPr lang="en-AU" sz="1300" dirty="0" smtClean="0"/>
            <a:t>The behaviour creates a </a:t>
          </a:r>
          <a:r>
            <a:rPr lang="en-AU" sz="1300" b="1" dirty="0" smtClean="0"/>
            <a:t>risk to health and safety  </a:t>
          </a:r>
          <a:endParaRPr lang="en-AU" sz="1300" b="1" dirty="0"/>
        </a:p>
      </dgm:t>
    </dgm:pt>
    <dgm:pt modelId="{CEB295C1-70FE-45CA-B6D3-B1476FB80CFF}" type="parTrans" cxnId="{BA6FAF20-0629-456D-9624-37D8123A8A54}">
      <dgm:prSet/>
      <dgm:spPr/>
      <dgm:t>
        <a:bodyPr/>
        <a:lstStyle/>
        <a:p>
          <a:endParaRPr lang="en-AU"/>
        </a:p>
      </dgm:t>
    </dgm:pt>
    <dgm:pt modelId="{81AF298D-5D65-4838-B525-FB65FF10234B}" type="sibTrans" cxnId="{BA6FAF20-0629-456D-9624-37D8123A8A54}">
      <dgm:prSet/>
      <dgm:spPr/>
      <dgm:t>
        <a:bodyPr/>
        <a:lstStyle/>
        <a:p>
          <a:endParaRPr lang="en-AU"/>
        </a:p>
      </dgm:t>
    </dgm:pt>
    <dgm:pt modelId="{9065F17A-4BC5-419D-8A09-39180E92A43C}">
      <dgm:prSet phldrT="[Text]" custT="1"/>
      <dgm:spPr/>
      <dgm:t>
        <a:bodyPr/>
        <a:lstStyle/>
        <a:p>
          <a:r>
            <a:rPr lang="en-AU" sz="1300" dirty="0" smtClean="0"/>
            <a:t>An individual or  group of individuals </a:t>
          </a:r>
          <a:r>
            <a:rPr lang="en-AU" sz="1300" b="1" dirty="0" smtClean="0"/>
            <a:t>repeatedly</a:t>
          </a:r>
          <a:r>
            <a:rPr lang="en-AU" sz="1300" dirty="0" smtClean="0"/>
            <a:t> behaves </a:t>
          </a:r>
          <a:r>
            <a:rPr lang="en-AU" sz="1300" b="1" dirty="0" smtClean="0"/>
            <a:t>unreasonably towards </a:t>
          </a:r>
          <a:r>
            <a:rPr lang="en-AU" sz="1300" dirty="0" smtClean="0"/>
            <a:t>the worker, or group of workers</a:t>
          </a:r>
          <a:endParaRPr lang="en-AU" sz="1300" dirty="0"/>
        </a:p>
      </dgm:t>
    </dgm:pt>
    <dgm:pt modelId="{E478DDFF-654C-4416-B871-DAB0A584D877}" type="parTrans" cxnId="{2C426CAE-FB3A-4951-958D-964989D30581}">
      <dgm:prSet/>
      <dgm:spPr/>
      <dgm:t>
        <a:bodyPr/>
        <a:lstStyle/>
        <a:p>
          <a:endParaRPr lang="en-AU"/>
        </a:p>
      </dgm:t>
    </dgm:pt>
    <dgm:pt modelId="{7566CEC9-EC95-44DC-9268-DD25CD06A0A3}" type="sibTrans" cxnId="{2C426CAE-FB3A-4951-958D-964989D30581}">
      <dgm:prSet/>
      <dgm:spPr/>
      <dgm:t>
        <a:bodyPr/>
        <a:lstStyle/>
        <a:p>
          <a:endParaRPr lang="en-AU"/>
        </a:p>
      </dgm:t>
    </dgm:pt>
    <dgm:pt modelId="{D5FEE702-DA42-45FA-89F6-07B62D110449}" type="pres">
      <dgm:prSet presAssocID="{3BCCC72C-E536-44F6-91AB-43D2383CBF88}" presName="compositeShape" presStyleCnt="0">
        <dgm:presLayoutVars>
          <dgm:chMax val="7"/>
          <dgm:dir/>
          <dgm:resizeHandles val="exact"/>
        </dgm:presLayoutVars>
      </dgm:prSet>
      <dgm:spPr/>
    </dgm:pt>
    <dgm:pt modelId="{6E15070F-BA1E-40CA-9557-E7CC2A553138}" type="pres">
      <dgm:prSet presAssocID="{3BCCC72C-E536-44F6-91AB-43D2383CBF88}" presName="wedge1" presStyleLbl="node1" presStyleIdx="0" presStyleCnt="3"/>
      <dgm:spPr/>
      <dgm:t>
        <a:bodyPr/>
        <a:lstStyle/>
        <a:p>
          <a:endParaRPr lang="en-AU"/>
        </a:p>
      </dgm:t>
    </dgm:pt>
    <dgm:pt modelId="{8913CEBB-69AA-4760-8FD8-24214DDEC52F}" type="pres">
      <dgm:prSet presAssocID="{3BCCC72C-E536-44F6-91AB-43D2383CBF88}" presName="wedge1Tx" presStyleLbl="node1" presStyleIdx="0" presStyleCnt="3">
        <dgm:presLayoutVars>
          <dgm:chMax val="0"/>
          <dgm:chPref val="0"/>
          <dgm:bulletEnabled val="1"/>
        </dgm:presLayoutVars>
      </dgm:prSet>
      <dgm:spPr/>
      <dgm:t>
        <a:bodyPr/>
        <a:lstStyle/>
        <a:p>
          <a:endParaRPr lang="en-AU"/>
        </a:p>
      </dgm:t>
    </dgm:pt>
    <dgm:pt modelId="{54C7A536-24DB-4F26-A532-4EC92B51551A}" type="pres">
      <dgm:prSet presAssocID="{3BCCC72C-E536-44F6-91AB-43D2383CBF88}" presName="wedge2" presStyleLbl="node1" presStyleIdx="1" presStyleCnt="3"/>
      <dgm:spPr/>
      <dgm:t>
        <a:bodyPr/>
        <a:lstStyle/>
        <a:p>
          <a:endParaRPr lang="en-AU"/>
        </a:p>
      </dgm:t>
    </dgm:pt>
    <dgm:pt modelId="{2BC6FFD3-4449-4ED5-B82B-007118BA3A5B}" type="pres">
      <dgm:prSet presAssocID="{3BCCC72C-E536-44F6-91AB-43D2383CBF88}" presName="wedge2Tx" presStyleLbl="node1" presStyleIdx="1" presStyleCnt="3">
        <dgm:presLayoutVars>
          <dgm:chMax val="0"/>
          <dgm:chPref val="0"/>
          <dgm:bulletEnabled val="1"/>
        </dgm:presLayoutVars>
      </dgm:prSet>
      <dgm:spPr/>
      <dgm:t>
        <a:bodyPr/>
        <a:lstStyle/>
        <a:p>
          <a:endParaRPr lang="en-AU"/>
        </a:p>
      </dgm:t>
    </dgm:pt>
    <dgm:pt modelId="{9BDFB2AE-3229-4989-BE57-CDEB333788CE}" type="pres">
      <dgm:prSet presAssocID="{3BCCC72C-E536-44F6-91AB-43D2383CBF88}" presName="wedge3" presStyleLbl="node1" presStyleIdx="2" presStyleCnt="3"/>
      <dgm:spPr/>
      <dgm:t>
        <a:bodyPr/>
        <a:lstStyle/>
        <a:p>
          <a:endParaRPr lang="en-AU"/>
        </a:p>
      </dgm:t>
    </dgm:pt>
    <dgm:pt modelId="{FA0DE059-C712-4F1E-A934-F7C770102859}" type="pres">
      <dgm:prSet presAssocID="{3BCCC72C-E536-44F6-91AB-43D2383CBF88}" presName="wedge3Tx" presStyleLbl="node1" presStyleIdx="2" presStyleCnt="3">
        <dgm:presLayoutVars>
          <dgm:chMax val="0"/>
          <dgm:chPref val="0"/>
          <dgm:bulletEnabled val="1"/>
        </dgm:presLayoutVars>
      </dgm:prSet>
      <dgm:spPr/>
      <dgm:t>
        <a:bodyPr/>
        <a:lstStyle/>
        <a:p>
          <a:endParaRPr lang="en-AU"/>
        </a:p>
      </dgm:t>
    </dgm:pt>
  </dgm:ptLst>
  <dgm:cxnLst>
    <dgm:cxn modelId="{0419BAA8-AD4B-4531-9AF6-355E1277F449}" type="presOf" srcId="{3BCCC72C-E536-44F6-91AB-43D2383CBF88}" destId="{D5FEE702-DA42-45FA-89F6-07B62D110449}" srcOrd="0" destOrd="0" presId="urn:microsoft.com/office/officeart/2005/8/layout/chart3"/>
    <dgm:cxn modelId="{829CE52A-F6A6-4E89-BCD2-ED2B41076397}" type="presOf" srcId="{3EA67BFB-5FE6-4C22-A257-7005D675A15E}" destId="{54C7A536-24DB-4F26-A532-4EC92B51551A}" srcOrd="0" destOrd="0" presId="urn:microsoft.com/office/officeart/2005/8/layout/chart3"/>
    <dgm:cxn modelId="{4476C581-5BC9-42D9-A678-23238E9B6F72}" type="presOf" srcId="{3A5C5371-E6B7-4BAE-B833-237460693DF8}" destId="{8913CEBB-69AA-4760-8FD8-24214DDEC52F}" srcOrd="1" destOrd="0" presId="urn:microsoft.com/office/officeart/2005/8/layout/chart3"/>
    <dgm:cxn modelId="{9D3453F2-4E24-44F1-938E-9364E00E93E9}" type="presOf" srcId="{3A5C5371-E6B7-4BAE-B833-237460693DF8}" destId="{6E15070F-BA1E-40CA-9557-E7CC2A553138}" srcOrd="0" destOrd="0" presId="urn:microsoft.com/office/officeart/2005/8/layout/chart3"/>
    <dgm:cxn modelId="{FDB23A24-D60B-4430-BB22-492106DDF6FC}" type="presOf" srcId="{9065F17A-4BC5-419D-8A09-39180E92A43C}" destId="{FA0DE059-C712-4F1E-A934-F7C770102859}" srcOrd="1" destOrd="0" presId="urn:microsoft.com/office/officeart/2005/8/layout/chart3"/>
    <dgm:cxn modelId="{4389458D-81F5-4557-A76B-FA60F1997D2C}" type="presOf" srcId="{9065F17A-4BC5-419D-8A09-39180E92A43C}" destId="{9BDFB2AE-3229-4989-BE57-CDEB333788CE}" srcOrd="0" destOrd="0" presId="urn:microsoft.com/office/officeart/2005/8/layout/chart3"/>
    <dgm:cxn modelId="{881CFA66-025D-4BE0-AE7C-B9CDEF5C2519}" srcId="{3BCCC72C-E536-44F6-91AB-43D2383CBF88}" destId="{3A5C5371-E6B7-4BAE-B833-237460693DF8}" srcOrd="0" destOrd="0" parTransId="{613616A5-483A-4579-AEBF-145DAFE0D78D}" sibTransId="{6F73D9D9-7744-47D0-B644-D068C2274464}"/>
    <dgm:cxn modelId="{2C426CAE-FB3A-4951-958D-964989D30581}" srcId="{3BCCC72C-E536-44F6-91AB-43D2383CBF88}" destId="{9065F17A-4BC5-419D-8A09-39180E92A43C}" srcOrd="2" destOrd="0" parTransId="{E478DDFF-654C-4416-B871-DAB0A584D877}" sibTransId="{7566CEC9-EC95-44DC-9268-DD25CD06A0A3}"/>
    <dgm:cxn modelId="{BA6FAF20-0629-456D-9624-37D8123A8A54}" srcId="{3BCCC72C-E536-44F6-91AB-43D2383CBF88}" destId="{3EA67BFB-5FE6-4C22-A257-7005D675A15E}" srcOrd="1" destOrd="0" parTransId="{CEB295C1-70FE-45CA-B6D3-B1476FB80CFF}" sibTransId="{81AF298D-5D65-4838-B525-FB65FF10234B}"/>
    <dgm:cxn modelId="{7DD0E89E-CC7C-4789-BBEC-26BA12839949}" type="presOf" srcId="{3EA67BFB-5FE6-4C22-A257-7005D675A15E}" destId="{2BC6FFD3-4449-4ED5-B82B-007118BA3A5B}" srcOrd="1" destOrd="0" presId="urn:microsoft.com/office/officeart/2005/8/layout/chart3"/>
    <dgm:cxn modelId="{59E884E7-3765-4573-9709-DDF8011C1873}" type="presParOf" srcId="{D5FEE702-DA42-45FA-89F6-07B62D110449}" destId="{6E15070F-BA1E-40CA-9557-E7CC2A553138}" srcOrd="0" destOrd="0" presId="urn:microsoft.com/office/officeart/2005/8/layout/chart3"/>
    <dgm:cxn modelId="{A1B1C31D-70C9-490F-9382-A63A37C9734C}" type="presParOf" srcId="{D5FEE702-DA42-45FA-89F6-07B62D110449}" destId="{8913CEBB-69AA-4760-8FD8-24214DDEC52F}" srcOrd="1" destOrd="0" presId="urn:microsoft.com/office/officeart/2005/8/layout/chart3"/>
    <dgm:cxn modelId="{98813D45-F9F5-49CD-97D7-A6419FECE1AA}" type="presParOf" srcId="{D5FEE702-DA42-45FA-89F6-07B62D110449}" destId="{54C7A536-24DB-4F26-A532-4EC92B51551A}" srcOrd="2" destOrd="0" presId="urn:microsoft.com/office/officeart/2005/8/layout/chart3"/>
    <dgm:cxn modelId="{1AE40D2F-BE59-4868-8145-353AD9693AEA}" type="presParOf" srcId="{D5FEE702-DA42-45FA-89F6-07B62D110449}" destId="{2BC6FFD3-4449-4ED5-B82B-007118BA3A5B}" srcOrd="3" destOrd="0" presId="urn:microsoft.com/office/officeart/2005/8/layout/chart3"/>
    <dgm:cxn modelId="{0A580E02-20FE-440D-AFA2-5E82A36A1F57}" type="presParOf" srcId="{D5FEE702-DA42-45FA-89F6-07B62D110449}" destId="{9BDFB2AE-3229-4989-BE57-CDEB333788CE}" srcOrd="4" destOrd="0" presId="urn:microsoft.com/office/officeart/2005/8/layout/chart3"/>
    <dgm:cxn modelId="{2AA80D87-A9DF-4587-9482-BE8D74A2A1B7}" type="presParOf" srcId="{D5FEE702-DA42-45FA-89F6-07B62D110449}" destId="{FA0DE059-C712-4F1E-A934-F7C770102859}"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349C85-6E11-4BD8-ADB0-3AA1B0BF33A8}" type="doc">
      <dgm:prSet loTypeId="urn:microsoft.com/office/officeart/2005/8/layout/radial1" loCatId="cycle" qsTypeId="urn:microsoft.com/office/officeart/2005/8/quickstyle/simple4" qsCatId="simple" csTypeId="urn:microsoft.com/office/officeart/2005/8/colors/accent1_3" csCatId="accent1" phldr="1"/>
      <dgm:spPr/>
      <dgm:t>
        <a:bodyPr/>
        <a:lstStyle/>
        <a:p>
          <a:endParaRPr lang="en-AU"/>
        </a:p>
      </dgm:t>
    </dgm:pt>
    <dgm:pt modelId="{780714EA-5879-4DE0-A363-C7B3FA8FA4F2}">
      <dgm:prSet phldrT="[Text]"/>
      <dgm:spPr/>
      <dgm:t>
        <a:bodyPr/>
        <a:lstStyle/>
        <a:p>
          <a:r>
            <a:rPr lang="en-AU" dirty="0" smtClean="0"/>
            <a:t>Orders </a:t>
          </a:r>
          <a:endParaRPr lang="en-AU" dirty="0"/>
        </a:p>
      </dgm:t>
    </dgm:pt>
    <dgm:pt modelId="{6E3625AE-19D1-412C-BDFF-0758E3DB2572}" type="parTrans" cxnId="{87A3F7FC-29A4-4DB7-AB40-22D1E7A995FF}">
      <dgm:prSet/>
      <dgm:spPr/>
      <dgm:t>
        <a:bodyPr/>
        <a:lstStyle/>
        <a:p>
          <a:endParaRPr lang="en-AU"/>
        </a:p>
      </dgm:t>
    </dgm:pt>
    <dgm:pt modelId="{2DD9A888-9314-469F-8B9C-2A4469D7DB39}" type="sibTrans" cxnId="{87A3F7FC-29A4-4DB7-AB40-22D1E7A995FF}">
      <dgm:prSet/>
      <dgm:spPr/>
      <dgm:t>
        <a:bodyPr/>
        <a:lstStyle/>
        <a:p>
          <a:endParaRPr lang="en-AU"/>
        </a:p>
      </dgm:t>
    </dgm:pt>
    <dgm:pt modelId="{89475EF9-9A6C-481F-BDB7-848754F8F2A8}">
      <dgm:prSet phldrT="[Text]"/>
      <dgm:spPr/>
      <dgm:t>
        <a:bodyPr/>
        <a:lstStyle/>
        <a:p>
          <a:r>
            <a:rPr lang="en-AU" dirty="0" smtClean="0"/>
            <a:t>Employer </a:t>
          </a:r>
          <a:endParaRPr lang="en-AU" dirty="0"/>
        </a:p>
      </dgm:t>
    </dgm:pt>
    <dgm:pt modelId="{8E0E7575-DC08-42D1-B420-47D2B0510FBE}" type="parTrans" cxnId="{F3EAC1D5-14C6-4D28-9571-39EE97F472F1}">
      <dgm:prSet/>
      <dgm:spPr/>
      <dgm:t>
        <a:bodyPr/>
        <a:lstStyle/>
        <a:p>
          <a:endParaRPr lang="en-AU"/>
        </a:p>
      </dgm:t>
    </dgm:pt>
    <dgm:pt modelId="{6E2A1E4B-448F-4734-9F25-956E3BF0A593}" type="sibTrans" cxnId="{F3EAC1D5-14C6-4D28-9571-39EE97F472F1}">
      <dgm:prSet/>
      <dgm:spPr/>
      <dgm:t>
        <a:bodyPr/>
        <a:lstStyle/>
        <a:p>
          <a:endParaRPr lang="en-AU"/>
        </a:p>
      </dgm:t>
    </dgm:pt>
    <dgm:pt modelId="{662D5C7F-3FC0-4C7C-9E6D-497A4FF21BD5}">
      <dgm:prSet phldrT="[Text]"/>
      <dgm:spPr/>
      <dgm:t>
        <a:bodyPr/>
        <a:lstStyle/>
        <a:p>
          <a:r>
            <a:rPr lang="en-AU" dirty="0" smtClean="0"/>
            <a:t>Employee </a:t>
          </a:r>
          <a:endParaRPr lang="en-AU" dirty="0"/>
        </a:p>
      </dgm:t>
    </dgm:pt>
    <dgm:pt modelId="{4DC992DE-3EF3-40B9-8D1A-FFBFD79E3FE8}" type="parTrans" cxnId="{540F064D-84BE-4421-950A-59C3F8B772C2}">
      <dgm:prSet/>
      <dgm:spPr/>
      <dgm:t>
        <a:bodyPr/>
        <a:lstStyle/>
        <a:p>
          <a:endParaRPr lang="en-AU"/>
        </a:p>
      </dgm:t>
    </dgm:pt>
    <dgm:pt modelId="{5393592E-A881-4C44-AA3D-F795C76B1E36}" type="sibTrans" cxnId="{540F064D-84BE-4421-950A-59C3F8B772C2}">
      <dgm:prSet/>
      <dgm:spPr/>
      <dgm:t>
        <a:bodyPr/>
        <a:lstStyle/>
        <a:p>
          <a:endParaRPr lang="en-AU"/>
        </a:p>
      </dgm:t>
    </dgm:pt>
    <dgm:pt modelId="{2E2414B6-0D37-4722-A6BE-C06D09812F06}">
      <dgm:prSet phldrT="[Text]"/>
      <dgm:spPr/>
      <dgm:t>
        <a:bodyPr/>
        <a:lstStyle/>
        <a:p>
          <a:r>
            <a:rPr lang="en-AU" dirty="0" smtClean="0"/>
            <a:t>Co-workers </a:t>
          </a:r>
          <a:endParaRPr lang="en-AU" dirty="0"/>
        </a:p>
      </dgm:t>
    </dgm:pt>
    <dgm:pt modelId="{C70CB9C2-A2E1-4E93-A339-C57D2A23A87D}" type="parTrans" cxnId="{E872EA45-242D-4A6E-9A84-5D0A8DA44BB7}">
      <dgm:prSet/>
      <dgm:spPr/>
      <dgm:t>
        <a:bodyPr/>
        <a:lstStyle/>
        <a:p>
          <a:endParaRPr lang="en-AU"/>
        </a:p>
      </dgm:t>
    </dgm:pt>
    <dgm:pt modelId="{6277FD5A-AA3B-41C7-B024-CEEA24173FED}" type="sibTrans" cxnId="{E872EA45-242D-4A6E-9A84-5D0A8DA44BB7}">
      <dgm:prSet/>
      <dgm:spPr/>
      <dgm:t>
        <a:bodyPr/>
        <a:lstStyle/>
        <a:p>
          <a:endParaRPr lang="en-AU"/>
        </a:p>
      </dgm:t>
    </dgm:pt>
    <dgm:pt modelId="{76254C39-4034-41C6-AD3D-F482C29C69F3}">
      <dgm:prSet phldrT="[Text]"/>
      <dgm:spPr/>
      <dgm:t>
        <a:bodyPr/>
        <a:lstStyle/>
        <a:p>
          <a:r>
            <a:rPr lang="en-AU" dirty="0" smtClean="0"/>
            <a:t>Visitors </a:t>
          </a:r>
          <a:endParaRPr lang="en-AU" dirty="0"/>
        </a:p>
      </dgm:t>
    </dgm:pt>
    <dgm:pt modelId="{8CDB3894-6F71-4699-B3DD-32526311AB8D}" type="parTrans" cxnId="{42560ED9-9B1F-4F06-9A33-BAD6DDBB8573}">
      <dgm:prSet/>
      <dgm:spPr/>
      <dgm:t>
        <a:bodyPr/>
        <a:lstStyle/>
        <a:p>
          <a:endParaRPr lang="en-AU"/>
        </a:p>
      </dgm:t>
    </dgm:pt>
    <dgm:pt modelId="{E7463D1B-89FA-40E6-BAE9-08C0158B0E16}" type="sibTrans" cxnId="{42560ED9-9B1F-4F06-9A33-BAD6DDBB8573}">
      <dgm:prSet/>
      <dgm:spPr/>
      <dgm:t>
        <a:bodyPr/>
        <a:lstStyle/>
        <a:p>
          <a:endParaRPr lang="en-AU"/>
        </a:p>
      </dgm:t>
    </dgm:pt>
    <dgm:pt modelId="{A4DBD66E-DAFE-4AFA-AC2E-65513284789A}" type="pres">
      <dgm:prSet presAssocID="{81349C85-6E11-4BD8-ADB0-3AA1B0BF33A8}" presName="cycle" presStyleCnt="0">
        <dgm:presLayoutVars>
          <dgm:chMax val="1"/>
          <dgm:dir/>
          <dgm:animLvl val="ctr"/>
          <dgm:resizeHandles val="exact"/>
        </dgm:presLayoutVars>
      </dgm:prSet>
      <dgm:spPr/>
      <dgm:t>
        <a:bodyPr/>
        <a:lstStyle/>
        <a:p>
          <a:endParaRPr lang="en-AU"/>
        </a:p>
      </dgm:t>
    </dgm:pt>
    <dgm:pt modelId="{0A45F9AC-6758-41B6-847C-772CF09079F1}" type="pres">
      <dgm:prSet presAssocID="{780714EA-5879-4DE0-A363-C7B3FA8FA4F2}" presName="centerShape" presStyleLbl="node0" presStyleIdx="0" presStyleCnt="1"/>
      <dgm:spPr/>
      <dgm:t>
        <a:bodyPr/>
        <a:lstStyle/>
        <a:p>
          <a:endParaRPr lang="en-AU"/>
        </a:p>
      </dgm:t>
    </dgm:pt>
    <dgm:pt modelId="{CC2E799F-0C3E-4B24-8A71-832BD49C66D5}" type="pres">
      <dgm:prSet presAssocID="{8E0E7575-DC08-42D1-B420-47D2B0510FBE}" presName="Name9" presStyleLbl="parChTrans1D2" presStyleIdx="0" presStyleCnt="4"/>
      <dgm:spPr/>
      <dgm:t>
        <a:bodyPr/>
        <a:lstStyle/>
        <a:p>
          <a:endParaRPr lang="en-AU"/>
        </a:p>
      </dgm:t>
    </dgm:pt>
    <dgm:pt modelId="{C4F0401B-3460-4878-AAB7-5B8446667F5C}" type="pres">
      <dgm:prSet presAssocID="{8E0E7575-DC08-42D1-B420-47D2B0510FBE}" presName="connTx" presStyleLbl="parChTrans1D2" presStyleIdx="0" presStyleCnt="4"/>
      <dgm:spPr/>
      <dgm:t>
        <a:bodyPr/>
        <a:lstStyle/>
        <a:p>
          <a:endParaRPr lang="en-AU"/>
        </a:p>
      </dgm:t>
    </dgm:pt>
    <dgm:pt modelId="{3A5C9456-FCA3-4B93-A36F-886B8DCB74E3}" type="pres">
      <dgm:prSet presAssocID="{89475EF9-9A6C-481F-BDB7-848754F8F2A8}" presName="node" presStyleLbl="node1" presStyleIdx="0" presStyleCnt="4">
        <dgm:presLayoutVars>
          <dgm:bulletEnabled val="1"/>
        </dgm:presLayoutVars>
      </dgm:prSet>
      <dgm:spPr/>
      <dgm:t>
        <a:bodyPr/>
        <a:lstStyle/>
        <a:p>
          <a:endParaRPr lang="en-AU"/>
        </a:p>
      </dgm:t>
    </dgm:pt>
    <dgm:pt modelId="{E212AAE8-FFBA-40C4-85A2-7B28973E70A8}" type="pres">
      <dgm:prSet presAssocID="{4DC992DE-3EF3-40B9-8D1A-FFBFD79E3FE8}" presName="Name9" presStyleLbl="parChTrans1D2" presStyleIdx="1" presStyleCnt="4"/>
      <dgm:spPr/>
      <dgm:t>
        <a:bodyPr/>
        <a:lstStyle/>
        <a:p>
          <a:endParaRPr lang="en-AU"/>
        </a:p>
      </dgm:t>
    </dgm:pt>
    <dgm:pt modelId="{82824D18-D37D-4178-8BA6-B476CC041EB8}" type="pres">
      <dgm:prSet presAssocID="{4DC992DE-3EF3-40B9-8D1A-FFBFD79E3FE8}" presName="connTx" presStyleLbl="parChTrans1D2" presStyleIdx="1" presStyleCnt="4"/>
      <dgm:spPr/>
      <dgm:t>
        <a:bodyPr/>
        <a:lstStyle/>
        <a:p>
          <a:endParaRPr lang="en-AU"/>
        </a:p>
      </dgm:t>
    </dgm:pt>
    <dgm:pt modelId="{A14977CE-7EF4-4333-831A-7BA308E1D6BB}" type="pres">
      <dgm:prSet presAssocID="{662D5C7F-3FC0-4C7C-9E6D-497A4FF21BD5}" presName="node" presStyleLbl="node1" presStyleIdx="1" presStyleCnt="4">
        <dgm:presLayoutVars>
          <dgm:bulletEnabled val="1"/>
        </dgm:presLayoutVars>
      </dgm:prSet>
      <dgm:spPr/>
      <dgm:t>
        <a:bodyPr/>
        <a:lstStyle/>
        <a:p>
          <a:endParaRPr lang="en-AU"/>
        </a:p>
      </dgm:t>
    </dgm:pt>
    <dgm:pt modelId="{5F843F77-30B7-4B1E-B362-123DEDF63F3B}" type="pres">
      <dgm:prSet presAssocID="{C70CB9C2-A2E1-4E93-A339-C57D2A23A87D}" presName="Name9" presStyleLbl="parChTrans1D2" presStyleIdx="2" presStyleCnt="4"/>
      <dgm:spPr/>
      <dgm:t>
        <a:bodyPr/>
        <a:lstStyle/>
        <a:p>
          <a:endParaRPr lang="en-AU"/>
        </a:p>
      </dgm:t>
    </dgm:pt>
    <dgm:pt modelId="{346E73C8-2D9C-491E-9C0C-F08A086D2A0D}" type="pres">
      <dgm:prSet presAssocID="{C70CB9C2-A2E1-4E93-A339-C57D2A23A87D}" presName="connTx" presStyleLbl="parChTrans1D2" presStyleIdx="2" presStyleCnt="4"/>
      <dgm:spPr/>
      <dgm:t>
        <a:bodyPr/>
        <a:lstStyle/>
        <a:p>
          <a:endParaRPr lang="en-AU"/>
        </a:p>
      </dgm:t>
    </dgm:pt>
    <dgm:pt modelId="{EBF982F8-4071-4050-A830-B4033403BD6F}" type="pres">
      <dgm:prSet presAssocID="{2E2414B6-0D37-4722-A6BE-C06D09812F06}" presName="node" presStyleLbl="node1" presStyleIdx="2" presStyleCnt="4">
        <dgm:presLayoutVars>
          <dgm:bulletEnabled val="1"/>
        </dgm:presLayoutVars>
      </dgm:prSet>
      <dgm:spPr/>
      <dgm:t>
        <a:bodyPr/>
        <a:lstStyle/>
        <a:p>
          <a:endParaRPr lang="en-AU"/>
        </a:p>
      </dgm:t>
    </dgm:pt>
    <dgm:pt modelId="{18809DBB-B4CD-4C16-9DAE-F11223CF6D47}" type="pres">
      <dgm:prSet presAssocID="{8CDB3894-6F71-4699-B3DD-32526311AB8D}" presName="Name9" presStyleLbl="parChTrans1D2" presStyleIdx="3" presStyleCnt="4"/>
      <dgm:spPr/>
      <dgm:t>
        <a:bodyPr/>
        <a:lstStyle/>
        <a:p>
          <a:endParaRPr lang="en-AU"/>
        </a:p>
      </dgm:t>
    </dgm:pt>
    <dgm:pt modelId="{B806644F-B4D3-43E1-9580-EFFA8C08AB63}" type="pres">
      <dgm:prSet presAssocID="{8CDB3894-6F71-4699-B3DD-32526311AB8D}" presName="connTx" presStyleLbl="parChTrans1D2" presStyleIdx="3" presStyleCnt="4"/>
      <dgm:spPr/>
      <dgm:t>
        <a:bodyPr/>
        <a:lstStyle/>
        <a:p>
          <a:endParaRPr lang="en-AU"/>
        </a:p>
      </dgm:t>
    </dgm:pt>
    <dgm:pt modelId="{EA6DAFE8-5090-4D77-867F-4B1363FD8ED2}" type="pres">
      <dgm:prSet presAssocID="{76254C39-4034-41C6-AD3D-F482C29C69F3}" presName="node" presStyleLbl="node1" presStyleIdx="3" presStyleCnt="4">
        <dgm:presLayoutVars>
          <dgm:bulletEnabled val="1"/>
        </dgm:presLayoutVars>
      </dgm:prSet>
      <dgm:spPr/>
      <dgm:t>
        <a:bodyPr/>
        <a:lstStyle/>
        <a:p>
          <a:endParaRPr lang="en-AU"/>
        </a:p>
      </dgm:t>
    </dgm:pt>
  </dgm:ptLst>
  <dgm:cxnLst>
    <dgm:cxn modelId="{C4420D0E-9216-4743-8790-77DDE14CE497}" type="presOf" srcId="{81349C85-6E11-4BD8-ADB0-3AA1B0BF33A8}" destId="{A4DBD66E-DAFE-4AFA-AC2E-65513284789A}" srcOrd="0" destOrd="0" presId="urn:microsoft.com/office/officeart/2005/8/layout/radial1"/>
    <dgm:cxn modelId="{2090CA4A-FA15-4268-9C83-11D6375B2FE4}" type="presOf" srcId="{4DC992DE-3EF3-40B9-8D1A-FFBFD79E3FE8}" destId="{E212AAE8-FFBA-40C4-85A2-7B28973E70A8}" srcOrd="0" destOrd="0" presId="urn:microsoft.com/office/officeart/2005/8/layout/radial1"/>
    <dgm:cxn modelId="{87A3F7FC-29A4-4DB7-AB40-22D1E7A995FF}" srcId="{81349C85-6E11-4BD8-ADB0-3AA1B0BF33A8}" destId="{780714EA-5879-4DE0-A363-C7B3FA8FA4F2}" srcOrd="0" destOrd="0" parTransId="{6E3625AE-19D1-412C-BDFF-0758E3DB2572}" sibTransId="{2DD9A888-9314-469F-8B9C-2A4469D7DB39}"/>
    <dgm:cxn modelId="{DB88C6DB-4F54-4A43-8BAB-D6ADB423C981}" type="presOf" srcId="{89475EF9-9A6C-481F-BDB7-848754F8F2A8}" destId="{3A5C9456-FCA3-4B93-A36F-886B8DCB74E3}" srcOrd="0" destOrd="0" presId="urn:microsoft.com/office/officeart/2005/8/layout/radial1"/>
    <dgm:cxn modelId="{392BFF2B-9030-47E0-95D1-045262B221C8}" type="presOf" srcId="{C70CB9C2-A2E1-4E93-A339-C57D2A23A87D}" destId="{346E73C8-2D9C-491E-9C0C-F08A086D2A0D}" srcOrd="1" destOrd="0" presId="urn:microsoft.com/office/officeart/2005/8/layout/radial1"/>
    <dgm:cxn modelId="{0178694C-2EFB-4556-84D1-B5CC8E411042}" type="presOf" srcId="{C70CB9C2-A2E1-4E93-A339-C57D2A23A87D}" destId="{5F843F77-30B7-4B1E-B362-123DEDF63F3B}" srcOrd="0" destOrd="0" presId="urn:microsoft.com/office/officeart/2005/8/layout/radial1"/>
    <dgm:cxn modelId="{4CC01318-A98C-4DA3-9995-C22AFC903FB1}" type="presOf" srcId="{780714EA-5879-4DE0-A363-C7B3FA8FA4F2}" destId="{0A45F9AC-6758-41B6-847C-772CF09079F1}" srcOrd="0" destOrd="0" presId="urn:microsoft.com/office/officeart/2005/8/layout/radial1"/>
    <dgm:cxn modelId="{3E7F26B8-DC63-49B4-A180-0A674D65B466}" type="presOf" srcId="{8CDB3894-6F71-4699-B3DD-32526311AB8D}" destId="{B806644F-B4D3-43E1-9580-EFFA8C08AB63}" srcOrd="1" destOrd="0" presId="urn:microsoft.com/office/officeart/2005/8/layout/radial1"/>
    <dgm:cxn modelId="{42560ED9-9B1F-4F06-9A33-BAD6DDBB8573}" srcId="{780714EA-5879-4DE0-A363-C7B3FA8FA4F2}" destId="{76254C39-4034-41C6-AD3D-F482C29C69F3}" srcOrd="3" destOrd="0" parTransId="{8CDB3894-6F71-4699-B3DD-32526311AB8D}" sibTransId="{E7463D1B-89FA-40E6-BAE9-08C0158B0E16}"/>
    <dgm:cxn modelId="{290318C9-7831-4A14-A581-3576A6CFF22A}" type="presOf" srcId="{2E2414B6-0D37-4722-A6BE-C06D09812F06}" destId="{EBF982F8-4071-4050-A830-B4033403BD6F}" srcOrd="0" destOrd="0" presId="urn:microsoft.com/office/officeart/2005/8/layout/radial1"/>
    <dgm:cxn modelId="{F86BCE35-E899-445D-8AE5-BC6718981544}" type="presOf" srcId="{8E0E7575-DC08-42D1-B420-47D2B0510FBE}" destId="{C4F0401B-3460-4878-AAB7-5B8446667F5C}" srcOrd="1" destOrd="0" presId="urn:microsoft.com/office/officeart/2005/8/layout/radial1"/>
    <dgm:cxn modelId="{F3EAC1D5-14C6-4D28-9571-39EE97F472F1}" srcId="{780714EA-5879-4DE0-A363-C7B3FA8FA4F2}" destId="{89475EF9-9A6C-481F-BDB7-848754F8F2A8}" srcOrd="0" destOrd="0" parTransId="{8E0E7575-DC08-42D1-B420-47D2B0510FBE}" sibTransId="{6E2A1E4B-448F-4734-9F25-956E3BF0A593}"/>
    <dgm:cxn modelId="{136B8E83-89B1-45C5-83B1-B781F580028F}" type="presOf" srcId="{662D5C7F-3FC0-4C7C-9E6D-497A4FF21BD5}" destId="{A14977CE-7EF4-4333-831A-7BA308E1D6BB}" srcOrd="0" destOrd="0" presId="urn:microsoft.com/office/officeart/2005/8/layout/radial1"/>
    <dgm:cxn modelId="{94F1F166-E55F-4236-B1D9-F2C32F779785}" type="presOf" srcId="{8CDB3894-6F71-4699-B3DD-32526311AB8D}" destId="{18809DBB-B4CD-4C16-9DAE-F11223CF6D47}" srcOrd="0" destOrd="0" presId="urn:microsoft.com/office/officeart/2005/8/layout/radial1"/>
    <dgm:cxn modelId="{E872EA45-242D-4A6E-9A84-5D0A8DA44BB7}" srcId="{780714EA-5879-4DE0-A363-C7B3FA8FA4F2}" destId="{2E2414B6-0D37-4722-A6BE-C06D09812F06}" srcOrd="2" destOrd="0" parTransId="{C70CB9C2-A2E1-4E93-A339-C57D2A23A87D}" sibTransId="{6277FD5A-AA3B-41C7-B024-CEEA24173FED}"/>
    <dgm:cxn modelId="{943B6A46-E5D2-4422-B476-2341D50826AB}" type="presOf" srcId="{8E0E7575-DC08-42D1-B420-47D2B0510FBE}" destId="{CC2E799F-0C3E-4B24-8A71-832BD49C66D5}" srcOrd="0" destOrd="0" presId="urn:microsoft.com/office/officeart/2005/8/layout/radial1"/>
    <dgm:cxn modelId="{B803F138-C990-481B-900F-CF4210B46DC4}" type="presOf" srcId="{4DC992DE-3EF3-40B9-8D1A-FFBFD79E3FE8}" destId="{82824D18-D37D-4178-8BA6-B476CC041EB8}" srcOrd="1" destOrd="0" presId="urn:microsoft.com/office/officeart/2005/8/layout/radial1"/>
    <dgm:cxn modelId="{C5B4A2D4-153E-4B93-B84A-CD8B5C364689}" type="presOf" srcId="{76254C39-4034-41C6-AD3D-F482C29C69F3}" destId="{EA6DAFE8-5090-4D77-867F-4B1363FD8ED2}" srcOrd="0" destOrd="0" presId="urn:microsoft.com/office/officeart/2005/8/layout/radial1"/>
    <dgm:cxn modelId="{540F064D-84BE-4421-950A-59C3F8B772C2}" srcId="{780714EA-5879-4DE0-A363-C7B3FA8FA4F2}" destId="{662D5C7F-3FC0-4C7C-9E6D-497A4FF21BD5}" srcOrd="1" destOrd="0" parTransId="{4DC992DE-3EF3-40B9-8D1A-FFBFD79E3FE8}" sibTransId="{5393592E-A881-4C44-AA3D-F795C76B1E36}"/>
    <dgm:cxn modelId="{00310962-FDE8-4D33-9AF7-655C39AFCA5F}" type="presParOf" srcId="{A4DBD66E-DAFE-4AFA-AC2E-65513284789A}" destId="{0A45F9AC-6758-41B6-847C-772CF09079F1}" srcOrd="0" destOrd="0" presId="urn:microsoft.com/office/officeart/2005/8/layout/radial1"/>
    <dgm:cxn modelId="{9C67625E-BE89-4D8A-BA44-BF206C6A78CD}" type="presParOf" srcId="{A4DBD66E-DAFE-4AFA-AC2E-65513284789A}" destId="{CC2E799F-0C3E-4B24-8A71-832BD49C66D5}" srcOrd="1" destOrd="0" presId="urn:microsoft.com/office/officeart/2005/8/layout/radial1"/>
    <dgm:cxn modelId="{C482BA52-1DA2-4DAC-BCA0-52958CB3F651}" type="presParOf" srcId="{CC2E799F-0C3E-4B24-8A71-832BD49C66D5}" destId="{C4F0401B-3460-4878-AAB7-5B8446667F5C}" srcOrd="0" destOrd="0" presId="urn:microsoft.com/office/officeart/2005/8/layout/radial1"/>
    <dgm:cxn modelId="{6D5D6A32-0E24-4ED9-8375-5DAA88F53675}" type="presParOf" srcId="{A4DBD66E-DAFE-4AFA-AC2E-65513284789A}" destId="{3A5C9456-FCA3-4B93-A36F-886B8DCB74E3}" srcOrd="2" destOrd="0" presId="urn:microsoft.com/office/officeart/2005/8/layout/radial1"/>
    <dgm:cxn modelId="{E4CA1B75-F5EE-4B6A-95FF-B94C8CB79E2A}" type="presParOf" srcId="{A4DBD66E-DAFE-4AFA-AC2E-65513284789A}" destId="{E212AAE8-FFBA-40C4-85A2-7B28973E70A8}" srcOrd="3" destOrd="0" presId="urn:microsoft.com/office/officeart/2005/8/layout/radial1"/>
    <dgm:cxn modelId="{B462D069-A1C6-4249-AFDF-9B89C43D659A}" type="presParOf" srcId="{E212AAE8-FFBA-40C4-85A2-7B28973E70A8}" destId="{82824D18-D37D-4178-8BA6-B476CC041EB8}" srcOrd="0" destOrd="0" presId="urn:microsoft.com/office/officeart/2005/8/layout/radial1"/>
    <dgm:cxn modelId="{49852A16-1579-4FD2-986A-BDBC6F0B4DAA}" type="presParOf" srcId="{A4DBD66E-DAFE-4AFA-AC2E-65513284789A}" destId="{A14977CE-7EF4-4333-831A-7BA308E1D6BB}" srcOrd="4" destOrd="0" presId="urn:microsoft.com/office/officeart/2005/8/layout/radial1"/>
    <dgm:cxn modelId="{0D92067C-A89F-4C79-894F-712AE202E6EC}" type="presParOf" srcId="{A4DBD66E-DAFE-4AFA-AC2E-65513284789A}" destId="{5F843F77-30B7-4B1E-B362-123DEDF63F3B}" srcOrd="5" destOrd="0" presId="urn:microsoft.com/office/officeart/2005/8/layout/radial1"/>
    <dgm:cxn modelId="{E3D15151-1386-4087-A991-3E05AE7C25D9}" type="presParOf" srcId="{5F843F77-30B7-4B1E-B362-123DEDF63F3B}" destId="{346E73C8-2D9C-491E-9C0C-F08A086D2A0D}" srcOrd="0" destOrd="0" presId="urn:microsoft.com/office/officeart/2005/8/layout/radial1"/>
    <dgm:cxn modelId="{7960F62A-B34E-4C29-A30B-1C910A7801A0}" type="presParOf" srcId="{A4DBD66E-DAFE-4AFA-AC2E-65513284789A}" destId="{EBF982F8-4071-4050-A830-B4033403BD6F}" srcOrd="6" destOrd="0" presId="urn:microsoft.com/office/officeart/2005/8/layout/radial1"/>
    <dgm:cxn modelId="{BFA22A7F-9CAA-4C4C-B147-061D987756C9}" type="presParOf" srcId="{A4DBD66E-DAFE-4AFA-AC2E-65513284789A}" destId="{18809DBB-B4CD-4C16-9DAE-F11223CF6D47}" srcOrd="7" destOrd="0" presId="urn:microsoft.com/office/officeart/2005/8/layout/radial1"/>
    <dgm:cxn modelId="{3AB70B0E-E85A-46F3-8A94-6BEF49030B37}" type="presParOf" srcId="{18809DBB-B4CD-4C16-9DAE-F11223CF6D47}" destId="{B806644F-B4D3-43E1-9580-EFFA8C08AB63}" srcOrd="0" destOrd="0" presId="urn:microsoft.com/office/officeart/2005/8/layout/radial1"/>
    <dgm:cxn modelId="{E8936572-3205-446B-8597-972B1F02B9FF}" type="presParOf" srcId="{A4DBD66E-DAFE-4AFA-AC2E-65513284789A}" destId="{EA6DAFE8-5090-4D77-867F-4B1363FD8ED2}"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9FB9B48-165D-482B-8D40-514B111A316D}" type="doc">
      <dgm:prSet loTypeId="urn:microsoft.com/office/officeart/2008/layout/CircularPictureCallout" loCatId="picture" qsTypeId="urn:microsoft.com/office/officeart/2005/8/quickstyle/simple1" qsCatId="simple" csTypeId="urn:microsoft.com/office/officeart/2005/8/colors/accent3_2" csCatId="accent3" phldr="1"/>
      <dgm:spPr/>
      <dgm:t>
        <a:bodyPr/>
        <a:lstStyle/>
        <a:p>
          <a:endParaRPr lang="en-AU"/>
        </a:p>
      </dgm:t>
    </dgm:pt>
    <dgm:pt modelId="{32891E03-B5A5-4D90-AD32-13DDD69ADF36}">
      <dgm:prSet/>
      <dgm:spPr/>
      <dgm:t>
        <a:bodyPr/>
        <a:lstStyle/>
        <a:p>
          <a:r>
            <a:rPr lang="en-AU" dirty="0" smtClean="0">
              <a:solidFill>
                <a:schemeClr val="accent1"/>
              </a:solidFill>
            </a:rPr>
            <a:t>FWC’s orders are limited to preventing the worker from being bullied </a:t>
          </a:r>
          <a:r>
            <a:rPr lang="en-AU" b="0" dirty="0" smtClean="0">
              <a:solidFill>
                <a:schemeClr val="accent1"/>
              </a:solidFill>
            </a:rPr>
            <a:t>at work</a:t>
          </a:r>
          <a:r>
            <a:rPr lang="en-AU" b="1" dirty="0" smtClean="0">
              <a:solidFill>
                <a:schemeClr val="accent1"/>
              </a:solidFill>
            </a:rPr>
            <a:t> </a:t>
          </a:r>
          <a:endParaRPr lang="en-AU" b="1" dirty="0">
            <a:solidFill>
              <a:schemeClr val="accent1"/>
            </a:solidFill>
          </a:endParaRPr>
        </a:p>
      </dgm:t>
    </dgm:pt>
    <dgm:pt modelId="{71896EDA-191D-4D82-8DED-C0EEB96DB8A1}" type="parTrans" cxnId="{6762CCDC-C395-4374-9272-1F886008A55F}">
      <dgm:prSet/>
      <dgm:spPr/>
      <dgm:t>
        <a:bodyPr/>
        <a:lstStyle/>
        <a:p>
          <a:endParaRPr lang="en-AU"/>
        </a:p>
      </dgm:t>
    </dgm:pt>
    <dgm:pt modelId="{FFAFDAC3-780E-41E7-BDD9-247004EC20DF}" type="sibTrans" cxnId="{6762CCDC-C395-4374-9272-1F886008A55F}">
      <dgm:prSet/>
      <dgm:spPr/>
      <dgm:t>
        <a:bodyPr/>
        <a:lstStyle/>
        <a:p>
          <a:endParaRPr lang="en-AU"/>
        </a:p>
      </dgm:t>
    </dgm:pt>
    <dgm:pt modelId="{D9855074-FD07-4F3E-B9D6-BC8CF8370C28}">
      <dgm:prSet phldrT="[Text]" custT="1"/>
      <dgm:spPr/>
      <dgm:t>
        <a:bodyPr/>
        <a:lstStyle/>
        <a:p>
          <a:pPr algn="ctr"/>
          <a:r>
            <a:rPr lang="en-AU" sz="1500" b="1" dirty="0" smtClean="0">
              <a:solidFill>
                <a:schemeClr val="accent1"/>
              </a:solidFill>
            </a:rPr>
            <a:t>No </a:t>
          </a:r>
          <a:br>
            <a:rPr lang="en-AU" sz="1500" b="1" dirty="0" smtClean="0">
              <a:solidFill>
                <a:schemeClr val="accent1"/>
              </a:solidFill>
            </a:rPr>
          </a:br>
          <a:r>
            <a:rPr lang="en-AU" sz="1500" b="1" dirty="0" smtClean="0">
              <a:solidFill>
                <a:schemeClr val="accent1"/>
              </a:solidFill>
            </a:rPr>
            <a:t>reinstatement </a:t>
          </a:r>
          <a:endParaRPr lang="en-AU" sz="1500" b="1" dirty="0">
            <a:solidFill>
              <a:schemeClr val="accent1"/>
            </a:solidFill>
          </a:endParaRPr>
        </a:p>
      </dgm:t>
    </dgm:pt>
    <dgm:pt modelId="{226D9688-4BB5-4465-8DC2-460D5D027252}" type="parTrans" cxnId="{964B2949-2822-4383-B470-93E8F14BD155}">
      <dgm:prSet/>
      <dgm:spPr/>
      <dgm:t>
        <a:bodyPr/>
        <a:lstStyle/>
        <a:p>
          <a:endParaRPr lang="en-AU"/>
        </a:p>
      </dgm:t>
    </dgm:pt>
    <dgm:pt modelId="{10DA6B31-10CA-46D2-80F1-954B6918542C}" type="sibTrans" cxnId="{964B2949-2822-4383-B470-93E8F14BD155}">
      <dgm:prSet/>
      <dgm:spPr/>
      <dgm:t>
        <a:bodyPr/>
        <a:lstStyle/>
        <a:p>
          <a:endParaRPr lang="en-AU"/>
        </a:p>
      </dgm:t>
    </dgm:pt>
    <dgm:pt modelId="{D98CACD6-2057-4ABD-8BA5-9E5B8F6277AC}">
      <dgm:prSet phldrT="[Text]" custT="1"/>
      <dgm:spPr/>
      <dgm:t>
        <a:bodyPr/>
        <a:lstStyle/>
        <a:p>
          <a:pPr algn="ctr"/>
          <a:r>
            <a:rPr lang="en-AU" sz="1500" b="1" dirty="0" smtClean="0">
              <a:solidFill>
                <a:schemeClr val="accent1"/>
              </a:solidFill>
            </a:rPr>
            <a:t>No compensation </a:t>
          </a:r>
          <a:endParaRPr lang="en-AU" sz="1500" b="1" dirty="0">
            <a:solidFill>
              <a:schemeClr val="accent1"/>
            </a:solidFill>
          </a:endParaRPr>
        </a:p>
      </dgm:t>
    </dgm:pt>
    <dgm:pt modelId="{1217E860-FEF8-47A4-8AF8-F72ECE10E90E}" type="parTrans" cxnId="{7DC88BB9-E558-4498-9CCA-43C8EA95F8A7}">
      <dgm:prSet/>
      <dgm:spPr/>
      <dgm:t>
        <a:bodyPr/>
        <a:lstStyle/>
        <a:p>
          <a:endParaRPr lang="en-AU"/>
        </a:p>
      </dgm:t>
    </dgm:pt>
    <dgm:pt modelId="{B683FFAD-51D4-4E15-9BF3-D283162FB6D7}" type="sibTrans" cxnId="{7DC88BB9-E558-4498-9CCA-43C8EA95F8A7}">
      <dgm:prSet/>
      <dgm:spPr/>
      <dgm:t>
        <a:bodyPr/>
        <a:lstStyle/>
        <a:p>
          <a:endParaRPr lang="en-AU"/>
        </a:p>
      </dgm:t>
    </dgm:pt>
    <dgm:pt modelId="{3DD74B09-9A3E-4779-8A6C-A914C4027A67}">
      <dgm:prSet phldrT="[Text]" custT="1"/>
      <dgm:spPr/>
      <dgm:t>
        <a:bodyPr/>
        <a:lstStyle/>
        <a:p>
          <a:pPr algn="ctr"/>
          <a:r>
            <a:rPr lang="en-AU" sz="1500" b="1" dirty="0" smtClean="0">
              <a:solidFill>
                <a:schemeClr val="accent1"/>
              </a:solidFill>
            </a:rPr>
            <a:t>No pecuniary payment </a:t>
          </a:r>
          <a:endParaRPr lang="en-AU" sz="1500" b="1" dirty="0">
            <a:solidFill>
              <a:schemeClr val="accent1"/>
            </a:solidFill>
          </a:endParaRPr>
        </a:p>
      </dgm:t>
    </dgm:pt>
    <dgm:pt modelId="{83890931-4027-4CE9-95B9-86ED7B135DF0}" type="parTrans" cxnId="{F5766B07-E6AE-4F1E-9C3A-9C87E36D5F78}">
      <dgm:prSet/>
      <dgm:spPr/>
      <dgm:t>
        <a:bodyPr/>
        <a:lstStyle/>
        <a:p>
          <a:endParaRPr lang="en-AU"/>
        </a:p>
      </dgm:t>
    </dgm:pt>
    <dgm:pt modelId="{8DBA4E30-189F-48AF-8DA6-FACF0F915F37}" type="sibTrans" cxnId="{F5766B07-E6AE-4F1E-9C3A-9C87E36D5F78}">
      <dgm:prSet/>
      <dgm:spPr/>
      <dgm:t>
        <a:bodyPr/>
        <a:lstStyle/>
        <a:p>
          <a:endParaRPr lang="en-AU"/>
        </a:p>
      </dgm:t>
    </dgm:pt>
    <dgm:pt modelId="{432F666F-54AA-4993-9BDC-5BD06341AE63}" type="pres">
      <dgm:prSet presAssocID="{C9FB9B48-165D-482B-8D40-514B111A316D}" presName="Name0" presStyleCnt="0">
        <dgm:presLayoutVars>
          <dgm:chMax val="7"/>
          <dgm:chPref val="7"/>
          <dgm:dir/>
        </dgm:presLayoutVars>
      </dgm:prSet>
      <dgm:spPr/>
      <dgm:t>
        <a:bodyPr/>
        <a:lstStyle/>
        <a:p>
          <a:endParaRPr lang="en-AU"/>
        </a:p>
      </dgm:t>
    </dgm:pt>
    <dgm:pt modelId="{A82567F7-ED9C-4A8D-81B9-3F3BCEBDE338}" type="pres">
      <dgm:prSet presAssocID="{C9FB9B48-165D-482B-8D40-514B111A316D}" presName="Name1" presStyleCnt="0"/>
      <dgm:spPr/>
    </dgm:pt>
    <dgm:pt modelId="{4E5D8ADB-0875-4D15-B2EB-282C353D204E}" type="pres">
      <dgm:prSet presAssocID="{FFAFDAC3-780E-41E7-BDD9-247004EC20DF}" presName="picture_1" presStyleCnt="0"/>
      <dgm:spPr/>
    </dgm:pt>
    <dgm:pt modelId="{CE83D191-F186-4A64-9F41-4010F515A6E6}" type="pres">
      <dgm:prSet presAssocID="{FFAFDAC3-780E-41E7-BDD9-247004EC20DF}" presName="pictureRepeatNode" presStyleLbl="alignImgPlace1" presStyleIdx="0" presStyleCnt="4"/>
      <dgm:spPr/>
      <dgm:t>
        <a:bodyPr/>
        <a:lstStyle/>
        <a:p>
          <a:endParaRPr lang="en-AU"/>
        </a:p>
      </dgm:t>
    </dgm:pt>
    <dgm:pt modelId="{D84F2C1C-FB5B-4E6C-B278-A97E4782D0C5}" type="pres">
      <dgm:prSet presAssocID="{32891E03-B5A5-4D90-AD32-13DDD69ADF36}" presName="text_1" presStyleLbl="node1" presStyleIdx="0" presStyleCnt="0" custScaleY="123871" custLinFactNeighborX="1253" custLinFactNeighborY="-69639">
        <dgm:presLayoutVars>
          <dgm:bulletEnabled val="1"/>
        </dgm:presLayoutVars>
      </dgm:prSet>
      <dgm:spPr/>
      <dgm:t>
        <a:bodyPr/>
        <a:lstStyle/>
        <a:p>
          <a:endParaRPr lang="en-AU"/>
        </a:p>
      </dgm:t>
    </dgm:pt>
    <dgm:pt modelId="{3C8EB0B7-33B1-4A0A-A4B1-2948BF919338}" type="pres">
      <dgm:prSet presAssocID="{10DA6B31-10CA-46D2-80F1-954B6918542C}" presName="picture_2" presStyleCnt="0"/>
      <dgm:spPr/>
    </dgm:pt>
    <dgm:pt modelId="{6EDFE6EE-82D0-4494-8F82-D1CA5A92D6EC}" type="pres">
      <dgm:prSet presAssocID="{10DA6B31-10CA-46D2-80F1-954B6918542C}" presName="pictureRepeatNode" presStyleLbl="alignImgPlace1" presStyleIdx="1" presStyleCnt="4" custScaleX="141428" custScaleY="128463" custLinFactNeighborX="-846" custLinFactNeighborY="891"/>
      <dgm:spPr/>
      <dgm:t>
        <a:bodyPr/>
        <a:lstStyle/>
        <a:p>
          <a:endParaRPr lang="en-AU"/>
        </a:p>
      </dgm:t>
    </dgm:pt>
    <dgm:pt modelId="{7D1EC18C-758F-4F8B-9CD2-E07F12D94465}" type="pres">
      <dgm:prSet presAssocID="{D9855074-FD07-4F3E-B9D6-BC8CF8370C28}" presName="line_2" presStyleLbl="parChTrans1D1" presStyleIdx="0" presStyleCnt="3"/>
      <dgm:spPr/>
    </dgm:pt>
    <dgm:pt modelId="{BBD7BB87-908D-4652-9A16-73375467CE79}" type="pres">
      <dgm:prSet presAssocID="{D9855074-FD07-4F3E-B9D6-BC8CF8370C28}" presName="textparent_2" presStyleLbl="node1" presStyleIdx="0" presStyleCnt="0"/>
      <dgm:spPr/>
    </dgm:pt>
    <dgm:pt modelId="{F0AF8CD5-CEAE-4A99-9578-8431DC2F4A08}" type="pres">
      <dgm:prSet presAssocID="{D9855074-FD07-4F3E-B9D6-BC8CF8370C28}" presName="text_2" presStyleLbl="revTx" presStyleIdx="0" presStyleCnt="3" custScaleX="2000000" custScaleY="78815" custLinFactX="-900000" custLinFactNeighborX="-987135" custLinFactNeighborY="2576">
        <dgm:presLayoutVars>
          <dgm:bulletEnabled val="1"/>
        </dgm:presLayoutVars>
      </dgm:prSet>
      <dgm:spPr/>
      <dgm:t>
        <a:bodyPr/>
        <a:lstStyle/>
        <a:p>
          <a:endParaRPr lang="en-AU"/>
        </a:p>
      </dgm:t>
    </dgm:pt>
    <dgm:pt modelId="{3CFA28F0-B63C-4EE0-9DFE-FA2D73611AE7}" type="pres">
      <dgm:prSet presAssocID="{B683FFAD-51D4-4E15-9BF3-D283162FB6D7}" presName="picture_3" presStyleCnt="0"/>
      <dgm:spPr/>
    </dgm:pt>
    <dgm:pt modelId="{8BB63C98-F3F8-4132-B6B3-F9CE424FCB78}" type="pres">
      <dgm:prSet presAssocID="{B683FFAD-51D4-4E15-9BF3-D283162FB6D7}" presName="pictureRepeatNode" presStyleLbl="alignImgPlace1" presStyleIdx="2" presStyleCnt="4" custScaleX="152225" custScaleY="136007"/>
      <dgm:spPr/>
      <dgm:t>
        <a:bodyPr/>
        <a:lstStyle/>
        <a:p>
          <a:endParaRPr lang="en-AU"/>
        </a:p>
      </dgm:t>
    </dgm:pt>
    <dgm:pt modelId="{D73509D7-5C0E-4FE1-B1F3-E687B7FF1399}" type="pres">
      <dgm:prSet presAssocID="{D98CACD6-2057-4ABD-8BA5-9E5B8F6277AC}" presName="line_3" presStyleLbl="parChTrans1D1" presStyleIdx="1" presStyleCnt="3"/>
      <dgm:spPr/>
    </dgm:pt>
    <dgm:pt modelId="{F8E33E4E-1E5F-4DE5-84EE-E191C425CC28}" type="pres">
      <dgm:prSet presAssocID="{D98CACD6-2057-4ABD-8BA5-9E5B8F6277AC}" presName="textparent_3" presStyleLbl="node1" presStyleIdx="0" presStyleCnt="0"/>
      <dgm:spPr/>
    </dgm:pt>
    <dgm:pt modelId="{3C404AFD-B5CA-470E-AF02-E754D5F0EE33}" type="pres">
      <dgm:prSet presAssocID="{D98CACD6-2057-4ABD-8BA5-9E5B8F6277AC}" presName="text_3" presStyleLbl="revTx" presStyleIdx="1" presStyleCnt="3" custScaleX="136653" custLinFactX="-8695" custLinFactNeighborX="-100000" custLinFactNeighborY="-1559">
        <dgm:presLayoutVars>
          <dgm:bulletEnabled val="1"/>
        </dgm:presLayoutVars>
      </dgm:prSet>
      <dgm:spPr/>
      <dgm:t>
        <a:bodyPr/>
        <a:lstStyle/>
        <a:p>
          <a:endParaRPr lang="en-AU"/>
        </a:p>
      </dgm:t>
    </dgm:pt>
    <dgm:pt modelId="{DCB43A1E-CEAC-496F-813C-FA29BED42CD9}" type="pres">
      <dgm:prSet presAssocID="{8DBA4E30-189F-48AF-8DA6-FACF0F915F37}" presName="picture_4" presStyleCnt="0"/>
      <dgm:spPr/>
    </dgm:pt>
    <dgm:pt modelId="{482AB9B5-8A1E-47E6-A9D4-F025D370AA6E}" type="pres">
      <dgm:prSet presAssocID="{8DBA4E30-189F-48AF-8DA6-FACF0F915F37}" presName="pictureRepeatNode" presStyleLbl="alignImgPlace1" presStyleIdx="3" presStyleCnt="4" custScaleX="150997" custScaleY="142537" custLinFactNeighborX="1037" custLinFactNeighborY="-2723"/>
      <dgm:spPr/>
      <dgm:t>
        <a:bodyPr/>
        <a:lstStyle/>
        <a:p>
          <a:endParaRPr lang="en-AU"/>
        </a:p>
      </dgm:t>
    </dgm:pt>
    <dgm:pt modelId="{AF83FEDC-CA9E-427D-BC78-C2715944167F}" type="pres">
      <dgm:prSet presAssocID="{3DD74B09-9A3E-4779-8A6C-A914C4027A67}" presName="line_4" presStyleLbl="parChTrans1D1" presStyleIdx="2" presStyleCnt="3"/>
      <dgm:spPr/>
    </dgm:pt>
    <dgm:pt modelId="{F116C4A5-A701-4537-9B1F-FA853997038E}" type="pres">
      <dgm:prSet presAssocID="{3DD74B09-9A3E-4779-8A6C-A914C4027A67}" presName="textparent_4" presStyleLbl="node1" presStyleIdx="0" presStyleCnt="0"/>
      <dgm:spPr/>
    </dgm:pt>
    <dgm:pt modelId="{6ABF1791-D413-4B5D-8D52-C2EC93499CA3}" type="pres">
      <dgm:prSet presAssocID="{3DD74B09-9A3E-4779-8A6C-A914C4027A67}" presName="text_4" presStyleLbl="revTx" presStyleIdx="2" presStyleCnt="3" custScaleX="213483" custScaleY="125487" custLinFactX="-97941" custLinFactNeighborX="-100000" custLinFactNeighborY="-4453">
        <dgm:presLayoutVars>
          <dgm:bulletEnabled val="1"/>
        </dgm:presLayoutVars>
      </dgm:prSet>
      <dgm:spPr/>
      <dgm:t>
        <a:bodyPr/>
        <a:lstStyle/>
        <a:p>
          <a:endParaRPr lang="en-AU"/>
        </a:p>
      </dgm:t>
    </dgm:pt>
  </dgm:ptLst>
  <dgm:cxnLst>
    <dgm:cxn modelId="{27F5C41B-9EED-410F-B17C-261C50EB41FA}" type="presOf" srcId="{D9855074-FD07-4F3E-B9D6-BC8CF8370C28}" destId="{F0AF8CD5-CEAE-4A99-9578-8431DC2F4A08}" srcOrd="0" destOrd="0" presId="urn:microsoft.com/office/officeart/2008/layout/CircularPictureCallout"/>
    <dgm:cxn modelId="{7DC88BB9-E558-4498-9CCA-43C8EA95F8A7}" srcId="{C9FB9B48-165D-482B-8D40-514B111A316D}" destId="{D98CACD6-2057-4ABD-8BA5-9E5B8F6277AC}" srcOrd="2" destOrd="0" parTransId="{1217E860-FEF8-47A4-8AF8-F72ECE10E90E}" sibTransId="{B683FFAD-51D4-4E15-9BF3-D283162FB6D7}"/>
    <dgm:cxn modelId="{9DA3D4E0-BD7B-4E7E-9E17-78F00D034172}" type="presOf" srcId="{3DD74B09-9A3E-4779-8A6C-A914C4027A67}" destId="{6ABF1791-D413-4B5D-8D52-C2EC93499CA3}" srcOrd="0" destOrd="0" presId="urn:microsoft.com/office/officeart/2008/layout/CircularPictureCallout"/>
    <dgm:cxn modelId="{23536024-18D0-4196-AA7E-2B8A0798D3A0}" type="presOf" srcId="{D98CACD6-2057-4ABD-8BA5-9E5B8F6277AC}" destId="{3C404AFD-B5CA-470E-AF02-E754D5F0EE33}" srcOrd="0" destOrd="0" presId="urn:microsoft.com/office/officeart/2008/layout/CircularPictureCallout"/>
    <dgm:cxn modelId="{6762CCDC-C395-4374-9272-1F886008A55F}" srcId="{C9FB9B48-165D-482B-8D40-514B111A316D}" destId="{32891E03-B5A5-4D90-AD32-13DDD69ADF36}" srcOrd="0" destOrd="0" parTransId="{71896EDA-191D-4D82-8DED-C0EEB96DB8A1}" sibTransId="{FFAFDAC3-780E-41E7-BDD9-247004EC20DF}"/>
    <dgm:cxn modelId="{70841C13-60EC-45D2-8F10-01930764B959}" type="presOf" srcId="{10DA6B31-10CA-46D2-80F1-954B6918542C}" destId="{6EDFE6EE-82D0-4494-8F82-D1CA5A92D6EC}" srcOrd="0" destOrd="0" presId="urn:microsoft.com/office/officeart/2008/layout/CircularPictureCallout"/>
    <dgm:cxn modelId="{F5766B07-E6AE-4F1E-9C3A-9C87E36D5F78}" srcId="{C9FB9B48-165D-482B-8D40-514B111A316D}" destId="{3DD74B09-9A3E-4779-8A6C-A914C4027A67}" srcOrd="3" destOrd="0" parTransId="{83890931-4027-4CE9-95B9-86ED7B135DF0}" sibTransId="{8DBA4E30-189F-48AF-8DA6-FACF0F915F37}"/>
    <dgm:cxn modelId="{4CB2443B-5996-4D3A-870F-2033B390370E}" type="presOf" srcId="{B683FFAD-51D4-4E15-9BF3-D283162FB6D7}" destId="{8BB63C98-F3F8-4132-B6B3-F9CE424FCB78}" srcOrd="0" destOrd="0" presId="urn:microsoft.com/office/officeart/2008/layout/CircularPictureCallout"/>
    <dgm:cxn modelId="{76A686BC-F7CA-4578-A183-EAB10C9F1394}" type="presOf" srcId="{32891E03-B5A5-4D90-AD32-13DDD69ADF36}" destId="{D84F2C1C-FB5B-4E6C-B278-A97E4782D0C5}" srcOrd="0" destOrd="0" presId="urn:microsoft.com/office/officeart/2008/layout/CircularPictureCallout"/>
    <dgm:cxn modelId="{E93AD1BA-6A9D-46D4-A8EF-86F2EA830B61}" type="presOf" srcId="{C9FB9B48-165D-482B-8D40-514B111A316D}" destId="{432F666F-54AA-4993-9BDC-5BD06341AE63}" srcOrd="0" destOrd="0" presId="urn:microsoft.com/office/officeart/2008/layout/CircularPictureCallout"/>
    <dgm:cxn modelId="{7CEE2846-08F4-494F-AC0B-D35967BAC863}" type="presOf" srcId="{8DBA4E30-189F-48AF-8DA6-FACF0F915F37}" destId="{482AB9B5-8A1E-47E6-A9D4-F025D370AA6E}" srcOrd="0" destOrd="0" presId="urn:microsoft.com/office/officeart/2008/layout/CircularPictureCallout"/>
    <dgm:cxn modelId="{964B2949-2822-4383-B470-93E8F14BD155}" srcId="{C9FB9B48-165D-482B-8D40-514B111A316D}" destId="{D9855074-FD07-4F3E-B9D6-BC8CF8370C28}" srcOrd="1" destOrd="0" parTransId="{226D9688-4BB5-4465-8DC2-460D5D027252}" sibTransId="{10DA6B31-10CA-46D2-80F1-954B6918542C}"/>
    <dgm:cxn modelId="{022A1BCA-A6AA-4BFC-A5F4-6F64913557D2}" type="presOf" srcId="{FFAFDAC3-780E-41E7-BDD9-247004EC20DF}" destId="{CE83D191-F186-4A64-9F41-4010F515A6E6}" srcOrd="0" destOrd="0" presId="urn:microsoft.com/office/officeart/2008/layout/CircularPictureCallout"/>
    <dgm:cxn modelId="{E5125303-F875-4586-871E-50AEDC43677A}" type="presParOf" srcId="{432F666F-54AA-4993-9BDC-5BD06341AE63}" destId="{A82567F7-ED9C-4A8D-81B9-3F3BCEBDE338}" srcOrd="0" destOrd="0" presId="urn:microsoft.com/office/officeart/2008/layout/CircularPictureCallout"/>
    <dgm:cxn modelId="{FAC2A2AF-6C15-492E-B201-04E57BB5706F}" type="presParOf" srcId="{A82567F7-ED9C-4A8D-81B9-3F3BCEBDE338}" destId="{4E5D8ADB-0875-4D15-B2EB-282C353D204E}" srcOrd="0" destOrd="0" presId="urn:microsoft.com/office/officeart/2008/layout/CircularPictureCallout"/>
    <dgm:cxn modelId="{CC732A94-B8E1-40AD-91EB-19AC671F29AF}" type="presParOf" srcId="{4E5D8ADB-0875-4D15-B2EB-282C353D204E}" destId="{CE83D191-F186-4A64-9F41-4010F515A6E6}" srcOrd="0" destOrd="0" presId="urn:microsoft.com/office/officeart/2008/layout/CircularPictureCallout"/>
    <dgm:cxn modelId="{758C31B0-79F3-43B6-AEC5-E2F42E0CD000}" type="presParOf" srcId="{A82567F7-ED9C-4A8D-81B9-3F3BCEBDE338}" destId="{D84F2C1C-FB5B-4E6C-B278-A97E4782D0C5}" srcOrd="1" destOrd="0" presId="urn:microsoft.com/office/officeart/2008/layout/CircularPictureCallout"/>
    <dgm:cxn modelId="{3E32AB2E-28E2-4235-BD84-0242D9B267E0}" type="presParOf" srcId="{A82567F7-ED9C-4A8D-81B9-3F3BCEBDE338}" destId="{3C8EB0B7-33B1-4A0A-A4B1-2948BF919338}" srcOrd="2" destOrd="0" presId="urn:microsoft.com/office/officeart/2008/layout/CircularPictureCallout"/>
    <dgm:cxn modelId="{B96E7D40-FA8E-4380-9804-CEE86DD7AEBC}" type="presParOf" srcId="{3C8EB0B7-33B1-4A0A-A4B1-2948BF919338}" destId="{6EDFE6EE-82D0-4494-8F82-D1CA5A92D6EC}" srcOrd="0" destOrd="0" presId="urn:microsoft.com/office/officeart/2008/layout/CircularPictureCallout"/>
    <dgm:cxn modelId="{342DC4D7-6689-400F-9A1B-4F5B2D0C8E0B}" type="presParOf" srcId="{A82567F7-ED9C-4A8D-81B9-3F3BCEBDE338}" destId="{7D1EC18C-758F-4F8B-9CD2-E07F12D94465}" srcOrd="3" destOrd="0" presId="urn:microsoft.com/office/officeart/2008/layout/CircularPictureCallout"/>
    <dgm:cxn modelId="{D83DC940-A4AD-4B6C-80F3-47DD78A945ED}" type="presParOf" srcId="{A82567F7-ED9C-4A8D-81B9-3F3BCEBDE338}" destId="{BBD7BB87-908D-4652-9A16-73375467CE79}" srcOrd="4" destOrd="0" presId="urn:microsoft.com/office/officeart/2008/layout/CircularPictureCallout"/>
    <dgm:cxn modelId="{9831E09F-C100-4FE4-AA79-BB86E36934A0}" type="presParOf" srcId="{BBD7BB87-908D-4652-9A16-73375467CE79}" destId="{F0AF8CD5-CEAE-4A99-9578-8431DC2F4A08}" srcOrd="0" destOrd="0" presId="urn:microsoft.com/office/officeart/2008/layout/CircularPictureCallout"/>
    <dgm:cxn modelId="{CAAD9D43-48F4-48C1-8ACD-F5787E271AE1}" type="presParOf" srcId="{A82567F7-ED9C-4A8D-81B9-3F3BCEBDE338}" destId="{3CFA28F0-B63C-4EE0-9DFE-FA2D73611AE7}" srcOrd="5" destOrd="0" presId="urn:microsoft.com/office/officeart/2008/layout/CircularPictureCallout"/>
    <dgm:cxn modelId="{71D91E5F-B670-4CBB-83B7-8B1EB72683D8}" type="presParOf" srcId="{3CFA28F0-B63C-4EE0-9DFE-FA2D73611AE7}" destId="{8BB63C98-F3F8-4132-B6B3-F9CE424FCB78}" srcOrd="0" destOrd="0" presId="urn:microsoft.com/office/officeart/2008/layout/CircularPictureCallout"/>
    <dgm:cxn modelId="{22903983-4708-4A23-803C-B1B21845DE96}" type="presParOf" srcId="{A82567F7-ED9C-4A8D-81B9-3F3BCEBDE338}" destId="{D73509D7-5C0E-4FE1-B1F3-E687B7FF1399}" srcOrd="6" destOrd="0" presId="urn:microsoft.com/office/officeart/2008/layout/CircularPictureCallout"/>
    <dgm:cxn modelId="{CA974280-432B-4360-B2CB-C5AB2046F427}" type="presParOf" srcId="{A82567F7-ED9C-4A8D-81B9-3F3BCEBDE338}" destId="{F8E33E4E-1E5F-4DE5-84EE-E191C425CC28}" srcOrd="7" destOrd="0" presId="urn:microsoft.com/office/officeart/2008/layout/CircularPictureCallout"/>
    <dgm:cxn modelId="{67BA9209-9EDE-40B9-A73F-B7943278602C}" type="presParOf" srcId="{F8E33E4E-1E5F-4DE5-84EE-E191C425CC28}" destId="{3C404AFD-B5CA-470E-AF02-E754D5F0EE33}" srcOrd="0" destOrd="0" presId="urn:microsoft.com/office/officeart/2008/layout/CircularPictureCallout"/>
    <dgm:cxn modelId="{F878689A-5D4B-43B4-A3C1-9C2DFE4C7B25}" type="presParOf" srcId="{A82567F7-ED9C-4A8D-81B9-3F3BCEBDE338}" destId="{DCB43A1E-CEAC-496F-813C-FA29BED42CD9}" srcOrd="8" destOrd="0" presId="urn:microsoft.com/office/officeart/2008/layout/CircularPictureCallout"/>
    <dgm:cxn modelId="{BA11EC1E-9C23-41FE-9A00-22E677BEE792}" type="presParOf" srcId="{DCB43A1E-CEAC-496F-813C-FA29BED42CD9}" destId="{482AB9B5-8A1E-47E6-A9D4-F025D370AA6E}" srcOrd="0" destOrd="0" presId="urn:microsoft.com/office/officeart/2008/layout/CircularPictureCallout"/>
    <dgm:cxn modelId="{6A249291-B281-45D2-8634-38C97D33D5BF}" type="presParOf" srcId="{A82567F7-ED9C-4A8D-81B9-3F3BCEBDE338}" destId="{AF83FEDC-CA9E-427D-BC78-C2715944167F}" srcOrd="9" destOrd="0" presId="urn:microsoft.com/office/officeart/2008/layout/CircularPictureCallout"/>
    <dgm:cxn modelId="{4D1DE331-3589-4EF5-BAAB-744A24CC9A62}" type="presParOf" srcId="{A82567F7-ED9C-4A8D-81B9-3F3BCEBDE338}" destId="{F116C4A5-A701-4537-9B1F-FA853997038E}" srcOrd="10" destOrd="0" presId="urn:microsoft.com/office/officeart/2008/layout/CircularPictureCallout"/>
    <dgm:cxn modelId="{4B8CE73B-0FB3-4CA1-8BBC-04C5C8CC6EA5}" type="presParOf" srcId="{F116C4A5-A701-4537-9B1F-FA853997038E}" destId="{6ABF1791-D413-4B5D-8D52-C2EC93499CA3}"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A324A58-6ECE-41DF-B5C4-D64BB6241A74}" type="doc">
      <dgm:prSet loTypeId="urn:microsoft.com/office/officeart/2005/8/layout/venn1" loCatId="relationship" qsTypeId="urn:microsoft.com/office/officeart/2005/8/quickstyle/3d4" qsCatId="3D" csTypeId="urn:microsoft.com/office/officeart/2005/8/colors/accent2_3" csCatId="accent2" phldr="1"/>
      <dgm:spPr/>
    </dgm:pt>
    <dgm:pt modelId="{0ED0C602-D9EA-41DF-BAF7-0AACAB4B39F5}">
      <dgm:prSet phldrT="[Text]"/>
      <dgm:spPr/>
      <dgm:t>
        <a:bodyPr/>
        <a:lstStyle/>
        <a:p>
          <a:r>
            <a:rPr lang="en-AU" b="1" dirty="0" smtClean="0"/>
            <a:t>Final (or interim) outcomes of any investigation </a:t>
          </a:r>
          <a:endParaRPr lang="en-AU" b="1" dirty="0"/>
        </a:p>
      </dgm:t>
    </dgm:pt>
    <dgm:pt modelId="{7231F1DF-D29E-4DF0-AE06-D0F72695CF45}" type="parTrans" cxnId="{85031F5A-214E-4FAE-88BF-BEF7071EDD2B}">
      <dgm:prSet/>
      <dgm:spPr/>
      <dgm:t>
        <a:bodyPr/>
        <a:lstStyle/>
        <a:p>
          <a:endParaRPr lang="en-AU"/>
        </a:p>
      </dgm:t>
    </dgm:pt>
    <dgm:pt modelId="{24E607FE-BCDD-44C7-B707-BC635535DD27}" type="sibTrans" cxnId="{85031F5A-214E-4FAE-88BF-BEF7071EDD2B}">
      <dgm:prSet/>
      <dgm:spPr/>
      <dgm:t>
        <a:bodyPr/>
        <a:lstStyle/>
        <a:p>
          <a:endParaRPr lang="en-AU"/>
        </a:p>
      </dgm:t>
    </dgm:pt>
    <dgm:pt modelId="{AF9AE0D4-3160-447A-A0D8-7E0E0EED32C5}">
      <dgm:prSet phldrT="[Text]"/>
      <dgm:spPr/>
      <dgm:t>
        <a:bodyPr/>
        <a:lstStyle/>
        <a:p>
          <a:pPr algn="ctr"/>
          <a:r>
            <a:rPr lang="en-AU" b="1" dirty="0" smtClean="0"/>
            <a:t>Final (or interim)  outcomes of the grievance / dispute resolution</a:t>
          </a:r>
          <a:endParaRPr lang="en-AU" b="1" dirty="0"/>
        </a:p>
      </dgm:t>
    </dgm:pt>
    <dgm:pt modelId="{B87400DD-E2CA-41A1-BCD5-FA1F210CD43D}" type="parTrans" cxnId="{03ABA003-FC40-4590-BA34-56EBD78C3C62}">
      <dgm:prSet/>
      <dgm:spPr/>
      <dgm:t>
        <a:bodyPr/>
        <a:lstStyle/>
        <a:p>
          <a:endParaRPr lang="en-AU"/>
        </a:p>
      </dgm:t>
    </dgm:pt>
    <dgm:pt modelId="{7B408385-87AB-4C9C-96E5-B5AC9F946531}" type="sibTrans" cxnId="{03ABA003-FC40-4590-BA34-56EBD78C3C62}">
      <dgm:prSet/>
      <dgm:spPr/>
      <dgm:t>
        <a:bodyPr/>
        <a:lstStyle/>
        <a:p>
          <a:endParaRPr lang="en-AU"/>
        </a:p>
      </dgm:t>
    </dgm:pt>
    <dgm:pt modelId="{CD8FF411-1F96-4EE6-96CD-97E2CDB7130C}">
      <dgm:prSet phldrT="[Text]"/>
      <dgm:spPr/>
      <dgm:t>
        <a:bodyPr/>
        <a:lstStyle/>
        <a:p>
          <a:r>
            <a:rPr lang="en-AU" b="1" dirty="0" smtClean="0"/>
            <a:t>Procedures available to the employee to resolve grievance / dispute </a:t>
          </a:r>
          <a:endParaRPr lang="en-AU" b="1" dirty="0"/>
        </a:p>
      </dgm:t>
    </dgm:pt>
    <dgm:pt modelId="{23DA8FB7-B50A-40DD-9C3A-58CB2AB12F05}" type="parTrans" cxnId="{92D20D19-51D6-4A5C-A7B2-8354217AA2AB}">
      <dgm:prSet/>
      <dgm:spPr/>
      <dgm:t>
        <a:bodyPr/>
        <a:lstStyle/>
        <a:p>
          <a:endParaRPr lang="en-AU"/>
        </a:p>
      </dgm:t>
    </dgm:pt>
    <dgm:pt modelId="{6BF7CADC-BDC7-45FC-9217-1D246E00EA70}" type="sibTrans" cxnId="{92D20D19-51D6-4A5C-A7B2-8354217AA2AB}">
      <dgm:prSet/>
      <dgm:spPr/>
      <dgm:t>
        <a:bodyPr/>
        <a:lstStyle/>
        <a:p>
          <a:endParaRPr lang="en-AU"/>
        </a:p>
      </dgm:t>
    </dgm:pt>
    <dgm:pt modelId="{C2EB400F-CAD4-4168-8514-76014B7FBF7B}" type="pres">
      <dgm:prSet presAssocID="{AA324A58-6ECE-41DF-B5C4-D64BB6241A74}" presName="compositeShape" presStyleCnt="0">
        <dgm:presLayoutVars>
          <dgm:chMax val="7"/>
          <dgm:dir/>
          <dgm:resizeHandles val="exact"/>
        </dgm:presLayoutVars>
      </dgm:prSet>
      <dgm:spPr/>
    </dgm:pt>
    <dgm:pt modelId="{2D430A2B-DDCE-4F14-AD0B-963E319D60A8}" type="pres">
      <dgm:prSet presAssocID="{0ED0C602-D9EA-41DF-BAF7-0AACAB4B39F5}" presName="circ1" presStyleLbl="vennNode1" presStyleIdx="0" presStyleCnt="3" custLinFactNeighborX="-4316" custLinFactNeighborY="-2083"/>
      <dgm:spPr/>
      <dgm:t>
        <a:bodyPr/>
        <a:lstStyle/>
        <a:p>
          <a:endParaRPr lang="en-AU"/>
        </a:p>
      </dgm:t>
    </dgm:pt>
    <dgm:pt modelId="{82815B8F-111A-4595-8E8F-8314D4B62CBA}" type="pres">
      <dgm:prSet presAssocID="{0ED0C602-D9EA-41DF-BAF7-0AACAB4B39F5}" presName="circ1Tx" presStyleLbl="revTx" presStyleIdx="0" presStyleCnt="0">
        <dgm:presLayoutVars>
          <dgm:chMax val="0"/>
          <dgm:chPref val="0"/>
          <dgm:bulletEnabled val="1"/>
        </dgm:presLayoutVars>
      </dgm:prSet>
      <dgm:spPr/>
      <dgm:t>
        <a:bodyPr/>
        <a:lstStyle/>
        <a:p>
          <a:endParaRPr lang="en-AU"/>
        </a:p>
      </dgm:t>
    </dgm:pt>
    <dgm:pt modelId="{398EB37D-EEB6-4E58-921B-DDFE661B0FC9}" type="pres">
      <dgm:prSet presAssocID="{AF9AE0D4-3160-447A-A0D8-7E0E0EED32C5}" presName="circ2" presStyleLbl="vennNode1" presStyleIdx="1" presStyleCnt="3" custLinFactNeighborX="67" custLinFactNeighborY="-4700"/>
      <dgm:spPr/>
      <dgm:t>
        <a:bodyPr/>
        <a:lstStyle/>
        <a:p>
          <a:endParaRPr lang="en-AU"/>
        </a:p>
      </dgm:t>
    </dgm:pt>
    <dgm:pt modelId="{1312F372-A6C0-4C3C-A645-8471B2897797}" type="pres">
      <dgm:prSet presAssocID="{AF9AE0D4-3160-447A-A0D8-7E0E0EED32C5}" presName="circ2Tx" presStyleLbl="revTx" presStyleIdx="0" presStyleCnt="0">
        <dgm:presLayoutVars>
          <dgm:chMax val="0"/>
          <dgm:chPref val="0"/>
          <dgm:bulletEnabled val="1"/>
        </dgm:presLayoutVars>
      </dgm:prSet>
      <dgm:spPr/>
      <dgm:t>
        <a:bodyPr/>
        <a:lstStyle/>
        <a:p>
          <a:endParaRPr lang="en-AU"/>
        </a:p>
      </dgm:t>
    </dgm:pt>
    <dgm:pt modelId="{0631F5CF-06F9-439E-B268-3BFA8795C3A7}" type="pres">
      <dgm:prSet presAssocID="{CD8FF411-1F96-4EE6-96CD-97E2CDB7130C}" presName="circ3" presStyleLbl="vennNode1" presStyleIdx="2" presStyleCnt="3" custLinFactNeighborX="-8605" custLinFactNeighborY="-2733"/>
      <dgm:spPr/>
      <dgm:t>
        <a:bodyPr/>
        <a:lstStyle/>
        <a:p>
          <a:endParaRPr lang="en-AU"/>
        </a:p>
      </dgm:t>
    </dgm:pt>
    <dgm:pt modelId="{D54BB065-462E-4E84-9451-1051954CF876}" type="pres">
      <dgm:prSet presAssocID="{CD8FF411-1F96-4EE6-96CD-97E2CDB7130C}" presName="circ3Tx" presStyleLbl="revTx" presStyleIdx="0" presStyleCnt="0">
        <dgm:presLayoutVars>
          <dgm:chMax val="0"/>
          <dgm:chPref val="0"/>
          <dgm:bulletEnabled val="1"/>
        </dgm:presLayoutVars>
      </dgm:prSet>
      <dgm:spPr/>
      <dgm:t>
        <a:bodyPr/>
        <a:lstStyle/>
        <a:p>
          <a:endParaRPr lang="en-AU"/>
        </a:p>
      </dgm:t>
    </dgm:pt>
  </dgm:ptLst>
  <dgm:cxnLst>
    <dgm:cxn modelId="{03ABA003-FC40-4590-BA34-56EBD78C3C62}" srcId="{AA324A58-6ECE-41DF-B5C4-D64BB6241A74}" destId="{AF9AE0D4-3160-447A-A0D8-7E0E0EED32C5}" srcOrd="1" destOrd="0" parTransId="{B87400DD-E2CA-41A1-BCD5-FA1F210CD43D}" sibTransId="{7B408385-87AB-4C9C-96E5-B5AC9F946531}"/>
    <dgm:cxn modelId="{85031F5A-214E-4FAE-88BF-BEF7071EDD2B}" srcId="{AA324A58-6ECE-41DF-B5C4-D64BB6241A74}" destId="{0ED0C602-D9EA-41DF-BAF7-0AACAB4B39F5}" srcOrd="0" destOrd="0" parTransId="{7231F1DF-D29E-4DF0-AE06-D0F72695CF45}" sibTransId="{24E607FE-BCDD-44C7-B707-BC635535DD27}"/>
    <dgm:cxn modelId="{98C68395-F8BA-4840-A60C-B4C7962B2060}" type="presOf" srcId="{0ED0C602-D9EA-41DF-BAF7-0AACAB4B39F5}" destId="{82815B8F-111A-4595-8E8F-8314D4B62CBA}" srcOrd="1" destOrd="0" presId="urn:microsoft.com/office/officeart/2005/8/layout/venn1"/>
    <dgm:cxn modelId="{52679D6F-C09C-4F60-9BCF-DFC81892DD3B}" type="presOf" srcId="{AA324A58-6ECE-41DF-B5C4-D64BB6241A74}" destId="{C2EB400F-CAD4-4168-8514-76014B7FBF7B}" srcOrd="0" destOrd="0" presId="urn:microsoft.com/office/officeart/2005/8/layout/venn1"/>
    <dgm:cxn modelId="{35CBDFEB-2AB9-4078-B5D9-B31BB016E91D}" type="presOf" srcId="{CD8FF411-1F96-4EE6-96CD-97E2CDB7130C}" destId="{D54BB065-462E-4E84-9451-1051954CF876}" srcOrd="1" destOrd="0" presId="urn:microsoft.com/office/officeart/2005/8/layout/venn1"/>
    <dgm:cxn modelId="{6BEC5ED4-BF48-44A6-869E-CEA56F56DB32}" type="presOf" srcId="{AF9AE0D4-3160-447A-A0D8-7E0E0EED32C5}" destId="{398EB37D-EEB6-4E58-921B-DDFE661B0FC9}" srcOrd="0" destOrd="0" presId="urn:microsoft.com/office/officeart/2005/8/layout/venn1"/>
    <dgm:cxn modelId="{92D20D19-51D6-4A5C-A7B2-8354217AA2AB}" srcId="{AA324A58-6ECE-41DF-B5C4-D64BB6241A74}" destId="{CD8FF411-1F96-4EE6-96CD-97E2CDB7130C}" srcOrd="2" destOrd="0" parTransId="{23DA8FB7-B50A-40DD-9C3A-58CB2AB12F05}" sibTransId="{6BF7CADC-BDC7-45FC-9217-1D246E00EA70}"/>
    <dgm:cxn modelId="{7963D6A9-4217-4F14-840F-B0538808EA7E}" type="presOf" srcId="{CD8FF411-1F96-4EE6-96CD-97E2CDB7130C}" destId="{0631F5CF-06F9-439E-B268-3BFA8795C3A7}" srcOrd="0" destOrd="0" presId="urn:microsoft.com/office/officeart/2005/8/layout/venn1"/>
    <dgm:cxn modelId="{28E40907-E727-4AB6-A5D0-C2908132048F}" type="presOf" srcId="{0ED0C602-D9EA-41DF-BAF7-0AACAB4B39F5}" destId="{2D430A2B-DDCE-4F14-AD0B-963E319D60A8}" srcOrd="0" destOrd="0" presId="urn:microsoft.com/office/officeart/2005/8/layout/venn1"/>
    <dgm:cxn modelId="{63367D4D-C623-45BC-B9B7-A456965615ED}" type="presOf" srcId="{AF9AE0D4-3160-447A-A0D8-7E0E0EED32C5}" destId="{1312F372-A6C0-4C3C-A645-8471B2897797}" srcOrd="1" destOrd="0" presId="urn:microsoft.com/office/officeart/2005/8/layout/venn1"/>
    <dgm:cxn modelId="{8B015F0B-940C-456B-BFB3-43CB5739CAE9}" type="presParOf" srcId="{C2EB400F-CAD4-4168-8514-76014B7FBF7B}" destId="{2D430A2B-DDCE-4F14-AD0B-963E319D60A8}" srcOrd="0" destOrd="0" presId="urn:microsoft.com/office/officeart/2005/8/layout/venn1"/>
    <dgm:cxn modelId="{360BD49D-850C-40B0-A680-CAB0B585C207}" type="presParOf" srcId="{C2EB400F-CAD4-4168-8514-76014B7FBF7B}" destId="{82815B8F-111A-4595-8E8F-8314D4B62CBA}" srcOrd="1" destOrd="0" presId="urn:microsoft.com/office/officeart/2005/8/layout/venn1"/>
    <dgm:cxn modelId="{D69B5AAB-C852-4B1B-8500-DEF550A95E44}" type="presParOf" srcId="{C2EB400F-CAD4-4168-8514-76014B7FBF7B}" destId="{398EB37D-EEB6-4E58-921B-DDFE661B0FC9}" srcOrd="2" destOrd="0" presId="urn:microsoft.com/office/officeart/2005/8/layout/venn1"/>
    <dgm:cxn modelId="{64A7423E-4AE0-4D62-AEA5-15FBD82D6C3A}" type="presParOf" srcId="{C2EB400F-CAD4-4168-8514-76014B7FBF7B}" destId="{1312F372-A6C0-4C3C-A645-8471B2897797}" srcOrd="3" destOrd="0" presId="urn:microsoft.com/office/officeart/2005/8/layout/venn1"/>
    <dgm:cxn modelId="{B4152A1F-04AA-43FE-A964-8E719F48F556}" type="presParOf" srcId="{C2EB400F-CAD4-4168-8514-76014B7FBF7B}" destId="{0631F5CF-06F9-439E-B268-3BFA8795C3A7}" srcOrd="4" destOrd="0" presId="urn:microsoft.com/office/officeart/2005/8/layout/venn1"/>
    <dgm:cxn modelId="{55F04E82-9383-417E-AC30-20F3D50ADFFD}" type="presParOf" srcId="{C2EB400F-CAD4-4168-8514-76014B7FBF7B}" destId="{D54BB065-462E-4E84-9451-1051954CF87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FF74BB7-1246-4CB5-96A0-4D0C371D8BDD}"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AU"/>
        </a:p>
      </dgm:t>
    </dgm:pt>
    <dgm:pt modelId="{359D970A-9C12-4008-9738-50938F23C674}">
      <dgm:prSet phldrT="[Text]"/>
      <dgm:spPr/>
      <dgm:t>
        <a:bodyPr/>
        <a:lstStyle/>
        <a:p>
          <a:r>
            <a:rPr lang="en-AU" dirty="0" smtClean="0"/>
            <a:t>Employee  to stop specified behaviour </a:t>
          </a:r>
        </a:p>
      </dgm:t>
    </dgm:pt>
    <dgm:pt modelId="{C03DD452-E31A-4233-894B-EE9C81D4283A}" type="parTrans" cxnId="{F1464674-17C3-4123-8CC3-C2A018DFBC0B}">
      <dgm:prSet/>
      <dgm:spPr/>
      <dgm:t>
        <a:bodyPr/>
        <a:lstStyle/>
        <a:p>
          <a:endParaRPr lang="en-AU"/>
        </a:p>
      </dgm:t>
    </dgm:pt>
    <dgm:pt modelId="{56385D1F-E9E9-42CC-BCFE-CCBF809E93A8}" type="sibTrans" cxnId="{F1464674-17C3-4123-8CC3-C2A018DFBC0B}">
      <dgm:prSet/>
      <dgm:spPr/>
      <dgm:t>
        <a:bodyPr/>
        <a:lstStyle/>
        <a:p>
          <a:endParaRPr lang="en-AU"/>
        </a:p>
      </dgm:t>
    </dgm:pt>
    <dgm:pt modelId="{AD90FF06-9328-4063-B468-BACBC2907AE0}">
      <dgm:prSet phldrT="[Text]"/>
      <dgm:spPr>
        <a:solidFill>
          <a:srgbClr val="0070C0">
            <a:alpha val="50000"/>
          </a:srgbClr>
        </a:solidFill>
      </dgm:spPr>
      <dgm:t>
        <a:bodyPr/>
        <a:lstStyle/>
        <a:p>
          <a:r>
            <a:rPr lang="en-AU" dirty="0" smtClean="0"/>
            <a:t>Employer or Employee to comply with bullying policy </a:t>
          </a:r>
          <a:endParaRPr lang="en-AU" dirty="0"/>
        </a:p>
      </dgm:t>
    </dgm:pt>
    <dgm:pt modelId="{64A3DF43-F098-48E7-89DB-F3054A95E2B0}" type="parTrans" cxnId="{5B859605-5951-42AE-B4D8-90055CE99A16}">
      <dgm:prSet/>
      <dgm:spPr/>
      <dgm:t>
        <a:bodyPr/>
        <a:lstStyle/>
        <a:p>
          <a:endParaRPr lang="en-AU"/>
        </a:p>
      </dgm:t>
    </dgm:pt>
    <dgm:pt modelId="{EAE342A8-42F6-468B-B270-1B834ADF0C8E}" type="sibTrans" cxnId="{5B859605-5951-42AE-B4D8-90055CE99A16}">
      <dgm:prSet/>
      <dgm:spPr/>
      <dgm:t>
        <a:bodyPr/>
        <a:lstStyle/>
        <a:p>
          <a:endParaRPr lang="en-AU"/>
        </a:p>
      </dgm:t>
    </dgm:pt>
    <dgm:pt modelId="{C013C584-646B-421B-8BB8-169752160495}">
      <dgm:prSet phldrT="[Text]"/>
      <dgm:spPr/>
      <dgm:t>
        <a:bodyPr/>
        <a:lstStyle/>
        <a:p>
          <a:r>
            <a:rPr lang="en-AU" dirty="0" smtClean="0"/>
            <a:t>Employer to provide information or support and training </a:t>
          </a:r>
          <a:endParaRPr lang="en-AU" dirty="0"/>
        </a:p>
      </dgm:t>
    </dgm:pt>
    <dgm:pt modelId="{4E389133-BACC-4691-88A9-9D0ABB26150D}" type="parTrans" cxnId="{6236E3E6-4058-40DB-962A-9DEC0FEA69D2}">
      <dgm:prSet/>
      <dgm:spPr/>
      <dgm:t>
        <a:bodyPr/>
        <a:lstStyle/>
        <a:p>
          <a:endParaRPr lang="en-AU"/>
        </a:p>
      </dgm:t>
    </dgm:pt>
    <dgm:pt modelId="{C82FAABA-1803-4254-8BAE-B53CD45B94E3}" type="sibTrans" cxnId="{6236E3E6-4058-40DB-962A-9DEC0FEA69D2}">
      <dgm:prSet/>
      <dgm:spPr/>
      <dgm:t>
        <a:bodyPr/>
        <a:lstStyle/>
        <a:p>
          <a:endParaRPr lang="en-AU"/>
        </a:p>
      </dgm:t>
    </dgm:pt>
    <dgm:pt modelId="{24F06876-97E7-40C7-81F3-82DDBC43C66E}">
      <dgm:prSet phldrT="[Text]"/>
      <dgm:spPr/>
      <dgm:t>
        <a:bodyPr/>
        <a:lstStyle/>
        <a:p>
          <a:r>
            <a:rPr lang="en-AU" dirty="0" smtClean="0"/>
            <a:t>Employer to review its workplace bullying policy </a:t>
          </a:r>
          <a:endParaRPr lang="en-AU" dirty="0"/>
        </a:p>
      </dgm:t>
    </dgm:pt>
    <dgm:pt modelId="{FB895880-02F6-44C3-903A-ABD6B5CA51DD}" type="parTrans" cxnId="{409CC0DE-70AA-41A6-8393-E56D8F8B9A4D}">
      <dgm:prSet/>
      <dgm:spPr/>
      <dgm:t>
        <a:bodyPr/>
        <a:lstStyle/>
        <a:p>
          <a:endParaRPr lang="en-AU"/>
        </a:p>
      </dgm:t>
    </dgm:pt>
    <dgm:pt modelId="{4FC32EC7-C5AD-43B2-83E0-797F65C1DB22}" type="sibTrans" cxnId="{409CC0DE-70AA-41A6-8393-E56D8F8B9A4D}">
      <dgm:prSet/>
      <dgm:spPr/>
      <dgm:t>
        <a:bodyPr/>
        <a:lstStyle/>
        <a:p>
          <a:endParaRPr lang="en-AU"/>
        </a:p>
      </dgm:t>
    </dgm:pt>
    <dgm:pt modelId="{44FFF169-E853-4129-81F8-43F08278EEF5}">
      <dgm:prSet phldrT="[Text]"/>
      <dgm:spPr>
        <a:solidFill>
          <a:srgbClr val="7030A0">
            <a:alpha val="50000"/>
          </a:srgbClr>
        </a:solidFill>
      </dgm:spPr>
      <dgm:t>
        <a:bodyPr/>
        <a:lstStyle/>
        <a:p>
          <a:r>
            <a:rPr lang="en-AU" dirty="0" smtClean="0"/>
            <a:t>Employer to monitor employee’s behaviour </a:t>
          </a:r>
          <a:endParaRPr lang="en-AU" dirty="0"/>
        </a:p>
      </dgm:t>
    </dgm:pt>
    <dgm:pt modelId="{5E81CA53-8E66-4373-9A8A-8956FE0E0127}" type="parTrans" cxnId="{89C5231A-511C-4A1B-BD7D-D72E56F8F618}">
      <dgm:prSet/>
      <dgm:spPr/>
      <dgm:t>
        <a:bodyPr/>
        <a:lstStyle/>
        <a:p>
          <a:endParaRPr lang="en-AU"/>
        </a:p>
      </dgm:t>
    </dgm:pt>
    <dgm:pt modelId="{C2C44C1D-BCE3-4016-AD9D-EE40AFA3F93B}" type="sibTrans" cxnId="{89C5231A-511C-4A1B-BD7D-D72E56F8F618}">
      <dgm:prSet/>
      <dgm:spPr/>
      <dgm:t>
        <a:bodyPr/>
        <a:lstStyle/>
        <a:p>
          <a:endParaRPr lang="en-AU"/>
        </a:p>
      </dgm:t>
    </dgm:pt>
    <dgm:pt modelId="{A8062EEA-936C-4012-8D20-38418DA1DBCD}" type="pres">
      <dgm:prSet presAssocID="{CFF74BB7-1246-4CB5-96A0-4D0C371D8BDD}" presName="Name0" presStyleCnt="0">
        <dgm:presLayoutVars>
          <dgm:dir/>
          <dgm:resizeHandles val="exact"/>
        </dgm:presLayoutVars>
      </dgm:prSet>
      <dgm:spPr/>
      <dgm:t>
        <a:bodyPr/>
        <a:lstStyle/>
        <a:p>
          <a:endParaRPr lang="en-AU"/>
        </a:p>
      </dgm:t>
    </dgm:pt>
    <dgm:pt modelId="{2632D244-7691-40EB-A4B5-307A611512A4}" type="pres">
      <dgm:prSet presAssocID="{359D970A-9C12-4008-9738-50938F23C674}" presName="Name5" presStyleLbl="vennNode1" presStyleIdx="0" presStyleCnt="5">
        <dgm:presLayoutVars>
          <dgm:bulletEnabled val="1"/>
        </dgm:presLayoutVars>
      </dgm:prSet>
      <dgm:spPr/>
      <dgm:t>
        <a:bodyPr/>
        <a:lstStyle/>
        <a:p>
          <a:endParaRPr lang="en-AU"/>
        </a:p>
      </dgm:t>
    </dgm:pt>
    <dgm:pt modelId="{FC8674CD-EAD5-42F4-933A-E7ACB6F4B5E2}" type="pres">
      <dgm:prSet presAssocID="{56385D1F-E9E9-42CC-BCFE-CCBF809E93A8}" presName="space" presStyleCnt="0"/>
      <dgm:spPr/>
    </dgm:pt>
    <dgm:pt modelId="{CF002548-C5E3-440E-818F-920E8A7E61A7}" type="pres">
      <dgm:prSet presAssocID="{AD90FF06-9328-4063-B468-BACBC2907AE0}" presName="Name5" presStyleLbl="vennNode1" presStyleIdx="1" presStyleCnt="5">
        <dgm:presLayoutVars>
          <dgm:bulletEnabled val="1"/>
        </dgm:presLayoutVars>
      </dgm:prSet>
      <dgm:spPr/>
      <dgm:t>
        <a:bodyPr/>
        <a:lstStyle/>
        <a:p>
          <a:endParaRPr lang="en-AU"/>
        </a:p>
      </dgm:t>
    </dgm:pt>
    <dgm:pt modelId="{BFCE2C8D-789C-482A-B11C-96303E362471}" type="pres">
      <dgm:prSet presAssocID="{EAE342A8-42F6-468B-B270-1B834ADF0C8E}" presName="space" presStyleCnt="0"/>
      <dgm:spPr/>
    </dgm:pt>
    <dgm:pt modelId="{84D1E0CF-0BA9-4F27-A060-B34A0BD16F09}" type="pres">
      <dgm:prSet presAssocID="{44FFF169-E853-4129-81F8-43F08278EEF5}" presName="Name5" presStyleLbl="vennNode1" presStyleIdx="2" presStyleCnt="5">
        <dgm:presLayoutVars>
          <dgm:bulletEnabled val="1"/>
        </dgm:presLayoutVars>
      </dgm:prSet>
      <dgm:spPr/>
      <dgm:t>
        <a:bodyPr/>
        <a:lstStyle/>
        <a:p>
          <a:endParaRPr lang="en-AU"/>
        </a:p>
      </dgm:t>
    </dgm:pt>
    <dgm:pt modelId="{30442B5B-C9FB-496D-B727-A9B06BD29696}" type="pres">
      <dgm:prSet presAssocID="{C2C44C1D-BCE3-4016-AD9D-EE40AFA3F93B}" presName="space" presStyleCnt="0"/>
      <dgm:spPr/>
    </dgm:pt>
    <dgm:pt modelId="{7D24A012-901C-4C8F-A8D0-CA43D19CFB62}" type="pres">
      <dgm:prSet presAssocID="{C013C584-646B-421B-8BB8-169752160495}" presName="Name5" presStyleLbl="vennNode1" presStyleIdx="3" presStyleCnt="5">
        <dgm:presLayoutVars>
          <dgm:bulletEnabled val="1"/>
        </dgm:presLayoutVars>
      </dgm:prSet>
      <dgm:spPr/>
      <dgm:t>
        <a:bodyPr/>
        <a:lstStyle/>
        <a:p>
          <a:endParaRPr lang="en-AU"/>
        </a:p>
      </dgm:t>
    </dgm:pt>
    <dgm:pt modelId="{85015E02-0421-4FE8-A365-B0042D4EFA00}" type="pres">
      <dgm:prSet presAssocID="{C82FAABA-1803-4254-8BAE-B53CD45B94E3}" presName="space" presStyleCnt="0"/>
      <dgm:spPr/>
    </dgm:pt>
    <dgm:pt modelId="{85CE105A-9DD4-4308-B4BC-C25ADDA79022}" type="pres">
      <dgm:prSet presAssocID="{24F06876-97E7-40C7-81F3-82DDBC43C66E}" presName="Name5" presStyleLbl="vennNode1" presStyleIdx="4" presStyleCnt="5">
        <dgm:presLayoutVars>
          <dgm:bulletEnabled val="1"/>
        </dgm:presLayoutVars>
      </dgm:prSet>
      <dgm:spPr/>
      <dgm:t>
        <a:bodyPr/>
        <a:lstStyle/>
        <a:p>
          <a:endParaRPr lang="en-AU"/>
        </a:p>
      </dgm:t>
    </dgm:pt>
  </dgm:ptLst>
  <dgm:cxnLst>
    <dgm:cxn modelId="{F1464674-17C3-4123-8CC3-C2A018DFBC0B}" srcId="{CFF74BB7-1246-4CB5-96A0-4D0C371D8BDD}" destId="{359D970A-9C12-4008-9738-50938F23C674}" srcOrd="0" destOrd="0" parTransId="{C03DD452-E31A-4233-894B-EE9C81D4283A}" sibTransId="{56385D1F-E9E9-42CC-BCFE-CCBF809E93A8}"/>
    <dgm:cxn modelId="{25D08D0A-34EC-4461-945B-1AD11793FC2E}" type="presOf" srcId="{AD90FF06-9328-4063-B468-BACBC2907AE0}" destId="{CF002548-C5E3-440E-818F-920E8A7E61A7}" srcOrd="0" destOrd="0" presId="urn:microsoft.com/office/officeart/2005/8/layout/venn3"/>
    <dgm:cxn modelId="{A71548F8-3957-45CC-98B6-7C80B89D19D9}" type="presOf" srcId="{24F06876-97E7-40C7-81F3-82DDBC43C66E}" destId="{85CE105A-9DD4-4308-B4BC-C25ADDA79022}" srcOrd="0" destOrd="0" presId="urn:microsoft.com/office/officeart/2005/8/layout/venn3"/>
    <dgm:cxn modelId="{2918F5DE-593A-4758-BD47-718A2056EE54}" type="presOf" srcId="{CFF74BB7-1246-4CB5-96A0-4D0C371D8BDD}" destId="{A8062EEA-936C-4012-8D20-38418DA1DBCD}" srcOrd="0" destOrd="0" presId="urn:microsoft.com/office/officeart/2005/8/layout/venn3"/>
    <dgm:cxn modelId="{88D0F928-DA5E-4DD9-9508-5A6887A5F0DB}" type="presOf" srcId="{C013C584-646B-421B-8BB8-169752160495}" destId="{7D24A012-901C-4C8F-A8D0-CA43D19CFB62}" srcOrd="0" destOrd="0" presId="urn:microsoft.com/office/officeart/2005/8/layout/venn3"/>
    <dgm:cxn modelId="{5B859605-5951-42AE-B4D8-90055CE99A16}" srcId="{CFF74BB7-1246-4CB5-96A0-4D0C371D8BDD}" destId="{AD90FF06-9328-4063-B468-BACBC2907AE0}" srcOrd="1" destOrd="0" parTransId="{64A3DF43-F098-48E7-89DB-F3054A95E2B0}" sibTransId="{EAE342A8-42F6-468B-B270-1B834ADF0C8E}"/>
    <dgm:cxn modelId="{6236E3E6-4058-40DB-962A-9DEC0FEA69D2}" srcId="{CFF74BB7-1246-4CB5-96A0-4D0C371D8BDD}" destId="{C013C584-646B-421B-8BB8-169752160495}" srcOrd="3" destOrd="0" parTransId="{4E389133-BACC-4691-88A9-9D0ABB26150D}" sibTransId="{C82FAABA-1803-4254-8BAE-B53CD45B94E3}"/>
    <dgm:cxn modelId="{D54B8948-CE7D-45D0-BDAA-C04A43585702}" type="presOf" srcId="{44FFF169-E853-4129-81F8-43F08278EEF5}" destId="{84D1E0CF-0BA9-4F27-A060-B34A0BD16F09}" srcOrd="0" destOrd="0" presId="urn:microsoft.com/office/officeart/2005/8/layout/venn3"/>
    <dgm:cxn modelId="{89C5231A-511C-4A1B-BD7D-D72E56F8F618}" srcId="{CFF74BB7-1246-4CB5-96A0-4D0C371D8BDD}" destId="{44FFF169-E853-4129-81F8-43F08278EEF5}" srcOrd="2" destOrd="0" parTransId="{5E81CA53-8E66-4373-9A8A-8956FE0E0127}" sibTransId="{C2C44C1D-BCE3-4016-AD9D-EE40AFA3F93B}"/>
    <dgm:cxn modelId="{409CC0DE-70AA-41A6-8393-E56D8F8B9A4D}" srcId="{CFF74BB7-1246-4CB5-96A0-4D0C371D8BDD}" destId="{24F06876-97E7-40C7-81F3-82DDBC43C66E}" srcOrd="4" destOrd="0" parTransId="{FB895880-02F6-44C3-903A-ABD6B5CA51DD}" sibTransId="{4FC32EC7-C5AD-43B2-83E0-797F65C1DB22}"/>
    <dgm:cxn modelId="{C63D8131-3CFD-4CA0-9BBF-9624E6C57FA1}" type="presOf" srcId="{359D970A-9C12-4008-9738-50938F23C674}" destId="{2632D244-7691-40EB-A4B5-307A611512A4}" srcOrd="0" destOrd="0" presId="urn:microsoft.com/office/officeart/2005/8/layout/venn3"/>
    <dgm:cxn modelId="{4692432A-DDF2-4E9F-8EF3-93F082E3EE6F}" type="presParOf" srcId="{A8062EEA-936C-4012-8D20-38418DA1DBCD}" destId="{2632D244-7691-40EB-A4B5-307A611512A4}" srcOrd="0" destOrd="0" presId="urn:microsoft.com/office/officeart/2005/8/layout/venn3"/>
    <dgm:cxn modelId="{5DB91DA9-6110-4C4C-9D43-46A47E93E483}" type="presParOf" srcId="{A8062EEA-936C-4012-8D20-38418DA1DBCD}" destId="{FC8674CD-EAD5-42F4-933A-E7ACB6F4B5E2}" srcOrd="1" destOrd="0" presId="urn:microsoft.com/office/officeart/2005/8/layout/venn3"/>
    <dgm:cxn modelId="{DF0DA47C-3BC7-4131-92C0-1B93ACA2C452}" type="presParOf" srcId="{A8062EEA-936C-4012-8D20-38418DA1DBCD}" destId="{CF002548-C5E3-440E-818F-920E8A7E61A7}" srcOrd="2" destOrd="0" presId="urn:microsoft.com/office/officeart/2005/8/layout/venn3"/>
    <dgm:cxn modelId="{AE96163F-DB41-489B-875C-5E45F97FEE3A}" type="presParOf" srcId="{A8062EEA-936C-4012-8D20-38418DA1DBCD}" destId="{BFCE2C8D-789C-482A-B11C-96303E362471}" srcOrd="3" destOrd="0" presId="urn:microsoft.com/office/officeart/2005/8/layout/venn3"/>
    <dgm:cxn modelId="{00D920D8-B48E-435D-9FF4-6EE3AE6AA10A}" type="presParOf" srcId="{A8062EEA-936C-4012-8D20-38418DA1DBCD}" destId="{84D1E0CF-0BA9-4F27-A060-B34A0BD16F09}" srcOrd="4" destOrd="0" presId="urn:microsoft.com/office/officeart/2005/8/layout/venn3"/>
    <dgm:cxn modelId="{6D1D8E93-7A10-44FF-9231-A5800713756B}" type="presParOf" srcId="{A8062EEA-936C-4012-8D20-38418DA1DBCD}" destId="{30442B5B-C9FB-496D-B727-A9B06BD29696}" srcOrd="5" destOrd="0" presId="urn:microsoft.com/office/officeart/2005/8/layout/venn3"/>
    <dgm:cxn modelId="{3CE7C13C-6753-4C80-967B-8AA31F393C76}" type="presParOf" srcId="{A8062EEA-936C-4012-8D20-38418DA1DBCD}" destId="{7D24A012-901C-4C8F-A8D0-CA43D19CFB62}" srcOrd="6" destOrd="0" presId="urn:microsoft.com/office/officeart/2005/8/layout/venn3"/>
    <dgm:cxn modelId="{029F1655-615D-49E6-A9CF-680A164BD32E}" type="presParOf" srcId="{A8062EEA-936C-4012-8D20-38418DA1DBCD}" destId="{85015E02-0421-4FE8-A365-B0042D4EFA00}" srcOrd="7" destOrd="0" presId="urn:microsoft.com/office/officeart/2005/8/layout/venn3"/>
    <dgm:cxn modelId="{AA073DE3-2DE2-49A5-B448-731D5AC836FD}" type="presParOf" srcId="{A8062EEA-936C-4012-8D20-38418DA1DBCD}" destId="{85CE105A-9DD4-4308-B4BC-C25ADDA79022}"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52FA63E-4B1D-4CA6-829F-429705471275}" type="doc">
      <dgm:prSet loTypeId="urn:microsoft.com/office/officeart/2005/8/layout/hChevron3" loCatId="process" qsTypeId="urn:microsoft.com/office/officeart/2005/8/quickstyle/simple1" qsCatId="simple" csTypeId="urn:microsoft.com/office/officeart/2005/8/colors/colorful1" csCatId="colorful" phldr="1"/>
      <dgm:spPr/>
    </dgm:pt>
    <dgm:pt modelId="{1CE3C6E8-C7D8-4A19-B333-02AE0943DB66}">
      <dgm:prSet phldrT="[Text]"/>
      <dgm:spPr/>
      <dgm:t>
        <a:bodyPr/>
        <a:lstStyle/>
        <a:p>
          <a:r>
            <a:rPr lang="en-AU" dirty="0" smtClean="0"/>
            <a:t>Safe Work Australia’s </a:t>
          </a:r>
          <a:br>
            <a:rPr lang="en-AU" dirty="0" smtClean="0"/>
          </a:br>
          <a:r>
            <a:rPr lang="en-AU" i="1" dirty="0" smtClean="0"/>
            <a:t>Draft Code of Practice:  Preventing &amp; Responding to Workplace Bullying </a:t>
          </a:r>
          <a:r>
            <a:rPr lang="en-AU" dirty="0" smtClean="0"/>
            <a:t> </a:t>
          </a:r>
          <a:br>
            <a:rPr lang="en-AU" dirty="0" smtClean="0"/>
          </a:br>
          <a:r>
            <a:rPr lang="en-AU" dirty="0" smtClean="0"/>
            <a:t>(May 2013) 	</a:t>
          </a:r>
          <a:endParaRPr lang="en-AU" dirty="0"/>
        </a:p>
      </dgm:t>
    </dgm:pt>
    <dgm:pt modelId="{C6988460-DAE1-4780-8EED-DA7CED82ED4C}" type="parTrans" cxnId="{1F1A996A-654D-4BF4-B5B3-612F07AE185C}">
      <dgm:prSet/>
      <dgm:spPr/>
      <dgm:t>
        <a:bodyPr/>
        <a:lstStyle/>
        <a:p>
          <a:endParaRPr lang="en-AU"/>
        </a:p>
      </dgm:t>
    </dgm:pt>
    <dgm:pt modelId="{A2016683-6810-4DED-9920-11B0A1A5DDF8}" type="sibTrans" cxnId="{1F1A996A-654D-4BF4-B5B3-612F07AE185C}">
      <dgm:prSet/>
      <dgm:spPr/>
      <dgm:t>
        <a:bodyPr/>
        <a:lstStyle/>
        <a:p>
          <a:endParaRPr lang="en-AU"/>
        </a:p>
      </dgm:t>
    </dgm:pt>
    <dgm:pt modelId="{3358FCF1-B813-4677-AE52-B8389E7B33DF}">
      <dgm:prSet phldrT="[Text]"/>
      <dgm:spPr/>
      <dgm:t>
        <a:bodyPr/>
        <a:lstStyle/>
        <a:p>
          <a:r>
            <a:rPr lang="en-AU" dirty="0" smtClean="0"/>
            <a:t>Contains the same definition of ‘bullying’ as under the FW Act </a:t>
          </a:r>
          <a:endParaRPr lang="en-AU" dirty="0"/>
        </a:p>
      </dgm:t>
    </dgm:pt>
    <dgm:pt modelId="{D1390641-FA97-4734-8710-48B6477E336F}" type="parTrans" cxnId="{6D8D63F3-7FF0-411D-A788-167ED7E32654}">
      <dgm:prSet/>
      <dgm:spPr/>
      <dgm:t>
        <a:bodyPr/>
        <a:lstStyle/>
        <a:p>
          <a:endParaRPr lang="en-AU"/>
        </a:p>
      </dgm:t>
    </dgm:pt>
    <dgm:pt modelId="{933DD596-681A-4DD3-81C8-F20AAC6BA746}" type="sibTrans" cxnId="{6D8D63F3-7FF0-411D-A788-167ED7E32654}">
      <dgm:prSet/>
      <dgm:spPr/>
      <dgm:t>
        <a:bodyPr/>
        <a:lstStyle/>
        <a:p>
          <a:endParaRPr lang="en-AU"/>
        </a:p>
      </dgm:t>
    </dgm:pt>
    <dgm:pt modelId="{AD993BE5-3C78-4BAA-A120-4730BB3DCB76}">
      <dgm:prSet phldrT="[Text]"/>
      <dgm:spPr/>
      <dgm:t>
        <a:bodyPr/>
        <a:lstStyle/>
        <a:p>
          <a:r>
            <a:rPr lang="en-AU" dirty="0" smtClean="0"/>
            <a:t>Contains examples of ‘unreasonable behaviour’ and ‘reasonable management action’  </a:t>
          </a:r>
          <a:endParaRPr lang="en-AU" dirty="0"/>
        </a:p>
      </dgm:t>
    </dgm:pt>
    <dgm:pt modelId="{A7D5C381-3FC1-4DBA-AB54-BAA6FA944C3E}" type="parTrans" cxnId="{6197CFA5-0CB0-4E94-9918-1E6AFC8BB86F}">
      <dgm:prSet/>
      <dgm:spPr/>
      <dgm:t>
        <a:bodyPr/>
        <a:lstStyle/>
        <a:p>
          <a:endParaRPr lang="en-AU"/>
        </a:p>
      </dgm:t>
    </dgm:pt>
    <dgm:pt modelId="{16BA4A1E-855A-4D3B-AC78-337069AB62C0}" type="sibTrans" cxnId="{6197CFA5-0CB0-4E94-9918-1E6AFC8BB86F}">
      <dgm:prSet/>
      <dgm:spPr/>
      <dgm:t>
        <a:bodyPr/>
        <a:lstStyle/>
        <a:p>
          <a:endParaRPr lang="en-AU"/>
        </a:p>
      </dgm:t>
    </dgm:pt>
    <dgm:pt modelId="{90594A33-DAB2-4102-9585-BFB491B51BC9}" type="pres">
      <dgm:prSet presAssocID="{552FA63E-4B1D-4CA6-829F-429705471275}" presName="Name0" presStyleCnt="0">
        <dgm:presLayoutVars>
          <dgm:dir/>
          <dgm:resizeHandles val="exact"/>
        </dgm:presLayoutVars>
      </dgm:prSet>
      <dgm:spPr/>
    </dgm:pt>
    <dgm:pt modelId="{EABF5853-BA9C-44DB-812F-DA8A46114442}" type="pres">
      <dgm:prSet presAssocID="{1CE3C6E8-C7D8-4A19-B333-02AE0943DB66}" presName="parTxOnly" presStyleLbl="node1" presStyleIdx="0" presStyleCnt="3">
        <dgm:presLayoutVars>
          <dgm:bulletEnabled val="1"/>
        </dgm:presLayoutVars>
      </dgm:prSet>
      <dgm:spPr/>
      <dgm:t>
        <a:bodyPr/>
        <a:lstStyle/>
        <a:p>
          <a:endParaRPr lang="en-AU"/>
        </a:p>
      </dgm:t>
    </dgm:pt>
    <dgm:pt modelId="{A79F108C-8663-45A5-A6CE-3DCA01710DFA}" type="pres">
      <dgm:prSet presAssocID="{A2016683-6810-4DED-9920-11B0A1A5DDF8}" presName="parSpace" presStyleCnt="0"/>
      <dgm:spPr/>
    </dgm:pt>
    <dgm:pt modelId="{0A4D4D98-A9DB-4138-8CAA-0670A56C2AB0}" type="pres">
      <dgm:prSet presAssocID="{3358FCF1-B813-4677-AE52-B8389E7B33DF}" presName="parTxOnly" presStyleLbl="node1" presStyleIdx="1" presStyleCnt="3">
        <dgm:presLayoutVars>
          <dgm:bulletEnabled val="1"/>
        </dgm:presLayoutVars>
      </dgm:prSet>
      <dgm:spPr/>
      <dgm:t>
        <a:bodyPr/>
        <a:lstStyle/>
        <a:p>
          <a:endParaRPr lang="en-AU"/>
        </a:p>
      </dgm:t>
    </dgm:pt>
    <dgm:pt modelId="{53453DA8-BF28-472D-8246-67505B6FDFA1}" type="pres">
      <dgm:prSet presAssocID="{933DD596-681A-4DD3-81C8-F20AAC6BA746}" presName="parSpace" presStyleCnt="0"/>
      <dgm:spPr/>
    </dgm:pt>
    <dgm:pt modelId="{9C011ED9-76DC-47BF-B321-306087F9EF4F}" type="pres">
      <dgm:prSet presAssocID="{AD993BE5-3C78-4BAA-A120-4730BB3DCB76}" presName="parTxOnly" presStyleLbl="node1" presStyleIdx="2" presStyleCnt="3">
        <dgm:presLayoutVars>
          <dgm:bulletEnabled val="1"/>
        </dgm:presLayoutVars>
      </dgm:prSet>
      <dgm:spPr/>
      <dgm:t>
        <a:bodyPr/>
        <a:lstStyle/>
        <a:p>
          <a:endParaRPr lang="en-AU"/>
        </a:p>
      </dgm:t>
    </dgm:pt>
  </dgm:ptLst>
  <dgm:cxnLst>
    <dgm:cxn modelId="{0CEB0C80-6CA8-489F-9AAA-F08049E0DCBA}" type="presOf" srcId="{3358FCF1-B813-4677-AE52-B8389E7B33DF}" destId="{0A4D4D98-A9DB-4138-8CAA-0670A56C2AB0}" srcOrd="0" destOrd="0" presId="urn:microsoft.com/office/officeart/2005/8/layout/hChevron3"/>
    <dgm:cxn modelId="{6D8D63F3-7FF0-411D-A788-167ED7E32654}" srcId="{552FA63E-4B1D-4CA6-829F-429705471275}" destId="{3358FCF1-B813-4677-AE52-B8389E7B33DF}" srcOrd="1" destOrd="0" parTransId="{D1390641-FA97-4734-8710-48B6477E336F}" sibTransId="{933DD596-681A-4DD3-81C8-F20AAC6BA746}"/>
    <dgm:cxn modelId="{1B6A90FA-0E59-4217-8CEB-0A56EA68101B}" type="presOf" srcId="{1CE3C6E8-C7D8-4A19-B333-02AE0943DB66}" destId="{EABF5853-BA9C-44DB-812F-DA8A46114442}" srcOrd="0" destOrd="0" presId="urn:microsoft.com/office/officeart/2005/8/layout/hChevron3"/>
    <dgm:cxn modelId="{1F1A996A-654D-4BF4-B5B3-612F07AE185C}" srcId="{552FA63E-4B1D-4CA6-829F-429705471275}" destId="{1CE3C6E8-C7D8-4A19-B333-02AE0943DB66}" srcOrd="0" destOrd="0" parTransId="{C6988460-DAE1-4780-8EED-DA7CED82ED4C}" sibTransId="{A2016683-6810-4DED-9920-11B0A1A5DDF8}"/>
    <dgm:cxn modelId="{A23A35FA-6DF7-437C-BC80-44E4FDBA486D}" type="presOf" srcId="{AD993BE5-3C78-4BAA-A120-4730BB3DCB76}" destId="{9C011ED9-76DC-47BF-B321-306087F9EF4F}" srcOrd="0" destOrd="0" presId="urn:microsoft.com/office/officeart/2005/8/layout/hChevron3"/>
    <dgm:cxn modelId="{106E662F-3793-423D-80AB-E74D86858540}" type="presOf" srcId="{552FA63E-4B1D-4CA6-829F-429705471275}" destId="{90594A33-DAB2-4102-9585-BFB491B51BC9}" srcOrd="0" destOrd="0" presId="urn:microsoft.com/office/officeart/2005/8/layout/hChevron3"/>
    <dgm:cxn modelId="{6197CFA5-0CB0-4E94-9918-1E6AFC8BB86F}" srcId="{552FA63E-4B1D-4CA6-829F-429705471275}" destId="{AD993BE5-3C78-4BAA-A120-4730BB3DCB76}" srcOrd="2" destOrd="0" parTransId="{A7D5C381-3FC1-4DBA-AB54-BAA6FA944C3E}" sibTransId="{16BA4A1E-855A-4D3B-AC78-337069AB62C0}"/>
    <dgm:cxn modelId="{ADD0CCF9-C06B-4FCC-BCE9-888D79A548FF}" type="presParOf" srcId="{90594A33-DAB2-4102-9585-BFB491B51BC9}" destId="{EABF5853-BA9C-44DB-812F-DA8A46114442}" srcOrd="0" destOrd="0" presId="urn:microsoft.com/office/officeart/2005/8/layout/hChevron3"/>
    <dgm:cxn modelId="{7AF6516B-665F-4C7D-9094-07E71F43BD30}" type="presParOf" srcId="{90594A33-DAB2-4102-9585-BFB491B51BC9}" destId="{A79F108C-8663-45A5-A6CE-3DCA01710DFA}" srcOrd="1" destOrd="0" presId="urn:microsoft.com/office/officeart/2005/8/layout/hChevron3"/>
    <dgm:cxn modelId="{34ACD388-43E1-4AF2-B64A-720471C953DD}" type="presParOf" srcId="{90594A33-DAB2-4102-9585-BFB491B51BC9}" destId="{0A4D4D98-A9DB-4138-8CAA-0670A56C2AB0}" srcOrd="2" destOrd="0" presId="urn:microsoft.com/office/officeart/2005/8/layout/hChevron3"/>
    <dgm:cxn modelId="{73C94743-11A6-4E80-9E49-1FCAB7C28AF7}" type="presParOf" srcId="{90594A33-DAB2-4102-9585-BFB491B51BC9}" destId="{53453DA8-BF28-472D-8246-67505B6FDFA1}" srcOrd="3" destOrd="0" presId="urn:microsoft.com/office/officeart/2005/8/layout/hChevron3"/>
    <dgm:cxn modelId="{07CBE1DF-D2E8-43C6-A1F1-D8B728EF92A3}" type="presParOf" srcId="{90594A33-DAB2-4102-9585-BFB491B51BC9}" destId="{9C011ED9-76DC-47BF-B321-306087F9EF4F}"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738D448-843B-45C2-ABD7-3455995C221F}" type="doc">
      <dgm:prSet loTypeId="urn:microsoft.com/office/officeart/2005/8/layout/hChevron3" loCatId="process" qsTypeId="urn:microsoft.com/office/officeart/2005/8/quickstyle/simple1" qsCatId="simple" csTypeId="urn:microsoft.com/office/officeart/2005/8/colors/colorful1" csCatId="colorful" phldr="1"/>
      <dgm:spPr/>
    </dgm:pt>
    <dgm:pt modelId="{ED4CEB1E-2031-4A7E-AA67-D1DF9BCB3A3F}">
      <dgm:prSet phldrT="[Text]" custT="1"/>
      <dgm:spPr/>
      <dgm:t>
        <a:bodyPr/>
        <a:lstStyle/>
        <a:p>
          <a:r>
            <a:rPr lang="en-AU" sz="1900" dirty="0" smtClean="0"/>
            <a:t>Likely to be finalised </a:t>
          </a:r>
          <a:br>
            <a:rPr lang="en-AU" sz="1900" dirty="0" smtClean="0"/>
          </a:br>
          <a:r>
            <a:rPr lang="en-AU" sz="1900" dirty="0" smtClean="0"/>
            <a:t>by the end of 2013</a:t>
          </a:r>
          <a:endParaRPr lang="en-AU" sz="1900" dirty="0"/>
        </a:p>
      </dgm:t>
    </dgm:pt>
    <dgm:pt modelId="{5D1E084F-3CFA-4779-BAD8-2C3456985714}" type="parTrans" cxnId="{55B64B85-5558-401E-B52E-AAB0D7F65DEF}">
      <dgm:prSet/>
      <dgm:spPr/>
      <dgm:t>
        <a:bodyPr/>
        <a:lstStyle/>
        <a:p>
          <a:endParaRPr lang="en-AU"/>
        </a:p>
      </dgm:t>
    </dgm:pt>
    <dgm:pt modelId="{E834EC15-F082-4BFF-9614-C1EF282A7257}" type="sibTrans" cxnId="{55B64B85-5558-401E-B52E-AAB0D7F65DEF}">
      <dgm:prSet/>
      <dgm:spPr/>
      <dgm:t>
        <a:bodyPr/>
        <a:lstStyle/>
        <a:p>
          <a:endParaRPr lang="en-AU"/>
        </a:p>
      </dgm:t>
    </dgm:pt>
    <dgm:pt modelId="{EFF7AF94-A578-4236-B8C7-FC03981ED8EE}">
      <dgm:prSet phldrT="[Text]" custT="1"/>
      <dgm:spPr/>
      <dgm:t>
        <a:bodyPr/>
        <a:lstStyle/>
        <a:p>
          <a:r>
            <a:rPr lang="en-AU" sz="1900" dirty="0" smtClean="0"/>
            <a:t>Legislative effect </a:t>
          </a:r>
          <a:endParaRPr lang="en-AU" sz="1900" dirty="0"/>
        </a:p>
      </dgm:t>
    </dgm:pt>
    <dgm:pt modelId="{74E0F8AD-528D-41BD-89D8-ECDEAB256A3D}" type="parTrans" cxnId="{66E3C00E-DC8C-4A15-A862-339ECF1E35A6}">
      <dgm:prSet/>
      <dgm:spPr/>
      <dgm:t>
        <a:bodyPr/>
        <a:lstStyle/>
        <a:p>
          <a:endParaRPr lang="en-AU"/>
        </a:p>
      </dgm:t>
    </dgm:pt>
    <dgm:pt modelId="{A25A827E-1E54-4765-88D4-4675A6C6DA9A}" type="sibTrans" cxnId="{66E3C00E-DC8C-4A15-A862-339ECF1E35A6}">
      <dgm:prSet/>
      <dgm:spPr/>
      <dgm:t>
        <a:bodyPr/>
        <a:lstStyle/>
        <a:p>
          <a:endParaRPr lang="en-AU"/>
        </a:p>
      </dgm:t>
    </dgm:pt>
    <dgm:pt modelId="{BDFC5039-6A10-41E4-BB91-2258FF4A88FC}" type="pres">
      <dgm:prSet presAssocID="{2738D448-843B-45C2-ABD7-3455995C221F}" presName="Name0" presStyleCnt="0">
        <dgm:presLayoutVars>
          <dgm:dir/>
          <dgm:resizeHandles val="exact"/>
        </dgm:presLayoutVars>
      </dgm:prSet>
      <dgm:spPr/>
    </dgm:pt>
    <dgm:pt modelId="{75157F3B-4BBC-4B91-8211-454834952623}" type="pres">
      <dgm:prSet presAssocID="{ED4CEB1E-2031-4A7E-AA67-D1DF9BCB3A3F}" presName="parTxOnly" presStyleLbl="node1" presStyleIdx="0" presStyleCnt="2">
        <dgm:presLayoutVars>
          <dgm:bulletEnabled val="1"/>
        </dgm:presLayoutVars>
      </dgm:prSet>
      <dgm:spPr/>
      <dgm:t>
        <a:bodyPr/>
        <a:lstStyle/>
        <a:p>
          <a:endParaRPr lang="en-AU"/>
        </a:p>
      </dgm:t>
    </dgm:pt>
    <dgm:pt modelId="{1E2A4139-8F1F-46CE-A8CB-EB5C37CE0884}" type="pres">
      <dgm:prSet presAssocID="{E834EC15-F082-4BFF-9614-C1EF282A7257}" presName="parSpace" presStyleCnt="0"/>
      <dgm:spPr/>
    </dgm:pt>
    <dgm:pt modelId="{E4FDC9AE-7EE8-47DF-9761-85E6F3BC7622}" type="pres">
      <dgm:prSet presAssocID="{EFF7AF94-A578-4236-B8C7-FC03981ED8EE}" presName="parTxOnly" presStyleLbl="node1" presStyleIdx="1" presStyleCnt="2">
        <dgm:presLayoutVars>
          <dgm:bulletEnabled val="1"/>
        </dgm:presLayoutVars>
      </dgm:prSet>
      <dgm:spPr/>
      <dgm:t>
        <a:bodyPr/>
        <a:lstStyle/>
        <a:p>
          <a:endParaRPr lang="en-AU"/>
        </a:p>
      </dgm:t>
    </dgm:pt>
  </dgm:ptLst>
  <dgm:cxnLst>
    <dgm:cxn modelId="{55B64B85-5558-401E-B52E-AAB0D7F65DEF}" srcId="{2738D448-843B-45C2-ABD7-3455995C221F}" destId="{ED4CEB1E-2031-4A7E-AA67-D1DF9BCB3A3F}" srcOrd="0" destOrd="0" parTransId="{5D1E084F-3CFA-4779-BAD8-2C3456985714}" sibTransId="{E834EC15-F082-4BFF-9614-C1EF282A7257}"/>
    <dgm:cxn modelId="{928FEBD2-1116-40BE-8346-C10EA7BD3FB6}" type="presOf" srcId="{EFF7AF94-A578-4236-B8C7-FC03981ED8EE}" destId="{E4FDC9AE-7EE8-47DF-9761-85E6F3BC7622}" srcOrd="0" destOrd="0" presId="urn:microsoft.com/office/officeart/2005/8/layout/hChevron3"/>
    <dgm:cxn modelId="{66E3C00E-DC8C-4A15-A862-339ECF1E35A6}" srcId="{2738D448-843B-45C2-ABD7-3455995C221F}" destId="{EFF7AF94-A578-4236-B8C7-FC03981ED8EE}" srcOrd="1" destOrd="0" parTransId="{74E0F8AD-528D-41BD-89D8-ECDEAB256A3D}" sibTransId="{A25A827E-1E54-4765-88D4-4675A6C6DA9A}"/>
    <dgm:cxn modelId="{773365C3-50D0-4AAA-A06D-55249F1B800B}" type="presOf" srcId="{2738D448-843B-45C2-ABD7-3455995C221F}" destId="{BDFC5039-6A10-41E4-BB91-2258FF4A88FC}" srcOrd="0" destOrd="0" presId="urn:microsoft.com/office/officeart/2005/8/layout/hChevron3"/>
    <dgm:cxn modelId="{5D938388-6E4F-4C53-B032-7FE780FAA4A5}" type="presOf" srcId="{ED4CEB1E-2031-4A7E-AA67-D1DF9BCB3A3F}" destId="{75157F3B-4BBC-4B91-8211-454834952623}" srcOrd="0" destOrd="0" presId="urn:microsoft.com/office/officeart/2005/8/layout/hChevron3"/>
    <dgm:cxn modelId="{2BDB9800-9474-43F9-9117-BED357C87BA5}" type="presParOf" srcId="{BDFC5039-6A10-41E4-BB91-2258FF4A88FC}" destId="{75157F3B-4BBC-4B91-8211-454834952623}" srcOrd="0" destOrd="0" presId="urn:microsoft.com/office/officeart/2005/8/layout/hChevron3"/>
    <dgm:cxn modelId="{A9FFD8D7-A9D9-4425-BF10-F5284F0B14F7}" type="presParOf" srcId="{BDFC5039-6A10-41E4-BB91-2258FF4A88FC}" destId="{1E2A4139-8F1F-46CE-A8CB-EB5C37CE0884}" srcOrd="1" destOrd="0" presId="urn:microsoft.com/office/officeart/2005/8/layout/hChevron3"/>
    <dgm:cxn modelId="{AB96D6BD-AD65-457D-B98D-FB649A312406}" type="presParOf" srcId="{BDFC5039-6A10-41E4-BB91-2258FF4A88FC}" destId="{E4FDC9AE-7EE8-47DF-9761-85E6F3BC7622}" srcOrd="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B3C933-651F-40AE-80B0-0698718AB0CB}"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n-AU"/>
        </a:p>
      </dgm:t>
    </dgm:pt>
    <dgm:pt modelId="{735F47B8-42F5-4FA6-9C14-285C371A8ECF}">
      <dgm:prSet custT="1"/>
      <dgm:spPr/>
      <dgm:t>
        <a:bodyPr/>
        <a:lstStyle/>
        <a:p>
          <a:pPr rtl="0"/>
          <a:r>
            <a:rPr lang="en-AU" sz="1800" dirty="0" smtClean="0"/>
            <a:t>The employer and the employee will each receive written notification from the Commission of any conferences or hearings to be held on the application</a:t>
          </a:r>
          <a:endParaRPr lang="en-AU" sz="1800" dirty="0"/>
        </a:p>
      </dgm:t>
    </dgm:pt>
    <dgm:pt modelId="{CD684039-1505-45CB-9AA1-FE6B50DA45AF}" type="parTrans" cxnId="{C2F32E31-9E06-483B-A49D-DD91345D24BD}">
      <dgm:prSet/>
      <dgm:spPr/>
      <dgm:t>
        <a:bodyPr/>
        <a:lstStyle/>
        <a:p>
          <a:endParaRPr lang="en-AU" sz="6000"/>
        </a:p>
      </dgm:t>
    </dgm:pt>
    <dgm:pt modelId="{0783F83D-D0B6-4ED3-BD26-3539E01F8CA5}" type="sibTrans" cxnId="{C2F32E31-9E06-483B-A49D-DD91345D24BD}">
      <dgm:prSet custT="1"/>
      <dgm:spPr/>
      <dgm:t>
        <a:bodyPr/>
        <a:lstStyle/>
        <a:p>
          <a:endParaRPr lang="en-AU" sz="8000" dirty="0"/>
        </a:p>
      </dgm:t>
    </dgm:pt>
    <dgm:pt modelId="{6CBC4F00-B2BA-4338-BDE1-A976A7EA3817}">
      <dgm:prSet custT="1"/>
      <dgm:spPr/>
      <dgm:t>
        <a:bodyPr/>
        <a:lstStyle/>
        <a:p>
          <a:pPr rtl="0"/>
          <a:r>
            <a:rPr lang="en-AU" sz="1800" b="0" baseline="0" dirty="0" smtClean="0"/>
            <a:t>Employer files statements and written submissions</a:t>
          </a:r>
          <a:endParaRPr lang="en-AU" sz="1800" dirty="0"/>
        </a:p>
      </dgm:t>
    </dgm:pt>
    <dgm:pt modelId="{E5B65F11-29F7-4B44-8C56-BCEFFD3A31EA}" type="parTrans" cxnId="{A9B97DA1-DC54-44DE-B2B8-C4EA82CF45BE}">
      <dgm:prSet/>
      <dgm:spPr/>
      <dgm:t>
        <a:bodyPr/>
        <a:lstStyle/>
        <a:p>
          <a:endParaRPr lang="en-AU" sz="6000"/>
        </a:p>
      </dgm:t>
    </dgm:pt>
    <dgm:pt modelId="{62F4FB82-F08E-410B-8130-99BAEF615FC7}" type="sibTrans" cxnId="{A9B97DA1-DC54-44DE-B2B8-C4EA82CF45BE}">
      <dgm:prSet custT="1"/>
      <dgm:spPr/>
      <dgm:t>
        <a:bodyPr/>
        <a:lstStyle/>
        <a:p>
          <a:endParaRPr lang="en-AU" sz="8000" dirty="0"/>
        </a:p>
      </dgm:t>
    </dgm:pt>
    <dgm:pt modelId="{861F23E3-24C5-4FA2-86D4-10A713BCCCB8}">
      <dgm:prSet custT="1"/>
      <dgm:spPr/>
      <dgm:t>
        <a:bodyPr/>
        <a:lstStyle/>
        <a:p>
          <a:pPr rtl="0"/>
          <a:r>
            <a:rPr lang="en-AU" sz="1800" dirty="0" smtClean="0"/>
            <a:t>Applicant files reply </a:t>
          </a:r>
          <a:endParaRPr lang="en-AU" sz="1800" dirty="0"/>
        </a:p>
      </dgm:t>
    </dgm:pt>
    <dgm:pt modelId="{9DC79ADC-CFBF-4160-A4FF-15804FC318BF}" type="parTrans" cxnId="{292F01AF-E1F2-4AA3-A0FE-B0CD96621062}">
      <dgm:prSet/>
      <dgm:spPr/>
      <dgm:t>
        <a:bodyPr/>
        <a:lstStyle/>
        <a:p>
          <a:endParaRPr lang="en-AU" sz="6000"/>
        </a:p>
      </dgm:t>
    </dgm:pt>
    <dgm:pt modelId="{0B4DB088-ACB8-41C5-8345-606F998AEF09}" type="sibTrans" cxnId="{292F01AF-E1F2-4AA3-A0FE-B0CD96621062}">
      <dgm:prSet/>
      <dgm:spPr/>
      <dgm:t>
        <a:bodyPr/>
        <a:lstStyle/>
        <a:p>
          <a:endParaRPr lang="en-AU" sz="6000"/>
        </a:p>
      </dgm:t>
    </dgm:pt>
    <dgm:pt modelId="{8F122DD2-E587-4EB2-8ECC-19168D702557}">
      <dgm:prSet custT="1"/>
      <dgm:spPr/>
      <dgm:t>
        <a:bodyPr/>
        <a:lstStyle/>
        <a:p>
          <a:pPr rtl="0"/>
          <a:r>
            <a:rPr lang="en-AU" sz="1800" b="0" baseline="0" dirty="0" smtClean="0"/>
            <a:t>FWC issues directions regarding filing of witness statements and submissions by each party </a:t>
          </a:r>
          <a:endParaRPr lang="en-AU" sz="1800" dirty="0"/>
        </a:p>
      </dgm:t>
    </dgm:pt>
    <dgm:pt modelId="{1B6582F6-FCC6-4291-B9B9-0ADA0E28251E}" type="parTrans" cxnId="{B8473BBD-0430-4642-A222-6EDAEA0778BC}">
      <dgm:prSet/>
      <dgm:spPr/>
      <dgm:t>
        <a:bodyPr/>
        <a:lstStyle/>
        <a:p>
          <a:endParaRPr lang="en-AU"/>
        </a:p>
      </dgm:t>
    </dgm:pt>
    <dgm:pt modelId="{F18B2360-8385-4FBB-9BE9-E9E228BBFCF8}" type="sibTrans" cxnId="{B8473BBD-0430-4642-A222-6EDAEA0778BC}">
      <dgm:prSet/>
      <dgm:spPr/>
      <dgm:t>
        <a:bodyPr/>
        <a:lstStyle/>
        <a:p>
          <a:endParaRPr lang="en-AU"/>
        </a:p>
      </dgm:t>
    </dgm:pt>
    <dgm:pt modelId="{A95B8376-45F8-4166-9A03-502ECFA16336}">
      <dgm:prSet custT="1"/>
      <dgm:spPr/>
      <dgm:t>
        <a:bodyPr/>
        <a:lstStyle/>
        <a:p>
          <a:pPr rtl="0"/>
          <a:r>
            <a:rPr lang="en-AU" sz="1800" b="0" baseline="0" smtClean="0"/>
            <a:t>Applicant </a:t>
          </a:r>
          <a:r>
            <a:rPr lang="en-AU" sz="1800" b="0" baseline="0" dirty="0" smtClean="0"/>
            <a:t>files statements and written submissions </a:t>
          </a:r>
          <a:endParaRPr lang="en-AU" sz="1800" dirty="0"/>
        </a:p>
      </dgm:t>
    </dgm:pt>
    <dgm:pt modelId="{F18DDD63-D0DA-4359-ACA8-BA08D5920897}" type="parTrans" cxnId="{E384742D-480F-489E-A58D-ADAC321D2569}">
      <dgm:prSet/>
      <dgm:spPr/>
      <dgm:t>
        <a:bodyPr/>
        <a:lstStyle/>
        <a:p>
          <a:endParaRPr lang="en-AU"/>
        </a:p>
      </dgm:t>
    </dgm:pt>
    <dgm:pt modelId="{45BF2C53-FA29-4344-9CC9-7FFA377F79A8}" type="sibTrans" cxnId="{E384742D-480F-489E-A58D-ADAC321D2569}">
      <dgm:prSet/>
      <dgm:spPr/>
      <dgm:t>
        <a:bodyPr/>
        <a:lstStyle/>
        <a:p>
          <a:endParaRPr lang="en-AU"/>
        </a:p>
      </dgm:t>
    </dgm:pt>
    <dgm:pt modelId="{0D4C4B97-9DC3-4CB7-AB07-2F96BC455886}" type="pres">
      <dgm:prSet presAssocID="{A7B3C933-651F-40AE-80B0-0698718AB0CB}" presName="outerComposite" presStyleCnt="0">
        <dgm:presLayoutVars>
          <dgm:chMax val="5"/>
          <dgm:dir/>
          <dgm:resizeHandles val="exact"/>
        </dgm:presLayoutVars>
      </dgm:prSet>
      <dgm:spPr/>
      <dgm:t>
        <a:bodyPr/>
        <a:lstStyle/>
        <a:p>
          <a:endParaRPr lang="en-AU"/>
        </a:p>
      </dgm:t>
    </dgm:pt>
    <dgm:pt modelId="{F50055C6-AB53-4911-8210-5252F0A752B8}" type="pres">
      <dgm:prSet presAssocID="{A7B3C933-651F-40AE-80B0-0698718AB0CB}" presName="dummyMaxCanvas" presStyleCnt="0">
        <dgm:presLayoutVars/>
      </dgm:prSet>
      <dgm:spPr/>
      <dgm:t>
        <a:bodyPr/>
        <a:lstStyle/>
        <a:p>
          <a:endParaRPr lang="en-AU"/>
        </a:p>
      </dgm:t>
    </dgm:pt>
    <dgm:pt modelId="{AFB84A55-5FA5-4F4C-87AA-1C00EAD9769E}" type="pres">
      <dgm:prSet presAssocID="{A7B3C933-651F-40AE-80B0-0698718AB0CB}" presName="FiveNodes_1" presStyleLbl="node1" presStyleIdx="0" presStyleCnt="5" custScaleY="115366" custLinFactNeighborX="-3667" custLinFactNeighborY="-12415">
        <dgm:presLayoutVars>
          <dgm:bulletEnabled val="1"/>
        </dgm:presLayoutVars>
      </dgm:prSet>
      <dgm:spPr/>
      <dgm:t>
        <a:bodyPr/>
        <a:lstStyle/>
        <a:p>
          <a:endParaRPr lang="en-AU"/>
        </a:p>
      </dgm:t>
    </dgm:pt>
    <dgm:pt modelId="{E88A7763-2D0E-4D0D-A40B-65AFDA24A020}" type="pres">
      <dgm:prSet presAssocID="{A7B3C933-651F-40AE-80B0-0698718AB0CB}" presName="FiveNodes_2" presStyleLbl="node1" presStyleIdx="1" presStyleCnt="5" custScaleY="70436">
        <dgm:presLayoutVars>
          <dgm:bulletEnabled val="1"/>
        </dgm:presLayoutVars>
      </dgm:prSet>
      <dgm:spPr/>
      <dgm:t>
        <a:bodyPr/>
        <a:lstStyle/>
        <a:p>
          <a:endParaRPr lang="en-AU"/>
        </a:p>
      </dgm:t>
    </dgm:pt>
    <dgm:pt modelId="{1FBCD935-5844-476B-9DC6-B70667F03127}" type="pres">
      <dgm:prSet presAssocID="{A7B3C933-651F-40AE-80B0-0698718AB0CB}" presName="FiveNodes_3" presStyleLbl="node1" presStyleIdx="2" presStyleCnt="5" custScaleY="80957">
        <dgm:presLayoutVars>
          <dgm:bulletEnabled val="1"/>
        </dgm:presLayoutVars>
      </dgm:prSet>
      <dgm:spPr/>
      <dgm:t>
        <a:bodyPr/>
        <a:lstStyle/>
        <a:p>
          <a:endParaRPr lang="en-AU"/>
        </a:p>
      </dgm:t>
    </dgm:pt>
    <dgm:pt modelId="{9E371387-33A5-43C2-B03D-9290F8B1E434}" type="pres">
      <dgm:prSet presAssocID="{A7B3C933-651F-40AE-80B0-0698718AB0CB}" presName="FiveNodes_4" presStyleLbl="node1" presStyleIdx="3" presStyleCnt="5" custScaleY="75961">
        <dgm:presLayoutVars>
          <dgm:bulletEnabled val="1"/>
        </dgm:presLayoutVars>
      </dgm:prSet>
      <dgm:spPr/>
      <dgm:t>
        <a:bodyPr/>
        <a:lstStyle/>
        <a:p>
          <a:endParaRPr lang="en-AU"/>
        </a:p>
      </dgm:t>
    </dgm:pt>
    <dgm:pt modelId="{3E25CFE3-E6EC-4ED0-9F71-4E37AD358D2E}" type="pres">
      <dgm:prSet presAssocID="{A7B3C933-651F-40AE-80B0-0698718AB0CB}" presName="FiveNodes_5" presStyleLbl="node1" presStyleIdx="4" presStyleCnt="5" custScaleY="70964">
        <dgm:presLayoutVars>
          <dgm:bulletEnabled val="1"/>
        </dgm:presLayoutVars>
      </dgm:prSet>
      <dgm:spPr/>
      <dgm:t>
        <a:bodyPr/>
        <a:lstStyle/>
        <a:p>
          <a:endParaRPr lang="en-AU"/>
        </a:p>
      </dgm:t>
    </dgm:pt>
    <dgm:pt modelId="{00A7469B-F63F-465F-AB53-446C844D1ED2}" type="pres">
      <dgm:prSet presAssocID="{A7B3C933-651F-40AE-80B0-0698718AB0CB}" presName="FiveConn_1-2" presStyleLbl="fgAccFollowNode1" presStyleIdx="0" presStyleCnt="4">
        <dgm:presLayoutVars>
          <dgm:bulletEnabled val="1"/>
        </dgm:presLayoutVars>
      </dgm:prSet>
      <dgm:spPr/>
      <dgm:t>
        <a:bodyPr/>
        <a:lstStyle/>
        <a:p>
          <a:endParaRPr lang="en-AU"/>
        </a:p>
      </dgm:t>
    </dgm:pt>
    <dgm:pt modelId="{5C356F88-920A-44CC-8C99-87D7AB45EC98}" type="pres">
      <dgm:prSet presAssocID="{A7B3C933-651F-40AE-80B0-0698718AB0CB}" presName="FiveConn_2-3" presStyleLbl="fgAccFollowNode1" presStyleIdx="1" presStyleCnt="4">
        <dgm:presLayoutVars>
          <dgm:bulletEnabled val="1"/>
        </dgm:presLayoutVars>
      </dgm:prSet>
      <dgm:spPr/>
      <dgm:t>
        <a:bodyPr/>
        <a:lstStyle/>
        <a:p>
          <a:endParaRPr lang="en-AU"/>
        </a:p>
      </dgm:t>
    </dgm:pt>
    <dgm:pt modelId="{FC6E5687-19BB-418D-A93F-9FE06BA0492D}" type="pres">
      <dgm:prSet presAssocID="{A7B3C933-651F-40AE-80B0-0698718AB0CB}" presName="FiveConn_3-4" presStyleLbl="fgAccFollowNode1" presStyleIdx="2" presStyleCnt="4">
        <dgm:presLayoutVars>
          <dgm:bulletEnabled val="1"/>
        </dgm:presLayoutVars>
      </dgm:prSet>
      <dgm:spPr/>
      <dgm:t>
        <a:bodyPr/>
        <a:lstStyle/>
        <a:p>
          <a:endParaRPr lang="en-AU"/>
        </a:p>
      </dgm:t>
    </dgm:pt>
    <dgm:pt modelId="{79697D9C-A5B9-4805-AE8D-AA05385B22C9}" type="pres">
      <dgm:prSet presAssocID="{A7B3C933-651F-40AE-80B0-0698718AB0CB}" presName="FiveConn_4-5" presStyleLbl="fgAccFollowNode1" presStyleIdx="3" presStyleCnt="4">
        <dgm:presLayoutVars>
          <dgm:bulletEnabled val="1"/>
        </dgm:presLayoutVars>
      </dgm:prSet>
      <dgm:spPr/>
      <dgm:t>
        <a:bodyPr/>
        <a:lstStyle/>
        <a:p>
          <a:endParaRPr lang="en-AU"/>
        </a:p>
      </dgm:t>
    </dgm:pt>
    <dgm:pt modelId="{69A9C9AB-1325-40D4-864C-032C28AE56E7}" type="pres">
      <dgm:prSet presAssocID="{A7B3C933-651F-40AE-80B0-0698718AB0CB}" presName="FiveNodes_1_text" presStyleLbl="node1" presStyleIdx="4" presStyleCnt="5">
        <dgm:presLayoutVars>
          <dgm:bulletEnabled val="1"/>
        </dgm:presLayoutVars>
      </dgm:prSet>
      <dgm:spPr/>
      <dgm:t>
        <a:bodyPr/>
        <a:lstStyle/>
        <a:p>
          <a:endParaRPr lang="en-AU"/>
        </a:p>
      </dgm:t>
    </dgm:pt>
    <dgm:pt modelId="{00A85C7D-93A4-492A-88FC-381F533F558A}" type="pres">
      <dgm:prSet presAssocID="{A7B3C933-651F-40AE-80B0-0698718AB0CB}" presName="FiveNodes_2_text" presStyleLbl="node1" presStyleIdx="4" presStyleCnt="5">
        <dgm:presLayoutVars>
          <dgm:bulletEnabled val="1"/>
        </dgm:presLayoutVars>
      </dgm:prSet>
      <dgm:spPr/>
      <dgm:t>
        <a:bodyPr/>
        <a:lstStyle/>
        <a:p>
          <a:endParaRPr lang="en-AU"/>
        </a:p>
      </dgm:t>
    </dgm:pt>
    <dgm:pt modelId="{411DA82E-0201-4EDB-9544-5FFB676D5D19}" type="pres">
      <dgm:prSet presAssocID="{A7B3C933-651F-40AE-80B0-0698718AB0CB}" presName="FiveNodes_3_text" presStyleLbl="node1" presStyleIdx="4" presStyleCnt="5">
        <dgm:presLayoutVars>
          <dgm:bulletEnabled val="1"/>
        </dgm:presLayoutVars>
      </dgm:prSet>
      <dgm:spPr/>
      <dgm:t>
        <a:bodyPr/>
        <a:lstStyle/>
        <a:p>
          <a:endParaRPr lang="en-AU"/>
        </a:p>
      </dgm:t>
    </dgm:pt>
    <dgm:pt modelId="{2E0264F1-4F95-4DFC-A50A-159D10850DE1}" type="pres">
      <dgm:prSet presAssocID="{A7B3C933-651F-40AE-80B0-0698718AB0CB}" presName="FiveNodes_4_text" presStyleLbl="node1" presStyleIdx="4" presStyleCnt="5">
        <dgm:presLayoutVars>
          <dgm:bulletEnabled val="1"/>
        </dgm:presLayoutVars>
      </dgm:prSet>
      <dgm:spPr/>
      <dgm:t>
        <a:bodyPr/>
        <a:lstStyle/>
        <a:p>
          <a:endParaRPr lang="en-AU"/>
        </a:p>
      </dgm:t>
    </dgm:pt>
    <dgm:pt modelId="{99A6B7AE-F51C-49DC-A28B-4960CB9E3C30}" type="pres">
      <dgm:prSet presAssocID="{A7B3C933-651F-40AE-80B0-0698718AB0CB}" presName="FiveNodes_5_text" presStyleLbl="node1" presStyleIdx="4" presStyleCnt="5">
        <dgm:presLayoutVars>
          <dgm:bulletEnabled val="1"/>
        </dgm:presLayoutVars>
      </dgm:prSet>
      <dgm:spPr/>
      <dgm:t>
        <a:bodyPr/>
        <a:lstStyle/>
        <a:p>
          <a:endParaRPr lang="en-AU"/>
        </a:p>
      </dgm:t>
    </dgm:pt>
  </dgm:ptLst>
  <dgm:cxnLst>
    <dgm:cxn modelId="{F8D88331-A17A-4451-B1C5-146631AF7A6C}" type="presOf" srcId="{6CBC4F00-B2BA-4338-BDE1-A976A7EA3817}" destId="{2E0264F1-4F95-4DFC-A50A-159D10850DE1}" srcOrd="1" destOrd="0" presId="urn:microsoft.com/office/officeart/2005/8/layout/vProcess5"/>
    <dgm:cxn modelId="{B8473BBD-0430-4642-A222-6EDAEA0778BC}" srcId="{A7B3C933-651F-40AE-80B0-0698718AB0CB}" destId="{8F122DD2-E587-4EB2-8ECC-19168D702557}" srcOrd="1" destOrd="0" parTransId="{1B6582F6-FCC6-4291-B9B9-0ADA0E28251E}" sibTransId="{F18B2360-8385-4FBB-9BE9-E9E228BBFCF8}"/>
    <dgm:cxn modelId="{941003E2-CE54-4B45-89BD-8EE84998C58E}" type="presOf" srcId="{A7B3C933-651F-40AE-80B0-0698718AB0CB}" destId="{0D4C4B97-9DC3-4CB7-AB07-2F96BC455886}" srcOrd="0" destOrd="0" presId="urn:microsoft.com/office/officeart/2005/8/layout/vProcess5"/>
    <dgm:cxn modelId="{3D4F5888-907E-41B8-848F-FC915BF03E6F}" type="presOf" srcId="{735F47B8-42F5-4FA6-9C14-285C371A8ECF}" destId="{69A9C9AB-1325-40D4-864C-032C28AE56E7}" srcOrd="1" destOrd="0" presId="urn:microsoft.com/office/officeart/2005/8/layout/vProcess5"/>
    <dgm:cxn modelId="{5A6297D6-5EA8-42B3-B326-966A8D1270C1}" type="presOf" srcId="{A95B8376-45F8-4166-9A03-502ECFA16336}" destId="{1FBCD935-5844-476B-9DC6-B70667F03127}" srcOrd="0" destOrd="0" presId="urn:microsoft.com/office/officeart/2005/8/layout/vProcess5"/>
    <dgm:cxn modelId="{93E949BE-5164-4F9D-A3E1-187A675EEE9C}" type="presOf" srcId="{6CBC4F00-B2BA-4338-BDE1-A976A7EA3817}" destId="{9E371387-33A5-43C2-B03D-9290F8B1E434}" srcOrd="0" destOrd="0" presId="urn:microsoft.com/office/officeart/2005/8/layout/vProcess5"/>
    <dgm:cxn modelId="{586C2BCE-6AEF-45F4-A3F3-3BC117930A9F}" type="presOf" srcId="{62F4FB82-F08E-410B-8130-99BAEF615FC7}" destId="{79697D9C-A5B9-4805-AE8D-AA05385B22C9}" srcOrd="0" destOrd="0" presId="urn:microsoft.com/office/officeart/2005/8/layout/vProcess5"/>
    <dgm:cxn modelId="{C2F32E31-9E06-483B-A49D-DD91345D24BD}" srcId="{A7B3C933-651F-40AE-80B0-0698718AB0CB}" destId="{735F47B8-42F5-4FA6-9C14-285C371A8ECF}" srcOrd="0" destOrd="0" parTransId="{CD684039-1505-45CB-9AA1-FE6B50DA45AF}" sibTransId="{0783F83D-D0B6-4ED3-BD26-3539E01F8CA5}"/>
    <dgm:cxn modelId="{7FF56CBD-2A53-4F05-8E13-7C7693973DEA}" type="presOf" srcId="{0783F83D-D0B6-4ED3-BD26-3539E01F8CA5}" destId="{00A7469B-F63F-465F-AB53-446C844D1ED2}" srcOrd="0" destOrd="0" presId="urn:microsoft.com/office/officeart/2005/8/layout/vProcess5"/>
    <dgm:cxn modelId="{6247784B-1CD4-4A25-BDDD-4E3AB08DE9ED}" type="presOf" srcId="{A95B8376-45F8-4166-9A03-502ECFA16336}" destId="{411DA82E-0201-4EDB-9544-5FFB676D5D19}" srcOrd="1" destOrd="0" presId="urn:microsoft.com/office/officeart/2005/8/layout/vProcess5"/>
    <dgm:cxn modelId="{CFE5EA47-F280-4FC1-ACCE-11B2A31CA5AE}" type="presOf" srcId="{861F23E3-24C5-4FA2-86D4-10A713BCCCB8}" destId="{99A6B7AE-F51C-49DC-A28B-4960CB9E3C30}" srcOrd="1" destOrd="0" presId="urn:microsoft.com/office/officeart/2005/8/layout/vProcess5"/>
    <dgm:cxn modelId="{8F420206-EB84-4882-96AD-6D5C399DC4C8}" type="presOf" srcId="{45BF2C53-FA29-4344-9CC9-7FFA377F79A8}" destId="{FC6E5687-19BB-418D-A93F-9FE06BA0492D}" srcOrd="0" destOrd="0" presId="urn:microsoft.com/office/officeart/2005/8/layout/vProcess5"/>
    <dgm:cxn modelId="{11F61800-ADB9-4727-962A-6EE85AFAD0F1}" type="presOf" srcId="{8F122DD2-E587-4EB2-8ECC-19168D702557}" destId="{00A85C7D-93A4-492A-88FC-381F533F558A}" srcOrd="1" destOrd="0" presId="urn:microsoft.com/office/officeart/2005/8/layout/vProcess5"/>
    <dgm:cxn modelId="{E9CF3C97-3759-48AC-85B2-F14FA662EBA7}" type="presOf" srcId="{861F23E3-24C5-4FA2-86D4-10A713BCCCB8}" destId="{3E25CFE3-E6EC-4ED0-9F71-4E37AD358D2E}" srcOrd="0" destOrd="0" presId="urn:microsoft.com/office/officeart/2005/8/layout/vProcess5"/>
    <dgm:cxn modelId="{A9B97DA1-DC54-44DE-B2B8-C4EA82CF45BE}" srcId="{A7B3C933-651F-40AE-80B0-0698718AB0CB}" destId="{6CBC4F00-B2BA-4338-BDE1-A976A7EA3817}" srcOrd="3" destOrd="0" parTransId="{E5B65F11-29F7-4B44-8C56-BCEFFD3A31EA}" sibTransId="{62F4FB82-F08E-410B-8130-99BAEF615FC7}"/>
    <dgm:cxn modelId="{E384742D-480F-489E-A58D-ADAC321D2569}" srcId="{A7B3C933-651F-40AE-80B0-0698718AB0CB}" destId="{A95B8376-45F8-4166-9A03-502ECFA16336}" srcOrd="2" destOrd="0" parTransId="{F18DDD63-D0DA-4359-ACA8-BA08D5920897}" sibTransId="{45BF2C53-FA29-4344-9CC9-7FFA377F79A8}"/>
    <dgm:cxn modelId="{9CBB2D3F-F050-42A3-AD61-D2923A0BEBBE}" type="presOf" srcId="{F18B2360-8385-4FBB-9BE9-E9E228BBFCF8}" destId="{5C356F88-920A-44CC-8C99-87D7AB45EC98}" srcOrd="0" destOrd="0" presId="urn:microsoft.com/office/officeart/2005/8/layout/vProcess5"/>
    <dgm:cxn modelId="{292F01AF-E1F2-4AA3-A0FE-B0CD96621062}" srcId="{A7B3C933-651F-40AE-80B0-0698718AB0CB}" destId="{861F23E3-24C5-4FA2-86D4-10A713BCCCB8}" srcOrd="4" destOrd="0" parTransId="{9DC79ADC-CFBF-4160-A4FF-15804FC318BF}" sibTransId="{0B4DB088-ACB8-41C5-8345-606F998AEF09}"/>
    <dgm:cxn modelId="{BDC97A00-4E4B-41A7-BEEB-36E45F0CF7BF}" type="presOf" srcId="{735F47B8-42F5-4FA6-9C14-285C371A8ECF}" destId="{AFB84A55-5FA5-4F4C-87AA-1C00EAD9769E}" srcOrd="0" destOrd="0" presId="urn:microsoft.com/office/officeart/2005/8/layout/vProcess5"/>
    <dgm:cxn modelId="{720F9472-9BBA-486B-8DCA-FE37F99EFB9F}" type="presOf" srcId="{8F122DD2-E587-4EB2-8ECC-19168D702557}" destId="{E88A7763-2D0E-4D0D-A40B-65AFDA24A020}" srcOrd="0" destOrd="0" presId="urn:microsoft.com/office/officeart/2005/8/layout/vProcess5"/>
    <dgm:cxn modelId="{2D56C69C-B01A-4BB2-96A8-146D4CE18F1A}" type="presParOf" srcId="{0D4C4B97-9DC3-4CB7-AB07-2F96BC455886}" destId="{F50055C6-AB53-4911-8210-5252F0A752B8}" srcOrd="0" destOrd="0" presId="urn:microsoft.com/office/officeart/2005/8/layout/vProcess5"/>
    <dgm:cxn modelId="{B7F265E8-A2C6-4A87-BE57-00070566EBF5}" type="presParOf" srcId="{0D4C4B97-9DC3-4CB7-AB07-2F96BC455886}" destId="{AFB84A55-5FA5-4F4C-87AA-1C00EAD9769E}" srcOrd="1" destOrd="0" presId="urn:microsoft.com/office/officeart/2005/8/layout/vProcess5"/>
    <dgm:cxn modelId="{57C95C12-8A1F-4D9F-B82C-BE99D55FEFBC}" type="presParOf" srcId="{0D4C4B97-9DC3-4CB7-AB07-2F96BC455886}" destId="{E88A7763-2D0E-4D0D-A40B-65AFDA24A020}" srcOrd="2" destOrd="0" presId="urn:microsoft.com/office/officeart/2005/8/layout/vProcess5"/>
    <dgm:cxn modelId="{95C9A7A2-901F-49B5-BEB2-3332A518B0F3}" type="presParOf" srcId="{0D4C4B97-9DC3-4CB7-AB07-2F96BC455886}" destId="{1FBCD935-5844-476B-9DC6-B70667F03127}" srcOrd="3" destOrd="0" presId="urn:microsoft.com/office/officeart/2005/8/layout/vProcess5"/>
    <dgm:cxn modelId="{886470F7-348A-4C90-A4E7-F0028BF5BF94}" type="presParOf" srcId="{0D4C4B97-9DC3-4CB7-AB07-2F96BC455886}" destId="{9E371387-33A5-43C2-B03D-9290F8B1E434}" srcOrd="4" destOrd="0" presId="urn:microsoft.com/office/officeart/2005/8/layout/vProcess5"/>
    <dgm:cxn modelId="{5F47547E-A605-45AA-874F-AEF6A1812BE5}" type="presParOf" srcId="{0D4C4B97-9DC3-4CB7-AB07-2F96BC455886}" destId="{3E25CFE3-E6EC-4ED0-9F71-4E37AD358D2E}" srcOrd="5" destOrd="0" presId="urn:microsoft.com/office/officeart/2005/8/layout/vProcess5"/>
    <dgm:cxn modelId="{EA503202-7D5D-4AE7-956D-0968C2A31B39}" type="presParOf" srcId="{0D4C4B97-9DC3-4CB7-AB07-2F96BC455886}" destId="{00A7469B-F63F-465F-AB53-446C844D1ED2}" srcOrd="6" destOrd="0" presId="urn:microsoft.com/office/officeart/2005/8/layout/vProcess5"/>
    <dgm:cxn modelId="{E107A0E0-B972-41C9-A38F-E174808B2479}" type="presParOf" srcId="{0D4C4B97-9DC3-4CB7-AB07-2F96BC455886}" destId="{5C356F88-920A-44CC-8C99-87D7AB45EC98}" srcOrd="7" destOrd="0" presId="urn:microsoft.com/office/officeart/2005/8/layout/vProcess5"/>
    <dgm:cxn modelId="{C5BBEE83-DCCC-45C2-8A30-61C1280512C2}" type="presParOf" srcId="{0D4C4B97-9DC3-4CB7-AB07-2F96BC455886}" destId="{FC6E5687-19BB-418D-A93F-9FE06BA0492D}" srcOrd="8" destOrd="0" presId="urn:microsoft.com/office/officeart/2005/8/layout/vProcess5"/>
    <dgm:cxn modelId="{7ADAADE9-992D-4B3E-A2AB-E6C878BE67B9}" type="presParOf" srcId="{0D4C4B97-9DC3-4CB7-AB07-2F96BC455886}" destId="{79697D9C-A5B9-4805-AE8D-AA05385B22C9}" srcOrd="9" destOrd="0" presId="urn:microsoft.com/office/officeart/2005/8/layout/vProcess5"/>
    <dgm:cxn modelId="{C4AAF090-37D9-478C-B1EC-B23C73910FA8}" type="presParOf" srcId="{0D4C4B97-9DC3-4CB7-AB07-2F96BC455886}" destId="{69A9C9AB-1325-40D4-864C-032C28AE56E7}" srcOrd="10" destOrd="0" presId="urn:microsoft.com/office/officeart/2005/8/layout/vProcess5"/>
    <dgm:cxn modelId="{7673A735-0D58-4AB0-9C55-E92FD9A7893B}" type="presParOf" srcId="{0D4C4B97-9DC3-4CB7-AB07-2F96BC455886}" destId="{00A85C7D-93A4-492A-88FC-381F533F558A}" srcOrd="11" destOrd="0" presId="urn:microsoft.com/office/officeart/2005/8/layout/vProcess5"/>
    <dgm:cxn modelId="{44552C56-4A3E-4491-A45D-04B2B7FE46B1}" type="presParOf" srcId="{0D4C4B97-9DC3-4CB7-AB07-2F96BC455886}" destId="{411DA82E-0201-4EDB-9544-5FFB676D5D19}" srcOrd="12" destOrd="0" presId="urn:microsoft.com/office/officeart/2005/8/layout/vProcess5"/>
    <dgm:cxn modelId="{478E5DDE-575F-4A39-9926-AC499444A8B4}" type="presParOf" srcId="{0D4C4B97-9DC3-4CB7-AB07-2F96BC455886}" destId="{2E0264F1-4F95-4DFC-A50A-159D10850DE1}" srcOrd="13" destOrd="0" presId="urn:microsoft.com/office/officeart/2005/8/layout/vProcess5"/>
    <dgm:cxn modelId="{86262EF9-29B6-45B8-BB05-CBC4F06A91FC}" type="presParOf" srcId="{0D4C4B97-9DC3-4CB7-AB07-2F96BC455886}" destId="{99A6B7AE-F51C-49DC-A28B-4960CB9E3C3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435881-74E6-4ED9-98DC-F19AD6511461}"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n-AU"/>
        </a:p>
      </dgm:t>
    </dgm:pt>
    <dgm:pt modelId="{AF8B360C-EBD1-49A1-BE61-8B47D1DCCE00}">
      <dgm:prSet/>
      <dgm:spPr/>
      <dgm:t>
        <a:bodyPr/>
        <a:lstStyle/>
        <a:p>
          <a:pPr rtl="0"/>
          <a:r>
            <a:rPr lang="en-AU" b="0" baseline="0" dirty="0" smtClean="0"/>
            <a:t>Opening by the applicant</a:t>
          </a:r>
          <a:endParaRPr lang="en-AU" dirty="0"/>
        </a:p>
      </dgm:t>
    </dgm:pt>
    <dgm:pt modelId="{5E5726D3-A52C-4AC7-8F3F-2691D7E4EC7E}" type="parTrans" cxnId="{E7901EC6-4DB5-4917-95BD-9D5A1CA49763}">
      <dgm:prSet/>
      <dgm:spPr/>
      <dgm:t>
        <a:bodyPr/>
        <a:lstStyle/>
        <a:p>
          <a:endParaRPr lang="en-AU"/>
        </a:p>
      </dgm:t>
    </dgm:pt>
    <dgm:pt modelId="{1DA1B640-2E06-47A3-B15D-AAED8C2583CF}" type="sibTrans" cxnId="{E7901EC6-4DB5-4917-95BD-9D5A1CA49763}">
      <dgm:prSet/>
      <dgm:spPr/>
      <dgm:t>
        <a:bodyPr/>
        <a:lstStyle/>
        <a:p>
          <a:endParaRPr lang="en-AU" dirty="0"/>
        </a:p>
      </dgm:t>
    </dgm:pt>
    <dgm:pt modelId="{21FCEC8E-42AC-41F0-B2CE-269EA0A0F20D}">
      <dgm:prSet/>
      <dgm:spPr/>
      <dgm:t>
        <a:bodyPr/>
        <a:lstStyle/>
        <a:p>
          <a:pPr rtl="0"/>
          <a:r>
            <a:rPr lang="en-AU" b="0" baseline="0" dirty="0" smtClean="0"/>
            <a:t>Applicant’s first witness </a:t>
          </a:r>
          <a:endParaRPr lang="en-AU" dirty="0"/>
        </a:p>
      </dgm:t>
    </dgm:pt>
    <dgm:pt modelId="{0DFFC6CC-C7F5-4B5A-924F-721AB6B8E6EA}" type="parTrans" cxnId="{671546A0-30EB-44AC-A1D1-D43ECF55C81F}">
      <dgm:prSet/>
      <dgm:spPr/>
      <dgm:t>
        <a:bodyPr/>
        <a:lstStyle/>
        <a:p>
          <a:endParaRPr lang="en-AU"/>
        </a:p>
      </dgm:t>
    </dgm:pt>
    <dgm:pt modelId="{DA526086-D9A7-46F7-815E-96011C067862}" type="sibTrans" cxnId="{671546A0-30EB-44AC-A1D1-D43ECF55C81F}">
      <dgm:prSet/>
      <dgm:spPr/>
      <dgm:t>
        <a:bodyPr/>
        <a:lstStyle/>
        <a:p>
          <a:endParaRPr lang="en-AU" dirty="0"/>
        </a:p>
      </dgm:t>
    </dgm:pt>
    <dgm:pt modelId="{67F3769B-63EA-45B9-93F7-375E9F468A05}">
      <dgm:prSet/>
      <dgm:spPr/>
      <dgm:t>
        <a:bodyPr/>
        <a:lstStyle/>
        <a:p>
          <a:pPr rtl="0"/>
          <a:r>
            <a:rPr lang="en-AU" b="0" baseline="0" dirty="0" smtClean="0"/>
            <a:t>Examination in chief (Applicant’s representative)</a:t>
          </a:r>
          <a:endParaRPr lang="en-AU" dirty="0"/>
        </a:p>
      </dgm:t>
    </dgm:pt>
    <dgm:pt modelId="{D84B3491-E85E-4F2A-BC12-D91639B723FC}" type="parTrans" cxnId="{C093829D-712F-41B0-85AC-D4284FF11513}">
      <dgm:prSet/>
      <dgm:spPr/>
      <dgm:t>
        <a:bodyPr/>
        <a:lstStyle/>
        <a:p>
          <a:endParaRPr lang="en-AU"/>
        </a:p>
      </dgm:t>
    </dgm:pt>
    <dgm:pt modelId="{6DDE964A-E2E6-442C-93BD-E6CD868DDCF4}" type="sibTrans" cxnId="{C093829D-712F-41B0-85AC-D4284FF11513}">
      <dgm:prSet/>
      <dgm:spPr/>
      <dgm:t>
        <a:bodyPr/>
        <a:lstStyle/>
        <a:p>
          <a:endParaRPr lang="en-AU" dirty="0"/>
        </a:p>
      </dgm:t>
    </dgm:pt>
    <dgm:pt modelId="{F44A40E9-1CF2-4D66-B887-5A59B00AADF0}">
      <dgm:prSet/>
      <dgm:spPr/>
      <dgm:t>
        <a:bodyPr/>
        <a:lstStyle/>
        <a:p>
          <a:pPr rtl="0"/>
          <a:r>
            <a:rPr lang="en-AU" b="0" baseline="0" dirty="0" smtClean="0"/>
            <a:t>Cross-examination (Employer’s representative) </a:t>
          </a:r>
          <a:endParaRPr lang="en-AU" dirty="0"/>
        </a:p>
      </dgm:t>
    </dgm:pt>
    <dgm:pt modelId="{0B32E832-E500-4644-9DA2-A2D16B151805}" type="parTrans" cxnId="{78E50DF3-5AC2-4D8D-8DB9-312ED8B1E73A}">
      <dgm:prSet/>
      <dgm:spPr/>
      <dgm:t>
        <a:bodyPr/>
        <a:lstStyle/>
        <a:p>
          <a:endParaRPr lang="en-AU"/>
        </a:p>
      </dgm:t>
    </dgm:pt>
    <dgm:pt modelId="{9F4AE05D-E539-4464-AADC-E4B0957E6074}" type="sibTrans" cxnId="{78E50DF3-5AC2-4D8D-8DB9-312ED8B1E73A}">
      <dgm:prSet/>
      <dgm:spPr/>
      <dgm:t>
        <a:bodyPr/>
        <a:lstStyle/>
        <a:p>
          <a:endParaRPr lang="en-AU" dirty="0"/>
        </a:p>
      </dgm:t>
    </dgm:pt>
    <dgm:pt modelId="{31B0EF01-2B14-4534-8075-A393F3ACB22C}">
      <dgm:prSet/>
      <dgm:spPr/>
      <dgm:t>
        <a:bodyPr/>
        <a:lstStyle/>
        <a:p>
          <a:pPr rtl="0"/>
          <a:r>
            <a:rPr lang="en-AU" b="0" baseline="0" dirty="0" smtClean="0"/>
            <a:t>Re-Examination (Applicant’s representative)  </a:t>
          </a:r>
          <a:endParaRPr lang="en-AU" dirty="0"/>
        </a:p>
      </dgm:t>
    </dgm:pt>
    <dgm:pt modelId="{BBD379E9-8C8C-40F0-A456-C99F288B7789}" type="parTrans" cxnId="{D4F52FBE-41B2-4D44-AA82-44C87ABCE713}">
      <dgm:prSet/>
      <dgm:spPr/>
      <dgm:t>
        <a:bodyPr/>
        <a:lstStyle/>
        <a:p>
          <a:endParaRPr lang="en-AU"/>
        </a:p>
      </dgm:t>
    </dgm:pt>
    <dgm:pt modelId="{8B38278F-196C-4B95-AB91-77E3C88178AC}" type="sibTrans" cxnId="{D4F52FBE-41B2-4D44-AA82-44C87ABCE713}">
      <dgm:prSet/>
      <dgm:spPr/>
      <dgm:t>
        <a:bodyPr/>
        <a:lstStyle/>
        <a:p>
          <a:endParaRPr lang="en-AU"/>
        </a:p>
      </dgm:t>
    </dgm:pt>
    <dgm:pt modelId="{09A60ADB-F489-4F11-8A07-F613373B6205}" type="pres">
      <dgm:prSet presAssocID="{C9435881-74E6-4ED9-98DC-F19AD6511461}" presName="outerComposite" presStyleCnt="0">
        <dgm:presLayoutVars>
          <dgm:chMax val="5"/>
          <dgm:dir/>
          <dgm:resizeHandles val="exact"/>
        </dgm:presLayoutVars>
      </dgm:prSet>
      <dgm:spPr/>
      <dgm:t>
        <a:bodyPr/>
        <a:lstStyle/>
        <a:p>
          <a:endParaRPr lang="en-AU"/>
        </a:p>
      </dgm:t>
    </dgm:pt>
    <dgm:pt modelId="{D5707BEA-585B-456B-91B4-79451DB7C3CC}" type="pres">
      <dgm:prSet presAssocID="{C9435881-74E6-4ED9-98DC-F19AD6511461}" presName="dummyMaxCanvas" presStyleCnt="0">
        <dgm:presLayoutVars/>
      </dgm:prSet>
      <dgm:spPr/>
      <dgm:t>
        <a:bodyPr/>
        <a:lstStyle/>
        <a:p>
          <a:endParaRPr lang="en-AU"/>
        </a:p>
      </dgm:t>
    </dgm:pt>
    <dgm:pt modelId="{D919F1F7-5C8D-41A6-8C93-E35B09E6357E}" type="pres">
      <dgm:prSet presAssocID="{C9435881-74E6-4ED9-98DC-F19AD6511461}" presName="FiveNodes_1" presStyleLbl="node1" presStyleIdx="0" presStyleCnt="5">
        <dgm:presLayoutVars>
          <dgm:bulletEnabled val="1"/>
        </dgm:presLayoutVars>
      </dgm:prSet>
      <dgm:spPr/>
      <dgm:t>
        <a:bodyPr/>
        <a:lstStyle/>
        <a:p>
          <a:endParaRPr lang="en-AU"/>
        </a:p>
      </dgm:t>
    </dgm:pt>
    <dgm:pt modelId="{416AB6CA-9285-434B-8C68-3B286C945023}" type="pres">
      <dgm:prSet presAssocID="{C9435881-74E6-4ED9-98DC-F19AD6511461}" presName="FiveNodes_2" presStyleLbl="node1" presStyleIdx="1" presStyleCnt="5">
        <dgm:presLayoutVars>
          <dgm:bulletEnabled val="1"/>
        </dgm:presLayoutVars>
      </dgm:prSet>
      <dgm:spPr/>
      <dgm:t>
        <a:bodyPr/>
        <a:lstStyle/>
        <a:p>
          <a:endParaRPr lang="en-AU"/>
        </a:p>
      </dgm:t>
    </dgm:pt>
    <dgm:pt modelId="{7B428165-D4C7-43A5-973A-E3EDAB6B1791}" type="pres">
      <dgm:prSet presAssocID="{C9435881-74E6-4ED9-98DC-F19AD6511461}" presName="FiveNodes_3" presStyleLbl="node1" presStyleIdx="2" presStyleCnt="5">
        <dgm:presLayoutVars>
          <dgm:bulletEnabled val="1"/>
        </dgm:presLayoutVars>
      </dgm:prSet>
      <dgm:spPr/>
      <dgm:t>
        <a:bodyPr/>
        <a:lstStyle/>
        <a:p>
          <a:endParaRPr lang="en-AU"/>
        </a:p>
      </dgm:t>
    </dgm:pt>
    <dgm:pt modelId="{F047596C-B3FE-4C71-88DD-8D68591E2981}" type="pres">
      <dgm:prSet presAssocID="{C9435881-74E6-4ED9-98DC-F19AD6511461}" presName="FiveNodes_4" presStyleLbl="node1" presStyleIdx="3" presStyleCnt="5">
        <dgm:presLayoutVars>
          <dgm:bulletEnabled val="1"/>
        </dgm:presLayoutVars>
      </dgm:prSet>
      <dgm:spPr/>
      <dgm:t>
        <a:bodyPr/>
        <a:lstStyle/>
        <a:p>
          <a:endParaRPr lang="en-AU"/>
        </a:p>
      </dgm:t>
    </dgm:pt>
    <dgm:pt modelId="{C7F3FF43-F8D7-41EF-A35B-C975961AB181}" type="pres">
      <dgm:prSet presAssocID="{C9435881-74E6-4ED9-98DC-F19AD6511461}" presName="FiveNodes_5" presStyleLbl="node1" presStyleIdx="4" presStyleCnt="5" custLinFactNeighborX="4675" custLinFactNeighborY="0">
        <dgm:presLayoutVars>
          <dgm:bulletEnabled val="1"/>
        </dgm:presLayoutVars>
      </dgm:prSet>
      <dgm:spPr/>
      <dgm:t>
        <a:bodyPr/>
        <a:lstStyle/>
        <a:p>
          <a:endParaRPr lang="en-AU"/>
        </a:p>
      </dgm:t>
    </dgm:pt>
    <dgm:pt modelId="{27A69CB8-847E-457C-93C1-3886C30F016A}" type="pres">
      <dgm:prSet presAssocID="{C9435881-74E6-4ED9-98DC-F19AD6511461}" presName="FiveConn_1-2" presStyleLbl="fgAccFollowNode1" presStyleIdx="0" presStyleCnt="4">
        <dgm:presLayoutVars>
          <dgm:bulletEnabled val="1"/>
        </dgm:presLayoutVars>
      </dgm:prSet>
      <dgm:spPr/>
      <dgm:t>
        <a:bodyPr/>
        <a:lstStyle/>
        <a:p>
          <a:endParaRPr lang="en-AU"/>
        </a:p>
      </dgm:t>
    </dgm:pt>
    <dgm:pt modelId="{64D7F5A3-0116-4351-85E6-B31B6F351385}" type="pres">
      <dgm:prSet presAssocID="{C9435881-74E6-4ED9-98DC-F19AD6511461}" presName="FiveConn_2-3" presStyleLbl="fgAccFollowNode1" presStyleIdx="1" presStyleCnt="4">
        <dgm:presLayoutVars>
          <dgm:bulletEnabled val="1"/>
        </dgm:presLayoutVars>
      </dgm:prSet>
      <dgm:spPr/>
      <dgm:t>
        <a:bodyPr/>
        <a:lstStyle/>
        <a:p>
          <a:endParaRPr lang="en-AU"/>
        </a:p>
      </dgm:t>
    </dgm:pt>
    <dgm:pt modelId="{4166F54C-8FA8-4650-8E6B-727344B1E996}" type="pres">
      <dgm:prSet presAssocID="{C9435881-74E6-4ED9-98DC-F19AD6511461}" presName="FiveConn_3-4" presStyleLbl="fgAccFollowNode1" presStyleIdx="2" presStyleCnt="4">
        <dgm:presLayoutVars>
          <dgm:bulletEnabled val="1"/>
        </dgm:presLayoutVars>
      </dgm:prSet>
      <dgm:spPr/>
      <dgm:t>
        <a:bodyPr/>
        <a:lstStyle/>
        <a:p>
          <a:endParaRPr lang="en-AU"/>
        </a:p>
      </dgm:t>
    </dgm:pt>
    <dgm:pt modelId="{663CB140-B7F0-49A8-B72E-A740BA0C6590}" type="pres">
      <dgm:prSet presAssocID="{C9435881-74E6-4ED9-98DC-F19AD6511461}" presName="FiveConn_4-5" presStyleLbl="fgAccFollowNode1" presStyleIdx="3" presStyleCnt="4">
        <dgm:presLayoutVars>
          <dgm:bulletEnabled val="1"/>
        </dgm:presLayoutVars>
      </dgm:prSet>
      <dgm:spPr/>
      <dgm:t>
        <a:bodyPr/>
        <a:lstStyle/>
        <a:p>
          <a:endParaRPr lang="en-AU"/>
        </a:p>
      </dgm:t>
    </dgm:pt>
    <dgm:pt modelId="{B0C6A406-A23B-40F4-8547-F477E170A76F}" type="pres">
      <dgm:prSet presAssocID="{C9435881-74E6-4ED9-98DC-F19AD6511461}" presName="FiveNodes_1_text" presStyleLbl="node1" presStyleIdx="4" presStyleCnt="5">
        <dgm:presLayoutVars>
          <dgm:bulletEnabled val="1"/>
        </dgm:presLayoutVars>
      </dgm:prSet>
      <dgm:spPr/>
      <dgm:t>
        <a:bodyPr/>
        <a:lstStyle/>
        <a:p>
          <a:endParaRPr lang="en-AU"/>
        </a:p>
      </dgm:t>
    </dgm:pt>
    <dgm:pt modelId="{FD8D765E-4C80-4C20-8AC3-F0ABC0196CED}" type="pres">
      <dgm:prSet presAssocID="{C9435881-74E6-4ED9-98DC-F19AD6511461}" presName="FiveNodes_2_text" presStyleLbl="node1" presStyleIdx="4" presStyleCnt="5">
        <dgm:presLayoutVars>
          <dgm:bulletEnabled val="1"/>
        </dgm:presLayoutVars>
      </dgm:prSet>
      <dgm:spPr/>
      <dgm:t>
        <a:bodyPr/>
        <a:lstStyle/>
        <a:p>
          <a:endParaRPr lang="en-AU"/>
        </a:p>
      </dgm:t>
    </dgm:pt>
    <dgm:pt modelId="{250917CE-D0B6-41B0-9F5A-76714BA3C044}" type="pres">
      <dgm:prSet presAssocID="{C9435881-74E6-4ED9-98DC-F19AD6511461}" presName="FiveNodes_3_text" presStyleLbl="node1" presStyleIdx="4" presStyleCnt="5">
        <dgm:presLayoutVars>
          <dgm:bulletEnabled val="1"/>
        </dgm:presLayoutVars>
      </dgm:prSet>
      <dgm:spPr/>
      <dgm:t>
        <a:bodyPr/>
        <a:lstStyle/>
        <a:p>
          <a:endParaRPr lang="en-AU"/>
        </a:p>
      </dgm:t>
    </dgm:pt>
    <dgm:pt modelId="{2E750647-3314-49EE-965E-826740F65BF4}" type="pres">
      <dgm:prSet presAssocID="{C9435881-74E6-4ED9-98DC-F19AD6511461}" presName="FiveNodes_4_text" presStyleLbl="node1" presStyleIdx="4" presStyleCnt="5">
        <dgm:presLayoutVars>
          <dgm:bulletEnabled val="1"/>
        </dgm:presLayoutVars>
      </dgm:prSet>
      <dgm:spPr/>
      <dgm:t>
        <a:bodyPr/>
        <a:lstStyle/>
        <a:p>
          <a:endParaRPr lang="en-AU"/>
        </a:p>
      </dgm:t>
    </dgm:pt>
    <dgm:pt modelId="{E8E000CE-A34E-4F39-8130-274D0EB4C781}" type="pres">
      <dgm:prSet presAssocID="{C9435881-74E6-4ED9-98DC-F19AD6511461}" presName="FiveNodes_5_text" presStyleLbl="node1" presStyleIdx="4" presStyleCnt="5">
        <dgm:presLayoutVars>
          <dgm:bulletEnabled val="1"/>
        </dgm:presLayoutVars>
      </dgm:prSet>
      <dgm:spPr/>
      <dgm:t>
        <a:bodyPr/>
        <a:lstStyle/>
        <a:p>
          <a:endParaRPr lang="en-AU"/>
        </a:p>
      </dgm:t>
    </dgm:pt>
  </dgm:ptLst>
  <dgm:cxnLst>
    <dgm:cxn modelId="{78E50DF3-5AC2-4D8D-8DB9-312ED8B1E73A}" srcId="{C9435881-74E6-4ED9-98DC-F19AD6511461}" destId="{F44A40E9-1CF2-4D66-B887-5A59B00AADF0}" srcOrd="3" destOrd="0" parTransId="{0B32E832-E500-4644-9DA2-A2D16B151805}" sibTransId="{9F4AE05D-E539-4464-AADC-E4B0957E6074}"/>
    <dgm:cxn modelId="{671546A0-30EB-44AC-A1D1-D43ECF55C81F}" srcId="{C9435881-74E6-4ED9-98DC-F19AD6511461}" destId="{21FCEC8E-42AC-41F0-B2CE-269EA0A0F20D}" srcOrd="1" destOrd="0" parTransId="{0DFFC6CC-C7F5-4B5A-924F-721AB6B8E6EA}" sibTransId="{DA526086-D9A7-46F7-815E-96011C067862}"/>
    <dgm:cxn modelId="{BCA0BD33-70D6-4CA6-A9FB-353EF873435B}" type="presOf" srcId="{F44A40E9-1CF2-4D66-B887-5A59B00AADF0}" destId="{2E750647-3314-49EE-965E-826740F65BF4}" srcOrd="1" destOrd="0" presId="urn:microsoft.com/office/officeart/2005/8/layout/vProcess5"/>
    <dgm:cxn modelId="{174A7739-A0DB-4916-97A0-29B897A313C4}" type="presOf" srcId="{31B0EF01-2B14-4534-8075-A393F3ACB22C}" destId="{E8E000CE-A34E-4F39-8130-274D0EB4C781}" srcOrd="1" destOrd="0" presId="urn:microsoft.com/office/officeart/2005/8/layout/vProcess5"/>
    <dgm:cxn modelId="{984E7275-0812-40F8-A26C-B09F502D6A73}" type="presOf" srcId="{67F3769B-63EA-45B9-93F7-375E9F468A05}" destId="{250917CE-D0B6-41B0-9F5A-76714BA3C044}" srcOrd="1" destOrd="0" presId="urn:microsoft.com/office/officeart/2005/8/layout/vProcess5"/>
    <dgm:cxn modelId="{05FFD66E-14D8-4928-8F21-277B02DDD625}" type="presOf" srcId="{1DA1B640-2E06-47A3-B15D-AAED8C2583CF}" destId="{27A69CB8-847E-457C-93C1-3886C30F016A}" srcOrd="0" destOrd="0" presId="urn:microsoft.com/office/officeart/2005/8/layout/vProcess5"/>
    <dgm:cxn modelId="{937075FE-DFB1-495F-9F6B-682AF25D27E9}" type="presOf" srcId="{F44A40E9-1CF2-4D66-B887-5A59B00AADF0}" destId="{F047596C-B3FE-4C71-88DD-8D68591E2981}" srcOrd="0" destOrd="0" presId="urn:microsoft.com/office/officeart/2005/8/layout/vProcess5"/>
    <dgm:cxn modelId="{C093829D-712F-41B0-85AC-D4284FF11513}" srcId="{C9435881-74E6-4ED9-98DC-F19AD6511461}" destId="{67F3769B-63EA-45B9-93F7-375E9F468A05}" srcOrd="2" destOrd="0" parTransId="{D84B3491-E85E-4F2A-BC12-D91639B723FC}" sibTransId="{6DDE964A-E2E6-442C-93BD-E6CD868DDCF4}"/>
    <dgm:cxn modelId="{D4F52FBE-41B2-4D44-AA82-44C87ABCE713}" srcId="{C9435881-74E6-4ED9-98DC-F19AD6511461}" destId="{31B0EF01-2B14-4534-8075-A393F3ACB22C}" srcOrd="4" destOrd="0" parTransId="{BBD379E9-8C8C-40F0-A456-C99F288B7789}" sibTransId="{8B38278F-196C-4B95-AB91-77E3C88178AC}"/>
    <dgm:cxn modelId="{E7901EC6-4DB5-4917-95BD-9D5A1CA49763}" srcId="{C9435881-74E6-4ED9-98DC-F19AD6511461}" destId="{AF8B360C-EBD1-49A1-BE61-8B47D1DCCE00}" srcOrd="0" destOrd="0" parTransId="{5E5726D3-A52C-4AC7-8F3F-2691D7E4EC7E}" sibTransId="{1DA1B640-2E06-47A3-B15D-AAED8C2583CF}"/>
    <dgm:cxn modelId="{86AF37A7-B9D2-40E4-935C-B372B56B8D1E}" type="presOf" srcId="{6DDE964A-E2E6-442C-93BD-E6CD868DDCF4}" destId="{4166F54C-8FA8-4650-8E6B-727344B1E996}" srcOrd="0" destOrd="0" presId="urn:microsoft.com/office/officeart/2005/8/layout/vProcess5"/>
    <dgm:cxn modelId="{DC32B160-AC53-42CA-820A-F6371E5D9CA9}" type="presOf" srcId="{31B0EF01-2B14-4534-8075-A393F3ACB22C}" destId="{C7F3FF43-F8D7-41EF-A35B-C975961AB181}" srcOrd="0" destOrd="0" presId="urn:microsoft.com/office/officeart/2005/8/layout/vProcess5"/>
    <dgm:cxn modelId="{9E825B61-4BCD-4055-8AE6-A5165008226B}" type="presOf" srcId="{9F4AE05D-E539-4464-AADC-E4B0957E6074}" destId="{663CB140-B7F0-49A8-B72E-A740BA0C6590}" srcOrd="0" destOrd="0" presId="urn:microsoft.com/office/officeart/2005/8/layout/vProcess5"/>
    <dgm:cxn modelId="{2B46FC80-6122-4001-8B36-9BAB3C753AD1}" type="presOf" srcId="{DA526086-D9A7-46F7-815E-96011C067862}" destId="{64D7F5A3-0116-4351-85E6-B31B6F351385}" srcOrd="0" destOrd="0" presId="urn:microsoft.com/office/officeart/2005/8/layout/vProcess5"/>
    <dgm:cxn modelId="{A12BAD22-DD41-4CDD-B21B-1C25DA293349}" type="presOf" srcId="{67F3769B-63EA-45B9-93F7-375E9F468A05}" destId="{7B428165-D4C7-43A5-973A-E3EDAB6B1791}" srcOrd="0" destOrd="0" presId="urn:microsoft.com/office/officeart/2005/8/layout/vProcess5"/>
    <dgm:cxn modelId="{12CCCDCA-C511-47B6-B0E8-23F926D9B454}" type="presOf" srcId="{AF8B360C-EBD1-49A1-BE61-8B47D1DCCE00}" destId="{D919F1F7-5C8D-41A6-8C93-E35B09E6357E}" srcOrd="0" destOrd="0" presId="urn:microsoft.com/office/officeart/2005/8/layout/vProcess5"/>
    <dgm:cxn modelId="{8C8292C6-F51A-4276-B631-7A80ECE66DDE}" type="presOf" srcId="{21FCEC8E-42AC-41F0-B2CE-269EA0A0F20D}" destId="{416AB6CA-9285-434B-8C68-3B286C945023}" srcOrd="0" destOrd="0" presId="urn:microsoft.com/office/officeart/2005/8/layout/vProcess5"/>
    <dgm:cxn modelId="{6EC5CD42-B479-49D8-BA06-E6FD098503E1}" type="presOf" srcId="{C9435881-74E6-4ED9-98DC-F19AD6511461}" destId="{09A60ADB-F489-4F11-8A07-F613373B6205}" srcOrd="0" destOrd="0" presId="urn:microsoft.com/office/officeart/2005/8/layout/vProcess5"/>
    <dgm:cxn modelId="{E15F274C-8B4D-4008-A53C-625A260F3566}" type="presOf" srcId="{21FCEC8E-42AC-41F0-B2CE-269EA0A0F20D}" destId="{FD8D765E-4C80-4C20-8AC3-F0ABC0196CED}" srcOrd="1" destOrd="0" presId="urn:microsoft.com/office/officeart/2005/8/layout/vProcess5"/>
    <dgm:cxn modelId="{B1230CB5-A48E-4464-BDFF-BAFBF0615D6D}" type="presOf" srcId="{AF8B360C-EBD1-49A1-BE61-8B47D1DCCE00}" destId="{B0C6A406-A23B-40F4-8547-F477E170A76F}" srcOrd="1" destOrd="0" presId="urn:microsoft.com/office/officeart/2005/8/layout/vProcess5"/>
    <dgm:cxn modelId="{66C97F3B-AFF8-4AE9-8380-5FE4D2F3E114}" type="presParOf" srcId="{09A60ADB-F489-4F11-8A07-F613373B6205}" destId="{D5707BEA-585B-456B-91B4-79451DB7C3CC}" srcOrd="0" destOrd="0" presId="urn:microsoft.com/office/officeart/2005/8/layout/vProcess5"/>
    <dgm:cxn modelId="{0AFEFF61-CB7D-48F2-8E94-32548D7BC449}" type="presParOf" srcId="{09A60ADB-F489-4F11-8A07-F613373B6205}" destId="{D919F1F7-5C8D-41A6-8C93-E35B09E6357E}" srcOrd="1" destOrd="0" presId="urn:microsoft.com/office/officeart/2005/8/layout/vProcess5"/>
    <dgm:cxn modelId="{BE52E323-22ED-4BF5-AD30-7F77A92278ED}" type="presParOf" srcId="{09A60ADB-F489-4F11-8A07-F613373B6205}" destId="{416AB6CA-9285-434B-8C68-3B286C945023}" srcOrd="2" destOrd="0" presId="urn:microsoft.com/office/officeart/2005/8/layout/vProcess5"/>
    <dgm:cxn modelId="{3D08DDF2-93ED-49CF-933E-D5703EF765AF}" type="presParOf" srcId="{09A60ADB-F489-4F11-8A07-F613373B6205}" destId="{7B428165-D4C7-43A5-973A-E3EDAB6B1791}" srcOrd="3" destOrd="0" presId="urn:microsoft.com/office/officeart/2005/8/layout/vProcess5"/>
    <dgm:cxn modelId="{6B59D978-A7CE-4408-9807-D26DB0BF60C1}" type="presParOf" srcId="{09A60ADB-F489-4F11-8A07-F613373B6205}" destId="{F047596C-B3FE-4C71-88DD-8D68591E2981}" srcOrd="4" destOrd="0" presId="urn:microsoft.com/office/officeart/2005/8/layout/vProcess5"/>
    <dgm:cxn modelId="{26CFD900-3FE5-4129-A7BD-9F5EEF47B2D7}" type="presParOf" srcId="{09A60ADB-F489-4F11-8A07-F613373B6205}" destId="{C7F3FF43-F8D7-41EF-A35B-C975961AB181}" srcOrd="5" destOrd="0" presId="urn:microsoft.com/office/officeart/2005/8/layout/vProcess5"/>
    <dgm:cxn modelId="{566DB52D-723B-458F-8B60-4DA2C1333B03}" type="presParOf" srcId="{09A60ADB-F489-4F11-8A07-F613373B6205}" destId="{27A69CB8-847E-457C-93C1-3886C30F016A}" srcOrd="6" destOrd="0" presId="urn:microsoft.com/office/officeart/2005/8/layout/vProcess5"/>
    <dgm:cxn modelId="{E598D8AC-4B8B-4292-89D4-E997CD327332}" type="presParOf" srcId="{09A60ADB-F489-4F11-8A07-F613373B6205}" destId="{64D7F5A3-0116-4351-85E6-B31B6F351385}" srcOrd="7" destOrd="0" presId="urn:microsoft.com/office/officeart/2005/8/layout/vProcess5"/>
    <dgm:cxn modelId="{BE1DBC37-A103-480B-8593-F8BA2F991C78}" type="presParOf" srcId="{09A60ADB-F489-4F11-8A07-F613373B6205}" destId="{4166F54C-8FA8-4650-8E6B-727344B1E996}" srcOrd="8" destOrd="0" presId="urn:microsoft.com/office/officeart/2005/8/layout/vProcess5"/>
    <dgm:cxn modelId="{B0AE4905-DFFA-4F4F-9204-9CA577238025}" type="presParOf" srcId="{09A60ADB-F489-4F11-8A07-F613373B6205}" destId="{663CB140-B7F0-49A8-B72E-A740BA0C6590}" srcOrd="9" destOrd="0" presId="urn:microsoft.com/office/officeart/2005/8/layout/vProcess5"/>
    <dgm:cxn modelId="{7871A0AB-40C6-4E49-BC1D-67FB73DA8990}" type="presParOf" srcId="{09A60ADB-F489-4F11-8A07-F613373B6205}" destId="{B0C6A406-A23B-40F4-8547-F477E170A76F}" srcOrd="10" destOrd="0" presId="urn:microsoft.com/office/officeart/2005/8/layout/vProcess5"/>
    <dgm:cxn modelId="{666C186B-CFCE-4533-B528-53E40AC529BC}" type="presParOf" srcId="{09A60ADB-F489-4F11-8A07-F613373B6205}" destId="{FD8D765E-4C80-4C20-8AC3-F0ABC0196CED}" srcOrd="11" destOrd="0" presId="urn:microsoft.com/office/officeart/2005/8/layout/vProcess5"/>
    <dgm:cxn modelId="{C26AA011-1128-4907-B710-6B2F0AF89DA3}" type="presParOf" srcId="{09A60ADB-F489-4F11-8A07-F613373B6205}" destId="{250917CE-D0B6-41B0-9F5A-76714BA3C044}" srcOrd="12" destOrd="0" presId="urn:microsoft.com/office/officeart/2005/8/layout/vProcess5"/>
    <dgm:cxn modelId="{20FA7E7D-6333-46D1-AFD7-66A8D3C74BAB}" type="presParOf" srcId="{09A60ADB-F489-4F11-8A07-F613373B6205}" destId="{2E750647-3314-49EE-965E-826740F65BF4}" srcOrd="13" destOrd="0" presId="urn:microsoft.com/office/officeart/2005/8/layout/vProcess5"/>
    <dgm:cxn modelId="{E5CDEF8C-979D-49AF-B3B3-3B807752D751}" type="presParOf" srcId="{09A60ADB-F489-4F11-8A07-F613373B6205}" destId="{E8E000CE-A34E-4F39-8130-274D0EB4C78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B3C933-651F-40AE-80B0-0698718AB0CB}"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n-AU"/>
        </a:p>
      </dgm:t>
    </dgm:pt>
    <dgm:pt modelId="{735F47B8-42F5-4FA6-9C14-285C371A8ECF}">
      <dgm:prSet/>
      <dgm:spPr/>
      <dgm:t>
        <a:bodyPr/>
        <a:lstStyle/>
        <a:p>
          <a:pPr rtl="0"/>
          <a:r>
            <a:rPr lang="en-AU" b="0" baseline="0" dirty="0" smtClean="0"/>
            <a:t>Opening for the employer  </a:t>
          </a:r>
          <a:endParaRPr lang="en-AU" dirty="0"/>
        </a:p>
      </dgm:t>
    </dgm:pt>
    <dgm:pt modelId="{CD684039-1505-45CB-9AA1-FE6B50DA45AF}" type="parTrans" cxnId="{C2F32E31-9E06-483B-A49D-DD91345D24BD}">
      <dgm:prSet/>
      <dgm:spPr/>
      <dgm:t>
        <a:bodyPr/>
        <a:lstStyle/>
        <a:p>
          <a:endParaRPr lang="en-AU"/>
        </a:p>
      </dgm:t>
    </dgm:pt>
    <dgm:pt modelId="{0783F83D-D0B6-4ED3-BD26-3539E01F8CA5}" type="sibTrans" cxnId="{C2F32E31-9E06-483B-A49D-DD91345D24BD}">
      <dgm:prSet/>
      <dgm:spPr/>
      <dgm:t>
        <a:bodyPr/>
        <a:lstStyle/>
        <a:p>
          <a:endParaRPr lang="en-AU" dirty="0"/>
        </a:p>
      </dgm:t>
    </dgm:pt>
    <dgm:pt modelId="{6FDCA194-4A7F-4535-928C-E32E9C4E4F66}">
      <dgm:prSet/>
      <dgm:spPr/>
      <dgm:t>
        <a:bodyPr/>
        <a:lstStyle/>
        <a:p>
          <a:pPr rtl="0"/>
          <a:r>
            <a:rPr lang="en-AU" b="0" baseline="0" dirty="0" smtClean="0"/>
            <a:t>Employer’s first witness</a:t>
          </a:r>
          <a:endParaRPr lang="en-AU" dirty="0"/>
        </a:p>
      </dgm:t>
    </dgm:pt>
    <dgm:pt modelId="{F35C4EC9-7B4B-4A62-ABDD-BD3588E8A401}" type="parTrans" cxnId="{BA1D7A29-B55F-4CDC-BF07-50A179BC7295}">
      <dgm:prSet/>
      <dgm:spPr/>
      <dgm:t>
        <a:bodyPr/>
        <a:lstStyle/>
        <a:p>
          <a:endParaRPr lang="en-AU"/>
        </a:p>
      </dgm:t>
    </dgm:pt>
    <dgm:pt modelId="{E0EC0ED8-ABA0-4821-B1F5-77E322FAF2B7}" type="sibTrans" cxnId="{BA1D7A29-B55F-4CDC-BF07-50A179BC7295}">
      <dgm:prSet/>
      <dgm:spPr/>
      <dgm:t>
        <a:bodyPr/>
        <a:lstStyle/>
        <a:p>
          <a:endParaRPr lang="en-AU" dirty="0"/>
        </a:p>
      </dgm:t>
    </dgm:pt>
    <dgm:pt modelId="{DC39AE3A-FF63-4569-BEA5-47B4356983EB}">
      <dgm:prSet/>
      <dgm:spPr/>
      <dgm:t>
        <a:bodyPr/>
        <a:lstStyle/>
        <a:p>
          <a:pPr rtl="0"/>
          <a:r>
            <a:rPr lang="en-AU" b="0" baseline="0" dirty="0" smtClean="0"/>
            <a:t>Examination in chief (Employer’s representative) </a:t>
          </a:r>
          <a:endParaRPr lang="en-AU" dirty="0"/>
        </a:p>
      </dgm:t>
    </dgm:pt>
    <dgm:pt modelId="{D58E2DE7-BE90-4201-831E-6D8777C858C4}" type="parTrans" cxnId="{2086AEEE-CD9D-4AF5-8FD9-A3BC8F6DC78F}">
      <dgm:prSet/>
      <dgm:spPr/>
      <dgm:t>
        <a:bodyPr/>
        <a:lstStyle/>
        <a:p>
          <a:endParaRPr lang="en-AU"/>
        </a:p>
      </dgm:t>
    </dgm:pt>
    <dgm:pt modelId="{EC2B0BA5-7450-483F-A90B-F61AE783FF92}" type="sibTrans" cxnId="{2086AEEE-CD9D-4AF5-8FD9-A3BC8F6DC78F}">
      <dgm:prSet/>
      <dgm:spPr/>
      <dgm:t>
        <a:bodyPr/>
        <a:lstStyle/>
        <a:p>
          <a:endParaRPr lang="en-AU" dirty="0"/>
        </a:p>
      </dgm:t>
    </dgm:pt>
    <dgm:pt modelId="{6CBC4F00-B2BA-4338-BDE1-A976A7EA3817}">
      <dgm:prSet/>
      <dgm:spPr/>
      <dgm:t>
        <a:bodyPr/>
        <a:lstStyle/>
        <a:p>
          <a:pPr rtl="0"/>
          <a:r>
            <a:rPr lang="en-AU" b="0" baseline="0" dirty="0" smtClean="0"/>
            <a:t>Cross-examination (Applicant’s representative) </a:t>
          </a:r>
          <a:endParaRPr lang="en-AU" dirty="0"/>
        </a:p>
      </dgm:t>
    </dgm:pt>
    <dgm:pt modelId="{E5B65F11-29F7-4B44-8C56-BCEFFD3A31EA}" type="parTrans" cxnId="{A9B97DA1-DC54-44DE-B2B8-C4EA82CF45BE}">
      <dgm:prSet/>
      <dgm:spPr/>
      <dgm:t>
        <a:bodyPr/>
        <a:lstStyle/>
        <a:p>
          <a:endParaRPr lang="en-AU"/>
        </a:p>
      </dgm:t>
    </dgm:pt>
    <dgm:pt modelId="{62F4FB82-F08E-410B-8130-99BAEF615FC7}" type="sibTrans" cxnId="{A9B97DA1-DC54-44DE-B2B8-C4EA82CF45BE}">
      <dgm:prSet/>
      <dgm:spPr/>
      <dgm:t>
        <a:bodyPr/>
        <a:lstStyle/>
        <a:p>
          <a:endParaRPr lang="en-AU" dirty="0"/>
        </a:p>
      </dgm:t>
    </dgm:pt>
    <dgm:pt modelId="{861F23E3-24C5-4FA2-86D4-10A713BCCCB8}">
      <dgm:prSet/>
      <dgm:spPr/>
      <dgm:t>
        <a:bodyPr/>
        <a:lstStyle/>
        <a:p>
          <a:pPr rtl="0"/>
          <a:r>
            <a:rPr lang="en-AU" b="0" baseline="0" dirty="0" smtClean="0"/>
            <a:t>Re-examination (Employer’s representative)</a:t>
          </a:r>
          <a:endParaRPr lang="en-AU" dirty="0"/>
        </a:p>
      </dgm:t>
    </dgm:pt>
    <dgm:pt modelId="{9DC79ADC-CFBF-4160-A4FF-15804FC318BF}" type="parTrans" cxnId="{292F01AF-E1F2-4AA3-A0FE-B0CD96621062}">
      <dgm:prSet/>
      <dgm:spPr/>
      <dgm:t>
        <a:bodyPr/>
        <a:lstStyle/>
        <a:p>
          <a:endParaRPr lang="en-AU"/>
        </a:p>
      </dgm:t>
    </dgm:pt>
    <dgm:pt modelId="{0B4DB088-ACB8-41C5-8345-606F998AEF09}" type="sibTrans" cxnId="{292F01AF-E1F2-4AA3-A0FE-B0CD96621062}">
      <dgm:prSet/>
      <dgm:spPr/>
      <dgm:t>
        <a:bodyPr/>
        <a:lstStyle/>
        <a:p>
          <a:endParaRPr lang="en-AU"/>
        </a:p>
      </dgm:t>
    </dgm:pt>
    <dgm:pt modelId="{126FCCCA-B757-4EB2-AFB7-10546DB75652}">
      <dgm:prSet/>
      <dgm:spPr/>
      <dgm:t>
        <a:bodyPr/>
        <a:lstStyle/>
        <a:p>
          <a:endParaRPr lang="en-AU"/>
        </a:p>
      </dgm:t>
    </dgm:pt>
    <dgm:pt modelId="{604AE944-51D3-41DF-A506-92938BDA92C6}" type="parTrans" cxnId="{FC8F1383-989C-4811-8C87-8D059620152C}">
      <dgm:prSet/>
      <dgm:spPr/>
      <dgm:t>
        <a:bodyPr/>
        <a:lstStyle/>
        <a:p>
          <a:endParaRPr lang="en-AU"/>
        </a:p>
      </dgm:t>
    </dgm:pt>
    <dgm:pt modelId="{E5A7761A-6B4E-48F2-BD1B-412C7F20D486}" type="sibTrans" cxnId="{FC8F1383-989C-4811-8C87-8D059620152C}">
      <dgm:prSet/>
      <dgm:spPr/>
      <dgm:t>
        <a:bodyPr/>
        <a:lstStyle/>
        <a:p>
          <a:endParaRPr lang="en-AU"/>
        </a:p>
      </dgm:t>
    </dgm:pt>
    <dgm:pt modelId="{0D4C4B97-9DC3-4CB7-AB07-2F96BC455886}" type="pres">
      <dgm:prSet presAssocID="{A7B3C933-651F-40AE-80B0-0698718AB0CB}" presName="outerComposite" presStyleCnt="0">
        <dgm:presLayoutVars>
          <dgm:chMax val="5"/>
          <dgm:dir/>
          <dgm:resizeHandles val="exact"/>
        </dgm:presLayoutVars>
      </dgm:prSet>
      <dgm:spPr/>
      <dgm:t>
        <a:bodyPr/>
        <a:lstStyle/>
        <a:p>
          <a:endParaRPr lang="en-AU"/>
        </a:p>
      </dgm:t>
    </dgm:pt>
    <dgm:pt modelId="{F50055C6-AB53-4911-8210-5252F0A752B8}" type="pres">
      <dgm:prSet presAssocID="{A7B3C933-651F-40AE-80B0-0698718AB0CB}" presName="dummyMaxCanvas" presStyleCnt="0">
        <dgm:presLayoutVars/>
      </dgm:prSet>
      <dgm:spPr/>
      <dgm:t>
        <a:bodyPr/>
        <a:lstStyle/>
        <a:p>
          <a:endParaRPr lang="en-AU"/>
        </a:p>
      </dgm:t>
    </dgm:pt>
    <dgm:pt modelId="{2EA28D8F-A09E-4C62-AF26-409A9488D590}" type="pres">
      <dgm:prSet presAssocID="{A7B3C933-651F-40AE-80B0-0698718AB0CB}" presName="FiveNodes_1" presStyleLbl="node1" presStyleIdx="0" presStyleCnt="5">
        <dgm:presLayoutVars>
          <dgm:bulletEnabled val="1"/>
        </dgm:presLayoutVars>
      </dgm:prSet>
      <dgm:spPr/>
      <dgm:t>
        <a:bodyPr/>
        <a:lstStyle/>
        <a:p>
          <a:endParaRPr lang="en-AU"/>
        </a:p>
      </dgm:t>
    </dgm:pt>
    <dgm:pt modelId="{D6BB72F9-5F09-4B4E-B19C-E9F667BFFE4F}" type="pres">
      <dgm:prSet presAssocID="{A7B3C933-651F-40AE-80B0-0698718AB0CB}" presName="FiveNodes_2" presStyleLbl="node1" presStyleIdx="1" presStyleCnt="5">
        <dgm:presLayoutVars>
          <dgm:bulletEnabled val="1"/>
        </dgm:presLayoutVars>
      </dgm:prSet>
      <dgm:spPr/>
      <dgm:t>
        <a:bodyPr/>
        <a:lstStyle/>
        <a:p>
          <a:endParaRPr lang="en-AU"/>
        </a:p>
      </dgm:t>
    </dgm:pt>
    <dgm:pt modelId="{838F005D-CA47-4959-89C6-89EF92EA4258}" type="pres">
      <dgm:prSet presAssocID="{A7B3C933-651F-40AE-80B0-0698718AB0CB}" presName="FiveNodes_3" presStyleLbl="node1" presStyleIdx="2" presStyleCnt="5">
        <dgm:presLayoutVars>
          <dgm:bulletEnabled val="1"/>
        </dgm:presLayoutVars>
      </dgm:prSet>
      <dgm:spPr/>
      <dgm:t>
        <a:bodyPr/>
        <a:lstStyle/>
        <a:p>
          <a:endParaRPr lang="en-AU"/>
        </a:p>
      </dgm:t>
    </dgm:pt>
    <dgm:pt modelId="{BD7B49AD-F9C7-4EB0-8E99-CA19947649AF}" type="pres">
      <dgm:prSet presAssocID="{A7B3C933-651F-40AE-80B0-0698718AB0CB}" presName="FiveNodes_4" presStyleLbl="node1" presStyleIdx="3" presStyleCnt="5">
        <dgm:presLayoutVars>
          <dgm:bulletEnabled val="1"/>
        </dgm:presLayoutVars>
      </dgm:prSet>
      <dgm:spPr/>
      <dgm:t>
        <a:bodyPr/>
        <a:lstStyle/>
        <a:p>
          <a:endParaRPr lang="en-AU"/>
        </a:p>
      </dgm:t>
    </dgm:pt>
    <dgm:pt modelId="{40B3F3BE-A635-401C-9DBC-E863C52DDBA3}" type="pres">
      <dgm:prSet presAssocID="{A7B3C933-651F-40AE-80B0-0698718AB0CB}" presName="FiveNodes_5" presStyleLbl="node1" presStyleIdx="4" presStyleCnt="5">
        <dgm:presLayoutVars>
          <dgm:bulletEnabled val="1"/>
        </dgm:presLayoutVars>
      </dgm:prSet>
      <dgm:spPr/>
      <dgm:t>
        <a:bodyPr/>
        <a:lstStyle/>
        <a:p>
          <a:endParaRPr lang="en-AU"/>
        </a:p>
      </dgm:t>
    </dgm:pt>
    <dgm:pt modelId="{F3CA20A9-9388-47C9-8F4B-8DEA1BAF8D3F}" type="pres">
      <dgm:prSet presAssocID="{A7B3C933-651F-40AE-80B0-0698718AB0CB}" presName="FiveConn_1-2" presStyleLbl="fgAccFollowNode1" presStyleIdx="0" presStyleCnt="4">
        <dgm:presLayoutVars>
          <dgm:bulletEnabled val="1"/>
        </dgm:presLayoutVars>
      </dgm:prSet>
      <dgm:spPr/>
      <dgm:t>
        <a:bodyPr/>
        <a:lstStyle/>
        <a:p>
          <a:endParaRPr lang="en-AU"/>
        </a:p>
      </dgm:t>
    </dgm:pt>
    <dgm:pt modelId="{5154F25A-B429-4364-9079-774535620D65}" type="pres">
      <dgm:prSet presAssocID="{A7B3C933-651F-40AE-80B0-0698718AB0CB}" presName="FiveConn_2-3" presStyleLbl="fgAccFollowNode1" presStyleIdx="1" presStyleCnt="4">
        <dgm:presLayoutVars>
          <dgm:bulletEnabled val="1"/>
        </dgm:presLayoutVars>
      </dgm:prSet>
      <dgm:spPr/>
      <dgm:t>
        <a:bodyPr/>
        <a:lstStyle/>
        <a:p>
          <a:endParaRPr lang="en-AU"/>
        </a:p>
      </dgm:t>
    </dgm:pt>
    <dgm:pt modelId="{1C1810F9-3439-4987-8E0C-9D84760FE698}" type="pres">
      <dgm:prSet presAssocID="{A7B3C933-651F-40AE-80B0-0698718AB0CB}" presName="FiveConn_3-4" presStyleLbl="fgAccFollowNode1" presStyleIdx="2" presStyleCnt="4">
        <dgm:presLayoutVars>
          <dgm:bulletEnabled val="1"/>
        </dgm:presLayoutVars>
      </dgm:prSet>
      <dgm:spPr/>
      <dgm:t>
        <a:bodyPr/>
        <a:lstStyle/>
        <a:p>
          <a:endParaRPr lang="en-AU"/>
        </a:p>
      </dgm:t>
    </dgm:pt>
    <dgm:pt modelId="{5E31B42E-972A-4668-BDE0-1D80956D3F29}" type="pres">
      <dgm:prSet presAssocID="{A7B3C933-651F-40AE-80B0-0698718AB0CB}" presName="FiveConn_4-5" presStyleLbl="fgAccFollowNode1" presStyleIdx="3" presStyleCnt="4">
        <dgm:presLayoutVars>
          <dgm:bulletEnabled val="1"/>
        </dgm:presLayoutVars>
      </dgm:prSet>
      <dgm:spPr/>
      <dgm:t>
        <a:bodyPr/>
        <a:lstStyle/>
        <a:p>
          <a:endParaRPr lang="en-AU"/>
        </a:p>
      </dgm:t>
    </dgm:pt>
    <dgm:pt modelId="{F8058DE0-65D1-462B-915C-9154A09F689F}" type="pres">
      <dgm:prSet presAssocID="{A7B3C933-651F-40AE-80B0-0698718AB0CB}" presName="FiveNodes_1_text" presStyleLbl="node1" presStyleIdx="4" presStyleCnt="5">
        <dgm:presLayoutVars>
          <dgm:bulletEnabled val="1"/>
        </dgm:presLayoutVars>
      </dgm:prSet>
      <dgm:spPr/>
      <dgm:t>
        <a:bodyPr/>
        <a:lstStyle/>
        <a:p>
          <a:endParaRPr lang="en-AU"/>
        </a:p>
      </dgm:t>
    </dgm:pt>
    <dgm:pt modelId="{73DC5C84-4EFD-4C70-AF44-68DDD579930A}" type="pres">
      <dgm:prSet presAssocID="{A7B3C933-651F-40AE-80B0-0698718AB0CB}" presName="FiveNodes_2_text" presStyleLbl="node1" presStyleIdx="4" presStyleCnt="5">
        <dgm:presLayoutVars>
          <dgm:bulletEnabled val="1"/>
        </dgm:presLayoutVars>
      </dgm:prSet>
      <dgm:spPr/>
      <dgm:t>
        <a:bodyPr/>
        <a:lstStyle/>
        <a:p>
          <a:endParaRPr lang="en-AU"/>
        </a:p>
      </dgm:t>
    </dgm:pt>
    <dgm:pt modelId="{92CFC8B7-E95A-4EC7-82A1-51709F54E429}" type="pres">
      <dgm:prSet presAssocID="{A7B3C933-651F-40AE-80B0-0698718AB0CB}" presName="FiveNodes_3_text" presStyleLbl="node1" presStyleIdx="4" presStyleCnt="5">
        <dgm:presLayoutVars>
          <dgm:bulletEnabled val="1"/>
        </dgm:presLayoutVars>
      </dgm:prSet>
      <dgm:spPr/>
      <dgm:t>
        <a:bodyPr/>
        <a:lstStyle/>
        <a:p>
          <a:endParaRPr lang="en-AU"/>
        </a:p>
      </dgm:t>
    </dgm:pt>
    <dgm:pt modelId="{029F84E9-46AB-43E2-A854-8883DDB6F583}" type="pres">
      <dgm:prSet presAssocID="{A7B3C933-651F-40AE-80B0-0698718AB0CB}" presName="FiveNodes_4_text" presStyleLbl="node1" presStyleIdx="4" presStyleCnt="5">
        <dgm:presLayoutVars>
          <dgm:bulletEnabled val="1"/>
        </dgm:presLayoutVars>
      </dgm:prSet>
      <dgm:spPr/>
      <dgm:t>
        <a:bodyPr/>
        <a:lstStyle/>
        <a:p>
          <a:endParaRPr lang="en-AU"/>
        </a:p>
      </dgm:t>
    </dgm:pt>
    <dgm:pt modelId="{FF6B2BC2-ED2E-4574-A22E-E06548C87E32}" type="pres">
      <dgm:prSet presAssocID="{A7B3C933-651F-40AE-80B0-0698718AB0CB}" presName="FiveNodes_5_text" presStyleLbl="node1" presStyleIdx="4" presStyleCnt="5">
        <dgm:presLayoutVars>
          <dgm:bulletEnabled val="1"/>
        </dgm:presLayoutVars>
      </dgm:prSet>
      <dgm:spPr/>
      <dgm:t>
        <a:bodyPr/>
        <a:lstStyle/>
        <a:p>
          <a:endParaRPr lang="en-AU"/>
        </a:p>
      </dgm:t>
    </dgm:pt>
  </dgm:ptLst>
  <dgm:cxnLst>
    <dgm:cxn modelId="{CDB1A4E4-31D7-4B9C-B988-515640DCDEF5}" type="presOf" srcId="{DC39AE3A-FF63-4569-BEA5-47B4356983EB}" destId="{838F005D-CA47-4959-89C6-89EF92EA4258}" srcOrd="0" destOrd="0" presId="urn:microsoft.com/office/officeart/2005/8/layout/vProcess5"/>
    <dgm:cxn modelId="{CE3E74D6-7B28-44A5-A7FE-CE0FB2B0FDFA}" type="presOf" srcId="{6CBC4F00-B2BA-4338-BDE1-A976A7EA3817}" destId="{BD7B49AD-F9C7-4EB0-8E99-CA19947649AF}" srcOrd="0" destOrd="0" presId="urn:microsoft.com/office/officeart/2005/8/layout/vProcess5"/>
    <dgm:cxn modelId="{A90084A1-6AAA-4C72-B7A8-2349330B1B91}" type="presOf" srcId="{6CBC4F00-B2BA-4338-BDE1-A976A7EA3817}" destId="{029F84E9-46AB-43E2-A854-8883DDB6F583}" srcOrd="1" destOrd="0" presId="urn:microsoft.com/office/officeart/2005/8/layout/vProcess5"/>
    <dgm:cxn modelId="{1F2757E7-5BA6-4580-A4AD-99B84D4A7A7E}" type="presOf" srcId="{861F23E3-24C5-4FA2-86D4-10A713BCCCB8}" destId="{FF6B2BC2-ED2E-4574-A22E-E06548C87E32}" srcOrd="1" destOrd="0" presId="urn:microsoft.com/office/officeart/2005/8/layout/vProcess5"/>
    <dgm:cxn modelId="{4223D17F-D893-4049-BB50-FDC06F5A88DC}" type="presOf" srcId="{A7B3C933-651F-40AE-80B0-0698718AB0CB}" destId="{0D4C4B97-9DC3-4CB7-AB07-2F96BC455886}" srcOrd="0" destOrd="0" presId="urn:microsoft.com/office/officeart/2005/8/layout/vProcess5"/>
    <dgm:cxn modelId="{BF26726C-550E-40D4-B91D-A1EDFDF72C4D}" type="presOf" srcId="{735F47B8-42F5-4FA6-9C14-285C371A8ECF}" destId="{2EA28D8F-A09E-4C62-AF26-409A9488D590}" srcOrd="0" destOrd="0" presId="urn:microsoft.com/office/officeart/2005/8/layout/vProcess5"/>
    <dgm:cxn modelId="{0D81D8A0-D8F0-4AAB-9CB8-0BF6DD012B42}" type="presOf" srcId="{0783F83D-D0B6-4ED3-BD26-3539E01F8CA5}" destId="{F3CA20A9-9388-47C9-8F4B-8DEA1BAF8D3F}" srcOrd="0" destOrd="0" presId="urn:microsoft.com/office/officeart/2005/8/layout/vProcess5"/>
    <dgm:cxn modelId="{E33276BE-FD4F-4698-BA8D-56DEF38AF947}" type="presOf" srcId="{E0EC0ED8-ABA0-4821-B1F5-77E322FAF2B7}" destId="{5154F25A-B429-4364-9079-774535620D65}" srcOrd="0" destOrd="0" presId="urn:microsoft.com/office/officeart/2005/8/layout/vProcess5"/>
    <dgm:cxn modelId="{B066429F-F642-46F8-8348-3435169B5D88}" type="presOf" srcId="{6FDCA194-4A7F-4535-928C-E32E9C4E4F66}" destId="{73DC5C84-4EFD-4C70-AF44-68DDD579930A}" srcOrd="1" destOrd="0" presId="urn:microsoft.com/office/officeart/2005/8/layout/vProcess5"/>
    <dgm:cxn modelId="{BA1D7A29-B55F-4CDC-BF07-50A179BC7295}" srcId="{A7B3C933-651F-40AE-80B0-0698718AB0CB}" destId="{6FDCA194-4A7F-4535-928C-E32E9C4E4F66}" srcOrd="1" destOrd="0" parTransId="{F35C4EC9-7B4B-4A62-ABDD-BD3588E8A401}" sibTransId="{E0EC0ED8-ABA0-4821-B1F5-77E322FAF2B7}"/>
    <dgm:cxn modelId="{70DC93F6-335B-4FA5-AB0E-6C398A38DD09}" type="presOf" srcId="{735F47B8-42F5-4FA6-9C14-285C371A8ECF}" destId="{F8058DE0-65D1-462B-915C-9154A09F689F}" srcOrd="1" destOrd="0" presId="urn:microsoft.com/office/officeart/2005/8/layout/vProcess5"/>
    <dgm:cxn modelId="{626A8DEA-D5BC-4596-BE30-CA7B40372C75}" type="presOf" srcId="{62F4FB82-F08E-410B-8130-99BAEF615FC7}" destId="{5E31B42E-972A-4668-BDE0-1D80956D3F29}" srcOrd="0" destOrd="0" presId="urn:microsoft.com/office/officeart/2005/8/layout/vProcess5"/>
    <dgm:cxn modelId="{C2F32E31-9E06-483B-A49D-DD91345D24BD}" srcId="{A7B3C933-651F-40AE-80B0-0698718AB0CB}" destId="{735F47B8-42F5-4FA6-9C14-285C371A8ECF}" srcOrd="0" destOrd="0" parTransId="{CD684039-1505-45CB-9AA1-FE6B50DA45AF}" sibTransId="{0783F83D-D0B6-4ED3-BD26-3539E01F8CA5}"/>
    <dgm:cxn modelId="{42013181-E8C6-4458-8C06-0780F62DBC99}" type="presOf" srcId="{861F23E3-24C5-4FA2-86D4-10A713BCCCB8}" destId="{40B3F3BE-A635-401C-9DBC-E863C52DDBA3}" srcOrd="0" destOrd="0" presId="urn:microsoft.com/office/officeart/2005/8/layout/vProcess5"/>
    <dgm:cxn modelId="{FC8F1383-989C-4811-8C87-8D059620152C}" srcId="{A7B3C933-651F-40AE-80B0-0698718AB0CB}" destId="{126FCCCA-B757-4EB2-AFB7-10546DB75652}" srcOrd="5" destOrd="0" parTransId="{604AE944-51D3-41DF-A506-92938BDA92C6}" sibTransId="{E5A7761A-6B4E-48F2-BD1B-412C7F20D486}"/>
    <dgm:cxn modelId="{259C7265-3276-4F32-91A2-FB56FD55499F}" type="presOf" srcId="{6FDCA194-4A7F-4535-928C-E32E9C4E4F66}" destId="{D6BB72F9-5F09-4B4E-B19C-E9F667BFFE4F}" srcOrd="0" destOrd="0" presId="urn:microsoft.com/office/officeart/2005/8/layout/vProcess5"/>
    <dgm:cxn modelId="{A9B97DA1-DC54-44DE-B2B8-C4EA82CF45BE}" srcId="{A7B3C933-651F-40AE-80B0-0698718AB0CB}" destId="{6CBC4F00-B2BA-4338-BDE1-A976A7EA3817}" srcOrd="3" destOrd="0" parTransId="{E5B65F11-29F7-4B44-8C56-BCEFFD3A31EA}" sibTransId="{62F4FB82-F08E-410B-8130-99BAEF615FC7}"/>
    <dgm:cxn modelId="{292F01AF-E1F2-4AA3-A0FE-B0CD96621062}" srcId="{A7B3C933-651F-40AE-80B0-0698718AB0CB}" destId="{861F23E3-24C5-4FA2-86D4-10A713BCCCB8}" srcOrd="4" destOrd="0" parTransId="{9DC79ADC-CFBF-4160-A4FF-15804FC318BF}" sibTransId="{0B4DB088-ACB8-41C5-8345-606F998AEF09}"/>
    <dgm:cxn modelId="{E6F11C6B-3E56-4620-BEA6-C6053EAC9603}" type="presOf" srcId="{EC2B0BA5-7450-483F-A90B-F61AE783FF92}" destId="{1C1810F9-3439-4987-8E0C-9D84760FE698}" srcOrd="0" destOrd="0" presId="urn:microsoft.com/office/officeart/2005/8/layout/vProcess5"/>
    <dgm:cxn modelId="{71CDC0CF-49D1-4F1F-8A6D-7739CE75B018}" type="presOf" srcId="{DC39AE3A-FF63-4569-BEA5-47B4356983EB}" destId="{92CFC8B7-E95A-4EC7-82A1-51709F54E429}" srcOrd="1" destOrd="0" presId="urn:microsoft.com/office/officeart/2005/8/layout/vProcess5"/>
    <dgm:cxn modelId="{2086AEEE-CD9D-4AF5-8FD9-A3BC8F6DC78F}" srcId="{A7B3C933-651F-40AE-80B0-0698718AB0CB}" destId="{DC39AE3A-FF63-4569-BEA5-47B4356983EB}" srcOrd="2" destOrd="0" parTransId="{D58E2DE7-BE90-4201-831E-6D8777C858C4}" sibTransId="{EC2B0BA5-7450-483F-A90B-F61AE783FF92}"/>
    <dgm:cxn modelId="{AE7B7972-F7F3-45D3-B400-210BF652699F}" type="presParOf" srcId="{0D4C4B97-9DC3-4CB7-AB07-2F96BC455886}" destId="{F50055C6-AB53-4911-8210-5252F0A752B8}" srcOrd="0" destOrd="0" presId="urn:microsoft.com/office/officeart/2005/8/layout/vProcess5"/>
    <dgm:cxn modelId="{4A30681A-280C-4525-B9A0-76B3FD5B5444}" type="presParOf" srcId="{0D4C4B97-9DC3-4CB7-AB07-2F96BC455886}" destId="{2EA28D8F-A09E-4C62-AF26-409A9488D590}" srcOrd="1" destOrd="0" presId="urn:microsoft.com/office/officeart/2005/8/layout/vProcess5"/>
    <dgm:cxn modelId="{D57972FD-3115-473A-861B-B79B488C3486}" type="presParOf" srcId="{0D4C4B97-9DC3-4CB7-AB07-2F96BC455886}" destId="{D6BB72F9-5F09-4B4E-B19C-E9F667BFFE4F}" srcOrd="2" destOrd="0" presId="urn:microsoft.com/office/officeart/2005/8/layout/vProcess5"/>
    <dgm:cxn modelId="{F56DEBFB-87DF-4209-A8FD-87A438273427}" type="presParOf" srcId="{0D4C4B97-9DC3-4CB7-AB07-2F96BC455886}" destId="{838F005D-CA47-4959-89C6-89EF92EA4258}" srcOrd="3" destOrd="0" presId="urn:microsoft.com/office/officeart/2005/8/layout/vProcess5"/>
    <dgm:cxn modelId="{8C16B279-9726-4C89-9321-0D2113E3378A}" type="presParOf" srcId="{0D4C4B97-9DC3-4CB7-AB07-2F96BC455886}" destId="{BD7B49AD-F9C7-4EB0-8E99-CA19947649AF}" srcOrd="4" destOrd="0" presId="urn:microsoft.com/office/officeart/2005/8/layout/vProcess5"/>
    <dgm:cxn modelId="{D544F1EA-304D-4FE4-B6F8-C5E46E93959A}" type="presParOf" srcId="{0D4C4B97-9DC3-4CB7-AB07-2F96BC455886}" destId="{40B3F3BE-A635-401C-9DBC-E863C52DDBA3}" srcOrd="5" destOrd="0" presId="urn:microsoft.com/office/officeart/2005/8/layout/vProcess5"/>
    <dgm:cxn modelId="{84FE2A5C-E3DE-4C1F-8DB1-F6F7306BC000}" type="presParOf" srcId="{0D4C4B97-9DC3-4CB7-AB07-2F96BC455886}" destId="{F3CA20A9-9388-47C9-8F4B-8DEA1BAF8D3F}" srcOrd="6" destOrd="0" presId="urn:microsoft.com/office/officeart/2005/8/layout/vProcess5"/>
    <dgm:cxn modelId="{0ACCABC1-EEA9-44E4-BB3B-B1E2B0C39180}" type="presParOf" srcId="{0D4C4B97-9DC3-4CB7-AB07-2F96BC455886}" destId="{5154F25A-B429-4364-9079-774535620D65}" srcOrd="7" destOrd="0" presId="urn:microsoft.com/office/officeart/2005/8/layout/vProcess5"/>
    <dgm:cxn modelId="{A62C0C1A-D1D7-4AA4-BDE5-C302E72751EB}" type="presParOf" srcId="{0D4C4B97-9DC3-4CB7-AB07-2F96BC455886}" destId="{1C1810F9-3439-4987-8E0C-9D84760FE698}" srcOrd="8" destOrd="0" presId="urn:microsoft.com/office/officeart/2005/8/layout/vProcess5"/>
    <dgm:cxn modelId="{3C730037-7EC7-4612-ABC2-2BF3B16FFDD3}" type="presParOf" srcId="{0D4C4B97-9DC3-4CB7-AB07-2F96BC455886}" destId="{5E31B42E-972A-4668-BDE0-1D80956D3F29}" srcOrd="9" destOrd="0" presId="urn:microsoft.com/office/officeart/2005/8/layout/vProcess5"/>
    <dgm:cxn modelId="{0466A4E9-4E6A-4B74-8A72-5E8E9486F250}" type="presParOf" srcId="{0D4C4B97-9DC3-4CB7-AB07-2F96BC455886}" destId="{F8058DE0-65D1-462B-915C-9154A09F689F}" srcOrd="10" destOrd="0" presId="urn:microsoft.com/office/officeart/2005/8/layout/vProcess5"/>
    <dgm:cxn modelId="{CC7B74A7-3CC1-4CD1-9D5B-8091159AFF9F}" type="presParOf" srcId="{0D4C4B97-9DC3-4CB7-AB07-2F96BC455886}" destId="{73DC5C84-4EFD-4C70-AF44-68DDD579930A}" srcOrd="11" destOrd="0" presId="urn:microsoft.com/office/officeart/2005/8/layout/vProcess5"/>
    <dgm:cxn modelId="{996D2D10-5D68-42C5-B307-85312E19C51B}" type="presParOf" srcId="{0D4C4B97-9DC3-4CB7-AB07-2F96BC455886}" destId="{92CFC8B7-E95A-4EC7-82A1-51709F54E429}" srcOrd="12" destOrd="0" presId="urn:microsoft.com/office/officeart/2005/8/layout/vProcess5"/>
    <dgm:cxn modelId="{3FFCE954-720F-458B-AB2E-0C48685659F8}" type="presParOf" srcId="{0D4C4B97-9DC3-4CB7-AB07-2F96BC455886}" destId="{029F84E9-46AB-43E2-A854-8883DDB6F583}" srcOrd="13" destOrd="0" presId="urn:microsoft.com/office/officeart/2005/8/layout/vProcess5"/>
    <dgm:cxn modelId="{ADCEE7A4-9EFA-4E16-A288-3E5353AE479A}" type="presParOf" srcId="{0D4C4B97-9DC3-4CB7-AB07-2F96BC455886}" destId="{FF6B2BC2-ED2E-4574-A22E-E06548C87E32}" srcOrd="14"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31CD3F-5646-4F17-9172-56BF9E40368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AU"/>
        </a:p>
      </dgm:t>
    </dgm:pt>
    <dgm:pt modelId="{025D30CD-C3DE-4628-97A5-164C16D6658E}">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AU" dirty="0" smtClean="0"/>
            <a:t>Employee</a:t>
          </a:r>
          <a:endParaRPr lang="en-AU" dirty="0"/>
        </a:p>
      </dgm:t>
    </dgm:pt>
    <dgm:pt modelId="{49BAD288-4AE6-414E-B111-E164C11D0E51}" type="parTrans" cxnId="{84F35397-F7DA-437D-8E67-A066A18E00ED}">
      <dgm:prSet/>
      <dgm:spPr/>
      <dgm:t>
        <a:bodyPr/>
        <a:lstStyle/>
        <a:p>
          <a:endParaRPr lang="en-AU"/>
        </a:p>
      </dgm:t>
    </dgm:pt>
    <dgm:pt modelId="{25A1B1CB-8E6D-46F2-A619-09D9C81C4945}" type="sibTrans" cxnId="{84F35397-F7DA-437D-8E67-A066A18E00ED}">
      <dgm:prSet/>
      <dgm:spPr/>
      <dgm:t>
        <a:bodyPr/>
        <a:lstStyle/>
        <a:p>
          <a:endParaRPr lang="en-AU"/>
        </a:p>
      </dgm:t>
    </dgm:pt>
    <dgm:pt modelId="{2B70AA62-22C6-4BA3-B6A1-2C7284728D72}">
      <dgm:prSet phldrT="[Text]"/>
      <dgm:spPr/>
      <dgm:t>
        <a:bodyPr/>
        <a:lstStyle/>
        <a:p>
          <a:r>
            <a:rPr lang="en-AU" dirty="0" smtClean="0"/>
            <a:t>Adverse action</a:t>
          </a:r>
          <a:endParaRPr lang="en-AU" dirty="0"/>
        </a:p>
      </dgm:t>
    </dgm:pt>
    <dgm:pt modelId="{1C9E3626-B8FB-48F6-8D17-B8727162801C}" type="parTrans" cxnId="{4C1C753F-215F-4160-9666-15378A9FC699}">
      <dgm:prSet/>
      <dgm:spPr/>
      <dgm:t>
        <a:bodyPr/>
        <a:lstStyle/>
        <a:p>
          <a:endParaRPr lang="en-AU"/>
        </a:p>
      </dgm:t>
    </dgm:pt>
    <dgm:pt modelId="{5F5671E0-DBB7-4CC5-960D-D1104E80916E}" type="sibTrans" cxnId="{4C1C753F-215F-4160-9666-15378A9FC699}">
      <dgm:prSet/>
      <dgm:spPr/>
      <dgm:t>
        <a:bodyPr/>
        <a:lstStyle/>
        <a:p>
          <a:endParaRPr lang="en-AU"/>
        </a:p>
      </dgm:t>
    </dgm:pt>
    <dgm:pt modelId="{8BC49D9D-23FB-4D3D-8718-2DEF6BFC9F86}">
      <dgm:prSet phldrT="[Text]"/>
      <dgm:spPr/>
      <dgm:t>
        <a:bodyPr/>
        <a:lstStyle/>
        <a:p>
          <a:r>
            <a:rPr lang="en-AU" dirty="0" smtClean="0"/>
            <a:t>Prohibited reason (e.g. workplace right)</a:t>
          </a:r>
          <a:endParaRPr lang="en-AU" dirty="0"/>
        </a:p>
      </dgm:t>
    </dgm:pt>
    <dgm:pt modelId="{90940FE7-5B87-4B15-BE0F-0CEF784672B2}" type="parTrans" cxnId="{E8135645-4162-45F7-8E9A-B56AE8D572DC}">
      <dgm:prSet/>
      <dgm:spPr/>
      <dgm:t>
        <a:bodyPr/>
        <a:lstStyle/>
        <a:p>
          <a:endParaRPr lang="en-AU"/>
        </a:p>
      </dgm:t>
    </dgm:pt>
    <dgm:pt modelId="{FC5DA0CF-3E62-42E1-BD48-8B2123FFC30C}" type="sibTrans" cxnId="{E8135645-4162-45F7-8E9A-B56AE8D572DC}">
      <dgm:prSet/>
      <dgm:spPr/>
      <dgm:t>
        <a:bodyPr/>
        <a:lstStyle/>
        <a:p>
          <a:endParaRPr lang="en-AU"/>
        </a:p>
      </dgm:t>
    </dgm:pt>
    <dgm:pt modelId="{E086088C-4FA4-4B2B-AD7A-66C37C3C6C0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AU" dirty="0" smtClean="0"/>
            <a:t>Employer</a:t>
          </a:r>
          <a:endParaRPr lang="en-AU" dirty="0"/>
        </a:p>
      </dgm:t>
    </dgm:pt>
    <dgm:pt modelId="{E050E99D-FEB8-48BA-BE72-4B14FA6AD54A}" type="parTrans" cxnId="{62864535-10E2-4175-9017-D1F54309B61F}">
      <dgm:prSet/>
      <dgm:spPr/>
      <dgm:t>
        <a:bodyPr/>
        <a:lstStyle/>
        <a:p>
          <a:endParaRPr lang="en-AU"/>
        </a:p>
      </dgm:t>
    </dgm:pt>
    <dgm:pt modelId="{4243AF0E-10A1-40AC-B45F-8F30C18EA9B6}" type="sibTrans" cxnId="{62864535-10E2-4175-9017-D1F54309B61F}">
      <dgm:prSet/>
      <dgm:spPr/>
      <dgm:t>
        <a:bodyPr/>
        <a:lstStyle/>
        <a:p>
          <a:endParaRPr lang="en-AU"/>
        </a:p>
      </dgm:t>
    </dgm:pt>
    <dgm:pt modelId="{B18F1E41-FAB6-4C06-B266-35A686BA2AD9}">
      <dgm:prSet phldrT="[Text]"/>
      <dgm:spPr/>
      <dgm:t>
        <a:bodyPr/>
        <a:lstStyle/>
        <a:p>
          <a:r>
            <a:rPr lang="en-AU" dirty="0" smtClean="0"/>
            <a:t>Must prove (on the balance of probabilities) that adverse action was NOT taken for a prohibited reason (s.361) </a:t>
          </a:r>
          <a:endParaRPr lang="en-AU" dirty="0"/>
        </a:p>
      </dgm:t>
    </dgm:pt>
    <dgm:pt modelId="{174766CB-39C1-431A-9FEA-D035B1B632D5}" type="parTrans" cxnId="{544CC0D6-B0C0-49B9-BEF4-9D3CA21345CA}">
      <dgm:prSet/>
      <dgm:spPr/>
      <dgm:t>
        <a:bodyPr/>
        <a:lstStyle/>
        <a:p>
          <a:endParaRPr lang="en-AU"/>
        </a:p>
      </dgm:t>
    </dgm:pt>
    <dgm:pt modelId="{C4BA6CD9-5F0D-40EC-9570-059EB743468B}" type="sibTrans" cxnId="{544CC0D6-B0C0-49B9-BEF4-9D3CA21345CA}">
      <dgm:prSet/>
      <dgm:spPr/>
      <dgm:t>
        <a:bodyPr/>
        <a:lstStyle/>
        <a:p>
          <a:endParaRPr lang="en-AU"/>
        </a:p>
      </dgm:t>
    </dgm:pt>
    <dgm:pt modelId="{D2EC1B1E-6EE6-44A7-A6BD-AECDB473E0FC}">
      <dgm:prSet phldrT="[Text]">
        <dgm:style>
          <a:lnRef idx="2">
            <a:schemeClr val="accent5">
              <a:shade val="50000"/>
            </a:schemeClr>
          </a:lnRef>
          <a:fillRef idx="1">
            <a:schemeClr val="accent5"/>
          </a:fillRef>
          <a:effectRef idx="0">
            <a:schemeClr val="accent5"/>
          </a:effectRef>
          <a:fontRef idx="minor">
            <a:schemeClr val="lt1"/>
          </a:fontRef>
        </dgm:style>
      </dgm:prSet>
      <dgm:spPr/>
      <dgm:t>
        <a:bodyPr vert="horz"/>
        <a:lstStyle/>
        <a:p>
          <a:r>
            <a:rPr lang="en-AU" dirty="0" smtClean="0"/>
            <a:t>Court</a:t>
          </a:r>
          <a:endParaRPr lang="en-AU" dirty="0"/>
        </a:p>
      </dgm:t>
    </dgm:pt>
    <dgm:pt modelId="{5FE3CFF4-EC19-410D-939E-ED21D7E73444}" type="parTrans" cxnId="{7E8524C8-2F28-4E12-B108-E835F2AA1614}">
      <dgm:prSet/>
      <dgm:spPr/>
      <dgm:t>
        <a:bodyPr/>
        <a:lstStyle/>
        <a:p>
          <a:endParaRPr lang="en-AU"/>
        </a:p>
      </dgm:t>
    </dgm:pt>
    <dgm:pt modelId="{C955AB77-B0E6-464F-B850-8CFD3CBB7E56}" type="sibTrans" cxnId="{7E8524C8-2F28-4E12-B108-E835F2AA1614}">
      <dgm:prSet/>
      <dgm:spPr/>
      <dgm:t>
        <a:bodyPr/>
        <a:lstStyle/>
        <a:p>
          <a:endParaRPr lang="en-AU"/>
        </a:p>
      </dgm:t>
    </dgm:pt>
    <dgm:pt modelId="{824924A9-216A-484F-B1A9-47C08EDDC8DC}">
      <dgm:prSet phldrT="[Text]"/>
      <dgm:spPr/>
      <dgm:t>
        <a:bodyPr/>
        <a:lstStyle/>
        <a:p>
          <a:r>
            <a:rPr lang="en-AU" dirty="0" smtClean="0"/>
            <a:t>Did adverse action take place?</a:t>
          </a:r>
          <a:endParaRPr lang="en-AU" dirty="0"/>
        </a:p>
      </dgm:t>
    </dgm:pt>
    <dgm:pt modelId="{3BDDB973-D05C-40ED-93AF-F376F7D80C1D}" type="parTrans" cxnId="{50008F0A-8B15-4328-92B6-38E0E472133A}">
      <dgm:prSet/>
      <dgm:spPr/>
      <dgm:t>
        <a:bodyPr/>
        <a:lstStyle/>
        <a:p>
          <a:endParaRPr lang="en-AU"/>
        </a:p>
      </dgm:t>
    </dgm:pt>
    <dgm:pt modelId="{7715FDC2-A212-46EB-910B-AF6CBFABBFEB}" type="sibTrans" cxnId="{50008F0A-8B15-4328-92B6-38E0E472133A}">
      <dgm:prSet/>
      <dgm:spPr/>
      <dgm:t>
        <a:bodyPr/>
        <a:lstStyle/>
        <a:p>
          <a:endParaRPr lang="en-AU"/>
        </a:p>
      </dgm:t>
    </dgm:pt>
    <dgm:pt modelId="{843EB1E3-ECDE-416C-A3B8-2AD7336F8810}">
      <dgm:prSet phldrT="[Text]"/>
      <dgm:spPr/>
      <dgm:t>
        <a:bodyPr/>
        <a:lstStyle/>
        <a:p>
          <a:r>
            <a:rPr lang="en-AU" dirty="0" smtClean="0"/>
            <a:t>Was there a prohibited ground?</a:t>
          </a:r>
          <a:endParaRPr lang="en-AU" dirty="0"/>
        </a:p>
      </dgm:t>
    </dgm:pt>
    <dgm:pt modelId="{3D372D18-36AF-49C3-82A7-0BD63A67C31B}" type="parTrans" cxnId="{B85DD3FA-0AAA-4821-BB95-5F2637E2E0C8}">
      <dgm:prSet/>
      <dgm:spPr/>
      <dgm:t>
        <a:bodyPr/>
        <a:lstStyle/>
        <a:p>
          <a:endParaRPr lang="en-AU"/>
        </a:p>
      </dgm:t>
    </dgm:pt>
    <dgm:pt modelId="{DBF8DAA1-F743-4E4C-B1E9-9204BFC545BC}" type="sibTrans" cxnId="{B85DD3FA-0AAA-4821-BB95-5F2637E2E0C8}">
      <dgm:prSet/>
      <dgm:spPr/>
      <dgm:t>
        <a:bodyPr/>
        <a:lstStyle/>
        <a:p>
          <a:endParaRPr lang="en-AU"/>
        </a:p>
      </dgm:t>
    </dgm:pt>
    <dgm:pt modelId="{00CF20FC-B38E-4F5F-B162-295885F9FD30}">
      <dgm:prSet phldrT="[Text]" custT="1"/>
      <dgm:spPr/>
      <dgm:t>
        <a:bodyPr/>
        <a:lstStyle/>
        <a:p>
          <a:endParaRPr lang="en-AU" sz="2000" b="0" dirty="0" smtClean="0"/>
        </a:p>
        <a:p>
          <a:r>
            <a:rPr lang="en-AU" sz="2000" b="0" dirty="0" smtClean="0"/>
            <a:t>What were the reasons for the decision?</a:t>
          </a:r>
        </a:p>
        <a:p>
          <a:endParaRPr lang="en-AU" sz="1200" dirty="0"/>
        </a:p>
      </dgm:t>
    </dgm:pt>
    <dgm:pt modelId="{D8D53308-56B4-48AB-9FA8-6D7B18D83FF7}" type="parTrans" cxnId="{2A49273B-3F30-4CDF-AB03-C14566777949}">
      <dgm:prSet/>
      <dgm:spPr/>
      <dgm:t>
        <a:bodyPr/>
        <a:lstStyle/>
        <a:p>
          <a:endParaRPr lang="en-AU"/>
        </a:p>
      </dgm:t>
    </dgm:pt>
    <dgm:pt modelId="{5519D5A8-6D15-47C0-98E8-39566D5B4FB7}" type="sibTrans" cxnId="{2A49273B-3F30-4CDF-AB03-C14566777949}">
      <dgm:prSet/>
      <dgm:spPr/>
      <dgm:t>
        <a:bodyPr/>
        <a:lstStyle/>
        <a:p>
          <a:endParaRPr lang="en-AU"/>
        </a:p>
      </dgm:t>
    </dgm:pt>
    <dgm:pt modelId="{11CAF5B8-D810-4289-9907-29C3FDE6EE20}" type="pres">
      <dgm:prSet presAssocID="{4B31CD3F-5646-4F17-9172-56BF9E403680}" presName="Name0" presStyleCnt="0">
        <dgm:presLayoutVars>
          <dgm:dir/>
          <dgm:animLvl val="lvl"/>
          <dgm:resizeHandles val="exact"/>
        </dgm:presLayoutVars>
      </dgm:prSet>
      <dgm:spPr/>
      <dgm:t>
        <a:bodyPr/>
        <a:lstStyle/>
        <a:p>
          <a:endParaRPr lang="en-AU"/>
        </a:p>
      </dgm:t>
    </dgm:pt>
    <dgm:pt modelId="{E65DCF77-54C0-462F-8F9C-A19FC98122CC}" type="pres">
      <dgm:prSet presAssocID="{D2EC1B1E-6EE6-44A7-A6BD-AECDB473E0FC}" presName="boxAndChildren" presStyleCnt="0"/>
      <dgm:spPr/>
    </dgm:pt>
    <dgm:pt modelId="{B2DD107C-9999-40BE-B4D0-D89B33B1C130}" type="pres">
      <dgm:prSet presAssocID="{D2EC1B1E-6EE6-44A7-A6BD-AECDB473E0FC}" presName="parentTextBox" presStyleLbl="node1" presStyleIdx="0" presStyleCnt="3"/>
      <dgm:spPr/>
      <dgm:t>
        <a:bodyPr/>
        <a:lstStyle/>
        <a:p>
          <a:endParaRPr lang="en-AU"/>
        </a:p>
      </dgm:t>
    </dgm:pt>
    <dgm:pt modelId="{E81778F6-1931-44EC-9334-C62A8A9BAE23}" type="pres">
      <dgm:prSet presAssocID="{D2EC1B1E-6EE6-44A7-A6BD-AECDB473E0FC}" presName="entireBox" presStyleLbl="node1" presStyleIdx="0" presStyleCnt="3"/>
      <dgm:spPr/>
      <dgm:t>
        <a:bodyPr/>
        <a:lstStyle/>
        <a:p>
          <a:endParaRPr lang="en-AU"/>
        </a:p>
      </dgm:t>
    </dgm:pt>
    <dgm:pt modelId="{F945C8E4-9A04-4B45-9BB1-ED61B88CAAB8}" type="pres">
      <dgm:prSet presAssocID="{D2EC1B1E-6EE6-44A7-A6BD-AECDB473E0FC}" presName="descendantBox" presStyleCnt="0"/>
      <dgm:spPr/>
    </dgm:pt>
    <dgm:pt modelId="{EF5B6190-E2E0-4EB3-9254-62D829F9BA2E}" type="pres">
      <dgm:prSet presAssocID="{824924A9-216A-484F-B1A9-47C08EDDC8DC}" presName="childTextBox" presStyleLbl="fgAccFollowNode1" presStyleIdx="0" presStyleCnt="6" custLinFactNeighborX="-147" custLinFactNeighborY="4504">
        <dgm:presLayoutVars>
          <dgm:bulletEnabled val="1"/>
        </dgm:presLayoutVars>
      </dgm:prSet>
      <dgm:spPr/>
      <dgm:t>
        <a:bodyPr/>
        <a:lstStyle/>
        <a:p>
          <a:endParaRPr lang="en-AU"/>
        </a:p>
      </dgm:t>
    </dgm:pt>
    <dgm:pt modelId="{4CC88391-B2C8-4DB6-BD93-38AD82FC8C02}" type="pres">
      <dgm:prSet presAssocID="{843EB1E3-ECDE-416C-A3B8-2AD7336F8810}" presName="childTextBox" presStyleLbl="fgAccFollowNode1" presStyleIdx="1" presStyleCnt="6" custLinFactNeighborY="4503">
        <dgm:presLayoutVars>
          <dgm:bulletEnabled val="1"/>
        </dgm:presLayoutVars>
      </dgm:prSet>
      <dgm:spPr/>
      <dgm:t>
        <a:bodyPr/>
        <a:lstStyle/>
        <a:p>
          <a:endParaRPr lang="en-AU"/>
        </a:p>
      </dgm:t>
    </dgm:pt>
    <dgm:pt modelId="{85308492-3D28-4BD4-9DE8-310CC7B07A6A}" type="pres">
      <dgm:prSet presAssocID="{00CF20FC-B38E-4F5F-B162-295885F9FD30}" presName="childTextBox" presStyleLbl="fgAccFollowNode1" presStyleIdx="2" presStyleCnt="6" custLinFactNeighborX="147" custLinFactNeighborY="4503">
        <dgm:presLayoutVars>
          <dgm:bulletEnabled val="1"/>
        </dgm:presLayoutVars>
      </dgm:prSet>
      <dgm:spPr/>
      <dgm:t>
        <a:bodyPr/>
        <a:lstStyle/>
        <a:p>
          <a:endParaRPr lang="en-AU"/>
        </a:p>
      </dgm:t>
    </dgm:pt>
    <dgm:pt modelId="{62E5A1E3-3D65-43F1-A457-3018C2733508}" type="pres">
      <dgm:prSet presAssocID="{4243AF0E-10A1-40AC-B45F-8F30C18EA9B6}" presName="sp" presStyleCnt="0"/>
      <dgm:spPr/>
    </dgm:pt>
    <dgm:pt modelId="{14D0A7F6-2220-417C-9D13-A483682DC432}" type="pres">
      <dgm:prSet presAssocID="{E086088C-4FA4-4B2B-AD7A-66C37C3C6C0A}" presName="arrowAndChildren" presStyleCnt="0"/>
      <dgm:spPr/>
    </dgm:pt>
    <dgm:pt modelId="{EF49199C-3323-4552-8484-76007D7066C2}" type="pres">
      <dgm:prSet presAssocID="{E086088C-4FA4-4B2B-AD7A-66C37C3C6C0A}" presName="parentTextArrow" presStyleLbl="node1" presStyleIdx="0" presStyleCnt="3"/>
      <dgm:spPr/>
      <dgm:t>
        <a:bodyPr/>
        <a:lstStyle/>
        <a:p>
          <a:endParaRPr lang="en-AU"/>
        </a:p>
      </dgm:t>
    </dgm:pt>
    <dgm:pt modelId="{3B28BF31-EBCC-48D3-82C7-F3F01876E082}" type="pres">
      <dgm:prSet presAssocID="{E086088C-4FA4-4B2B-AD7A-66C37C3C6C0A}" presName="arrow" presStyleLbl="node1" presStyleIdx="1" presStyleCnt="3"/>
      <dgm:spPr/>
      <dgm:t>
        <a:bodyPr/>
        <a:lstStyle/>
        <a:p>
          <a:endParaRPr lang="en-AU"/>
        </a:p>
      </dgm:t>
    </dgm:pt>
    <dgm:pt modelId="{14DB2BA0-513E-4843-A1D1-E8EAC074875E}" type="pres">
      <dgm:prSet presAssocID="{E086088C-4FA4-4B2B-AD7A-66C37C3C6C0A}" presName="descendantArrow" presStyleCnt="0"/>
      <dgm:spPr/>
    </dgm:pt>
    <dgm:pt modelId="{2A9E698E-9461-40B0-A8BB-96C376972422}" type="pres">
      <dgm:prSet presAssocID="{B18F1E41-FAB6-4C06-B266-35A686BA2AD9}" presName="childTextArrow" presStyleLbl="fgAccFollowNode1" presStyleIdx="3" presStyleCnt="6">
        <dgm:presLayoutVars>
          <dgm:bulletEnabled val="1"/>
        </dgm:presLayoutVars>
      </dgm:prSet>
      <dgm:spPr/>
      <dgm:t>
        <a:bodyPr/>
        <a:lstStyle/>
        <a:p>
          <a:endParaRPr lang="en-AU"/>
        </a:p>
      </dgm:t>
    </dgm:pt>
    <dgm:pt modelId="{7E7642FC-753E-4010-8785-35826BAC7CBC}" type="pres">
      <dgm:prSet presAssocID="{25A1B1CB-8E6D-46F2-A619-09D9C81C4945}" presName="sp" presStyleCnt="0"/>
      <dgm:spPr/>
    </dgm:pt>
    <dgm:pt modelId="{628899AB-872C-4243-A323-5AF910920A1C}" type="pres">
      <dgm:prSet presAssocID="{025D30CD-C3DE-4628-97A5-164C16D6658E}" presName="arrowAndChildren" presStyleCnt="0"/>
      <dgm:spPr/>
    </dgm:pt>
    <dgm:pt modelId="{4D55D387-D307-4C2B-B3D4-3B36C7B669D7}" type="pres">
      <dgm:prSet presAssocID="{025D30CD-C3DE-4628-97A5-164C16D6658E}" presName="parentTextArrow" presStyleLbl="node1" presStyleIdx="1" presStyleCnt="3"/>
      <dgm:spPr/>
      <dgm:t>
        <a:bodyPr/>
        <a:lstStyle/>
        <a:p>
          <a:endParaRPr lang="en-AU"/>
        </a:p>
      </dgm:t>
    </dgm:pt>
    <dgm:pt modelId="{4A5913FE-5853-40EC-A3F0-476219847582}" type="pres">
      <dgm:prSet presAssocID="{025D30CD-C3DE-4628-97A5-164C16D6658E}" presName="arrow" presStyleLbl="node1" presStyleIdx="2" presStyleCnt="3"/>
      <dgm:spPr/>
      <dgm:t>
        <a:bodyPr/>
        <a:lstStyle/>
        <a:p>
          <a:endParaRPr lang="en-AU"/>
        </a:p>
      </dgm:t>
    </dgm:pt>
    <dgm:pt modelId="{B5769E4F-C0CC-4770-9FC9-E0C5BF19F8C1}" type="pres">
      <dgm:prSet presAssocID="{025D30CD-C3DE-4628-97A5-164C16D6658E}" presName="descendantArrow" presStyleCnt="0"/>
      <dgm:spPr/>
    </dgm:pt>
    <dgm:pt modelId="{74B005F2-6745-40E0-A725-19B87FB05FAD}" type="pres">
      <dgm:prSet presAssocID="{2B70AA62-22C6-4BA3-B6A1-2C7284728D72}" presName="childTextArrow" presStyleLbl="fgAccFollowNode1" presStyleIdx="4" presStyleCnt="6">
        <dgm:presLayoutVars>
          <dgm:bulletEnabled val="1"/>
        </dgm:presLayoutVars>
      </dgm:prSet>
      <dgm:spPr/>
      <dgm:t>
        <a:bodyPr/>
        <a:lstStyle/>
        <a:p>
          <a:endParaRPr lang="en-AU"/>
        </a:p>
      </dgm:t>
    </dgm:pt>
    <dgm:pt modelId="{AF63BE7C-73B8-41CE-BC9B-06CEFC6140BA}" type="pres">
      <dgm:prSet presAssocID="{8BC49D9D-23FB-4D3D-8718-2DEF6BFC9F86}" presName="childTextArrow" presStyleLbl="fgAccFollowNode1" presStyleIdx="5" presStyleCnt="6">
        <dgm:presLayoutVars>
          <dgm:bulletEnabled val="1"/>
        </dgm:presLayoutVars>
      </dgm:prSet>
      <dgm:spPr/>
      <dgm:t>
        <a:bodyPr/>
        <a:lstStyle/>
        <a:p>
          <a:endParaRPr lang="en-AU"/>
        </a:p>
      </dgm:t>
    </dgm:pt>
  </dgm:ptLst>
  <dgm:cxnLst>
    <dgm:cxn modelId="{D62D062E-D7F8-46D6-AC11-130F842AE6DF}" type="presOf" srcId="{D2EC1B1E-6EE6-44A7-A6BD-AECDB473E0FC}" destId="{E81778F6-1931-44EC-9334-C62A8A9BAE23}" srcOrd="1" destOrd="0" presId="urn:microsoft.com/office/officeart/2005/8/layout/process4"/>
    <dgm:cxn modelId="{4C1C753F-215F-4160-9666-15378A9FC699}" srcId="{025D30CD-C3DE-4628-97A5-164C16D6658E}" destId="{2B70AA62-22C6-4BA3-B6A1-2C7284728D72}" srcOrd="0" destOrd="0" parTransId="{1C9E3626-B8FB-48F6-8D17-B8727162801C}" sibTransId="{5F5671E0-DBB7-4CC5-960D-D1104E80916E}"/>
    <dgm:cxn modelId="{AC56B6C2-FF5B-4EC8-87F4-EC6D2723A40B}" type="presOf" srcId="{025D30CD-C3DE-4628-97A5-164C16D6658E}" destId="{4D55D387-D307-4C2B-B3D4-3B36C7B669D7}" srcOrd="0" destOrd="0" presId="urn:microsoft.com/office/officeart/2005/8/layout/process4"/>
    <dgm:cxn modelId="{50008F0A-8B15-4328-92B6-38E0E472133A}" srcId="{D2EC1B1E-6EE6-44A7-A6BD-AECDB473E0FC}" destId="{824924A9-216A-484F-B1A9-47C08EDDC8DC}" srcOrd="0" destOrd="0" parTransId="{3BDDB973-D05C-40ED-93AF-F376F7D80C1D}" sibTransId="{7715FDC2-A212-46EB-910B-AF6CBFABBFEB}"/>
    <dgm:cxn modelId="{544CC0D6-B0C0-49B9-BEF4-9D3CA21345CA}" srcId="{E086088C-4FA4-4B2B-AD7A-66C37C3C6C0A}" destId="{B18F1E41-FAB6-4C06-B266-35A686BA2AD9}" srcOrd="0" destOrd="0" parTransId="{174766CB-39C1-431A-9FEA-D035B1B632D5}" sibTransId="{C4BA6CD9-5F0D-40EC-9570-059EB743468B}"/>
    <dgm:cxn modelId="{7E8524C8-2F28-4E12-B108-E835F2AA1614}" srcId="{4B31CD3F-5646-4F17-9172-56BF9E403680}" destId="{D2EC1B1E-6EE6-44A7-A6BD-AECDB473E0FC}" srcOrd="2" destOrd="0" parTransId="{5FE3CFF4-EC19-410D-939E-ED21D7E73444}" sibTransId="{C955AB77-B0E6-464F-B850-8CFD3CBB7E56}"/>
    <dgm:cxn modelId="{62864535-10E2-4175-9017-D1F54309B61F}" srcId="{4B31CD3F-5646-4F17-9172-56BF9E403680}" destId="{E086088C-4FA4-4B2B-AD7A-66C37C3C6C0A}" srcOrd="1" destOrd="0" parTransId="{E050E99D-FEB8-48BA-BE72-4B14FA6AD54A}" sibTransId="{4243AF0E-10A1-40AC-B45F-8F30C18EA9B6}"/>
    <dgm:cxn modelId="{EF8C170F-A134-4BDD-AF11-F2DFAE3D8CFF}" type="presOf" srcId="{4B31CD3F-5646-4F17-9172-56BF9E403680}" destId="{11CAF5B8-D810-4289-9907-29C3FDE6EE20}" srcOrd="0" destOrd="0" presId="urn:microsoft.com/office/officeart/2005/8/layout/process4"/>
    <dgm:cxn modelId="{2DC88380-E8AE-449B-AB96-06C499232C02}" type="presOf" srcId="{E086088C-4FA4-4B2B-AD7A-66C37C3C6C0A}" destId="{3B28BF31-EBCC-48D3-82C7-F3F01876E082}" srcOrd="1" destOrd="0" presId="urn:microsoft.com/office/officeart/2005/8/layout/process4"/>
    <dgm:cxn modelId="{E8135645-4162-45F7-8E9A-B56AE8D572DC}" srcId="{025D30CD-C3DE-4628-97A5-164C16D6658E}" destId="{8BC49D9D-23FB-4D3D-8718-2DEF6BFC9F86}" srcOrd="1" destOrd="0" parTransId="{90940FE7-5B87-4B15-BE0F-0CEF784672B2}" sibTransId="{FC5DA0CF-3E62-42E1-BD48-8B2123FFC30C}"/>
    <dgm:cxn modelId="{8160C33C-7E68-4BA2-BE4A-8DEE90ECA199}" type="presOf" srcId="{8BC49D9D-23FB-4D3D-8718-2DEF6BFC9F86}" destId="{AF63BE7C-73B8-41CE-BC9B-06CEFC6140BA}" srcOrd="0" destOrd="0" presId="urn:microsoft.com/office/officeart/2005/8/layout/process4"/>
    <dgm:cxn modelId="{93381A9B-1577-497A-8BEA-685C2FA2A62B}" type="presOf" srcId="{824924A9-216A-484F-B1A9-47C08EDDC8DC}" destId="{EF5B6190-E2E0-4EB3-9254-62D829F9BA2E}" srcOrd="0" destOrd="0" presId="urn:microsoft.com/office/officeart/2005/8/layout/process4"/>
    <dgm:cxn modelId="{70292080-1009-470B-BFDF-CE11CECD4434}" type="presOf" srcId="{2B70AA62-22C6-4BA3-B6A1-2C7284728D72}" destId="{74B005F2-6745-40E0-A725-19B87FB05FAD}" srcOrd="0" destOrd="0" presId="urn:microsoft.com/office/officeart/2005/8/layout/process4"/>
    <dgm:cxn modelId="{F624290C-60E1-457B-A092-F61C0A9EE584}" type="presOf" srcId="{B18F1E41-FAB6-4C06-B266-35A686BA2AD9}" destId="{2A9E698E-9461-40B0-A8BB-96C376972422}" srcOrd="0" destOrd="0" presId="urn:microsoft.com/office/officeart/2005/8/layout/process4"/>
    <dgm:cxn modelId="{84F35397-F7DA-437D-8E67-A066A18E00ED}" srcId="{4B31CD3F-5646-4F17-9172-56BF9E403680}" destId="{025D30CD-C3DE-4628-97A5-164C16D6658E}" srcOrd="0" destOrd="0" parTransId="{49BAD288-4AE6-414E-B111-E164C11D0E51}" sibTransId="{25A1B1CB-8E6D-46F2-A619-09D9C81C4945}"/>
    <dgm:cxn modelId="{8354E8F7-05D9-4E1B-ABCA-F089DF42B4D2}" type="presOf" srcId="{D2EC1B1E-6EE6-44A7-A6BD-AECDB473E0FC}" destId="{B2DD107C-9999-40BE-B4D0-D89B33B1C130}" srcOrd="0" destOrd="0" presId="urn:microsoft.com/office/officeart/2005/8/layout/process4"/>
    <dgm:cxn modelId="{B85DD3FA-0AAA-4821-BB95-5F2637E2E0C8}" srcId="{D2EC1B1E-6EE6-44A7-A6BD-AECDB473E0FC}" destId="{843EB1E3-ECDE-416C-A3B8-2AD7336F8810}" srcOrd="1" destOrd="0" parTransId="{3D372D18-36AF-49C3-82A7-0BD63A67C31B}" sibTransId="{DBF8DAA1-F743-4E4C-B1E9-9204BFC545BC}"/>
    <dgm:cxn modelId="{11A2FCE8-905C-4B2D-9924-4AA82754D02A}" type="presOf" srcId="{025D30CD-C3DE-4628-97A5-164C16D6658E}" destId="{4A5913FE-5853-40EC-A3F0-476219847582}" srcOrd="1" destOrd="0" presId="urn:microsoft.com/office/officeart/2005/8/layout/process4"/>
    <dgm:cxn modelId="{0AA2130B-5B13-4FA4-8343-7BD8C6A4B1F1}" type="presOf" srcId="{843EB1E3-ECDE-416C-A3B8-2AD7336F8810}" destId="{4CC88391-B2C8-4DB6-BD93-38AD82FC8C02}" srcOrd="0" destOrd="0" presId="urn:microsoft.com/office/officeart/2005/8/layout/process4"/>
    <dgm:cxn modelId="{062B556C-CF42-406E-B72D-0838EA52E644}" type="presOf" srcId="{00CF20FC-B38E-4F5F-B162-295885F9FD30}" destId="{85308492-3D28-4BD4-9DE8-310CC7B07A6A}" srcOrd="0" destOrd="0" presId="urn:microsoft.com/office/officeart/2005/8/layout/process4"/>
    <dgm:cxn modelId="{D7A50EC4-1ACA-4A2B-89D1-317729A1D2CA}" type="presOf" srcId="{E086088C-4FA4-4B2B-AD7A-66C37C3C6C0A}" destId="{EF49199C-3323-4552-8484-76007D7066C2}" srcOrd="0" destOrd="0" presId="urn:microsoft.com/office/officeart/2005/8/layout/process4"/>
    <dgm:cxn modelId="{2A49273B-3F30-4CDF-AB03-C14566777949}" srcId="{D2EC1B1E-6EE6-44A7-A6BD-AECDB473E0FC}" destId="{00CF20FC-B38E-4F5F-B162-295885F9FD30}" srcOrd="2" destOrd="0" parTransId="{D8D53308-56B4-48AB-9FA8-6D7B18D83FF7}" sibTransId="{5519D5A8-6D15-47C0-98E8-39566D5B4FB7}"/>
    <dgm:cxn modelId="{B15BF8CD-6327-4FDC-BA26-BBFFB55E14C3}" type="presParOf" srcId="{11CAF5B8-D810-4289-9907-29C3FDE6EE20}" destId="{E65DCF77-54C0-462F-8F9C-A19FC98122CC}" srcOrd="0" destOrd="0" presId="urn:microsoft.com/office/officeart/2005/8/layout/process4"/>
    <dgm:cxn modelId="{62042ED9-9405-4884-8016-C4C42D04BD4B}" type="presParOf" srcId="{E65DCF77-54C0-462F-8F9C-A19FC98122CC}" destId="{B2DD107C-9999-40BE-B4D0-D89B33B1C130}" srcOrd="0" destOrd="0" presId="urn:microsoft.com/office/officeart/2005/8/layout/process4"/>
    <dgm:cxn modelId="{E5701D90-0E7F-44C3-93BB-1B261F8AAD74}" type="presParOf" srcId="{E65DCF77-54C0-462F-8F9C-A19FC98122CC}" destId="{E81778F6-1931-44EC-9334-C62A8A9BAE23}" srcOrd="1" destOrd="0" presId="urn:microsoft.com/office/officeart/2005/8/layout/process4"/>
    <dgm:cxn modelId="{F63A4F87-B444-43F2-BE3E-31794DBB11B1}" type="presParOf" srcId="{E65DCF77-54C0-462F-8F9C-A19FC98122CC}" destId="{F945C8E4-9A04-4B45-9BB1-ED61B88CAAB8}" srcOrd="2" destOrd="0" presId="urn:microsoft.com/office/officeart/2005/8/layout/process4"/>
    <dgm:cxn modelId="{287864AF-CD09-4610-80E1-A70C455DD21E}" type="presParOf" srcId="{F945C8E4-9A04-4B45-9BB1-ED61B88CAAB8}" destId="{EF5B6190-E2E0-4EB3-9254-62D829F9BA2E}" srcOrd="0" destOrd="0" presId="urn:microsoft.com/office/officeart/2005/8/layout/process4"/>
    <dgm:cxn modelId="{370695A4-DD9E-4FDB-8A92-1DBF90DA102C}" type="presParOf" srcId="{F945C8E4-9A04-4B45-9BB1-ED61B88CAAB8}" destId="{4CC88391-B2C8-4DB6-BD93-38AD82FC8C02}" srcOrd="1" destOrd="0" presId="urn:microsoft.com/office/officeart/2005/8/layout/process4"/>
    <dgm:cxn modelId="{CAE0F15E-4A32-4E9C-9DB2-FBBD1D52AA75}" type="presParOf" srcId="{F945C8E4-9A04-4B45-9BB1-ED61B88CAAB8}" destId="{85308492-3D28-4BD4-9DE8-310CC7B07A6A}" srcOrd="2" destOrd="0" presId="urn:microsoft.com/office/officeart/2005/8/layout/process4"/>
    <dgm:cxn modelId="{A92A9D1A-7FA3-44B2-A351-74E5ED302300}" type="presParOf" srcId="{11CAF5B8-D810-4289-9907-29C3FDE6EE20}" destId="{62E5A1E3-3D65-43F1-A457-3018C2733508}" srcOrd="1" destOrd="0" presId="urn:microsoft.com/office/officeart/2005/8/layout/process4"/>
    <dgm:cxn modelId="{8536CE49-CBDB-4012-99D0-6B41338CF3BB}" type="presParOf" srcId="{11CAF5B8-D810-4289-9907-29C3FDE6EE20}" destId="{14D0A7F6-2220-417C-9D13-A483682DC432}" srcOrd="2" destOrd="0" presId="urn:microsoft.com/office/officeart/2005/8/layout/process4"/>
    <dgm:cxn modelId="{FD3BBB5E-F4A4-4C4D-970A-DA6050BC5BE2}" type="presParOf" srcId="{14D0A7F6-2220-417C-9D13-A483682DC432}" destId="{EF49199C-3323-4552-8484-76007D7066C2}" srcOrd="0" destOrd="0" presId="urn:microsoft.com/office/officeart/2005/8/layout/process4"/>
    <dgm:cxn modelId="{693BC449-0821-45F4-8D45-C0A658863A34}" type="presParOf" srcId="{14D0A7F6-2220-417C-9D13-A483682DC432}" destId="{3B28BF31-EBCC-48D3-82C7-F3F01876E082}" srcOrd="1" destOrd="0" presId="urn:microsoft.com/office/officeart/2005/8/layout/process4"/>
    <dgm:cxn modelId="{99B33450-BD03-4959-BBE5-56698E62552F}" type="presParOf" srcId="{14D0A7F6-2220-417C-9D13-A483682DC432}" destId="{14DB2BA0-513E-4843-A1D1-E8EAC074875E}" srcOrd="2" destOrd="0" presId="urn:microsoft.com/office/officeart/2005/8/layout/process4"/>
    <dgm:cxn modelId="{72A81C9D-2C16-465D-BB87-4B668432CEC7}" type="presParOf" srcId="{14DB2BA0-513E-4843-A1D1-E8EAC074875E}" destId="{2A9E698E-9461-40B0-A8BB-96C376972422}" srcOrd="0" destOrd="0" presId="urn:microsoft.com/office/officeart/2005/8/layout/process4"/>
    <dgm:cxn modelId="{DEEC2E92-57D6-41E4-B181-BBD24CBFEC28}" type="presParOf" srcId="{11CAF5B8-D810-4289-9907-29C3FDE6EE20}" destId="{7E7642FC-753E-4010-8785-35826BAC7CBC}" srcOrd="3" destOrd="0" presId="urn:microsoft.com/office/officeart/2005/8/layout/process4"/>
    <dgm:cxn modelId="{D4382061-6F2B-4EB5-B973-5FA0A354243C}" type="presParOf" srcId="{11CAF5B8-D810-4289-9907-29C3FDE6EE20}" destId="{628899AB-872C-4243-A323-5AF910920A1C}" srcOrd="4" destOrd="0" presId="urn:microsoft.com/office/officeart/2005/8/layout/process4"/>
    <dgm:cxn modelId="{15EA64B1-AEEE-443B-B822-44D00AA3CFE5}" type="presParOf" srcId="{628899AB-872C-4243-A323-5AF910920A1C}" destId="{4D55D387-D307-4C2B-B3D4-3B36C7B669D7}" srcOrd="0" destOrd="0" presId="urn:microsoft.com/office/officeart/2005/8/layout/process4"/>
    <dgm:cxn modelId="{22CF3391-9262-40F6-AF30-0CFFBD6710C7}" type="presParOf" srcId="{628899AB-872C-4243-A323-5AF910920A1C}" destId="{4A5913FE-5853-40EC-A3F0-476219847582}" srcOrd="1" destOrd="0" presId="urn:microsoft.com/office/officeart/2005/8/layout/process4"/>
    <dgm:cxn modelId="{E26E5F92-B864-4DD4-83A4-4D65AB0228EA}" type="presParOf" srcId="{628899AB-872C-4243-A323-5AF910920A1C}" destId="{B5769E4F-C0CC-4770-9FC9-E0C5BF19F8C1}" srcOrd="2" destOrd="0" presId="urn:microsoft.com/office/officeart/2005/8/layout/process4"/>
    <dgm:cxn modelId="{5FA5DA55-3633-4E1F-8274-323538D5FD40}" type="presParOf" srcId="{B5769E4F-C0CC-4770-9FC9-E0C5BF19F8C1}" destId="{74B005F2-6745-40E0-A725-19B87FB05FAD}" srcOrd="0" destOrd="0" presId="urn:microsoft.com/office/officeart/2005/8/layout/process4"/>
    <dgm:cxn modelId="{C50917B7-9391-427C-834F-64E0E7B9D2D0}" type="presParOf" srcId="{B5769E4F-C0CC-4770-9FC9-E0C5BF19F8C1}" destId="{AF63BE7C-73B8-41CE-BC9B-06CEFC6140B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30CCF2-8E67-485D-B2EE-298A6B80A463}" type="doc">
      <dgm:prSet loTypeId="urn:microsoft.com/office/officeart/2005/8/layout/StepDownProcess" loCatId="process" qsTypeId="urn:microsoft.com/office/officeart/2005/8/quickstyle/simple2" qsCatId="simple" csTypeId="urn:microsoft.com/office/officeart/2005/8/colors/accent1_3" csCatId="accent1" phldr="1"/>
      <dgm:spPr/>
      <dgm:t>
        <a:bodyPr/>
        <a:lstStyle/>
        <a:p>
          <a:endParaRPr lang="en-AU"/>
        </a:p>
      </dgm:t>
    </dgm:pt>
    <dgm:pt modelId="{8EDC4020-27D8-41A0-9030-20D250D3CF17}">
      <dgm:prSet phldrT="[Text]"/>
      <dgm:spPr/>
      <dgm:t>
        <a:bodyPr/>
        <a:lstStyle/>
        <a:p>
          <a:r>
            <a:rPr lang="en-AU" dirty="0" smtClean="0"/>
            <a:t>Application to FWC for a stop bullying order </a:t>
          </a:r>
        </a:p>
      </dgm:t>
    </dgm:pt>
    <dgm:pt modelId="{9CA4D6AB-F6E9-4F57-8F03-EA41EE7A7F82}" type="parTrans" cxnId="{4A0266E8-194B-4FC8-A795-DD574303DA60}">
      <dgm:prSet/>
      <dgm:spPr/>
      <dgm:t>
        <a:bodyPr/>
        <a:lstStyle/>
        <a:p>
          <a:endParaRPr lang="en-AU"/>
        </a:p>
      </dgm:t>
    </dgm:pt>
    <dgm:pt modelId="{05AAA65F-97C9-4938-A2A8-A05834042FFE}" type="sibTrans" cxnId="{4A0266E8-194B-4FC8-A795-DD574303DA60}">
      <dgm:prSet/>
      <dgm:spPr/>
      <dgm:t>
        <a:bodyPr/>
        <a:lstStyle/>
        <a:p>
          <a:endParaRPr lang="en-AU"/>
        </a:p>
      </dgm:t>
    </dgm:pt>
    <dgm:pt modelId="{86EE70D0-C8A7-4956-A26E-5EC3E8C9E6DE}">
      <dgm:prSet phldrT="[Text]" custT="1"/>
      <dgm:spPr/>
      <dgm:t>
        <a:bodyPr/>
        <a:lstStyle/>
        <a:p>
          <a:r>
            <a:rPr lang="en-AU" sz="1400" b="0" dirty="0" smtClean="0"/>
            <a:t/>
          </a:r>
          <a:br>
            <a:rPr lang="en-AU" sz="1400" b="0" dirty="0" smtClean="0"/>
          </a:br>
          <a:endParaRPr lang="en-AU" sz="1400" b="0" dirty="0"/>
        </a:p>
      </dgm:t>
    </dgm:pt>
    <dgm:pt modelId="{990E3942-0E79-4A05-BDED-A5AD3B83CD87}" type="parTrans" cxnId="{3E9AB02D-5D24-4BF9-A527-42B8E618F190}">
      <dgm:prSet/>
      <dgm:spPr/>
      <dgm:t>
        <a:bodyPr/>
        <a:lstStyle/>
        <a:p>
          <a:endParaRPr lang="en-AU"/>
        </a:p>
      </dgm:t>
    </dgm:pt>
    <dgm:pt modelId="{1A7D9163-2C3D-4E28-9F59-41EDAAC64D8C}" type="sibTrans" cxnId="{3E9AB02D-5D24-4BF9-A527-42B8E618F190}">
      <dgm:prSet/>
      <dgm:spPr/>
      <dgm:t>
        <a:bodyPr/>
        <a:lstStyle/>
        <a:p>
          <a:endParaRPr lang="en-AU"/>
        </a:p>
      </dgm:t>
    </dgm:pt>
    <dgm:pt modelId="{67A6AC1A-D8FB-4502-945D-26872814FF07}">
      <dgm:prSet phldrT="[Text]"/>
      <dgm:spPr/>
      <dgm:t>
        <a:bodyPr/>
        <a:lstStyle/>
        <a:p>
          <a:r>
            <a:rPr lang="en-AU" dirty="0" smtClean="0"/>
            <a:t>Respondent contravenes order  </a:t>
          </a:r>
          <a:endParaRPr lang="en-AU" dirty="0"/>
        </a:p>
      </dgm:t>
    </dgm:pt>
    <dgm:pt modelId="{06D76EB9-76F7-4060-9673-3C8919BB8D77}" type="parTrans" cxnId="{2C273F37-451B-49F7-B5E1-8ADAFF1C5B8B}">
      <dgm:prSet/>
      <dgm:spPr/>
      <dgm:t>
        <a:bodyPr/>
        <a:lstStyle/>
        <a:p>
          <a:endParaRPr lang="en-AU"/>
        </a:p>
      </dgm:t>
    </dgm:pt>
    <dgm:pt modelId="{27040D9B-C34B-4FD2-802E-7FA11BAC095C}" type="sibTrans" cxnId="{2C273F37-451B-49F7-B5E1-8ADAFF1C5B8B}">
      <dgm:prSet/>
      <dgm:spPr/>
      <dgm:t>
        <a:bodyPr/>
        <a:lstStyle/>
        <a:p>
          <a:endParaRPr lang="en-AU"/>
        </a:p>
      </dgm:t>
    </dgm:pt>
    <dgm:pt modelId="{05F26761-1B9A-4A16-8811-7800E2993BFF}">
      <dgm:prSet phldrT="[Text]"/>
      <dgm:spPr/>
      <dgm:t>
        <a:bodyPr/>
        <a:lstStyle/>
        <a:p>
          <a:r>
            <a:rPr lang="en-AU" dirty="0" smtClean="0"/>
            <a:t>FWC issues order </a:t>
          </a:r>
          <a:endParaRPr lang="en-AU" dirty="0"/>
        </a:p>
      </dgm:t>
    </dgm:pt>
    <dgm:pt modelId="{65F10670-C287-4E4C-9371-F57F157C4B08}" type="parTrans" cxnId="{F65F4A4B-B774-4FE0-867D-59E5EE3F5BBC}">
      <dgm:prSet/>
      <dgm:spPr/>
      <dgm:t>
        <a:bodyPr/>
        <a:lstStyle/>
        <a:p>
          <a:endParaRPr lang="en-AU"/>
        </a:p>
      </dgm:t>
    </dgm:pt>
    <dgm:pt modelId="{D3DCA5EE-E6F2-4612-9458-B218FC864A41}" type="sibTrans" cxnId="{F65F4A4B-B774-4FE0-867D-59E5EE3F5BBC}">
      <dgm:prSet/>
      <dgm:spPr/>
      <dgm:t>
        <a:bodyPr/>
        <a:lstStyle/>
        <a:p>
          <a:endParaRPr lang="en-AU"/>
        </a:p>
      </dgm:t>
    </dgm:pt>
    <dgm:pt modelId="{F63CC5C6-E06B-4BBA-B3E0-FABC7B936F72}">
      <dgm:prSet phldrT="[Text]" custT="1"/>
      <dgm:spPr/>
      <dgm:t>
        <a:bodyPr/>
        <a:lstStyle/>
        <a:p>
          <a:r>
            <a:rPr lang="en-AU" sz="1500" dirty="0" smtClean="0"/>
            <a:t>  </a:t>
          </a:r>
          <a:endParaRPr lang="en-AU" sz="1400" dirty="0"/>
        </a:p>
      </dgm:t>
    </dgm:pt>
    <dgm:pt modelId="{E3A17EF4-0563-4FFD-AE93-CDEEBA29E11C}" type="parTrans" cxnId="{739AE271-EB32-46D9-8E77-2B176EEDAC81}">
      <dgm:prSet/>
      <dgm:spPr/>
      <dgm:t>
        <a:bodyPr/>
        <a:lstStyle/>
        <a:p>
          <a:endParaRPr lang="en-AU"/>
        </a:p>
      </dgm:t>
    </dgm:pt>
    <dgm:pt modelId="{8492201C-8923-477C-A7BD-4D146A7CC319}" type="sibTrans" cxnId="{739AE271-EB32-46D9-8E77-2B176EEDAC81}">
      <dgm:prSet/>
      <dgm:spPr/>
      <dgm:t>
        <a:bodyPr/>
        <a:lstStyle/>
        <a:p>
          <a:endParaRPr lang="en-AU"/>
        </a:p>
      </dgm:t>
    </dgm:pt>
    <dgm:pt modelId="{80D0F270-6A7A-4587-A6BD-111CC7442433}">
      <dgm:prSet phldrT="[Text]"/>
      <dgm:spPr/>
      <dgm:t>
        <a:bodyPr/>
        <a:lstStyle/>
        <a:p>
          <a:r>
            <a:rPr lang="en-AU" dirty="0" smtClean="0"/>
            <a:t>FWC deals with application</a:t>
          </a:r>
          <a:endParaRPr lang="en-AU" dirty="0"/>
        </a:p>
      </dgm:t>
    </dgm:pt>
    <dgm:pt modelId="{81CC17E5-9610-4973-9E68-D9266DD4C3C8}" type="sibTrans" cxnId="{B93F1BFB-EE44-4CFE-AC2A-E8979F7F4FD3}">
      <dgm:prSet/>
      <dgm:spPr/>
      <dgm:t>
        <a:bodyPr/>
        <a:lstStyle/>
        <a:p>
          <a:endParaRPr lang="en-AU"/>
        </a:p>
      </dgm:t>
    </dgm:pt>
    <dgm:pt modelId="{A2469853-D2EB-46FE-8728-A90C8A23C3D2}" type="parTrans" cxnId="{B93F1BFB-EE44-4CFE-AC2A-E8979F7F4FD3}">
      <dgm:prSet/>
      <dgm:spPr/>
      <dgm:t>
        <a:bodyPr/>
        <a:lstStyle/>
        <a:p>
          <a:endParaRPr lang="en-AU"/>
        </a:p>
      </dgm:t>
    </dgm:pt>
    <dgm:pt modelId="{63573755-9F27-4639-9A71-D2C18BC11B2C}" type="pres">
      <dgm:prSet presAssocID="{BC30CCF2-8E67-485D-B2EE-298A6B80A463}" presName="rootnode" presStyleCnt="0">
        <dgm:presLayoutVars>
          <dgm:chMax/>
          <dgm:chPref/>
          <dgm:dir/>
          <dgm:animLvl val="lvl"/>
        </dgm:presLayoutVars>
      </dgm:prSet>
      <dgm:spPr/>
      <dgm:t>
        <a:bodyPr/>
        <a:lstStyle/>
        <a:p>
          <a:endParaRPr lang="en-AU"/>
        </a:p>
      </dgm:t>
    </dgm:pt>
    <dgm:pt modelId="{386ABFDD-60D2-4808-AFF5-316D99EA0757}" type="pres">
      <dgm:prSet presAssocID="{8EDC4020-27D8-41A0-9030-20D250D3CF17}" presName="composite" presStyleCnt="0"/>
      <dgm:spPr/>
      <dgm:t>
        <a:bodyPr/>
        <a:lstStyle/>
        <a:p>
          <a:endParaRPr lang="en-AU"/>
        </a:p>
      </dgm:t>
    </dgm:pt>
    <dgm:pt modelId="{08177ACA-69A6-4FF1-8601-504A5D9B8636}" type="pres">
      <dgm:prSet presAssocID="{8EDC4020-27D8-41A0-9030-20D250D3CF17}" presName="bentUpArrow1" presStyleLbl="alignImgPlace1" presStyleIdx="0" presStyleCnt="3" custLinFactNeighborX="-7711" custLinFactNeighborY="19367"/>
      <dgm:spPr/>
      <dgm:t>
        <a:bodyPr/>
        <a:lstStyle/>
        <a:p>
          <a:endParaRPr lang="en-AU"/>
        </a:p>
      </dgm:t>
    </dgm:pt>
    <dgm:pt modelId="{9C06F138-DDE9-4C93-9372-9B80513AB7FD}" type="pres">
      <dgm:prSet presAssocID="{8EDC4020-27D8-41A0-9030-20D250D3CF17}" presName="ParentText" presStyleLbl="node1" presStyleIdx="0" presStyleCnt="4" custScaleY="122474" custLinFactNeighborX="-36084" custLinFactNeighborY="-2513">
        <dgm:presLayoutVars>
          <dgm:chMax val="1"/>
          <dgm:chPref val="1"/>
          <dgm:bulletEnabled val="1"/>
        </dgm:presLayoutVars>
      </dgm:prSet>
      <dgm:spPr/>
      <dgm:t>
        <a:bodyPr/>
        <a:lstStyle/>
        <a:p>
          <a:endParaRPr lang="en-AU"/>
        </a:p>
      </dgm:t>
    </dgm:pt>
    <dgm:pt modelId="{3F3D79A5-29A3-4633-950A-01507E0577E9}" type="pres">
      <dgm:prSet presAssocID="{8EDC4020-27D8-41A0-9030-20D250D3CF17}" presName="ChildText" presStyleLbl="revTx" presStyleIdx="0" presStyleCnt="4" custScaleX="350724" custScaleY="152559" custLinFactNeighborX="88585" custLinFactNeighborY="-2619">
        <dgm:presLayoutVars>
          <dgm:chMax val="0"/>
          <dgm:chPref val="0"/>
          <dgm:bulletEnabled val="1"/>
        </dgm:presLayoutVars>
      </dgm:prSet>
      <dgm:spPr/>
      <dgm:t>
        <a:bodyPr/>
        <a:lstStyle/>
        <a:p>
          <a:endParaRPr lang="en-AU"/>
        </a:p>
      </dgm:t>
    </dgm:pt>
    <dgm:pt modelId="{52A84601-55EC-49E4-AFB7-D7F1B471DC04}" type="pres">
      <dgm:prSet presAssocID="{05AAA65F-97C9-4938-A2A8-A05834042FFE}" presName="sibTrans" presStyleCnt="0"/>
      <dgm:spPr/>
      <dgm:t>
        <a:bodyPr/>
        <a:lstStyle/>
        <a:p>
          <a:endParaRPr lang="en-AU"/>
        </a:p>
      </dgm:t>
    </dgm:pt>
    <dgm:pt modelId="{7B15497A-8A42-4A94-8311-A93D77BD750A}" type="pres">
      <dgm:prSet presAssocID="{80D0F270-6A7A-4587-A6BD-111CC7442433}" presName="composite" presStyleCnt="0"/>
      <dgm:spPr/>
      <dgm:t>
        <a:bodyPr/>
        <a:lstStyle/>
        <a:p>
          <a:endParaRPr lang="en-AU"/>
        </a:p>
      </dgm:t>
    </dgm:pt>
    <dgm:pt modelId="{DA37D9E8-FE4B-4C2E-9B9B-79026221BBA8}" type="pres">
      <dgm:prSet presAssocID="{80D0F270-6A7A-4587-A6BD-111CC7442433}" presName="bentUpArrow1" presStyleLbl="alignImgPlace1" presStyleIdx="1" presStyleCnt="3" custLinFactNeighborX="-22144" custLinFactNeighborY="12837"/>
      <dgm:spPr/>
      <dgm:t>
        <a:bodyPr/>
        <a:lstStyle/>
        <a:p>
          <a:endParaRPr lang="en-AU"/>
        </a:p>
      </dgm:t>
    </dgm:pt>
    <dgm:pt modelId="{DC98C377-15EF-4A0A-8C12-482040A5F5F8}" type="pres">
      <dgm:prSet presAssocID="{80D0F270-6A7A-4587-A6BD-111CC7442433}" presName="ParentText" presStyleLbl="node1" presStyleIdx="1" presStyleCnt="4" custLinFactNeighborX="-44777" custLinFactNeighborY="3619">
        <dgm:presLayoutVars>
          <dgm:chMax val="1"/>
          <dgm:chPref val="1"/>
          <dgm:bulletEnabled val="1"/>
        </dgm:presLayoutVars>
      </dgm:prSet>
      <dgm:spPr/>
      <dgm:t>
        <a:bodyPr/>
        <a:lstStyle/>
        <a:p>
          <a:endParaRPr lang="en-AU"/>
        </a:p>
      </dgm:t>
    </dgm:pt>
    <dgm:pt modelId="{EBA6D6BC-F8E6-40EA-B60E-603F0277EC4E}" type="pres">
      <dgm:prSet presAssocID="{80D0F270-6A7A-4587-A6BD-111CC7442433}" presName="ChildText" presStyleLbl="revTx" presStyleIdx="1" presStyleCnt="4" custScaleX="338596" custScaleY="137641" custLinFactNeighborX="67218" custLinFactNeighborY="4531">
        <dgm:presLayoutVars>
          <dgm:chMax val="0"/>
          <dgm:chPref val="0"/>
          <dgm:bulletEnabled val="1"/>
        </dgm:presLayoutVars>
      </dgm:prSet>
      <dgm:spPr/>
      <dgm:t>
        <a:bodyPr/>
        <a:lstStyle/>
        <a:p>
          <a:endParaRPr lang="en-AU"/>
        </a:p>
      </dgm:t>
    </dgm:pt>
    <dgm:pt modelId="{17C2D6F9-4A1F-4BD9-9090-3EF339654C2C}" type="pres">
      <dgm:prSet presAssocID="{81CC17E5-9610-4973-9E68-D9266DD4C3C8}" presName="sibTrans" presStyleCnt="0"/>
      <dgm:spPr/>
      <dgm:t>
        <a:bodyPr/>
        <a:lstStyle/>
        <a:p>
          <a:endParaRPr lang="en-AU"/>
        </a:p>
      </dgm:t>
    </dgm:pt>
    <dgm:pt modelId="{78C160BA-EA3A-4DA7-92DF-0F64B7BB0DF4}" type="pres">
      <dgm:prSet presAssocID="{05F26761-1B9A-4A16-8811-7800E2993BFF}" presName="composite" presStyleCnt="0"/>
      <dgm:spPr/>
      <dgm:t>
        <a:bodyPr/>
        <a:lstStyle/>
        <a:p>
          <a:endParaRPr lang="en-AU"/>
        </a:p>
      </dgm:t>
    </dgm:pt>
    <dgm:pt modelId="{37025138-992F-49E8-9253-AF1CF0CA5AA9}" type="pres">
      <dgm:prSet presAssocID="{05F26761-1B9A-4A16-8811-7800E2993BFF}" presName="bentUpArrow1" presStyleLbl="alignImgPlace1" presStyleIdx="2" presStyleCnt="3" custScaleX="94730" custScaleY="96420" custLinFactNeighborX="-56573" custLinFactNeighborY="11912"/>
      <dgm:spPr/>
      <dgm:t>
        <a:bodyPr/>
        <a:lstStyle/>
        <a:p>
          <a:endParaRPr lang="en-AU"/>
        </a:p>
      </dgm:t>
    </dgm:pt>
    <dgm:pt modelId="{D1168C97-EEDA-4E16-85C4-02D89DEF83A7}" type="pres">
      <dgm:prSet presAssocID="{05F26761-1B9A-4A16-8811-7800E2993BFF}" presName="ParentText" presStyleLbl="node1" presStyleIdx="2" presStyleCnt="4" custLinFactNeighborX="-69161" custLinFactNeighborY="4622">
        <dgm:presLayoutVars>
          <dgm:chMax val="1"/>
          <dgm:chPref val="1"/>
          <dgm:bulletEnabled val="1"/>
        </dgm:presLayoutVars>
      </dgm:prSet>
      <dgm:spPr/>
      <dgm:t>
        <a:bodyPr/>
        <a:lstStyle/>
        <a:p>
          <a:endParaRPr lang="en-AU"/>
        </a:p>
      </dgm:t>
    </dgm:pt>
    <dgm:pt modelId="{522E3C6C-F143-430D-BC11-A331ED64BB36}" type="pres">
      <dgm:prSet presAssocID="{05F26761-1B9A-4A16-8811-7800E2993BFF}" presName="ChildText" presStyleLbl="revTx" presStyleIdx="2" presStyleCnt="4" custScaleX="419803" custScaleY="118820" custLinFactNeighborX="67766" custLinFactNeighborY="8786">
        <dgm:presLayoutVars>
          <dgm:chMax val="0"/>
          <dgm:chPref val="0"/>
          <dgm:bulletEnabled val="1"/>
        </dgm:presLayoutVars>
      </dgm:prSet>
      <dgm:spPr/>
      <dgm:t>
        <a:bodyPr/>
        <a:lstStyle/>
        <a:p>
          <a:endParaRPr lang="en-AU"/>
        </a:p>
      </dgm:t>
    </dgm:pt>
    <dgm:pt modelId="{BCDC41AE-32B3-4E84-B1EB-3E2129D76932}" type="pres">
      <dgm:prSet presAssocID="{D3DCA5EE-E6F2-4612-9458-B218FC864A41}" presName="sibTrans" presStyleCnt="0"/>
      <dgm:spPr/>
      <dgm:t>
        <a:bodyPr/>
        <a:lstStyle/>
        <a:p>
          <a:endParaRPr lang="en-AU"/>
        </a:p>
      </dgm:t>
    </dgm:pt>
    <dgm:pt modelId="{CF711A8D-5921-4CDA-AFE4-E368F34D80CC}" type="pres">
      <dgm:prSet presAssocID="{67A6AC1A-D8FB-4502-945D-26872814FF07}" presName="composite" presStyleCnt="0"/>
      <dgm:spPr/>
      <dgm:t>
        <a:bodyPr/>
        <a:lstStyle/>
        <a:p>
          <a:endParaRPr lang="en-AU"/>
        </a:p>
      </dgm:t>
    </dgm:pt>
    <dgm:pt modelId="{D7409F59-1899-4C38-A467-53FB0BE134B7}" type="pres">
      <dgm:prSet presAssocID="{67A6AC1A-D8FB-4502-945D-26872814FF07}" presName="ParentText" presStyleLbl="node1" presStyleIdx="3" presStyleCnt="4" custLinFactNeighborX="-57078" custLinFactNeighborY="2575">
        <dgm:presLayoutVars>
          <dgm:chMax val="1"/>
          <dgm:chPref val="1"/>
          <dgm:bulletEnabled val="1"/>
        </dgm:presLayoutVars>
      </dgm:prSet>
      <dgm:spPr/>
      <dgm:t>
        <a:bodyPr/>
        <a:lstStyle/>
        <a:p>
          <a:endParaRPr lang="en-AU"/>
        </a:p>
      </dgm:t>
    </dgm:pt>
    <dgm:pt modelId="{BFADC9A4-D59E-4CC3-B8AA-35E5FECD11F4}" type="pres">
      <dgm:prSet presAssocID="{67A6AC1A-D8FB-4502-945D-26872814FF07}" presName="FinalChildText" presStyleLbl="revTx" presStyleIdx="3" presStyleCnt="4" custScaleX="274033" custScaleY="148903" custLinFactNeighborX="22617" custLinFactNeighborY="2533">
        <dgm:presLayoutVars>
          <dgm:chMax val="0"/>
          <dgm:chPref val="0"/>
          <dgm:bulletEnabled val="1"/>
        </dgm:presLayoutVars>
      </dgm:prSet>
      <dgm:spPr/>
      <dgm:t>
        <a:bodyPr/>
        <a:lstStyle/>
        <a:p>
          <a:endParaRPr lang="en-AU"/>
        </a:p>
      </dgm:t>
    </dgm:pt>
  </dgm:ptLst>
  <dgm:cxnLst>
    <dgm:cxn modelId="{08588A1F-0501-4C48-9F10-35CEDDB95372}" type="presOf" srcId="{67A6AC1A-D8FB-4502-945D-26872814FF07}" destId="{D7409F59-1899-4C38-A467-53FB0BE134B7}" srcOrd="0" destOrd="0" presId="urn:microsoft.com/office/officeart/2005/8/layout/StepDownProcess"/>
    <dgm:cxn modelId="{B93F1BFB-EE44-4CFE-AC2A-E8979F7F4FD3}" srcId="{BC30CCF2-8E67-485D-B2EE-298A6B80A463}" destId="{80D0F270-6A7A-4587-A6BD-111CC7442433}" srcOrd="1" destOrd="0" parTransId="{A2469853-D2EB-46FE-8728-A90C8A23C3D2}" sibTransId="{81CC17E5-9610-4973-9E68-D9266DD4C3C8}"/>
    <dgm:cxn modelId="{739AE271-EB32-46D9-8E77-2B176EEDAC81}" srcId="{67A6AC1A-D8FB-4502-945D-26872814FF07}" destId="{F63CC5C6-E06B-4BBA-B3E0-FABC7B936F72}" srcOrd="0" destOrd="0" parTransId="{E3A17EF4-0563-4FFD-AE93-CDEEBA29E11C}" sibTransId="{8492201C-8923-477C-A7BD-4D146A7CC319}"/>
    <dgm:cxn modelId="{4A0266E8-194B-4FC8-A795-DD574303DA60}" srcId="{BC30CCF2-8E67-485D-B2EE-298A6B80A463}" destId="{8EDC4020-27D8-41A0-9030-20D250D3CF17}" srcOrd="0" destOrd="0" parTransId="{9CA4D6AB-F6E9-4F57-8F03-EA41EE7A7F82}" sibTransId="{05AAA65F-97C9-4938-A2A8-A05834042FFE}"/>
    <dgm:cxn modelId="{6607A02F-2E1E-49C3-991F-36DDCE5ED417}" type="presOf" srcId="{86EE70D0-C8A7-4956-A26E-5EC3E8C9E6DE}" destId="{3F3D79A5-29A3-4633-950A-01507E0577E9}" srcOrd="0" destOrd="0" presId="urn:microsoft.com/office/officeart/2005/8/layout/StepDownProcess"/>
    <dgm:cxn modelId="{F65F4A4B-B774-4FE0-867D-59E5EE3F5BBC}" srcId="{BC30CCF2-8E67-485D-B2EE-298A6B80A463}" destId="{05F26761-1B9A-4A16-8811-7800E2993BFF}" srcOrd="2" destOrd="0" parTransId="{65F10670-C287-4E4C-9371-F57F157C4B08}" sibTransId="{D3DCA5EE-E6F2-4612-9458-B218FC864A41}"/>
    <dgm:cxn modelId="{F3DD7412-AE86-4268-86B4-E6DB32855136}" type="presOf" srcId="{8EDC4020-27D8-41A0-9030-20D250D3CF17}" destId="{9C06F138-DDE9-4C93-9372-9B80513AB7FD}" srcOrd="0" destOrd="0" presId="urn:microsoft.com/office/officeart/2005/8/layout/StepDownProcess"/>
    <dgm:cxn modelId="{80E82BA3-66F3-4F2E-B2DD-6BD0275B5336}" type="presOf" srcId="{F63CC5C6-E06B-4BBA-B3E0-FABC7B936F72}" destId="{BFADC9A4-D59E-4CC3-B8AA-35E5FECD11F4}" srcOrd="0" destOrd="0" presId="urn:microsoft.com/office/officeart/2005/8/layout/StepDownProcess"/>
    <dgm:cxn modelId="{185B0980-0F3C-4E6F-B93E-A03EEB583103}" type="presOf" srcId="{80D0F270-6A7A-4587-A6BD-111CC7442433}" destId="{DC98C377-15EF-4A0A-8C12-482040A5F5F8}" srcOrd="0" destOrd="0" presId="urn:microsoft.com/office/officeart/2005/8/layout/StepDownProcess"/>
    <dgm:cxn modelId="{B5059D5B-0675-4809-BD8D-02F9C861E055}" type="presOf" srcId="{BC30CCF2-8E67-485D-B2EE-298A6B80A463}" destId="{63573755-9F27-4639-9A71-D2C18BC11B2C}" srcOrd="0" destOrd="0" presId="urn:microsoft.com/office/officeart/2005/8/layout/StepDownProcess"/>
    <dgm:cxn modelId="{3E9AB02D-5D24-4BF9-A527-42B8E618F190}" srcId="{8EDC4020-27D8-41A0-9030-20D250D3CF17}" destId="{86EE70D0-C8A7-4956-A26E-5EC3E8C9E6DE}" srcOrd="0" destOrd="0" parTransId="{990E3942-0E79-4A05-BDED-A5AD3B83CD87}" sibTransId="{1A7D9163-2C3D-4E28-9F59-41EDAAC64D8C}"/>
    <dgm:cxn modelId="{2C273F37-451B-49F7-B5E1-8ADAFF1C5B8B}" srcId="{BC30CCF2-8E67-485D-B2EE-298A6B80A463}" destId="{67A6AC1A-D8FB-4502-945D-26872814FF07}" srcOrd="3" destOrd="0" parTransId="{06D76EB9-76F7-4060-9673-3C8919BB8D77}" sibTransId="{27040D9B-C34B-4FD2-802E-7FA11BAC095C}"/>
    <dgm:cxn modelId="{A155259C-CA7F-4310-849F-F209695CCD95}" type="presOf" srcId="{05F26761-1B9A-4A16-8811-7800E2993BFF}" destId="{D1168C97-EEDA-4E16-85C4-02D89DEF83A7}" srcOrd="0" destOrd="0" presId="urn:microsoft.com/office/officeart/2005/8/layout/StepDownProcess"/>
    <dgm:cxn modelId="{636A189F-538B-44B5-8CEE-D4BC674AC455}" type="presParOf" srcId="{63573755-9F27-4639-9A71-D2C18BC11B2C}" destId="{386ABFDD-60D2-4808-AFF5-316D99EA0757}" srcOrd="0" destOrd="0" presId="urn:microsoft.com/office/officeart/2005/8/layout/StepDownProcess"/>
    <dgm:cxn modelId="{91298E52-5D6A-47D4-905F-CD2EDFDEFE0C}" type="presParOf" srcId="{386ABFDD-60D2-4808-AFF5-316D99EA0757}" destId="{08177ACA-69A6-4FF1-8601-504A5D9B8636}" srcOrd="0" destOrd="0" presId="urn:microsoft.com/office/officeart/2005/8/layout/StepDownProcess"/>
    <dgm:cxn modelId="{ECC2E28A-4516-4647-B55D-5A8DFB71D365}" type="presParOf" srcId="{386ABFDD-60D2-4808-AFF5-316D99EA0757}" destId="{9C06F138-DDE9-4C93-9372-9B80513AB7FD}" srcOrd="1" destOrd="0" presId="urn:microsoft.com/office/officeart/2005/8/layout/StepDownProcess"/>
    <dgm:cxn modelId="{565F77BD-6CA1-42F9-97FC-7557F736D634}" type="presParOf" srcId="{386ABFDD-60D2-4808-AFF5-316D99EA0757}" destId="{3F3D79A5-29A3-4633-950A-01507E0577E9}" srcOrd="2" destOrd="0" presId="urn:microsoft.com/office/officeart/2005/8/layout/StepDownProcess"/>
    <dgm:cxn modelId="{6C90CA28-77BD-4100-86E5-787F17E0393E}" type="presParOf" srcId="{63573755-9F27-4639-9A71-D2C18BC11B2C}" destId="{52A84601-55EC-49E4-AFB7-D7F1B471DC04}" srcOrd="1" destOrd="0" presId="urn:microsoft.com/office/officeart/2005/8/layout/StepDownProcess"/>
    <dgm:cxn modelId="{C04BB522-84EC-4261-96B2-7861BFFCAE90}" type="presParOf" srcId="{63573755-9F27-4639-9A71-D2C18BC11B2C}" destId="{7B15497A-8A42-4A94-8311-A93D77BD750A}" srcOrd="2" destOrd="0" presId="urn:microsoft.com/office/officeart/2005/8/layout/StepDownProcess"/>
    <dgm:cxn modelId="{AAC2DB18-810D-443E-8B98-4DCDDAFD4AB5}" type="presParOf" srcId="{7B15497A-8A42-4A94-8311-A93D77BD750A}" destId="{DA37D9E8-FE4B-4C2E-9B9B-79026221BBA8}" srcOrd="0" destOrd="0" presId="urn:microsoft.com/office/officeart/2005/8/layout/StepDownProcess"/>
    <dgm:cxn modelId="{0695780D-B682-419E-8735-B289D38B4C3D}" type="presParOf" srcId="{7B15497A-8A42-4A94-8311-A93D77BD750A}" destId="{DC98C377-15EF-4A0A-8C12-482040A5F5F8}" srcOrd="1" destOrd="0" presId="urn:microsoft.com/office/officeart/2005/8/layout/StepDownProcess"/>
    <dgm:cxn modelId="{97F9FB41-B693-48AA-B656-698129E21D06}" type="presParOf" srcId="{7B15497A-8A42-4A94-8311-A93D77BD750A}" destId="{EBA6D6BC-F8E6-40EA-B60E-603F0277EC4E}" srcOrd="2" destOrd="0" presId="urn:microsoft.com/office/officeart/2005/8/layout/StepDownProcess"/>
    <dgm:cxn modelId="{947149B3-9276-4F78-A1E8-EB6507E795A8}" type="presParOf" srcId="{63573755-9F27-4639-9A71-D2C18BC11B2C}" destId="{17C2D6F9-4A1F-4BD9-9090-3EF339654C2C}" srcOrd="3" destOrd="0" presId="urn:microsoft.com/office/officeart/2005/8/layout/StepDownProcess"/>
    <dgm:cxn modelId="{0265E09B-26A7-462E-AFAF-586263A72B2C}" type="presParOf" srcId="{63573755-9F27-4639-9A71-D2C18BC11B2C}" destId="{78C160BA-EA3A-4DA7-92DF-0F64B7BB0DF4}" srcOrd="4" destOrd="0" presId="urn:microsoft.com/office/officeart/2005/8/layout/StepDownProcess"/>
    <dgm:cxn modelId="{23E6E404-157F-4ED6-AD0F-2DB2D9DE27C9}" type="presParOf" srcId="{78C160BA-EA3A-4DA7-92DF-0F64B7BB0DF4}" destId="{37025138-992F-49E8-9253-AF1CF0CA5AA9}" srcOrd="0" destOrd="0" presId="urn:microsoft.com/office/officeart/2005/8/layout/StepDownProcess"/>
    <dgm:cxn modelId="{788521AC-56C3-43BE-BA73-4C17F3DB2F47}" type="presParOf" srcId="{78C160BA-EA3A-4DA7-92DF-0F64B7BB0DF4}" destId="{D1168C97-EEDA-4E16-85C4-02D89DEF83A7}" srcOrd="1" destOrd="0" presId="urn:microsoft.com/office/officeart/2005/8/layout/StepDownProcess"/>
    <dgm:cxn modelId="{1720D744-4687-43B0-9B24-7479A6EC6ED0}" type="presParOf" srcId="{78C160BA-EA3A-4DA7-92DF-0F64B7BB0DF4}" destId="{522E3C6C-F143-430D-BC11-A331ED64BB36}" srcOrd="2" destOrd="0" presId="urn:microsoft.com/office/officeart/2005/8/layout/StepDownProcess"/>
    <dgm:cxn modelId="{9F2B30A5-7076-4C14-A212-A4FAA14FCD6A}" type="presParOf" srcId="{63573755-9F27-4639-9A71-D2C18BC11B2C}" destId="{BCDC41AE-32B3-4E84-B1EB-3E2129D76932}" srcOrd="5" destOrd="0" presId="urn:microsoft.com/office/officeart/2005/8/layout/StepDownProcess"/>
    <dgm:cxn modelId="{485C7340-ECA4-4647-8B3D-CFC09F0C1F21}" type="presParOf" srcId="{63573755-9F27-4639-9A71-D2C18BC11B2C}" destId="{CF711A8D-5921-4CDA-AFE4-E368F34D80CC}" srcOrd="6" destOrd="0" presId="urn:microsoft.com/office/officeart/2005/8/layout/StepDownProcess"/>
    <dgm:cxn modelId="{6E12F478-B5AE-44FE-9DE0-C086BEA39D44}" type="presParOf" srcId="{CF711A8D-5921-4CDA-AFE4-E368F34D80CC}" destId="{D7409F59-1899-4C38-A467-53FB0BE134B7}" srcOrd="0" destOrd="0" presId="urn:microsoft.com/office/officeart/2005/8/layout/StepDownProcess"/>
    <dgm:cxn modelId="{E654A355-75FC-4C53-821D-4E02ED2F742D}" type="presParOf" srcId="{CF711A8D-5921-4CDA-AFE4-E368F34D80CC}" destId="{BFADC9A4-D59E-4CC3-B8AA-35E5FECD11F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30CCF2-8E67-485D-B2EE-298A6B80A463}" type="doc">
      <dgm:prSet loTypeId="urn:microsoft.com/office/officeart/2005/8/layout/StepDownProcess" loCatId="process" qsTypeId="urn:microsoft.com/office/officeart/2005/8/quickstyle/simple2" qsCatId="simple" csTypeId="urn:microsoft.com/office/officeart/2005/8/colors/accent1_3" csCatId="accent1" phldr="1"/>
      <dgm:spPr/>
      <dgm:t>
        <a:bodyPr/>
        <a:lstStyle/>
        <a:p>
          <a:endParaRPr lang="en-AU"/>
        </a:p>
      </dgm:t>
    </dgm:pt>
    <dgm:pt modelId="{8EDC4020-27D8-41A0-9030-20D250D3CF17}">
      <dgm:prSet phldrT="[Text]"/>
      <dgm:spPr/>
      <dgm:t>
        <a:bodyPr/>
        <a:lstStyle/>
        <a:p>
          <a:r>
            <a:rPr lang="en-AU" dirty="0" smtClean="0"/>
            <a:t>Application to FWC for a stop bullying order </a:t>
          </a:r>
        </a:p>
      </dgm:t>
    </dgm:pt>
    <dgm:pt modelId="{9CA4D6AB-F6E9-4F57-8F03-EA41EE7A7F82}" type="parTrans" cxnId="{4A0266E8-194B-4FC8-A795-DD574303DA60}">
      <dgm:prSet/>
      <dgm:spPr/>
      <dgm:t>
        <a:bodyPr/>
        <a:lstStyle/>
        <a:p>
          <a:endParaRPr lang="en-AU"/>
        </a:p>
      </dgm:t>
    </dgm:pt>
    <dgm:pt modelId="{05AAA65F-97C9-4938-A2A8-A05834042FFE}" type="sibTrans" cxnId="{4A0266E8-194B-4FC8-A795-DD574303DA60}">
      <dgm:prSet/>
      <dgm:spPr/>
      <dgm:t>
        <a:bodyPr/>
        <a:lstStyle/>
        <a:p>
          <a:endParaRPr lang="en-AU"/>
        </a:p>
      </dgm:t>
    </dgm:pt>
    <dgm:pt modelId="{67A6AC1A-D8FB-4502-945D-26872814FF07}">
      <dgm:prSet phldrT="[Text]"/>
      <dgm:spPr/>
      <dgm:t>
        <a:bodyPr/>
        <a:lstStyle/>
        <a:p>
          <a:r>
            <a:rPr lang="en-AU" dirty="0" smtClean="0"/>
            <a:t>Respondent contravenes order  </a:t>
          </a:r>
          <a:endParaRPr lang="en-AU" dirty="0"/>
        </a:p>
      </dgm:t>
    </dgm:pt>
    <dgm:pt modelId="{06D76EB9-76F7-4060-9673-3C8919BB8D77}" type="parTrans" cxnId="{2C273F37-451B-49F7-B5E1-8ADAFF1C5B8B}">
      <dgm:prSet/>
      <dgm:spPr/>
      <dgm:t>
        <a:bodyPr/>
        <a:lstStyle/>
        <a:p>
          <a:endParaRPr lang="en-AU"/>
        </a:p>
      </dgm:t>
    </dgm:pt>
    <dgm:pt modelId="{27040D9B-C34B-4FD2-802E-7FA11BAC095C}" type="sibTrans" cxnId="{2C273F37-451B-49F7-B5E1-8ADAFF1C5B8B}">
      <dgm:prSet/>
      <dgm:spPr/>
      <dgm:t>
        <a:bodyPr/>
        <a:lstStyle/>
        <a:p>
          <a:endParaRPr lang="en-AU"/>
        </a:p>
      </dgm:t>
    </dgm:pt>
    <dgm:pt modelId="{05F26761-1B9A-4A16-8811-7800E2993BFF}">
      <dgm:prSet phldrT="[Text]"/>
      <dgm:spPr/>
      <dgm:t>
        <a:bodyPr/>
        <a:lstStyle/>
        <a:p>
          <a:r>
            <a:rPr lang="en-AU" dirty="0" smtClean="0"/>
            <a:t>FWC issues order </a:t>
          </a:r>
          <a:endParaRPr lang="en-AU" dirty="0"/>
        </a:p>
      </dgm:t>
    </dgm:pt>
    <dgm:pt modelId="{65F10670-C287-4E4C-9371-F57F157C4B08}" type="parTrans" cxnId="{F65F4A4B-B774-4FE0-867D-59E5EE3F5BBC}">
      <dgm:prSet/>
      <dgm:spPr/>
      <dgm:t>
        <a:bodyPr/>
        <a:lstStyle/>
        <a:p>
          <a:endParaRPr lang="en-AU"/>
        </a:p>
      </dgm:t>
    </dgm:pt>
    <dgm:pt modelId="{D3DCA5EE-E6F2-4612-9458-B218FC864A41}" type="sibTrans" cxnId="{F65F4A4B-B774-4FE0-867D-59E5EE3F5BBC}">
      <dgm:prSet/>
      <dgm:spPr/>
      <dgm:t>
        <a:bodyPr/>
        <a:lstStyle/>
        <a:p>
          <a:endParaRPr lang="en-AU"/>
        </a:p>
      </dgm:t>
    </dgm:pt>
    <dgm:pt modelId="{86EE70D0-C8A7-4956-A26E-5EC3E8C9E6DE}">
      <dgm:prSet phldrT="[Text]" custT="1"/>
      <dgm:spPr/>
      <dgm:t>
        <a:bodyPr/>
        <a:lstStyle/>
        <a:p>
          <a:r>
            <a:rPr lang="en-AU" sz="1400" b="0" dirty="0" smtClean="0"/>
            <a:t/>
          </a:r>
          <a:br>
            <a:rPr lang="en-AU" sz="1400" b="0" dirty="0" smtClean="0"/>
          </a:br>
          <a:endParaRPr lang="en-AU" sz="1400" b="0" dirty="0"/>
        </a:p>
      </dgm:t>
    </dgm:pt>
    <dgm:pt modelId="{1A7D9163-2C3D-4E28-9F59-41EDAAC64D8C}" type="sibTrans" cxnId="{3E9AB02D-5D24-4BF9-A527-42B8E618F190}">
      <dgm:prSet/>
      <dgm:spPr/>
      <dgm:t>
        <a:bodyPr/>
        <a:lstStyle/>
        <a:p>
          <a:endParaRPr lang="en-AU"/>
        </a:p>
      </dgm:t>
    </dgm:pt>
    <dgm:pt modelId="{990E3942-0E79-4A05-BDED-A5AD3B83CD87}" type="parTrans" cxnId="{3E9AB02D-5D24-4BF9-A527-42B8E618F190}">
      <dgm:prSet/>
      <dgm:spPr/>
      <dgm:t>
        <a:bodyPr/>
        <a:lstStyle/>
        <a:p>
          <a:endParaRPr lang="en-AU"/>
        </a:p>
      </dgm:t>
    </dgm:pt>
    <dgm:pt modelId="{80D0F270-6A7A-4587-A6BD-111CC7442433}">
      <dgm:prSet phldrT="[Text]"/>
      <dgm:spPr/>
      <dgm:t>
        <a:bodyPr/>
        <a:lstStyle/>
        <a:p>
          <a:r>
            <a:rPr lang="en-AU" dirty="0" smtClean="0"/>
            <a:t>FWC deals with application</a:t>
          </a:r>
          <a:endParaRPr lang="en-AU" dirty="0"/>
        </a:p>
      </dgm:t>
    </dgm:pt>
    <dgm:pt modelId="{81CC17E5-9610-4973-9E68-D9266DD4C3C8}" type="sibTrans" cxnId="{B93F1BFB-EE44-4CFE-AC2A-E8979F7F4FD3}">
      <dgm:prSet/>
      <dgm:spPr/>
      <dgm:t>
        <a:bodyPr/>
        <a:lstStyle/>
        <a:p>
          <a:endParaRPr lang="en-AU"/>
        </a:p>
      </dgm:t>
    </dgm:pt>
    <dgm:pt modelId="{A2469853-D2EB-46FE-8728-A90C8A23C3D2}" type="parTrans" cxnId="{B93F1BFB-EE44-4CFE-AC2A-E8979F7F4FD3}">
      <dgm:prSet/>
      <dgm:spPr/>
      <dgm:t>
        <a:bodyPr/>
        <a:lstStyle/>
        <a:p>
          <a:endParaRPr lang="en-AU"/>
        </a:p>
      </dgm:t>
    </dgm:pt>
    <dgm:pt modelId="{F63CC5C6-E06B-4BBA-B3E0-FABC7B936F72}">
      <dgm:prSet phldrT="[Text]" custT="1"/>
      <dgm:spPr/>
      <dgm:t>
        <a:bodyPr/>
        <a:lstStyle/>
        <a:p>
          <a:r>
            <a:rPr lang="en-AU" sz="1500" smtClean="0"/>
            <a:t>  </a:t>
          </a:r>
          <a:endParaRPr lang="en-AU" sz="1400" dirty="0"/>
        </a:p>
      </dgm:t>
    </dgm:pt>
    <dgm:pt modelId="{8492201C-8923-477C-A7BD-4D146A7CC319}" type="sibTrans" cxnId="{739AE271-EB32-46D9-8E77-2B176EEDAC81}">
      <dgm:prSet/>
      <dgm:spPr/>
      <dgm:t>
        <a:bodyPr/>
        <a:lstStyle/>
        <a:p>
          <a:endParaRPr lang="en-AU"/>
        </a:p>
      </dgm:t>
    </dgm:pt>
    <dgm:pt modelId="{E3A17EF4-0563-4FFD-AE93-CDEEBA29E11C}" type="parTrans" cxnId="{739AE271-EB32-46D9-8E77-2B176EEDAC81}">
      <dgm:prSet/>
      <dgm:spPr/>
      <dgm:t>
        <a:bodyPr/>
        <a:lstStyle/>
        <a:p>
          <a:endParaRPr lang="en-AU"/>
        </a:p>
      </dgm:t>
    </dgm:pt>
    <dgm:pt modelId="{63573755-9F27-4639-9A71-D2C18BC11B2C}" type="pres">
      <dgm:prSet presAssocID="{BC30CCF2-8E67-485D-B2EE-298A6B80A463}" presName="rootnode" presStyleCnt="0">
        <dgm:presLayoutVars>
          <dgm:chMax/>
          <dgm:chPref/>
          <dgm:dir/>
          <dgm:animLvl val="lvl"/>
        </dgm:presLayoutVars>
      </dgm:prSet>
      <dgm:spPr/>
      <dgm:t>
        <a:bodyPr/>
        <a:lstStyle/>
        <a:p>
          <a:endParaRPr lang="en-AU"/>
        </a:p>
      </dgm:t>
    </dgm:pt>
    <dgm:pt modelId="{386ABFDD-60D2-4808-AFF5-316D99EA0757}" type="pres">
      <dgm:prSet presAssocID="{8EDC4020-27D8-41A0-9030-20D250D3CF17}" presName="composite" presStyleCnt="0"/>
      <dgm:spPr/>
      <dgm:t>
        <a:bodyPr/>
        <a:lstStyle/>
        <a:p>
          <a:endParaRPr lang="en-AU"/>
        </a:p>
      </dgm:t>
    </dgm:pt>
    <dgm:pt modelId="{08177ACA-69A6-4FF1-8601-504A5D9B8636}" type="pres">
      <dgm:prSet presAssocID="{8EDC4020-27D8-41A0-9030-20D250D3CF17}" presName="bentUpArrow1" presStyleLbl="alignImgPlace1" presStyleIdx="0" presStyleCnt="3" custLinFactNeighborX="-7711" custLinFactNeighborY="19367"/>
      <dgm:spPr/>
      <dgm:t>
        <a:bodyPr/>
        <a:lstStyle/>
        <a:p>
          <a:endParaRPr lang="en-AU"/>
        </a:p>
      </dgm:t>
    </dgm:pt>
    <dgm:pt modelId="{9C06F138-DDE9-4C93-9372-9B80513AB7FD}" type="pres">
      <dgm:prSet presAssocID="{8EDC4020-27D8-41A0-9030-20D250D3CF17}" presName="ParentText" presStyleLbl="node1" presStyleIdx="0" presStyleCnt="4" custScaleY="122474" custLinFactNeighborX="-36084" custLinFactNeighborY="-2513">
        <dgm:presLayoutVars>
          <dgm:chMax val="1"/>
          <dgm:chPref val="1"/>
          <dgm:bulletEnabled val="1"/>
        </dgm:presLayoutVars>
      </dgm:prSet>
      <dgm:spPr/>
      <dgm:t>
        <a:bodyPr/>
        <a:lstStyle/>
        <a:p>
          <a:endParaRPr lang="en-AU"/>
        </a:p>
      </dgm:t>
    </dgm:pt>
    <dgm:pt modelId="{3F3D79A5-29A3-4633-950A-01507E0577E9}" type="pres">
      <dgm:prSet presAssocID="{8EDC4020-27D8-41A0-9030-20D250D3CF17}" presName="ChildText" presStyleLbl="revTx" presStyleIdx="0" presStyleCnt="4" custScaleX="350724" custScaleY="152559" custLinFactNeighborX="88585" custLinFactNeighborY="-2619">
        <dgm:presLayoutVars>
          <dgm:chMax val="0"/>
          <dgm:chPref val="0"/>
          <dgm:bulletEnabled val="1"/>
        </dgm:presLayoutVars>
      </dgm:prSet>
      <dgm:spPr/>
      <dgm:t>
        <a:bodyPr/>
        <a:lstStyle/>
        <a:p>
          <a:endParaRPr lang="en-AU"/>
        </a:p>
      </dgm:t>
    </dgm:pt>
    <dgm:pt modelId="{52A84601-55EC-49E4-AFB7-D7F1B471DC04}" type="pres">
      <dgm:prSet presAssocID="{05AAA65F-97C9-4938-A2A8-A05834042FFE}" presName="sibTrans" presStyleCnt="0"/>
      <dgm:spPr/>
      <dgm:t>
        <a:bodyPr/>
        <a:lstStyle/>
        <a:p>
          <a:endParaRPr lang="en-AU"/>
        </a:p>
      </dgm:t>
    </dgm:pt>
    <dgm:pt modelId="{7B15497A-8A42-4A94-8311-A93D77BD750A}" type="pres">
      <dgm:prSet presAssocID="{80D0F270-6A7A-4587-A6BD-111CC7442433}" presName="composite" presStyleCnt="0"/>
      <dgm:spPr/>
      <dgm:t>
        <a:bodyPr/>
        <a:lstStyle/>
        <a:p>
          <a:endParaRPr lang="en-AU"/>
        </a:p>
      </dgm:t>
    </dgm:pt>
    <dgm:pt modelId="{DA37D9E8-FE4B-4C2E-9B9B-79026221BBA8}" type="pres">
      <dgm:prSet presAssocID="{80D0F270-6A7A-4587-A6BD-111CC7442433}" presName="bentUpArrow1" presStyleLbl="alignImgPlace1" presStyleIdx="1" presStyleCnt="3" custLinFactNeighborX="-22144" custLinFactNeighborY="12837"/>
      <dgm:spPr/>
      <dgm:t>
        <a:bodyPr/>
        <a:lstStyle/>
        <a:p>
          <a:endParaRPr lang="en-AU"/>
        </a:p>
      </dgm:t>
    </dgm:pt>
    <dgm:pt modelId="{DC98C377-15EF-4A0A-8C12-482040A5F5F8}" type="pres">
      <dgm:prSet presAssocID="{80D0F270-6A7A-4587-A6BD-111CC7442433}" presName="ParentText" presStyleLbl="node1" presStyleIdx="1" presStyleCnt="4" custLinFactNeighborX="-44777" custLinFactNeighborY="3619">
        <dgm:presLayoutVars>
          <dgm:chMax val="1"/>
          <dgm:chPref val="1"/>
          <dgm:bulletEnabled val="1"/>
        </dgm:presLayoutVars>
      </dgm:prSet>
      <dgm:spPr/>
      <dgm:t>
        <a:bodyPr/>
        <a:lstStyle/>
        <a:p>
          <a:endParaRPr lang="en-AU"/>
        </a:p>
      </dgm:t>
    </dgm:pt>
    <dgm:pt modelId="{EBA6D6BC-F8E6-40EA-B60E-603F0277EC4E}" type="pres">
      <dgm:prSet presAssocID="{80D0F270-6A7A-4587-A6BD-111CC7442433}" presName="ChildText" presStyleLbl="revTx" presStyleIdx="1" presStyleCnt="4" custScaleX="338596" custScaleY="137641" custLinFactNeighborX="67218" custLinFactNeighborY="4531">
        <dgm:presLayoutVars>
          <dgm:chMax val="0"/>
          <dgm:chPref val="0"/>
          <dgm:bulletEnabled val="1"/>
        </dgm:presLayoutVars>
      </dgm:prSet>
      <dgm:spPr/>
      <dgm:t>
        <a:bodyPr/>
        <a:lstStyle/>
        <a:p>
          <a:endParaRPr lang="en-AU"/>
        </a:p>
      </dgm:t>
    </dgm:pt>
    <dgm:pt modelId="{17C2D6F9-4A1F-4BD9-9090-3EF339654C2C}" type="pres">
      <dgm:prSet presAssocID="{81CC17E5-9610-4973-9E68-D9266DD4C3C8}" presName="sibTrans" presStyleCnt="0"/>
      <dgm:spPr/>
      <dgm:t>
        <a:bodyPr/>
        <a:lstStyle/>
        <a:p>
          <a:endParaRPr lang="en-AU"/>
        </a:p>
      </dgm:t>
    </dgm:pt>
    <dgm:pt modelId="{78C160BA-EA3A-4DA7-92DF-0F64B7BB0DF4}" type="pres">
      <dgm:prSet presAssocID="{05F26761-1B9A-4A16-8811-7800E2993BFF}" presName="composite" presStyleCnt="0"/>
      <dgm:spPr/>
      <dgm:t>
        <a:bodyPr/>
        <a:lstStyle/>
        <a:p>
          <a:endParaRPr lang="en-AU"/>
        </a:p>
      </dgm:t>
    </dgm:pt>
    <dgm:pt modelId="{37025138-992F-49E8-9253-AF1CF0CA5AA9}" type="pres">
      <dgm:prSet presAssocID="{05F26761-1B9A-4A16-8811-7800E2993BFF}" presName="bentUpArrow1" presStyleLbl="alignImgPlace1" presStyleIdx="2" presStyleCnt="3" custScaleX="94730" custScaleY="96420" custLinFactNeighborX="-56573" custLinFactNeighborY="11912"/>
      <dgm:spPr/>
      <dgm:t>
        <a:bodyPr/>
        <a:lstStyle/>
        <a:p>
          <a:endParaRPr lang="en-AU"/>
        </a:p>
      </dgm:t>
    </dgm:pt>
    <dgm:pt modelId="{D1168C97-EEDA-4E16-85C4-02D89DEF83A7}" type="pres">
      <dgm:prSet presAssocID="{05F26761-1B9A-4A16-8811-7800E2993BFF}" presName="ParentText" presStyleLbl="node1" presStyleIdx="2" presStyleCnt="4" custLinFactNeighborX="-69161" custLinFactNeighborY="4622">
        <dgm:presLayoutVars>
          <dgm:chMax val="1"/>
          <dgm:chPref val="1"/>
          <dgm:bulletEnabled val="1"/>
        </dgm:presLayoutVars>
      </dgm:prSet>
      <dgm:spPr/>
      <dgm:t>
        <a:bodyPr/>
        <a:lstStyle/>
        <a:p>
          <a:endParaRPr lang="en-AU"/>
        </a:p>
      </dgm:t>
    </dgm:pt>
    <dgm:pt modelId="{522E3C6C-F143-430D-BC11-A331ED64BB36}" type="pres">
      <dgm:prSet presAssocID="{05F26761-1B9A-4A16-8811-7800E2993BFF}" presName="ChildText" presStyleLbl="revTx" presStyleIdx="2" presStyleCnt="4" custScaleX="419803" custScaleY="118820" custLinFactNeighborX="67766" custLinFactNeighborY="8786">
        <dgm:presLayoutVars>
          <dgm:chMax val="0"/>
          <dgm:chPref val="0"/>
          <dgm:bulletEnabled val="1"/>
        </dgm:presLayoutVars>
      </dgm:prSet>
      <dgm:spPr/>
      <dgm:t>
        <a:bodyPr/>
        <a:lstStyle/>
        <a:p>
          <a:endParaRPr lang="en-AU"/>
        </a:p>
      </dgm:t>
    </dgm:pt>
    <dgm:pt modelId="{BCDC41AE-32B3-4E84-B1EB-3E2129D76932}" type="pres">
      <dgm:prSet presAssocID="{D3DCA5EE-E6F2-4612-9458-B218FC864A41}" presName="sibTrans" presStyleCnt="0"/>
      <dgm:spPr/>
      <dgm:t>
        <a:bodyPr/>
        <a:lstStyle/>
        <a:p>
          <a:endParaRPr lang="en-AU"/>
        </a:p>
      </dgm:t>
    </dgm:pt>
    <dgm:pt modelId="{CF711A8D-5921-4CDA-AFE4-E368F34D80CC}" type="pres">
      <dgm:prSet presAssocID="{67A6AC1A-D8FB-4502-945D-26872814FF07}" presName="composite" presStyleCnt="0"/>
      <dgm:spPr/>
      <dgm:t>
        <a:bodyPr/>
        <a:lstStyle/>
        <a:p>
          <a:endParaRPr lang="en-AU"/>
        </a:p>
      </dgm:t>
    </dgm:pt>
    <dgm:pt modelId="{D7409F59-1899-4C38-A467-53FB0BE134B7}" type="pres">
      <dgm:prSet presAssocID="{67A6AC1A-D8FB-4502-945D-26872814FF07}" presName="ParentText" presStyleLbl="node1" presStyleIdx="3" presStyleCnt="4" custLinFactNeighborX="-57078" custLinFactNeighborY="2575">
        <dgm:presLayoutVars>
          <dgm:chMax val="1"/>
          <dgm:chPref val="1"/>
          <dgm:bulletEnabled val="1"/>
        </dgm:presLayoutVars>
      </dgm:prSet>
      <dgm:spPr/>
      <dgm:t>
        <a:bodyPr/>
        <a:lstStyle/>
        <a:p>
          <a:endParaRPr lang="en-AU"/>
        </a:p>
      </dgm:t>
    </dgm:pt>
    <dgm:pt modelId="{BFADC9A4-D59E-4CC3-B8AA-35E5FECD11F4}" type="pres">
      <dgm:prSet presAssocID="{67A6AC1A-D8FB-4502-945D-26872814FF07}" presName="FinalChildText" presStyleLbl="revTx" presStyleIdx="3" presStyleCnt="4" custScaleX="274033" custScaleY="148903" custLinFactNeighborX="22617" custLinFactNeighborY="2533">
        <dgm:presLayoutVars>
          <dgm:chMax val="0"/>
          <dgm:chPref val="0"/>
          <dgm:bulletEnabled val="1"/>
        </dgm:presLayoutVars>
      </dgm:prSet>
      <dgm:spPr/>
      <dgm:t>
        <a:bodyPr/>
        <a:lstStyle/>
        <a:p>
          <a:endParaRPr lang="en-AU"/>
        </a:p>
      </dgm:t>
    </dgm:pt>
  </dgm:ptLst>
  <dgm:cxnLst>
    <dgm:cxn modelId="{0020572F-A96B-47BB-BEF5-8953ADD52B1F}" type="presOf" srcId="{8EDC4020-27D8-41A0-9030-20D250D3CF17}" destId="{9C06F138-DDE9-4C93-9372-9B80513AB7FD}" srcOrd="0" destOrd="0" presId="urn:microsoft.com/office/officeart/2005/8/layout/StepDownProcess"/>
    <dgm:cxn modelId="{B93F1BFB-EE44-4CFE-AC2A-E8979F7F4FD3}" srcId="{BC30CCF2-8E67-485D-B2EE-298A6B80A463}" destId="{80D0F270-6A7A-4587-A6BD-111CC7442433}" srcOrd="1" destOrd="0" parTransId="{A2469853-D2EB-46FE-8728-A90C8A23C3D2}" sibTransId="{81CC17E5-9610-4973-9E68-D9266DD4C3C8}"/>
    <dgm:cxn modelId="{739AE271-EB32-46D9-8E77-2B176EEDAC81}" srcId="{67A6AC1A-D8FB-4502-945D-26872814FF07}" destId="{F63CC5C6-E06B-4BBA-B3E0-FABC7B936F72}" srcOrd="0" destOrd="0" parTransId="{E3A17EF4-0563-4FFD-AE93-CDEEBA29E11C}" sibTransId="{8492201C-8923-477C-A7BD-4D146A7CC319}"/>
    <dgm:cxn modelId="{4A0266E8-194B-4FC8-A795-DD574303DA60}" srcId="{BC30CCF2-8E67-485D-B2EE-298A6B80A463}" destId="{8EDC4020-27D8-41A0-9030-20D250D3CF17}" srcOrd="0" destOrd="0" parTransId="{9CA4D6AB-F6E9-4F57-8F03-EA41EE7A7F82}" sibTransId="{05AAA65F-97C9-4938-A2A8-A05834042FFE}"/>
    <dgm:cxn modelId="{2E57BFEA-4C50-40F8-965B-98E4594E3E12}" type="presOf" srcId="{BC30CCF2-8E67-485D-B2EE-298A6B80A463}" destId="{63573755-9F27-4639-9A71-D2C18BC11B2C}" srcOrd="0" destOrd="0" presId="urn:microsoft.com/office/officeart/2005/8/layout/StepDownProcess"/>
    <dgm:cxn modelId="{F65F4A4B-B774-4FE0-867D-59E5EE3F5BBC}" srcId="{BC30CCF2-8E67-485D-B2EE-298A6B80A463}" destId="{05F26761-1B9A-4A16-8811-7800E2993BFF}" srcOrd="2" destOrd="0" parTransId="{65F10670-C287-4E4C-9371-F57F157C4B08}" sibTransId="{D3DCA5EE-E6F2-4612-9458-B218FC864A41}"/>
    <dgm:cxn modelId="{9A6B8C1E-59F0-45A6-AFB4-96CF4D6AF58A}" type="presOf" srcId="{F63CC5C6-E06B-4BBA-B3E0-FABC7B936F72}" destId="{BFADC9A4-D59E-4CC3-B8AA-35E5FECD11F4}" srcOrd="0" destOrd="0" presId="urn:microsoft.com/office/officeart/2005/8/layout/StepDownProcess"/>
    <dgm:cxn modelId="{7BE1D6C0-C8EF-4400-A9A3-154980E7B70E}" type="presOf" srcId="{67A6AC1A-D8FB-4502-945D-26872814FF07}" destId="{D7409F59-1899-4C38-A467-53FB0BE134B7}" srcOrd="0" destOrd="0" presId="urn:microsoft.com/office/officeart/2005/8/layout/StepDownProcess"/>
    <dgm:cxn modelId="{566CEEF2-BF6B-4CCE-BBE5-74AE44202E5F}" type="presOf" srcId="{80D0F270-6A7A-4587-A6BD-111CC7442433}" destId="{DC98C377-15EF-4A0A-8C12-482040A5F5F8}" srcOrd="0" destOrd="0" presId="urn:microsoft.com/office/officeart/2005/8/layout/StepDownProcess"/>
    <dgm:cxn modelId="{3E9AB02D-5D24-4BF9-A527-42B8E618F190}" srcId="{8EDC4020-27D8-41A0-9030-20D250D3CF17}" destId="{86EE70D0-C8A7-4956-A26E-5EC3E8C9E6DE}" srcOrd="0" destOrd="0" parTransId="{990E3942-0E79-4A05-BDED-A5AD3B83CD87}" sibTransId="{1A7D9163-2C3D-4E28-9F59-41EDAAC64D8C}"/>
    <dgm:cxn modelId="{2C273F37-451B-49F7-B5E1-8ADAFF1C5B8B}" srcId="{BC30CCF2-8E67-485D-B2EE-298A6B80A463}" destId="{67A6AC1A-D8FB-4502-945D-26872814FF07}" srcOrd="3" destOrd="0" parTransId="{06D76EB9-76F7-4060-9673-3C8919BB8D77}" sibTransId="{27040D9B-C34B-4FD2-802E-7FA11BAC095C}"/>
    <dgm:cxn modelId="{7D2D6A4F-B501-442A-A1F5-9BBD82A10281}" type="presOf" srcId="{86EE70D0-C8A7-4956-A26E-5EC3E8C9E6DE}" destId="{3F3D79A5-29A3-4633-950A-01507E0577E9}" srcOrd="0" destOrd="0" presId="urn:microsoft.com/office/officeart/2005/8/layout/StepDownProcess"/>
    <dgm:cxn modelId="{E6DEB136-FEFE-4FFC-A13F-9BC1FB3DD1EC}" type="presOf" srcId="{05F26761-1B9A-4A16-8811-7800E2993BFF}" destId="{D1168C97-EEDA-4E16-85C4-02D89DEF83A7}" srcOrd="0" destOrd="0" presId="urn:microsoft.com/office/officeart/2005/8/layout/StepDownProcess"/>
    <dgm:cxn modelId="{C544085C-6C66-4C9F-926B-83D4294B1FAC}" type="presParOf" srcId="{63573755-9F27-4639-9A71-D2C18BC11B2C}" destId="{386ABFDD-60D2-4808-AFF5-316D99EA0757}" srcOrd="0" destOrd="0" presId="urn:microsoft.com/office/officeart/2005/8/layout/StepDownProcess"/>
    <dgm:cxn modelId="{AD72E065-CE80-49E2-9492-0FFE1BFB706B}" type="presParOf" srcId="{386ABFDD-60D2-4808-AFF5-316D99EA0757}" destId="{08177ACA-69A6-4FF1-8601-504A5D9B8636}" srcOrd="0" destOrd="0" presId="urn:microsoft.com/office/officeart/2005/8/layout/StepDownProcess"/>
    <dgm:cxn modelId="{8D543988-1AD7-4CF6-A6A3-83ABC7825F1C}" type="presParOf" srcId="{386ABFDD-60D2-4808-AFF5-316D99EA0757}" destId="{9C06F138-DDE9-4C93-9372-9B80513AB7FD}" srcOrd="1" destOrd="0" presId="urn:microsoft.com/office/officeart/2005/8/layout/StepDownProcess"/>
    <dgm:cxn modelId="{023F579D-8D07-4376-BBF2-5660E6C1EDC5}" type="presParOf" srcId="{386ABFDD-60D2-4808-AFF5-316D99EA0757}" destId="{3F3D79A5-29A3-4633-950A-01507E0577E9}" srcOrd="2" destOrd="0" presId="urn:microsoft.com/office/officeart/2005/8/layout/StepDownProcess"/>
    <dgm:cxn modelId="{7D6F2861-B091-49B9-876F-8B5A5A3BC4AD}" type="presParOf" srcId="{63573755-9F27-4639-9A71-D2C18BC11B2C}" destId="{52A84601-55EC-49E4-AFB7-D7F1B471DC04}" srcOrd="1" destOrd="0" presId="urn:microsoft.com/office/officeart/2005/8/layout/StepDownProcess"/>
    <dgm:cxn modelId="{256CE516-B984-47AF-8D75-81609A169068}" type="presParOf" srcId="{63573755-9F27-4639-9A71-D2C18BC11B2C}" destId="{7B15497A-8A42-4A94-8311-A93D77BD750A}" srcOrd="2" destOrd="0" presId="urn:microsoft.com/office/officeart/2005/8/layout/StepDownProcess"/>
    <dgm:cxn modelId="{5EB32C05-A9EE-4523-A915-58F6D025EE75}" type="presParOf" srcId="{7B15497A-8A42-4A94-8311-A93D77BD750A}" destId="{DA37D9E8-FE4B-4C2E-9B9B-79026221BBA8}" srcOrd="0" destOrd="0" presId="urn:microsoft.com/office/officeart/2005/8/layout/StepDownProcess"/>
    <dgm:cxn modelId="{BCEFC7DB-3A76-4A49-8EE6-F6DEF22D764F}" type="presParOf" srcId="{7B15497A-8A42-4A94-8311-A93D77BD750A}" destId="{DC98C377-15EF-4A0A-8C12-482040A5F5F8}" srcOrd="1" destOrd="0" presId="urn:microsoft.com/office/officeart/2005/8/layout/StepDownProcess"/>
    <dgm:cxn modelId="{28DFA8D8-4E4F-4FEE-85B1-739AAB95F7E9}" type="presParOf" srcId="{7B15497A-8A42-4A94-8311-A93D77BD750A}" destId="{EBA6D6BC-F8E6-40EA-B60E-603F0277EC4E}" srcOrd="2" destOrd="0" presId="urn:microsoft.com/office/officeart/2005/8/layout/StepDownProcess"/>
    <dgm:cxn modelId="{74F7C4B7-2EEE-4CB5-A236-3884415C7F9F}" type="presParOf" srcId="{63573755-9F27-4639-9A71-D2C18BC11B2C}" destId="{17C2D6F9-4A1F-4BD9-9090-3EF339654C2C}" srcOrd="3" destOrd="0" presId="urn:microsoft.com/office/officeart/2005/8/layout/StepDownProcess"/>
    <dgm:cxn modelId="{FEA2B591-8E3B-4805-8D59-050B18CB7EE4}" type="presParOf" srcId="{63573755-9F27-4639-9A71-D2C18BC11B2C}" destId="{78C160BA-EA3A-4DA7-92DF-0F64B7BB0DF4}" srcOrd="4" destOrd="0" presId="urn:microsoft.com/office/officeart/2005/8/layout/StepDownProcess"/>
    <dgm:cxn modelId="{0CFA4AAE-9DCB-46C8-B7A8-955DB742E2FF}" type="presParOf" srcId="{78C160BA-EA3A-4DA7-92DF-0F64B7BB0DF4}" destId="{37025138-992F-49E8-9253-AF1CF0CA5AA9}" srcOrd="0" destOrd="0" presId="urn:microsoft.com/office/officeart/2005/8/layout/StepDownProcess"/>
    <dgm:cxn modelId="{6DCA5AAE-4B6B-4758-8DA6-79256B59620B}" type="presParOf" srcId="{78C160BA-EA3A-4DA7-92DF-0F64B7BB0DF4}" destId="{D1168C97-EEDA-4E16-85C4-02D89DEF83A7}" srcOrd="1" destOrd="0" presId="urn:microsoft.com/office/officeart/2005/8/layout/StepDownProcess"/>
    <dgm:cxn modelId="{E0BA0ADF-7704-4489-9911-CB3938BB3F43}" type="presParOf" srcId="{78C160BA-EA3A-4DA7-92DF-0F64B7BB0DF4}" destId="{522E3C6C-F143-430D-BC11-A331ED64BB36}" srcOrd="2" destOrd="0" presId="urn:microsoft.com/office/officeart/2005/8/layout/StepDownProcess"/>
    <dgm:cxn modelId="{05A07989-FF5D-4861-B644-F2574573C886}" type="presParOf" srcId="{63573755-9F27-4639-9A71-D2C18BC11B2C}" destId="{BCDC41AE-32B3-4E84-B1EB-3E2129D76932}" srcOrd="5" destOrd="0" presId="urn:microsoft.com/office/officeart/2005/8/layout/StepDownProcess"/>
    <dgm:cxn modelId="{FFE59937-1946-4D98-B16B-A0C33F703D28}" type="presParOf" srcId="{63573755-9F27-4639-9A71-D2C18BC11B2C}" destId="{CF711A8D-5921-4CDA-AFE4-E368F34D80CC}" srcOrd="6" destOrd="0" presId="urn:microsoft.com/office/officeart/2005/8/layout/StepDownProcess"/>
    <dgm:cxn modelId="{52345BDC-C97D-442F-BEAA-2218D6741D9F}" type="presParOf" srcId="{CF711A8D-5921-4CDA-AFE4-E368F34D80CC}" destId="{D7409F59-1899-4C38-A467-53FB0BE134B7}" srcOrd="0" destOrd="0" presId="urn:microsoft.com/office/officeart/2005/8/layout/StepDownProcess"/>
    <dgm:cxn modelId="{E336F0DE-88EF-4655-B83C-AE8AF8A2222C}" type="presParOf" srcId="{CF711A8D-5921-4CDA-AFE4-E368F34D80CC}" destId="{BFADC9A4-D59E-4CC3-B8AA-35E5FECD11F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C8FCA0-12E1-493F-84CE-F6B5B4264BE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AU"/>
        </a:p>
      </dgm:t>
    </dgm:pt>
    <dgm:pt modelId="{6C15A311-55B4-40F2-9E5E-130019BBBDB6}" type="pres">
      <dgm:prSet presAssocID="{6AC8FCA0-12E1-493F-84CE-F6B5B4264BEB}" presName="Name0" presStyleCnt="0">
        <dgm:presLayoutVars>
          <dgm:chMax val="1"/>
          <dgm:chPref val="1"/>
          <dgm:dir/>
          <dgm:animOne val="branch"/>
          <dgm:animLvl val="lvl"/>
        </dgm:presLayoutVars>
      </dgm:prSet>
      <dgm:spPr/>
      <dgm:t>
        <a:bodyPr/>
        <a:lstStyle/>
        <a:p>
          <a:endParaRPr lang="en-AU"/>
        </a:p>
      </dgm:t>
    </dgm:pt>
  </dgm:ptLst>
  <dgm:cxnLst>
    <dgm:cxn modelId="{CB65EC5B-CE58-48EE-94B5-E7EF9D662289}" type="presOf" srcId="{6AC8FCA0-12E1-493F-84CE-F6B5B4264BEB}" destId="{6C15A311-55B4-40F2-9E5E-130019BBBDB6}" srcOrd="0"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6D8C7-F35B-4135-A16D-F88533BCF763}">
      <dsp:nvSpPr>
        <dsp:cNvPr id="0" name=""/>
        <dsp:cNvSpPr/>
      </dsp:nvSpPr>
      <dsp:spPr>
        <a:xfrm>
          <a:off x="2056640" y="2760102"/>
          <a:ext cx="1896993" cy="18969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AU" sz="1800" b="1" kern="1200" dirty="0" smtClean="0"/>
            <a:t>$129,300</a:t>
          </a:r>
        </a:p>
        <a:p>
          <a:pPr lvl="0" algn="ctr" defTabSz="800100">
            <a:lnSpc>
              <a:spcPct val="90000"/>
            </a:lnSpc>
            <a:spcBef>
              <a:spcPct val="0"/>
            </a:spcBef>
            <a:spcAft>
              <a:spcPct val="35000"/>
            </a:spcAft>
          </a:pPr>
          <a:r>
            <a:rPr lang="en-AU" sz="1600" kern="1200" dirty="0" smtClean="0"/>
            <a:t>(from 1 July 2013) </a:t>
          </a:r>
          <a:endParaRPr lang="en-AU" sz="1600" kern="1200" dirty="0"/>
        </a:p>
      </dsp:txBody>
      <dsp:txXfrm>
        <a:off x="2334448" y="3037910"/>
        <a:ext cx="1341377" cy="1341377"/>
      </dsp:txXfrm>
    </dsp:sp>
    <dsp:sp modelId="{8AD01FC0-4499-4824-A2DC-D8BAAE927AF9}">
      <dsp:nvSpPr>
        <dsp:cNvPr id="0" name=""/>
        <dsp:cNvSpPr/>
      </dsp:nvSpPr>
      <dsp:spPr>
        <a:xfrm rot="12900000">
          <a:off x="764592" y="2404719"/>
          <a:ext cx="1528942" cy="5406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6E0B33-5660-4625-B3B7-67E7581764C0}">
      <dsp:nvSpPr>
        <dsp:cNvPr id="0" name=""/>
        <dsp:cNvSpPr/>
      </dsp:nvSpPr>
      <dsp:spPr>
        <a:xfrm>
          <a:off x="1773" y="1515701"/>
          <a:ext cx="1802143" cy="144171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AU" sz="1600" kern="1200" dirty="0" smtClean="0"/>
            <a:t>Wages and salaries</a:t>
          </a:r>
          <a:endParaRPr lang="en-AU" sz="1600" kern="1200" dirty="0"/>
        </a:p>
      </dsp:txBody>
      <dsp:txXfrm>
        <a:off x="43999" y="1557927"/>
        <a:ext cx="1717691" cy="1357262"/>
      </dsp:txXfrm>
    </dsp:sp>
    <dsp:sp modelId="{D4F12352-3F5B-4137-8EC2-2BBEF3C70E49}">
      <dsp:nvSpPr>
        <dsp:cNvPr id="0" name=""/>
        <dsp:cNvSpPr/>
      </dsp:nvSpPr>
      <dsp:spPr>
        <a:xfrm rot="16200000">
          <a:off x="2240666" y="1636324"/>
          <a:ext cx="1528942" cy="5406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A981D9-9AD3-4276-92C9-240148DD0355}">
      <dsp:nvSpPr>
        <dsp:cNvPr id="0" name=""/>
        <dsp:cNvSpPr/>
      </dsp:nvSpPr>
      <dsp:spPr>
        <a:xfrm>
          <a:off x="2104065" y="421317"/>
          <a:ext cx="1802143" cy="144171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AU" sz="1600" kern="1200" dirty="0" smtClean="0"/>
            <a:t>Money paid on behalf of the employee (e.g. superannuation top-ups or salary sacrifice)</a:t>
          </a:r>
          <a:endParaRPr lang="en-AU" sz="1600" kern="1200" dirty="0"/>
        </a:p>
      </dsp:txBody>
      <dsp:txXfrm>
        <a:off x="2146291" y="463543"/>
        <a:ext cx="1717691" cy="1357262"/>
      </dsp:txXfrm>
    </dsp:sp>
    <dsp:sp modelId="{A9873582-279F-48EA-B176-5A313F54CE4C}">
      <dsp:nvSpPr>
        <dsp:cNvPr id="0" name=""/>
        <dsp:cNvSpPr/>
      </dsp:nvSpPr>
      <dsp:spPr>
        <a:xfrm rot="19500000">
          <a:off x="3716740" y="2404719"/>
          <a:ext cx="1528942" cy="5406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90454-FBD7-43D8-A1FB-0242C27510FC}">
      <dsp:nvSpPr>
        <dsp:cNvPr id="0" name=""/>
        <dsp:cNvSpPr/>
      </dsp:nvSpPr>
      <dsp:spPr>
        <a:xfrm>
          <a:off x="4206357" y="1515701"/>
          <a:ext cx="1802143" cy="144171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AU" sz="1600" kern="1200" dirty="0" smtClean="0"/>
            <a:t>the agreed value of non-monetary benefits (e.g. laptops and mobile </a:t>
          </a:r>
          <a:r>
            <a:rPr lang="en-AU" sz="1600" kern="1200" smtClean="0"/>
            <a:t>phones)</a:t>
          </a:r>
          <a:endParaRPr lang="en-AU" sz="1600" kern="1200" dirty="0"/>
        </a:p>
      </dsp:txBody>
      <dsp:txXfrm>
        <a:off x="4248583" y="1557927"/>
        <a:ext cx="1717691" cy="13572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11C79-F9BF-4FDC-921E-3F13C03B4C21}">
      <dsp:nvSpPr>
        <dsp:cNvPr id="0" name=""/>
        <dsp:cNvSpPr/>
      </dsp:nvSpPr>
      <dsp:spPr>
        <a:xfrm>
          <a:off x="307782" y="0"/>
          <a:ext cx="2953780" cy="11999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AU" sz="1500" b="1" kern="1200" dirty="0" smtClean="0"/>
            <a:t>Worke</a:t>
          </a:r>
          <a:r>
            <a:rPr lang="en-AU" sz="1500" kern="1200" dirty="0" smtClean="0"/>
            <a:t>r</a:t>
          </a:r>
        </a:p>
        <a:p>
          <a:pPr lvl="0" algn="ctr" defTabSz="666750">
            <a:lnSpc>
              <a:spcPct val="90000"/>
            </a:lnSpc>
            <a:spcBef>
              <a:spcPct val="0"/>
            </a:spcBef>
            <a:spcAft>
              <a:spcPct val="35000"/>
            </a:spcAft>
          </a:pPr>
          <a:r>
            <a:rPr lang="en-AU" sz="1500" kern="1200" dirty="0" smtClean="0"/>
            <a:t>Person who carries out work for a “person conducting a business or undertaking” (PCBU)</a:t>
          </a:r>
          <a:endParaRPr lang="en-AU" sz="1500" kern="1200" dirty="0"/>
        </a:p>
      </dsp:txBody>
      <dsp:txXfrm>
        <a:off x="342928" y="35146"/>
        <a:ext cx="2883488" cy="1129695"/>
      </dsp:txXfrm>
    </dsp:sp>
    <dsp:sp modelId="{565F41B3-7FC6-4C5B-A6E4-B56A7E9BE1DF}">
      <dsp:nvSpPr>
        <dsp:cNvPr id="0" name=""/>
        <dsp:cNvSpPr/>
      </dsp:nvSpPr>
      <dsp:spPr>
        <a:xfrm rot="12321">
          <a:off x="3261561" y="577013"/>
          <a:ext cx="443127" cy="47548"/>
        </a:xfrm>
        <a:custGeom>
          <a:avLst/>
          <a:gdLst/>
          <a:ahLst/>
          <a:cxnLst/>
          <a:rect l="0" t="0" r="0" b="0"/>
          <a:pathLst>
            <a:path>
              <a:moveTo>
                <a:pt x="0" y="23774"/>
              </a:moveTo>
              <a:lnTo>
                <a:pt x="443127" y="2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3472047" y="589709"/>
        <a:ext cx="22156" cy="22156"/>
      </dsp:txXfrm>
    </dsp:sp>
    <dsp:sp modelId="{F901D071-77EF-4A5E-A7C8-A86FD687FD97}">
      <dsp:nvSpPr>
        <dsp:cNvPr id="0" name=""/>
        <dsp:cNvSpPr/>
      </dsp:nvSpPr>
      <dsp:spPr>
        <a:xfrm>
          <a:off x="3704688" y="0"/>
          <a:ext cx="3167483" cy="12031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AU" sz="1500" kern="1200" dirty="0" smtClean="0"/>
            <a:t>PCBU is a person who conducts a business or undertaking alone or with others, whether or not it is conducted for profit or gain </a:t>
          </a:r>
          <a:endParaRPr lang="en-AU" sz="1500" kern="1200" dirty="0"/>
        </a:p>
      </dsp:txBody>
      <dsp:txXfrm>
        <a:off x="3739927" y="35239"/>
        <a:ext cx="3097005" cy="11326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77ACA-69A6-4FF1-8601-504A5D9B8636}">
      <dsp:nvSpPr>
        <dsp:cNvPr id="0" name=""/>
        <dsp:cNvSpPr/>
      </dsp:nvSpPr>
      <dsp:spPr>
        <a:xfrm rot="5400000">
          <a:off x="640436" y="1322122"/>
          <a:ext cx="902955" cy="1027983"/>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C06F138-DDE9-4C93-9372-9B80513AB7FD}">
      <dsp:nvSpPr>
        <dsp:cNvPr id="0" name=""/>
        <dsp:cNvSpPr/>
      </dsp:nvSpPr>
      <dsp:spPr>
        <a:xfrm>
          <a:off x="0" y="5"/>
          <a:ext cx="1520045" cy="1303102"/>
        </a:xfrm>
        <a:prstGeom prst="roundRect">
          <a:avLst>
            <a:gd name="adj" fmla="val 1667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Application to FWC for a stop bullying order </a:t>
          </a:r>
        </a:p>
      </dsp:txBody>
      <dsp:txXfrm>
        <a:off x="63624" y="63629"/>
        <a:ext cx="1392797" cy="1175854"/>
      </dsp:txXfrm>
    </dsp:sp>
    <dsp:sp modelId="{3F3D79A5-29A3-4633-950A-01507E0577E9}">
      <dsp:nvSpPr>
        <dsp:cNvPr id="0" name=""/>
        <dsp:cNvSpPr/>
      </dsp:nvSpPr>
      <dsp:spPr>
        <a:xfrm>
          <a:off x="1593938" y="0"/>
          <a:ext cx="3877381" cy="131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AU" sz="1400" b="0" kern="1200" dirty="0" smtClean="0"/>
            <a:t/>
          </a:r>
          <a:br>
            <a:rPr lang="en-AU" sz="1400" b="0" kern="1200" dirty="0" smtClean="0"/>
          </a:br>
          <a:endParaRPr lang="en-AU" sz="1400" b="0" kern="1200" dirty="0"/>
        </a:p>
      </dsp:txBody>
      <dsp:txXfrm>
        <a:off x="1593938" y="0"/>
        <a:ext cx="3877381" cy="1311943"/>
      </dsp:txXfrm>
    </dsp:sp>
    <dsp:sp modelId="{DA37D9E8-FE4B-4C2E-9B9B-79026221BBA8}">
      <dsp:nvSpPr>
        <dsp:cNvPr id="0" name=""/>
        <dsp:cNvSpPr/>
      </dsp:nvSpPr>
      <dsp:spPr>
        <a:xfrm rot="5400000">
          <a:off x="2417589" y="2518736"/>
          <a:ext cx="902955" cy="1027983"/>
        </a:xfrm>
        <a:prstGeom prst="bentUpArrow">
          <a:avLst>
            <a:gd name="adj1" fmla="val 32840"/>
            <a:gd name="adj2" fmla="val 25000"/>
            <a:gd name="adj3" fmla="val 35780"/>
          </a:avLst>
        </a:prstGeom>
        <a:solidFill>
          <a:schemeClr val="accent1">
            <a:tint val="50000"/>
            <a:hueOff val="6477"/>
            <a:satOff val="-298"/>
            <a:lumOff val="8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C98C377-15EF-4A0A-8C12-482040A5F5F8}">
      <dsp:nvSpPr>
        <dsp:cNvPr id="0" name=""/>
        <dsp:cNvSpPr/>
      </dsp:nvSpPr>
      <dsp:spPr>
        <a:xfrm>
          <a:off x="1725366" y="1440385"/>
          <a:ext cx="1520045" cy="1063982"/>
        </a:xfrm>
        <a:prstGeom prst="roundRect">
          <a:avLst>
            <a:gd name="adj" fmla="val 16670"/>
          </a:avLst>
        </a:prstGeom>
        <a:solidFill>
          <a:schemeClr val="accent1">
            <a:shade val="80000"/>
            <a:hueOff val="235313"/>
            <a:satOff val="-31572"/>
            <a:lumOff val="1577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FWC deals with application</a:t>
          </a:r>
          <a:endParaRPr lang="en-AU" sz="1700" kern="1200" dirty="0"/>
        </a:p>
      </dsp:txBody>
      <dsp:txXfrm>
        <a:off x="1777315" y="1492334"/>
        <a:ext cx="1416147" cy="960084"/>
      </dsp:txXfrm>
    </dsp:sp>
    <dsp:sp modelId="{EBA6D6BC-F8E6-40EA-B60E-603F0277EC4E}">
      <dsp:nvSpPr>
        <dsp:cNvPr id="0" name=""/>
        <dsp:cNvSpPr/>
      </dsp:nvSpPr>
      <dsp:spPr>
        <a:xfrm>
          <a:off x="3350280" y="1380471"/>
          <a:ext cx="3743302" cy="1183654"/>
        </a:xfrm>
        <a:prstGeom prst="rect">
          <a:avLst/>
        </a:prstGeom>
        <a:noFill/>
        <a:ln>
          <a:noFill/>
        </a:ln>
        <a:effectLst/>
      </dsp:spPr>
      <dsp:style>
        <a:lnRef idx="0">
          <a:scrgbClr r="0" g="0" b="0"/>
        </a:lnRef>
        <a:fillRef idx="0">
          <a:scrgbClr r="0" g="0" b="0"/>
        </a:fillRef>
        <a:effectRef idx="0">
          <a:scrgbClr r="0" g="0" b="0"/>
        </a:effectRef>
        <a:fontRef idx="minor"/>
      </dsp:style>
    </dsp:sp>
    <dsp:sp modelId="{37025138-992F-49E8-9253-AF1CF0CA5AA9}">
      <dsp:nvSpPr>
        <dsp:cNvPr id="0" name=""/>
        <dsp:cNvSpPr/>
      </dsp:nvSpPr>
      <dsp:spPr>
        <a:xfrm rot="5400000">
          <a:off x="4253074" y="3732675"/>
          <a:ext cx="870629" cy="973808"/>
        </a:xfrm>
        <a:prstGeom prst="bentUpArrow">
          <a:avLst>
            <a:gd name="adj1" fmla="val 32840"/>
            <a:gd name="adj2" fmla="val 25000"/>
            <a:gd name="adj3" fmla="val 35780"/>
          </a:avLst>
        </a:prstGeom>
        <a:solidFill>
          <a:schemeClr val="accent1">
            <a:tint val="50000"/>
            <a:hueOff val="12954"/>
            <a:satOff val="-596"/>
            <a:lumOff val="1631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1168C97-EEDA-4E16-85C4-02D89DEF83A7}">
      <dsp:nvSpPr>
        <dsp:cNvPr id="0" name=""/>
        <dsp:cNvSpPr/>
      </dsp:nvSpPr>
      <dsp:spPr>
        <a:xfrm>
          <a:off x="3527965" y="2646261"/>
          <a:ext cx="1520045" cy="1063982"/>
        </a:xfrm>
        <a:prstGeom prst="roundRect">
          <a:avLst>
            <a:gd name="adj" fmla="val 16670"/>
          </a:avLst>
        </a:prstGeom>
        <a:solidFill>
          <a:schemeClr val="accent1">
            <a:shade val="80000"/>
            <a:hueOff val="470625"/>
            <a:satOff val="-63145"/>
            <a:lumOff val="3154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FWC issues order </a:t>
          </a:r>
          <a:endParaRPr lang="en-AU" sz="1700" kern="1200" dirty="0"/>
        </a:p>
      </dsp:txBody>
      <dsp:txXfrm>
        <a:off x="3579914" y="2698210"/>
        <a:ext cx="1416147" cy="960084"/>
      </dsp:txXfrm>
    </dsp:sp>
    <dsp:sp modelId="{522E3C6C-F143-430D-BC11-A331ED64BB36}">
      <dsp:nvSpPr>
        <dsp:cNvPr id="0" name=""/>
        <dsp:cNvSpPr/>
      </dsp:nvSpPr>
      <dsp:spPr>
        <a:xfrm>
          <a:off x="5080698" y="2693192"/>
          <a:ext cx="4641075" cy="1021801"/>
        </a:xfrm>
        <a:prstGeom prst="rect">
          <a:avLst/>
        </a:prstGeom>
        <a:noFill/>
        <a:ln>
          <a:noFill/>
        </a:ln>
        <a:effectLst/>
      </dsp:spPr>
      <dsp:style>
        <a:lnRef idx="0">
          <a:scrgbClr r="0" g="0" b="0"/>
        </a:lnRef>
        <a:fillRef idx="0">
          <a:scrgbClr r="0" g="0" b="0"/>
        </a:fillRef>
        <a:effectRef idx="0">
          <a:scrgbClr r="0" g="0" b="0"/>
        </a:effectRef>
        <a:fontRef idx="minor"/>
      </dsp:style>
    </dsp:sp>
    <dsp:sp modelId="{D7409F59-1899-4C38-A467-53FB0BE134B7}">
      <dsp:nvSpPr>
        <dsp:cNvPr id="0" name=""/>
        <dsp:cNvSpPr/>
      </dsp:nvSpPr>
      <dsp:spPr>
        <a:xfrm>
          <a:off x="5389431" y="3912319"/>
          <a:ext cx="1520045" cy="1063982"/>
        </a:xfrm>
        <a:prstGeom prst="roundRect">
          <a:avLst>
            <a:gd name="adj" fmla="val 16670"/>
          </a:avLst>
        </a:prstGeom>
        <a:solidFill>
          <a:schemeClr val="accent1">
            <a:shade val="80000"/>
            <a:hueOff val="705938"/>
            <a:satOff val="-94717"/>
            <a:lumOff val="4731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Respondent contravenes order  </a:t>
          </a:r>
          <a:endParaRPr lang="en-AU" sz="1700" kern="1200" dirty="0"/>
        </a:p>
      </dsp:txBody>
      <dsp:txXfrm>
        <a:off x="5441380" y="3964268"/>
        <a:ext cx="1416147" cy="960084"/>
      </dsp:txXfrm>
    </dsp:sp>
    <dsp:sp modelId="{BFADC9A4-D59E-4CC3-B8AA-35E5FECD11F4}">
      <dsp:nvSpPr>
        <dsp:cNvPr id="0" name=""/>
        <dsp:cNvSpPr/>
      </dsp:nvSpPr>
      <dsp:spPr>
        <a:xfrm>
          <a:off x="7065128" y="3797907"/>
          <a:ext cx="3029534" cy="128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AU" sz="1500" kern="1200" smtClean="0"/>
            <a:t>  </a:t>
          </a:r>
          <a:endParaRPr lang="en-AU" sz="1400" kern="1200" dirty="0"/>
        </a:p>
      </dsp:txBody>
      <dsp:txXfrm>
        <a:off x="7065128" y="3797907"/>
        <a:ext cx="3029534" cy="12805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020A6-AEDD-4D57-8057-84F1779264B2}">
      <dsp:nvSpPr>
        <dsp:cNvPr id="0" name=""/>
        <dsp:cNvSpPr/>
      </dsp:nvSpPr>
      <dsp:spPr>
        <a:xfrm>
          <a:off x="177381" y="171856"/>
          <a:ext cx="1709375" cy="1292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AU" sz="1900" kern="1200" dirty="0" smtClean="0"/>
            <a:t>Worker can also pursue other remedies </a:t>
          </a:r>
          <a:endParaRPr lang="en-AU" sz="1900" kern="1200" dirty="0"/>
        </a:p>
      </dsp:txBody>
      <dsp:txXfrm>
        <a:off x="240473" y="234948"/>
        <a:ext cx="1583191" cy="1166263"/>
      </dsp:txXfrm>
    </dsp:sp>
    <dsp:sp modelId="{94130B9A-A9B4-4959-A31E-6C1818642CE7}">
      <dsp:nvSpPr>
        <dsp:cNvPr id="0" name=""/>
        <dsp:cNvSpPr/>
      </dsp:nvSpPr>
      <dsp:spPr>
        <a:xfrm rot="21300980">
          <a:off x="1882057" y="635560"/>
          <a:ext cx="2486185" cy="0"/>
        </a:xfrm>
        <a:custGeom>
          <a:avLst/>
          <a:gdLst/>
          <a:ahLst/>
          <a:cxnLst/>
          <a:rect l="0" t="0" r="0" b="0"/>
          <a:pathLst>
            <a:path>
              <a:moveTo>
                <a:pt x="0" y="0"/>
              </a:moveTo>
              <a:lnTo>
                <a:pt x="248618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14523-AD5F-4735-BE20-9BD409238890}">
      <dsp:nvSpPr>
        <dsp:cNvPr id="0" name=""/>
        <dsp:cNvSpPr/>
      </dsp:nvSpPr>
      <dsp:spPr>
        <a:xfrm>
          <a:off x="4363543" y="148254"/>
          <a:ext cx="2491238" cy="5413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AU" sz="2000" kern="1200" dirty="0" smtClean="0"/>
            <a:t>WHS Law </a:t>
          </a:r>
          <a:endParaRPr lang="en-AU" sz="2000" kern="1200" dirty="0"/>
        </a:p>
      </dsp:txBody>
      <dsp:txXfrm>
        <a:off x="4389972" y="174683"/>
        <a:ext cx="2438380" cy="488535"/>
      </dsp:txXfrm>
    </dsp:sp>
    <dsp:sp modelId="{52DCD21F-4050-4094-94C6-D9F543827FD8}">
      <dsp:nvSpPr>
        <dsp:cNvPr id="0" name=""/>
        <dsp:cNvSpPr/>
      </dsp:nvSpPr>
      <dsp:spPr>
        <a:xfrm rot="199488">
          <a:off x="1884684" y="939147"/>
          <a:ext cx="2462752" cy="0"/>
        </a:xfrm>
        <a:custGeom>
          <a:avLst/>
          <a:gdLst/>
          <a:ahLst/>
          <a:cxnLst/>
          <a:rect l="0" t="0" r="0" b="0"/>
          <a:pathLst>
            <a:path>
              <a:moveTo>
                <a:pt x="0" y="0"/>
              </a:moveTo>
              <a:lnTo>
                <a:pt x="246275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FD7D3-1EB0-4002-803B-9D009B05BD4F}">
      <dsp:nvSpPr>
        <dsp:cNvPr id="0" name=""/>
        <dsp:cNvSpPr/>
      </dsp:nvSpPr>
      <dsp:spPr>
        <a:xfrm>
          <a:off x="4345363" y="766624"/>
          <a:ext cx="2527586" cy="6347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AU" sz="2000" kern="1200" dirty="0" smtClean="0"/>
            <a:t>Adverse Action</a:t>
          </a:r>
          <a:endParaRPr lang="en-AU" sz="2000" kern="1200" dirty="0"/>
        </a:p>
      </dsp:txBody>
      <dsp:txXfrm>
        <a:off x="4376347" y="797608"/>
        <a:ext cx="2465618" cy="572746"/>
      </dsp:txXfrm>
    </dsp:sp>
    <dsp:sp modelId="{789A3DEB-87CF-437D-AE3C-E5173979AA9B}">
      <dsp:nvSpPr>
        <dsp:cNvPr id="0" name=""/>
        <dsp:cNvSpPr/>
      </dsp:nvSpPr>
      <dsp:spPr>
        <a:xfrm rot="669604">
          <a:off x="1863177" y="1228039"/>
          <a:ext cx="2493876" cy="0"/>
        </a:xfrm>
        <a:custGeom>
          <a:avLst/>
          <a:gdLst/>
          <a:ahLst/>
          <a:cxnLst/>
          <a:rect l="0" t="0" r="0" b="0"/>
          <a:pathLst>
            <a:path>
              <a:moveTo>
                <a:pt x="0" y="0"/>
              </a:moveTo>
              <a:lnTo>
                <a:pt x="249387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CF0767-683C-4357-89ED-8D79139F30C3}">
      <dsp:nvSpPr>
        <dsp:cNvPr id="0" name=""/>
        <dsp:cNvSpPr/>
      </dsp:nvSpPr>
      <dsp:spPr>
        <a:xfrm>
          <a:off x="4333475" y="1468007"/>
          <a:ext cx="2551382" cy="5060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AU" sz="2000" kern="1200" dirty="0" smtClean="0"/>
            <a:t>Discrimination</a:t>
          </a:r>
          <a:r>
            <a:rPr lang="en-AU" sz="2600" kern="1200" dirty="0" smtClean="0"/>
            <a:t> </a:t>
          </a:r>
          <a:endParaRPr lang="en-AU" sz="2600" kern="1200" dirty="0"/>
        </a:p>
      </dsp:txBody>
      <dsp:txXfrm>
        <a:off x="4358181" y="1492713"/>
        <a:ext cx="2501970" cy="456684"/>
      </dsp:txXfrm>
    </dsp:sp>
    <dsp:sp modelId="{02DBEB05-A173-4133-83D3-B03E2781425C}">
      <dsp:nvSpPr>
        <dsp:cNvPr id="0" name=""/>
        <dsp:cNvSpPr/>
      </dsp:nvSpPr>
      <dsp:spPr>
        <a:xfrm rot="1193994">
          <a:off x="1803046" y="1604653"/>
          <a:ext cx="2803838" cy="0"/>
        </a:xfrm>
        <a:custGeom>
          <a:avLst/>
          <a:gdLst/>
          <a:ahLst/>
          <a:cxnLst/>
          <a:rect l="0" t="0" r="0" b="0"/>
          <a:pathLst>
            <a:path>
              <a:moveTo>
                <a:pt x="0" y="0"/>
              </a:moveTo>
              <a:lnTo>
                <a:pt x="28038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7B1802-569C-4908-A434-23C4731AE4FB}">
      <dsp:nvSpPr>
        <dsp:cNvPr id="0" name=""/>
        <dsp:cNvSpPr/>
      </dsp:nvSpPr>
      <dsp:spPr>
        <a:xfrm>
          <a:off x="4342863" y="2081835"/>
          <a:ext cx="2532601" cy="786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AU" sz="2000" kern="1200" dirty="0" smtClean="0"/>
            <a:t>Unfair Dismissal </a:t>
          </a:r>
          <a:endParaRPr lang="en-AU" sz="2000" kern="1200" dirty="0"/>
        </a:p>
      </dsp:txBody>
      <dsp:txXfrm>
        <a:off x="4381244" y="2120216"/>
        <a:ext cx="2455839" cy="7094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77ACA-69A6-4FF1-8601-504A5D9B8636}">
      <dsp:nvSpPr>
        <dsp:cNvPr id="0" name=""/>
        <dsp:cNvSpPr/>
      </dsp:nvSpPr>
      <dsp:spPr>
        <a:xfrm rot="5400000">
          <a:off x="640436" y="1322122"/>
          <a:ext cx="902955" cy="1027983"/>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C06F138-DDE9-4C93-9372-9B80513AB7FD}">
      <dsp:nvSpPr>
        <dsp:cNvPr id="0" name=""/>
        <dsp:cNvSpPr/>
      </dsp:nvSpPr>
      <dsp:spPr>
        <a:xfrm>
          <a:off x="0" y="5"/>
          <a:ext cx="1520045" cy="1303102"/>
        </a:xfrm>
        <a:prstGeom prst="roundRect">
          <a:avLst>
            <a:gd name="adj" fmla="val 1667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Application to FWC for a stop bullying order </a:t>
          </a:r>
        </a:p>
      </dsp:txBody>
      <dsp:txXfrm>
        <a:off x="63624" y="63629"/>
        <a:ext cx="1392797" cy="1175854"/>
      </dsp:txXfrm>
    </dsp:sp>
    <dsp:sp modelId="{3F3D79A5-29A3-4633-950A-01507E0577E9}">
      <dsp:nvSpPr>
        <dsp:cNvPr id="0" name=""/>
        <dsp:cNvSpPr/>
      </dsp:nvSpPr>
      <dsp:spPr>
        <a:xfrm>
          <a:off x="1593938" y="0"/>
          <a:ext cx="3877381" cy="131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en-AU" sz="1400" b="0" kern="1200" dirty="0"/>
        </a:p>
      </dsp:txBody>
      <dsp:txXfrm>
        <a:off x="1593938" y="0"/>
        <a:ext cx="3877381" cy="1311943"/>
      </dsp:txXfrm>
    </dsp:sp>
    <dsp:sp modelId="{DA37D9E8-FE4B-4C2E-9B9B-79026221BBA8}">
      <dsp:nvSpPr>
        <dsp:cNvPr id="0" name=""/>
        <dsp:cNvSpPr/>
      </dsp:nvSpPr>
      <dsp:spPr>
        <a:xfrm rot="5400000">
          <a:off x="2417589" y="2518736"/>
          <a:ext cx="902955" cy="1027983"/>
        </a:xfrm>
        <a:prstGeom prst="bentUpArrow">
          <a:avLst>
            <a:gd name="adj1" fmla="val 32840"/>
            <a:gd name="adj2" fmla="val 25000"/>
            <a:gd name="adj3" fmla="val 35780"/>
          </a:avLst>
        </a:prstGeom>
        <a:solidFill>
          <a:schemeClr val="accent1">
            <a:tint val="50000"/>
            <a:hueOff val="6477"/>
            <a:satOff val="-298"/>
            <a:lumOff val="8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C98C377-15EF-4A0A-8C12-482040A5F5F8}">
      <dsp:nvSpPr>
        <dsp:cNvPr id="0" name=""/>
        <dsp:cNvSpPr/>
      </dsp:nvSpPr>
      <dsp:spPr>
        <a:xfrm>
          <a:off x="1725366" y="1440385"/>
          <a:ext cx="1520045" cy="1063982"/>
        </a:xfrm>
        <a:prstGeom prst="roundRect">
          <a:avLst>
            <a:gd name="adj" fmla="val 16670"/>
          </a:avLst>
        </a:prstGeom>
        <a:solidFill>
          <a:schemeClr val="accent1">
            <a:shade val="80000"/>
            <a:hueOff val="235313"/>
            <a:satOff val="-31572"/>
            <a:lumOff val="1577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FWC deals with application</a:t>
          </a:r>
          <a:endParaRPr lang="en-AU" sz="1700" kern="1200" dirty="0"/>
        </a:p>
      </dsp:txBody>
      <dsp:txXfrm>
        <a:off x="1777315" y="1492334"/>
        <a:ext cx="1416147" cy="960084"/>
      </dsp:txXfrm>
    </dsp:sp>
    <dsp:sp modelId="{EBA6D6BC-F8E6-40EA-B60E-603F0277EC4E}">
      <dsp:nvSpPr>
        <dsp:cNvPr id="0" name=""/>
        <dsp:cNvSpPr/>
      </dsp:nvSpPr>
      <dsp:spPr>
        <a:xfrm>
          <a:off x="3350280" y="1380471"/>
          <a:ext cx="3743302" cy="118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AU" sz="1400" kern="1200" smtClean="0"/>
            <a:t>Dismiss application</a:t>
          </a:r>
          <a:endParaRPr lang="en-AU" sz="1400" kern="1200" dirty="0"/>
        </a:p>
        <a:p>
          <a:pPr marL="114300" lvl="1" indent="-114300" algn="l" defTabSz="622300">
            <a:lnSpc>
              <a:spcPct val="90000"/>
            </a:lnSpc>
            <a:spcBef>
              <a:spcPct val="0"/>
            </a:spcBef>
            <a:spcAft>
              <a:spcPct val="15000"/>
            </a:spcAft>
            <a:buChar char="••"/>
          </a:pPr>
          <a:r>
            <a:rPr lang="en-AU" sz="1400" kern="1200" dirty="0" smtClean="0"/>
            <a:t>Conciliation conference</a:t>
          </a:r>
          <a:endParaRPr lang="en-AU" sz="1400" kern="1200" dirty="0"/>
        </a:p>
        <a:p>
          <a:pPr marL="114300" lvl="1" indent="-114300" algn="l" defTabSz="622300">
            <a:lnSpc>
              <a:spcPct val="90000"/>
            </a:lnSpc>
            <a:spcBef>
              <a:spcPct val="0"/>
            </a:spcBef>
            <a:spcAft>
              <a:spcPct val="15000"/>
            </a:spcAft>
            <a:buChar char="••"/>
          </a:pPr>
          <a:r>
            <a:rPr lang="en-AU" sz="1400" kern="1200" smtClean="0"/>
            <a:t>Hearing </a:t>
          </a:r>
          <a:endParaRPr lang="en-AU" sz="1400" kern="1200" dirty="0"/>
        </a:p>
        <a:p>
          <a:pPr marL="114300" lvl="1" indent="-114300" algn="l" defTabSz="622300">
            <a:lnSpc>
              <a:spcPct val="90000"/>
            </a:lnSpc>
            <a:spcBef>
              <a:spcPct val="0"/>
            </a:spcBef>
            <a:spcAft>
              <a:spcPct val="15000"/>
            </a:spcAft>
            <a:buChar char="••"/>
          </a:pPr>
          <a:r>
            <a:rPr lang="en-AU" sz="1400" kern="1200" dirty="0" smtClean="0"/>
            <a:t>Recommendation / opinion </a:t>
          </a:r>
          <a:endParaRPr lang="en-AU" sz="1400" kern="1200" dirty="0"/>
        </a:p>
        <a:p>
          <a:pPr marL="114300" lvl="1" indent="-114300" algn="l" defTabSz="622300">
            <a:lnSpc>
              <a:spcPct val="90000"/>
            </a:lnSpc>
            <a:spcBef>
              <a:spcPct val="0"/>
            </a:spcBef>
            <a:spcAft>
              <a:spcPct val="15000"/>
            </a:spcAft>
            <a:buChar char="••"/>
          </a:pPr>
          <a:r>
            <a:rPr lang="en-AU" sz="1400" kern="1200" dirty="0" smtClean="0"/>
            <a:t>Refer matter to WHS Regulator </a:t>
          </a:r>
          <a:endParaRPr lang="en-AU" sz="1400" kern="1200" dirty="0"/>
        </a:p>
      </dsp:txBody>
      <dsp:txXfrm>
        <a:off x="3350280" y="1380471"/>
        <a:ext cx="3743302" cy="1183654"/>
      </dsp:txXfrm>
    </dsp:sp>
    <dsp:sp modelId="{37025138-992F-49E8-9253-AF1CF0CA5AA9}">
      <dsp:nvSpPr>
        <dsp:cNvPr id="0" name=""/>
        <dsp:cNvSpPr/>
      </dsp:nvSpPr>
      <dsp:spPr>
        <a:xfrm rot="5400000">
          <a:off x="4253074" y="3732675"/>
          <a:ext cx="870629" cy="973808"/>
        </a:xfrm>
        <a:prstGeom prst="bentUpArrow">
          <a:avLst>
            <a:gd name="adj1" fmla="val 32840"/>
            <a:gd name="adj2" fmla="val 25000"/>
            <a:gd name="adj3" fmla="val 35780"/>
          </a:avLst>
        </a:prstGeom>
        <a:solidFill>
          <a:schemeClr val="accent1">
            <a:tint val="50000"/>
            <a:hueOff val="12954"/>
            <a:satOff val="-596"/>
            <a:lumOff val="1631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1168C97-EEDA-4E16-85C4-02D89DEF83A7}">
      <dsp:nvSpPr>
        <dsp:cNvPr id="0" name=""/>
        <dsp:cNvSpPr/>
      </dsp:nvSpPr>
      <dsp:spPr>
        <a:xfrm>
          <a:off x="3527965" y="2646261"/>
          <a:ext cx="1520045" cy="1063982"/>
        </a:xfrm>
        <a:prstGeom prst="roundRect">
          <a:avLst>
            <a:gd name="adj" fmla="val 16670"/>
          </a:avLst>
        </a:prstGeom>
        <a:solidFill>
          <a:schemeClr val="accent1">
            <a:shade val="80000"/>
            <a:hueOff val="470625"/>
            <a:satOff val="-63145"/>
            <a:lumOff val="3154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FWC issues order </a:t>
          </a:r>
          <a:endParaRPr lang="en-AU" sz="1700" kern="1200" dirty="0"/>
        </a:p>
      </dsp:txBody>
      <dsp:txXfrm>
        <a:off x="3579914" y="2698210"/>
        <a:ext cx="1416147" cy="960084"/>
      </dsp:txXfrm>
    </dsp:sp>
    <dsp:sp modelId="{522E3C6C-F143-430D-BC11-A331ED64BB36}">
      <dsp:nvSpPr>
        <dsp:cNvPr id="0" name=""/>
        <dsp:cNvSpPr/>
      </dsp:nvSpPr>
      <dsp:spPr>
        <a:xfrm>
          <a:off x="5080698" y="2693192"/>
          <a:ext cx="4641075" cy="1021801"/>
        </a:xfrm>
        <a:prstGeom prst="rect">
          <a:avLst/>
        </a:prstGeom>
        <a:noFill/>
        <a:ln>
          <a:noFill/>
        </a:ln>
        <a:effectLst/>
      </dsp:spPr>
      <dsp:style>
        <a:lnRef idx="0">
          <a:scrgbClr r="0" g="0" b="0"/>
        </a:lnRef>
        <a:fillRef idx="0">
          <a:scrgbClr r="0" g="0" b="0"/>
        </a:fillRef>
        <a:effectRef idx="0">
          <a:scrgbClr r="0" g="0" b="0"/>
        </a:effectRef>
        <a:fontRef idx="minor"/>
      </dsp:style>
    </dsp:sp>
    <dsp:sp modelId="{D7409F59-1899-4C38-A467-53FB0BE134B7}">
      <dsp:nvSpPr>
        <dsp:cNvPr id="0" name=""/>
        <dsp:cNvSpPr/>
      </dsp:nvSpPr>
      <dsp:spPr>
        <a:xfrm>
          <a:off x="5389431" y="3912319"/>
          <a:ext cx="1520045" cy="1063982"/>
        </a:xfrm>
        <a:prstGeom prst="roundRect">
          <a:avLst>
            <a:gd name="adj" fmla="val 16670"/>
          </a:avLst>
        </a:prstGeom>
        <a:solidFill>
          <a:schemeClr val="accent1">
            <a:shade val="80000"/>
            <a:hueOff val="705938"/>
            <a:satOff val="-94717"/>
            <a:lumOff val="4731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Respondent contravenes order </a:t>
          </a:r>
          <a:endParaRPr lang="en-AU" sz="1700" kern="1200" dirty="0"/>
        </a:p>
      </dsp:txBody>
      <dsp:txXfrm>
        <a:off x="5441380" y="3964268"/>
        <a:ext cx="1416147" cy="960084"/>
      </dsp:txXfrm>
    </dsp:sp>
    <dsp:sp modelId="{BFADC9A4-D59E-4CC3-B8AA-35E5FECD11F4}">
      <dsp:nvSpPr>
        <dsp:cNvPr id="0" name=""/>
        <dsp:cNvSpPr/>
      </dsp:nvSpPr>
      <dsp:spPr>
        <a:xfrm>
          <a:off x="7065128" y="3797907"/>
          <a:ext cx="3029534" cy="128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AU" sz="1500" kern="1200" dirty="0" smtClean="0"/>
            <a:t>  </a:t>
          </a:r>
          <a:endParaRPr lang="en-AU" sz="1400" kern="1200" dirty="0"/>
        </a:p>
      </dsp:txBody>
      <dsp:txXfrm>
        <a:off x="7065128" y="3797907"/>
        <a:ext cx="3029534" cy="12805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77ACA-69A6-4FF1-8601-504A5D9B8636}">
      <dsp:nvSpPr>
        <dsp:cNvPr id="0" name=""/>
        <dsp:cNvSpPr/>
      </dsp:nvSpPr>
      <dsp:spPr>
        <a:xfrm rot="5400000">
          <a:off x="640436" y="1322122"/>
          <a:ext cx="902955" cy="1027983"/>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C06F138-DDE9-4C93-9372-9B80513AB7FD}">
      <dsp:nvSpPr>
        <dsp:cNvPr id="0" name=""/>
        <dsp:cNvSpPr/>
      </dsp:nvSpPr>
      <dsp:spPr>
        <a:xfrm>
          <a:off x="0" y="5"/>
          <a:ext cx="1520045" cy="1303102"/>
        </a:xfrm>
        <a:prstGeom prst="roundRect">
          <a:avLst>
            <a:gd name="adj" fmla="val 1667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Application to FWC for a stop bullying order </a:t>
          </a:r>
        </a:p>
      </dsp:txBody>
      <dsp:txXfrm>
        <a:off x="63624" y="63629"/>
        <a:ext cx="1392797" cy="1175854"/>
      </dsp:txXfrm>
    </dsp:sp>
    <dsp:sp modelId="{3F3D79A5-29A3-4633-950A-01507E0577E9}">
      <dsp:nvSpPr>
        <dsp:cNvPr id="0" name=""/>
        <dsp:cNvSpPr/>
      </dsp:nvSpPr>
      <dsp:spPr>
        <a:xfrm>
          <a:off x="1593938" y="0"/>
          <a:ext cx="3877381" cy="131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AU" sz="1400" b="0" kern="1200" dirty="0" smtClean="0"/>
            <a:t/>
          </a:r>
          <a:br>
            <a:rPr lang="en-AU" sz="1400" b="0" kern="1200" dirty="0" smtClean="0"/>
          </a:br>
          <a:endParaRPr lang="en-AU" sz="1400" b="0" kern="1200" dirty="0"/>
        </a:p>
      </dsp:txBody>
      <dsp:txXfrm>
        <a:off x="1593938" y="0"/>
        <a:ext cx="3877381" cy="1311943"/>
      </dsp:txXfrm>
    </dsp:sp>
    <dsp:sp modelId="{DA37D9E8-FE4B-4C2E-9B9B-79026221BBA8}">
      <dsp:nvSpPr>
        <dsp:cNvPr id="0" name=""/>
        <dsp:cNvSpPr/>
      </dsp:nvSpPr>
      <dsp:spPr>
        <a:xfrm rot="5400000">
          <a:off x="2417589" y="2518736"/>
          <a:ext cx="902955" cy="1027983"/>
        </a:xfrm>
        <a:prstGeom prst="bentUpArrow">
          <a:avLst>
            <a:gd name="adj1" fmla="val 32840"/>
            <a:gd name="adj2" fmla="val 25000"/>
            <a:gd name="adj3" fmla="val 35780"/>
          </a:avLst>
        </a:prstGeom>
        <a:solidFill>
          <a:schemeClr val="accent1">
            <a:tint val="50000"/>
            <a:hueOff val="6477"/>
            <a:satOff val="-298"/>
            <a:lumOff val="8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C98C377-15EF-4A0A-8C12-482040A5F5F8}">
      <dsp:nvSpPr>
        <dsp:cNvPr id="0" name=""/>
        <dsp:cNvSpPr/>
      </dsp:nvSpPr>
      <dsp:spPr>
        <a:xfrm>
          <a:off x="1725366" y="1440385"/>
          <a:ext cx="1520045" cy="1063982"/>
        </a:xfrm>
        <a:prstGeom prst="roundRect">
          <a:avLst>
            <a:gd name="adj" fmla="val 16670"/>
          </a:avLst>
        </a:prstGeom>
        <a:solidFill>
          <a:schemeClr val="accent1">
            <a:shade val="80000"/>
            <a:hueOff val="235313"/>
            <a:satOff val="-31572"/>
            <a:lumOff val="1577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FWC deals with application</a:t>
          </a:r>
          <a:endParaRPr lang="en-AU" sz="1700" kern="1200" dirty="0"/>
        </a:p>
      </dsp:txBody>
      <dsp:txXfrm>
        <a:off x="1777315" y="1492334"/>
        <a:ext cx="1416147" cy="960084"/>
      </dsp:txXfrm>
    </dsp:sp>
    <dsp:sp modelId="{EBA6D6BC-F8E6-40EA-B60E-603F0277EC4E}">
      <dsp:nvSpPr>
        <dsp:cNvPr id="0" name=""/>
        <dsp:cNvSpPr/>
      </dsp:nvSpPr>
      <dsp:spPr>
        <a:xfrm>
          <a:off x="3350280" y="1380471"/>
          <a:ext cx="3743302" cy="1183654"/>
        </a:xfrm>
        <a:prstGeom prst="rect">
          <a:avLst/>
        </a:prstGeom>
        <a:noFill/>
        <a:ln>
          <a:noFill/>
        </a:ln>
        <a:effectLst/>
      </dsp:spPr>
      <dsp:style>
        <a:lnRef idx="0">
          <a:scrgbClr r="0" g="0" b="0"/>
        </a:lnRef>
        <a:fillRef idx="0">
          <a:scrgbClr r="0" g="0" b="0"/>
        </a:fillRef>
        <a:effectRef idx="0">
          <a:scrgbClr r="0" g="0" b="0"/>
        </a:effectRef>
        <a:fontRef idx="minor"/>
      </dsp:style>
    </dsp:sp>
    <dsp:sp modelId="{37025138-992F-49E8-9253-AF1CF0CA5AA9}">
      <dsp:nvSpPr>
        <dsp:cNvPr id="0" name=""/>
        <dsp:cNvSpPr/>
      </dsp:nvSpPr>
      <dsp:spPr>
        <a:xfrm rot="5400000">
          <a:off x="4253074" y="3732675"/>
          <a:ext cx="870629" cy="973808"/>
        </a:xfrm>
        <a:prstGeom prst="bentUpArrow">
          <a:avLst>
            <a:gd name="adj1" fmla="val 32840"/>
            <a:gd name="adj2" fmla="val 25000"/>
            <a:gd name="adj3" fmla="val 35780"/>
          </a:avLst>
        </a:prstGeom>
        <a:solidFill>
          <a:schemeClr val="accent1">
            <a:tint val="50000"/>
            <a:hueOff val="12954"/>
            <a:satOff val="-596"/>
            <a:lumOff val="1631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1168C97-EEDA-4E16-85C4-02D89DEF83A7}">
      <dsp:nvSpPr>
        <dsp:cNvPr id="0" name=""/>
        <dsp:cNvSpPr/>
      </dsp:nvSpPr>
      <dsp:spPr>
        <a:xfrm>
          <a:off x="3527965" y="2646261"/>
          <a:ext cx="1520045" cy="1063982"/>
        </a:xfrm>
        <a:prstGeom prst="roundRect">
          <a:avLst>
            <a:gd name="adj" fmla="val 16670"/>
          </a:avLst>
        </a:prstGeom>
        <a:solidFill>
          <a:schemeClr val="accent1">
            <a:shade val="80000"/>
            <a:hueOff val="470625"/>
            <a:satOff val="-63145"/>
            <a:lumOff val="3154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FWC issues order </a:t>
          </a:r>
          <a:endParaRPr lang="en-AU" sz="1700" kern="1200" dirty="0"/>
        </a:p>
      </dsp:txBody>
      <dsp:txXfrm>
        <a:off x="3579914" y="2698210"/>
        <a:ext cx="1416147" cy="960084"/>
      </dsp:txXfrm>
    </dsp:sp>
    <dsp:sp modelId="{522E3C6C-F143-430D-BC11-A331ED64BB36}">
      <dsp:nvSpPr>
        <dsp:cNvPr id="0" name=""/>
        <dsp:cNvSpPr/>
      </dsp:nvSpPr>
      <dsp:spPr>
        <a:xfrm>
          <a:off x="5080698" y="2693192"/>
          <a:ext cx="4641075" cy="1021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AU" sz="1400" kern="1200" dirty="0" smtClean="0"/>
            <a:t>FWC is satisfied the worker has been bullied at work </a:t>
          </a:r>
          <a:r>
            <a:rPr lang="en-AU" sz="1400" b="1" kern="1200" dirty="0" smtClean="0"/>
            <a:t>&amp;</a:t>
          </a:r>
          <a:endParaRPr lang="en-AU" sz="1400" b="1" kern="1200" dirty="0"/>
        </a:p>
        <a:p>
          <a:pPr marL="114300" lvl="1" indent="-114300" algn="l" defTabSz="622300">
            <a:lnSpc>
              <a:spcPct val="90000"/>
            </a:lnSpc>
            <a:spcBef>
              <a:spcPct val="0"/>
            </a:spcBef>
            <a:spcAft>
              <a:spcPct val="15000"/>
            </a:spcAft>
            <a:buChar char="••"/>
          </a:pPr>
          <a:r>
            <a:rPr lang="en-AU" sz="1400" kern="1200" dirty="0" smtClean="0"/>
            <a:t>There is a risk the worker will continue to be bullied by the individual or group </a:t>
          </a:r>
          <a:endParaRPr lang="en-AU" sz="1400" b="1" kern="1200" dirty="0"/>
        </a:p>
      </dsp:txBody>
      <dsp:txXfrm>
        <a:off x="5080698" y="2693192"/>
        <a:ext cx="4641075" cy="1021801"/>
      </dsp:txXfrm>
    </dsp:sp>
    <dsp:sp modelId="{D7409F59-1899-4C38-A467-53FB0BE134B7}">
      <dsp:nvSpPr>
        <dsp:cNvPr id="0" name=""/>
        <dsp:cNvSpPr/>
      </dsp:nvSpPr>
      <dsp:spPr>
        <a:xfrm>
          <a:off x="5389431" y="3912319"/>
          <a:ext cx="1520045" cy="1063982"/>
        </a:xfrm>
        <a:prstGeom prst="roundRect">
          <a:avLst>
            <a:gd name="adj" fmla="val 16670"/>
          </a:avLst>
        </a:prstGeom>
        <a:solidFill>
          <a:schemeClr val="accent1">
            <a:shade val="80000"/>
            <a:hueOff val="705938"/>
            <a:satOff val="-94717"/>
            <a:lumOff val="4731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Respondent contravenes order </a:t>
          </a:r>
          <a:endParaRPr lang="en-AU" sz="1700" kern="1200" dirty="0"/>
        </a:p>
      </dsp:txBody>
      <dsp:txXfrm>
        <a:off x="5441380" y="3964268"/>
        <a:ext cx="1416147" cy="960084"/>
      </dsp:txXfrm>
    </dsp:sp>
    <dsp:sp modelId="{BFADC9A4-D59E-4CC3-B8AA-35E5FECD11F4}">
      <dsp:nvSpPr>
        <dsp:cNvPr id="0" name=""/>
        <dsp:cNvSpPr/>
      </dsp:nvSpPr>
      <dsp:spPr>
        <a:xfrm>
          <a:off x="7065128" y="3797907"/>
          <a:ext cx="3029534" cy="128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AU" sz="1500" kern="1200" dirty="0" smtClean="0"/>
            <a:t>  </a:t>
          </a:r>
          <a:endParaRPr lang="en-AU" sz="1400" kern="1200" dirty="0"/>
        </a:p>
      </dsp:txBody>
      <dsp:txXfrm>
        <a:off x="7065128" y="3797907"/>
        <a:ext cx="3029534" cy="128050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77ACA-69A6-4FF1-8601-504A5D9B8636}">
      <dsp:nvSpPr>
        <dsp:cNvPr id="0" name=""/>
        <dsp:cNvSpPr/>
      </dsp:nvSpPr>
      <dsp:spPr>
        <a:xfrm rot="5400000">
          <a:off x="640436" y="1322122"/>
          <a:ext cx="902955" cy="1027983"/>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C06F138-DDE9-4C93-9372-9B80513AB7FD}">
      <dsp:nvSpPr>
        <dsp:cNvPr id="0" name=""/>
        <dsp:cNvSpPr/>
      </dsp:nvSpPr>
      <dsp:spPr>
        <a:xfrm>
          <a:off x="0" y="5"/>
          <a:ext cx="1520045" cy="1303102"/>
        </a:xfrm>
        <a:prstGeom prst="roundRect">
          <a:avLst>
            <a:gd name="adj" fmla="val 1667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Application to FWC for a stop bullying order </a:t>
          </a:r>
        </a:p>
      </dsp:txBody>
      <dsp:txXfrm>
        <a:off x="63624" y="63629"/>
        <a:ext cx="1392797" cy="1175854"/>
      </dsp:txXfrm>
    </dsp:sp>
    <dsp:sp modelId="{3F3D79A5-29A3-4633-950A-01507E0577E9}">
      <dsp:nvSpPr>
        <dsp:cNvPr id="0" name=""/>
        <dsp:cNvSpPr/>
      </dsp:nvSpPr>
      <dsp:spPr>
        <a:xfrm>
          <a:off x="1593938" y="0"/>
          <a:ext cx="3877381" cy="131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AU" sz="1400" b="0" kern="1200" dirty="0" smtClean="0"/>
            <a:t/>
          </a:r>
          <a:br>
            <a:rPr lang="en-AU" sz="1400" b="0" kern="1200" dirty="0" smtClean="0"/>
          </a:br>
          <a:endParaRPr lang="en-AU" sz="1400" b="0" kern="1200" dirty="0"/>
        </a:p>
      </dsp:txBody>
      <dsp:txXfrm>
        <a:off x="1593938" y="0"/>
        <a:ext cx="3877381" cy="1311943"/>
      </dsp:txXfrm>
    </dsp:sp>
    <dsp:sp modelId="{DA37D9E8-FE4B-4C2E-9B9B-79026221BBA8}">
      <dsp:nvSpPr>
        <dsp:cNvPr id="0" name=""/>
        <dsp:cNvSpPr/>
      </dsp:nvSpPr>
      <dsp:spPr>
        <a:xfrm rot="5400000">
          <a:off x="2417589" y="2518736"/>
          <a:ext cx="902955" cy="1027983"/>
        </a:xfrm>
        <a:prstGeom prst="bentUpArrow">
          <a:avLst>
            <a:gd name="adj1" fmla="val 32840"/>
            <a:gd name="adj2" fmla="val 25000"/>
            <a:gd name="adj3" fmla="val 35780"/>
          </a:avLst>
        </a:prstGeom>
        <a:solidFill>
          <a:schemeClr val="accent1">
            <a:tint val="50000"/>
            <a:hueOff val="6477"/>
            <a:satOff val="-298"/>
            <a:lumOff val="8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C98C377-15EF-4A0A-8C12-482040A5F5F8}">
      <dsp:nvSpPr>
        <dsp:cNvPr id="0" name=""/>
        <dsp:cNvSpPr/>
      </dsp:nvSpPr>
      <dsp:spPr>
        <a:xfrm>
          <a:off x="1725366" y="1440385"/>
          <a:ext cx="1520045" cy="1063982"/>
        </a:xfrm>
        <a:prstGeom prst="roundRect">
          <a:avLst>
            <a:gd name="adj" fmla="val 16670"/>
          </a:avLst>
        </a:prstGeom>
        <a:solidFill>
          <a:schemeClr val="accent1">
            <a:shade val="80000"/>
            <a:hueOff val="235313"/>
            <a:satOff val="-31572"/>
            <a:lumOff val="1577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FWC deals with application</a:t>
          </a:r>
          <a:endParaRPr lang="en-AU" sz="1700" kern="1200" dirty="0"/>
        </a:p>
      </dsp:txBody>
      <dsp:txXfrm>
        <a:off x="1777315" y="1492334"/>
        <a:ext cx="1416147" cy="960084"/>
      </dsp:txXfrm>
    </dsp:sp>
    <dsp:sp modelId="{EBA6D6BC-F8E6-40EA-B60E-603F0277EC4E}">
      <dsp:nvSpPr>
        <dsp:cNvPr id="0" name=""/>
        <dsp:cNvSpPr/>
      </dsp:nvSpPr>
      <dsp:spPr>
        <a:xfrm>
          <a:off x="3350280" y="1380471"/>
          <a:ext cx="3743302" cy="1183654"/>
        </a:xfrm>
        <a:prstGeom prst="rect">
          <a:avLst/>
        </a:prstGeom>
        <a:noFill/>
        <a:ln>
          <a:noFill/>
        </a:ln>
        <a:effectLst/>
      </dsp:spPr>
      <dsp:style>
        <a:lnRef idx="0">
          <a:scrgbClr r="0" g="0" b="0"/>
        </a:lnRef>
        <a:fillRef idx="0">
          <a:scrgbClr r="0" g="0" b="0"/>
        </a:fillRef>
        <a:effectRef idx="0">
          <a:scrgbClr r="0" g="0" b="0"/>
        </a:effectRef>
        <a:fontRef idx="minor"/>
      </dsp:style>
    </dsp:sp>
    <dsp:sp modelId="{37025138-992F-49E8-9253-AF1CF0CA5AA9}">
      <dsp:nvSpPr>
        <dsp:cNvPr id="0" name=""/>
        <dsp:cNvSpPr/>
      </dsp:nvSpPr>
      <dsp:spPr>
        <a:xfrm rot="5400000">
          <a:off x="4253074" y="3732675"/>
          <a:ext cx="870629" cy="973808"/>
        </a:xfrm>
        <a:prstGeom prst="bentUpArrow">
          <a:avLst>
            <a:gd name="adj1" fmla="val 32840"/>
            <a:gd name="adj2" fmla="val 25000"/>
            <a:gd name="adj3" fmla="val 35780"/>
          </a:avLst>
        </a:prstGeom>
        <a:solidFill>
          <a:schemeClr val="accent1">
            <a:tint val="50000"/>
            <a:hueOff val="12954"/>
            <a:satOff val="-596"/>
            <a:lumOff val="1631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1168C97-EEDA-4E16-85C4-02D89DEF83A7}">
      <dsp:nvSpPr>
        <dsp:cNvPr id="0" name=""/>
        <dsp:cNvSpPr/>
      </dsp:nvSpPr>
      <dsp:spPr>
        <a:xfrm>
          <a:off x="3527965" y="2646261"/>
          <a:ext cx="1520045" cy="1063982"/>
        </a:xfrm>
        <a:prstGeom prst="roundRect">
          <a:avLst>
            <a:gd name="adj" fmla="val 16670"/>
          </a:avLst>
        </a:prstGeom>
        <a:solidFill>
          <a:schemeClr val="accent1">
            <a:shade val="80000"/>
            <a:hueOff val="470625"/>
            <a:satOff val="-63145"/>
            <a:lumOff val="3154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FWC issues order </a:t>
          </a:r>
          <a:endParaRPr lang="en-AU" sz="1700" kern="1200" dirty="0"/>
        </a:p>
      </dsp:txBody>
      <dsp:txXfrm>
        <a:off x="3579914" y="2698210"/>
        <a:ext cx="1416147" cy="960084"/>
      </dsp:txXfrm>
    </dsp:sp>
    <dsp:sp modelId="{522E3C6C-F143-430D-BC11-A331ED64BB36}">
      <dsp:nvSpPr>
        <dsp:cNvPr id="0" name=""/>
        <dsp:cNvSpPr/>
      </dsp:nvSpPr>
      <dsp:spPr>
        <a:xfrm>
          <a:off x="5080698" y="2693192"/>
          <a:ext cx="4641075" cy="1021801"/>
        </a:xfrm>
        <a:prstGeom prst="rect">
          <a:avLst/>
        </a:prstGeom>
        <a:noFill/>
        <a:ln>
          <a:noFill/>
        </a:ln>
        <a:effectLst/>
      </dsp:spPr>
      <dsp:style>
        <a:lnRef idx="0">
          <a:scrgbClr r="0" g="0" b="0"/>
        </a:lnRef>
        <a:fillRef idx="0">
          <a:scrgbClr r="0" g="0" b="0"/>
        </a:fillRef>
        <a:effectRef idx="0">
          <a:scrgbClr r="0" g="0" b="0"/>
        </a:effectRef>
        <a:fontRef idx="minor"/>
      </dsp:style>
    </dsp:sp>
    <dsp:sp modelId="{D7409F59-1899-4C38-A467-53FB0BE134B7}">
      <dsp:nvSpPr>
        <dsp:cNvPr id="0" name=""/>
        <dsp:cNvSpPr/>
      </dsp:nvSpPr>
      <dsp:spPr>
        <a:xfrm>
          <a:off x="5389431" y="3912319"/>
          <a:ext cx="1520045" cy="1063982"/>
        </a:xfrm>
        <a:prstGeom prst="roundRect">
          <a:avLst>
            <a:gd name="adj" fmla="val 16670"/>
          </a:avLst>
        </a:prstGeom>
        <a:solidFill>
          <a:schemeClr val="accent1">
            <a:shade val="80000"/>
            <a:hueOff val="705938"/>
            <a:satOff val="-94717"/>
            <a:lumOff val="4731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Respondent contravenes order </a:t>
          </a:r>
          <a:endParaRPr lang="en-AU" sz="1700" kern="1200" dirty="0"/>
        </a:p>
      </dsp:txBody>
      <dsp:txXfrm>
        <a:off x="5441380" y="3964268"/>
        <a:ext cx="1416147" cy="960084"/>
      </dsp:txXfrm>
    </dsp:sp>
    <dsp:sp modelId="{BFADC9A4-D59E-4CC3-B8AA-35E5FECD11F4}">
      <dsp:nvSpPr>
        <dsp:cNvPr id="0" name=""/>
        <dsp:cNvSpPr/>
      </dsp:nvSpPr>
      <dsp:spPr>
        <a:xfrm>
          <a:off x="7065128" y="3797907"/>
          <a:ext cx="3029534" cy="128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AU" sz="1500" kern="1200" dirty="0" smtClean="0"/>
            <a:t>  </a:t>
          </a:r>
          <a:r>
            <a:rPr lang="en-AU" sz="1400" kern="1200" dirty="0" smtClean="0"/>
            <a:t>Federal Court</a:t>
          </a:r>
          <a:endParaRPr lang="en-AU" sz="1400" kern="1200" dirty="0"/>
        </a:p>
        <a:p>
          <a:pPr marL="114300" lvl="1" indent="-114300" algn="l" defTabSz="622300">
            <a:lnSpc>
              <a:spcPct val="90000"/>
            </a:lnSpc>
            <a:spcBef>
              <a:spcPct val="0"/>
            </a:spcBef>
            <a:spcAft>
              <a:spcPct val="15000"/>
            </a:spcAft>
            <a:buChar char="••"/>
          </a:pPr>
          <a:r>
            <a:rPr lang="en-AU" sz="1400" kern="1200" dirty="0" smtClean="0"/>
            <a:t>  Federal Circuit Court </a:t>
          </a:r>
          <a:endParaRPr lang="en-AU" sz="1400" kern="1200" dirty="0"/>
        </a:p>
        <a:p>
          <a:pPr marL="114300" lvl="1" indent="-114300" algn="l" defTabSz="622300">
            <a:lnSpc>
              <a:spcPct val="90000"/>
            </a:lnSpc>
            <a:spcBef>
              <a:spcPct val="0"/>
            </a:spcBef>
            <a:spcAft>
              <a:spcPct val="15000"/>
            </a:spcAft>
            <a:buChar char="••"/>
          </a:pPr>
          <a:r>
            <a:rPr lang="en-AU" sz="1400" kern="1200" dirty="0" smtClean="0"/>
            <a:t>  Damages </a:t>
          </a:r>
          <a:endParaRPr lang="en-AU" sz="1400" b="1" kern="1200" dirty="0"/>
        </a:p>
        <a:p>
          <a:pPr marL="114300" lvl="1" indent="-114300" algn="l" defTabSz="622300">
            <a:lnSpc>
              <a:spcPct val="90000"/>
            </a:lnSpc>
            <a:spcBef>
              <a:spcPct val="0"/>
            </a:spcBef>
            <a:spcAft>
              <a:spcPct val="15000"/>
            </a:spcAft>
            <a:buChar char="••"/>
          </a:pPr>
          <a:r>
            <a:rPr lang="en-AU" sz="1400" kern="1200" dirty="0" smtClean="0"/>
            <a:t>  Maximum penalty </a:t>
          </a:r>
          <a:br>
            <a:rPr lang="en-AU" sz="1400" kern="1200" dirty="0" smtClean="0"/>
          </a:br>
          <a:r>
            <a:rPr lang="en-AU" sz="1400" kern="1200" dirty="0" smtClean="0"/>
            <a:t>  </a:t>
          </a:r>
          <a:r>
            <a:rPr lang="en-AU" sz="1400" b="1" kern="1200" dirty="0" smtClean="0"/>
            <a:t>Individual:  $10,200</a:t>
          </a:r>
          <a:br>
            <a:rPr lang="en-AU" sz="1400" b="1" kern="1200" dirty="0" smtClean="0"/>
          </a:br>
          <a:r>
            <a:rPr lang="en-AU" sz="1400" b="1" kern="1200" dirty="0" smtClean="0"/>
            <a:t>  Corporation:  $51,000  </a:t>
          </a:r>
          <a:endParaRPr lang="en-AU" sz="1400" b="1" kern="1200" dirty="0"/>
        </a:p>
      </dsp:txBody>
      <dsp:txXfrm>
        <a:off x="7065128" y="3797907"/>
        <a:ext cx="3029534" cy="128050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60092-BB7B-40E9-A23A-34601678C2F6}">
      <dsp:nvSpPr>
        <dsp:cNvPr id="0" name=""/>
        <dsp:cNvSpPr/>
      </dsp:nvSpPr>
      <dsp:spPr>
        <a:xfrm>
          <a:off x="1573450" y="34893"/>
          <a:ext cx="1674865" cy="167486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AU" sz="1200" kern="1200" dirty="0" smtClean="0"/>
            <a:t>Harsh</a:t>
          </a:r>
          <a:endParaRPr lang="en-AU" sz="1200" kern="1200" dirty="0"/>
        </a:p>
      </dsp:txBody>
      <dsp:txXfrm>
        <a:off x="1796766" y="327994"/>
        <a:ext cx="1228234" cy="753689"/>
      </dsp:txXfrm>
    </dsp:sp>
    <dsp:sp modelId="{C237A835-A5AE-4ED2-9A8A-A0BBB315F72F}">
      <dsp:nvSpPr>
        <dsp:cNvPr id="0" name=""/>
        <dsp:cNvSpPr/>
      </dsp:nvSpPr>
      <dsp:spPr>
        <a:xfrm>
          <a:off x="2177798" y="1081683"/>
          <a:ext cx="1674865" cy="1674865"/>
        </a:xfrm>
        <a:prstGeom prst="ellipse">
          <a:avLst/>
        </a:prstGeom>
        <a:solidFill>
          <a:schemeClr val="accent4">
            <a:alpha val="50000"/>
            <a:hueOff val="3535061"/>
            <a:satOff val="-8496"/>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AU" sz="1200" kern="1200" dirty="0" smtClean="0"/>
            <a:t>Unreasonable</a:t>
          </a:r>
          <a:endParaRPr lang="en-AU" sz="1200" kern="1200" dirty="0"/>
        </a:p>
      </dsp:txBody>
      <dsp:txXfrm>
        <a:off x="2690027" y="1514357"/>
        <a:ext cx="1004919" cy="921175"/>
      </dsp:txXfrm>
    </dsp:sp>
    <dsp:sp modelId="{BE48321D-DDA9-4DE3-87A0-C3D16710918B}">
      <dsp:nvSpPr>
        <dsp:cNvPr id="0" name=""/>
        <dsp:cNvSpPr/>
      </dsp:nvSpPr>
      <dsp:spPr>
        <a:xfrm>
          <a:off x="969103" y="1081683"/>
          <a:ext cx="1674865" cy="1674865"/>
        </a:xfrm>
        <a:prstGeom prst="ellipse">
          <a:avLst/>
        </a:prstGeom>
        <a:solidFill>
          <a:schemeClr val="accent4">
            <a:alpha val="50000"/>
            <a:hueOff val="7070121"/>
            <a:satOff val="-16993"/>
            <a:lumOff val="-3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AU" sz="1200" kern="1200" dirty="0" smtClean="0"/>
            <a:t>Unjust</a:t>
          </a:r>
          <a:endParaRPr lang="en-AU" sz="1200" kern="1200" dirty="0"/>
        </a:p>
      </dsp:txBody>
      <dsp:txXfrm>
        <a:off x="1126820" y="1514357"/>
        <a:ext cx="1004919" cy="92117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5070F-BA1E-40CA-9557-E7CC2A553138}">
      <dsp:nvSpPr>
        <dsp:cNvPr id="0" name=""/>
        <dsp:cNvSpPr/>
      </dsp:nvSpPr>
      <dsp:spPr>
        <a:xfrm>
          <a:off x="1525425" y="345513"/>
          <a:ext cx="4299722" cy="4299722"/>
        </a:xfrm>
        <a:prstGeom prst="pie">
          <a:avLst>
            <a:gd name="adj1" fmla="val 16200000"/>
            <a:gd name="adj2" fmla="val 180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Reasonable management action</a:t>
          </a:r>
          <a:endParaRPr lang="en-AU" sz="1300" kern="1200" dirty="0"/>
        </a:p>
      </dsp:txBody>
      <dsp:txXfrm>
        <a:off x="3863143" y="1138914"/>
        <a:ext cx="1458834" cy="1433240"/>
      </dsp:txXfrm>
    </dsp:sp>
    <dsp:sp modelId="{54C7A536-24DB-4F26-A532-4EC92B51551A}">
      <dsp:nvSpPr>
        <dsp:cNvPr id="0" name=""/>
        <dsp:cNvSpPr/>
      </dsp:nvSpPr>
      <dsp:spPr>
        <a:xfrm>
          <a:off x="1303785" y="473481"/>
          <a:ext cx="4299722" cy="4299722"/>
        </a:xfrm>
        <a:prstGeom prst="pie">
          <a:avLst>
            <a:gd name="adj1" fmla="val 1800000"/>
            <a:gd name="adj2" fmla="val 9000000"/>
          </a:avLst>
        </a:prstGeom>
        <a:solidFill>
          <a:schemeClr val="accent1">
            <a:shade val="50000"/>
            <a:hueOff val="443969"/>
            <a:satOff val="-63577"/>
            <a:lumOff val="407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The behaviour creates a </a:t>
          </a:r>
          <a:r>
            <a:rPr lang="en-AU" sz="1300" b="1" kern="1200" dirty="0" smtClean="0"/>
            <a:t>risk to health and safety  </a:t>
          </a:r>
          <a:endParaRPr lang="en-AU" sz="1300" b="1" kern="1200" dirty="0"/>
        </a:p>
      </dsp:txBody>
      <dsp:txXfrm>
        <a:off x="2481090" y="3186401"/>
        <a:ext cx="1945112" cy="1330866"/>
      </dsp:txXfrm>
    </dsp:sp>
    <dsp:sp modelId="{9BDFB2AE-3229-4989-BE57-CDEB333788CE}">
      <dsp:nvSpPr>
        <dsp:cNvPr id="0" name=""/>
        <dsp:cNvSpPr/>
      </dsp:nvSpPr>
      <dsp:spPr>
        <a:xfrm>
          <a:off x="1303785" y="473481"/>
          <a:ext cx="4299722" cy="4299722"/>
        </a:xfrm>
        <a:prstGeom prst="pie">
          <a:avLst>
            <a:gd name="adj1" fmla="val 9000000"/>
            <a:gd name="adj2" fmla="val 16200000"/>
          </a:avLst>
        </a:prstGeom>
        <a:solidFill>
          <a:schemeClr val="accent1">
            <a:shade val="50000"/>
            <a:hueOff val="443969"/>
            <a:satOff val="-63577"/>
            <a:lumOff val="407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An individual or  group of individuals </a:t>
          </a:r>
          <a:r>
            <a:rPr lang="en-AU" sz="1300" b="1" kern="1200" dirty="0" smtClean="0"/>
            <a:t>repeatedly</a:t>
          </a:r>
          <a:r>
            <a:rPr lang="en-AU" sz="1300" kern="1200" dirty="0" smtClean="0"/>
            <a:t> behaves </a:t>
          </a:r>
          <a:r>
            <a:rPr lang="en-AU" sz="1300" b="1" kern="1200" dirty="0" smtClean="0"/>
            <a:t>unreasonably towards </a:t>
          </a:r>
          <a:r>
            <a:rPr lang="en-AU" sz="1300" kern="1200" dirty="0" smtClean="0"/>
            <a:t>the worker, or group of workers</a:t>
          </a:r>
          <a:endParaRPr lang="en-AU" sz="1300" kern="1200" dirty="0"/>
        </a:p>
      </dsp:txBody>
      <dsp:txXfrm>
        <a:off x="1764469" y="1318069"/>
        <a:ext cx="1458834" cy="14332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5F9AC-6758-41B6-847C-772CF09079F1}">
      <dsp:nvSpPr>
        <dsp:cNvPr id="0" name=""/>
        <dsp:cNvSpPr/>
      </dsp:nvSpPr>
      <dsp:spPr>
        <a:xfrm>
          <a:off x="2909984" y="1721829"/>
          <a:ext cx="1308963" cy="1308963"/>
        </a:xfrm>
        <a:prstGeom prst="ellips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AU" sz="2300" kern="1200" dirty="0" smtClean="0"/>
            <a:t>Orders </a:t>
          </a:r>
          <a:endParaRPr lang="en-AU" sz="2300" kern="1200" dirty="0"/>
        </a:p>
      </dsp:txBody>
      <dsp:txXfrm>
        <a:off x="3101677" y="1913522"/>
        <a:ext cx="925577" cy="925577"/>
      </dsp:txXfrm>
    </dsp:sp>
    <dsp:sp modelId="{CC2E799F-0C3E-4B24-8A71-832BD49C66D5}">
      <dsp:nvSpPr>
        <dsp:cNvPr id="0" name=""/>
        <dsp:cNvSpPr/>
      </dsp:nvSpPr>
      <dsp:spPr>
        <a:xfrm rot="16200000">
          <a:off x="3366567" y="1507404"/>
          <a:ext cx="395798" cy="33050"/>
        </a:xfrm>
        <a:custGeom>
          <a:avLst/>
          <a:gdLst/>
          <a:ahLst/>
          <a:cxnLst/>
          <a:rect l="0" t="0" r="0" b="0"/>
          <a:pathLst>
            <a:path>
              <a:moveTo>
                <a:pt x="0" y="16525"/>
              </a:moveTo>
              <a:lnTo>
                <a:pt x="395798" y="16525"/>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3554571" y="1514035"/>
        <a:ext cx="19789" cy="19789"/>
      </dsp:txXfrm>
    </dsp:sp>
    <dsp:sp modelId="{3A5C9456-FCA3-4B93-A36F-886B8DCB74E3}">
      <dsp:nvSpPr>
        <dsp:cNvPr id="0" name=""/>
        <dsp:cNvSpPr/>
      </dsp:nvSpPr>
      <dsp:spPr>
        <a:xfrm>
          <a:off x="2909984" y="17067"/>
          <a:ext cx="1308963" cy="1308963"/>
        </a:xfrm>
        <a:prstGeom prst="ellips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smtClean="0"/>
            <a:t>Employer </a:t>
          </a:r>
          <a:endParaRPr lang="en-AU" sz="1600" kern="1200" dirty="0"/>
        </a:p>
      </dsp:txBody>
      <dsp:txXfrm>
        <a:off x="3101677" y="208760"/>
        <a:ext cx="925577" cy="925577"/>
      </dsp:txXfrm>
    </dsp:sp>
    <dsp:sp modelId="{E212AAE8-FFBA-40C4-85A2-7B28973E70A8}">
      <dsp:nvSpPr>
        <dsp:cNvPr id="0" name=""/>
        <dsp:cNvSpPr/>
      </dsp:nvSpPr>
      <dsp:spPr>
        <a:xfrm>
          <a:off x="4218948" y="2359785"/>
          <a:ext cx="395798" cy="33050"/>
        </a:xfrm>
        <a:custGeom>
          <a:avLst/>
          <a:gdLst/>
          <a:ahLst/>
          <a:cxnLst/>
          <a:rect l="0" t="0" r="0" b="0"/>
          <a:pathLst>
            <a:path>
              <a:moveTo>
                <a:pt x="0" y="16525"/>
              </a:moveTo>
              <a:lnTo>
                <a:pt x="395798" y="16525"/>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4406952" y="2366416"/>
        <a:ext cx="19789" cy="19789"/>
      </dsp:txXfrm>
    </dsp:sp>
    <dsp:sp modelId="{A14977CE-7EF4-4333-831A-7BA308E1D6BB}">
      <dsp:nvSpPr>
        <dsp:cNvPr id="0" name=""/>
        <dsp:cNvSpPr/>
      </dsp:nvSpPr>
      <dsp:spPr>
        <a:xfrm>
          <a:off x="4614746" y="1721829"/>
          <a:ext cx="1308963" cy="1308963"/>
        </a:xfrm>
        <a:prstGeom prst="ellipse">
          <a:avLst/>
        </a:prstGeom>
        <a:gradFill rotWithShape="0">
          <a:gsLst>
            <a:gs pos="0">
              <a:schemeClr val="accent1">
                <a:shade val="80000"/>
                <a:hueOff val="235313"/>
                <a:satOff val="-31572"/>
                <a:lumOff val="15772"/>
                <a:alphaOff val="0"/>
                <a:shade val="51000"/>
                <a:satMod val="130000"/>
              </a:schemeClr>
            </a:gs>
            <a:gs pos="80000">
              <a:schemeClr val="accent1">
                <a:shade val="80000"/>
                <a:hueOff val="235313"/>
                <a:satOff val="-31572"/>
                <a:lumOff val="15772"/>
                <a:alphaOff val="0"/>
                <a:shade val="93000"/>
                <a:satMod val="130000"/>
              </a:schemeClr>
            </a:gs>
            <a:gs pos="100000">
              <a:schemeClr val="accent1">
                <a:shade val="80000"/>
                <a:hueOff val="235313"/>
                <a:satOff val="-31572"/>
                <a:lumOff val="157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smtClean="0"/>
            <a:t>Employee </a:t>
          </a:r>
          <a:endParaRPr lang="en-AU" sz="1600" kern="1200" dirty="0"/>
        </a:p>
      </dsp:txBody>
      <dsp:txXfrm>
        <a:off x="4806439" y="1913522"/>
        <a:ext cx="925577" cy="925577"/>
      </dsp:txXfrm>
    </dsp:sp>
    <dsp:sp modelId="{5F843F77-30B7-4B1E-B362-123DEDF63F3B}">
      <dsp:nvSpPr>
        <dsp:cNvPr id="0" name=""/>
        <dsp:cNvSpPr/>
      </dsp:nvSpPr>
      <dsp:spPr>
        <a:xfrm rot="5400000">
          <a:off x="3366567" y="3212166"/>
          <a:ext cx="395798" cy="33050"/>
        </a:xfrm>
        <a:custGeom>
          <a:avLst/>
          <a:gdLst/>
          <a:ahLst/>
          <a:cxnLst/>
          <a:rect l="0" t="0" r="0" b="0"/>
          <a:pathLst>
            <a:path>
              <a:moveTo>
                <a:pt x="0" y="16525"/>
              </a:moveTo>
              <a:lnTo>
                <a:pt x="395798" y="16525"/>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3554571" y="3218796"/>
        <a:ext cx="19789" cy="19789"/>
      </dsp:txXfrm>
    </dsp:sp>
    <dsp:sp modelId="{EBF982F8-4071-4050-A830-B4033403BD6F}">
      <dsp:nvSpPr>
        <dsp:cNvPr id="0" name=""/>
        <dsp:cNvSpPr/>
      </dsp:nvSpPr>
      <dsp:spPr>
        <a:xfrm>
          <a:off x="2909984" y="3426591"/>
          <a:ext cx="1308963" cy="1308963"/>
        </a:xfrm>
        <a:prstGeom prst="ellipse">
          <a:avLst/>
        </a:prstGeom>
        <a:gradFill rotWithShape="0">
          <a:gsLst>
            <a:gs pos="0">
              <a:schemeClr val="accent1">
                <a:shade val="80000"/>
                <a:hueOff val="470625"/>
                <a:satOff val="-63145"/>
                <a:lumOff val="31544"/>
                <a:alphaOff val="0"/>
                <a:shade val="51000"/>
                <a:satMod val="130000"/>
              </a:schemeClr>
            </a:gs>
            <a:gs pos="80000">
              <a:schemeClr val="accent1">
                <a:shade val="80000"/>
                <a:hueOff val="470625"/>
                <a:satOff val="-63145"/>
                <a:lumOff val="31544"/>
                <a:alphaOff val="0"/>
                <a:shade val="93000"/>
                <a:satMod val="130000"/>
              </a:schemeClr>
            </a:gs>
            <a:gs pos="100000">
              <a:schemeClr val="accent1">
                <a:shade val="80000"/>
                <a:hueOff val="470625"/>
                <a:satOff val="-63145"/>
                <a:lumOff val="315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smtClean="0"/>
            <a:t>Co-workers </a:t>
          </a:r>
          <a:endParaRPr lang="en-AU" sz="1600" kern="1200" dirty="0"/>
        </a:p>
      </dsp:txBody>
      <dsp:txXfrm>
        <a:off x="3101677" y="3618284"/>
        <a:ext cx="925577" cy="925577"/>
      </dsp:txXfrm>
    </dsp:sp>
    <dsp:sp modelId="{18809DBB-B4CD-4C16-9DAE-F11223CF6D47}">
      <dsp:nvSpPr>
        <dsp:cNvPr id="0" name=""/>
        <dsp:cNvSpPr/>
      </dsp:nvSpPr>
      <dsp:spPr>
        <a:xfrm rot="10800000">
          <a:off x="2514186" y="2359785"/>
          <a:ext cx="395798" cy="33050"/>
        </a:xfrm>
        <a:custGeom>
          <a:avLst/>
          <a:gdLst/>
          <a:ahLst/>
          <a:cxnLst/>
          <a:rect l="0" t="0" r="0" b="0"/>
          <a:pathLst>
            <a:path>
              <a:moveTo>
                <a:pt x="0" y="16525"/>
              </a:moveTo>
              <a:lnTo>
                <a:pt x="395798" y="16525"/>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rot="10800000">
        <a:off x="2702190" y="2366416"/>
        <a:ext cx="19789" cy="19789"/>
      </dsp:txXfrm>
    </dsp:sp>
    <dsp:sp modelId="{EA6DAFE8-5090-4D77-867F-4B1363FD8ED2}">
      <dsp:nvSpPr>
        <dsp:cNvPr id="0" name=""/>
        <dsp:cNvSpPr/>
      </dsp:nvSpPr>
      <dsp:spPr>
        <a:xfrm>
          <a:off x="1205222" y="1721829"/>
          <a:ext cx="1308963" cy="1308963"/>
        </a:xfrm>
        <a:prstGeom prst="ellipse">
          <a:avLst/>
        </a:prstGeom>
        <a:gradFill rotWithShape="0">
          <a:gsLst>
            <a:gs pos="0">
              <a:schemeClr val="accent1">
                <a:shade val="80000"/>
                <a:hueOff val="705938"/>
                <a:satOff val="-94717"/>
                <a:lumOff val="47316"/>
                <a:alphaOff val="0"/>
                <a:shade val="51000"/>
                <a:satMod val="130000"/>
              </a:schemeClr>
            </a:gs>
            <a:gs pos="80000">
              <a:schemeClr val="accent1">
                <a:shade val="80000"/>
                <a:hueOff val="705938"/>
                <a:satOff val="-94717"/>
                <a:lumOff val="47316"/>
                <a:alphaOff val="0"/>
                <a:shade val="93000"/>
                <a:satMod val="130000"/>
              </a:schemeClr>
            </a:gs>
            <a:gs pos="100000">
              <a:schemeClr val="accent1">
                <a:shade val="80000"/>
                <a:hueOff val="705938"/>
                <a:satOff val="-94717"/>
                <a:lumOff val="473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smtClean="0"/>
            <a:t>Visitors </a:t>
          </a:r>
          <a:endParaRPr lang="en-AU" sz="1600" kern="1200" dirty="0"/>
        </a:p>
      </dsp:txBody>
      <dsp:txXfrm>
        <a:off x="1396915" y="1913522"/>
        <a:ext cx="925577" cy="92557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3FEDC-CA9E-427D-BC78-C2715944167F}">
      <dsp:nvSpPr>
        <dsp:cNvPr id="0" name=""/>
        <dsp:cNvSpPr/>
      </dsp:nvSpPr>
      <dsp:spPr>
        <a:xfrm>
          <a:off x="1998872" y="3733208"/>
          <a:ext cx="4013396"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3509D7-5C0E-4FE1-B1F3-E687B7FF1399}">
      <dsp:nvSpPr>
        <dsp:cNvPr id="0" name=""/>
        <dsp:cNvSpPr/>
      </dsp:nvSpPr>
      <dsp:spPr>
        <a:xfrm>
          <a:off x="1998872" y="2334116"/>
          <a:ext cx="3437769"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1EC18C-758F-4F8B-9CD2-E07F12D94465}">
      <dsp:nvSpPr>
        <dsp:cNvPr id="0" name=""/>
        <dsp:cNvSpPr/>
      </dsp:nvSpPr>
      <dsp:spPr>
        <a:xfrm>
          <a:off x="1998872" y="935024"/>
          <a:ext cx="4013396"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D191-F186-4A64-9F41-4010F515A6E6}">
      <dsp:nvSpPr>
        <dsp:cNvPr id="0" name=""/>
        <dsp:cNvSpPr/>
      </dsp:nvSpPr>
      <dsp:spPr>
        <a:xfrm>
          <a:off x="168" y="335413"/>
          <a:ext cx="3997406" cy="3997406"/>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4F2C1C-FB5B-4E6C-B278-A97E4782D0C5}">
      <dsp:nvSpPr>
        <dsp:cNvPr id="0" name=""/>
        <dsp:cNvSpPr/>
      </dsp:nvSpPr>
      <dsp:spPr>
        <a:xfrm>
          <a:off x="751758" y="1381950"/>
          <a:ext cx="2558340" cy="163403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022350">
            <a:lnSpc>
              <a:spcPct val="90000"/>
            </a:lnSpc>
            <a:spcBef>
              <a:spcPct val="0"/>
            </a:spcBef>
            <a:spcAft>
              <a:spcPct val="35000"/>
            </a:spcAft>
          </a:pPr>
          <a:r>
            <a:rPr lang="en-AU" sz="2300" kern="1200" dirty="0" smtClean="0">
              <a:solidFill>
                <a:schemeClr val="accent1"/>
              </a:solidFill>
            </a:rPr>
            <a:t>FWC’s orders are limited to preventing the worker from being bullied </a:t>
          </a:r>
          <a:r>
            <a:rPr lang="en-AU" sz="2300" b="0" kern="1200" dirty="0" smtClean="0">
              <a:solidFill>
                <a:schemeClr val="accent1"/>
              </a:solidFill>
            </a:rPr>
            <a:t>at work</a:t>
          </a:r>
          <a:r>
            <a:rPr lang="en-AU" sz="2300" b="1" kern="1200" dirty="0" smtClean="0">
              <a:solidFill>
                <a:schemeClr val="accent1"/>
              </a:solidFill>
            </a:rPr>
            <a:t> </a:t>
          </a:r>
          <a:endParaRPr lang="en-AU" sz="2300" b="1" kern="1200" dirty="0">
            <a:solidFill>
              <a:schemeClr val="accent1"/>
            </a:solidFill>
          </a:endParaRPr>
        </a:p>
      </dsp:txBody>
      <dsp:txXfrm>
        <a:off x="751758" y="1381950"/>
        <a:ext cx="2558340" cy="1634037"/>
      </dsp:txXfrm>
    </dsp:sp>
    <dsp:sp modelId="{6EDFE6EE-82D0-4494-8F82-D1CA5A92D6EC}">
      <dsp:nvSpPr>
        <dsp:cNvPr id="0" name=""/>
        <dsp:cNvSpPr/>
      </dsp:nvSpPr>
      <dsp:spPr>
        <a:xfrm>
          <a:off x="5154104" y="175430"/>
          <a:ext cx="1696035" cy="1540556"/>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AF8CD5-CEAE-4A99-9578-8431DC2F4A08}">
      <dsp:nvSpPr>
        <dsp:cNvPr id="0" name=""/>
        <dsp:cNvSpPr/>
      </dsp:nvSpPr>
      <dsp:spPr>
        <a:xfrm>
          <a:off x="5307147" y="493332"/>
          <a:ext cx="1382764" cy="94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ctr" defTabSz="666750">
            <a:lnSpc>
              <a:spcPct val="90000"/>
            </a:lnSpc>
            <a:spcBef>
              <a:spcPct val="0"/>
            </a:spcBef>
            <a:spcAft>
              <a:spcPct val="35000"/>
            </a:spcAft>
          </a:pPr>
          <a:r>
            <a:rPr lang="en-AU" sz="1500" b="1" kern="1200" dirty="0" smtClean="0">
              <a:solidFill>
                <a:schemeClr val="accent1"/>
              </a:solidFill>
            </a:rPr>
            <a:t>No </a:t>
          </a:r>
          <a:br>
            <a:rPr lang="en-AU" sz="1500" b="1" kern="1200" dirty="0" smtClean="0">
              <a:solidFill>
                <a:schemeClr val="accent1"/>
              </a:solidFill>
            </a:rPr>
          </a:br>
          <a:r>
            <a:rPr lang="en-AU" sz="1500" b="1" kern="1200" dirty="0" smtClean="0">
              <a:solidFill>
                <a:schemeClr val="accent1"/>
              </a:solidFill>
            </a:rPr>
            <a:t>reinstatement </a:t>
          </a:r>
          <a:endParaRPr lang="en-AU" sz="1500" b="1" kern="1200" dirty="0">
            <a:solidFill>
              <a:schemeClr val="accent1"/>
            </a:solidFill>
          </a:endParaRPr>
        </a:p>
      </dsp:txBody>
      <dsp:txXfrm>
        <a:off x="5307147" y="493332"/>
        <a:ext cx="1382764" cy="945166"/>
      </dsp:txXfrm>
    </dsp:sp>
    <dsp:sp modelId="{8BB63C98-F3F8-4132-B6B3-F9CE424FCB78}">
      <dsp:nvSpPr>
        <dsp:cNvPr id="0" name=""/>
        <dsp:cNvSpPr/>
      </dsp:nvSpPr>
      <dsp:spPr>
        <a:xfrm>
          <a:off x="4523883" y="1518603"/>
          <a:ext cx="1825515" cy="1631025"/>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404AFD-B5CA-470E-AF02-E754D5F0EE33}">
      <dsp:nvSpPr>
        <dsp:cNvPr id="0" name=""/>
        <dsp:cNvSpPr/>
      </dsp:nvSpPr>
      <dsp:spPr>
        <a:xfrm>
          <a:off x="4506004" y="1715809"/>
          <a:ext cx="1923850" cy="119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ctr" defTabSz="666750">
            <a:lnSpc>
              <a:spcPct val="90000"/>
            </a:lnSpc>
            <a:spcBef>
              <a:spcPct val="0"/>
            </a:spcBef>
            <a:spcAft>
              <a:spcPct val="35000"/>
            </a:spcAft>
          </a:pPr>
          <a:r>
            <a:rPr lang="en-AU" sz="1500" b="1" kern="1200" dirty="0" smtClean="0">
              <a:solidFill>
                <a:schemeClr val="accent1"/>
              </a:solidFill>
            </a:rPr>
            <a:t>No compensation </a:t>
          </a:r>
          <a:endParaRPr lang="en-AU" sz="1500" b="1" kern="1200" dirty="0">
            <a:solidFill>
              <a:schemeClr val="accent1"/>
            </a:solidFill>
          </a:endParaRPr>
        </a:p>
      </dsp:txBody>
      <dsp:txXfrm>
        <a:off x="4506004" y="1715809"/>
        <a:ext cx="1923850" cy="1199221"/>
      </dsp:txXfrm>
    </dsp:sp>
    <dsp:sp modelId="{482AB9B5-8A1E-47E6-A9D4-F025D370AA6E}">
      <dsp:nvSpPr>
        <dsp:cNvPr id="0" name=""/>
        <dsp:cNvSpPr/>
      </dsp:nvSpPr>
      <dsp:spPr>
        <a:xfrm>
          <a:off x="5119309" y="2845886"/>
          <a:ext cx="1810789" cy="1709334"/>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BF1791-D413-4B5D-8D52-C2EC93499CA3}">
      <dsp:nvSpPr>
        <dsp:cNvPr id="0" name=""/>
        <dsp:cNvSpPr/>
      </dsp:nvSpPr>
      <dsp:spPr>
        <a:xfrm>
          <a:off x="5329923" y="2927373"/>
          <a:ext cx="1382613" cy="150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ctr" defTabSz="666750">
            <a:lnSpc>
              <a:spcPct val="90000"/>
            </a:lnSpc>
            <a:spcBef>
              <a:spcPct val="0"/>
            </a:spcBef>
            <a:spcAft>
              <a:spcPct val="35000"/>
            </a:spcAft>
          </a:pPr>
          <a:r>
            <a:rPr lang="en-AU" sz="1500" b="1" kern="1200" dirty="0" smtClean="0">
              <a:solidFill>
                <a:schemeClr val="accent1"/>
              </a:solidFill>
            </a:rPr>
            <a:t>No pecuniary payment </a:t>
          </a:r>
          <a:endParaRPr lang="en-AU" sz="1500" b="1" kern="1200" dirty="0">
            <a:solidFill>
              <a:schemeClr val="accent1"/>
            </a:solidFill>
          </a:endParaRPr>
        </a:p>
      </dsp:txBody>
      <dsp:txXfrm>
        <a:off x="5329923" y="2927373"/>
        <a:ext cx="1382613" cy="150486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30A2B-DDCE-4F14-AD0B-963E319D60A8}">
      <dsp:nvSpPr>
        <dsp:cNvPr id="0" name=""/>
        <dsp:cNvSpPr/>
      </dsp:nvSpPr>
      <dsp:spPr>
        <a:xfrm>
          <a:off x="2015606" y="9"/>
          <a:ext cx="2851573" cy="2851573"/>
        </a:xfrm>
        <a:prstGeom prst="ellipse">
          <a:avLst/>
        </a:prstGeom>
        <a:solidFill>
          <a:schemeClr val="accent2">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AU" sz="1900" b="1" kern="1200" dirty="0" smtClean="0"/>
            <a:t>Final (or interim) outcomes of any investigation </a:t>
          </a:r>
          <a:endParaRPr lang="en-AU" sz="1900" b="1" kern="1200" dirty="0"/>
        </a:p>
      </dsp:txBody>
      <dsp:txXfrm>
        <a:off x="2395815" y="499034"/>
        <a:ext cx="2091153" cy="1283207"/>
      </dsp:txXfrm>
    </dsp:sp>
    <dsp:sp modelId="{398EB37D-EEB6-4E58-921B-DDFE661B0FC9}">
      <dsp:nvSpPr>
        <dsp:cNvPr id="0" name=""/>
        <dsp:cNvSpPr/>
      </dsp:nvSpPr>
      <dsp:spPr>
        <a:xfrm>
          <a:off x="3169533" y="1707617"/>
          <a:ext cx="2851573" cy="2851573"/>
        </a:xfrm>
        <a:prstGeom prst="ellipse">
          <a:avLst/>
        </a:prstGeom>
        <a:solidFill>
          <a:schemeClr val="accent2">
            <a:shade val="80000"/>
            <a:alpha val="50000"/>
            <a:hueOff val="165120"/>
            <a:satOff val="-41320"/>
            <a:lumOff val="2085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AU" sz="1900" b="1" kern="1200" dirty="0" smtClean="0"/>
            <a:t>Final (or interim)  outcomes of the grievance / dispute resolution</a:t>
          </a:r>
          <a:endParaRPr lang="en-AU" sz="1900" b="1" kern="1200" dirty="0"/>
        </a:p>
      </dsp:txBody>
      <dsp:txXfrm>
        <a:off x="4041639" y="2444273"/>
        <a:ext cx="1710943" cy="1568365"/>
      </dsp:txXfrm>
    </dsp:sp>
    <dsp:sp modelId="{0631F5CF-06F9-439E-B268-3BFA8795C3A7}">
      <dsp:nvSpPr>
        <dsp:cNvPr id="0" name=""/>
        <dsp:cNvSpPr/>
      </dsp:nvSpPr>
      <dsp:spPr>
        <a:xfrm>
          <a:off x="864359" y="1763707"/>
          <a:ext cx="2851573" cy="2851573"/>
        </a:xfrm>
        <a:prstGeom prst="ellipse">
          <a:avLst/>
        </a:prstGeom>
        <a:solidFill>
          <a:schemeClr val="accent2">
            <a:shade val="80000"/>
            <a:alpha val="50000"/>
            <a:hueOff val="330240"/>
            <a:satOff val="-82639"/>
            <a:lumOff val="4171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AU" sz="1900" b="1" kern="1200" dirty="0" smtClean="0"/>
            <a:t>Procedures available to the employee to resolve grievance / dispute </a:t>
          </a:r>
          <a:endParaRPr lang="en-AU" sz="1900" b="1" kern="1200" dirty="0"/>
        </a:p>
      </dsp:txBody>
      <dsp:txXfrm>
        <a:off x="1132882" y="2500363"/>
        <a:ext cx="1710943" cy="156836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2D244-7691-40EB-A4B5-307A611512A4}">
      <dsp:nvSpPr>
        <dsp:cNvPr id="0" name=""/>
        <dsp:cNvSpPr/>
      </dsp:nvSpPr>
      <dsp:spPr>
        <a:xfrm>
          <a:off x="1188" y="1217718"/>
          <a:ext cx="2317184" cy="231718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522" tIns="25400" rIns="127522" bIns="25400" numCol="1" spcCol="1270" anchor="ctr" anchorCtr="0">
          <a:noAutofit/>
        </a:bodyPr>
        <a:lstStyle/>
        <a:p>
          <a:pPr lvl="0" algn="ctr" defTabSz="889000">
            <a:lnSpc>
              <a:spcPct val="90000"/>
            </a:lnSpc>
            <a:spcBef>
              <a:spcPct val="0"/>
            </a:spcBef>
            <a:spcAft>
              <a:spcPct val="35000"/>
            </a:spcAft>
          </a:pPr>
          <a:r>
            <a:rPr lang="en-AU" sz="2000" kern="1200" dirty="0" smtClean="0"/>
            <a:t>Employee  to stop specified behaviour </a:t>
          </a:r>
        </a:p>
      </dsp:txBody>
      <dsp:txXfrm>
        <a:off x="340532" y="1557062"/>
        <a:ext cx="1638496" cy="1638496"/>
      </dsp:txXfrm>
    </dsp:sp>
    <dsp:sp modelId="{CF002548-C5E3-440E-818F-920E8A7E61A7}">
      <dsp:nvSpPr>
        <dsp:cNvPr id="0" name=""/>
        <dsp:cNvSpPr/>
      </dsp:nvSpPr>
      <dsp:spPr>
        <a:xfrm>
          <a:off x="1854935" y="1217718"/>
          <a:ext cx="2317184" cy="2317184"/>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522" tIns="25400" rIns="127522" bIns="25400" numCol="1" spcCol="1270" anchor="ctr" anchorCtr="0">
          <a:noAutofit/>
        </a:bodyPr>
        <a:lstStyle/>
        <a:p>
          <a:pPr lvl="0" algn="ctr" defTabSz="889000">
            <a:lnSpc>
              <a:spcPct val="90000"/>
            </a:lnSpc>
            <a:spcBef>
              <a:spcPct val="0"/>
            </a:spcBef>
            <a:spcAft>
              <a:spcPct val="35000"/>
            </a:spcAft>
          </a:pPr>
          <a:r>
            <a:rPr lang="en-AU" sz="2000" kern="1200" dirty="0" smtClean="0"/>
            <a:t>Employer or Employee to comply with bullying policy </a:t>
          </a:r>
          <a:endParaRPr lang="en-AU" sz="2000" kern="1200" dirty="0"/>
        </a:p>
      </dsp:txBody>
      <dsp:txXfrm>
        <a:off x="2194279" y="1557062"/>
        <a:ext cx="1638496" cy="1638496"/>
      </dsp:txXfrm>
    </dsp:sp>
    <dsp:sp modelId="{84D1E0CF-0BA9-4F27-A060-B34A0BD16F09}">
      <dsp:nvSpPr>
        <dsp:cNvPr id="0" name=""/>
        <dsp:cNvSpPr/>
      </dsp:nvSpPr>
      <dsp:spPr>
        <a:xfrm>
          <a:off x="3708682" y="1217718"/>
          <a:ext cx="2317184" cy="2317184"/>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522" tIns="25400" rIns="127522" bIns="25400" numCol="1" spcCol="1270" anchor="ctr" anchorCtr="0">
          <a:noAutofit/>
        </a:bodyPr>
        <a:lstStyle/>
        <a:p>
          <a:pPr lvl="0" algn="ctr" defTabSz="889000">
            <a:lnSpc>
              <a:spcPct val="90000"/>
            </a:lnSpc>
            <a:spcBef>
              <a:spcPct val="0"/>
            </a:spcBef>
            <a:spcAft>
              <a:spcPct val="35000"/>
            </a:spcAft>
          </a:pPr>
          <a:r>
            <a:rPr lang="en-AU" sz="2000" kern="1200" dirty="0" smtClean="0"/>
            <a:t>Employer to monitor employee’s behaviour </a:t>
          </a:r>
          <a:endParaRPr lang="en-AU" sz="2000" kern="1200" dirty="0"/>
        </a:p>
      </dsp:txBody>
      <dsp:txXfrm>
        <a:off x="4048026" y="1557062"/>
        <a:ext cx="1638496" cy="1638496"/>
      </dsp:txXfrm>
    </dsp:sp>
    <dsp:sp modelId="{7D24A012-901C-4C8F-A8D0-CA43D19CFB62}">
      <dsp:nvSpPr>
        <dsp:cNvPr id="0" name=""/>
        <dsp:cNvSpPr/>
      </dsp:nvSpPr>
      <dsp:spPr>
        <a:xfrm>
          <a:off x="5562430" y="1217718"/>
          <a:ext cx="2317184" cy="231718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522" tIns="25400" rIns="127522" bIns="25400" numCol="1" spcCol="1270" anchor="ctr" anchorCtr="0">
          <a:noAutofit/>
        </a:bodyPr>
        <a:lstStyle/>
        <a:p>
          <a:pPr lvl="0" algn="ctr" defTabSz="889000">
            <a:lnSpc>
              <a:spcPct val="90000"/>
            </a:lnSpc>
            <a:spcBef>
              <a:spcPct val="0"/>
            </a:spcBef>
            <a:spcAft>
              <a:spcPct val="35000"/>
            </a:spcAft>
          </a:pPr>
          <a:r>
            <a:rPr lang="en-AU" sz="2000" kern="1200" dirty="0" smtClean="0"/>
            <a:t>Employer to provide information or support and training </a:t>
          </a:r>
          <a:endParaRPr lang="en-AU" sz="2000" kern="1200" dirty="0"/>
        </a:p>
      </dsp:txBody>
      <dsp:txXfrm>
        <a:off x="5901774" y="1557062"/>
        <a:ext cx="1638496" cy="1638496"/>
      </dsp:txXfrm>
    </dsp:sp>
    <dsp:sp modelId="{85CE105A-9DD4-4308-B4BC-C25ADDA79022}">
      <dsp:nvSpPr>
        <dsp:cNvPr id="0" name=""/>
        <dsp:cNvSpPr/>
      </dsp:nvSpPr>
      <dsp:spPr>
        <a:xfrm>
          <a:off x="7416177" y="1217718"/>
          <a:ext cx="2317184" cy="231718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522" tIns="25400" rIns="127522" bIns="25400" numCol="1" spcCol="1270" anchor="ctr" anchorCtr="0">
          <a:noAutofit/>
        </a:bodyPr>
        <a:lstStyle/>
        <a:p>
          <a:pPr lvl="0" algn="ctr" defTabSz="889000">
            <a:lnSpc>
              <a:spcPct val="90000"/>
            </a:lnSpc>
            <a:spcBef>
              <a:spcPct val="0"/>
            </a:spcBef>
            <a:spcAft>
              <a:spcPct val="35000"/>
            </a:spcAft>
          </a:pPr>
          <a:r>
            <a:rPr lang="en-AU" sz="2000" kern="1200" dirty="0" smtClean="0"/>
            <a:t>Employer to review its workplace bullying policy </a:t>
          </a:r>
          <a:endParaRPr lang="en-AU" sz="2000" kern="1200" dirty="0"/>
        </a:p>
      </dsp:txBody>
      <dsp:txXfrm>
        <a:off x="7755521" y="1557062"/>
        <a:ext cx="1638496" cy="163849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F5853-BA9C-44DB-812F-DA8A46114442}">
      <dsp:nvSpPr>
        <dsp:cNvPr id="0" name=""/>
        <dsp:cNvSpPr/>
      </dsp:nvSpPr>
      <dsp:spPr>
        <a:xfrm>
          <a:off x="4043" y="1669150"/>
          <a:ext cx="3535803" cy="141432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en-AU" sz="1700" kern="1200" dirty="0" smtClean="0"/>
            <a:t>Safe Work Australia’s </a:t>
          </a:r>
          <a:br>
            <a:rPr lang="en-AU" sz="1700" kern="1200" dirty="0" smtClean="0"/>
          </a:br>
          <a:r>
            <a:rPr lang="en-AU" sz="1700" i="1" kern="1200" dirty="0" smtClean="0"/>
            <a:t>Draft Code of Practice:  Preventing &amp; Responding to Workplace Bullying </a:t>
          </a:r>
          <a:r>
            <a:rPr lang="en-AU" sz="1700" kern="1200" dirty="0" smtClean="0"/>
            <a:t> </a:t>
          </a:r>
          <a:br>
            <a:rPr lang="en-AU" sz="1700" kern="1200" dirty="0" smtClean="0"/>
          </a:br>
          <a:r>
            <a:rPr lang="en-AU" sz="1700" kern="1200" dirty="0" smtClean="0"/>
            <a:t>(May 2013) 	</a:t>
          </a:r>
          <a:endParaRPr lang="en-AU" sz="1700" kern="1200" dirty="0"/>
        </a:p>
      </dsp:txBody>
      <dsp:txXfrm>
        <a:off x="4043" y="1669150"/>
        <a:ext cx="3182223" cy="1414321"/>
      </dsp:txXfrm>
    </dsp:sp>
    <dsp:sp modelId="{0A4D4D98-A9DB-4138-8CAA-0670A56C2AB0}">
      <dsp:nvSpPr>
        <dsp:cNvPr id="0" name=""/>
        <dsp:cNvSpPr/>
      </dsp:nvSpPr>
      <dsp:spPr>
        <a:xfrm>
          <a:off x="2832686" y="1669150"/>
          <a:ext cx="3535803" cy="141432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AU" sz="1700" kern="1200" dirty="0" smtClean="0"/>
            <a:t>Contains the same definition of ‘bullying’ as under the FW Act </a:t>
          </a:r>
          <a:endParaRPr lang="en-AU" sz="1700" kern="1200" dirty="0"/>
        </a:p>
      </dsp:txBody>
      <dsp:txXfrm>
        <a:off x="3539847" y="1669150"/>
        <a:ext cx="2121482" cy="1414321"/>
      </dsp:txXfrm>
    </dsp:sp>
    <dsp:sp modelId="{9C011ED9-76DC-47BF-B321-306087F9EF4F}">
      <dsp:nvSpPr>
        <dsp:cNvPr id="0" name=""/>
        <dsp:cNvSpPr/>
      </dsp:nvSpPr>
      <dsp:spPr>
        <a:xfrm>
          <a:off x="5661329" y="1669150"/>
          <a:ext cx="3535803" cy="141432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AU" sz="1700" kern="1200" dirty="0" smtClean="0"/>
            <a:t>Contains examples of ‘unreasonable behaviour’ and ‘reasonable management action’  </a:t>
          </a:r>
          <a:endParaRPr lang="en-AU" sz="1700" kern="1200" dirty="0"/>
        </a:p>
      </dsp:txBody>
      <dsp:txXfrm>
        <a:off x="6368490" y="1669150"/>
        <a:ext cx="2121482" cy="141432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57F3B-4BBC-4B91-8211-454834952623}">
      <dsp:nvSpPr>
        <dsp:cNvPr id="0" name=""/>
        <dsp:cNvSpPr/>
      </dsp:nvSpPr>
      <dsp:spPr>
        <a:xfrm>
          <a:off x="7188" y="0"/>
          <a:ext cx="5103777" cy="133643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AU" sz="1900" kern="1200" dirty="0" smtClean="0"/>
            <a:t>Likely to be finalised </a:t>
          </a:r>
          <a:br>
            <a:rPr lang="en-AU" sz="1900" kern="1200" dirty="0" smtClean="0"/>
          </a:br>
          <a:r>
            <a:rPr lang="en-AU" sz="1900" kern="1200" dirty="0" smtClean="0"/>
            <a:t>by the end of 2013</a:t>
          </a:r>
          <a:endParaRPr lang="en-AU" sz="1900" kern="1200" dirty="0"/>
        </a:p>
      </dsp:txBody>
      <dsp:txXfrm>
        <a:off x="7188" y="0"/>
        <a:ext cx="4769669" cy="1336431"/>
      </dsp:txXfrm>
    </dsp:sp>
    <dsp:sp modelId="{E4FDC9AE-7EE8-47DF-9761-85E6F3BC7622}">
      <dsp:nvSpPr>
        <dsp:cNvPr id="0" name=""/>
        <dsp:cNvSpPr/>
      </dsp:nvSpPr>
      <dsp:spPr>
        <a:xfrm>
          <a:off x="4090210" y="0"/>
          <a:ext cx="5103777" cy="133643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AU" sz="1900" kern="1200" dirty="0" smtClean="0"/>
            <a:t>Legislative effect </a:t>
          </a:r>
          <a:endParaRPr lang="en-AU" sz="1900" kern="1200" dirty="0"/>
        </a:p>
      </dsp:txBody>
      <dsp:txXfrm>
        <a:off x="4758426" y="0"/>
        <a:ext cx="3767346" cy="1336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84A55-5FA5-4F4C-87AA-1C00EAD9769E}">
      <dsp:nvSpPr>
        <dsp:cNvPr id="0" name=""/>
        <dsp:cNvSpPr/>
      </dsp:nvSpPr>
      <dsp:spPr>
        <a:xfrm>
          <a:off x="0" y="-31438"/>
          <a:ext cx="6925996" cy="94414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AU" sz="1800" kern="1200" dirty="0" smtClean="0"/>
            <a:t>The employer and the employee will each receive written notification from the Commission of any conferences or hearings to be held on the application</a:t>
          </a:r>
          <a:endParaRPr lang="en-AU" sz="1800" kern="1200" dirty="0"/>
        </a:p>
      </dsp:txBody>
      <dsp:txXfrm>
        <a:off x="27653" y="-3785"/>
        <a:ext cx="5939774" cy="888835"/>
      </dsp:txXfrm>
    </dsp:sp>
    <dsp:sp modelId="{E88A7763-2D0E-4D0D-A40B-65AFDA24A020}">
      <dsp:nvSpPr>
        <dsp:cNvPr id="0" name=""/>
        <dsp:cNvSpPr/>
      </dsp:nvSpPr>
      <dsp:spPr>
        <a:xfrm>
          <a:off x="517201" y="1084465"/>
          <a:ext cx="6925996" cy="576439"/>
        </a:xfrm>
        <a:prstGeom prst="roundRect">
          <a:avLst>
            <a:gd name="adj" fmla="val 10000"/>
          </a:avLst>
        </a:prstGeom>
        <a:gradFill rotWithShape="0">
          <a:gsLst>
            <a:gs pos="0">
              <a:schemeClr val="accent2">
                <a:hueOff val="-5494"/>
                <a:satOff val="-188"/>
                <a:lumOff val="2305"/>
                <a:alphaOff val="0"/>
                <a:shade val="51000"/>
                <a:satMod val="130000"/>
              </a:schemeClr>
            </a:gs>
            <a:gs pos="80000">
              <a:schemeClr val="accent2">
                <a:hueOff val="-5494"/>
                <a:satOff val="-188"/>
                <a:lumOff val="2305"/>
                <a:alphaOff val="0"/>
                <a:shade val="93000"/>
                <a:satMod val="130000"/>
              </a:schemeClr>
            </a:gs>
            <a:gs pos="100000">
              <a:schemeClr val="accent2">
                <a:hueOff val="-5494"/>
                <a:satOff val="-188"/>
                <a:lumOff val="23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AU" sz="1800" b="0" kern="1200" baseline="0" dirty="0" smtClean="0"/>
            <a:t>FWC issues directions regarding filing of witness statements and submissions by each party </a:t>
          </a:r>
          <a:endParaRPr lang="en-AU" sz="1800" kern="1200" dirty="0"/>
        </a:p>
      </dsp:txBody>
      <dsp:txXfrm>
        <a:off x="534084" y="1101348"/>
        <a:ext cx="5843077" cy="542673"/>
      </dsp:txXfrm>
    </dsp:sp>
    <dsp:sp modelId="{1FBCD935-5844-476B-9DC6-B70667F03127}">
      <dsp:nvSpPr>
        <dsp:cNvPr id="0" name=""/>
        <dsp:cNvSpPr/>
      </dsp:nvSpPr>
      <dsp:spPr>
        <a:xfrm>
          <a:off x="1034402" y="1973467"/>
          <a:ext cx="6925996" cy="662542"/>
        </a:xfrm>
        <a:prstGeom prst="roundRect">
          <a:avLst>
            <a:gd name="adj" fmla="val 10000"/>
          </a:avLst>
        </a:prstGeom>
        <a:gradFill rotWithShape="0">
          <a:gsLst>
            <a:gs pos="0">
              <a:schemeClr val="accent2">
                <a:hueOff val="-10987"/>
                <a:satOff val="-377"/>
                <a:lumOff val="4610"/>
                <a:alphaOff val="0"/>
                <a:shade val="51000"/>
                <a:satMod val="130000"/>
              </a:schemeClr>
            </a:gs>
            <a:gs pos="80000">
              <a:schemeClr val="accent2">
                <a:hueOff val="-10987"/>
                <a:satOff val="-377"/>
                <a:lumOff val="4610"/>
                <a:alphaOff val="0"/>
                <a:shade val="93000"/>
                <a:satMod val="130000"/>
              </a:schemeClr>
            </a:gs>
            <a:gs pos="100000">
              <a:schemeClr val="accent2">
                <a:hueOff val="-10987"/>
                <a:satOff val="-377"/>
                <a:lumOff val="46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AU" sz="1800" b="0" kern="1200" baseline="0" smtClean="0"/>
            <a:t>Applicant </a:t>
          </a:r>
          <a:r>
            <a:rPr lang="en-AU" sz="1800" b="0" kern="1200" baseline="0" dirty="0" smtClean="0"/>
            <a:t>files statements and written submissions </a:t>
          </a:r>
          <a:endParaRPr lang="en-AU" sz="1800" kern="1200" dirty="0"/>
        </a:p>
      </dsp:txBody>
      <dsp:txXfrm>
        <a:off x="1053807" y="1992872"/>
        <a:ext cx="5838033" cy="623732"/>
      </dsp:txXfrm>
    </dsp:sp>
    <dsp:sp modelId="{9E371387-33A5-43C2-B03D-9290F8B1E434}">
      <dsp:nvSpPr>
        <dsp:cNvPr id="0" name=""/>
        <dsp:cNvSpPr/>
      </dsp:nvSpPr>
      <dsp:spPr>
        <a:xfrm>
          <a:off x="1551603" y="2925963"/>
          <a:ext cx="6925996" cy="621655"/>
        </a:xfrm>
        <a:prstGeom prst="roundRect">
          <a:avLst>
            <a:gd name="adj" fmla="val 10000"/>
          </a:avLst>
        </a:prstGeom>
        <a:gradFill rotWithShape="0">
          <a:gsLst>
            <a:gs pos="0">
              <a:schemeClr val="accent2">
                <a:hueOff val="-16481"/>
                <a:satOff val="-565"/>
                <a:lumOff val="6914"/>
                <a:alphaOff val="0"/>
                <a:shade val="51000"/>
                <a:satMod val="130000"/>
              </a:schemeClr>
            </a:gs>
            <a:gs pos="80000">
              <a:schemeClr val="accent2">
                <a:hueOff val="-16481"/>
                <a:satOff val="-565"/>
                <a:lumOff val="6914"/>
                <a:alphaOff val="0"/>
                <a:shade val="93000"/>
                <a:satMod val="130000"/>
              </a:schemeClr>
            </a:gs>
            <a:gs pos="100000">
              <a:schemeClr val="accent2">
                <a:hueOff val="-16481"/>
                <a:satOff val="-565"/>
                <a:lumOff val="69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AU" sz="1800" b="0" kern="1200" baseline="0" dirty="0" smtClean="0"/>
            <a:t>Employer files statements and written submissions</a:t>
          </a:r>
          <a:endParaRPr lang="en-AU" sz="1800" kern="1200" dirty="0"/>
        </a:p>
      </dsp:txBody>
      <dsp:txXfrm>
        <a:off x="1569811" y="2944171"/>
        <a:ext cx="5840427" cy="585239"/>
      </dsp:txXfrm>
    </dsp:sp>
    <dsp:sp modelId="{3E25CFE3-E6EC-4ED0-9F71-4E37AD358D2E}">
      <dsp:nvSpPr>
        <dsp:cNvPr id="0" name=""/>
        <dsp:cNvSpPr/>
      </dsp:nvSpPr>
      <dsp:spPr>
        <a:xfrm>
          <a:off x="2068804" y="3878463"/>
          <a:ext cx="6925996" cy="580760"/>
        </a:xfrm>
        <a:prstGeom prst="roundRect">
          <a:avLst>
            <a:gd name="adj" fmla="val 10000"/>
          </a:avLst>
        </a:prstGeom>
        <a:gradFill rotWithShape="0">
          <a:gsLst>
            <a:gs pos="0">
              <a:schemeClr val="accent2">
                <a:hueOff val="-21974"/>
                <a:satOff val="-753"/>
                <a:lumOff val="9219"/>
                <a:alphaOff val="0"/>
                <a:shade val="51000"/>
                <a:satMod val="130000"/>
              </a:schemeClr>
            </a:gs>
            <a:gs pos="80000">
              <a:schemeClr val="accent2">
                <a:hueOff val="-21974"/>
                <a:satOff val="-753"/>
                <a:lumOff val="9219"/>
                <a:alphaOff val="0"/>
                <a:shade val="93000"/>
                <a:satMod val="130000"/>
              </a:schemeClr>
            </a:gs>
            <a:gs pos="100000">
              <a:schemeClr val="accent2">
                <a:hueOff val="-21974"/>
                <a:satOff val="-753"/>
                <a:lumOff val="92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AU" sz="1800" kern="1200" dirty="0" smtClean="0"/>
            <a:t>Applicant files reply </a:t>
          </a:r>
          <a:endParaRPr lang="en-AU" sz="1800" kern="1200" dirty="0"/>
        </a:p>
      </dsp:txBody>
      <dsp:txXfrm>
        <a:off x="2085814" y="3895473"/>
        <a:ext cx="5842823" cy="546740"/>
      </dsp:txXfrm>
    </dsp:sp>
    <dsp:sp modelId="{00A7469B-F63F-465F-AB53-446C844D1ED2}">
      <dsp:nvSpPr>
        <dsp:cNvPr id="0" name=""/>
        <dsp:cNvSpPr/>
      </dsp:nvSpPr>
      <dsp:spPr>
        <a:xfrm>
          <a:off x="6394044" y="629316"/>
          <a:ext cx="531952" cy="53195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600" tIns="101600" rIns="101600" bIns="101600" numCol="1" spcCol="1270" anchor="ctr" anchorCtr="0">
          <a:noAutofit/>
        </a:bodyPr>
        <a:lstStyle/>
        <a:p>
          <a:pPr lvl="0" algn="ctr" defTabSz="3556000">
            <a:lnSpc>
              <a:spcPct val="90000"/>
            </a:lnSpc>
            <a:spcBef>
              <a:spcPct val="0"/>
            </a:spcBef>
            <a:spcAft>
              <a:spcPct val="35000"/>
            </a:spcAft>
          </a:pPr>
          <a:endParaRPr lang="en-AU" sz="8000" kern="1200" dirty="0"/>
        </a:p>
      </dsp:txBody>
      <dsp:txXfrm>
        <a:off x="6513733" y="629316"/>
        <a:ext cx="292574" cy="400294"/>
      </dsp:txXfrm>
    </dsp:sp>
    <dsp:sp modelId="{5C356F88-920A-44CC-8C99-87D7AB45EC98}">
      <dsp:nvSpPr>
        <dsp:cNvPr id="0" name=""/>
        <dsp:cNvSpPr/>
      </dsp:nvSpPr>
      <dsp:spPr>
        <a:xfrm>
          <a:off x="6911245" y="1561369"/>
          <a:ext cx="531952" cy="531952"/>
        </a:xfrm>
        <a:prstGeom prst="downArrow">
          <a:avLst>
            <a:gd name="adj1" fmla="val 55000"/>
            <a:gd name="adj2" fmla="val 45000"/>
          </a:avLst>
        </a:prstGeom>
        <a:solidFill>
          <a:schemeClr val="accent2">
            <a:tint val="40000"/>
            <a:alpha val="90000"/>
            <a:hueOff val="-14261"/>
            <a:satOff val="5209"/>
            <a:lumOff val="723"/>
            <a:alphaOff val="0"/>
          </a:schemeClr>
        </a:solidFill>
        <a:ln w="9525" cap="flat" cmpd="sng" algn="ctr">
          <a:solidFill>
            <a:schemeClr val="accent2">
              <a:tint val="40000"/>
              <a:alpha val="90000"/>
              <a:hueOff val="-14261"/>
              <a:satOff val="5209"/>
              <a:lumOff val="72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AU" sz="2500" kern="1200"/>
        </a:p>
      </dsp:txBody>
      <dsp:txXfrm>
        <a:off x="7030934" y="1561369"/>
        <a:ext cx="292574" cy="400294"/>
      </dsp:txXfrm>
    </dsp:sp>
    <dsp:sp modelId="{FC6E5687-19BB-418D-A93F-9FE06BA0492D}">
      <dsp:nvSpPr>
        <dsp:cNvPr id="0" name=""/>
        <dsp:cNvSpPr/>
      </dsp:nvSpPr>
      <dsp:spPr>
        <a:xfrm>
          <a:off x="7428446" y="2479782"/>
          <a:ext cx="531952" cy="531952"/>
        </a:xfrm>
        <a:prstGeom prst="downArrow">
          <a:avLst>
            <a:gd name="adj1" fmla="val 55000"/>
            <a:gd name="adj2" fmla="val 45000"/>
          </a:avLst>
        </a:prstGeom>
        <a:solidFill>
          <a:schemeClr val="accent2">
            <a:tint val="40000"/>
            <a:alpha val="90000"/>
            <a:hueOff val="-28523"/>
            <a:satOff val="10418"/>
            <a:lumOff val="1445"/>
            <a:alphaOff val="0"/>
          </a:schemeClr>
        </a:solidFill>
        <a:ln w="9525" cap="flat" cmpd="sng" algn="ctr">
          <a:solidFill>
            <a:schemeClr val="accent2">
              <a:tint val="40000"/>
              <a:alpha val="90000"/>
              <a:hueOff val="-28523"/>
              <a:satOff val="10418"/>
              <a:lumOff val="14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AU" sz="2500" kern="1200"/>
        </a:p>
      </dsp:txBody>
      <dsp:txXfrm>
        <a:off x="7548135" y="2479782"/>
        <a:ext cx="292574" cy="400294"/>
      </dsp:txXfrm>
    </dsp:sp>
    <dsp:sp modelId="{79697D9C-A5B9-4805-AE8D-AA05385B22C9}">
      <dsp:nvSpPr>
        <dsp:cNvPr id="0" name=""/>
        <dsp:cNvSpPr/>
      </dsp:nvSpPr>
      <dsp:spPr>
        <a:xfrm>
          <a:off x="7945647" y="3420928"/>
          <a:ext cx="531952" cy="531952"/>
        </a:xfrm>
        <a:prstGeom prst="downArrow">
          <a:avLst>
            <a:gd name="adj1" fmla="val 55000"/>
            <a:gd name="adj2" fmla="val 45000"/>
          </a:avLst>
        </a:prstGeom>
        <a:solidFill>
          <a:schemeClr val="accent2">
            <a:tint val="40000"/>
            <a:alpha val="90000"/>
            <a:hueOff val="-42784"/>
            <a:satOff val="15627"/>
            <a:lumOff val="2168"/>
            <a:alphaOff val="0"/>
          </a:schemeClr>
        </a:solidFill>
        <a:ln w="9525" cap="flat" cmpd="sng" algn="ctr">
          <a:solidFill>
            <a:schemeClr val="accent2">
              <a:tint val="40000"/>
              <a:alpha val="90000"/>
              <a:hueOff val="-42784"/>
              <a:satOff val="15627"/>
              <a:lumOff val="216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600" tIns="101600" rIns="101600" bIns="101600" numCol="1" spcCol="1270" anchor="ctr" anchorCtr="0">
          <a:noAutofit/>
        </a:bodyPr>
        <a:lstStyle/>
        <a:p>
          <a:pPr lvl="0" algn="ctr" defTabSz="3556000">
            <a:lnSpc>
              <a:spcPct val="90000"/>
            </a:lnSpc>
            <a:spcBef>
              <a:spcPct val="0"/>
            </a:spcBef>
            <a:spcAft>
              <a:spcPct val="35000"/>
            </a:spcAft>
          </a:pPr>
          <a:endParaRPr lang="en-AU" sz="8000" kern="1200" dirty="0"/>
        </a:p>
      </dsp:txBody>
      <dsp:txXfrm>
        <a:off x="8065336" y="3420928"/>
        <a:ext cx="292574" cy="400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9F1F7-5C8D-41A6-8C93-E35B09E6357E}">
      <dsp:nvSpPr>
        <dsp:cNvPr id="0" name=""/>
        <dsp:cNvSpPr/>
      </dsp:nvSpPr>
      <dsp:spPr>
        <a:xfrm>
          <a:off x="0" y="0"/>
          <a:ext cx="3413604" cy="69951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AU" sz="1600" b="0" kern="1200" baseline="0" dirty="0" smtClean="0"/>
            <a:t>Opening by the applicant</a:t>
          </a:r>
          <a:endParaRPr lang="en-AU" sz="1600" kern="1200" dirty="0"/>
        </a:p>
      </dsp:txBody>
      <dsp:txXfrm>
        <a:off x="20488" y="20488"/>
        <a:ext cx="2576929" cy="658539"/>
      </dsp:txXfrm>
    </dsp:sp>
    <dsp:sp modelId="{416AB6CA-9285-434B-8C68-3B286C945023}">
      <dsp:nvSpPr>
        <dsp:cNvPr id="0" name=""/>
        <dsp:cNvSpPr/>
      </dsp:nvSpPr>
      <dsp:spPr>
        <a:xfrm>
          <a:off x="254912" y="796670"/>
          <a:ext cx="3413604" cy="699515"/>
        </a:xfrm>
        <a:prstGeom prst="roundRect">
          <a:avLst>
            <a:gd name="adj" fmla="val 10000"/>
          </a:avLst>
        </a:prstGeom>
        <a:gradFill rotWithShape="0">
          <a:gsLst>
            <a:gs pos="0">
              <a:schemeClr val="accent2">
                <a:hueOff val="-5494"/>
                <a:satOff val="-188"/>
                <a:lumOff val="2305"/>
                <a:alphaOff val="0"/>
                <a:shade val="51000"/>
                <a:satMod val="130000"/>
              </a:schemeClr>
            </a:gs>
            <a:gs pos="80000">
              <a:schemeClr val="accent2">
                <a:hueOff val="-5494"/>
                <a:satOff val="-188"/>
                <a:lumOff val="2305"/>
                <a:alphaOff val="0"/>
                <a:shade val="93000"/>
                <a:satMod val="130000"/>
              </a:schemeClr>
            </a:gs>
            <a:gs pos="100000">
              <a:schemeClr val="accent2">
                <a:hueOff val="-5494"/>
                <a:satOff val="-188"/>
                <a:lumOff val="23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AU" sz="1600" b="0" kern="1200" baseline="0" dirty="0" smtClean="0"/>
            <a:t>Applicant’s first witness </a:t>
          </a:r>
          <a:endParaRPr lang="en-AU" sz="1600" kern="1200" dirty="0"/>
        </a:p>
      </dsp:txBody>
      <dsp:txXfrm>
        <a:off x="275400" y="817158"/>
        <a:ext cx="2663031" cy="658539"/>
      </dsp:txXfrm>
    </dsp:sp>
    <dsp:sp modelId="{7B428165-D4C7-43A5-973A-E3EDAB6B1791}">
      <dsp:nvSpPr>
        <dsp:cNvPr id="0" name=""/>
        <dsp:cNvSpPr/>
      </dsp:nvSpPr>
      <dsp:spPr>
        <a:xfrm>
          <a:off x="509824" y="1593341"/>
          <a:ext cx="3413604" cy="699515"/>
        </a:xfrm>
        <a:prstGeom prst="roundRect">
          <a:avLst>
            <a:gd name="adj" fmla="val 10000"/>
          </a:avLst>
        </a:prstGeom>
        <a:gradFill rotWithShape="0">
          <a:gsLst>
            <a:gs pos="0">
              <a:schemeClr val="accent2">
                <a:hueOff val="-10987"/>
                <a:satOff val="-377"/>
                <a:lumOff val="4610"/>
                <a:alphaOff val="0"/>
                <a:shade val="51000"/>
                <a:satMod val="130000"/>
              </a:schemeClr>
            </a:gs>
            <a:gs pos="80000">
              <a:schemeClr val="accent2">
                <a:hueOff val="-10987"/>
                <a:satOff val="-377"/>
                <a:lumOff val="4610"/>
                <a:alphaOff val="0"/>
                <a:shade val="93000"/>
                <a:satMod val="130000"/>
              </a:schemeClr>
            </a:gs>
            <a:gs pos="100000">
              <a:schemeClr val="accent2">
                <a:hueOff val="-10987"/>
                <a:satOff val="-377"/>
                <a:lumOff val="46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AU" sz="1600" b="0" kern="1200" baseline="0" dirty="0" smtClean="0"/>
            <a:t>Examination in chief (Applicant’s representative)</a:t>
          </a:r>
          <a:endParaRPr lang="en-AU" sz="1600" kern="1200" dirty="0"/>
        </a:p>
      </dsp:txBody>
      <dsp:txXfrm>
        <a:off x="530312" y="1613829"/>
        <a:ext cx="2663031" cy="658539"/>
      </dsp:txXfrm>
    </dsp:sp>
    <dsp:sp modelId="{F047596C-B3FE-4C71-88DD-8D68591E2981}">
      <dsp:nvSpPr>
        <dsp:cNvPr id="0" name=""/>
        <dsp:cNvSpPr/>
      </dsp:nvSpPr>
      <dsp:spPr>
        <a:xfrm>
          <a:off x="764736" y="2390012"/>
          <a:ext cx="3413604" cy="699515"/>
        </a:xfrm>
        <a:prstGeom prst="roundRect">
          <a:avLst>
            <a:gd name="adj" fmla="val 10000"/>
          </a:avLst>
        </a:prstGeom>
        <a:gradFill rotWithShape="0">
          <a:gsLst>
            <a:gs pos="0">
              <a:schemeClr val="accent2">
                <a:hueOff val="-16481"/>
                <a:satOff val="-565"/>
                <a:lumOff val="6914"/>
                <a:alphaOff val="0"/>
                <a:shade val="51000"/>
                <a:satMod val="130000"/>
              </a:schemeClr>
            </a:gs>
            <a:gs pos="80000">
              <a:schemeClr val="accent2">
                <a:hueOff val="-16481"/>
                <a:satOff val="-565"/>
                <a:lumOff val="6914"/>
                <a:alphaOff val="0"/>
                <a:shade val="93000"/>
                <a:satMod val="130000"/>
              </a:schemeClr>
            </a:gs>
            <a:gs pos="100000">
              <a:schemeClr val="accent2">
                <a:hueOff val="-16481"/>
                <a:satOff val="-565"/>
                <a:lumOff val="69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AU" sz="1600" b="0" kern="1200" baseline="0" dirty="0" smtClean="0"/>
            <a:t>Cross-examination (Employer’s representative) </a:t>
          </a:r>
          <a:endParaRPr lang="en-AU" sz="1600" kern="1200" dirty="0"/>
        </a:p>
      </dsp:txBody>
      <dsp:txXfrm>
        <a:off x="785224" y="2410500"/>
        <a:ext cx="2663031" cy="658539"/>
      </dsp:txXfrm>
    </dsp:sp>
    <dsp:sp modelId="{C7F3FF43-F8D7-41EF-A35B-C975961AB181}">
      <dsp:nvSpPr>
        <dsp:cNvPr id="0" name=""/>
        <dsp:cNvSpPr/>
      </dsp:nvSpPr>
      <dsp:spPr>
        <a:xfrm>
          <a:off x="1019648" y="3186683"/>
          <a:ext cx="3413604" cy="699515"/>
        </a:xfrm>
        <a:prstGeom prst="roundRect">
          <a:avLst>
            <a:gd name="adj" fmla="val 10000"/>
          </a:avLst>
        </a:prstGeom>
        <a:gradFill rotWithShape="0">
          <a:gsLst>
            <a:gs pos="0">
              <a:schemeClr val="accent2">
                <a:hueOff val="-21974"/>
                <a:satOff val="-753"/>
                <a:lumOff val="9219"/>
                <a:alphaOff val="0"/>
                <a:shade val="51000"/>
                <a:satMod val="130000"/>
              </a:schemeClr>
            </a:gs>
            <a:gs pos="80000">
              <a:schemeClr val="accent2">
                <a:hueOff val="-21974"/>
                <a:satOff val="-753"/>
                <a:lumOff val="9219"/>
                <a:alphaOff val="0"/>
                <a:shade val="93000"/>
                <a:satMod val="130000"/>
              </a:schemeClr>
            </a:gs>
            <a:gs pos="100000">
              <a:schemeClr val="accent2">
                <a:hueOff val="-21974"/>
                <a:satOff val="-753"/>
                <a:lumOff val="92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AU" sz="1600" b="0" kern="1200" baseline="0" dirty="0" smtClean="0"/>
            <a:t>Re-Examination (Applicant’s representative)  </a:t>
          </a:r>
          <a:endParaRPr lang="en-AU" sz="1600" kern="1200" dirty="0"/>
        </a:p>
      </dsp:txBody>
      <dsp:txXfrm>
        <a:off x="1040136" y="3207171"/>
        <a:ext cx="2663031" cy="658539"/>
      </dsp:txXfrm>
    </dsp:sp>
    <dsp:sp modelId="{27A69CB8-847E-457C-93C1-3886C30F016A}">
      <dsp:nvSpPr>
        <dsp:cNvPr id="0" name=""/>
        <dsp:cNvSpPr/>
      </dsp:nvSpPr>
      <dsp:spPr>
        <a:xfrm>
          <a:off x="2958919" y="511035"/>
          <a:ext cx="454685" cy="45468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AU" sz="2100" kern="1200" dirty="0"/>
        </a:p>
      </dsp:txBody>
      <dsp:txXfrm>
        <a:off x="3061223" y="511035"/>
        <a:ext cx="250077" cy="342150"/>
      </dsp:txXfrm>
    </dsp:sp>
    <dsp:sp modelId="{64D7F5A3-0116-4351-85E6-B31B6F351385}">
      <dsp:nvSpPr>
        <dsp:cNvPr id="0" name=""/>
        <dsp:cNvSpPr/>
      </dsp:nvSpPr>
      <dsp:spPr>
        <a:xfrm>
          <a:off x="3213831" y="1307705"/>
          <a:ext cx="454685" cy="454685"/>
        </a:xfrm>
        <a:prstGeom prst="downArrow">
          <a:avLst>
            <a:gd name="adj1" fmla="val 55000"/>
            <a:gd name="adj2" fmla="val 45000"/>
          </a:avLst>
        </a:prstGeom>
        <a:solidFill>
          <a:schemeClr val="accent2">
            <a:tint val="40000"/>
            <a:alpha val="90000"/>
            <a:hueOff val="-14261"/>
            <a:satOff val="5209"/>
            <a:lumOff val="723"/>
            <a:alphaOff val="0"/>
          </a:schemeClr>
        </a:solidFill>
        <a:ln w="9525" cap="flat" cmpd="sng" algn="ctr">
          <a:solidFill>
            <a:schemeClr val="accent2">
              <a:tint val="40000"/>
              <a:alpha val="90000"/>
              <a:hueOff val="-14261"/>
              <a:satOff val="5209"/>
              <a:lumOff val="72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AU" sz="2100" kern="1200" dirty="0"/>
        </a:p>
      </dsp:txBody>
      <dsp:txXfrm>
        <a:off x="3316135" y="1307705"/>
        <a:ext cx="250077" cy="342150"/>
      </dsp:txXfrm>
    </dsp:sp>
    <dsp:sp modelId="{4166F54C-8FA8-4650-8E6B-727344B1E996}">
      <dsp:nvSpPr>
        <dsp:cNvPr id="0" name=""/>
        <dsp:cNvSpPr/>
      </dsp:nvSpPr>
      <dsp:spPr>
        <a:xfrm>
          <a:off x="3468743" y="2092718"/>
          <a:ext cx="454685" cy="454685"/>
        </a:xfrm>
        <a:prstGeom prst="downArrow">
          <a:avLst>
            <a:gd name="adj1" fmla="val 55000"/>
            <a:gd name="adj2" fmla="val 45000"/>
          </a:avLst>
        </a:prstGeom>
        <a:solidFill>
          <a:schemeClr val="accent2">
            <a:tint val="40000"/>
            <a:alpha val="90000"/>
            <a:hueOff val="-28523"/>
            <a:satOff val="10418"/>
            <a:lumOff val="1445"/>
            <a:alphaOff val="0"/>
          </a:schemeClr>
        </a:solidFill>
        <a:ln w="9525" cap="flat" cmpd="sng" algn="ctr">
          <a:solidFill>
            <a:schemeClr val="accent2">
              <a:tint val="40000"/>
              <a:alpha val="90000"/>
              <a:hueOff val="-28523"/>
              <a:satOff val="10418"/>
              <a:lumOff val="14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AU" sz="2100" kern="1200" dirty="0"/>
        </a:p>
      </dsp:txBody>
      <dsp:txXfrm>
        <a:off x="3571047" y="2092718"/>
        <a:ext cx="250077" cy="342150"/>
      </dsp:txXfrm>
    </dsp:sp>
    <dsp:sp modelId="{663CB140-B7F0-49A8-B72E-A740BA0C6590}">
      <dsp:nvSpPr>
        <dsp:cNvPr id="0" name=""/>
        <dsp:cNvSpPr/>
      </dsp:nvSpPr>
      <dsp:spPr>
        <a:xfrm>
          <a:off x="3723655" y="2897161"/>
          <a:ext cx="454685" cy="454685"/>
        </a:xfrm>
        <a:prstGeom prst="downArrow">
          <a:avLst>
            <a:gd name="adj1" fmla="val 55000"/>
            <a:gd name="adj2" fmla="val 45000"/>
          </a:avLst>
        </a:prstGeom>
        <a:solidFill>
          <a:schemeClr val="accent2">
            <a:tint val="40000"/>
            <a:alpha val="90000"/>
            <a:hueOff val="-42784"/>
            <a:satOff val="15627"/>
            <a:lumOff val="2168"/>
            <a:alphaOff val="0"/>
          </a:schemeClr>
        </a:solidFill>
        <a:ln w="9525" cap="flat" cmpd="sng" algn="ctr">
          <a:solidFill>
            <a:schemeClr val="accent2">
              <a:tint val="40000"/>
              <a:alpha val="90000"/>
              <a:hueOff val="-42784"/>
              <a:satOff val="15627"/>
              <a:lumOff val="216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AU" sz="2100" kern="1200" dirty="0"/>
        </a:p>
      </dsp:txBody>
      <dsp:txXfrm>
        <a:off x="3825959" y="2897161"/>
        <a:ext cx="250077" cy="342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28D8F-A09E-4C62-AF26-409A9488D590}">
      <dsp:nvSpPr>
        <dsp:cNvPr id="0" name=""/>
        <dsp:cNvSpPr/>
      </dsp:nvSpPr>
      <dsp:spPr>
        <a:xfrm>
          <a:off x="0" y="0"/>
          <a:ext cx="3665414" cy="69951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AU" sz="1700" b="0" kern="1200" baseline="0" dirty="0" smtClean="0"/>
            <a:t>Opening for the employer  </a:t>
          </a:r>
          <a:endParaRPr lang="en-AU" sz="1700" kern="1200" dirty="0"/>
        </a:p>
      </dsp:txBody>
      <dsp:txXfrm>
        <a:off x="20488" y="20488"/>
        <a:ext cx="2828739" cy="658539"/>
      </dsp:txXfrm>
    </dsp:sp>
    <dsp:sp modelId="{D6BB72F9-5F09-4B4E-B19C-E9F667BFFE4F}">
      <dsp:nvSpPr>
        <dsp:cNvPr id="0" name=""/>
        <dsp:cNvSpPr/>
      </dsp:nvSpPr>
      <dsp:spPr>
        <a:xfrm>
          <a:off x="273715" y="796670"/>
          <a:ext cx="3665414" cy="699515"/>
        </a:xfrm>
        <a:prstGeom prst="roundRect">
          <a:avLst>
            <a:gd name="adj" fmla="val 10000"/>
          </a:avLst>
        </a:prstGeom>
        <a:gradFill rotWithShape="0">
          <a:gsLst>
            <a:gs pos="0">
              <a:schemeClr val="accent2">
                <a:hueOff val="-5494"/>
                <a:satOff val="-188"/>
                <a:lumOff val="2305"/>
                <a:alphaOff val="0"/>
                <a:shade val="51000"/>
                <a:satMod val="130000"/>
              </a:schemeClr>
            </a:gs>
            <a:gs pos="80000">
              <a:schemeClr val="accent2">
                <a:hueOff val="-5494"/>
                <a:satOff val="-188"/>
                <a:lumOff val="2305"/>
                <a:alphaOff val="0"/>
                <a:shade val="93000"/>
                <a:satMod val="130000"/>
              </a:schemeClr>
            </a:gs>
            <a:gs pos="100000">
              <a:schemeClr val="accent2">
                <a:hueOff val="-5494"/>
                <a:satOff val="-188"/>
                <a:lumOff val="23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AU" sz="1700" b="0" kern="1200" baseline="0" dirty="0" smtClean="0"/>
            <a:t>Employer’s first witness</a:t>
          </a:r>
          <a:endParaRPr lang="en-AU" sz="1700" kern="1200" dirty="0"/>
        </a:p>
      </dsp:txBody>
      <dsp:txXfrm>
        <a:off x="294203" y="817158"/>
        <a:ext cx="2896036" cy="658539"/>
      </dsp:txXfrm>
    </dsp:sp>
    <dsp:sp modelId="{838F005D-CA47-4959-89C6-89EF92EA4258}">
      <dsp:nvSpPr>
        <dsp:cNvPr id="0" name=""/>
        <dsp:cNvSpPr/>
      </dsp:nvSpPr>
      <dsp:spPr>
        <a:xfrm>
          <a:off x="547431" y="1593341"/>
          <a:ext cx="3665414" cy="699515"/>
        </a:xfrm>
        <a:prstGeom prst="roundRect">
          <a:avLst>
            <a:gd name="adj" fmla="val 10000"/>
          </a:avLst>
        </a:prstGeom>
        <a:gradFill rotWithShape="0">
          <a:gsLst>
            <a:gs pos="0">
              <a:schemeClr val="accent2">
                <a:hueOff val="-10987"/>
                <a:satOff val="-377"/>
                <a:lumOff val="4610"/>
                <a:alphaOff val="0"/>
                <a:shade val="51000"/>
                <a:satMod val="130000"/>
              </a:schemeClr>
            </a:gs>
            <a:gs pos="80000">
              <a:schemeClr val="accent2">
                <a:hueOff val="-10987"/>
                <a:satOff val="-377"/>
                <a:lumOff val="4610"/>
                <a:alphaOff val="0"/>
                <a:shade val="93000"/>
                <a:satMod val="130000"/>
              </a:schemeClr>
            </a:gs>
            <a:gs pos="100000">
              <a:schemeClr val="accent2">
                <a:hueOff val="-10987"/>
                <a:satOff val="-377"/>
                <a:lumOff val="46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AU" sz="1700" b="0" kern="1200" baseline="0" dirty="0" smtClean="0"/>
            <a:t>Examination in chief (Employer’s representative) </a:t>
          </a:r>
          <a:endParaRPr lang="en-AU" sz="1700" kern="1200" dirty="0"/>
        </a:p>
      </dsp:txBody>
      <dsp:txXfrm>
        <a:off x="567919" y="1613829"/>
        <a:ext cx="2896036" cy="658539"/>
      </dsp:txXfrm>
    </dsp:sp>
    <dsp:sp modelId="{BD7B49AD-F9C7-4EB0-8E99-CA19947649AF}">
      <dsp:nvSpPr>
        <dsp:cNvPr id="0" name=""/>
        <dsp:cNvSpPr/>
      </dsp:nvSpPr>
      <dsp:spPr>
        <a:xfrm>
          <a:off x="821147" y="2390011"/>
          <a:ext cx="3665414" cy="699515"/>
        </a:xfrm>
        <a:prstGeom prst="roundRect">
          <a:avLst>
            <a:gd name="adj" fmla="val 10000"/>
          </a:avLst>
        </a:prstGeom>
        <a:gradFill rotWithShape="0">
          <a:gsLst>
            <a:gs pos="0">
              <a:schemeClr val="accent2">
                <a:hueOff val="-16481"/>
                <a:satOff val="-565"/>
                <a:lumOff val="6914"/>
                <a:alphaOff val="0"/>
                <a:shade val="51000"/>
                <a:satMod val="130000"/>
              </a:schemeClr>
            </a:gs>
            <a:gs pos="80000">
              <a:schemeClr val="accent2">
                <a:hueOff val="-16481"/>
                <a:satOff val="-565"/>
                <a:lumOff val="6914"/>
                <a:alphaOff val="0"/>
                <a:shade val="93000"/>
                <a:satMod val="130000"/>
              </a:schemeClr>
            </a:gs>
            <a:gs pos="100000">
              <a:schemeClr val="accent2">
                <a:hueOff val="-16481"/>
                <a:satOff val="-565"/>
                <a:lumOff val="69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AU" sz="1700" b="0" kern="1200" baseline="0" dirty="0" smtClean="0"/>
            <a:t>Cross-examination (Applicant’s representative) </a:t>
          </a:r>
          <a:endParaRPr lang="en-AU" sz="1700" kern="1200" dirty="0"/>
        </a:p>
      </dsp:txBody>
      <dsp:txXfrm>
        <a:off x="841635" y="2410499"/>
        <a:ext cx="2896036" cy="658539"/>
      </dsp:txXfrm>
    </dsp:sp>
    <dsp:sp modelId="{40B3F3BE-A635-401C-9DBC-E863C52DDBA3}">
      <dsp:nvSpPr>
        <dsp:cNvPr id="0" name=""/>
        <dsp:cNvSpPr/>
      </dsp:nvSpPr>
      <dsp:spPr>
        <a:xfrm>
          <a:off x="1094863" y="3186682"/>
          <a:ext cx="3665414" cy="699515"/>
        </a:xfrm>
        <a:prstGeom prst="roundRect">
          <a:avLst>
            <a:gd name="adj" fmla="val 10000"/>
          </a:avLst>
        </a:prstGeom>
        <a:gradFill rotWithShape="0">
          <a:gsLst>
            <a:gs pos="0">
              <a:schemeClr val="accent2">
                <a:hueOff val="-21974"/>
                <a:satOff val="-753"/>
                <a:lumOff val="9219"/>
                <a:alphaOff val="0"/>
                <a:shade val="51000"/>
                <a:satMod val="130000"/>
              </a:schemeClr>
            </a:gs>
            <a:gs pos="80000">
              <a:schemeClr val="accent2">
                <a:hueOff val="-21974"/>
                <a:satOff val="-753"/>
                <a:lumOff val="9219"/>
                <a:alphaOff val="0"/>
                <a:shade val="93000"/>
                <a:satMod val="130000"/>
              </a:schemeClr>
            </a:gs>
            <a:gs pos="100000">
              <a:schemeClr val="accent2">
                <a:hueOff val="-21974"/>
                <a:satOff val="-753"/>
                <a:lumOff val="92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AU" sz="1700" b="0" kern="1200" baseline="0" dirty="0" smtClean="0"/>
            <a:t>Re-examination (Employer’s representative)</a:t>
          </a:r>
          <a:endParaRPr lang="en-AU" sz="1700" kern="1200" dirty="0"/>
        </a:p>
      </dsp:txBody>
      <dsp:txXfrm>
        <a:off x="1115351" y="3207170"/>
        <a:ext cx="2896036" cy="658539"/>
      </dsp:txXfrm>
    </dsp:sp>
    <dsp:sp modelId="{F3CA20A9-9388-47C9-8F4B-8DEA1BAF8D3F}">
      <dsp:nvSpPr>
        <dsp:cNvPr id="0" name=""/>
        <dsp:cNvSpPr/>
      </dsp:nvSpPr>
      <dsp:spPr>
        <a:xfrm>
          <a:off x="3210728" y="511035"/>
          <a:ext cx="454685" cy="45468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AU" sz="2100" kern="1200" dirty="0"/>
        </a:p>
      </dsp:txBody>
      <dsp:txXfrm>
        <a:off x="3313032" y="511035"/>
        <a:ext cx="250077" cy="342150"/>
      </dsp:txXfrm>
    </dsp:sp>
    <dsp:sp modelId="{5154F25A-B429-4364-9079-774535620D65}">
      <dsp:nvSpPr>
        <dsp:cNvPr id="0" name=""/>
        <dsp:cNvSpPr/>
      </dsp:nvSpPr>
      <dsp:spPr>
        <a:xfrm>
          <a:off x="3484444" y="1307705"/>
          <a:ext cx="454685" cy="454685"/>
        </a:xfrm>
        <a:prstGeom prst="downArrow">
          <a:avLst>
            <a:gd name="adj1" fmla="val 55000"/>
            <a:gd name="adj2" fmla="val 45000"/>
          </a:avLst>
        </a:prstGeom>
        <a:solidFill>
          <a:schemeClr val="accent2">
            <a:tint val="40000"/>
            <a:alpha val="90000"/>
            <a:hueOff val="-14261"/>
            <a:satOff val="5209"/>
            <a:lumOff val="723"/>
            <a:alphaOff val="0"/>
          </a:schemeClr>
        </a:solidFill>
        <a:ln w="9525" cap="flat" cmpd="sng" algn="ctr">
          <a:solidFill>
            <a:schemeClr val="accent2">
              <a:tint val="40000"/>
              <a:alpha val="90000"/>
              <a:hueOff val="-14261"/>
              <a:satOff val="5209"/>
              <a:lumOff val="72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AU" sz="2100" kern="1200" dirty="0"/>
        </a:p>
      </dsp:txBody>
      <dsp:txXfrm>
        <a:off x="3586748" y="1307705"/>
        <a:ext cx="250077" cy="342150"/>
      </dsp:txXfrm>
    </dsp:sp>
    <dsp:sp modelId="{1C1810F9-3439-4987-8E0C-9D84760FE698}">
      <dsp:nvSpPr>
        <dsp:cNvPr id="0" name=""/>
        <dsp:cNvSpPr/>
      </dsp:nvSpPr>
      <dsp:spPr>
        <a:xfrm>
          <a:off x="3758160" y="2092717"/>
          <a:ext cx="454685" cy="454685"/>
        </a:xfrm>
        <a:prstGeom prst="downArrow">
          <a:avLst>
            <a:gd name="adj1" fmla="val 55000"/>
            <a:gd name="adj2" fmla="val 45000"/>
          </a:avLst>
        </a:prstGeom>
        <a:solidFill>
          <a:schemeClr val="accent2">
            <a:tint val="40000"/>
            <a:alpha val="90000"/>
            <a:hueOff val="-28523"/>
            <a:satOff val="10418"/>
            <a:lumOff val="1445"/>
            <a:alphaOff val="0"/>
          </a:schemeClr>
        </a:solidFill>
        <a:ln w="9525" cap="flat" cmpd="sng" algn="ctr">
          <a:solidFill>
            <a:schemeClr val="accent2">
              <a:tint val="40000"/>
              <a:alpha val="90000"/>
              <a:hueOff val="-28523"/>
              <a:satOff val="10418"/>
              <a:lumOff val="14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AU" sz="2100" kern="1200" dirty="0"/>
        </a:p>
      </dsp:txBody>
      <dsp:txXfrm>
        <a:off x="3860464" y="2092717"/>
        <a:ext cx="250077" cy="342150"/>
      </dsp:txXfrm>
    </dsp:sp>
    <dsp:sp modelId="{5E31B42E-972A-4668-BDE0-1D80956D3F29}">
      <dsp:nvSpPr>
        <dsp:cNvPr id="0" name=""/>
        <dsp:cNvSpPr/>
      </dsp:nvSpPr>
      <dsp:spPr>
        <a:xfrm>
          <a:off x="4031876" y="2897160"/>
          <a:ext cx="454685" cy="454685"/>
        </a:xfrm>
        <a:prstGeom prst="downArrow">
          <a:avLst>
            <a:gd name="adj1" fmla="val 55000"/>
            <a:gd name="adj2" fmla="val 45000"/>
          </a:avLst>
        </a:prstGeom>
        <a:solidFill>
          <a:schemeClr val="accent2">
            <a:tint val="40000"/>
            <a:alpha val="90000"/>
            <a:hueOff val="-42784"/>
            <a:satOff val="15627"/>
            <a:lumOff val="2168"/>
            <a:alphaOff val="0"/>
          </a:schemeClr>
        </a:solidFill>
        <a:ln w="9525" cap="flat" cmpd="sng" algn="ctr">
          <a:solidFill>
            <a:schemeClr val="accent2">
              <a:tint val="40000"/>
              <a:alpha val="90000"/>
              <a:hueOff val="-42784"/>
              <a:satOff val="15627"/>
              <a:lumOff val="216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AU" sz="2100" kern="1200" dirty="0"/>
        </a:p>
      </dsp:txBody>
      <dsp:txXfrm>
        <a:off x="4134180" y="2897160"/>
        <a:ext cx="250077" cy="3421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778F6-1931-44EC-9334-C62A8A9BAE23}">
      <dsp:nvSpPr>
        <dsp:cNvPr id="0" name=""/>
        <dsp:cNvSpPr/>
      </dsp:nvSpPr>
      <dsp:spPr>
        <a:xfrm>
          <a:off x="0" y="3822790"/>
          <a:ext cx="9379003" cy="1254725"/>
        </a:xfrm>
        <a:prstGeom prst="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AU" sz="2400" kern="1200" dirty="0" smtClean="0"/>
            <a:t>Court</a:t>
          </a:r>
          <a:endParaRPr lang="en-AU" sz="2400" kern="1200" dirty="0"/>
        </a:p>
      </dsp:txBody>
      <dsp:txXfrm>
        <a:off x="0" y="3822790"/>
        <a:ext cx="9379003" cy="677551"/>
      </dsp:txXfrm>
    </dsp:sp>
    <dsp:sp modelId="{EF5B6190-E2E0-4EB3-9254-62D829F9BA2E}">
      <dsp:nvSpPr>
        <dsp:cNvPr id="0" name=""/>
        <dsp:cNvSpPr/>
      </dsp:nvSpPr>
      <dsp:spPr>
        <a:xfrm>
          <a:off x="0" y="4501239"/>
          <a:ext cx="3123281" cy="5771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AU" sz="2000" kern="1200" dirty="0" smtClean="0"/>
            <a:t>Did adverse action take place?</a:t>
          </a:r>
          <a:endParaRPr lang="en-AU" sz="2000" kern="1200" dirty="0"/>
        </a:p>
      </dsp:txBody>
      <dsp:txXfrm>
        <a:off x="0" y="4501239"/>
        <a:ext cx="3123281" cy="577173"/>
      </dsp:txXfrm>
    </dsp:sp>
    <dsp:sp modelId="{4CC88391-B2C8-4DB6-BD93-38AD82FC8C02}">
      <dsp:nvSpPr>
        <dsp:cNvPr id="0" name=""/>
        <dsp:cNvSpPr/>
      </dsp:nvSpPr>
      <dsp:spPr>
        <a:xfrm>
          <a:off x="3127860" y="4501237"/>
          <a:ext cx="3123281" cy="5771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AU" sz="2000" kern="1200" dirty="0" smtClean="0"/>
            <a:t>Was there a prohibited ground?</a:t>
          </a:r>
          <a:endParaRPr lang="en-AU" sz="2000" kern="1200" dirty="0"/>
        </a:p>
      </dsp:txBody>
      <dsp:txXfrm>
        <a:off x="3127860" y="4501237"/>
        <a:ext cx="3123281" cy="577173"/>
      </dsp:txXfrm>
    </dsp:sp>
    <dsp:sp modelId="{85308492-3D28-4BD4-9DE8-310CC7B07A6A}">
      <dsp:nvSpPr>
        <dsp:cNvPr id="0" name=""/>
        <dsp:cNvSpPr/>
      </dsp:nvSpPr>
      <dsp:spPr>
        <a:xfrm>
          <a:off x="6255721" y="4501237"/>
          <a:ext cx="3123281" cy="5771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endParaRPr lang="en-AU" sz="2000" b="0" kern="1200" dirty="0" smtClean="0"/>
        </a:p>
        <a:p>
          <a:pPr lvl="0" algn="ctr" defTabSz="889000">
            <a:lnSpc>
              <a:spcPct val="90000"/>
            </a:lnSpc>
            <a:spcBef>
              <a:spcPct val="0"/>
            </a:spcBef>
            <a:spcAft>
              <a:spcPct val="35000"/>
            </a:spcAft>
          </a:pPr>
          <a:r>
            <a:rPr lang="en-AU" sz="2000" b="0" kern="1200" dirty="0" smtClean="0"/>
            <a:t>What were the reasons for the decision?</a:t>
          </a:r>
        </a:p>
        <a:p>
          <a:pPr lvl="0" algn="ctr" defTabSz="889000">
            <a:lnSpc>
              <a:spcPct val="90000"/>
            </a:lnSpc>
            <a:spcBef>
              <a:spcPct val="0"/>
            </a:spcBef>
            <a:spcAft>
              <a:spcPct val="35000"/>
            </a:spcAft>
          </a:pPr>
          <a:endParaRPr lang="en-AU" sz="1200" kern="1200" dirty="0"/>
        </a:p>
      </dsp:txBody>
      <dsp:txXfrm>
        <a:off x="6255721" y="4501237"/>
        <a:ext cx="3123281" cy="577173"/>
      </dsp:txXfrm>
    </dsp:sp>
    <dsp:sp modelId="{3B28BF31-EBCC-48D3-82C7-F3F01876E082}">
      <dsp:nvSpPr>
        <dsp:cNvPr id="0" name=""/>
        <dsp:cNvSpPr/>
      </dsp:nvSpPr>
      <dsp:spPr>
        <a:xfrm rot="10800000">
          <a:off x="0" y="1911843"/>
          <a:ext cx="9379003" cy="1929767"/>
        </a:xfrm>
        <a:prstGeom prst="upArrowCallou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AU" sz="2400" kern="1200" dirty="0" smtClean="0"/>
            <a:t>Employer</a:t>
          </a:r>
          <a:endParaRPr lang="en-AU" sz="2400" kern="1200" dirty="0"/>
        </a:p>
      </dsp:txBody>
      <dsp:txXfrm rot="-10800000">
        <a:off x="0" y="1911843"/>
        <a:ext cx="9379003" cy="677348"/>
      </dsp:txXfrm>
    </dsp:sp>
    <dsp:sp modelId="{2A9E698E-9461-40B0-A8BB-96C376972422}">
      <dsp:nvSpPr>
        <dsp:cNvPr id="0" name=""/>
        <dsp:cNvSpPr/>
      </dsp:nvSpPr>
      <dsp:spPr>
        <a:xfrm>
          <a:off x="0" y="2589192"/>
          <a:ext cx="9379003" cy="5770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AU" sz="2000" kern="1200" dirty="0" smtClean="0"/>
            <a:t>Must prove (on the balance of probabilities) that adverse action was NOT taken for a prohibited reason (s.361) </a:t>
          </a:r>
          <a:endParaRPr lang="en-AU" sz="2000" kern="1200" dirty="0"/>
        </a:p>
      </dsp:txBody>
      <dsp:txXfrm>
        <a:off x="0" y="2589192"/>
        <a:ext cx="9379003" cy="577000"/>
      </dsp:txXfrm>
    </dsp:sp>
    <dsp:sp modelId="{4A5913FE-5853-40EC-A3F0-476219847582}">
      <dsp:nvSpPr>
        <dsp:cNvPr id="0" name=""/>
        <dsp:cNvSpPr/>
      </dsp:nvSpPr>
      <dsp:spPr>
        <a:xfrm rot="10800000">
          <a:off x="0" y="897"/>
          <a:ext cx="9379003" cy="1929767"/>
        </a:xfrm>
        <a:prstGeom prst="upArrowCallou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AU" sz="2400" kern="1200" dirty="0" smtClean="0"/>
            <a:t>Employee</a:t>
          </a:r>
          <a:endParaRPr lang="en-AU" sz="2400" kern="1200" dirty="0"/>
        </a:p>
      </dsp:txBody>
      <dsp:txXfrm rot="-10800000">
        <a:off x="0" y="897"/>
        <a:ext cx="9379003" cy="677348"/>
      </dsp:txXfrm>
    </dsp:sp>
    <dsp:sp modelId="{74B005F2-6745-40E0-A725-19B87FB05FAD}">
      <dsp:nvSpPr>
        <dsp:cNvPr id="0" name=""/>
        <dsp:cNvSpPr/>
      </dsp:nvSpPr>
      <dsp:spPr>
        <a:xfrm>
          <a:off x="0" y="678245"/>
          <a:ext cx="4689501" cy="5770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AU" sz="2000" kern="1200" dirty="0" smtClean="0"/>
            <a:t>Adverse action</a:t>
          </a:r>
          <a:endParaRPr lang="en-AU" sz="2000" kern="1200" dirty="0"/>
        </a:p>
      </dsp:txBody>
      <dsp:txXfrm>
        <a:off x="0" y="678245"/>
        <a:ext cx="4689501" cy="577000"/>
      </dsp:txXfrm>
    </dsp:sp>
    <dsp:sp modelId="{AF63BE7C-73B8-41CE-BC9B-06CEFC6140BA}">
      <dsp:nvSpPr>
        <dsp:cNvPr id="0" name=""/>
        <dsp:cNvSpPr/>
      </dsp:nvSpPr>
      <dsp:spPr>
        <a:xfrm>
          <a:off x="4689501" y="678245"/>
          <a:ext cx="4689501" cy="5770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AU" sz="2000" kern="1200" dirty="0" smtClean="0"/>
            <a:t>Prohibited reason (e.g. workplace right)</a:t>
          </a:r>
          <a:endParaRPr lang="en-AU" sz="2000" kern="1200" dirty="0"/>
        </a:p>
      </dsp:txBody>
      <dsp:txXfrm>
        <a:off x="4689501" y="678245"/>
        <a:ext cx="4689501" cy="577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77ACA-69A6-4FF1-8601-504A5D9B8636}">
      <dsp:nvSpPr>
        <dsp:cNvPr id="0" name=""/>
        <dsp:cNvSpPr/>
      </dsp:nvSpPr>
      <dsp:spPr>
        <a:xfrm rot="5400000">
          <a:off x="640436" y="1322122"/>
          <a:ext cx="902955" cy="1027983"/>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C06F138-DDE9-4C93-9372-9B80513AB7FD}">
      <dsp:nvSpPr>
        <dsp:cNvPr id="0" name=""/>
        <dsp:cNvSpPr/>
      </dsp:nvSpPr>
      <dsp:spPr>
        <a:xfrm>
          <a:off x="0" y="5"/>
          <a:ext cx="1520045" cy="1303102"/>
        </a:xfrm>
        <a:prstGeom prst="roundRect">
          <a:avLst>
            <a:gd name="adj" fmla="val 1667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Application to FWC for a stop bullying order </a:t>
          </a:r>
        </a:p>
      </dsp:txBody>
      <dsp:txXfrm>
        <a:off x="63624" y="63629"/>
        <a:ext cx="1392797" cy="1175854"/>
      </dsp:txXfrm>
    </dsp:sp>
    <dsp:sp modelId="{3F3D79A5-29A3-4633-950A-01507E0577E9}">
      <dsp:nvSpPr>
        <dsp:cNvPr id="0" name=""/>
        <dsp:cNvSpPr/>
      </dsp:nvSpPr>
      <dsp:spPr>
        <a:xfrm>
          <a:off x="1593938" y="0"/>
          <a:ext cx="3877381" cy="131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AU" sz="1400" b="0" kern="1200" dirty="0" smtClean="0"/>
            <a:t/>
          </a:r>
          <a:br>
            <a:rPr lang="en-AU" sz="1400" b="0" kern="1200" dirty="0" smtClean="0"/>
          </a:br>
          <a:endParaRPr lang="en-AU" sz="1400" b="0" kern="1200" dirty="0"/>
        </a:p>
      </dsp:txBody>
      <dsp:txXfrm>
        <a:off x="1593938" y="0"/>
        <a:ext cx="3877381" cy="1311943"/>
      </dsp:txXfrm>
    </dsp:sp>
    <dsp:sp modelId="{DA37D9E8-FE4B-4C2E-9B9B-79026221BBA8}">
      <dsp:nvSpPr>
        <dsp:cNvPr id="0" name=""/>
        <dsp:cNvSpPr/>
      </dsp:nvSpPr>
      <dsp:spPr>
        <a:xfrm rot="5400000">
          <a:off x="2417589" y="2518736"/>
          <a:ext cx="902955" cy="1027983"/>
        </a:xfrm>
        <a:prstGeom prst="bentUpArrow">
          <a:avLst>
            <a:gd name="adj1" fmla="val 32840"/>
            <a:gd name="adj2" fmla="val 25000"/>
            <a:gd name="adj3" fmla="val 35780"/>
          </a:avLst>
        </a:prstGeom>
        <a:solidFill>
          <a:schemeClr val="accent1">
            <a:tint val="50000"/>
            <a:hueOff val="6477"/>
            <a:satOff val="-298"/>
            <a:lumOff val="8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C98C377-15EF-4A0A-8C12-482040A5F5F8}">
      <dsp:nvSpPr>
        <dsp:cNvPr id="0" name=""/>
        <dsp:cNvSpPr/>
      </dsp:nvSpPr>
      <dsp:spPr>
        <a:xfrm>
          <a:off x="1725366" y="1440385"/>
          <a:ext cx="1520045" cy="1063982"/>
        </a:xfrm>
        <a:prstGeom prst="roundRect">
          <a:avLst>
            <a:gd name="adj" fmla="val 16670"/>
          </a:avLst>
        </a:prstGeom>
        <a:solidFill>
          <a:schemeClr val="accent1">
            <a:shade val="80000"/>
            <a:hueOff val="235313"/>
            <a:satOff val="-31572"/>
            <a:lumOff val="1577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FWC deals with application</a:t>
          </a:r>
          <a:endParaRPr lang="en-AU" sz="1700" kern="1200" dirty="0"/>
        </a:p>
      </dsp:txBody>
      <dsp:txXfrm>
        <a:off x="1777315" y="1492334"/>
        <a:ext cx="1416147" cy="960084"/>
      </dsp:txXfrm>
    </dsp:sp>
    <dsp:sp modelId="{EBA6D6BC-F8E6-40EA-B60E-603F0277EC4E}">
      <dsp:nvSpPr>
        <dsp:cNvPr id="0" name=""/>
        <dsp:cNvSpPr/>
      </dsp:nvSpPr>
      <dsp:spPr>
        <a:xfrm>
          <a:off x="3350280" y="1380471"/>
          <a:ext cx="3743302" cy="1183654"/>
        </a:xfrm>
        <a:prstGeom prst="rect">
          <a:avLst/>
        </a:prstGeom>
        <a:noFill/>
        <a:ln>
          <a:noFill/>
        </a:ln>
        <a:effectLst/>
      </dsp:spPr>
      <dsp:style>
        <a:lnRef idx="0">
          <a:scrgbClr r="0" g="0" b="0"/>
        </a:lnRef>
        <a:fillRef idx="0">
          <a:scrgbClr r="0" g="0" b="0"/>
        </a:fillRef>
        <a:effectRef idx="0">
          <a:scrgbClr r="0" g="0" b="0"/>
        </a:effectRef>
        <a:fontRef idx="minor"/>
      </dsp:style>
    </dsp:sp>
    <dsp:sp modelId="{37025138-992F-49E8-9253-AF1CF0CA5AA9}">
      <dsp:nvSpPr>
        <dsp:cNvPr id="0" name=""/>
        <dsp:cNvSpPr/>
      </dsp:nvSpPr>
      <dsp:spPr>
        <a:xfrm rot="5400000">
          <a:off x="4253074" y="3732675"/>
          <a:ext cx="870629" cy="973808"/>
        </a:xfrm>
        <a:prstGeom prst="bentUpArrow">
          <a:avLst>
            <a:gd name="adj1" fmla="val 32840"/>
            <a:gd name="adj2" fmla="val 25000"/>
            <a:gd name="adj3" fmla="val 35780"/>
          </a:avLst>
        </a:prstGeom>
        <a:solidFill>
          <a:schemeClr val="accent1">
            <a:tint val="50000"/>
            <a:hueOff val="12954"/>
            <a:satOff val="-596"/>
            <a:lumOff val="1631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1168C97-EEDA-4E16-85C4-02D89DEF83A7}">
      <dsp:nvSpPr>
        <dsp:cNvPr id="0" name=""/>
        <dsp:cNvSpPr/>
      </dsp:nvSpPr>
      <dsp:spPr>
        <a:xfrm>
          <a:off x="3527965" y="2646261"/>
          <a:ext cx="1520045" cy="1063982"/>
        </a:xfrm>
        <a:prstGeom prst="roundRect">
          <a:avLst>
            <a:gd name="adj" fmla="val 16670"/>
          </a:avLst>
        </a:prstGeom>
        <a:solidFill>
          <a:schemeClr val="accent1">
            <a:shade val="80000"/>
            <a:hueOff val="470625"/>
            <a:satOff val="-63145"/>
            <a:lumOff val="3154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FWC issues order </a:t>
          </a:r>
          <a:endParaRPr lang="en-AU" sz="1700" kern="1200" dirty="0"/>
        </a:p>
      </dsp:txBody>
      <dsp:txXfrm>
        <a:off x="3579914" y="2698210"/>
        <a:ext cx="1416147" cy="960084"/>
      </dsp:txXfrm>
    </dsp:sp>
    <dsp:sp modelId="{522E3C6C-F143-430D-BC11-A331ED64BB36}">
      <dsp:nvSpPr>
        <dsp:cNvPr id="0" name=""/>
        <dsp:cNvSpPr/>
      </dsp:nvSpPr>
      <dsp:spPr>
        <a:xfrm>
          <a:off x="5080698" y="2693192"/>
          <a:ext cx="4641075" cy="1021801"/>
        </a:xfrm>
        <a:prstGeom prst="rect">
          <a:avLst/>
        </a:prstGeom>
        <a:noFill/>
        <a:ln>
          <a:noFill/>
        </a:ln>
        <a:effectLst/>
      </dsp:spPr>
      <dsp:style>
        <a:lnRef idx="0">
          <a:scrgbClr r="0" g="0" b="0"/>
        </a:lnRef>
        <a:fillRef idx="0">
          <a:scrgbClr r="0" g="0" b="0"/>
        </a:fillRef>
        <a:effectRef idx="0">
          <a:scrgbClr r="0" g="0" b="0"/>
        </a:effectRef>
        <a:fontRef idx="minor"/>
      </dsp:style>
    </dsp:sp>
    <dsp:sp modelId="{D7409F59-1899-4C38-A467-53FB0BE134B7}">
      <dsp:nvSpPr>
        <dsp:cNvPr id="0" name=""/>
        <dsp:cNvSpPr/>
      </dsp:nvSpPr>
      <dsp:spPr>
        <a:xfrm>
          <a:off x="5389431" y="3912319"/>
          <a:ext cx="1520045" cy="1063982"/>
        </a:xfrm>
        <a:prstGeom prst="roundRect">
          <a:avLst>
            <a:gd name="adj" fmla="val 16670"/>
          </a:avLst>
        </a:prstGeom>
        <a:solidFill>
          <a:schemeClr val="accent1">
            <a:shade val="80000"/>
            <a:hueOff val="705938"/>
            <a:satOff val="-94717"/>
            <a:lumOff val="4731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Respondent contravenes order  </a:t>
          </a:r>
          <a:endParaRPr lang="en-AU" sz="1700" kern="1200" dirty="0"/>
        </a:p>
      </dsp:txBody>
      <dsp:txXfrm>
        <a:off x="5441380" y="3964268"/>
        <a:ext cx="1416147" cy="960084"/>
      </dsp:txXfrm>
    </dsp:sp>
    <dsp:sp modelId="{BFADC9A4-D59E-4CC3-B8AA-35E5FECD11F4}">
      <dsp:nvSpPr>
        <dsp:cNvPr id="0" name=""/>
        <dsp:cNvSpPr/>
      </dsp:nvSpPr>
      <dsp:spPr>
        <a:xfrm>
          <a:off x="7065128" y="3797907"/>
          <a:ext cx="3029534" cy="128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AU" sz="1500" kern="1200" dirty="0" smtClean="0"/>
            <a:t>  </a:t>
          </a:r>
          <a:endParaRPr lang="en-AU" sz="1400" kern="1200" dirty="0"/>
        </a:p>
      </dsp:txBody>
      <dsp:txXfrm>
        <a:off x="7065128" y="3797907"/>
        <a:ext cx="3029534" cy="12805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77ACA-69A6-4FF1-8601-504A5D9B8636}">
      <dsp:nvSpPr>
        <dsp:cNvPr id="0" name=""/>
        <dsp:cNvSpPr/>
      </dsp:nvSpPr>
      <dsp:spPr>
        <a:xfrm rot="5400000">
          <a:off x="640436" y="1322122"/>
          <a:ext cx="902955" cy="1027983"/>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C06F138-DDE9-4C93-9372-9B80513AB7FD}">
      <dsp:nvSpPr>
        <dsp:cNvPr id="0" name=""/>
        <dsp:cNvSpPr/>
      </dsp:nvSpPr>
      <dsp:spPr>
        <a:xfrm>
          <a:off x="0" y="5"/>
          <a:ext cx="1520045" cy="1303102"/>
        </a:xfrm>
        <a:prstGeom prst="roundRect">
          <a:avLst>
            <a:gd name="adj" fmla="val 1667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Application to FWC for a stop bullying order </a:t>
          </a:r>
        </a:p>
      </dsp:txBody>
      <dsp:txXfrm>
        <a:off x="63624" y="63629"/>
        <a:ext cx="1392797" cy="1175854"/>
      </dsp:txXfrm>
    </dsp:sp>
    <dsp:sp modelId="{3F3D79A5-29A3-4633-950A-01507E0577E9}">
      <dsp:nvSpPr>
        <dsp:cNvPr id="0" name=""/>
        <dsp:cNvSpPr/>
      </dsp:nvSpPr>
      <dsp:spPr>
        <a:xfrm>
          <a:off x="1593938" y="0"/>
          <a:ext cx="3877381" cy="131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AU" sz="1400" b="0" kern="1200" dirty="0" smtClean="0"/>
            <a:t/>
          </a:r>
          <a:br>
            <a:rPr lang="en-AU" sz="1400" b="0" kern="1200" dirty="0" smtClean="0"/>
          </a:br>
          <a:endParaRPr lang="en-AU" sz="1400" b="0" kern="1200" dirty="0"/>
        </a:p>
      </dsp:txBody>
      <dsp:txXfrm>
        <a:off x="1593938" y="0"/>
        <a:ext cx="3877381" cy="1311943"/>
      </dsp:txXfrm>
    </dsp:sp>
    <dsp:sp modelId="{DA37D9E8-FE4B-4C2E-9B9B-79026221BBA8}">
      <dsp:nvSpPr>
        <dsp:cNvPr id="0" name=""/>
        <dsp:cNvSpPr/>
      </dsp:nvSpPr>
      <dsp:spPr>
        <a:xfrm rot="5400000">
          <a:off x="2417589" y="2518736"/>
          <a:ext cx="902955" cy="1027983"/>
        </a:xfrm>
        <a:prstGeom prst="bentUpArrow">
          <a:avLst>
            <a:gd name="adj1" fmla="val 32840"/>
            <a:gd name="adj2" fmla="val 25000"/>
            <a:gd name="adj3" fmla="val 35780"/>
          </a:avLst>
        </a:prstGeom>
        <a:solidFill>
          <a:schemeClr val="accent1">
            <a:tint val="50000"/>
            <a:hueOff val="6477"/>
            <a:satOff val="-298"/>
            <a:lumOff val="8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C98C377-15EF-4A0A-8C12-482040A5F5F8}">
      <dsp:nvSpPr>
        <dsp:cNvPr id="0" name=""/>
        <dsp:cNvSpPr/>
      </dsp:nvSpPr>
      <dsp:spPr>
        <a:xfrm>
          <a:off x="1725366" y="1440385"/>
          <a:ext cx="1520045" cy="1063982"/>
        </a:xfrm>
        <a:prstGeom prst="roundRect">
          <a:avLst>
            <a:gd name="adj" fmla="val 16670"/>
          </a:avLst>
        </a:prstGeom>
        <a:solidFill>
          <a:schemeClr val="accent1">
            <a:shade val="80000"/>
            <a:hueOff val="235313"/>
            <a:satOff val="-31572"/>
            <a:lumOff val="1577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FWC deals with application</a:t>
          </a:r>
          <a:endParaRPr lang="en-AU" sz="1700" kern="1200" dirty="0"/>
        </a:p>
      </dsp:txBody>
      <dsp:txXfrm>
        <a:off x="1777315" y="1492334"/>
        <a:ext cx="1416147" cy="960084"/>
      </dsp:txXfrm>
    </dsp:sp>
    <dsp:sp modelId="{EBA6D6BC-F8E6-40EA-B60E-603F0277EC4E}">
      <dsp:nvSpPr>
        <dsp:cNvPr id="0" name=""/>
        <dsp:cNvSpPr/>
      </dsp:nvSpPr>
      <dsp:spPr>
        <a:xfrm>
          <a:off x="3350280" y="1380471"/>
          <a:ext cx="3743302" cy="1183654"/>
        </a:xfrm>
        <a:prstGeom prst="rect">
          <a:avLst/>
        </a:prstGeom>
        <a:noFill/>
        <a:ln>
          <a:noFill/>
        </a:ln>
        <a:effectLst/>
      </dsp:spPr>
      <dsp:style>
        <a:lnRef idx="0">
          <a:scrgbClr r="0" g="0" b="0"/>
        </a:lnRef>
        <a:fillRef idx="0">
          <a:scrgbClr r="0" g="0" b="0"/>
        </a:fillRef>
        <a:effectRef idx="0">
          <a:scrgbClr r="0" g="0" b="0"/>
        </a:effectRef>
        <a:fontRef idx="minor"/>
      </dsp:style>
    </dsp:sp>
    <dsp:sp modelId="{37025138-992F-49E8-9253-AF1CF0CA5AA9}">
      <dsp:nvSpPr>
        <dsp:cNvPr id="0" name=""/>
        <dsp:cNvSpPr/>
      </dsp:nvSpPr>
      <dsp:spPr>
        <a:xfrm rot="5400000">
          <a:off x="4253074" y="3732675"/>
          <a:ext cx="870629" cy="973808"/>
        </a:xfrm>
        <a:prstGeom prst="bentUpArrow">
          <a:avLst>
            <a:gd name="adj1" fmla="val 32840"/>
            <a:gd name="adj2" fmla="val 25000"/>
            <a:gd name="adj3" fmla="val 35780"/>
          </a:avLst>
        </a:prstGeom>
        <a:solidFill>
          <a:schemeClr val="accent1">
            <a:tint val="50000"/>
            <a:hueOff val="12954"/>
            <a:satOff val="-596"/>
            <a:lumOff val="1631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1168C97-EEDA-4E16-85C4-02D89DEF83A7}">
      <dsp:nvSpPr>
        <dsp:cNvPr id="0" name=""/>
        <dsp:cNvSpPr/>
      </dsp:nvSpPr>
      <dsp:spPr>
        <a:xfrm>
          <a:off x="3527965" y="2646261"/>
          <a:ext cx="1520045" cy="1063982"/>
        </a:xfrm>
        <a:prstGeom prst="roundRect">
          <a:avLst>
            <a:gd name="adj" fmla="val 16670"/>
          </a:avLst>
        </a:prstGeom>
        <a:solidFill>
          <a:schemeClr val="accent1">
            <a:shade val="80000"/>
            <a:hueOff val="470625"/>
            <a:satOff val="-63145"/>
            <a:lumOff val="3154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FWC issues order </a:t>
          </a:r>
          <a:endParaRPr lang="en-AU" sz="1700" kern="1200" dirty="0"/>
        </a:p>
      </dsp:txBody>
      <dsp:txXfrm>
        <a:off x="3579914" y="2698210"/>
        <a:ext cx="1416147" cy="960084"/>
      </dsp:txXfrm>
    </dsp:sp>
    <dsp:sp modelId="{522E3C6C-F143-430D-BC11-A331ED64BB36}">
      <dsp:nvSpPr>
        <dsp:cNvPr id="0" name=""/>
        <dsp:cNvSpPr/>
      </dsp:nvSpPr>
      <dsp:spPr>
        <a:xfrm>
          <a:off x="5080698" y="2693192"/>
          <a:ext cx="4641075" cy="1021801"/>
        </a:xfrm>
        <a:prstGeom prst="rect">
          <a:avLst/>
        </a:prstGeom>
        <a:noFill/>
        <a:ln>
          <a:noFill/>
        </a:ln>
        <a:effectLst/>
      </dsp:spPr>
      <dsp:style>
        <a:lnRef idx="0">
          <a:scrgbClr r="0" g="0" b="0"/>
        </a:lnRef>
        <a:fillRef idx="0">
          <a:scrgbClr r="0" g="0" b="0"/>
        </a:fillRef>
        <a:effectRef idx="0">
          <a:scrgbClr r="0" g="0" b="0"/>
        </a:effectRef>
        <a:fontRef idx="minor"/>
      </dsp:style>
    </dsp:sp>
    <dsp:sp modelId="{D7409F59-1899-4C38-A467-53FB0BE134B7}">
      <dsp:nvSpPr>
        <dsp:cNvPr id="0" name=""/>
        <dsp:cNvSpPr/>
      </dsp:nvSpPr>
      <dsp:spPr>
        <a:xfrm>
          <a:off x="5389431" y="3912319"/>
          <a:ext cx="1520045" cy="1063982"/>
        </a:xfrm>
        <a:prstGeom prst="roundRect">
          <a:avLst>
            <a:gd name="adj" fmla="val 16670"/>
          </a:avLst>
        </a:prstGeom>
        <a:solidFill>
          <a:schemeClr val="accent1">
            <a:shade val="80000"/>
            <a:hueOff val="705938"/>
            <a:satOff val="-94717"/>
            <a:lumOff val="4731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Respondent contravenes order  </a:t>
          </a:r>
          <a:endParaRPr lang="en-AU" sz="1700" kern="1200" dirty="0"/>
        </a:p>
      </dsp:txBody>
      <dsp:txXfrm>
        <a:off x="5441380" y="3964268"/>
        <a:ext cx="1416147" cy="960084"/>
      </dsp:txXfrm>
    </dsp:sp>
    <dsp:sp modelId="{BFADC9A4-D59E-4CC3-B8AA-35E5FECD11F4}">
      <dsp:nvSpPr>
        <dsp:cNvPr id="0" name=""/>
        <dsp:cNvSpPr/>
      </dsp:nvSpPr>
      <dsp:spPr>
        <a:xfrm>
          <a:off x="7065128" y="3797907"/>
          <a:ext cx="3029534" cy="128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AU" sz="1500" kern="1200" smtClean="0"/>
            <a:t>  </a:t>
          </a:r>
          <a:endParaRPr lang="en-AU" sz="1400" kern="1200" dirty="0"/>
        </a:p>
      </dsp:txBody>
      <dsp:txXfrm>
        <a:off x="7065128" y="3797907"/>
        <a:ext cx="3029534" cy="12805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2" y="2"/>
            <a:ext cx="294544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24" tIns="47963" rIns="95924" bIns="47963" numCol="1" anchor="t" anchorCtr="0" compatLnSpc="1">
            <a:prstTxWarp prst="textNoShape">
              <a:avLst/>
            </a:prstTxWarp>
          </a:bodyPr>
          <a:lstStyle>
            <a:lvl1pPr defTabSz="958710">
              <a:buFontTx/>
              <a:buNone/>
              <a:defRPr sz="900">
                <a:solidFill>
                  <a:schemeClr val="tx1"/>
                </a:solidFill>
              </a:defRPr>
            </a:lvl1pPr>
          </a:lstStyle>
          <a:p>
            <a:endParaRPr lang="en-US" dirty="0"/>
          </a:p>
        </p:txBody>
      </p:sp>
      <p:sp>
        <p:nvSpPr>
          <p:cNvPr id="81923" name="Rectangle 3"/>
          <p:cNvSpPr>
            <a:spLocks noGrp="1" noChangeArrowheads="1"/>
          </p:cNvSpPr>
          <p:nvPr>
            <p:ph type="dt" sz="quarter" idx="1"/>
          </p:nvPr>
        </p:nvSpPr>
        <p:spPr bwMode="auto">
          <a:xfrm>
            <a:off x="3852230" y="2"/>
            <a:ext cx="294544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24" tIns="47963" rIns="95924" bIns="47963" numCol="1" anchor="t" anchorCtr="0" compatLnSpc="1">
            <a:prstTxWarp prst="textNoShape">
              <a:avLst/>
            </a:prstTxWarp>
          </a:bodyPr>
          <a:lstStyle>
            <a:lvl1pPr algn="r" defTabSz="958710">
              <a:buFontTx/>
              <a:buNone/>
              <a:defRPr sz="900">
                <a:solidFill>
                  <a:schemeClr val="tx1"/>
                </a:solidFill>
              </a:defRPr>
            </a:lvl1pPr>
          </a:lstStyle>
          <a:p>
            <a:endParaRPr lang="en-US" dirty="0"/>
          </a:p>
        </p:txBody>
      </p:sp>
      <p:sp>
        <p:nvSpPr>
          <p:cNvPr id="81924" name="Rectangle 4"/>
          <p:cNvSpPr>
            <a:spLocks noGrp="1" noChangeArrowheads="1"/>
          </p:cNvSpPr>
          <p:nvPr>
            <p:ph type="ftr" sz="quarter" idx="2"/>
          </p:nvPr>
        </p:nvSpPr>
        <p:spPr bwMode="auto">
          <a:xfrm>
            <a:off x="2" y="9431814"/>
            <a:ext cx="294544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24" tIns="47963" rIns="95924" bIns="47963" numCol="1" anchor="b" anchorCtr="0" compatLnSpc="1">
            <a:prstTxWarp prst="textNoShape">
              <a:avLst/>
            </a:prstTxWarp>
          </a:bodyPr>
          <a:lstStyle>
            <a:lvl1pPr defTabSz="958710">
              <a:buFontTx/>
              <a:buNone/>
              <a:defRPr sz="900">
                <a:solidFill>
                  <a:schemeClr val="tx1"/>
                </a:solidFill>
              </a:defRPr>
            </a:lvl1pPr>
          </a:lstStyle>
          <a:p>
            <a:endParaRPr lang="en-US" dirty="0"/>
          </a:p>
        </p:txBody>
      </p:sp>
      <p:sp>
        <p:nvSpPr>
          <p:cNvPr id="81925" name="Rectangle 5"/>
          <p:cNvSpPr>
            <a:spLocks noGrp="1" noChangeArrowheads="1"/>
          </p:cNvSpPr>
          <p:nvPr>
            <p:ph type="sldNum" sz="quarter" idx="3"/>
          </p:nvPr>
        </p:nvSpPr>
        <p:spPr bwMode="auto">
          <a:xfrm>
            <a:off x="3852230" y="9431814"/>
            <a:ext cx="294544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24" tIns="47963" rIns="95924" bIns="47963" numCol="1" anchor="b" anchorCtr="0" compatLnSpc="1">
            <a:prstTxWarp prst="textNoShape">
              <a:avLst/>
            </a:prstTxWarp>
          </a:bodyPr>
          <a:lstStyle>
            <a:lvl1pPr algn="r" defTabSz="958710">
              <a:buFontTx/>
              <a:buNone/>
              <a:defRPr sz="900">
                <a:solidFill>
                  <a:schemeClr val="tx1"/>
                </a:solidFill>
              </a:defRPr>
            </a:lvl1pPr>
          </a:lstStyle>
          <a:p>
            <a:fld id="{683A5E29-E37F-4397-A6AD-F017FC2C94D6}" type="slidenum">
              <a:rPr lang="en-GB"/>
              <a:pPr/>
              <a:t>‹#›</a:t>
            </a:fld>
            <a:endParaRPr lang="en-GB" dirty="0"/>
          </a:p>
        </p:txBody>
      </p:sp>
    </p:spTree>
    <p:extLst>
      <p:ext uri="{BB962C8B-B14F-4D97-AF65-F5344CB8AC3E}">
        <p14:creationId xmlns:p14="http://schemas.microsoft.com/office/powerpoint/2010/main" val="2199716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45448"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924" tIns="47963" rIns="95924" bIns="47963" numCol="1" anchor="t" anchorCtr="0" compatLnSpc="1">
            <a:prstTxWarp prst="textNoShape">
              <a:avLst/>
            </a:prstTxWarp>
          </a:bodyPr>
          <a:lstStyle>
            <a:lvl1pPr defTabSz="958710">
              <a:buFontTx/>
              <a:buNone/>
              <a:defRPr sz="900">
                <a:solidFill>
                  <a:schemeClr val="tx1"/>
                </a:solidFill>
              </a:defRPr>
            </a:lvl1pPr>
          </a:lstStyle>
          <a:p>
            <a:endParaRPr lang="en-US" dirty="0"/>
          </a:p>
        </p:txBody>
      </p:sp>
      <p:sp>
        <p:nvSpPr>
          <p:cNvPr id="4099" name="Rectangle 3"/>
          <p:cNvSpPr>
            <a:spLocks noGrp="1" noChangeArrowheads="1"/>
          </p:cNvSpPr>
          <p:nvPr>
            <p:ph type="dt" idx="1"/>
          </p:nvPr>
        </p:nvSpPr>
        <p:spPr bwMode="auto">
          <a:xfrm>
            <a:off x="3852230" y="2"/>
            <a:ext cx="2945448"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924" tIns="47963" rIns="95924" bIns="47963" numCol="1" anchor="t" anchorCtr="0" compatLnSpc="1">
            <a:prstTxWarp prst="textNoShape">
              <a:avLst/>
            </a:prstTxWarp>
          </a:bodyPr>
          <a:lstStyle>
            <a:lvl1pPr algn="r" defTabSz="958710">
              <a:buFontTx/>
              <a:buNone/>
              <a:defRPr sz="900">
                <a:solidFill>
                  <a:schemeClr val="tx1"/>
                </a:solidFill>
              </a:defRPr>
            </a:lvl1pPr>
          </a:lstStyle>
          <a:p>
            <a:endParaRPr lang="en-US" dirty="0"/>
          </a:p>
        </p:txBody>
      </p:sp>
      <p:sp>
        <p:nvSpPr>
          <p:cNvPr id="16388" name="Rectangle 4"/>
          <p:cNvSpPr>
            <a:spLocks noGrp="1" noRot="1" noChangeAspect="1" noChangeArrowheads="1" noTextEdit="1"/>
          </p:cNvSpPr>
          <p:nvPr>
            <p:ph type="sldImg" idx="2"/>
          </p:nvPr>
        </p:nvSpPr>
        <p:spPr bwMode="auto">
          <a:xfrm>
            <a:off x="766763" y="744538"/>
            <a:ext cx="526256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spect="1" noChangeArrowheads="1"/>
          </p:cNvSpPr>
          <p:nvPr>
            <p:ph type="body" sz="quarter" idx="3"/>
          </p:nvPr>
        </p:nvSpPr>
        <p:spPr bwMode="auto">
          <a:xfrm>
            <a:off x="1133477" y="4715908"/>
            <a:ext cx="4530726" cy="446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2" y="9431814"/>
            <a:ext cx="2945448"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924" tIns="47963" rIns="95924" bIns="47963" numCol="1" anchor="b" anchorCtr="0" compatLnSpc="1">
            <a:prstTxWarp prst="textNoShape">
              <a:avLst/>
            </a:prstTxWarp>
          </a:bodyPr>
          <a:lstStyle>
            <a:lvl1pPr defTabSz="958710">
              <a:buFontTx/>
              <a:buNone/>
              <a:defRPr sz="900">
                <a:solidFill>
                  <a:schemeClr val="tx1"/>
                </a:solidFill>
              </a:defRPr>
            </a:lvl1pPr>
          </a:lstStyle>
          <a:p>
            <a:endParaRPr lang="en-US" dirty="0"/>
          </a:p>
        </p:txBody>
      </p:sp>
      <p:sp>
        <p:nvSpPr>
          <p:cNvPr id="4103" name="Rectangle 7"/>
          <p:cNvSpPr>
            <a:spLocks noGrp="1" noChangeArrowheads="1"/>
          </p:cNvSpPr>
          <p:nvPr>
            <p:ph type="sldNum" sz="quarter" idx="5"/>
          </p:nvPr>
        </p:nvSpPr>
        <p:spPr bwMode="auto">
          <a:xfrm>
            <a:off x="3852230" y="9431814"/>
            <a:ext cx="2945448"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924" tIns="47963" rIns="95924" bIns="47963" numCol="1" anchor="b" anchorCtr="0" compatLnSpc="1">
            <a:prstTxWarp prst="textNoShape">
              <a:avLst/>
            </a:prstTxWarp>
          </a:bodyPr>
          <a:lstStyle>
            <a:lvl1pPr algn="r" defTabSz="958710">
              <a:buFontTx/>
              <a:buNone/>
              <a:defRPr sz="900">
                <a:solidFill>
                  <a:schemeClr val="tx1"/>
                </a:solidFill>
              </a:defRPr>
            </a:lvl1pPr>
          </a:lstStyle>
          <a:p>
            <a:fld id="{EA269294-EE5E-4CF5-AEF6-DCF3EC2B3CFB}" type="slidenum">
              <a:rPr lang="en-GB"/>
              <a:pPr/>
              <a:t>‹#›</a:t>
            </a:fld>
            <a:endParaRPr lang="en-GB" dirty="0"/>
          </a:p>
        </p:txBody>
      </p:sp>
    </p:spTree>
    <p:extLst>
      <p:ext uri="{BB962C8B-B14F-4D97-AF65-F5344CB8AC3E}">
        <p14:creationId xmlns:p14="http://schemas.microsoft.com/office/powerpoint/2010/main" val="2962819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1pPr>
    <a:lvl2pPr marL="561670"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2pPr>
    <a:lvl3pPr marL="1123340"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3pPr>
    <a:lvl4pPr marL="1685011"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4pPr>
    <a:lvl5pPr marL="2246681"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5pPr>
    <a:lvl6pPr marL="2808351" algn="l" defTabSz="1123340" rtl="0" eaLnBrk="1" latinLnBrk="0" hangingPunct="1">
      <a:defRPr sz="1500" kern="1200">
        <a:solidFill>
          <a:schemeClr val="tx1"/>
        </a:solidFill>
        <a:latin typeface="+mn-lt"/>
        <a:ea typeface="+mn-ea"/>
        <a:cs typeface="+mn-cs"/>
      </a:defRPr>
    </a:lvl6pPr>
    <a:lvl7pPr marL="3370021" algn="l" defTabSz="1123340" rtl="0" eaLnBrk="1" latinLnBrk="0" hangingPunct="1">
      <a:defRPr sz="1500" kern="1200">
        <a:solidFill>
          <a:schemeClr val="tx1"/>
        </a:solidFill>
        <a:latin typeface="+mn-lt"/>
        <a:ea typeface="+mn-ea"/>
        <a:cs typeface="+mn-cs"/>
      </a:defRPr>
    </a:lvl7pPr>
    <a:lvl8pPr marL="3931691" algn="l" defTabSz="1123340" rtl="0" eaLnBrk="1" latinLnBrk="0" hangingPunct="1">
      <a:defRPr sz="1500" kern="1200">
        <a:solidFill>
          <a:schemeClr val="tx1"/>
        </a:solidFill>
        <a:latin typeface="+mn-lt"/>
        <a:ea typeface="+mn-ea"/>
        <a:cs typeface="+mn-cs"/>
      </a:defRPr>
    </a:lvl8pPr>
    <a:lvl9pPr marL="4493362" algn="l" defTabSz="112334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wc.gov.au/FWAISYS/isysquery/6ff5c11c-b446-4362-99a7-038929a12180/2/do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58458">
              <a:defRPr sz="1500">
                <a:solidFill>
                  <a:srgbClr val="000000"/>
                </a:solidFill>
                <a:latin typeface="Arial" charset="0"/>
                <a:ea typeface="ＭＳ Ｐゴシック" pitchFamily="34" charset="-128"/>
              </a:defRPr>
            </a:lvl1pPr>
            <a:lvl2pPr marL="742646" indent="-285633" defTabSz="958458">
              <a:defRPr sz="1500">
                <a:solidFill>
                  <a:srgbClr val="000000"/>
                </a:solidFill>
                <a:latin typeface="Arial" charset="0"/>
                <a:ea typeface="ＭＳ Ｐゴシック" pitchFamily="34" charset="-128"/>
              </a:defRPr>
            </a:lvl2pPr>
            <a:lvl3pPr marL="1142533" indent="-228506" defTabSz="958458">
              <a:defRPr sz="1500">
                <a:solidFill>
                  <a:srgbClr val="000000"/>
                </a:solidFill>
                <a:latin typeface="Arial" charset="0"/>
                <a:ea typeface="ＭＳ Ｐゴシック" pitchFamily="34" charset="-128"/>
              </a:defRPr>
            </a:lvl3pPr>
            <a:lvl4pPr marL="1599546" indent="-228506" defTabSz="958458">
              <a:defRPr sz="1500">
                <a:solidFill>
                  <a:srgbClr val="000000"/>
                </a:solidFill>
                <a:latin typeface="Arial" charset="0"/>
                <a:ea typeface="ＭＳ Ｐゴシック" pitchFamily="34" charset="-128"/>
              </a:defRPr>
            </a:lvl4pPr>
            <a:lvl5pPr marL="2056557" indent="-228506" defTabSz="958458">
              <a:defRPr sz="1500">
                <a:solidFill>
                  <a:srgbClr val="000000"/>
                </a:solidFill>
                <a:latin typeface="Arial" charset="0"/>
                <a:ea typeface="ＭＳ Ｐゴシック" pitchFamily="34" charset="-128"/>
              </a:defRPr>
            </a:lvl5pPr>
            <a:lvl6pPr marL="2513570" indent="-228506" defTabSz="958458"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6pPr>
            <a:lvl7pPr marL="2970585" indent="-228506" defTabSz="958458"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7pPr>
            <a:lvl8pPr marL="3427597" indent="-228506" defTabSz="958458"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8pPr>
            <a:lvl9pPr marL="3884611" indent="-228506" defTabSz="958458"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9pPr>
          </a:lstStyle>
          <a:p>
            <a:endParaRPr lang="en-GB" dirty="0"/>
          </a:p>
        </p:txBody>
      </p:sp>
      <p:sp>
        <p:nvSpPr>
          <p:cNvPr id="17411" name="Rectangle 2"/>
          <p:cNvSpPr>
            <a:spLocks noGrp="1" noRot="1" noChangeAspect="1" noChangeArrowheads="1" noTextEdit="1"/>
          </p:cNvSpPr>
          <p:nvPr>
            <p:ph type="sldImg"/>
          </p:nvPr>
        </p:nvSpPr>
        <p:spPr>
          <a:xfrm>
            <a:off x="766763" y="744538"/>
            <a:ext cx="5262562" cy="3722687"/>
          </a:xfrm>
          <a:ln/>
        </p:spPr>
      </p:sp>
      <p:sp>
        <p:nvSpPr>
          <p:cNvPr id="17412" name="Rectangle 3"/>
          <p:cNvSpPr>
            <a:spLocks noGrp="1" noChangeAspect="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10</a:t>
            </a:fld>
            <a:endParaRPr lang="en-GB" dirty="0"/>
          </a:p>
        </p:txBody>
      </p:sp>
    </p:spTree>
    <p:extLst>
      <p:ext uri="{BB962C8B-B14F-4D97-AF65-F5344CB8AC3E}">
        <p14:creationId xmlns:p14="http://schemas.microsoft.com/office/powerpoint/2010/main" val="1389381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11</a:t>
            </a:fld>
            <a:endParaRPr lang="en-GB" dirty="0"/>
          </a:p>
        </p:txBody>
      </p:sp>
    </p:spTree>
    <p:extLst>
      <p:ext uri="{BB962C8B-B14F-4D97-AF65-F5344CB8AC3E}">
        <p14:creationId xmlns:p14="http://schemas.microsoft.com/office/powerpoint/2010/main" val="980829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12</a:t>
            </a:fld>
            <a:endParaRPr lang="en-GB" dirty="0"/>
          </a:p>
        </p:txBody>
      </p:sp>
    </p:spTree>
    <p:extLst>
      <p:ext uri="{BB962C8B-B14F-4D97-AF65-F5344CB8AC3E}">
        <p14:creationId xmlns:p14="http://schemas.microsoft.com/office/powerpoint/2010/main" val="996752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13</a:t>
            </a:fld>
            <a:endParaRPr lang="en-GB" dirty="0"/>
          </a:p>
        </p:txBody>
      </p:sp>
    </p:spTree>
    <p:extLst>
      <p:ext uri="{BB962C8B-B14F-4D97-AF65-F5344CB8AC3E}">
        <p14:creationId xmlns:p14="http://schemas.microsoft.com/office/powerpoint/2010/main" val="100150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14</a:t>
            </a:fld>
            <a:endParaRPr lang="en-GB" dirty="0"/>
          </a:p>
        </p:txBody>
      </p:sp>
    </p:spTree>
    <p:extLst>
      <p:ext uri="{BB962C8B-B14F-4D97-AF65-F5344CB8AC3E}">
        <p14:creationId xmlns:p14="http://schemas.microsoft.com/office/powerpoint/2010/main" val="340284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15</a:t>
            </a:fld>
            <a:endParaRPr lang="en-GB" dirty="0"/>
          </a:p>
        </p:txBody>
      </p:sp>
    </p:spTree>
    <p:extLst>
      <p:ext uri="{BB962C8B-B14F-4D97-AF65-F5344CB8AC3E}">
        <p14:creationId xmlns:p14="http://schemas.microsoft.com/office/powerpoint/2010/main" val="291663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16</a:t>
            </a:fld>
            <a:endParaRPr lang="en-GB" dirty="0"/>
          </a:p>
        </p:txBody>
      </p:sp>
    </p:spTree>
    <p:extLst>
      <p:ext uri="{BB962C8B-B14F-4D97-AF65-F5344CB8AC3E}">
        <p14:creationId xmlns:p14="http://schemas.microsoft.com/office/powerpoint/2010/main" val="366959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17</a:t>
            </a:fld>
            <a:endParaRPr lang="en-GB" dirty="0"/>
          </a:p>
        </p:txBody>
      </p:sp>
    </p:spTree>
    <p:extLst>
      <p:ext uri="{BB962C8B-B14F-4D97-AF65-F5344CB8AC3E}">
        <p14:creationId xmlns:p14="http://schemas.microsoft.com/office/powerpoint/2010/main" val="2763791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18</a:t>
            </a:fld>
            <a:endParaRPr lang="en-GB" dirty="0"/>
          </a:p>
        </p:txBody>
      </p:sp>
    </p:spTree>
    <p:extLst>
      <p:ext uri="{BB962C8B-B14F-4D97-AF65-F5344CB8AC3E}">
        <p14:creationId xmlns:p14="http://schemas.microsoft.com/office/powerpoint/2010/main" val="3636933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19</a:t>
            </a:fld>
            <a:endParaRPr lang="en-GB" dirty="0"/>
          </a:p>
        </p:txBody>
      </p:sp>
    </p:spTree>
    <p:extLst>
      <p:ext uri="{BB962C8B-B14F-4D97-AF65-F5344CB8AC3E}">
        <p14:creationId xmlns:p14="http://schemas.microsoft.com/office/powerpoint/2010/main" val="322063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2562"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884770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
            </a:r>
            <a:br>
              <a:rPr lang="en-AU" dirty="0" smtClean="0"/>
            </a:br>
            <a:endParaRPr lang="en-AU" b="1"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20</a:t>
            </a:fld>
            <a:endParaRPr lang="en-GB" dirty="0"/>
          </a:p>
        </p:txBody>
      </p:sp>
    </p:spTree>
    <p:extLst>
      <p:ext uri="{BB962C8B-B14F-4D97-AF65-F5344CB8AC3E}">
        <p14:creationId xmlns:p14="http://schemas.microsoft.com/office/powerpoint/2010/main" val="2357287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21</a:t>
            </a:fld>
            <a:endParaRPr lang="en-GB" dirty="0"/>
          </a:p>
        </p:txBody>
      </p:sp>
    </p:spTree>
    <p:extLst>
      <p:ext uri="{BB962C8B-B14F-4D97-AF65-F5344CB8AC3E}">
        <p14:creationId xmlns:p14="http://schemas.microsoft.com/office/powerpoint/2010/main" val="73462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22</a:t>
            </a:fld>
            <a:endParaRPr lang="en-GB" dirty="0"/>
          </a:p>
        </p:txBody>
      </p:sp>
    </p:spTree>
    <p:extLst>
      <p:ext uri="{BB962C8B-B14F-4D97-AF65-F5344CB8AC3E}">
        <p14:creationId xmlns:p14="http://schemas.microsoft.com/office/powerpoint/2010/main" val="2404247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23</a:t>
            </a:fld>
            <a:endParaRPr lang="en-GB" dirty="0"/>
          </a:p>
        </p:txBody>
      </p:sp>
    </p:spTree>
    <p:extLst>
      <p:ext uri="{BB962C8B-B14F-4D97-AF65-F5344CB8AC3E}">
        <p14:creationId xmlns:p14="http://schemas.microsoft.com/office/powerpoint/2010/main" val="1419302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24</a:t>
            </a:fld>
            <a:endParaRPr lang="en-GB" dirty="0"/>
          </a:p>
        </p:txBody>
      </p:sp>
    </p:spTree>
    <p:extLst>
      <p:ext uri="{BB962C8B-B14F-4D97-AF65-F5344CB8AC3E}">
        <p14:creationId xmlns:p14="http://schemas.microsoft.com/office/powerpoint/2010/main" val="2614736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A269294-EE5E-4CF5-AEF6-DCF3EC2B3CFB}" type="slidenum">
              <a:rPr lang="en-GB" smtClean="0"/>
              <a:pPr/>
              <a:t>25</a:t>
            </a:fld>
            <a:endParaRPr lang="en-GB" dirty="0"/>
          </a:p>
        </p:txBody>
      </p:sp>
    </p:spTree>
    <p:extLst>
      <p:ext uri="{BB962C8B-B14F-4D97-AF65-F5344CB8AC3E}">
        <p14:creationId xmlns:p14="http://schemas.microsoft.com/office/powerpoint/2010/main" val="3289047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A269294-EE5E-4CF5-AEF6-DCF3EC2B3CFB}" type="slidenum">
              <a:rPr lang="en-GB" smtClean="0"/>
              <a:pPr/>
              <a:t>26</a:t>
            </a:fld>
            <a:endParaRPr lang="en-GB" dirty="0"/>
          </a:p>
        </p:txBody>
      </p:sp>
    </p:spTree>
    <p:extLst>
      <p:ext uri="{BB962C8B-B14F-4D97-AF65-F5344CB8AC3E}">
        <p14:creationId xmlns:p14="http://schemas.microsoft.com/office/powerpoint/2010/main" val="2128798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A269294-EE5E-4CF5-AEF6-DCF3EC2B3CFB}" type="slidenum">
              <a:rPr lang="en-GB" smtClean="0"/>
              <a:pPr/>
              <a:t>27</a:t>
            </a:fld>
            <a:endParaRPr lang="en-GB" dirty="0"/>
          </a:p>
        </p:txBody>
      </p:sp>
    </p:spTree>
    <p:extLst>
      <p:ext uri="{BB962C8B-B14F-4D97-AF65-F5344CB8AC3E}">
        <p14:creationId xmlns:p14="http://schemas.microsoft.com/office/powerpoint/2010/main" val="3293750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28</a:t>
            </a:fld>
            <a:endParaRPr lang="en-GB" dirty="0"/>
          </a:p>
        </p:txBody>
      </p:sp>
    </p:spTree>
    <p:extLst>
      <p:ext uri="{BB962C8B-B14F-4D97-AF65-F5344CB8AC3E}">
        <p14:creationId xmlns:p14="http://schemas.microsoft.com/office/powerpoint/2010/main" val="3709654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29</a:t>
            </a:fld>
            <a:endParaRPr lang="en-GB" dirty="0"/>
          </a:p>
        </p:txBody>
      </p:sp>
    </p:spTree>
    <p:extLst>
      <p:ext uri="{BB962C8B-B14F-4D97-AF65-F5344CB8AC3E}">
        <p14:creationId xmlns:p14="http://schemas.microsoft.com/office/powerpoint/2010/main" val="370965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3</a:t>
            </a:fld>
            <a:endParaRPr lang="en-GB" dirty="0"/>
          </a:p>
        </p:txBody>
      </p:sp>
    </p:spTree>
    <p:extLst>
      <p:ext uri="{BB962C8B-B14F-4D97-AF65-F5344CB8AC3E}">
        <p14:creationId xmlns:p14="http://schemas.microsoft.com/office/powerpoint/2010/main" val="3514137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30</a:t>
            </a:fld>
            <a:endParaRPr lang="en-GB" dirty="0"/>
          </a:p>
        </p:txBody>
      </p:sp>
    </p:spTree>
    <p:extLst>
      <p:ext uri="{BB962C8B-B14F-4D97-AF65-F5344CB8AC3E}">
        <p14:creationId xmlns:p14="http://schemas.microsoft.com/office/powerpoint/2010/main" val="3709654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A269294-EE5E-4CF5-AEF6-DCF3EC2B3CFB}" type="slidenum">
              <a:rPr lang="en-GB" smtClean="0"/>
              <a:pPr/>
              <a:t>31</a:t>
            </a:fld>
            <a:endParaRPr lang="en-GB" dirty="0"/>
          </a:p>
        </p:txBody>
      </p:sp>
    </p:spTree>
    <p:extLst>
      <p:ext uri="{BB962C8B-B14F-4D97-AF65-F5344CB8AC3E}">
        <p14:creationId xmlns:p14="http://schemas.microsoft.com/office/powerpoint/2010/main" val="3429007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9D1F3-9BFC-4F82-867E-7992E107F099}" type="slidenum">
              <a:rPr lang="en-AU"/>
              <a:pPr/>
              <a:t>32</a:t>
            </a:fld>
            <a:endParaRPr lang="en-AU"/>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33</a:t>
            </a:fld>
            <a:endParaRPr lang="en-GB" dirty="0"/>
          </a:p>
        </p:txBody>
      </p:sp>
    </p:spTree>
    <p:extLst>
      <p:ext uri="{BB962C8B-B14F-4D97-AF65-F5344CB8AC3E}">
        <p14:creationId xmlns:p14="http://schemas.microsoft.com/office/powerpoint/2010/main" val="3672286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34</a:t>
            </a:fld>
            <a:endParaRPr lang="en-GB" dirty="0"/>
          </a:p>
        </p:txBody>
      </p:sp>
    </p:spTree>
    <p:extLst>
      <p:ext uri="{BB962C8B-B14F-4D97-AF65-F5344CB8AC3E}">
        <p14:creationId xmlns:p14="http://schemas.microsoft.com/office/powerpoint/2010/main" val="1039351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73C6B85-FE35-4C78-A7FE-1D9D74D497BE}" type="slidenum">
              <a:rPr lang="en-AU"/>
              <a:pPr/>
              <a:t>35</a:t>
            </a:fld>
            <a:endParaRPr lang="en-AU"/>
          </a:p>
        </p:txBody>
      </p:sp>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201613" y="4716465"/>
            <a:ext cx="6361112" cy="4467225"/>
          </a:xfrm>
        </p:spPr>
        <p:txBody>
          <a:bodyPr/>
          <a:lstStyle/>
          <a:p>
            <a:pPr marL="171434" indent="-171434">
              <a:buFontTx/>
              <a:buChar char="-"/>
            </a:pPr>
            <a:endParaRPr lang="en-AU" sz="1000" dirty="0"/>
          </a:p>
        </p:txBody>
      </p:sp>
      <p:sp>
        <p:nvSpPr>
          <p:cNvPr id="47108" name="Date Placeholder 3"/>
          <p:cNvSpPr txBox="1">
            <a:spLocks noGrp="1"/>
          </p:cNvSpPr>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0" rIns="91423" bIns="4571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28E2D2D4-5EFB-46A7-86CD-0921D29531A9}" type="datetime8">
              <a:rPr lang="en-AU" sz="1200"/>
              <a:pPr algn="r"/>
              <a:t>27/08/2013 5:08 PM</a:t>
            </a:fld>
            <a:endParaRPr lang="en-AU" sz="1200"/>
          </a:p>
        </p:txBody>
      </p:sp>
      <p:sp>
        <p:nvSpPr>
          <p:cNvPr id="47109" name="Slide Number Placeholder 5"/>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0" rIns="91423" bIns="45710"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8E7C4524-6C7B-4EED-999A-F2563C7D1382}" type="slidenum">
              <a:rPr lang="en-AU" sz="1200"/>
              <a:pPr algn="r"/>
              <a:t>35</a:t>
            </a:fld>
            <a:endParaRPr lang="en-AU"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4D1B92C3-CA93-4420-A44B-4674A75C3ABC}" type="slidenum">
              <a:rPr lang="en-AU"/>
              <a:pPr/>
              <a:t>36</a:t>
            </a:fld>
            <a:endParaRPr lang="en-AU"/>
          </a:p>
        </p:txBody>
      </p:sp>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xfrm>
            <a:off x="201613" y="4716465"/>
            <a:ext cx="6361112" cy="4467225"/>
          </a:xfrm>
        </p:spPr>
        <p:txBody>
          <a:bodyPr/>
          <a:lstStyle/>
          <a:p>
            <a:pPr marL="171434" indent="-171434">
              <a:buFontTx/>
              <a:buChar char="-"/>
            </a:pPr>
            <a:endParaRPr lang="en-AU" sz="1000" dirty="0"/>
          </a:p>
        </p:txBody>
      </p:sp>
      <p:sp>
        <p:nvSpPr>
          <p:cNvPr id="64516" name="Date Placeholder 3"/>
          <p:cNvSpPr txBox="1">
            <a:spLocks noGrp="1"/>
          </p:cNvSpPr>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0" rIns="91423" bIns="4571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DE78FE4E-6AC2-4E54-876A-CE1552F393F4}" type="datetime8">
              <a:rPr lang="en-AU" sz="1200"/>
              <a:pPr algn="r"/>
              <a:t>27/08/2013 5:08 PM</a:t>
            </a:fld>
            <a:endParaRPr lang="en-AU" sz="1200"/>
          </a:p>
        </p:txBody>
      </p:sp>
      <p:sp>
        <p:nvSpPr>
          <p:cNvPr id="64517" name="Slide Number Placeholder 5"/>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0" rIns="91423" bIns="45710"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9A032D7D-FA38-4742-927F-3C80B66194B1}" type="slidenum">
              <a:rPr lang="en-AU" sz="1200"/>
              <a:pPr algn="r"/>
              <a:t>36</a:t>
            </a:fld>
            <a:endParaRPr lang="en-AU"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22" indent="-285722">
              <a:buFontTx/>
              <a:buChar char="-"/>
            </a:pPr>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37</a:t>
            </a:fld>
            <a:endParaRPr lang="en-GB" dirty="0"/>
          </a:p>
        </p:txBody>
      </p:sp>
    </p:spTree>
    <p:extLst>
      <p:ext uri="{BB962C8B-B14F-4D97-AF65-F5344CB8AC3E}">
        <p14:creationId xmlns:p14="http://schemas.microsoft.com/office/powerpoint/2010/main" val="702427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38</a:t>
            </a:fld>
            <a:endParaRPr lang="en-GB" dirty="0"/>
          </a:p>
        </p:txBody>
      </p:sp>
    </p:spTree>
    <p:extLst>
      <p:ext uri="{BB962C8B-B14F-4D97-AF65-F5344CB8AC3E}">
        <p14:creationId xmlns:p14="http://schemas.microsoft.com/office/powerpoint/2010/main" val="2201174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A269294-EE5E-4CF5-AEF6-DCF3EC2B3CFB}" type="slidenum">
              <a:rPr lang="en-GB" smtClean="0"/>
              <a:pPr/>
              <a:t>39</a:t>
            </a:fld>
            <a:endParaRPr lang="en-GB" dirty="0"/>
          </a:p>
        </p:txBody>
      </p:sp>
    </p:spTree>
    <p:extLst>
      <p:ext uri="{BB962C8B-B14F-4D97-AF65-F5344CB8AC3E}">
        <p14:creationId xmlns:p14="http://schemas.microsoft.com/office/powerpoint/2010/main" val="303974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58458">
              <a:defRPr sz="1500">
                <a:solidFill>
                  <a:srgbClr val="000000"/>
                </a:solidFill>
                <a:latin typeface="Arial" charset="0"/>
                <a:ea typeface="ＭＳ Ｐゴシック" pitchFamily="34" charset="-128"/>
              </a:defRPr>
            </a:lvl1pPr>
            <a:lvl2pPr marL="742646" indent="-285633" defTabSz="958458">
              <a:defRPr sz="1500">
                <a:solidFill>
                  <a:srgbClr val="000000"/>
                </a:solidFill>
                <a:latin typeface="Arial" charset="0"/>
                <a:ea typeface="ＭＳ Ｐゴシック" pitchFamily="34" charset="-128"/>
              </a:defRPr>
            </a:lvl2pPr>
            <a:lvl3pPr marL="1142533" indent="-228506" defTabSz="958458">
              <a:defRPr sz="1500">
                <a:solidFill>
                  <a:srgbClr val="000000"/>
                </a:solidFill>
                <a:latin typeface="Arial" charset="0"/>
                <a:ea typeface="ＭＳ Ｐゴシック" pitchFamily="34" charset="-128"/>
              </a:defRPr>
            </a:lvl3pPr>
            <a:lvl4pPr marL="1599546" indent="-228506" defTabSz="958458">
              <a:defRPr sz="1500">
                <a:solidFill>
                  <a:srgbClr val="000000"/>
                </a:solidFill>
                <a:latin typeface="Arial" charset="0"/>
                <a:ea typeface="ＭＳ Ｐゴシック" pitchFamily="34" charset="-128"/>
              </a:defRPr>
            </a:lvl4pPr>
            <a:lvl5pPr marL="2056557" indent="-228506" defTabSz="958458">
              <a:defRPr sz="1500">
                <a:solidFill>
                  <a:srgbClr val="000000"/>
                </a:solidFill>
                <a:latin typeface="Arial" charset="0"/>
                <a:ea typeface="ＭＳ Ｐゴシック" pitchFamily="34" charset="-128"/>
              </a:defRPr>
            </a:lvl5pPr>
            <a:lvl6pPr marL="2513570" indent="-228506" defTabSz="958458"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6pPr>
            <a:lvl7pPr marL="2970585" indent="-228506" defTabSz="958458"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7pPr>
            <a:lvl8pPr marL="3427597" indent="-228506" defTabSz="958458"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8pPr>
            <a:lvl9pPr marL="3884611" indent="-228506" defTabSz="958458"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9pPr>
          </a:lstStyle>
          <a:p>
            <a:endParaRPr lang="en-GB" dirty="0"/>
          </a:p>
        </p:txBody>
      </p:sp>
      <p:sp>
        <p:nvSpPr>
          <p:cNvPr id="17411" name="Rectangle 2"/>
          <p:cNvSpPr>
            <a:spLocks noGrp="1" noRot="1" noChangeAspect="1" noChangeArrowheads="1" noTextEdit="1"/>
          </p:cNvSpPr>
          <p:nvPr>
            <p:ph type="sldImg"/>
          </p:nvPr>
        </p:nvSpPr>
        <p:spPr>
          <a:xfrm>
            <a:off x="766763" y="744538"/>
            <a:ext cx="5262562" cy="3722687"/>
          </a:xfrm>
          <a:ln/>
        </p:spPr>
      </p:sp>
      <p:sp>
        <p:nvSpPr>
          <p:cNvPr id="17412" name="Rectangle 3"/>
          <p:cNvSpPr>
            <a:spLocks noGrp="1" noChangeAspect="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22" indent="-285722">
              <a:buFontTx/>
              <a:buChar char="-"/>
            </a:pPr>
            <a:endParaRPr lang="en-AU" baseline="0"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40</a:t>
            </a:fld>
            <a:endParaRPr lang="en-GB" dirty="0"/>
          </a:p>
        </p:txBody>
      </p:sp>
    </p:spTree>
    <p:extLst>
      <p:ext uri="{BB962C8B-B14F-4D97-AF65-F5344CB8AC3E}">
        <p14:creationId xmlns:p14="http://schemas.microsoft.com/office/powerpoint/2010/main" val="2258183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6C776-8F1E-4260-8417-286092083687}" type="slidenum">
              <a:rPr lang="en-AU"/>
              <a:pPr/>
              <a:t>41</a:t>
            </a:fld>
            <a:endParaRPr lang="en-AU"/>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AU"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42</a:t>
            </a:fld>
            <a:endParaRPr lang="en-GB" dirty="0"/>
          </a:p>
        </p:txBody>
      </p:sp>
    </p:spTree>
    <p:extLst>
      <p:ext uri="{BB962C8B-B14F-4D97-AF65-F5344CB8AC3E}">
        <p14:creationId xmlns:p14="http://schemas.microsoft.com/office/powerpoint/2010/main" val="7715600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6C776-8F1E-4260-8417-286092083687}" type="slidenum">
              <a:rPr lang="en-AU"/>
              <a:pPr/>
              <a:t>43</a:t>
            </a:fld>
            <a:endParaRPr lang="en-AU"/>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AU"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6C776-8F1E-4260-8417-286092083687}" type="slidenum">
              <a:rPr lang="en-AU"/>
              <a:pPr/>
              <a:t>44</a:t>
            </a:fld>
            <a:endParaRPr lang="en-AU"/>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marL="0" indent="0">
              <a:buFontTx/>
              <a:buNone/>
            </a:pPr>
            <a:endParaRPr lang="en-AU" dirty="0" smtClean="0"/>
          </a:p>
          <a:p>
            <a:pPr marL="285722" indent="-285722">
              <a:buFontTx/>
              <a:buChar char="-"/>
            </a:pPr>
            <a:endParaRPr lang="en-AU"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45</a:t>
            </a:fld>
            <a:endParaRPr lang="en-GB" dirty="0"/>
          </a:p>
        </p:txBody>
      </p:sp>
    </p:spTree>
    <p:extLst>
      <p:ext uri="{BB962C8B-B14F-4D97-AF65-F5344CB8AC3E}">
        <p14:creationId xmlns:p14="http://schemas.microsoft.com/office/powerpoint/2010/main" val="20457225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46</a:t>
            </a:fld>
            <a:endParaRPr lang="en-GB" dirty="0"/>
          </a:p>
        </p:txBody>
      </p:sp>
    </p:spTree>
    <p:extLst>
      <p:ext uri="{BB962C8B-B14F-4D97-AF65-F5344CB8AC3E}">
        <p14:creationId xmlns:p14="http://schemas.microsoft.com/office/powerpoint/2010/main" val="27625335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58367">
              <a:defRPr sz="1500">
                <a:solidFill>
                  <a:srgbClr val="000000"/>
                </a:solidFill>
                <a:latin typeface="Arial" charset="0"/>
                <a:ea typeface="ＭＳ Ｐゴシック" pitchFamily="34" charset="-128"/>
              </a:defRPr>
            </a:lvl1pPr>
            <a:lvl2pPr marL="742575" indent="-285606" defTabSz="958367">
              <a:defRPr sz="1500">
                <a:solidFill>
                  <a:srgbClr val="000000"/>
                </a:solidFill>
                <a:latin typeface="Arial" charset="0"/>
                <a:ea typeface="ＭＳ Ｐゴシック" pitchFamily="34" charset="-128"/>
              </a:defRPr>
            </a:lvl2pPr>
            <a:lvl3pPr marL="1142424" indent="-228484" defTabSz="958367">
              <a:defRPr sz="1500">
                <a:solidFill>
                  <a:srgbClr val="000000"/>
                </a:solidFill>
                <a:latin typeface="Arial" charset="0"/>
                <a:ea typeface="ＭＳ Ｐゴシック" pitchFamily="34" charset="-128"/>
              </a:defRPr>
            </a:lvl3pPr>
            <a:lvl4pPr marL="1599393" indent="-228484" defTabSz="958367">
              <a:defRPr sz="1500">
                <a:solidFill>
                  <a:srgbClr val="000000"/>
                </a:solidFill>
                <a:latin typeface="Arial" charset="0"/>
                <a:ea typeface="ＭＳ Ｐゴシック" pitchFamily="34" charset="-128"/>
              </a:defRPr>
            </a:lvl4pPr>
            <a:lvl5pPr marL="2056360" indent="-228484" defTabSz="958367">
              <a:defRPr sz="1500">
                <a:solidFill>
                  <a:srgbClr val="000000"/>
                </a:solidFill>
                <a:latin typeface="Arial" charset="0"/>
                <a:ea typeface="ＭＳ Ｐゴシック" pitchFamily="34" charset="-128"/>
              </a:defRPr>
            </a:lvl5pPr>
            <a:lvl6pPr marL="2513330" indent="-228484" defTabSz="95836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6pPr>
            <a:lvl7pPr marL="2970300" indent="-228484" defTabSz="95836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7pPr>
            <a:lvl8pPr marL="3427269" indent="-228484" defTabSz="95836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8pPr>
            <a:lvl9pPr marL="3884240" indent="-228484" defTabSz="95836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9pPr>
          </a:lstStyle>
          <a:p>
            <a:endParaRPr lang="en-GB" dirty="0"/>
          </a:p>
        </p:txBody>
      </p:sp>
      <p:sp>
        <p:nvSpPr>
          <p:cNvPr id="17411" name="Rectangle 2"/>
          <p:cNvSpPr>
            <a:spLocks noGrp="1" noRot="1" noChangeAspect="1" noChangeArrowheads="1" noTextEdit="1"/>
          </p:cNvSpPr>
          <p:nvPr>
            <p:ph type="sldImg"/>
          </p:nvPr>
        </p:nvSpPr>
        <p:spPr>
          <a:xfrm>
            <a:off x="766763" y="744538"/>
            <a:ext cx="5262562" cy="3722687"/>
          </a:xfrm>
          <a:ln/>
        </p:spPr>
      </p:sp>
      <p:sp>
        <p:nvSpPr>
          <p:cNvPr id="17412" name="Rectangle 3"/>
          <p:cNvSpPr>
            <a:spLocks noGrp="1" noChangeAspect="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BF0D51C-2E60-47F5-B88A-FDC21213C23B}" type="slidenum">
              <a:rPr lang="en-AU"/>
              <a:pPr/>
              <a:t>48</a:t>
            </a:fld>
            <a:endParaRPr lang="en-AU"/>
          </a:p>
        </p:txBody>
      </p:sp>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xfrm>
            <a:off x="201613" y="4716465"/>
            <a:ext cx="6361112" cy="4467225"/>
          </a:xfrm>
        </p:spPr>
        <p:txBody>
          <a:bodyPr/>
          <a:lstStyle/>
          <a:p>
            <a:endParaRPr lang="en-AU" sz="1000" dirty="0"/>
          </a:p>
        </p:txBody>
      </p:sp>
      <p:sp>
        <p:nvSpPr>
          <p:cNvPr id="57348" name="Date Placeholder 3"/>
          <p:cNvSpPr txBox="1">
            <a:spLocks noGrp="1"/>
          </p:cNvSpPr>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0" rIns="91423" bIns="4571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6C5F78DD-C6F7-4D61-B2CC-42B63C7FD452}" type="datetime8">
              <a:rPr lang="en-AU" sz="1200"/>
              <a:pPr algn="r"/>
              <a:t>27/08/2013 5:08 PM</a:t>
            </a:fld>
            <a:endParaRPr lang="en-AU" sz="1200"/>
          </a:p>
        </p:txBody>
      </p:sp>
      <p:sp>
        <p:nvSpPr>
          <p:cNvPr id="57349" name="Slide Number Placeholder 5"/>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0" rIns="91423" bIns="45710"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CEDF75DF-90D6-4B23-9F75-F3C2C2831490}" type="slidenum">
              <a:rPr lang="en-AU" sz="1200"/>
              <a:pPr algn="r"/>
              <a:t>48</a:t>
            </a:fld>
            <a:endParaRPr lang="en-AU"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58367">
              <a:defRPr sz="1500">
                <a:solidFill>
                  <a:srgbClr val="000000"/>
                </a:solidFill>
                <a:latin typeface="Arial" charset="0"/>
                <a:ea typeface="ＭＳ Ｐゴシック" pitchFamily="34" charset="-128"/>
              </a:defRPr>
            </a:lvl1pPr>
            <a:lvl2pPr marL="742575" indent="-285606" defTabSz="958367">
              <a:defRPr sz="1500">
                <a:solidFill>
                  <a:srgbClr val="000000"/>
                </a:solidFill>
                <a:latin typeface="Arial" charset="0"/>
                <a:ea typeface="ＭＳ Ｐゴシック" pitchFamily="34" charset="-128"/>
              </a:defRPr>
            </a:lvl2pPr>
            <a:lvl3pPr marL="1142424" indent="-228484" defTabSz="958367">
              <a:defRPr sz="1500">
                <a:solidFill>
                  <a:srgbClr val="000000"/>
                </a:solidFill>
                <a:latin typeface="Arial" charset="0"/>
                <a:ea typeface="ＭＳ Ｐゴシック" pitchFamily="34" charset="-128"/>
              </a:defRPr>
            </a:lvl3pPr>
            <a:lvl4pPr marL="1599393" indent="-228484" defTabSz="958367">
              <a:defRPr sz="1500">
                <a:solidFill>
                  <a:srgbClr val="000000"/>
                </a:solidFill>
                <a:latin typeface="Arial" charset="0"/>
                <a:ea typeface="ＭＳ Ｐゴシック" pitchFamily="34" charset="-128"/>
              </a:defRPr>
            </a:lvl4pPr>
            <a:lvl5pPr marL="2056360" indent="-228484" defTabSz="958367">
              <a:defRPr sz="1500">
                <a:solidFill>
                  <a:srgbClr val="000000"/>
                </a:solidFill>
                <a:latin typeface="Arial" charset="0"/>
                <a:ea typeface="ＭＳ Ｐゴシック" pitchFamily="34" charset="-128"/>
              </a:defRPr>
            </a:lvl5pPr>
            <a:lvl6pPr marL="2513330" indent="-228484" defTabSz="95836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6pPr>
            <a:lvl7pPr marL="2970300" indent="-228484" defTabSz="95836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7pPr>
            <a:lvl8pPr marL="3427269" indent="-228484" defTabSz="95836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8pPr>
            <a:lvl9pPr marL="3884240" indent="-228484" defTabSz="95836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9pPr>
          </a:lstStyle>
          <a:p>
            <a:endParaRPr lang="en-GB" dirty="0"/>
          </a:p>
        </p:txBody>
      </p:sp>
      <p:sp>
        <p:nvSpPr>
          <p:cNvPr id="17411" name="Rectangle 2"/>
          <p:cNvSpPr>
            <a:spLocks noGrp="1" noRot="1" noChangeAspect="1" noChangeArrowheads="1" noTextEdit="1"/>
          </p:cNvSpPr>
          <p:nvPr>
            <p:ph type="sldImg"/>
          </p:nvPr>
        </p:nvSpPr>
        <p:spPr>
          <a:xfrm>
            <a:off x="766763" y="744538"/>
            <a:ext cx="5262562" cy="3722687"/>
          </a:xfrm>
          <a:ln/>
        </p:spPr>
      </p:sp>
      <p:sp>
        <p:nvSpPr>
          <p:cNvPr id="17412" name="Rectangle 3"/>
          <p:cNvSpPr>
            <a:spLocks noGrp="1" noChangeAspect="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256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8847707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50</a:t>
            </a:fld>
            <a:endParaRPr lang="en-GB" dirty="0"/>
          </a:p>
        </p:txBody>
      </p:sp>
    </p:spTree>
    <p:extLst>
      <p:ext uri="{BB962C8B-B14F-4D97-AF65-F5344CB8AC3E}">
        <p14:creationId xmlns:p14="http://schemas.microsoft.com/office/powerpoint/2010/main" val="381931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58367">
              <a:defRPr sz="1500">
                <a:solidFill>
                  <a:srgbClr val="000000"/>
                </a:solidFill>
                <a:latin typeface="Arial" charset="0"/>
                <a:ea typeface="ＭＳ Ｐゴシック" pitchFamily="34" charset="-128"/>
              </a:defRPr>
            </a:lvl1pPr>
            <a:lvl2pPr marL="742575" indent="-285606" defTabSz="958367">
              <a:defRPr sz="1500">
                <a:solidFill>
                  <a:srgbClr val="000000"/>
                </a:solidFill>
                <a:latin typeface="Arial" charset="0"/>
                <a:ea typeface="ＭＳ Ｐゴシック" pitchFamily="34" charset="-128"/>
              </a:defRPr>
            </a:lvl2pPr>
            <a:lvl3pPr marL="1142424" indent="-228484" defTabSz="958367">
              <a:defRPr sz="1500">
                <a:solidFill>
                  <a:srgbClr val="000000"/>
                </a:solidFill>
                <a:latin typeface="Arial" charset="0"/>
                <a:ea typeface="ＭＳ Ｐゴシック" pitchFamily="34" charset="-128"/>
              </a:defRPr>
            </a:lvl3pPr>
            <a:lvl4pPr marL="1599393" indent="-228484" defTabSz="958367">
              <a:defRPr sz="1500">
                <a:solidFill>
                  <a:srgbClr val="000000"/>
                </a:solidFill>
                <a:latin typeface="Arial" charset="0"/>
                <a:ea typeface="ＭＳ Ｐゴシック" pitchFamily="34" charset="-128"/>
              </a:defRPr>
            </a:lvl4pPr>
            <a:lvl5pPr marL="2056360" indent="-228484" defTabSz="958367">
              <a:defRPr sz="1500">
                <a:solidFill>
                  <a:srgbClr val="000000"/>
                </a:solidFill>
                <a:latin typeface="Arial" charset="0"/>
                <a:ea typeface="ＭＳ Ｐゴシック" pitchFamily="34" charset="-128"/>
              </a:defRPr>
            </a:lvl5pPr>
            <a:lvl6pPr marL="2513330" indent="-228484" defTabSz="95836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6pPr>
            <a:lvl7pPr marL="2970300" indent="-228484" defTabSz="95836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7pPr>
            <a:lvl8pPr marL="3427269" indent="-228484" defTabSz="95836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8pPr>
            <a:lvl9pPr marL="3884240" indent="-228484" defTabSz="95836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9pPr>
          </a:lstStyle>
          <a:p>
            <a:endParaRPr lang="en-GB" dirty="0"/>
          </a:p>
        </p:txBody>
      </p:sp>
      <p:sp>
        <p:nvSpPr>
          <p:cNvPr id="17411" name="Rectangle 2"/>
          <p:cNvSpPr>
            <a:spLocks noGrp="1" noRot="1" noChangeAspect="1" noChangeArrowheads="1" noTextEdit="1"/>
          </p:cNvSpPr>
          <p:nvPr>
            <p:ph type="sldImg"/>
          </p:nvPr>
        </p:nvSpPr>
        <p:spPr>
          <a:xfrm>
            <a:off x="766763" y="744538"/>
            <a:ext cx="5262562" cy="3722687"/>
          </a:xfrm>
          <a:ln/>
        </p:spPr>
      </p:sp>
      <p:sp>
        <p:nvSpPr>
          <p:cNvPr id="17412" name="Rectangle 3"/>
          <p:cNvSpPr>
            <a:spLocks noGrp="1" noChangeAspect="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52</a:t>
            </a:fld>
            <a:endParaRPr lang="en-GB" dirty="0"/>
          </a:p>
        </p:txBody>
      </p:sp>
    </p:spTree>
    <p:extLst>
      <p:ext uri="{BB962C8B-B14F-4D97-AF65-F5344CB8AC3E}">
        <p14:creationId xmlns:p14="http://schemas.microsoft.com/office/powerpoint/2010/main" val="6305762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A269294-EE5E-4CF5-AEF6-DCF3EC2B3CFB}" type="slidenum">
              <a:rPr lang="en-GB" smtClean="0"/>
              <a:pPr/>
              <a:t>53</a:t>
            </a:fld>
            <a:endParaRPr lang="en-GB" dirty="0"/>
          </a:p>
        </p:txBody>
      </p:sp>
    </p:spTree>
    <p:extLst>
      <p:ext uri="{BB962C8B-B14F-4D97-AF65-F5344CB8AC3E}">
        <p14:creationId xmlns:p14="http://schemas.microsoft.com/office/powerpoint/2010/main" val="37670300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54</a:t>
            </a:fld>
            <a:endParaRPr lang="en-GB" dirty="0"/>
          </a:p>
        </p:txBody>
      </p:sp>
    </p:spTree>
    <p:extLst>
      <p:ext uri="{BB962C8B-B14F-4D97-AF65-F5344CB8AC3E}">
        <p14:creationId xmlns:p14="http://schemas.microsoft.com/office/powerpoint/2010/main" val="3554580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55</a:t>
            </a:fld>
            <a:endParaRPr lang="en-GB" dirty="0"/>
          </a:p>
        </p:txBody>
      </p:sp>
    </p:spTree>
    <p:extLst>
      <p:ext uri="{BB962C8B-B14F-4D97-AF65-F5344CB8AC3E}">
        <p14:creationId xmlns:p14="http://schemas.microsoft.com/office/powerpoint/2010/main" val="35545802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56</a:t>
            </a:fld>
            <a:endParaRPr lang="en-GB" dirty="0"/>
          </a:p>
        </p:txBody>
      </p:sp>
    </p:spTree>
    <p:extLst>
      <p:ext uri="{BB962C8B-B14F-4D97-AF65-F5344CB8AC3E}">
        <p14:creationId xmlns:p14="http://schemas.microsoft.com/office/powerpoint/2010/main" val="35545802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57</a:t>
            </a:fld>
            <a:endParaRPr lang="en-GB" dirty="0"/>
          </a:p>
        </p:txBody>
      </p:sp>
    </p:spTree>
    <p:extLst>
      <p:ext uri="{BB962C8B-B14F-4D97-AF65-F5344CB8AC3E}">
        <p14:creationId xmlns:p14="http://schemas.microsoft.com/office/powerpoint/2010/main" val="35545802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58</a:t>
            </a:fld>
            <a:endParaRPr lang="en-GB" dirty="0"/>
          </a:p>
        </p:txBody>
      </p:sp>
    </p:spTree>
    <p:extLst>
      <p:ext uri="{BB962C8B-B14F-4D97-AF65-F5344CB8AC3E}">
        <p14:creationId xmlns:p14="http://schemas.microsoft.com/office/powerpoint/2010/main" val="35545802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945">
              <a:defRPr/>
            </a:pPr>
            <a:endParaRPr lang="en-AU" b="0"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59</a:t>
            </a:fld>
            <a:endParaRPr lang="en-GB" dirty="0"/>
          </a:p>
        </p:txBody>
      </p:sp>
    </p:spTree>
    <p:extLst>
      <p:ext uri="{BB962C8B-B14F-4D97-AF65-F5344CB8AC3E}">
        <p14:creationId xmlns:p14="http://schemas.microsoft.com/office/powerpoint/2010/main" val="355458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6</a:t>
            </a:fld>
            <a:endParaRPr lang="en-GB" dirty="0"/>
          </a:p>
        </p:txBody>
      </p:sp>
    </p:spTree>
    <p:extLst>
      <p:ext uri="{BB962C8B-B14F-4D97-AF65-F5344CB8AC3E}">
        <p14:creationId xmlns:p14="http://schemas.microsoft.com/office/powerpoint/2010/main" val="25903420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60</a:t>
            </a:fld>
            <a:endParaRPr lang="en-GB" dirty="0"/>
          </a:p>
        </p:txBody>
      </p:sp>
    </p:spTree>
    <p:extLst>
      <p:ext uri="{BB962C8B-B14F-4D97-AF65-F5344CB8AC3E}">
        <p14:creationId xmlns:p14="http://schemas.microsoft.com/office/powerpoint/2010/main" val="35545802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61</a:t>
            </a:fld>
            <a:endParaRPr lang="en-GB" dirty="0"/>
          </a:p>
        </p:txBody>
      </p:sp>
    </p:spTree>
    <p:extLst>
      <p:ext uri="{BB962C8B-B14F-4D97-AF65-F5344CB8AC3E}">
        <p14:creationId xmlns:p14="http://schemas.microsoft.com/office/powerpoint/2010/main" val="3718343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pPr rtl="0"/>
            <a:endParaRPr lang="en-US" b="1" dirty="0" smtClean="0"/>
          </a:p>
          <a:p>
            <a:pPr rtl="0"/>
            <a:endParaRPr lang="en-US" b="1" dirty="0" smtClean="0"/>
          </a:p>
          <a:p>
            <a:pPr rtl="0"/>
            <a:endParaRPr lang="en-US" b="1"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62</a:t>
            </a:fld>
            <a:endParaRPr lang="en-GB" dirty="0"/>
          </a:p>
        </p:txBody>
      </p:sp>
    </p:spTree>
    <p:extLst>
      <p:ext uri="{BB962C8B-B14F-4D97-AF65-F5344CB8AC3E}">
        <p14:creationId xmlns:p14="http://schemas.microsoft.com/office/powerpoint/2010/main" val="25895839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63</a:t>
            </a:fld>
            <a:endParaRPr lang="en-GB" dirty="0"/>
          </a:p>
        </p:txBody>
      </p:sp>
    </p:spTree>
    <p:extLst>
      <p:ext uri="{BB962C8B-B14F-4D97-AF65-F5344CB8AC3E}">
        <p14:creationId xmlns:p14="http://schemas.microsoft.com/office/powerpoint/2010/main" val="35425898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64</a:t>
            </a:fld>
            <a:endParaRPr lang="en-GB" dirty="0"/>
          </a:p>
        </p:txBody>
      </p:sp>
    </p:spTree>
    <p:extLst>
      <p:ext uri="{BB962C8B-B14F-4D97-AF65-F5344CB8AC3E}">
        <p14:creationId xmlns:p14="http://schemas.microsoft.com/office/powerpoint/2010/main" val="21999261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sz="1200" dirty="0">
              <a:latin typeface="+mn-lt"/>
            </a:endParaRPr>
          </a:p>
        </p:txBody>
      </p:sp>
      <p:sp>
        <p:nvSpPr>
          <p:cNvPr id="4" name="Slide Number Placeholder 3"/>
          <p:cNvSpPr>
            <a:spLocks noGrp="1"/>
          </p:cNvSpPr>
          <p:nvPr>
            <p:ph type="sldNum" sz="quarter" idx="10"/>
          </p:nvPr>
        </p:nvSpPr>
        <p:spPr/>
        <p:txBody>
          <a:bodyPr/>
          <a:lstStyle/>
          <a:p>
            <a:fld id="{EA269294-EE5E-4CF5-AEF6-DCF3EC2B3CFB}" type="slidenum">
              <a:rPr lang="en-GB" smtClean="0"/>
              <a:pPr/>
              <a:t>65</a:t>
            </a:fld>
            <a:endParaRPr lang="en-GB" dirty="0"/>
          </a:p>
        </p:txBody>
      </p:sp>
    </p:spTree>
    <p:extLst>
      <p:ext uri="{BB962C8B-B14F-4D97-AF65-F5344CB8AC3E}">
        <p14:creationId xmlns:p14="http://schemas.microsoft.com/office/powerpoint/2010/main" val="36153166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256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40126696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A269294-EE5E-4CF5-AEF6-DCF3EC2B3CFB}" type="slidenum">
              <a:rPr lang="en-GB" smtClean="0"/>
              <a:pPr/>
              <a:t>67</a:t>
            </a:fld>
            <a:endParaRPr lang="en-GB" dirty="0"/>
          </a:p>
        </p:txBody>
      </p:sp>
    </p:spTree>
    <p:extLst>
      <p:ext uri="{BB962C8B-B14F-4D97-AF65-F5344CB8AC3E}">
        <p14:creationId xmlns:p14="http://schemas.microsoft.com/office/powerpoint/2010/main" val="273128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269294-EE5E-4CF5-AEF6-DCF3EC2B3CFB}" type="slidenum">
              <a:rPr lang="en-GB" smtClean="0"/>
              <a:pPr/>
              <a:t>7</a:t>
            </a:fld>
            <a:endParaRPr lang="en-GB" dirty="0"/>
          </a:p>
        </p:txBody>
      </p:sp>
    </p:spTree>
    <p:extLst>
      <p:ext uri="{BB962C8B-B14F-4D97-AF65-F5344CB8AC3E}">
        <p14:creationId xmlns:p14="http://schemas.microsoft.com/office/powerpoint/2010/main" val="422693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EA269294-EE5E-4CF5-AEF6-DCF3EC2B3CFB}" type="slidenum">
              <a:rPr lang="en-GB" smtClean="0"/>
              <a:pPr/>
              <a:t>8</a:t>
            </a:fld>
            <a:endParaRPr lang="en-GB" dirty="0"/>
          </a:p>
        </p:txBody>
      </p:sp>
    </p:spTree>
    <p:extLst>
      <p:ext uri="{BB962C8B-B14F-4D97-AF65-F5344CB8AC3E}">
        <p14:creationId xmlns:p14="http://schemas.microsoft.com/office/powerpoint/2010/main" val="868646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solidFill>
                  <a:schemeClr val="tx1"/>
                </a:solidFill>
                <a:hlinkClick r:id="rId3"/>
              </a:rPr>
              <a:t>about </a:t>
            </a:r>
            <a:r>
              <a:rPr lang="en-AU" baseline="0" dirty="0" smtClean="0">
                <a:solidFill>
                  <a:schemeClr val="tx1"/>
                </a:solidFill>
                <a:hlinkClick r:id="rId3"/>
              </a:rPr>
              <a:t>how long they have been employed by their employer and how many employees their employer employs.  </a:t>
            </a:r>
            <a:endParaRPr lang="en-AU" dirty="0" smtClean="0">
              <a:solidFill>
                <a:schemeClr val="tx1"/>
              </a:solidFill>
              <a:hlinkClick r:id="rId3"/>
            </a:endParaRPr>
          </a:p>
        </p:txBody>
      </p:sp>
      <p:sp>
        <p:nvSpPr>
          <p:cNvPr id="4" name="Slide Number Placeholder 3"/>
          <p:cNvSpPr>
            <a:spLocks noGrp="1"/>
          </p:cNvSpPr>
          <p:nvPr>
            <p:ph type="sldNum" sz="quarter" idx="10"/>
          </p:nvPr>
        </p:nvSpPr>
        <p:spPr/>
        <p:txBody>
          <a:bodyPr/>
          <a:lstStyle/>
          <a:p>
            <a:fld id="{EA269294-EE5E-4CF5-AEF6-DCF3EC2B3CFB}" type="slidenum">
              <a:rPr lang="en-GB" smtClean="0"/>
              <a:pPr/>
              <a:t>9</a:t>
            </a:fld>
            <a:endParaRPr lang="en-GB" dirty="0"/>
          </a:p>
        </p:txBody>
      </p:sp>
    </p:spTree>
    <p:extLst>
      <p:ext uri="{BB962C8B-B14F-4D97-AF65-F5344CB8AC3E}">
        <p14:creationId xmlns:p14="http://schemas.microsoft.com/office/powerpoint/2010/main" val="1696422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hor placement"/>
          <p:cNvSpPr>
            <a:spLocks noGrp="1"/>
          </p:cNvSpPr>
          <p:nvPr>
            <p:ph type="body" sz="quarter" idx="10" hasCustomPrompt="1"/>
          </p:nvPr>
        </p:nvSpPr>
        <p:spPr bwMode="white">
          <a:xfrm>
            <a:off x="720725" y="5852911"/>
            <a:ext cx="9379003" cy="1038746"/>
          </a:xfrm>
        </p:spPr>
        <p:txBody>
          <a:bodyPr>
            <a:noAutofit/>
          </a:bodyPr>
          <a:lstStyle>
            <a:lvl1pPr>
              <a:lnSpc>
                <a:spcPct val="110000"/>
              </a:lnSpc>
              <a:spcBef>
                <a:spcPts val="0"/>
              </a:spcBef>
              <a:spcAft>
                <a:spcPts val="600"/>
              </a:spcAft>
              <a:defRPr lang="en-GB" sz="1400" b="0" cap="none" baseline="0" noProof="0" dirty="0">
                <a:solidFill>
                  <a:schemeClr val="accent4"/>
                </a:solidFill>
                <a:latin typeface="+mn-lt"/>
                <a:ea typeface="+mn-ea"/>
                <a:cs typeface="+mn-cs"/>
              </a:defRPr>
            </a:lvl1pPr>
          </a:lstStyle>
          <a:p>
            <a:pPr lvl="0"/>
            <a:r>
              <a:rPr lang="en-GB" dirty="0" smtClean="0"/>
              <a:t>Click to edit Date and Contacts</a:t>
            </a:r>
          </a:p>
        </p:txBody>
      </p:sp>
      <p:sp>
        <p:nvSpPr>
          <p:cNvPr id="355331" name="Subtitle placement"/>
          <p:cNvSpPr>
            <a:spLocks noGrp="1" noChangeAspect="1" noChangeArrowheads="1"/>
          </p:cNvSpPr>
          <p:nvPr>
            <p:ph type="subTitle" idx="1" hasCustomPrompt="1"/>
          </p:nvPr>
        </p:nvSpPr>
        <p:spPr bwMode="white">
          <a:xfrm>
            <a:off x="720725" y="4843507"/>
            <a:ext cx="9379003" cy="339337"/>
          </a:xfrm>
          <a:prstGeom prst="rect">
            <a:avLst/>
          </a:prstGeom>
        </p:spPr>
        <p:txBody>
          <a:bodyPr wrap="square">
            <a:noAutofit/>
          </a:bodyPr>
          <a:lstStyle>
            <a:lvl1pPr marL="0" marR="0" indent="0" algn="l" defTabSz="1123340" rtl="0" eaLnBrk="1" fontAlgn="base" latinLnBrk="0" hangingPunct="1">
              <a:lnSpc>
                <a:spcPct val="110000"/>
              </a:lnSpc>
              <a:spcBef>
                <a:spcPts val="0"/>
              </a:spcBef>
              <a:spcAft>
                <a:spcPts val="600"/>
              </a:spcAft>
              <a:buClrTx/>
              <a:buSzTx/>
              <a:buFontTx/>
              <a:buNone/>
              <a:tabLst/>
              <a:defRPr sz="2000" b="1" cap="all" baseline="0">
                <a:solidFill>
                  <a:schemeClr val="accent4"/>
                </a:solidFill>
              </a:defRPr>
            </a:lvl1pPr>
          </a:lstStyle>
          <a:p>
            <a:r>
              <a:rPr lang="en-GB" dirty="0" smtClean="0"/>
              <a:t>CLICK TO EDIT SUBTITLE (DELETE IF NOT REQUIRED)</a:t>
            </a:r>
          </a:p>
        </p:txBody>
      </p:sp>
      <p:sp>
        <p:nvSpPr>
          <p:cNvPr id="355330" name="Title placement"/>
          <p:cNvSpPr>
            <a:spLocks noGrp="1" noChangeArrowheads="1"/>
          </p:cNvSpPr>
          <p:nvPr>
            <p:ph type="ctrTitle" hasCustomPrompt="1"/>
          </p:nvPr>
        </p:nvSpPr>
        <p:spPr bwMode="white">
          <a:xfrm>
            <a:off x="720725" y="3319347"/>
            <a:ext cx="9379003" cy="1524160"/>
          </a:xfrm>
        </p:spPr>
        <p:txBody>
          <a:bodyPr wrap="square" anchor="ctr" anchorCtr="0">
            <a:noAutofit/>
          </a:bodyPr>
          <a:lstStyle>
            <a:lvl1pPr>
              <a:lnSpc>
                <a:spcPct val="110000"/>
              </a:lnSpc>
              <a:spcAft>
                <a:spcPts val="600"/>
              </a:spcAft>
              <a:defRPr sz="3200" b="0" cap="all" baseline="0">
                <a:solidFill>
                  <a:schemeClr val="bg1"/>
                </a:solidFill>
                <a:latin typeface="+mj-lt"/>
              </a:defRPr>
            </a:lvl1pPr>
          </a:lstStyle>
          <a:p>
            <a:pPr lvl="0"/>
            <a:r>
              <a:rPr lang="en-GB" noProof="0" dirty="0" smtClean="0"/>
              <a:t>CLICK TO EDIT TITLE</a:t>
            </a:r>
          </a:p>
        </p:txBody>
      </p:sp>
    </p:spTree>
    <p:extLst>
      <p:ext uri="{BB962C8B-B14F-4D97-AF65-F5344CB8AC3E}">
        <p14:creationId xmlns:p14="http://schemas.microsoft.com/office/powerpoint/2010/main" val="38571660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7586076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ph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hor placement"/>
          <p:cNvSpPr>
            <a:spLocks noGrp="1"/>
          </p:cNvSpPr>
          <p:nvPr>
            <p:ph type="body" sz="quarter" idx="10" hasCustomPrompt="1"/>
          </p:nvPr>
        </p:nvSpPr>
        <p:spPr bwMode="white">
          <a:xfrm>
            <a:off x="720725" y="5972803"/>
            <a:ext cx="4793465" cy="1040400"/>
          </a:xfrm>
        </p:spPr>
        <p:txBody>
          <a:bodyPr wrap="square" tIns="36000">
            <a:noAutofit/>
          </a:bodyPr>
          <a:lstStyle>
            <a:lvl1pPr>
              <a:lnSpc>
                <a:spcPct val="110000"/>
              </a:lnSpc>
              <a:spcBef>
                <a:spcPts val="0"/>
              </a:spcBef>
              <a:spcAft>
                <a:spcPts val="600"/>
              </a:spcAft>
              <a:defRPr lang="en-GB" sz="1400" b="0" cap="none" baseline="0" noProof="0" dirty="0">
                <a:solidFill>
                  <a:schemeClr val="accent4"/>
                </a:solidFill>
                <a:latin typeface="+mn-lt"/>
                <a:ea typeface="+mn-ea"/>
                <a:cs typeface="+mn-cs"/>
              </a:defRPr>
            </a:lvl1pPr>
          </a:lstStyle>
          <a:p>
            <a:pPr lvl="0"/>
            <a:r>
              <a:rPr lang="en-GB" dirty="0" smtClean="0"/>
              <a:t>Click to edit Date and Contacts</a:t>
            </a:r>
          </a:p>
        </p:txBody>
      </p:sp>
      <p:sp>
        <p:nvSpPr>
          <p:cNvPr id="355331" name="Subtitle placement"/>
          <p:cNvSpPr>
            <a:spLocks noGrp="1" noChangeAspect="1" noChangeArrowheads="1"/>
          </p:cNvSpPr>
          <p:nvPr>
            <p:ph type="subTitle" idx="1" hasCustomPrompt="1"/>
          </p:nvPr>
        </p:nvSpPr>
        <p:spPr bwMode="white">
          <a:xfrm>
            <a:off x="720725" y="4823894"/>
            <a:ext cx="4793465" cy="339337"/>
          </a:xfrm>
          <a:prstGeom prst="rect">
            <a:avLst/>
          </a:prstGeom>
        </p:spPr>
        <p:txBody>
          <a:bodyPr wrap="square">
            <a:noAutofit/>
          </a:bodyPr>
          <a:lstStyle>
            <a:lvl1pPr marL="0">
              <a:lnSpc>
                <a:spcPct val="110000"/>
              </a:lnSpc>
              <a:defRPr b="1" cap="all" baseline="0">
                <a:solidFill>
                  <a:schemeClr val="accent4"/>
                </a:solidFill>
              </a:defRPr>
            </a:lvl1pPr>
          </a:lstStyle>
          <a:p>
            <a:r>
              <a:rPr lang="en-GB" dirty="0" smtClean="0"/>
              <a:t>CLICK TO EDIT SUBTITLE (DELETE IF NOT REQUIRED)</a:t>
            </a:r>
            <a:endParaRPr lang="en-GB" dirty="0"/>
          </a:p>
        </p:txBody>
      </p:sp>
      <p:sp>
        <p:nvSpPr>
          <p:cNvPr id="355330" name="Title placement"/>
          <p:cNvSpPr>
            <a:spLocks noGrp="1" noChangeArrowheads="1"/>
          </p:cNvSpPr>
          <p:nvPr>
            <p:ph type="ctrTitle" hasCustomPrompt="1"/>
          </p:nvPr>
        </p:nvSpPr>
        <p:spPr bwMode="white">
          <a:xfrm>
            <a:off x="720725" y="2095024"/>
            <a:ext cx="4793465" cy="2733508"/>
          </a:xfrm>
        </p:spPr>
        <p:txBody>
          <a:bodyPr wrap="square" anchor="ctr" anchorCtr="0">
            <a:noAutofit/>
          </a:bodyPr>
          <a:lstStyle>
            <a:lvl1pPr>
              <a:lnSpc>
                <a:spcPct val="110000"/>
              </a:lnSpc>
              <a:spcAft>
                <a:spcPts val="600"/>
              </a:spcAft>
              <a:defRPr sz="3200" b="0" cap="all" baseline="0">
                <a:solidFill>
                  <a:schemeClr val="bg1"/>
                </a:solidFill>
                <a:latin typeface="+mj-lt"/>
              </a:defRPr>
            </a:lvl1pPr>
          </a:lstStyle>
          <a:p>
            <a:pPr lvl="0"/>
            <a:r>
              <a:rPr lang="en-GB" noProof="0" dirty="0" smtClean="0"/>
              <a:t>CLICK TO EDIT TITLE</a:t>
            </a:r>
          </a:p>
        </p:txBody>
      </p:sp>
    </p:spTree>
    <p:extLst>
      <p:ext uri="{BB962C8B-B14F-4D97-AF65-F5344CB8AC3E}">
        <p14:creationId xmlns:p14="http://schemas.microsoft.com/office/powerpoint/2010/main" val="3785940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5331" name="Subtitle placement"/>
          <p:cNvSpPr>
            <a:spLocks noGrp="1" noChangeAspect="1" noChangeArrowheads="1"/>
          </p:cNvSpPr>
          <p:nvPr>
            <p:ph type="subTitle" idx="1" hasCustomPrompt="1"/>
          </p:nvPr>
        </p:nvSpPr>
        <p:spPr bwMode="gray">
          <a:xfrm>
            <a:off x="720725" y="3377212"/>
            <a:ext cx="9379002" cy="339337"/>
          </a:xfrm>
          <a:prstGeom prst="rect">
            <a:avLst/>
          </a:prstGeom>
        </p:spPr>
        <p:txBody>
          <a:bodyPr wrap="square">
            <a:noAutofit/>
          </a:bodyPr>
          <a:lstStyle>
            <a:lvl1pPr marL="0">
              <a:lnSpc>
                <a:spcPct val="110000"/>
              </a:lnSpc>
              <a:defRPr b="0" cap="all" baseline="0">
                <a:solidFill>
                  <a:schemeClr val="bg2"/>
                </a:solidFill>
              </a:defRPr>
            </a:lvl1pPr>
          </a:lstStyle>
          <a:p>
            <a:pPr lvl="0"/>
            <a:r>
              <a:rPr lang="en-GB" dirty="0" smtClean="0"/>
              <a:t>CLICK TO EDIT DIVIDER SUBTITLE (DELETE IF NOT REQUIRED)</a:t>
            </a:r>
            <a:endParaRPr lang="en-GB" noProof="0" dirty="0" smtClean="0"/>
          </a:p>
        </p:txBody>
      </p:sp>
      <p:sp>
        <p:nvSpPr>
          <p:cNvPr id="355330" name="Title placement"/>
          <p:cNvSpPr>
            <a:spLocks noGrp="1" noChangeArrowheads="1"/>
          </p:cNvSpPr>
          <p:nvPr>
            <p:ph type="ctrTitle" hasCustomPrompt="1"/>
          </p:nvPr>
        </p:nvSpPr>
        <p:spPr bwMode="gray">
          <a:xfrm>
            <a:off x="720724" y="1995942"/>
            <a:ext cx="9379003" cy="1381270"/>
          </a:xfrm>
        </p:spPr>
        <p:txBody>
          <a:bodyPr wrap="square" anchor="ctr" anchorCtr="0">
            <a:noAutofit/>
          </a:bodyPr>
          <a:lstStyle>
            <a:lvl1pPr>
              <a:lnSpc>
                <a:spcPct val="110000"/>
              </a:lnSpc>
              <a:spcAft>
                <a:spcPts val="600"/>
              </a:spcAft>
              <a:defRPr sz="3200" b="0" baseline="0">
                <a:latin typeface="+mj-lt"/>
              </a:defRPr>
            </a:lvl1pPr>
          </a:lstStyle>
          <a:p>
            <a:pPr lvl="0"/>
            <a:r>
              <a:rPr lang="en-GB" dirty="0" smtClean="0"/>
              <a:t>CLICK TO EDIT DIVIDER TITLE</a:t>
            </a:r>
            <a:endParaRPr lang="en-GB" noProof="0" dirty="0" smtClean="0"/>
          </a:p>
        </p:txBody>
      </p:sp>
    </p:spTree>
    <p:extLst>
      <p:ext uri="{BB962C8B-B14F-4D97-AF65-F5344CB8AC3E}">
        <p14:creationId xmlns:p14="http://schemas.microsoft.com/office/powerpoint/2010/main" val="8401538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Content Placeholder"/>
          <p:cNvSpPr>
            <a:spLocks noGrp="1"/>
          </p:cNvSpPr>
          <p:nvPr>
            <p:ph sz="quarter" idx="10" hasCustomPrompt="1"/>
          </p:nvPr>
        </p:nvSpPr>
        <p:spPr>
          <a:xfrm>
            <a:off x="657199" y="1552575"/>
            <a:ext cx="9379003" cy="5078413"/>
          </a:xfrm>
        </p:spPr>
        <p:txBody>
          <a:bodyPr/>
          <a:lstStyle>
            <a:lvl1pPr>
              <a:defRPr sz="2000"/>
            </a:lvl1pPr>
            <a:lvl2pPr>
              <a:defRPr sz="2000"/>
            </a:lvl2pPr>
            <a:lvl3pPr>
              <a:buClr>
                <a:schemeClr val="tx2"/>
              </a:buClr>
              <a:defRPr sz="2000"/>
            </a:lvl3pPr>
            <a:lvl4pPr>
              <a:defRPr sz="2000"/>
            </a:lvl4pPr>
            <a:lvl5pPr>
              <a:defRPr sz="2000"/>
            </a:lvl5pPr>
            <a:lvl6pPr>
              <a:defRPr sz="2000"/>
            </a:lvl6pPr>
            <a:lvl7pPr>
              <a:defRPr sz="1800"/>
            </a:lvl7pPr>
            <a:lvl8pPr>
              <a:defRPr sz="1800"/>
            </a:lvl8pPr>
            <a:lvl9pPr>
              <a:defRPr sz="1800"/>
            </a:lvl9pPr>
          </a:lstStyle>
          <a:p>
            <a:pPr lvl="0"/>
            <a:r>
              <a:rPr lang="en-US" dirty="0" smtClean="0"/>
              <a:t>Click to edit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Title"/>
          <p:cNvSpPr>
            <a:spLocks noGrp="1"/>
          </p:cNvSpPr>
          <p:nvPr>
            <p:ph type="title" hasCustomPrompt="1"/>
          </p:nvPr>
        </p:nvSpPr>
        <p:spPr bwMode="gray">
          <a:xfrm>
            <a:off x="657199" y="452438"/>
            <a:ext cx="9379003" cy="770137"/>
          </a:xfrm>
        </p:spPr>
        <p:txBody>
          <a:bodyPr/>
          <a:lstStyle>
            <a:lvl1pPr>
              <a:defRPr baseline="0"/>
            </a:lvl1pPr>
          </a:lstStyle>
          <a:p>
            <a:r>
              <a:rPr lang="en-US" dirty="0" smtClean="0"/>
              <a:t>CLICK TO EDIT HEADER</a:t>
            </a:r>
            <a:endParaRPr lang="en-GB" dirty="0"/>
          </a:p>
        </p:txBody>
      </p:sp>
    </p:spTree>
    <p:extLst>
      <p:ext uri="{BB962C8B-B14F-4D97-AF65-F5344CB8AC3E}">
        <p14:creationId xmlns:p14="http://schemas.microsoft.com/office/powerpoint/2010/main" val="23958773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657199" y="452438"/>
            <a:ext cx="9379003" cy="771606"/>
          </a:xfrm>
        </p:spPr>
        <p:txBody>
          <a:bodyPr/>
          <a:lstStyle>
            <a:lvl1pPr>
              <a:defRPr/>
            </a:lvl1pPr>
          </a:lstStyle>
          <a:p>
            <a:r>
              <a:rPr lang="en-US" dirty="0" smtClean="0"/>
              <a:t>CLICK TO EDIT HEADER</a:t>
            </a:r>
            <a:endParaRPr lang="en-GB" dirty="0"/>
          </a:p>
        </p:txBody>
      </p:sp>
      <p:sp>
        <p:nvSpPr>
          <p:cNvPr id="5" name="Content Placeholder 4"/>
          <p:cNvSpPr>
            <a:spLocks noGrp="1"/>
          </p:cNvSpPr>
          <p:nvPr>
            <p:ph sz="quarter" idx="10" hasCustomPrompt="1"/>
          </p:nvPr>
        </p:nvSpPr>
        <p:spPr>
          <a:xfrm>
            <a:off x="657225" y="1552575"/>
            <a:ext cx="4586288" cy="5078413"/>
          </a:xfrm>
        </p:spPr>
        <p:txBody>
          <a:bodyPr/>
          <a:lstStyle/>
          <a:p>
            <a:pPr lvl="0"/>
            <a:r>
              <a:rPr lang="en-US" dirty="0" smtClean="0"/>
              <a:t>Click to edit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7" name="Content Placeholder 6"/>
          <p:cNvSpPr>
            <a:spLocks noGrp="1"/>
          </p:cNvSpPr>
          <p:nvPr>
            <p:ph sz="quarter" idx="11" hasCustomPrompt="1"/>
          </p:nvPr>
        </p:nvSpPr>
        <p:spPr>
          <a:xfrm>
            <a:off x="5449888" y="1552575"/>
            <a:ext cx="4586287" cy="5078413"/>
          </a:xfrm>
        </p:spPr>
        <p:txBody>
          <a:bodyPr/>
          <a:lstStyle/>
          <a:p>
            <a:pPr lvl="0"/>
            <a:r>
              <a:rPr lang="en-US" dirty="0" smtClean="0"/>
              <a:t>Click to edit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23542282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657199" y="452438"/>
            <a:ext cx="9379003" cy="771606"/>
          </a:xfrm>
        </p:spPr>
        <p:txBody>
          <a:bodyPr/>
          <a:lstStyle>
            <a:lvl1pPr>
              <a:defRPr/>
            </a:lvl1pPr>
          </a:lstStyle>
          <a:p>
            <a:r>
              <a:rPr lang="en-US" dirty="0" smtClean="0"/>
              <a:t>CLICK TO EDIT HEADER</a:t>
            </a:r>
            <a:endParaRPr lang="en-GB" dirty="0"/>
          </a:p>
        </p:txBody>
      </p:sp>
    </p:spTree>
    <p:extLst>
      <p:ext uri="{BB962C8B-B14F-4D97-AF65-F5344CB8AC3E}">
        <p14:creationId xmlns:p14="http://schemas.microsoft.com/office/powerpoint/2010/main" val="28786405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o Content Office Locations">
    <p:bg bwMode="lt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9525" y="9525"/>
            <a:ext cx="10668875" cy="7541621"/>
          </a:xfrm>
          <a:prstGeom prst="rect">
            <a:avLst/>
          </a:prstGeom>
        </p:spPr>
      </p:pic>
    </p:spTree>
    <p:extLst>
      <p:ext uri="{BB962C8B-B14F-4D97-AF65-F5344CB8AC3E}">
        <p14:creationId xmlns:p14="http://schemas.microsoft.com/office/powerpoint/2010/main" val="28242483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ne Content Office Location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9525" y="9525"/>
            <a:ext cx="10668875" cy="7541621"/>
          </a:xfrm>
          <a:prstGeom prst="rect">
            <a:avLst/>
          </a:prstGeom>
        </p:spPr>
      </p:pic>
      <p:sp>
        <p:nvSpPr>
          <p:cNvPr id="2" name="Title"/>
          <p:cNvSpPr>
            <a:spLocks noGrp="1"/>
          </p:cNvSpPr>
          <p:nvPr>
            <p:ph type="title" hasCustomPrompt="1"/>
          </p:nvPr>
        </p:nvSpPr>
        <p:spPr bwMode="white">
          <a:xfrm>
            <a:off x="657198" y="452438"/>
            <a:ext cx="4320000" cy="771606"/>
          </a:xfrm>
        </p:spPr>
        <p:txBody>
          <a:bodyPr/>
          <a:lstStyle>
            <a:lvl1pPr>
              <a:defRPr>
                <a:solidFill>
                  <a:schemeClr val="bg1"/>
                </a:solidFill>
              </a:defRPr>
            </a:lvl1pPr>
          </a:lstStyle>
          <a:p>
            <a:r>
              <a:rPr lang="en-US" dirty="0" smtClean="0"/>
              <a:t>CLICK TO EDIT HEADER</a:t>
            </a:r>
            <a:endParaRPr lang="en-GB" dirty="0"/>
          </a:p>
        </p:txBody>
      </p:sp>
      <p:sp>
        <p:nvSpPr>
          <p:cNvPr id="10" name="Content Placeholder 9"/>
          <p:cNvSpPr>
            <a:spLocks noGrp="1"/>
          </p:cNvSpPr>
          <p:nvPr>
            <p:ph sz="quarter" idx="10" hasCustomPrompt="1"/>
          </p:nvPr>
        </p:nvSpPr>
        <p:spPr bwMode="white">
          <a:xfrm>
            <a:off x="657225" y="1552575"/>
            <a:ext cx="2830513" cy="5078413"/>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smtClean="0"/>
              <a:t>Click to edit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13226618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ck Page (office gri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8401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 name="Suit stripes" descr="H:\Work archive\9500-9999\9800-9899\9854 Herbert Smith Freehills visual identity work\Suit linings\Blue_Pattern_subtle_gradient_for_PPT_template-01.png"/>
          <p:cNvPicPr>
            <a:picLocks noChangeArrowheads="1"/>
          </p:cNvPicPr>
          <p:nvPr/>
        </p:nvPicPr>
        <p:blipFill rotWithShape="1">
          <a:blip r:embed="rId12" cstate="print">
            <a:extLst>
              <a:ext uri="{28A0092B-C50C-407E-A947-70E740481C1C}">
                <a14:useLocalDpi xmlns:a14="http://schemas.microsoft.com/office/drawing/2010/main" val="0"/>
              </a:ext>
            </a:extLst>
          </a:blip>
          <a:srcRect l="19843" t="2" r="1733" b="-2"/>
          <a:stretch/>
        </p:blipFill>
        <p:spPr bwMode="auto">
          <a:xfrm>
            <a:off x="442043" y="6871612"/>
            <a:ext cx="9805793" cy="237339"/>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text box"/>
          <p:cNvSpPr txBox="1">
            <a:spLocks/>
          </p:cNvSpPr>
          <p:nvPr/>
        </p:nvSpPr>
        <p:spPr>
          <a:xfrm>
            <a:off x="9642623" y="6872722"/>
            <a:ext cx="393579" cy="235118"/>
          </a:xfrm>
          <a:prstGeom prst="rect">
            <a:avLst/>
          </a:prstGeom>
        </p:spPr>
        <p:txBody>
          <a:bodyPr vert="horz" lIns="0" tIns="0" rIns="0" bIns="0" rtlCol="0" anchor="ctr"/>
          <a:lstStyle>
            <a:defPPr>
              <a:defRPr lang="en-GB"/>
            </a:defPPr>
            <a:lvl1pPr algn="r" rtl="0" eaLnBrk="0" fontAlgn="base" hangingPunct="0">
              <a:spcBef>
                <a:spcPct val="0"/>
              </a:spcBef>
              <a:spcAft>
                <a:spcPct val="0"/>
              </a:spcAft>
              <a:buFont typeface="Symbol" pitchFamily="18" charset="2"/>
              <a:defRPr sz="1200" kern="1200">
                <a:solidFill>
                  <a:schemeClr val="tx1">
                    <a:tint val="75000"/>
                  </a:schemeClr>
                </a:solidFill>
                <a:latin typeface="Arial" charset="0"/>
                <a:ea typeface="ＭＳ Ｐゴシック" pitchFamily="34" charset="-128"/>
                <a:cs typeface="+mn-cs"/>
              </a:defRPr>
            </a:lvl1pPr>
            <a:lvl2pPr marL="4572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2pPr>
            <a:lvl3pPr marL="9144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3pPr>
            <a:lvl4pPr marL="13716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4pPr>
            <a:lvl5pPr marL="18288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5pPr>
            <a:lvl6pPr marL="2286000" algn="l" defTabSz="914400" rtl="0" eaLnBrk="1" latinLnBrk="0" hangingPunct="1">
              <a:defRPr sz="1500" kern="1200">
                <a:solidFill>
                  <a:srgbClr val="000000"/>
                </a:solidFill>
                <a:latin typeface="Arial" charset="0"/>
                <a:ea typeface="ＭＳ Ｐゴシック" pitchFamily="34" charset="-128"/>
                <a:cs typeface="+mn-cs"/>
              </a:defRPr>
            </a:lvl6pPr>
            <a:lvl7pPr marL="2743200" algn="l" defTabSz="914400" rtl="0" eaLnBrk="1" latinLnBrk="0" hangingPunct="1">
              <a:defRPr sz="1500" kern="1200">
                <a:solidFill>
                  <a:srgbClr val="000000"/>
                </a:solidFill>
                <a:latin typeface="Arial" charset="0"/>
                <a:ea typeface="ＭＳ Ｐゴシック" pitchFamily="34" charset="-128"/>
                <a:cs typeface="+mn-cs"/>
              </a:defRPr>
            </a:lvl7pPr>
            <a:lvl8pPr marL="3200400" algn="l" defTabSz="914400" rtl="0" eaLnBrk="1" latinLnBrk="0" hangingPunct="1">
              <a:defRPr sz="1500" kern="1200">
                <a:solidFill>
                  <a:srgbClr val="000000"/>
                </a:solidFill>
                <a:latin typeface="Arial" charset="0"/>
                <a:ea typeface="ＭＳ Ｐゴシック" pitchFamily="34" charset="-128"/>
                <a:cs typeface="+mn-cs"/>
              </a:defRPr>
            </a:lvl8pPr>
            <a:lvl9pPr marL="3657600" algn="l" defTabSz="914400" rtl="0" eaLnBrk="1" latinLnBrk="0" hangingPunct="1">
              <a:defRPr sz="1500" kern="1200">
                <a:solidFill>
                  <a:srgbClr val="000000"/>
                </a:solidFill>
                <a:latin typeface="Arial" charset="0"/>
                <a:ea typeface="ＭＳ Ｐゴシック" pitchFamily="34" charset="-128"/>
                <a:cs typeface="+mn-cs"/>
              </a:defRPr>
            </a:lvl9pPr>
          </a:lstStyle>
          <a:p>
            <a:fld id="{8BE43492-A19B-4AEA-AAC4-190EE3C41050}" type="slidenum">
              <a:rPr lang="en-GB" sz="1200" smtClean="0">
                <a:solidFill>
                  <a:srgbClr val="FFFFFF"/>
                </a:solidFill>
              </a:rPr>
              <a:pPr/>
              <a:t>‹#›</a:t>
            </a:fld>
            <a:endParaRPr lang="en-GB" sz="1200" dirty="0">
              <a:solidFill>
                <a:srgbClr val="FFFFFF"/>
              </a:solidFill>
            </a:endParaRPr>
          </a:p>
        </p:txBody>
      </p:sp>
      <p:sp>
        <p:nvSpPr>
          <p:cNvPr id="4" name="Text Placeholder"/>
          <p:cNvSpPr>
            <a:spLocks noGrp="1"/>
          </p:cNvSpPr>
          <p:nvPr>
            <p:ph type="body" idx="1"/>
          </p:nvPr>
        </p:nvSpPr>
        <p:spPr>
          <a:xfrm>
            <a:off x="657199" y="1552576"/>
            <a:ext cx="9379003" cy="5078412"/>
          </a:xfrm>
          <a:prstGeom prst="rect">
            <a:avLst/>
          </a:prstGeom>
        </p:spPr>
        <p:txBody>
          <a:bodyPr vert="horz" lIns="0" tIns="0" rIns="0" bIns="0" rtlCol="0">
            <a:no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pic>
        <p:nvPicPr>
          <p:cNvPr id="25" name="Suit stripes" descr="H:\Work archive\9500-9999\9800-9899\9854 Herbert Smith Freehills visual identity work\Suit linings\Blue_Pattern_subtle_gradient_for_PPT_template-01.png"/>
          <p:cNvPicPr>
            <a:picLocks noChangeArrowheads="1"/>
          </p:cNvPicPr>
          <p:nvPr/>
        </p:nvPicPr>
        <p:blipFill rotWithShape="1">
          <a:blip r:embed="rId12" cstate="print">
            <a:extLst>
              <a:ext uri="{28A0092B-C50C-407E-A947-70E740481C1C}">
                <a14:useLocalDpi xmlns:a14="http://schemas.microsoft.com/office/drawing/2010/main" val="0"/>
              </a:ext>
            </a:extLst>
          </a:blip>
          <a:srcRect l="19843" t="3" r="1733" b="49997"/>
          <a:stretch/>
        </p:blipFill>
        <p:spPr bwMode="auto">
          <a:xfrm>
            <a:off x="442042" y="1353490"/>
            <a:ext cx="9805793" cy="118669"/>
          </a:xfrm>
          <a:prstGeom prst="rect">
            <a:avLst/>
          </a:prstGeom>
          <a:noFill/>
          <a:extLst>
            <a:ext uri="{909E8E84-426E-40DD-AFC4-6F175D3DCCD1}">
              <a14:hiddenFill xmlns:a14="http://schemas.microsoft.com/office/drawing/2010/main">
                <a:solidFill>
                  <a:srgbClr val="FFFFFF"/>
                </a:solidFill>
              </a14:hiddenFill>
            </a:ext>
          </a:extLst>
        </p:spPr>
      </p:pic>
      <p:sp>
        <p:nvSpPr>
          <p:cNvPr id="1026" name="Title placement"/>
          <p:cNvSpPr>
            <a:spLocks noGrp="1" noChangeArrowheads="1"/>
          </p:cNvSpPr>
          <p:nvPr>
            <p:ph type="title"/>
          </p:nvPr>
        </p:nvSpPr>
        <p:spPr bwMode="gray">
          <a:xfrm>
            <a:off x="657199" y="452438"/>
            <a:ext cx="9379003" cy="77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dirty="0" smtClean="0"/>
              <a:t>CLICK TO EDIT HEADER</a:t>
            </a:r>
          </a:p>
        </p:txBody>
      </p:sp>
      <p:pic>
        <p:nvPicPr>
          <p:cNvPr id="8" name="HSF web address" descr="H:\Templates\Presentations\Global standard PPT presentation template\Assets\HSF Web Address - Whit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7050" y="6936281"/>
            <a:ext cx="1938668" cy="1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20489"/>
      </p:ext>
    </p:extLst>
  </p:cSld>
  <p:clrMap bg1="lt1" tx1="dk1" bg2="lt2" tx2="dk2" accent1="accent1" accent2="accent2" accent3="accent3" accent4="accent4" accent5="accent5" accent6="accent6" hlink="hlink" folHlink="folHlink"/>
  <p:sldLayoutIdLst>
    <p:sldLayoutId id="2147483710" r:id="rId1"/>
    <p:sldLayoutId id="2147483718" r:id="rId2"/>
    <p:sldLayoutId id="2147483711" r:id="rId3"/>
    <p:sldLayoutId id="2147483712" r:id="rId4"/>
    <p:sldLayoutId id="2147483713" r:id="rId5"/>
    <p:sldLayoutId id="2147483714" r:id="rId6"/>
    <p:sldLayoutId id="2147483715" r:id="rId7"/>
    <p:sldLayoutId id="2147483719" r:id="rId8"/>
    <p:sldLayoutId id="2147483716" r:id="rId9"/>
    <p:sldLayoutId id="2147483720" r:id="rId10"/>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cap="all" baseline="0">
          <a:solidFill>
            <a:schemeClr val="tx2"/>
          </a:solidFill>
          <a:latin typeface="+mj-lt"/>
          <a:ea typeface="+mj-ea"/>
          <a:cs typeface="+mj-cs"/>
        </a:defRPr>
      </a:lvl1pPr>
      <a:lvl2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2pPr>
      <a:lvl3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3pPr>
      <a:lvl4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4pPr>
      <a:lvl5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5pPr>
      <a:lvl6pPr marL="561670"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6pPr>
      <a:lvl7pPr marL="1123340"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7pPr>
      <a:lvl8pPr marL="1685011"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8pPr>
      <a:lvl9pPr marL="2246681"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9pPr>
    </p:titleStyle>
    <p:bodyStyle>
      <a:lvl1pPr marL="0" marR="0" indent="0" algn="l" defTabSz="1123340" rtl="0" eaLnBrk="1" fontAlgn="base" latinLnBrk="0" hangingPunct="1">
        <a:lnSpc>
          <a:spcPct val="110000"/>
        </a:lnSpc>
        <a:spcBef>
          <a:spcPts val="0"/>
        </a:spcBef>
        <a:spcAft>
          <a:spcPts val="600"/>
        </a:spcAft>
        <a:buClrTx/>
        <a:buSzTx/>
        <a:buFontTx/>
        <a:buNone/>
        <a:tabLst/>
        <a:defRPr lang="en-US" sz="2000" b="0" baseline="0" noProof="0" dirty="0" smtClean="0">
          <a:solidFill>
            <a:srgbClr val="000000"/>
          </a:solidFill>
          <a:latin typeface="+mn-lt"/>
          <a:ea typeface="+mn-ea"/>
          <a:cs typeface="+mn-cs"/>
        </a:defRPr>
      </a:lvl1pPr>
      <a:lvl2pPr marL="327641" marR="0" indent="0" algn="l" defTabSz="1123340" rtl="0" eaLnBrk="1" fontAlgn="base" latinLnBrk="0" hangingPunct="1">
        <a:lnSpc>
          <a:spcPct val="110000"/>
        </a:lnSpc>
        <a:spcBef>
          <a:spcPts val="0"/>
        </a:spcBef>
        <a:spcAft>
          <a:spcPts val="600"/>
        </a:spcAft>
        <a:buClr>
          <a:srgbClr val="14054B"/>
        </a:buClr>
        <a:buSzTx/>
        <a:buFont typeface="Times" pitchFamily="18" charset="0"/>
        <a:buNone/>
        <a:tabLst/>
        <a:defRPr sz="2000" b="0">
          <a:solidFill>
            <a:srgbClr val="000000"/>
          </a:solidFill>
          <a:latin typeface="+mn-lt"/>
          <a:ea typeface="+mn-ea"/>
        </a:defRPr>
      </a:lvl2pPr>
      <a:lvl3pPr marL="331541" marR="0" indent="-327641" algn="l" defTabSz="1123340" rtl="0" eaLnBrk="1" fontAlgn="base" latinLnBrk="0" hangingPunct="1">
        <a:lnSpc>
          <a:spcPct val="110000"/>
        </a:lnSpc>
        <a:spcBef>
          <a:spcPts val="0"/>
        </a:spcBef>
        <a:spcAft>
          <a:spcPts val="600"/>
        </a:spcAft>
        <a:buClr>
          <a:schemeClr val="tx2"/>
        </a:buClr>
        <a:buSzPct val="120000"/>
        <a:buFontTx/>
        <a:buChar char="•"/>
        <a:tabLst/>
        <a:defRPr sz="2000" b="0">
          <a:solidFill>
            <a:srgbClr val="000000"/>
          </a:solidFill>
          <a:latin typeface="+mn-lt"/>
          <a:ea typeface="+mn-ea"/>
        </a:defRPr>
      </a:lvl3pPr>
      <a:lvl4pPr marL="666983" marR="0" indent="-335442" algn="l" defTabSz="1123340" rtl="0" eaLnBrk="1" fontAlgn="base" latinLnBrk="0" hangingPunct="1">
        <a:lnSpc>
          <a:spcPct val="110000"/>
        </a:lnSpc>
        <a:spcBef>
          <a:spcPts val="0"/>
        </a:spcBef>
        <a:spcAft>
          <a:spcPts val="600"/>
        </a:spcAft>
        <a:buClr>
          <a:schemeClr val="tx2"/>
        </a:buClr>
        <a:buSzPct val="120000"/>
        <a:buFont typeface="Arial" charset="0"/>
        <a:buChar char="–"/>
        <a:tabLst/>
        <a:defRPr sz="2000" b="0">
          <a:solidFill>
            <a:srgbClr val="000000"/>
          </a:solidFill>
          <a:latin typeface="+mn-lt"/>
          <a:ea typeface="+mn-ea"/>
        </a:defRPr>
      </a:lvl4pPr>
      <a:lvl5pPr marL="992675" marR="0" indent="-3315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000" b="0">
          <a:solidFill>
            <a:srgbClr val="000000"/>
          </a:solidFill>
          <a:latin typeface="+mn-lt"/>
          <a:ea typeface="+mn-ea"/>
        </a:defRPr>
      </a:lvl5pPr>
      <a:lvl6pPr marL="1320316"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000" b="0">
          <a:solidFill>
            <a:srgbClr val="000000"/>
          </a:solidFill>
          <a:latin typeface="+mn-lt"/>
          <a:ea typeface="+mn-ea"/>
        </a:defRPr>
      </a:lvl6pPr>
      <a:lvl7pPr marL="1655758" indent="-327641" algn="l" rtl="0" eaLnBrk="1" fontAlgn="base" hangingPunct="1">
        <a:lnSpc>
          <a:spcPct val="110000"/>
        </a:lnSpc>
        <a:spcBef>
          <a:spcPts val="0"/>
        </a:spcBef>
        <a:spcAft>
          <a:spcPts val="600"/>
        </a:spcAft>
        <a:buClr>
          <a:schemeClr val="tx2"/>
        </a:buClr>
        <a:buSzPct val="100000"/>
        <a:buFont typeface="Arial" pitchFamily="34" charset="0"/>
        <a:buChar char="•"/>
        <a:tabLst/>
        <a:defRPr sz="1800">
          <a:solidFill>
            <a:srgbClr val="000000"/>
          </a:solidFill>
          <a:latin typeface="+mn-lt"/>
          <a:ea typeface="+mn-ea"/>
        </a:defRPr>
      </a:lvl7pPr>
      <a:lvl8pPr marL="1981448"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1800">
          <a:solidFill>
            <a:srgbClr val="000000"/>
          </a:solidFill>
          <a:latin typeface="+mn-lt"/>
          <a:ea typeface="+mn-ea"/>
        </a:defRPr>
      </a:lvl8pPr>
      <a:lvl9pPr marL="2311039" indent="-329592" algn="l" rtl="0" eaLnBrk="1" fontAlgn="base" hangingPunct="1">
        <a:lnSpc>
          <a:spcPct val="110000"/>
        </a:lnSpc>
        <a:spcBef>
          <a:spcPts val="0"/>
        </a:spcBef>
        <a:spcAft>
          <a:spcPts val="600"/>
        </a:spcAft>
        <a:buClr>
          <a:schemeClr val="tx2"/>
        </a:buClr>
        <a:buSzPct val="100000"/>
        <a:buFont typeface="Arial" pitchFamily="34" charset="0"/>
        <a:buChar char="•"/>
        <a:defRPr sz="1800" baseline="0">
          <a:solidFill>
            <a:srgbClr val="000000"/>
          </a:solidFill>
          <a:latin typeface="+mn-lt"/>
          <a:ea typeface="+mn-ea"/>
        </a:defRPr>
      </a:lvl9pPr>
    </p:bodyStyle>
    <p:otherStyle>
      <a:defPPr>
        <a:defRPr lang="en-US"/>
      </a:defPPr>
      <a:lvl1pPr marL="0" algn="l" defTabSz="1123340" rtl="0" eaLnBrk="1" latinLnBrk="0" hangingPunct="1">
        <a:defRPr sz="2200" kern="1200">
          <a:solidFill>
            <a:schemeClr val="tx1"/>
          </a:solidFill>
          <a:latin typeface="+mn-lt"/>
          <a:ea typeface="+mn-ea"/>
          <a:cs typeface="+mn-cs"/>
        </a:defRPr>
      </a:lvl1pPr>
      <a:lvl2pPr marL="561670" algn="l" defTabSz="1123340" rtl="0" eaLnBrk="1" latinLnBrk="0" hangingPunct="1">
        <a:defRPr sz="2200" kern="1200">
          <a:solidFill>
            <a:schemeClr val="tx1"/>
          </a:solidFill>
          <a:latin typeface="+mn-lt"/>
          <a:ea typeface="+mn-ea"/>
          <a:cs typeface="+mn-cs"/>
        </a:defRPr>
      </a:lvl2pPr>
      <a:lvl3pPr marL="1123340" algn="l" defTabSz="1123340" rtl="0" eaLnBrk="1" latinLnBrk="0" hangingPunct="1">
        <a:defRPr sz="2200" kern="1200">
          <a:solidFill>
            <a:schemeClr val="tx1"/>
          </a:solidFill>
          <a:latin typeface="+mn-lt"/>
          <a:ea typeface="+mn-ea"/>
          <a:cs typeface="+mn-cs"/>
        </a:defRPr>
      </a:lvl3pPr>
      <a:lvl4pPr marL="1685011" algn="l" defTabSz="1123340" rtl="0" eaLnBrk="1" latinLnBrk="0" hangingPunct="1">
        <a:defRPr sz="2200" kern="1200">
          <a:solidFill>
            <a:schemeClr val="tx1"/>
          </a:solidFill>
          <a:latin typeface="+mn-lt"/>
          <a:ea typeface="+mn-ea"/>
          <a:cs typeface="+mn-cs"/>
        </a:defRPr>
      </a:lvl4pPr>
      <a:lvl5pPr marL="2246681" algn="l" defTabSz="1123340" rtl="0" eaLnBrk="1" latinLnBrk="0" hangingPunct="1">
        <a:defRPr sz="2200" kern="1200">
          <a:solidFill>
            <a:schemeClr val="tx1"/>
          </a:solidFill>
          <a:latin typeface="+mn-lt"/>
          <a:ea typeface="+mn-ea"/>
          <a:cs typeface="+mn-cs"/>
        </a:defRPr>
      </a:lvl5pPr>
      <a:lvl6pPr marL="2808351" algn="l" defTabSz="1123340" rtl="0" eaLnBrk="1" latinLnBrk="0" hangingPunct="1">
        <a:defRPr sz="2200" kern="1200">
          <a:solidFill>
            <a:schemeClr val="tx1"/>
          </a:solidFill>
          <a:latin typeface="+mn-lt"/>
          <a:ea typeface="+mn-ea"/>
          <a:cs typeface="+mn-cs"/>
        </a:defRPr>
      </a:lvl6pPr>
      <a:lvl7pPr marL="3370021" algn="l" defTabSz="1123340" rtl="0" eaLnBrk="1" latinLnBrk="0" hangingPunct="1">
        <a:defRPr sz="2200" kern="1200">
          <a:solidFill>
            <a:schemeClr val="tx1"/>
          </a:solidFill>
          <a:latin typeface="+mn-lt"/>
          <a:ea typeface="+mn-ea"/>
          <a:cs typeface="+mn-cs"/>
        </a:defRPr>
      </a:lvl7pPr>
      <a:lvl8pPr marL="3931691" algn="l" defTabSz="1123340" rtl="0" eaLnBrk="1" latinLnBrk="0" hangingPunct="1">
        <a:defRPr sz="2200" kern="1200">
          <a:solidFill>
            <a:schemeClr val="tx1"/>
          </a:solidFill>
          <a:latin typeface="+mn-lt"/>
          <a:ea typeface="+mn-ea"/>
          <a:cs typeface="+mn-cs"/>
        </a:defRPr>
      </a:lvl8pPr>
      <a:lvl9pPr marL="4493362" algn="l" defTabSz="112334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len.donovan@hsf.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ben.quinn@hsf.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fairwork.gov.au/Templatesformschecklists/Small-Business-Fair-Dismissal-Code-2011.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fwc.gov.au/documents/forms/form_f2.doc"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www.fwc.gov.au/documents/forms/form_f8.doc"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55.xml"/><Relationship Id="rId16" Type="http://schemas.openxmlformats.org/officeDocument/2006/relationships/diagramColors" Target="../diagrams/colors10.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56.xml"/><Relationship Id="rId16" Type="http://schemas.openxmlformats.org/officeDocument/2006/relationships/diagramColors" Target="../diagrams/colors13.xml"/><Relationship Id="rId1" Type="http://schemas.openxmlformats.org/officeDocument/2006/relationships/slideLayout" Target="../slideLayouts/slideLayout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www.fwc.gov.au/index.cfm?pagename=agreementsfind"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wc.gov.au/index.cfm?pagename=awardsfind" TargetMode="Externa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AU" dirty="0" smtClean="0"/>
              <a:t>29 August 2013</a:t>
            </a:r>
          </a:p>
          <a:p>
            <a:r>
              <a:rPr lang="en-AU" dirty="0" smtClean="0"/>
              <a:t>Helen Donovan, Senior Associate, 07 3258 6525, </a:t>
            </a:r>
            <a:r>
              <a:rPr lang="en-AU" dirty="0" smtClean="0">
                <a:hlinkClick r:id="rId3"/>
              </a:rPr>
              <a:t>helen.donovan@hsf.com</a:t>
            </a:r>
            <a:r>
              <a:rPr lang="en-AU" dirty="0" smtClean="0"/>
              <a:t> </a:t>
            </a:r>
          </a:p>
          <a:p>
            <a:r>
              <a:rPr lang="en-AU" dirty="0" smtClean="0"/>
              <a:t>Ben Quinn, Solicitor, 07 3258 6675, </a:t>
            </a:r>
            <a:r>
              <a:rPr lang="en-AU" dirty="0" smtClean="0">
                <a:hlinkClick r:id="rId4"/>
              </a:rPr>
              <a:t>ben.quinn@hsf.com</a:t>
            </a:r>
            <a:r>
              <a:rPr lang="en-AU" dirty="0" smtClean="0"/>
              <a:t>  </a:t>
            </a:r>
          </a:p>
        </p:txBody>
      </p:sp>
      <p:sp>
        <p:nvSpPr>
          <p:cNvPr id="7" name="Subtitle 6"/>
          <p:cNvSpPr>
            <a:spLocks noGrp="1"/>
          </p:cNvSpPr>
          <p:nvPr>
            <p:ph type="subTitle" idx="1"/>
          </p:nvPr>
        </p:nvSpPr>
        <p:spPr/>
        <p:txBody>
          <a:bodyPr/>
          <a:lstStyle/>
          <a:p>
            <a:r>
              <a:rPr lang="en-AU" dirty="0" smtClean="0"/>
              <a:t>unfair dismissal, General Protections and Bullying </a:t>
            </a:r>
            <a:endParaRPr lang="en-AU" dirty="0"/>
          </a:p>
        </p:txBody>
      </p:sp>
      <p:sp>
        <p:nvSpPr>
          <p:cNvPr id="4" name="Title 3"/>
          <p:cNvSpPr>
            <a:spLocks noGrp="1"/>
          </p:cNvSpPr>
          <p:nvPr>
            <p:ph type="ctrTitle"/>
          </p:nvPr>
        </p:nvSpPr>
        <p:spPr/>
        <p:txBody>
          <a:bodyPr/>
          <a:lstStyle/>
          <a:p>
            <a:r>
              <a:rPr lang="en-AU" dirty="0" smtClean="0"/>
              <a:t>Employment law basics </a:t>
            </a:r>
            <a:endParaRPr lang="en-AU" dirty="0"/>
          </a:p>
        </p:txBody>
      </p:sp>
    </p:spTree>
    <p:extLst>
      <p:ext uri="{BB962C8B-B14F-4D97-AF65-F5344CB8AC3E}">
        <p14:creationId xmlns:p14="http://schemas.microsoft.com/office/powerpoint/2010/main" val="285864790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EXCLUSION:  EMPLOYEE RESIGNED, UNLESS CONSTRUCTIVE DISMISSAL APPLIES </a:t>
            </a:r>
            <a:endParaRPr lang="en-AU" dirty="0"/>
          </a:p>
        </p:txBody>
      </p:sp>
      <p:sp>
        <p:nvSpPr>
          <p:cNvPr id="3" name="Content Placeholder 2"/>
          <p:cNvSpPr>
            <a:spLocks noGrp="1"/>
          </p:cNvSpPr>
          <p:nvPr>
            <p:ph sz="quarter" idx="10"/>
          </p:nvPr>
        </p:nvSpPr>
        <p:spPr>
          <a:xfrm>
            <a:off x="3987826" y="1552575"/>
            <a:ext cx="6048376" cy="5078413"/>
          </a:xfrm>
        </p:spPr>
        <p:txBody>
          <a:bodyPr/>
          <a:lstStyle/>
          <a:p>
            <a:r>
              <a:rPr lang="en-AU" b="1" dirty="0" smtClean="0"/>
              <a:t>Section 386(1)</a:t>
            </a:r>
          </a:p>
          <a:p>
            <a:pPr marL="342900" indent="-342900">
              <a:buFont typeface="Arial" pitchFamily="34" charset="0"/>
              <a:buChar char="•"/>
            </a:pPr>
            <a:r>
              <a:rPr lang="en-AU" dirty="0" smtClean="0"/>
              <a:t>An unfair dismissal must result from a termination </a:t>
            </a:r>
            <a:r>
              <a:rPr lang="en-AU" b="1" dirty="0" smtClean="0"/>
              <a:t>at the employer’s initiative</a:t>
            </a:r>
            <a:r>
              <a:rPr lang="en-AU" dirty="0" smtClean="0"/>
              <a:t>;</a:t>
            </a:r>
            <a:r>
              <a:rPr lang="en-AU" b="1" dirty="0" smtClean="0"/>
              <a:t> </a:t>
            </a:r>
            <a:r>
              <a:rPr lang="en-AU" dirty="0" smtClean="0"/>
              <a:t>or</a:t>
            </a:r>
            <a:r>
              <a:rPr lang="en-AU" b="1" dirty="0" smtClean="0"/>
              <a:t> </a:t>
            </a:r>
          </a:p>
          <a:p>
            <a:pPr marL="342900" indent="-342900">
              <a:buFont typeface="Arial" pitchFamily="34" charset="0"/>
              <a:buChar char="•"/>
            </a:pPr>
            <a:r>
              <a:rPr lang="en-AU" dirty="0" smtClean="0"/>
              <a:t>A resignation resulting from ‘constructive dismissal’   </a:t>
            </a:r>
          </a:p>
          <a:p>
            <a:pPr marL="342900" indent="-342900">
              <a:buFont typeface="Arial" pitchFamily="34" charset="0"/>
              <a:buChar char="•"/>
            </a:pPr>
            <a:r>
              <a:rPr lang="en-AU" sz="1800" dirty="0" smtClean="0"/>
              <a:t>What is constructive dismissal?  </a:t>
            </a:r>
          </a:p>
          <a:p>
            <a:pPr marL="657233" lvl="4" indent="0">
              <a:buNone/>
            </a:pPr>
            <a:r>
              <a:rPr lang="en-AU" sz="1800" i="1" dirty="0" smtClean="0"/>
              <a:t>‘An </a:t>
            </a:r>
            <a:r>
              <a:rPr lang="en-AU" sz="1800" i="1" dirty="0"/>
              <a:t>important feature is that the act of the employer results directly or consequentially in the termination of the employment and the employment relationship is not voluntarily left by the employee. That is, had the employer not taken the action it did, the employee would have remained in the employment relationship.’</a:t>
            </a:r>
          </a:p>
          <a:p>
            <a:pPr algn="r"/>
            <a:r>
              <a:rPr lang="en-AU" sz="1800" i="1" dirty="0" err="1" smtClean="0"/>
              <a:t>Mohazab</a:t>
            </a:r>
            <a:r>
              <a:rPr lang="en-AU" sz="1800" i="1" dirty="0" smtClean="0"/>
              <a:t> </a:t>
            </a:r>
            <a:r>
              <a:rPr lang="en-AU" sz="1800" i="1" dirty="0"/>
              <a:t>v Dick Smith Electronics Pty Ltd</a:t>
            </a:r>
            <a:endParaRPr lang="en-AU" sz="1800" dirty="0"/>
          </a:p>
          <a:p>
            <a:endParaRPr lang="en-AU" dirty="0"/>
          </a:p>
        </p:txBody>
      </p:sp>
      <p:pic>
        <p:nvPicPr>
          <p:cNvPr id="1028" name="Picture 4" descr="https://encrypted-tbn0.gstatic.com/images?q=tbn:ANd9GcSJdwLOwwVCRKgT2KleKjnUQp8FLUXYIS5rGYx3F__HQ10bLs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99" y="2662237"/>
            <a:ext cx="3014663" cy="301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2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342900" indent="-342900">
              <a:buFont typeface="Arial" pitchFamily="34" charset="0"/>
              <a:buChar char="•"/>
            </a:pPr>
            <a:r>
              <a:rPr lang="en-AU" sz="1800" dirty="0" smtClean="0"/>
              <a:t>Fixed period / fixed task / seasonal employees where employment ended at the end of the period, task or season </a:t>
            </a:r>
          </a:p>
          <a:p>
            <a:pPr marL="342900" indent="-342900">
              <a:buFont typeface="Arial" pitchFamily="34" charset="0"/>
              <a:buChar char="•"/>
            </a:pPr>
            <a:r>
              <a:rPr lang="en-AU" sz="1800" dirty="0" smtClean="0"/>
              <a:t>Employee employed under a training arrangement, and the training arrangement ends </a:t>
            </a:r>
          </a:p>
          <a:p>
            <a:pPr marL="342900" indent="-342900">
              <a:buFont typeface="Arial" pitchFamily="34" charset="0"/>
              <a:buChar char="•"/>
            </a:pPr>
            <a:r>
              <a:rPr lang="en-AU" sz="1800" dirty="0" smtClean="0"/>
              <a:t>Employee demoted where demotion does not involve a significant reduction in remuneration or duties and employee remains with the employer  </a:t>
            </a:r>
          </a:p>
          <a:p>
            <a:pPr marL="342900" indent="-342900">
              <a:buFont typeface="Arial" pitchFamily="34" charset="0"/>
              <a:buChar char="•"/>
            </a:pPr>
            <a:r>
              <a:rPr lang="en-AU" sz="1800" dirty="0"/>
              <a:t>Casual employees </a:t>
            </a:r>
            <a:r>
              <a:rPr lang="en-AU" sz="1800" b="1" dirty="0" smtClean="0"/>
              <a:t>unless</a:t>
            </a:r>
            <a:r>
              <a:rPr lang="en-AU" sz="1800" dirty="0" smtClean="0"/>
              <a:t> they:  </a:t>
            </a:r>
            <a:endParaRPr lang="en-AU" sz="1800" dirty="0"/>
          </a:p>
          <a:p>
            <a:pPr marL="670541" lvl="1" indent="-342900">
              <a:buFont typeface="Arial" pitchFamily="34" charset="0"/>
              <a:buChar char="•"/>
            </a:pPr>
            <a:r>
              <a:rPr lang="en-AU" sz="1800" dirty="0" smtClean="0"/>
              <a:t>Have </a:t>
            </a:r>
            <a:r>
              <a:rPr lang="en-AU" sz="1800" dirty="0"/>
              <a:t>been employed for over 12 months on regular and systemic basis; and</a:t>
            </a:r>
          </a:p>
          <a:p>
            <a:pPr marL="670541" lvl="1" indent="-342900">
              <a:buFont typeface="Arial" pitchFamily="34" charset="0"/>
              <a:buChar char="•"/>
            </a:pPr>
            <a:r>
              <a:rPr lang="en-AU" sz="1800" dirty="0"/>
              <a:t>Had reasonable expectation of ongoing </a:t>
            </a:r>
            <a:r>
              <a:rPr lang="en-AU" sz="1800" dirty="0" smtClean="0"/>
              <a:t>work.</a:t>
            </a:r>
          </a:p>
          <a:p>
            <a:endParaRPr lang="en-AU" sz="1800" dirty="0" smtClean="0"/>
          </a:p>
        </p:txBody>
      </p:sp>
      <p:sp>
        <p:nvSpPr>
          <p:cNvPr id="3" name="Title 2"/>
          <p:cNvSpPr>
            <a:spLocks noGrp="1"/>
          </p:cNvSpPr>
          <p:nvPr>
            <p:ph type="title"/>
          </p:nvPr>
        </p:nvSpPr>
        <p:spPr/>
        <p:txBody>
          <a:bodyPr/>
          <a:lstStyle/>
          <a:p>
            <a:r>
              <a:rPr lang="en-AU" dirty="0" smtClean="0"/>
              <a:t>EXCLUSION:  NO CLAIM IF Employee employed for a FIXED PERIOD (ETC.) OR as a casual </a:t>
            </a:r>
            <a:endParaRPr lang="en-AU" dirty="0"/>
          </a:p>
        </p:txBody>
      </p:sp>
    </p:spTree>
    <p:extLst>
      <p:ext uri="{BB962C8B-B14F-4D97-AF65-F5344CB8AC3E}">
        <p14:creationId xmlns:p14="http://schemas.microsoft.com/office/powerpoint/2010/main" val="367313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EXCLUSION:  Genuine redundancy</a:t>
            </a:r>
            <a:endParaRPr lang="en-AU" dirty="0"/>
          </a:p>
        </p:txBody>
      </p:sp>
      <p:sp>
        <p:nvSpPr>
          <p:cNvPr id="3" name="Content Placeholder 2"/>
          <p:cNvSpPr>
            <a:spLocks noGrp="1"/>
          </p:cNvSpPr>
          <p:nvPr>
            <p:ph sz="quarter" idx="10"/>
          </p:nvPr>
        </p:nvSpPr>
        <p:spPr>
          <a:xfrm>
            <a:off x="641323" y="1552575"/>
            <a:ext cx="9378977" cy="5078413"/>
          </a:xfrm>
        </p:spPr>
        <p:txBody>
          <a:bodyPr/>
          <a:lstStyle/>
          <a:p>
            <a:r>
              <a:rPr lang="en-AU" b="1" dirty="0" smtClean="0"/>
              <a:t>Section 389</a:t>
            </a:r>
            <a:endParaRPr lang="en-AU" b="1" dirty="0"/>
          </a:p>
          <a:p>
            <a:r>
              <a:rPr lang="en-AU" dirty="0" smtClean="0"/>
              <a:t>A dismissal will be a case of </a:t>
            </a:r>
            <a:r>
              <a:rPr lang="en-AU" b="1" dirty="0" smtClean="0"/>
              <a:t>genuine redundancy </a:t>
            </a:r>
            <a:r>
              <a:rPr lang="en-AU" dirty="0" smtClean="0"/>
              <a:t>if:</a:t>
            </a:r>
          </a:p>
          <a:p>
            <a:pPr marL="342900" indent="-342900">
              <a:buFont typeface="Arial" pitchFamily="34" charset="0"/>
              <a:buChar char="•"/>
            </a:pPr>
            <a:r>
              <a:rPr lang="en-AU" dirty="0" smtClean="0"/>
              <a:t>the employer no longer requires the employee’s job to be performed by anyone because of changes in the operational requirements of the employer’s enterprise; and</a:t>
            </a:r>
          </a:p>
          <a:p>
            <a:pPr marL="342900" indent="-342900">
              <a:buFont typeface="Arial" pitchFamily="34" charset="0"/>
              <a:buChar char="•"/>
            </a:pPr>
            <a:r>
              <a:rPr lang="en-AU" dirty="0" smtClean="0"/>
              <a:t>the employer has complied with any obligation in a modern award or enterprise agreement that applied to the employment to consult about the redundancy.</a:t>
            </a:r>
          </a:p>
          <a:p>
            <a:endParaRPr lang="en-AU" dirty="0" smtClean="0"/>
          </a:p>
          <a:p>
            <a:r>
              <a:rPr lang="en-AU" dirty="0" smtClean="0"/>
              <a:t>However, a redundancy will </a:t>
            </a:r>
            <a:r>
              <a:rPr lang="en-AU" u="sng" dirty="0" smtClean="0"/>
              <a:t>not</a:t>
            </a:r>
            <a:r>
              <a:rPr lang="en-AU" dirty="0" smtClean="0"/>
              <a:t> be genuine if it would have been reasonable in all the circumstances to redeploy the employee in the enterprise, or in a related enterprise (which can include interstate).  </a:t>
            </a:r>
          </a:p>
          <a:p>
            <a:endParaRPr lang="en-AU" dirty="0"/>
          </a:p>
        </p:txBody>
      </p:sp>
    </p:spTree>
    <p:extLst>
      <p:ext uri="{BB962C8B-B14F-4D97-AF65-F5344CB8AC3E}">
        <p14:creationId xmlns:p14="http://schemas.microsoft.com/office/powerpoint/2010/main" val="414881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EXCLUSION:  Small business EMPLOYER COMPLIED WITH SMALL BUSINESS fair dismissal code</a:t>
            </a:r>
            <a:endParaRPr lang="en-AU" dirty="0"/>
          </a:p>
        </p:txBody>
      </p:sp>
      <p:sp>
        <p:nvSpPr>
          <p:cNvPr id="3" name="Content Placeholder 2"/>
          <p:cNvSpPr>
            <a:spLocks noGrp="1"/>
          </p:cNvSpPr>
          <p:nvPr>
            <p:ph sz="quarter" idx="10"/>
          </p:nvPr>
        </p:nvSpPr>
        <p:spPr>
          <a:xfrm>
            <a:off x="657224" y="1552575"/>
            <a:ext cx="9378977" cy="5078413"/>
          </a:xfrm>
        </p:spPr>
        <p:txBody>
          <a:bodyPr/>
          <a:lstStyle/>
          <a:p>
            <a:r>
              <a:rPr lang="en-AU" b="1" dirty="0" smtClean="0"/>
              <a:t>Section 388</a:t>
            </a:r>
          </a:p>
          <a:p>
            <a:r>
              <a:rPr lang="en-AU" dirty="0" smtClean="0"/>
              <a:t>It will not be unfair for a Small Business (an employer with fewer than 15 employees) to dismiss an employee provided the dismissal was consistent with the Small Business Fair Dismissal Code.</a:t>
            </a:r>
          </a:p>
          <a:p>
            <a:endParaRPr lang="en-AU" dirty="0" smtClean="0"/>
          </a:p>
          <a:p>
            <a:endParaRPr lang="en-AU" dirty="0"/>
          </a:p>
          <a:p>
            <a:pPr algn="ctr"/>
            <a:r>
              <a:rPr lang="en-AU" dirty="0" smtClean="0">
                <a:effectLst>
                  <a:outerShdw blurRad="50800" dist="38100" dir="2700000" algn="tl" rotWithShape="0">
                    <a:prstClr val="black">
                      <a:alpha val="28000"/>
                    </a:prstClr>
                  </a:outerShdw>
                </a:effectLst>
                <a:hlinkClick r:id="rId3"/>
              </a:rPr>
              <a:t>Link to the Small Business Fair Dismissal Code</a:t>
            </a:r>
            <a:endParaRPr lang="en-AU" dirty="0">
              <a:effectLst>
                <a:outerShdw blurRad="50800" dist="38100" dir="2700000" algn="tl" rotWithShape="0">
                  <a:prstClr val="black">
                    <a:alpha val="28000"/>
                  </a:prstClr>
                </a:outerShdw>
              </a:effectLst>
            </a:endParaRPr>
          </a:p>
        </p:txBody>
      </p:sp>
    </p:spTree>
    <p:extLst>
      <p:ext uri="{BB962C8B-B14F-4D97-AF65-F5344CB8AC3E}">
        <p14:creationId xmlns:p14="http://schemas.microsoft.com/office/powerpoint/2010/main" val="353725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small business fair dismissal code</a:t>
            </a:r>
            <a:endParaRPr lang="en-AU" dirty="0"/>
          </a:p>
        </p:txBody>
      </p:sp>
      <p:sp>
        <p:nvSpPr>
          <p:cNvPr id="3" name="Content Placeholder 2"/>
          <p:cNvSpPr>
            <a:spLocks noGrp="1"/>
          </p:cNvSpPr>
          <p:nvPr>
            <p:ph sz="quarter" idx="10"/>
          </p:nvPr>
        </p:nvSpPr>
        <p:spPr>
          <a:xfrm>
            <a:off x="657224" y="1552575"/>
            <a:ext cx="9379003" cy="3451225"/>
          </a:xfrm>
        </p:spPr>
        <p:txBody>
          <a:bodyPr/>
          <a:lstStyle/>
          <a:p>
            <a:pPr marL="342900" indent="-342900">
              <a:buFont typeface="+mj-lt"/>
              <a:buAutoNum type="alphaLcParenR"/>
            </a:pPr>
            <a:r>
              <a:rPr lang="en-AU" sz="1800" dirty="0" smtClean="0"/>
              <a:t>Was the dismissal due to a redundancy? If so, did the employer comply with their consultation obligations under the award, enterprise agreement or other industrial instrument?   Did the employer consider redeployment opportunities? </a:t>
            </a:r>
          </a:p>
          <a:p>
            <a:pPr marL="342900" indent="-342900">
              <a:buFont typeface="+mj-lt"/>
              <a:buAutoNum type="alphaLcParenR"/>
            </a:pPr>
            <a:r>
              <a:rPr lang="en-AU" sz="1800" dirty="0" smtClean="0"/>
              <a:t>Was the employee’s employment terminated for theft, fraud, violence of for a serious breach of an OHS procedure?  Or was the employee’s employment terminated for serious misconduct?  </a:t>
            </a:r>
          </a:p>
          <a:p>
            <a:pPr marL="342900" indent="-342900">
              <a:buFont typeface="+mj-lt"/>
              <a:buAutoNum type="alphaLcParenR"/>
            </a:pPr>
            <a:r>
              <a:rPr lang="en-AU" sz="1800" dirty="0" smtClean="0"/>
              <a:t>If (b) does not apply, was the employee allowed to have a support person present?  </a:t>
            </a:r>
          </a:p>
          <a:p>
            <a:pPr marL="342900" indent="-342900">
              <a:buFont typeface="+mj-lt"/>
              <a:buAutoNum type="alphaLcParenR"/>
            </a:pPr>
            <a:r>
              <a:rPr lang="en-AU" sz="1800" dirty="0" smtClean="0"/>
              <a:t>If the employee’s employment was terminated due to unsatisfactory conduct, performance or capacity, did the employer warn the employee and give them a reasonable opportunity to improve and offer them training?  Was the employee told the reason for the dismissal and given a chance to respond?  </a:t>
            </a:r>
            <a:endParaRPr lang="en-AU" sz="1800" dirty="0"/>
          </a:p>
        </p:txBody>
      </p:sp>
      <p:sp>
        <p:nvSpPr>
          <p:cNvPr id="5" name="Content Placeholder 2"/>
          <p:cNvSpPr txBox="1">
            <a:spLocks/>
          </p:cNvSpPr>
          <p:nvPr/>
        </p:nvSpPr>
        <p:spPr>
          <a:xfrm>
            <a:off x="657225" y="5600700"/>
            <a:ext cx="9379003" cy="1104900"/>
          </a:xfrm>
          <a:prstGeom prst="rect">
            <a:avLst/>
          </a:prstGeom>
        </p:spPr>
        <p:txBody>
          <a:bodyPr vert="horz" lIns="0" tIns="0" rIns="0" bIns="0" rtlCol="0">
            <a:noAutofit/>
          </a:bodyPr>
          <a:lstStyle>
            <a:lvl1pPr marL="0" marR="0" indent="0" algn="l" defTabSz="1123340" rtl="0" eaLnBrk="1" fontAlgn="base" latinLnBrk="0" hangingPunct="1">
              <a:lnSpc>
                <a:spcPct val="110000"/>
              </a:lnSpc>
              <a:spcBef>
                <a:spcPts val="0"/>
              </a:spcBef>
              <a:spcAft>
                <a:spcPts val="600"/>
              </a:spcAft>
              <a:buClrTx/>
              <a:buSzTx/>
              <a:buFontTx/>
              <a:buNone/>
              <a:tabLst/>
              <a:defRPr lang="en-US" sz="2000" b="0" baseline="0" noProof="0" dirty="0" smtClean="0">
                <a:solidFill>
                  <a:srgbClr val="000000"/>
                </a:solidFill>
                <a:latin typeface="+mn-lt"/>
                <a:ea typeface="+mn-ea"/>
                <a:cs typeface="+mn-cs"/>
              </a:defRPr>
            </a:lvl1pPr>
            <a:lvl2pPr marL="327641" marR="0" indent="0" algn="l" defTabSz="1123340" rtl="0" eaLnBrk="1" fontAlgn="base" latinLnBrk="0" hangingPunct="1">
              <a:lnSpc>
                <a:spcPct val="110000"/>
              </a:lnSpc>
              <a:spcBef>
                <a:spcPts val="0"/>
              </a:spcBef>
              <a:spcAft>
                <a:spcPts val="600"/>
              </a:spcAft>
              <a:buClr>
                <a:srgbClr val="14054B"/>
              </a:buClr>
              <a:buSzTx/>
              <a:buFont typeface="Times" pitchFamily="18" charset="0"/>
              <a:buNone/>
              <a:tabLst/>
              <a:defRPr sz="2000" b="0">
                <a:solidFill>
                  <a:srgbClr val="000000"/>
                </a:solidFill>
                <a:latin typeface="+mn-lt"/>
                <a:ea typeface="+mn-ea"/>
              </a:defRPr>
            </a:lvl2pPr>
            <a:lvl3pPr marL="331541" marR="0" indent="-327641" algn="l" defTabSz="1123340" rtl="0" eaLnBrk="1" fontAlgn="base" latinLnBrk="0" hangingPunct="1">
              <a:lnSpc>
                <a:spcPct val="110000"/>
              </a:lnSpc>
              <a:spcBef>
                <a:spcPts val="0"/>
              </a:spcBef>
              <a:spcAft>
                <a:spcPts val="600"/>
              </a:spcAft>
              <a:buClr>
                <a:schemeClr val="tx2"/>
              </a:buClr>
              <a:buSzPct val="120000"/>
              <a:buFontTx/>
              <a:buChar char="•"/>
              <a:tabLst/>
              <a:defRPr sz="2000" b="0">
                <a:solidFill>
                  <a:srgbClr val="000000"/>
                </a:solidFill>
                <a:latin typeface="+mn-lt"/>
                <a:ea typeface="+mn-ea"/>
              </a:defRPr>
            </a:lvl3pPr>
            <a:lvl4pPr marL="666983" marR="0" indent="-335442" algn="l" defTabSz="1123340" rtl="0" eaLnBrk="1" fontAlgn="base" latinLnBrk="0" hangingPunct="1">
              <a:lnSpc>
                <a:spcPct val="110000"/>
              </a:lnSpc>
              <a:spcBef>
                <a:spcPts val="0"/>
              </a:spcBef>
              <a:spcAft>
                <a:spcPts val="600"/>
              </a:spcAft>
              <a:buClr>
                <a:schemeClr val="tx2"/>
              </a:buClr>
              <a:buSzPct val="120000"/>
              <a:buFont typeface="Arial" charset="0"/>
              <a:buChar char="–"/>
              <a:tabLst/>
              <a:defRPr sz="2000" b="0">
                <a:solidFill>
                  <a:srgbClr val="000000"/>
                </a:solidFill>
                <a:latin typeface="+mn-lt"/>
                <a:ea typeface="+mn-ea"/>
              </a:defRPr>
            </a:lvl4pPr>
            <a:lvl5pPr marL="992675" marR="0" indent="-3315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000" b="0">
                <a:solidFill>
                  <a:srgbClr val="000000"/>
                </a:solidFill>
                <a:latin typeface="+mn-lt"/>
                <a:ea typeface="+mn-ea"/>
              </a:defRPr>
            </a:lvl5pPr>
            <a:lvl6pPr marL="1320316"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000" b="0">
                <a:solidFill>
                  <a:srgbClr val="000000"/>
                </a:solidFill>
                <a:latin typeface="+mn-lt"/>
                <a:ea typeface="+mn-ea"/>
              </a:defRPr>
            </a:lvl6pPr>
            <a:lvl7pPr marL="1655758" indent="-327641" algn="l" rtl="0" eaLnBrk="1" fontAlgn="base" hangingPunct="1">
              <a:lnSpc>
                <a:spcPct val="110000"/>
              </a:lnSpc>
              <a:spcBef>
                <a:spcPts val="0"/>
              </a:spcBef>
              <a:spcAft>
                <a:spcPts val="600"/>
              </a:spcAft>
              <a:buClr>
                <a:schemeClr val="tx2"/>
              </a:buClr>
              <a:buSzPct val="100000"/>
              <a:buFont typeface="Arial" pitchFamily="34" charset="0"/>
              <a:buChar char="•"/>
              <a:tabLst/>
              <a:defRPr sz="1800">
                <a:solidFill>
                  <a:srgbClr val="000000"/>
                </a:solidFill>
                <a:latin typeface="+mn-lt"/>
                <a:ea typeface="+mn-ea"/>
              </a:defRPr>
            </a:lvl7pPr>
            <a:lvl8pPr marL="1981448"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1800">
                <a:solidFill>
                  <a:srgbClr val="000000"/>
                </a:solidFill>
                <a:latin typeface="+mn-lt"/>
                <a:ea typeface="+mn-ea"/>
              </a:defRPr>
            </a:lvl8pPr>
            <a:lvl9pPr marL="2311039" indent="-329592" algn="l" rtl="0" eaLnBrk="1" fontAlgn="base" hangingPunct="1">
              <a:lnSpc>
                <a:spcPct val="110000"/>
              </a:lnSpc>
              <a:spcBef>
                <a:spcPts val="0"/>
              </a:spcBef>
              <a:spcAft>
                <a:spcPts val="600"/>
              </a:spcAft>
              <a:buClr>
                <a:schemeClr val="tx2"/>
              </a:buClr>
              <a:buSzPct val="100000"/>
              <a:buFont typeface="Arial" pitchFamily="34" charset="0"/>
              <a:buChar char="•"/>
              <a:defRPr sz="1800" baseline="0">
                <a:solidFill>
                  <a:srgbClr val="000000"/>
                </a:solidFill>
                <a:latin typeface="+mn-lt"/>
                <a:ea typeface="+mn-ea"/>
              </a:defRPr>
            </a:lvl9pPr>
          </a:lstStyle>
          <a:p>
            <a:pPr algn="ctr"/>
            <a:r>
              <a:rPr lang="en-AU" kern="0" dirty="0" smtClean="0"/>
              <a:t>Completing the checklist does not automatically make the dismissal fair, however the employer can use it to show that they followed a fair procedure in dismissing the employee.</a:t>
            </a:r>
            <a:endParaRPr lang="en-AU" kern="0" dirty="0"/>
          </a:p>
        </p:txBody>
      </p:sp>
    </p:spTree>
    <p:extLst>
      <p:ext uri="{BB962C8B-B14F-4D97-AF65-F5344CB8AC3E}">
        <p14:creationId xmlns:p14="http://schemas.microsoft.com/office/powerpoint/2010/main" val="4285819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questions to ask your client to determine if any exclusions apply  </a:t>
            </a:r>
            <a:endParaRPr lang="en-AU" dirty="0"/>
          </a:p>
        </p:txBody>
      </p:sp>
      <p:sp>
        <p:nvSpPr>
          <p:cNvPr id="3" name="Content Placeholder 2"/>
          <p:cNvSpPr>
            <a:spLocks noGrp="1"/>
          </p:cNvSpPr>
          <p:nvPr>
            <p:ph sz="quarter" idx="10"/>
          </p:nvPr>
        </p:nvSpPr>
        <p:spPr>
          <a:xfrm>
            <a:off x="657224" y="1552575"/>
            <a:ext cx="9528175" cy="5078413"/>
          </a:xfrm>
        </p:spPr>
        <p:txBody>
          <a:bodyPr/>
          <a:lstStyle/>
          <a:p>
            <a:pPr marL="342900" indent="-342900">
              <a:buFont typeface="Arial" pitchFamily="34" charset="0"/>
              <a:buChar char="•"/>
            </a:pPr>
            <a:r>
              <a:rPr lang="en-AU" b="1" dirty="0" smtClean="0"/>
              <a:t>Have you been employed for less than 6 months (or less than 12 months, if the employer was a Small Business)? </a:t>
            </a:r>
          </a:p>
          <a:p>
            <a:pPr marL="342900" indent="-342900">
              <a:buFont typeface="Arial" pitchFamily="34" charset="0"/>
              <a:buChar char="•"/>
            </a:pPr>
            <a:r>
              <a:rPr lang="en-AU" b="1" dirty="0" smtClean="0"/>
              <a:t>Were you employed as a casual, fixed term employee or under a training contract?</a:t>
            </a:r>
          </a:p>
          <a:p>
            <a:pPr marL="342900" indent="-342900">
              <a:buFont typeface="Arial" pitchFamily="34" charset="0"/>
              <a:buChar char="•"/>
            </a:pPr>
            <a:r>
              <a:rPr lang="en-AU" b="1" dirty="0" smtClean="0"/>
              <a:t>Were you demoted?  </a:t>
            </a:r>
          </a:p>
          <a:p>
            <a:pPr marL="342900" indent="-342900">
              <a:buFont typeface="Arial" pitchFamily="34" charset="0"/>
              <a:buChar char="•"/>
            </a:pPr>
            <a:r>
              <a:rPr lang="en-AU" b="1" dirty="0" smtClean="0"/>
              <a:t>Was your employment made redundant?  Were you consulted?  Were you offered redeployment opportunities?  </a:t>
            </a:r>
            <a:br>
              <a:rPr lang="en-AU" b="1" dirty="0" smtClean="0"/>
            </a:br>
            <a:endParaRPr lang="en-AU" dirty="0" smtClean="0"/>
          </a:p>
          <a:p>
            <a:r>
              <a:rPr lang="en-AU" dirty="0" smtClean="0"/>
              <a:t>If the client answers ‘yes’ to any of these questions, you should examine the legislation and case law more closely in relation to the issue and advise your client on whether he/she may be excluded from brining an unfair dismissal claim.  </a:t>
            </a:r>
          </a:p>
          <a:p>
            <a:endParaRPr lang="en-AU" dirty="0"/>
          </a:p>
          <a:p>
            <a:r>
              <a:rPr lang="en-AU" dirty="0" smtClean="0"/>
              <a:t>If the employee was employed by a Small Business, consider with the client whether the employer has complied with the Small Business Fair Dismissal Code.     </a:t>
            </a:r>
          </a:p>
          <a:p>
            <a:endParaRPr lang="en-AU" dirty="0"/>
          </a:p>
          <a:p>
            <a:r>
              <a:rPr lang="en-AU" dirty="0" smtClean="0"/>
              <a:t>  </a:t>
            </a:r>
          </a:p>
          <a:p>
            <a:endParaRPr lang="en-AU" dirty="0"/>
          </a:p>
          <a:p>
            <a:endParaRPr lang="en-AU" dirty="0" smtClean="0"/>
          </a:p>
          <a:p>
            <a:endParaRPr lang="en-AU" dirty="0"/>
          </a:p>
        </p:txBody>
      </p:sp>
    </p:spTree>
    <p:extLst>
      <p:ext uri="{BB962C8B-B14F-4D97-AF65-F5344CB8AC3E}">
        <p14:creationId xmlns:p14="http://schemas.microsoft.com/office/powerpoint/2010/main" val="306992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meaning of ‘unfair’</a:t>
            </a:r>
            <a:endParaRPr lang="en-AU" dirty="0"/>
          </a:p>
        </p:txBody>
      </p:sp>
      <p:sp>
        <p:nvSpPr>
          <p:cNvPr id="3" name="Content Placeholder 2"/>
          <p:cNvSpPr>
            <a:spLocks noGrp="1"/>
          </p:cNvSpPr>
          <p:nvPr>
            <p:ph sz="quarter" idx="10"/>
          </p:nvPr>
        </p:nvSpPr>
        <p:spPr>
          <a:xfrm>
            <a:off x="657224" y="1651001"/>
            <a:ext cx="9378977" cy="495299"/>
          </a:xfrm>
        </p:spPr>
        <p:txBody>
          <a:bodyPr/>
          <a:lstStyle/>
          <a:p>
            <a:pPr algn="ctr"/>
            <a:r>
              <a:rPr lang="en-AU" sz="2400" b="1" dirty="0" smtClean="0"/>
              <a:t>‘Harsh, Unjust or Unreasonable’</a:t>
            </a:r>
          </a:p>
          <a:p>
            <a:endParaRPr lang="en-AU" dirty="0"/>
          </a:p>
        </p:txBody>
      </p:sp>
      <p:sp>
        <p:nvSpPr>
          <p:cNvPr id="6" name="Content Placeholder 2"/>
          <p:cNvSpPr>
            <a:spLocks noGrp="1"/>
          </p:cNvSpPr>
          <p:nvPr>
            <p:ph sz="quarter" idx="10"/>
          </p:nvPr>
        </p:nvSpPr>
        <p:spPr>
          <a:xfrm>
            <a:off x="657199" y="2146300"/>
            <a:ext cx="9378977" cy="4343400"/>
          </a:xfrm>
        </p:spPr>
        <p:txBody>
          <a:bodyPr numCol="2"/>
          <a:lstStyle/>
          <a:p>
            <a:pPr marL="342900" indent="-342900">
              <a:buFont typeface="Arial" pitchFamily="34" charset="0"/>
              <a:buChar char="•"/>
            </a:pPr>
            <a:r>
              <a:rPr lang="en-AU" dirty="0" smtClean="0"/>
              <a:t>Was there a valid reason for dismissal relating to capacity or conduct?</a:t>
            </a:r>
          </a:p>
          <a:p>
            <a:pPr marL="342900" indent="-342900">
              <a:buFont typeface="Arial" pitchFamily="34" charset="0"/>
              <a:buChar char="•"/>
            </a:pPr>
            <a:r>
              <a:rPr lang="en-AU" dirty="0" smtClean="0"/>
              <a:t>Was the employee notified of the reason?</a:t>
            </a:r>
          </a:p>
          <a:p>
            <a:pPr marL="342900" indent="-342900">
              <a:buFont typeface="Arial" pitchFamily="34" charset="0"/>
              <a:buChar char="•"/>
            </a:pPr>
            <a:r>
              <a:rPr lang="en-AU" dirty="0" smtClean="0"/>
              <a:t>Was the employee given an opportunity to respond?</a:t>
            </a:r>
          </a:p>
          <a:p>
            <a:pPr marL="342900" indent="-342900">
              <a:buFont typeface="Arial" pitchFamily="34" charset="0"/>
              <a:buChar char="•"/>
            </a:pPr>
            <a:r>
              <a:rPr lang="en-AU" dirty="0" smtClean="0"/>
              <a:t>Was there an unreasonable refusal by the employer to allow a support person during dismissal related discussions?</a:t>
            </a:r>
          </a:p>
          <a:p>
            <a:pPr marL="342900" indent="-342900">
              <a:buFont typeface="Arial" pitchFamily="34" charset="0"/>
              <a:buChar char="•"/>
            </a:pPr>
            <a:r>
              <a:rPr lang="en-AU" dirty="0" smtClean="0"/>
              <a:t>If related to unsatisfactory performance – was the person warned of their unsatisfactory performance?</a:t>
            </a:r>
          </a:p>
          <a:p>
            <a:pPr marL="342900" indent="-342900">
              <a:buFont typeface="Arial" pitchFamily="34" charset="0"/>
              <a:buChar char="•"/>
            </a:pPr>
            <a:endParaRPr lang="en-AU" dirty="0"/>
          </a:p>
          <a:p>
            <a:pPr marL="342900" indent="-342900">
              <a:buFont typeface="Arial" pitchFamily="34" charset="0"/>
              <a:buChar char="•"/>
            </a:pPr>
            <a:endParaRPr lang="en-AU" dirty="0" smtClean="0"/>
          </a:p>
          <a:p>
            <a:pPr marL="342900" indent="-342900">
              <a:buFont typeface="Arial" pitchFamily="34" charset="0"/>
              <a:buChar char="•"/>
            </a:pPr>
            <a:endParaRPr lang="en-AU" dirty="0"/>
          </a:p>
          <a:p>
            <a:pPr marL="342900" indent="-342900">
              <a:buFont typeface="Arial" pitchFamily="34" charset="0"/>
              <a:buChar char="•"/>
            </a:pPr>
            <a:endParaRPr lang="en-AU" dirty="0" smtClean="0"/>
          </a:p>
          <a:p>
            <a:pPr marL="342900" indent="-342900">
              <a:buFont typeface="Arial" pitchFamily="34" charset="0"/>
              <a:buChar char="•"/>
            </a:pPr>
            <a:r>
              <a:rPr lang="en-AU" dirty="0" smtClean="0"/>
              <a:t>The degree to which the size of the employer’s business would have an impact on procedures followed during dismissal (the FWC may be more ‘forgiving’ in relation to HR processes if the employer is a small business) </a:t>
            </a:r>
          </a:p>
          <a:p>
            <a:pPr marL="342900" indent="-342900">
              <a:buFont typeface="Arial" pitchFamily="34" charset="0"/>
              <a:buChar char="•"/>
            </a:pPr>
            <a:r>
              <a:rPr lang="en-AU" dirty="0" smtClean="0"/>
              <a:t>The degree to which the absence of dedicated HR specialists or advisors would have an impact on procedures followed during dismissal.</a:t>
            </a:r>
          </a:p>
          <a:p>
            <a:pPr marL="342900" indent="-342900">
              <a:buFont typeface="Arial" pitchFamily="34" charset="0"/>
              <a:buChar char="•"/>
            </a:pPr>
            <a:r>
              <a:rPr lang="en-AU" dirty="0" smtClean="0"/>
              <a:t>Any other matters the FWC considers relevant </a:t>
            </a:r>
          </a:p>
          <a:p>
            <a:pPr algn="r"/>
            <a:r>
              <a:rPr lang="en-AU" i="1" dirty="0" smtClean="0"/>
              <a:t>Section 387, Fair Work Act 2009</a:t>
            </a:r>
          </a:p>
          <a:p>
            <a:pPr algn="ctr"/>
            <a:endParaRPr lang="en-AU" dirty="0"/>
          </a:p>
          <a:p>
            <a:endParaRPr lang="en-AU" dirty="0" smtClean="0"/>
          </a:p>
          <a:p>
            <a:endParaRPr lang="en-AU" dirty="0"/>
          </a:p>
          <a:p>
            <a:endParaRPr lang="en-AU" dirty="0"/>
          </a:p>
        </p:txBody>
      </p:sp>
    </p:spTree>
    <p:extLst>
      <p:ext uri="{BB962C8B-B14F-4D97-AF65-F5344CB8AC3E}">
        <p14:creationId xmlns:p14="http://schemas.microsoft.com/office/powerpoint/2010/main" val="2061010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questions to ask your client if dismissal was harsh, unjust or unfair</a:t>
            </a:r>
            <a:endParaRPr lang="en-AU" dirty="0"/>
          </a:p>
        </p:txBody>
      </p:sp>
      <p:sp>
        <p:nvSpPr>
          <p:cNvPr id="3" name="Content Placeholder 2"/>
          <p:cNvSpPr>
            <a:spLocks noGrp="1"/>
          </p:cNvSpPr>
          <p:nvPr>
            <p:ph sz="quarter" idx="10"/>
          </p:nvPr>
        </p:nvSpPr>
        <p:spPr>
          <a:xfrm>
            <a:off x="657224" y="1552575"/>
            <a:ext cx="9566275" cy="5078413"/>
          </a:xfrm>
        </p:spPr>
        <p:txBody>
          <a:bodyPr/>
          <a:lstStyle/>
          <a:p>
            <a:pPr marL="342900" indent="-342900">
              <a:buFont typeface="Arial" pitchFamily="34" charset="0"/>
              <a:buChar char="•"/>
            </a:pPr>
            <a:r>
              <a:rPr lang="en-AU" b="1" dirty="0" smtClean="0"/>
              <a:t>What was the reason given by your employer for your dismissal?  (Obtain a copy of the termination letter and any other correspondence)      </a:t>
            </a:r>
            <a:endParaRPr lang="en-AU" b="1" dirty="0"/>
          </a:p>
          <a:p>
            <a:pPr marL="342900" indent="-342900">
              <a:buFont typeface="Arial" pitchFamily="34" charset="0"/>
              <a:buChar char="•"/>
            </a:pPr>
            <a:r>
              <a:rPr lang="en-AU" b="1" dirty="0" smtClean="0"/>
              <a:t>Were you notified of that reason? </a:t>
            </a:r>
            <a:r>
              <a:rPr lang="en-AU" b="1" dirty="0"/>
              <a:t> </a:t>
            </a:r>
            <a:r>
              <a:rPr lang="en-AU" b="1" dirty="0" smtClean="0"/>
              <a:t>When?  </a:t>
            </a:r>
          </a:p>
          <a:p>
            <a:pPr marL="342900" indent="-342900">
              <a:buFont typeface="Arial" pitchFamily="34" charset="0"/>
              <a:buChar char="•"/>
            </a:pPr>
            <a:r>
              <a:rPr lang="en-AU" b="1" dirty="0" smtClean="0"/>
              <a:t>Were you given an opportunity to respond?  How much time were you given?  </a:t>
            </a:r>
          </a:p>
          <a:p>
            <a:pPr marL="342900" indent="-342900">
              <a:buFont typeface="Arial" pitchFamily="34" charset="0"/>
              <a:buChar char="•"/>
            </a:pPr>
            <a:r>
              <a:rPr lang="en-AU" b="1" dirty="0" smtClean="0"/>
              <a:t>Did your employer refuse to allow you to have a support person during relevant meetings?   </a:t>
            </a:r>
            <a:endParaRPr lang="en-AU" b="1" dirty="0"/>
          </a:p>
          <a:p>
            <a:pPr marL="342900" indent="-342900">
              <a:buFont typeface="Arial" pitchFamily="34" charset="0"/>
              <a:buChar char="•"/>
            </a:pPr>
            <a:r>
              <a:rPr lang="en-AU" b="1" dirty="0" smtClean="0"/>
              <a:t>Did you employer warn you of your unsatisfactory performance (if the employee’s employment was terminated on the grounds of unsatisfactory performance)?  </a:t>
            </a:r>
          </a:p>
          <a:p>
            <a:pPr marL="342900" indent="-342900">
              <a:buFont typeface="Arial" pitchFamily="34" charset="0"/>
              <a:buChar char="•"/>
            </a:pPr>
            <a:r>
              <a:rPr lang="en-AU" b="1" dirty="0" smtClean="0"/>
              <a:t>Have you previously been subject to disciplinary action? </a:t>
            </a:r>
          </a:p>
          <a:p>
            <a:pPr marL="342900" indent="-342900">
              <a:buFont typeface="Arial" pitchFamily="34" charset="0"/>
              <a:buChar char="•"/>
            </a:pPr>
            <a:r>
              <a:rPr lang="en-AU" b="1" dirty="0" smtClean="0"/>
              <a:t>What is your length of service?  </a:t>
            </a:r>
          </a:p>
          <a:p>
            <a:pPr marL="342900" indent="-342900">
              <a:buFont typeface="Arial" pitchFamily="34" charset="0"/>
              <a:buChar char="•"/>
            </a:pPr>
            <a:r>
              <a:rPr lang="en-AU" b="1" dirty="0" smtClean="0"/>
              <a:t>What do the relevant policies say?   </a:t>
            </a:r>
            <a:endParaRPr lang="en-AU" b="1" dirty="0"/>
          </a:p>
        </p:txBody>
      </p:sp>
    </p:spTree>
    <p:extLst>
      <p:ext uri="{BB962C8B-B14F-4D97-AF65-F5344CB8AC3E}">
        <p14:creationId xmlns:p14="http://schemas.microsoft.com/office/powerpoint/2010/main" val="181139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Harsh, Unjust or unreasonable</a:t>
            </a:r>
            <a:endParaRPr lang="en-AU" dirty="0"/>
          </a:p>
        </p:txBody>
      </p:sp>
      <p:sp>
        <p:nvSpPr>
          <p:cNvPr id="3" name="Content Placeholder 2"/>
          <p:cNvSpPr>
            <a:spLocks noGrp="1"/>
          </p:cNvSpPr>
          <p:nvPr>
            <p:ph sz="quarter" idx="10"/>
          </p:nvPr>
        </p:nvSpPr>
        <p:spPr>
          <a:xfrm>
            <a:off x="657224" y="1552575"/>
            <a:ext cx="9378977" cy="5078413"/>
          </a:xfrm>
        </p:spPr>
        <p:txBody>
          <a:bodyPr/>
          <a:lstStyle/>
          <a:p>
            <a:r>
              <a:rPr lang="en-AU" sz="1600" dirty="0" smtClean="0"/>
              <a:t>‘It </a:t>
            </a:r>
            <a:r>
              <a:rPr lang="en-AU" sz="1600" dirty="0"/>
              <a:t>may be that the termination is harsh but not unjust or unreasonable, unjust but not harsh or unreasonable, or unreasonable but not harsh or unjust. In many cases the concepts will overlap. Thus, the one termination of employment may be unjust because the employee was not guilty of the misconduct on which the employer acted, may be unreasonable because it was decided upon inferences which could not reasonably have been drawn from the material before the employer, and may be harsh in its consequences for the personal and economic situation of the employee or because it is disproportionate to the gravity of the misconduct in respect of which the employer acted</a:t>
            </a:r>
            <a:r>
              <a:rPr lang="en-AU" sz="1600" dirty="0" smtClean="0"/>
              <a:t>.’</a:t>
            </a:r>
          </a:p>
          <a:p>
            <a:pPr algn="r"/>
            <a:r>
              <a:rPr lang="en-AU" sz="1600" i="1" dirty="0" smtClean="0"/>
              <a:t>Justices McHugh and </a:t>
            </a:r>
            <a:r>
              <a:rPr lang="en-AU" sz="1600" i="1" dirty="0" err="1" smtClean="0"/>
              <a:t>Gummow</a:t>
            </a:r>
            <a:endParaRPr lang="en-AU" sz="1600" i="1" dirty="0" smtClean="0"/>
          </a:p>
          <a:p>
            <a:pPr algn="r"/>
            <a:r>
              <a:rPr lang="en-AU" sz="1600" i="1" dirty="0" smtClean="0"/>
              <a:t>Byrne v Australian Airlines Ltd </a:t>
            </a:r>
            <a:r>
              <a:rPr lang="en-AU" sz="1600" dirty="0" smtClean="0"/>
              <a:t>[1995] HCA 24</a:t>
            </a:r>
          </a:p>
          <a:p>
            <a:pPr algn="r"/>
            <a:endParaRPr lang="en-AU" sz="1800" dirty="0"/>
          </a:p>
          <a:p>
            <a:pPr algn="r"/>
            <a:endParaRPr lang="en-AU" sz="1800" dirty="0"/>
          </a:p>
        </p:txBody>
      </p:sp>
      <p:graphicFrame>
        <p:nvGraphicFramePr>
          <p:cNvPr id="4" name="Diagram 3"/>
          <p:cNvGraphicFramePr/>
          <p:nvPr>
            <p:extLst>
              <p:ext uri="{D42A27DB-BD31-4B8C-83A1-F6EECF244321}">
                <p14:modId xmlns:p14="http://schemas.microsoft.com/office/powerpoint/2010/main" val="3433921350"/>
              </p:ext>
            </p:extLst>
          </p:nvPr>
        </p:nvGraphicFramePr>
        <p:xfrm>
          <a:off x="657224" y="3543300"/>
          <a:ext cx="4821767" cy="2791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241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Harsh</a:t>
            </a:r>
            <a:endParaRPr lang="en-AU" dirty="0"/>
          </a:p>
        </p:txBody>
      </p:sp>
      <p:sp>
        <p:nvSpPr>
          <p:cNvPr id="3" name="Content Placeholder 2"/>
          <p:cNvSpPr>
            <a:spLocks noGrp="1"/>
          </p:cNvSpPr>
          <p:nvPr>
            <p:ph sz="quarter" idx="10"/>
          </p:nvPr>
        </p:nvSpPr>
        <p:spPr>
          <a:xfrm>
            <a:off x="657224" y="1552575"/>
            <a:ext cx="9378977" cy="5078413"/>
          </a:xfrm>
        </p:spPr>
        <p:txBody>
          <a:bodyPr/>
          <a:lstStyle/>
          <a:p>
            <a:r>
              <a:rPr lang="en-AU" i="1" dirty="0" smtClean="0"/>
              <a:t>Lawrence v Coal &amp; Allied Mining Services Pty Ltd T/A Mt Thorley Operations / Warkworth</a:t>
            </a:r>
            <a:r>
              <a:rPr lang="en-AU" dirty="0" smtClean="0"/>
              <a:t> [2010</a:t>
            </a:r>
            <a:r>
              <a:rPr lang="en-AU" dirty="0"/>
              <a:t>] FWAFB 10089</a:t>
            </a:r>
            <a:endParaRPr lang="en-AU" dirty="0" smtClean="0"/>
          </a:p>
          <a:p>
            <a:pPr marL="342900" indent="-342900">
              <a:buFont typeface="Arial" pitchFamily="34" charset="0"/>
              <a:buChar char="•"/>
            </a:pPr>
            <a:r>
              <a:rPr lang="en-AU" dirty="0" smtClean="0"/>
              <a:t>Employee of 28 years in underground mine with an unblemished record.</a:t>
            </a:r>
          </a:p>
          <a:p>
            <a:pPr marL="342900" indent="-342900">
              <a:buFont typeface="Arial" pitchFamily="34" charset="0"/>
              <a:buChar char="•"/>
            </a:pPr>
            <a:r>
              <a:rPr lang="en-AU" dirty="0" smtClean="0"/>
              <a:t>Sacked for breaching ‘Golden Rule’ (removing an isolation tag)  .</a:t>
            </a:r>
          </a:p>
          <a:p>
            <a:pPr marL="342900" indent="-342900">
              <a:buFont typeface="Arial" pitchFamily="34" charset="0"/>
              <a:buChar char="•"/>
            </a:pPr>
            <a:r>
              <a:rPr lang="en-AU" b="1" dirty="0" smtClean="0"/>
              <a:t>At first instance:  </a:t>
            </a:r>
            <a:r>
              <a:rPr lang="en-AU" dirty="0" smtClean="0"/>
              <a:t>Dismissal was not unfair – the employee had consciously breached a safety procedure in a highly risk averse workplace.</a:t>
            </a:r>
          </a:p>
          <a:p>
            <a:pPr marL="342900" indent="-342900">
              <a:buFont typeface="Arial" pitchFamily="34" charset="0"/>
              <a:buChar char="•"/>
            </a:pPr>
            <a:r>
              <a:rPr lang="en-AU" b="1" dirty="0" smtClean="0"/>
              <a:t>Full Bench:  </a:t>
            </a:r>
            <a:r>
              <a:rPr lang="en-AU" dirty="0" smtClean="0"/>
              <a:t>Dismissal was unfair – the employer had failed to take into consideration the employee’s clean record, the impact the dismissal would have on the employee and his family and his ‘exemplary’ work ethic, amongst other things.</a:t>
            </a:r>
          </a:p>
          <a:p>
            <a:pPr marL="342900" indent="-342900">
              <a:buFont typeface="Arial" pitchFamily="34" charset="0"/>
              <a:buChar char="•"/>
            </a:pPr>
            <a:r>
              <a:rPr lang="en-AU" b="1" dirty="0" smtClean="0"/>
              <a:t>Remedy:  </a:t>
            </a:r>
            <a:r>
              <a:rPr lang="en-AU" dirty="0" smtClean="0"/>
              <a:t>The employee was reinstatement with continuity of service and </a:t>
            </a:r>
            <a:r>
              <a:rPr lang="en-AU" dirty="0" err="1" smtClean="0"/>
              <a:t>backpay</a:t>
            </a:r>
            <a:r>
              <a:rPr lang="en-AU" dirty="0" smtClean="0"/>
              <a:t> </a:t>
            </a:r>
            <a:r>
              <a:rPr lang="en-AU" u="sng" dirty="0" smtClean="0"/>
              <a:t>but</a:t>
            </a:r>
            <a:r>
              <a:rPr lang="en-AU" dirty="0" smtClean="0"/>
              <a:t> docked three month’s pay as sanction.</a:t>
            </a:r>
          </a:p>
          <a:p>
            <a:pPr marL="342900" indent="-342900">
              <a:buFont typeface="Arial" pitchFamily="34" charset="0"/>
              <a:buChar char="•"/>
            </a:pPr>
            <a:endParaRPr lang="en-AU" dirty="0"/>
          </a:p>
        </p:txBody>
      </p:sp>
    </p:spTree>
    <p:extLst>
      <p:ext uri="{BB962C8B-B14F-4D97-AF65-F5344CB8AC3E}">
        <p14:creationId xmlns:p14="http://schemas.microsoft.com/office/powerpoint/2010/main" val="126765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p:cNvSpPr>
            <a:spLocks noGrp="1"/>
          </p:cNvSpPr>
          <p:nvPr>
            <p:ph sz="quarter" idx="10"/>
          </p:nvPr>
        </p:nvSpPr>
        <p:spPr/>
        <p:txBody>
          <a:bodyPr/>
          <a:lstStyle/>
          <a:p>
            <a:pPr marL="342900" indent="-342900">
              <a:buFont typeface="Arial" pitchFamily="34" charset="0"/>
              <a:buChar char="•"/>
            </a:pPr>
            <a:r>
              <a:rPr lang="en-GB" sz="1600" b="1" dirty="0" smtClean="0"/>
              <a:t>Applications to Courts</a:t>
            </a:r>
          </a:p>
          <a:p>
            <a:pPr marL="670541" lvl="1" indent="-342900">
              <a:buFont typeface="Arial" pitchFamily="34" charset="0"/>
              <a:buChar char="•"/>
            </a:pPr>
            <a:r>
              <a:rPr lang="en-GB" sz="1600" dirty="0" smtClean="0"/>
              <a:t>Breach of contract </a:t>
            </a:r>
          </a:p>
          <a:p>
            <a:pPr marL="1009883" lvl="3" indent="-342900">
              <a:buFont typeface="Arial" pitchFamily="34" charset="0"/>
              <a:buChar char="•"/>
            </a:pPr>
            <a:r>
              <a:rPr lang="en-GB" sz="1600" dirty="0" smtClean="0"/>
              <a:t>Breach of express term (e.g. non-payment of wages, failure to comply with notice or termination provisions)     </a:t>
            </a:r>
          </a:p>
          <a:p>
            <a:pPr marL="1009883" lvl="3" indent="-342900">
              <a:buFont typeface="Arial" pitchFamily="34" charset="0"/>
              <a:buChar char="•"/>
            </a:pPr>
            <a:r>
              <a:rPr lang="en-GB" sz="1600" dirty="0" smtClean="0"/>
              <a:t>Breach of implied term (e.g. mutual trust and confidence)     </a:t>
            </a:r>
          </a:p>
          <a:p>
            <a:pPr marL="342900" indent="-342900">
              <a:buFont typeface="Arial" pitchFamily="34" charset="0"/>
              <a:buChar char="•"/>
            </a:pPr>
            <a:r>
              <a:rPr lang="en-GB" sz="1600" b="1" dirty="0" smtClean="0"/>
              <a:t>Applications to the Anti-Discrimination Commission or Australian Human Rights Commission</a:t>
            </a:r>
          </a:p>
          <a:p>
            <a:pPr marL="670541" lvl="1" indent="-342900">
              <a:buFont typeface="Arial" pitchFamily="34" charset="0"/>
              <a:buChar char="•"/>
            </a:pPr>
            <a:r>
              <a:rPr lang="en-GB" sz="1600" dirty="0" smtClean="0"/>
              <a:t>Discrimination </a:t>
            </a:r>
          </a:p>
          <a:p>
            <a:pPr marL="670541" lvl="1" indent="-342900">
              <a:buFont typeface="Arial" pitchFamily="34" charset="0"/>
              <a:buChar char="•"/>
            </a:pPr>
            <a:r>
              <a:rPr lang="en-GB" sz="1600" dirty="0" smtClean="0"/>
              <a:t>Sexual Harassment </a:t>
            </a:r>
          </a:p>
          <a:p>
            <a:pPr marL="670541" lvl="1" indent="-342900">
              <a:buFont typeface="Arial" pitchFamily="34" charset="0"/>
              <a:buChar char="•"/>
            </a:pPr>
            <a:r>
              <a:rPr lang="en-GB" sz="1600" dirty="0" smtClean="0"/>
              <a:t>Victimisation </a:t>
            </a:r>
          </a:p>
          <a:p>
            <a:pPr marL="342900" indent="-342900">
              <a:buFont typeface="Arial" pitchFamily="34" charset="0"/>
              <a:buChar char="•"/>
            </a:pPr>
            <a:r>
              <a:rPr lang="en-GB" sz="1600" b="1" dirty="0" smtClean="0"/>
              <a:t>Applications to the Fair Work Commission</a:t>
            </a:r>
          </a:p>
          <a:p>
            <a:pPr marL="670541" lvl="1" indent="-342900">
              <a:buFont typeface="Arial" pitchFamily="34" charset="0"/>
              <a:buChar char="•"/>
            </a:pPr>
            <a:r>
              <a:rPr lang="en-GB" sz="1600" dirty="0" smtClean="0">
                <a:solidFill>
                  <a:srgbClr val="FF0000"/>
                </a:solidFill>
              </a:rPr>
              <a:t>Unfair Dismissal</a:t>
            </a:r>
          </a:p>
          <a:p>
            <a:pPr marL="670541" lvl="1" indent="-342900">
              <a:buFont typeface="Arial" pitchFamily="34" charset="0"/>
              <a:buChar char="•"/>
            </a:pPr>
            <a:r>
              <a:rPr lang="en-GB" sz="1600" dirty="0" smtClean="0">
                <a:solidFill>
                  <a:srgbClr val="FF0000"/>
                </a:solidFill>
              </a:rPr>
              <a:t>Adverse Action </a:t>
            </a:r>
          </a:p>
          <a:p>
            <a:pPr marL="670541" lvl="1" indent="-342900">
              <a:buFont typeface="Arial" pitchFamily="34" charset="0"/>
              <a:buChar char="•"/>
            </a:pPr>
            <a:r>
              <a:rPr lang="en-GB" sz="1600" dirty="0" smtClean="0">
                <a:solidFill>
                  <a:srgbClr val="FF0000"/>
                </a:solidFill>
              </a:rPr>
              <a:t>Stop bullying order (from 1 January 2014)</a:t>
            </a:r>
          </a:p>
          <a:p>
            <a:pPr marL="670541" lvl="1" indent="-342900">
              <a:buFont typeface="Arial" pitchFamily="34" charset="0"/>
              <a:buChar char="•"/>
            </a:pPr>
            <a:r>
              <a:rPr lang="en-GB" sz="1600" dirty="0" smtClean="0"/>
              <a:t>Dispute hearing (under a dispute resolution term of an enterprise agreement)   </a:t>
            </a:r>
          </a:p>
          <a:p>
            <a:pPr marL="670541" lvl="1" indent="-342900">
              <a:buFont typeface="Arial" pitchFamily="34" charset="0"/>
              <a:buChar char="•"/>
            </a:pPr>
            <a:endParaRPr lang="en-GB" sz="1600" dirty="0" smtClean="0"/>
          </a:p>
          <a:p>
            <a:pPr marL="342900" indent="-342900">
              <a:buFont typeface="Arial" pitchFamily="34" charset="0"/>
              <a:buChar char="•"/>
            </a:pPr>
            <a:endParaRPr lang="en-GB" sz="1800" dirty="0"/>
          </a:p>
        </p:txBody>
      </p:sp>
      <p:sp>
        <p:nvSpPr>
          <p:cNvPr id="4" name="Title 3"/>
          <p:cNvSpPr>
            <a:spLocks noGrp="1"/>
          </p:cNvSpPr>
          <p:nvPr>
            <p:ph type="title"/>
          </p:nvPr>
        </p:nvSpPr>
        <p:spPr/>
        <p:txBody>
          <a:bodyPr/>
          <a:lstStyle/>
          <a:p>
            <a:r>
              <a:rPr lang="en-AU" dirty="0" smtClean="0"/>
              <a:t>A HIGH LEVEL OVERVIEW OF KEY EMPLOYMENT LAW REMEDIES </a:t>
            </a:r>
            <a:endParaRPr lang="en-AU" dirty="0"/>
          </a:p>
        </p:txBody>
      </p:sp>
    </p:spTree>
    <p:extLst>
      <p:ext uri="{BB962C8B-B14F-4D97-AF65-F5344CB8AC3E}">
        <p14:creationId xmlns:p14="http://schemas.microsoft.com/office/powerpoint/2010/main" val="2634830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Unjust</a:t>
            </a:r>
            <a:endParaRPr lang="en-AU" dirty="0"/>
          </a:p>
        </p:txBody>
      </p:sp>
      <p:sp>
        <p:nvSpPr>
          <p:cNvPr id="3" name="Content Placeholder 2"/>
          <p:cNvSpPr>
            <a:spLocks noGrp="1"/>
          </p:cNvSpPr>
          <p:nvPr>
            <p:ph sz="quarter" idx="10"/>
          </p:nvPr>
        </p:nvSpPr>
        <p:spPr>
          <a:xfrm>
            <a:off x="657224" y="1552575"/>
            <a:ext cx="9378977" cy="5078413"/>
          </a:xfrm>
        </p:spPr>
        <p:txBody>
          <a:bodyPr/>
          <a:lstStyle/>
          <a:p>
            <a:r>
              <a:rPr lang="en-AU" i="1" dirty="0" smtClean="0"/>
              <a:t>Francis v Kalgoorlie Consolidated Gold Mines T/a KCGM </a:t>
            </a:r>
            <a:r>
              <a:rPr lang="en-AU" dirty="0" smtClean="0"/>
              <a:t>[2010] FWA 4633</a:t>
            </a:r>
          </a:p>
          <a:p>
            <a:pPr marL="342900" indent="-342900">
              <a:buFont typeface="Arial" pitchFamily="34" charset="0"/>
              <a:buChar char="•"/>
            </a:pPr>
            <a:r>
              <a:rPr lang="en-AU" dirty="0" smtClean="0"/>
              <a:t>Employee was shift supervisor. </a:t>
            </a:r>
          </a:p>
          <a:p>
            <a:pPr marL="342900" indent="-342900">
              <a:buFont typeface="Arial" pitchFamily="34" charset="0"/>
              <a:buChar char="•"/>
            </a:pPr>
            <a:r>
              <a:rPr lang="en-AU" dirty="0" smtClean="0"/>
              <a:t>An incident occurred while lowering cable down a shaft which caused another employee to suffer a knee injury.</a:t>
            </a:r>
          </a:p>
          <a:p>
            <a:pPr marL="342900" indent="-342900">
              <a:buFont typeface="Arial" pitchFamily="34" charset="0"/>
              <a:buChar char="•"/>
            </a:pPr>
            <a:r>
              <a:rPr lang="en-AU" dirty="0" smtClean="0"/>
              <a:t>Investigation was conducted internally, report recommended a final warning. General manager decided to dismiss the employee instead.</a:t>
            </a:r>
          </a:p>
          <a:p>
            <a:r>
              <a:rPr lang="en-AU" b="1" dirty="0" smtClean="0"/>
              <a:t>Held:</a:t>
            </a:r>
          </a:p>
          <a:p>
            <a:pPr marL="342900" indent="-342900">
              <a:buFont typeface="Arial" pitchFamily="34" charset="0"/>
              <a:buChar char="•"/>
            </a:pPr>
            <a:r>
              <a:rPr lang="en-AU" dirty="0" smtClean="0"/>
              <a:t>Dismissal was both harsh and unjust.</a:t>
            </a:r>
          </a:p>
          <a:p>
            <a:pPr marL="342900" indent="-342900">
              <a:buFont typeface="Arial" pitchFamily="34" charset="0"/>
              <a:buChar char="•"/>
            </a:pPr>
            <a:r>
              <a:rPr lang="en-AU" dirty="0" smtClean="0"/>
              <a:t>Although valid reason existed, procedure was flawed, in that the decision making process failed to provide the employee with an opportunity to respond to the allegations against him and inform him of the reason until it had made its decision.  </a:t>
            </a:r>
          </a:p>
          <a:p>
            <a:pPr marL="342900" indent="-342900">
              <a:buFont typeface="Arial" pitchFamily="34" charset="0"/>
              <a:buChar char="•"/>
            </a:pPr>
            <a:r>
              <a:rPr lang="en-AU" dirty="0" smtClean="0"/>
              <a:t>The employee was not provided with reasons or an opportunity to be heard. </a:t>
            </a:r>
          </a:p>
          <a:p>
            <a:pPr marL="342900" indent="-342900">
              <a:buFont typeface="Arial" pitchFamily="34" charset="0"/>
              <a:buChar char="•"/>
            </a:pPr>
            <a:r>
              <a:rPr lang="en-AU" dirty="0" smtClean="0"/>
              <a:t>Reinstatement not appropriate due to loss of trust and confidence.</a:t>
            </a:r>
            <a:endParaRPr lang="en-AU" dirty="0"/>
          </a:p>
        </p:txBody>
      </p:sp>
    </p:spTree>
    <p:extLst>
      <p:ext uri="{BB962C8B-B14F-4D97-AF65-F5344CB8AC3E}">
        <p14:creationId xmlns:p14="http://schemas.microsoft.com/office/powerpoint/2010/main" val="382099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unreasonable</a:t>
            </a:r>
            <a:endParaRPr lang="en-AU" dirty="0"/>
          </a:p>
        </p:txBody>
      </p:sp>
      <p:sp>
        <p:nvSpPr>
          <p:cNvPr id="3" name="Content Placeholder 2"/>
          <p:cNvSpPr>
            <a:spLocks noGrp="1"/>
          </p:cNvSpPr>
          <p:nvPr>
            <p:ph sz="quarter" idx="10"/>
          </p:nvPr>
        </p:nvSpPr>
        <p:spPr>
          <a:xfrm>
            <a:off x="657224" y="1552575"/>
            <a:ext cx="9378977" cy="5078413"/>
          </a:xfrm>
        </p:spPr>
        <p:txBody>
          <a:bodyPr/>
          <a:lstStyle/>
          <a:p>
            <a:r>
              <a:rPr lang="en-AU" i="1" dirty="0" smtClean="0"/>
              <a:t>Jennifer Fisher v ANZ Banking Group Limited </a:t>
            </a:r>
            <a:r>
              <a:rPr lang="en-AU" dirty="0" smtClean="0"/>
              <a:t>[2013] FWC 347</a:t>
            </a:r>
          </a:p>
          <a:p>
            <a:pPr marL="342900" indent="-342900">
              <a:buFont typeface="Arial" pitchFamily="34" charset="0"/>
              <a:buChar char="•"/>
            </a:pPr>
            <a:r>
              <a:rPr lang="en-AU" dirty="0" smtClean="0"/>
              <a:t>Bank teller with 32 years service at a bank in regional New South Wales.</a:t>
            </a:r>
          </a:p>
          <a:p>
            <a:pPr marL="342900" indent="-342900">
              <a:buFont typeface="Arial" pitchFamily="34" charset="0"/>
              <a:buChar char="•"/>
            </a:pPr>
            <a:r>
              <a:rPr lang="en-AU" dirty="0" smtClean="0"/>
              <a:t>Received training on ANZ policy prohibiting making transactions on behalf of friends and family in 2011. Subsequently discovered that employee processed 5 transactions on behalf of her mother.</a:t>
            </a:r>
          </a:p>
          <a:p>
            <a:pPr marL="342900" indent="-342900">
              <a:buFont typeface="Arial" pitchFamily="34" charset="0"/>
              <a:buChar char="•"/>
            </a:pPr>
            <a:r>
              <a:rPr lang="en-AU" dirty="0" smtClean="0"/>
              <a:t>Issued with show-cause letter on 27 August, meeting held 30 August, employee dismissed at the end of the meeting.</a:t>
            </a:r>
          </a:p>
          <a:p>
            <a:r>
              <a:rPr lang="en-AU" b="1" dirty="0" smtClean="0"/>
              <a:t>Held:</a:t>
            </a:r>
          </a:p>
          <a:p>
            <a:pPr marL="342900" indent="-342900">
              <a:buFont typeface="Arial" pitchFamily="34" charset="0"/>
              <a:buChar char="•"/>
            </a:pPr>
            <a:r>
              <a:rPr lang="en-AU" dirty="0" smtClean="0"/>
              <a:t>Dismissal was unfair. Employee reinstated and full back pay ordered.</a:t>
            </a:r>
          </a:p>
          <a:p>
            <a:pPr marL="342900" indent="-342900">
              <a:buFont typeface="Arial" pitchFamily="34" charset="0"/>
              <a:buChar char="•"/>
            </a:pPr>
            <a:r>
              <a:rPr lang="en-AU" dirty="0" smtClean="0"/>
              <a:t>Employee had  a long period of service and was part of the local community.  there was no evidence of personal gain.  </a:t>
            </a:r>
          </a:p>
          <a:p>
            <a:pPr marL="342900" indent="-342900">
              <a:buFont typeface="Arial" pitchFamily="34" charset="0"/>
              <a:buChar char="•"/>
            </a:pPr>
            <a:r>
              <a:rPr lang="en-AU" dirty="0" smtClean="0"/>
              <a:t> ANZ failed to detect offending at first opportunity.</a:t>
            </a:r>
          </a:p>
          <a:p>
            <a:pPr marL="342900" indent="-342900">
              <a:buFont typeface="Arial" pitchFamily="34" charset="0"/>
              <a:buChar char="•"/>
            </a:pPr>
            <a:r>
              <a:rPr lang="en-AU" dirty="0" smtClean="0"/>
              <a:t>Nothing in decision prevents issuing of final warning.</a:t>
            </a:r>
          </a:p>
          <a:p>
            <a:pPr marL="342900" indent="-342900">
              <a:buFont typeface="Arial" pitchFamily="34" charset="0"/>
              <a:buChar char="•"/>
            </a:pPr>
            <a:endParaRPr lang="en-AU" dirty="0"/>
          </a:p>
        </p:txBody>
      </p:sp>
    </p:spTree>
    <p:extLst>
      <p:ext uri="{BB962C8B-B14F-4D97-AF65-F5344CB8AC3E}">
        <p14:creationId xmlns:p14="http://schemas.microsoft.com/office/powerpoint/2010/main" val="13440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remedies - reinstatement</a:t>
            </a:r>
            <a:endParaRPr lang="en-AU" dirty="0"/>
          </a:p>
        </p:txBody>
      </p:sp>
      <p:sp>
        <p:nvSpPr>
          <p:cNvPr id="3" name="Content Placeholder 2"/>
          <p:cNvSpPr>
            <a:spLocks noGrp="1"/>
          </p:cNvSpPr>
          <p:nvPr>
            <p:ph sz="quarter" idx="10"/>
          </p:nvPr>
        </p:nvSpPr>
        <p:spPr>
          <a:xfrm>
            <a:off x="657199" y="1552575"/>
            <a:ext cx="9379003" cy="5078413"/>
          </a:xfrm>
        </p:spPr>
        <p:txBody>
          <a:bodyPr/>
          <a:lstStyle/>
          <a:p>
            <a:r>
              <a:rPr lang="en-AU" b="1" dirty="0" smtClean="0"/>
              <a:t>Section 390 - 391</a:t>
            </a:r>
          </a:p>
          <a:p>
            <a:pPr marL="342900" indent="-342900">
              <a:buFont typeface="Arial" pitchFamily="34" charset="0"/>
              <a:buChar char="•"/>
            </a:pPr>
            <a:r>
              <a:rPr lang="en-AU" dirty="0" smtClean="0"/>
              <a:t>Primary remedy is reinstatement to same position, or to a similar position on terms and conditions no less favourable. </a:t>
            </a:r>
          </a:p>
          <a:p>
            <a:pPr marL="342900" indent="-342900">
              <a:buFont typeface="Arial" pitchFamily="34" charset="0"/>
              <a:buChar char="•"/>
            </a:pPr>
            <a:r>
              <a:rPr lang="en-AU" dirty="0" smtClean="0"/>
              <a:t>The Commission may also order continuity of service despite termination and restore lost pay.</a:t>
            </a:r>
          </a:p>
          <a:p>
            <a:pPr marL="342900" indent="-342900">
              <a:buFont typeface="Arial" pitchFamily="34" charset="0"/>
              <a:buChar char="•"/>
            </a:pPr>
            <a:endParaRPr lang="en-AU" dirty="0" smtClean="0"/>
          </a:p>
          <a:p>
            <a:r>
              <a:rPr lang="en-AU" b="1" dirty="0" smtClean="0"/>
              <a:t>When will reinstatement be appropriate?</a:t>
            </a:r>
          </a:p>
          <a:p>
            <a:pPr marL="342900" indent="-342900">
              <a:buFont typeface="Arial" pitchFamily="34" charset="0"/>
              <a:buChar char="•"/>
            </a:pPr>
            <a:r>
              <a:rPr lang="en-AU" dirty="0" smtClean="0"/>
              <a:t>Relationship of trust and confidence still exists</a:t>
            </a:r>
          </a:p>
          <a:p>
            <a:pPr marL="342900" indent="-342900">
              <a:buFont typeface="Arial" pitchFamily="34" charset="0"/>
              <a:buChar char="•"/>
            </a:pPr>
            <a:r>
              <a:rPr lang="en-AU" dirty="0" smtClean="0"/>
              <a:t>Length of employee’s service</a:t>
            </a:r>
          </a:p>
          <a:p>
            <a:pPr marL="342900" indent="-342900">
              <a:buFont typeface="Arial" pitchFamily="34" charset="0"/>
              <a:buChar char="•"/>
            </a:pPr>
            <a:r>
              <a:rPr lang="en-AU" dirty="0" smtClean="0"/>
              <a:t>Practical for the business </a:t>
            </a:r>
          </a:p>
          <a:p>
            <a:pPr marL="342900" indent="-342900">
              <a:buFont typeface="Arial" pitchFamily="34" charset="0"/>
              <a:buChar char="•"/>
            </a:pPr>
            <a:endParaRPr lang="en-AU" dirty="0" smtClean="0"/>
          </a:p>
          <a:p>
            <a:pPr marL="342900" indent="-342900">
              <a:buFont typeface="Arial" pitchFamily="34" charset="0"/>
              <a:buChar char="•"/>
            </a:pPr>
            <a:endParaRPr lang="en-AU" dirty="0"/>
          </a:p>
        </p:txBody>
      </p:sp>
      <p:pic>
        <p:nvPicPr>
          <p:cNvPr id="5122" name="Picture 2" descr="https://encrypted-tbn3.gstatic.com/images?q=tbn:ANd9GcRHWB2z5Rff23CUNPBF6iQg2RT2f2-0ngKFPaKFNgfIXXQFh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483" y="4104481"/>
            <a:ext cx="1875017" cy="186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47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remedies - compensation</a:t>
            </a:r>
            <a:endParaRPr lang="en-AU" dirty="0"/>
          </a:p>
        </p:txBody>
      </p:sp>
      <p:sp>
        <p:nvSpPr>
          <p:cNvPr id="3" name="Content Placeholder 2"/>
          <p:cNvSpPr>
            <a:spLocks noGrp="1"/>
          </p:cNvSpPr>
          <p:nvPr>
            <p:ph sz="quarter" idx="10"/>
          </p:nvPr>
        </p:nvSpPr>
        <p:spPr>
          <a:xfrm>
            <a:off x="657224" y="1552575"/>
            <a:ext cx="9378977" cy="5078413"/>
          </a:xfrm>
        </p:spPr>
        <p:txBody>
          <a:bodyPr/>
          <a:lstStyle/>
          <a:p>
            <a:r>
              <a:rPr lang="en-AU" b="1" dirty="0" smtClean="0"/>
              <a:t>Section 392 – 393</a:t>
            </a:r>
          </a:p>
          <a:p>
            <a:pPr marL="342900" indent="-342900">
              <a:buFont typeface="Arial" pitchFamily="34" charset="0"/>
              <a:buChar char="•"/>
            </a:pPr>
            <a:r>
              <a:rPr lang="en-AU" dirty="0" smtClean="0"/>
              <a:t>However</a:t>
            </a:r>
            <a:r>
              <a:rPr lang="en-AU" dirty="0"/>
              <a:t>, if the Commission considers reinstatement is inappropriate it may award compensation instead.</a:t>
            </a:r>
          </a:p>
          <a:p>
            <a:pPr marL="342900" indent="-342900">
              <a:buFont typeface="Arial" pitchFamily="34" charset="0"/>
              <a:buChar char="•"/>
            </a:pPr>
            <a:r>
              <a:rPr lang="en-AU" dirty="0"/>
              <a:t>Compensation is capped at 6 month’s pay or $</a:t>
            </a:r>
            <a:r>
              <a:rPr lang="en-AU" dirty="0" smtClean="0"/>
              <a:t>64,650</a:t>
            </a:r>
            <a:r>
              <a:rPr lang="en-AU" dirty="0"/>
              <a:t>, whichever is </a:t>
            </a:r>
            <a:r>
              <a:rPr lang="en-AU" dirty="0" smtClean="0"/>
              <a:t>lower (indexed annually).</a:t>
            </a:r>
          </a:p>
          <a:p>
            <a:pPr marL="342900" indent="-342900">
              <a:buFont typeface="Arial" pitchFamily="34" charset="0"/>
              <a:buChar char="•"/>
            </a:pPr>
            <a:r>
              <a:rPr lang="en-AU" dirty="0" smtClean="0"/>
              <a:t>Employee misconduct may reduce the compensation amount.</a:t>
            </a:r>
          </a:p>
          <a:p>
            <a:pPr marL="342900" indent="-342900">
              <a:buFont typeface="Arial" pitchFamily="34" charset="0"/>
              <a:buChar char="•"/>
            </a:pPr>
            <a:r>
              <a:rPr lang="en-AU" dirty="0" smtClean="0"/>
              <a:t>Compensation may be made in instalments.</a:t>
            </a:r>
            <a:endParaRPr lang="en-AU" dirty="0"/>
          </a:p>
          <a:p>
            <a:endParaRPr lang="en-AU" dirty="0"/>
          </a:p>
        </p:txBody>
      </p:sp>
      <p:pic>
        <p:nvPicPr>
          <p:cNvPr id="4098" name="Picture 2" descr="http://sowhatfaith.com/wp-content/uploads/2012/01/compensation-b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4368799"/>
            <a:ext cx="1635133" cy="201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67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the unfair dismissal process</a:t>
            </a:r>
            <a:endParaRPr lang="en-AU" dirty="0"/>
          </a:p>
        </p:txBody>
      </p:sp>
      <p:sp>
        <p:nvSpPr>
          <p:cNvPr id="5" name="AutoShape 36"/>
          <p:cNvSpPr>
            <a:spLocks noChangeArrowheads="1"/>
          </p:cNvSpPr>
          <p:nvPr/>
        </p:nvSpPr>
        <p:spPr bwMode="gray">
          <a:xfrm rot="16200000" flipH="1">
            <a:off x="2008324" y="1903921"/>
            <a:ext cx="1216370" cy="3378814"/>
          </a:xfrm>
          <a:prstGeom prst="homePlate">
            <a:avLst>
              <a:gd name="adj" fmla="val 25000"/>
            </a:avLst>
          </a:prstGeom>
          <a:solidFill>
            <a:schemeClr val="accent3">
              <a:lumMod val="20000"/>
              <a:lumOff val="80000"/>
            </a:schemeClr>
          </a:solidFill>
          <a:ln>
            <a:noFill/>
          </a:ln>
          <a:effectLst/>
        </p:spPr>
        <p:txBody>
          <a:bodyPr vert="eaVert" wrap="square" lIns="90000" tIns="90000" rIns="90000" bIns="90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Arial" pitchFamily="34" charset="0"/>
              </a:rPr>
              <a:t>Conciliation</a:t>
            </a:r>
            <a:endParaRPr kumimoji="0" lang="en-US" sz="1600" b="0" i="0" u="none" strike="noStrike" cap="none" normalizeH="0" baseline="0" dirty="0" smtClean="0">
              <a:ln>
                <a:noFill/>
              </a:ln>
              <a:solidFill>
                <a:schemeClr val="tx1"/>
              </a:solidFill>
              <a:effectLst/>
              <a:latin typeface="Arial" pitchFamily="34" charset="0"/>
            </a:endParaRPr>
          </a:p>
        </p:txBody>
      </p:sp>
      <p:sp>
        <p:nvSpPr>
          <p:cNvPr id="6" name="AutoShape 36"/>
          <p:cNvSpPr>
            <a:spLocks noChangeArrowheads="1"/>
          </p:cNvSpPr>
          <p:nvPr/>
        </p:nvSpPr>
        <p:spPr bwMode="gray">
          <a:xfrm rot="16200000" flipH="1">
            <a:off x="2008325" y="3120294"/>
            <a:ext cx="1216370" cy="3378813"/>
          </a:xfrm>
          <a:prstGeom prst="homePlate">
            <a:avLst>
              <a:gd name="adj" fmla="val 25000"/>
            </a:avLst>
          </a:prstGeom>
          <a:solidFill>
            <a:schemeClr val="accent3"/>
          </a:solidFill>
          <a:ln>
            <a:noFill/>
          </a:ln>
          <a:effectLst/>
        </p:spPr>
        <p:txBody>
          <a:bodyPr vert="eaVert" wrap="square" lIns="90000" tIns="90000" rIns="90000" bIns="90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Arial" pitchFamily="34" charset="0"/>
              </a:rPr>
              <a:t>Arbitration</a:t>
            </a:r>
            <a:endParaRPr kumimoji="0" lang="en-US" sz="1600" b="0" i="0" u="none" strike="noStrike" cap="none" normalizeH="0" baseline="0" dirty="0" smtClean="0">
              <a:ln>
                <a:noFill/>
              </a:ln>
              <a:solidFill>
                <a:schemeClr val="tx1"/>
              </a:solidFill>
              <a:effectLst/>
              <a:latin typeface="Arial" pitchFamily="34" charset="0"/>
            </a:endParaRPr>
          </a:p>
        </p:txBody>
      </p:sp>
      <p:sp>
        <p:nvSpPr>
          <p:cNvPr id="7" name="AutoShape 36"/>
          <p:cNvSpPr>
            <a:spLocks noChangeArrowheads="1"/>
          </p:cNvSpPr>
          <p:nvPr/>
        </p:nvSpPr>
        <p:spPr bwMode="gray">
          <a:xfrm rot="16200000" flipH="1">
            <a:off x="2008323" y="4336666"/>
            <a:ext cx="1216370" cy="3378814"/>
          </a:xfrm>
          <a:prstGeom prst="homePlate">
            <a:avLst>
              <a:gd name="adj" fmla="val 25000"/>
            </a:avLst>
          </a:prstGeom>
          <a:solidFill>
            <a:schemeClr val="tx2"/>
          </a:solidFill>
          <a:ln>
            <a:noFill/>
          </a:ln>
          <a:effectLst/>
        </p:spPr>
        <p:txBody>
          <a:bodyPr vert="eaVert" wrap="square" lIns="90000" tIns="90000" rIns="90000" bIns="90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Arial" pitchFamily="34" charset="0"/>
              </a:rPr>
              <a:t>Decision</a:t>
            </a:r>
            <a:endParaRPr kumimoji="0" lang="en-US" sz="1600" b="0" i="0" u="none" strike="noStrike" cap="none" normalizeH="0" baseline="0" dirty="0" smtClean="0">
              <a:ln>
                <a:noFill/>
              </a:ln>
              <a:solidFill>
                <a:schemeClr val="tx1"/>
              </a:solidFill>
              <a:effectLst/>
              <a:latin typeface="Arial" pitchFamily="34" charset="0"/>
            </a:endParaRPr>
          </a:p>
        </p:txBody>
      </p:sp>
      <p:sp>
        <p:nvSpPr>
          <p:cNvPr id="9" name="Rectangle 8"/>
          <p:cNvSpPr/>
          <p:nvPr/>
        </p:nvSpPr>
        <p:spPr>
          <a:xfrm>
            <a:off x="4470400" y="1870372"/>
            <a:ext cx="5565802" cy="4770537"/>
          </a:xfrm>
          <a:prstGeom prst="rect">
            <a:avLst/>
          </a:prstGeom>
        </p:spPr>
        <p:txBody>
          <a:bodyPr wrap="square">
            <a:spAutoFit/>
          </a:bodyPr>
          <a:lstStyle/>
          <a:p>
            <a:pPr marL="342900" indent="-342900">
              <a:buFont typeface="Arial" pitchFamily="34" charset="0"/>
              <a:buChar char="•"/>
            </a:pPr>
            <a:r>
              <a:rPr lang="en-AU" sz="1600" dirty="0" smtClean="0"/>
              <a:t>Process begins by completing the application form (Form F2) </a:t>
            </a:r>
            <a:r>
              <a:rPr lang="en-AU" sz="1600" dirty="0"/>
              <a:t>(</a:t>
            </a:r>
            <a:r>
              <a:rPr lang="en-AU" sz="1600" dirty="0">
                <a:hlinkClick r:id="rId3"/>
              </a:rPr>
              <a:t>http://</a:t>
            </a:r>
            <a:r>
              <a:rPr lang="en-AU" sz="1600" dirty="0" smtClean="0">
                <a:hlinkClick r:id="rId3"/>
              </a:rPr>
              <a:t>www.fwc.gov.au/documents/forms/form_f2.doc</a:t>
            </a:r>
            <a:r>
              <a:rPr lang="en-AU" sz="1600" dirty="0" smtClean="0"/>
              <a:t>) and filing it with an application fee of $64.20 at any Fair Work Commission office.  Application must be made within 21 days of dismissal taking effect.  </a:t>
            </a:r>
          </a:p>
          <a:p>
            <a:pPr marL="342900" indent="-342900">
              <a:buFont typeface="Arial" pitchFamily="34" charset="0"/>
              <a:buChar char="•"/>
            </a:pPr>
            <a:r>
              <a:rPr lang="en-AU" sz="1600" dirty="0" smtClean="0"/>
              <a:t>FWC will send a </a:t>
            </a:r>
            <a:r>
              <a:rPr lang="en-AU" sz="1600" dirty="0"/>
              <a:t>copy of the application to the </a:t>
            </a:r>
            <a:r>
              <a:rPr lang="en-AU" sz="1600" dirty="0" smtClean="0"/>
              <a:t>employer.  </a:t>
            </a:r>
          </a:p>
          <a:p>
            <a:pPr marL="342900" indent="-342900">
              <a:buFont typeface="Arial" pitchFamily="34" charset="0"/>
              <a:buChar char="•"/>
            </a:pPr>
            <a:r>
              <a:rPr lang="en-AU" sz="1600" dirty="0" smtClean="0"/>
              <a:t>FWC will send the </a:t>
            </a:r>
            <a:r>
              <a:rPr lang="en-AU" sz="1600" dirty="0"/>
              <a:t>employee and employer a written notice with the date and time of their </a:t>
            </a:r>
            <a:r>
              <a:rPr lang="en-AU" sz="1600" dirty="0" smtClean="0"/>
              <a:t>conciliation.  </a:t>
            </a:r>
          </a:p>
          <a:p>
            <a:pPr marL="342900" indent="-342900">
              <a:buFont typeface="Arial" pitchFamily="34" charset="0"/>
              <a:buChar char="•"/>
            </a:pPr>
            <a:r>
              <a:rPr lang="en-AU" sz="1600" dirty="0" smtClean="0"/>
              <a:t>Within 7 days of receiving the application, the employer must file a response with the FWC and set out any jurisdictional objections.  This material must also be sent to the employee.  </a:t>
            </a:r>
          </a:p>
          <a:p>
            <a:pPr marL="342900" indent="-342900">
              <a:buFont typeface="Arial" pitchFamily="34" charset="0"/>
              <a:buChar char="•"/>
            </a:pPr>
            <a:r>
              <a:rPr lang="en-AU" sz="1600" dirty="0" smtClean="0"/>
              <a:t>Conciliation </a:t>
            </a:r>
            <a:r>
              <a:rPr lang="en-AU" sz="1600" dirty="0"/>
              <a:t>takes place with a Commission conciliator (usually by telephone) to try to resolve the </a:t>
            </a:r>
            <a:r>
              <a:rPr lang="en-AU" sz="1600" dirty="0" smtClean="0"/>
              <a:t>matter</a:t>
            </a:r>
          </a:p>
          <a:p>
            <a:pPr marL="342900" indent="-342900">
              <a:buFont typeface="Arial" pitchFamily="34" charset="0"/>
              <a:buChar char="•"/>
            </a:pPr>
            <a:r>
              <a:rPr lang="en-AU" sz="1600" dirty="0" smtClean="0"/>
              <a:t>If </a:t>
            </a:r>
            <a:r>
              <a:rPr lang="en-AU" sz="1600" dirty="0"/>
              <a:t>unresolved at conciliation, the application will be determined by a member </a:t>
            </a:r>
            <a:r>
              <a:rPr lang="en-AU" sz="1600" dirty="0" smtClean="0"/>
              <a:t>of the FWC a conference </a:t>
            </a:r>
            <a:r>
              <a:rPr lang="en-AU" sz="1600" dirty="0"/>
              <a:t>or hearing</a:t>
            </a:r>
            <a:r>
              <a:rPr lang="en-AU" sz="1600" dirty="0" smtClean="0"/>
              <a:t>.</a:t>
            </a:r>
            <a:endParaRPr lang="en-AU" sz="1600" dirty="0"/>
          </a:p>
        </p:txBody>
      </p:sp>
      <p:sp>
        <p:nvSpPr>
          <p:cNvPr id="12" name="AutoShape 36"/>
          <p:cNvSpPr>
            <a:spLocks noChangeArrowheads="1"/>
          </p:cNvSpPr>
          <p:nvPr/>
        </p:nvSpPr>
        <p:spPr bwMode="gray">
          <a:xfrm rot="16200000" flipH="1">
            <a:off x="2008323" y="687551"/>
            <a:ext cx="1216370" cy="3378814"/>
          </a:xfrm>
          <a:prstGeom prst="homePlate">
            <a:avLst>
              <a:gd name="adj" fmla="val 25000"/>
            </a:avLst>
          </a:prstGeom>
          <a:solidFill>
            <a:schemeClr val="accent4">
              <a:lumMod val="20000"/>
              <a:lumOff val="80000"/>
            </a:schemeClr>
          </a:solidFill>
          <a:ln>
            <a:noFill/>
          </a:ln>
          <a:effectLst/>
        </p:spPr>
        <p:txBody>
          <a:bodyPr vert="eaVert" wrap="square" lIns="90000" tIns="90000" rIns="90000" bIns="90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Arial" pitchFamily="34" charset="0"/>
              </a:rPr>
              <a:t>Application</a:t>
            </a:r>
            <a:endParaRPr kumimoji="0" lang="en-US" sz="16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08990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57199" y="1552575"/>
            <a:ext cx="6454801" cy="5078413"/>
          </a:xfrm>
        </p:spPr>
        <p:txBody>
          <a:bodyPr/>
          <a:lstStyle/>
          <a:p>
            <a:r>
              <a:rPr lang="en-AU" b="1" dirty="0" smtClean="0"/>
              <a:t>Conciliation Conference</a:t>
            </a:r>
          </a:p>
          <a:p>
            <a:pPr marL="342900" indent="-342900">
              <a:buFont typeface="Arial" pitchFamily="34" charset="0"/>
              <a:buChar char="•"/>
            </a:pPr>
            <a:r>
              <a:rPr lang="en-AU" dirty="0" smtClean="0"/>
              <a:t>Conducted in private by either a Commission Member or a Conciliator with a focus on settling the matter. </a:t>
            </a:r>
          </a:p>
          <a:p>
            <a:pPr marL="342900" indent="-342900">
              <a:buFont typeface="Arial" pitchFamily="34" charset="0"/>
              <a:buChar char="•"/>
            </a:pPr>
            <a:r>
              <a:rPr lang="en-AU" dirty="0" smtClean="0"/>
              <a:t>Conference may be in person or over the telephone.</a:t>
            </a:r>
          </a:p>
          <a:p>
            <a:pPr marL="342900" indent="-342900">
              <a:buFont typeface="Arial" pitchFamily="34" charset="0"/>
              <a:buChar char="•"/>
            </a:pPr>
            <a:r>
              <a:rPr lang="en-AU" dirty="0" smtClean="0"/>
              <a:t>Information is exchanged on an entirely without prejudice basis – the information obtained in those conferences may not be used in subsequent hearings.</a:t>
            </a:r>
          </a:p>
          <a:p>
            <a:pPr marL="342900" indent="-342900">
              <a:buFont typeface="Arial" pitchFamily="34" charset="0"/>
              <a:buChar char="•"/>
            </a:pPr>
            <a:endParaRPr lang="en-AU" dirty="0" smtClean="0"/>
          </a:p>
          <a:p>
            <a:r>
              <a:rPr lang="en-AU" b="1" dirty="0" smtClean="0"/>
              <a:t>Arbitration</a:t>
            </a:r>
          </a:p>
          <a:p>
            <a:pPr marL="342900" indent="-342900">
              <a:buFont typeface="Arial" pitchFamily="34" charset="0"/>
              <a:buChar char="•"/>
            </a:pPr>
            <a:r>
              <a:rPr lang="en-AU" dirty="0" smtClean="0"/>
              <a:t>Conducted in a tribunal environment by a Commission Member who is not bound by the rules of evidence.</a:t>
            </a:r>
          </a:p>
          <a:p>
            <a:pPr marL="342900" indent="-342900">
              <a:buFont typeface="Arial" pitchFamily="34" charset="0"/>
              <a:buChar char="•"/>
            </a:pPr>
            <a:r>
              <a:rPr lang="en-AU" dirty="0" smtClean="0"/>
              <a:t>Applicants may be self-represented but generally not recommended.</a:t>
            </a:r>
          </a:p>
          <a:p>
            <a:pPr marL="342900" indent="-342900">
              <a:buFont typeface="Arial" pitchFamily="34" charset="0"/>
              <a:buChar char="•"/>
            </a:pPr>
            <a:endParaRPr lang="en-AU" dirty="0" smtClean="0"/>
          </a:p>
          <a:p>
            <a:pPr marL="342900" indent="-342900">
              <a:buFont typeface="Arial" pitchFamily="34" charset="0"/>
              <a:buChar char="•"/>
            </a:pPr>
            <a:endParaRPr lang="en-AU" dirty="0"/>
          </a:p>
        </p:txBody>
      </p:sp>
      <p:sp>
        <p:nvSpPr>
          <p:cNvPr id="3" name="Title 2"/>
          <p:cNvSpPr>
            <a:spLocks noGrp="1"/>
          </p:cNvSpPr>
          <p:nvPr>
            <p:ph type="title"/>
          </p:nvPr>
        </p:nvSpPr>
        <p:spPr/>
        <p:txBody>
          <a:bodyPr/>
          <a:lstStyle/>
          <a:p>
            <a:r>
              <a:rPr lang="en-AU" dirty="0" smtClean="0"/>
              <a:t>Conferences and hearings</a:t>
            </a:r>
            <a:endParaRPr lang="en-AU" dirty="0"/>
          </a:p>
        </p:txBody>
      </p:sp>
      <p:pic>
        <p:nvPicPr>
          <p:cNvPr id="6146" name="Picture 2" descr="http://www.vmlawyersindia.com/wp-content/uploads/2010/01/mediation-arbitration-agre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2998788"/>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18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57199" y="1552575"/>
            <a:ext cx="9379003" cy="5078413"/>
          </a:xfrm>
        </p:spPr>
        <p:txBody>
          <a:bodyPr/>
          <a:lstStyle/>
          <a:p>
            <a:r>
              <a:rPr lang="en-AU" b="1" dirty="0" smtClean="0"/>
              <a:t>Procedure</a:t>
            </a:r>
          </a:p>
          <a:p>
            <a:pPr marL="342900" indent="-342900">
              <a:buFont typeface="Arial" pitchFamily="34" charset="0"/>
              <a:buChar char="•"/>
            </a:pPr>
            <a:r>
              <a:rPr lang="en-AU" dirty="0" smtClean="0"/>
              <a:t>The Conciliator will open the conciliation and ask the Applicant to speak first.</a:t>
            </a:r>
          </a:p>
          <a:p>
            <a:pPr marL="342900" indent="-342900">
              <a:buFont typeface="Arial" pitchFamily="34" charset="0"/>
              <a:buChar char="•"/>
            </a:pPr>
            <a:r>
              <a:rPr lang="en-AU" dirty="0" smtClean="0"/>
              <a:t>Once the Applicant is finished, the Respondent will have their turn to speak.</a:t>
            </a:r>
          </a:p>
          <a:p>
            <a:pPr marL="342900" indent="-342900">
              <a:buFont typeface="Arial" pitchFamily="34" charset="0"/>
              <a:buChar char="•"/>
            </a:pPr>
            <a:r>
              <a:rPr lang="en-AU" dirty="0" smtClean="0"/>
              <a:t>Once both parties have spoken the conciliator will talk through some of the issues which they have identified with the aim of settling the dispute.</a:t>
            </a:r>
          </a:p>
          <a:p>
            <a:pPr marL="342900" indent="-342900">
              <a:buFont typeface="Arial" pitchFamily="34" charset="0"/>
              <a:buChar char="•"/>
            </a:pPr>
            <a:r>
              <a:rPr lang="en-AU" dirty="0" smtClean="0"/>
              <a:t>The Conciliator may choose to speak to each party individually to try and reach an agreement. If no settlement is reached then the conciliation ends. </a:t>
            </a:r>
          </a:p>
          <a:p>
            <a:pPr marL="342900" indent="-342900">
              <a:buFont typeface="Arial" pitchFamily="34" charset="0"/>
              <a:buChar char="•"/>
            </a:pPr>
            <a:r>
              <a:rPr lang="en-AU" dirty="0" smtClean="0"/>
              <a:t>The Conciliator may express a view as to the Applicant’s likelihood of success and will (sometimes strongly) encourage the parties to settle the matter.    </a:t>
            </a:r>
          </a:p>
          <a:p>
            <a:endParaRPr lang="en-AU" dirty="0" smtClean="0"/>
          </a:p>
        </p:txBody>
      </p:sp>
      <p:sp>
        <p:nvSpPr>
          <p:cNvPr id="3" name="Title 2"/>
          <p:cNvSpPr>
            <a:spLocks noGrp="1"/>
          </p:cNvSpPr>
          <p:nvPr>
            <p:ph type="title"/>
          </p:nvPr>
        </p:nvSpPr>
        <p:spPr/>
        <p:txBody>
          <a:bodyPr/>
          <a:lstStyle/>
          <a:p>
            <a:r>
              <a:rPr lang="en-AU" dirty="0" smtClean="0"/>
              <a:t>what happens at conciliation?</a:t>
            </a:r>
            <a:endParaRPr lang="en-AU" dirty="0"/>
          </a:p>
        </p:txBody>
      </p:sp>
    </p:spTree>
    <p:extLst>
      <p:ext uri="{BB962C8B-B14F-4D97-AF65-F5344CB8AC3E}">
        <p14:creationId xmlns:p14="http://schemas.microsoft.com/office/powerpoint/2010/main" val="151117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342900" indent="-342900">
              <a:buFont typeface="Wingdings" pitchFamily="2" charset="2"/>
              <a:buChar char="ü"/>
            </a:pPr>
            <a:r>
              <a:rPr lang="en-AU" sz="1800" b="1" dirty="0" smtClean="0"/>
              <a:t>Stay on point.  </a:t>
            </a:r>
            <a:r>
              <a:rPr lang="en-AU" sz="1800" dirty="0" smtClean="0"/>
              <a:t>Make sure that the initial application form makes it clear why the dismissal was unfair. Try and stick to the necessary facts as far as possible.</a:t>
            </a:r>
          </a:p>
          <a:p>
            <a:pPr marL="342900" indent="-342900">
              <a:buFont typeface="Wingdings" pitchFamily="2" charset="2"/>
              <a:buChar char="ü"/>
            </a:pPr>
            <a:r>
              <a:rPr lang="en-AU" sz="1800" b="1" dirty="0" smtClean="0"/>
              <a:t>Be prepared.</a:t>
            </a:r>
            <a:r>
              <a:rPr lang="en-AU" sz="1800" dirty="0" smtClean="0"/>
              <a:t> Ensure you have received, in advance of the conference, the employer’s response.  Seek your client’s opinion on the response and prepare a response to the employer’s arguments.  Research case law if necessary. </a:t>
            </a:r>
          </a:p>
          <a:p>
            <a:pPr marL="342900" indent="-342900">
              <a:buFont typeface="Wingdings" pitchFamily="2" charset="2"/>
              <a:buChar char="ü"/>
            </a:pPr>
            <a:r>
              <a:rPr lang="en-AU" sz="1800" b="1" dirty="0" smtClean="0"/>
              <a:t>Know your minimum and maximum bargaining position.</a:t>
            </a:r>
          </a:p>
          <a:p>
            <a:pPr marL="342900" indent="-342900">
              <a:buFont typeface="Wingdings" pitchFamily="2" charset="2"/>
              <a:buChar char="ü"/>
            </a:pPr>
            <a:r>
              <a:rPr lang="en-AU" sz="1800" b="1" dirty="0" smtClean="0"/>
              <a:t>Have a negotiation strategy.</a:t>
            </a:r>
          </a:p>
          <a:p>
            <a:pPr marL="342900" indent="-342900">
              <a:buFont typeface="Wingdings" pitchFamily="2" charset="2"/>
              <a:buChar char="ü"/>
            </a:pPr>
            <a:r>
              <a:rPr lang="en-AU" sz="1800" b="1" dirty="0" smtClean="0"/>
              <a:t>Use the conciliator to better understand the employer’s position and arguments. </a:t>
            </a:r>
          </a:p>
          <a:p>
            <a:pPr marL="342900" indent="-342900">
              <a:buFont typeface="Wingdings" pitchFamily="2" charset="2"/>
              <a:buChar char="ü"/>
            </a:pPr>
            <a:r>
              <a:rPr lang="en-AU" sz="1800" b="1" dirty="0" smtClean="0"/>
              <a:t>Determine how likely the employer will want to fight the matter.</a:t>
            </a:r>
          </a:p>
          <a:p>
            <a:pPr marL="342900" indent="-342900">
              <a:buFont typeface="Wingdings" pitchFamily="2" charset="2"/>
              <a:buChar char="ü"/>
            </a:pPr>
            <a:r>
              <a:rPr lang="en-AU" sz="1800" b="1" dirty="0" smtClean="0"/>
              <a:t>Consider cost of going to arbitration.  </a:t>
            </a:r>
            <a:r>
              <a:rPr lang="en-AU" sz="1800" dirty="0" smtClean="0"/>
              <a:t>   </a:t>
            </a:r>
          </a:p>
          <a:p>
            <a:pPr marL="342900" indent="-342900">
              <a:buFont typeface="Arial" pitchFamily="34" charset="0"/>
              <a:buChar char="×"/>
            </a:pPr>
            <a:r>
              <a:rPr lang="en-AU" sz="1800" b="1" dirty="0" smtClean="0"/>
              <a:t>Don’t be too argumentative.  </a:t>
            </a:r>
            <a:r>
              <a:rPr lang="en-AU" sz="1800" dirty="0" smtClean="0"/>
              <a:t>It is OK to disagree. The point that you and the employer are disagreeing about may be something which can be argued in arbitration.</a:t>
            </a:r>
          </a:p>
          <a:p>
            <a:pPr marL="342900" indent="-342900">
              <a:buFont typeface="Arial" pitchFamily="34" charset="0"/>
              <a:buChar char="×"/>
            </a:pPr>
            <a:r>
              <a:rPr lang="en-AU" sz="1800" b="1" dirty="0" smtClean="0"/>
              <a:t>Don’t dwell on minor issues.  </a:t>
            </a:r>
            <a:r>
              <a:rPr lang="en-AU" sz="1800" dirty="0" smtClean="0"/>
              <a:t>Dwelling on minor points of disagreement which are irrelevant to the fairness of your dismissal will only slow the process down and risk the employer ‘shutting down’.</a:t>
            </a:r>
          </a:p>
          <a:p>
            <a:endParaRPr lang="en-AU" sz="1800" dirty="0"/>
          </a:p>
        </p:txBody>
      </p:sp>
      <p:sp>
        <p:nvSpPr>
          <p:cNvPr id="3" name="Title 2"/>
          <p:cNvSpPr>
            <a:spLocks noGrp="1"/>
          </p:cNvSpPr>
          <p:nvPr>
            <p:ph type="title"/>
          </p:nvPr>
        </p:nvSpPr>
        <p:spPr/>
        <p:txBody>
          <a:bodyPr/>
          <a:lstStyle/>
          <a:p>
            <a:r>
              <a:rPr lang="en-AU" dirty="0" smtClean="0"/>
              <a:t>What should you or your client do in the conciliation conference?  </a:t>
            </a:r>
            <a:endParaRPr lang="en-AU" dirty="0"/>
          </a:p>
        </p:txBody>
      </p:sp>
    </p:spTree>
    <p:extLst>
      <p:ext uri="{BB962C8B-B14F-4D97-AF65-F5344CB8AC3E}">
        <p14:creationId xmlns:p14="http://schemas.microsoft.com/office/powerpoint/2010/main" val="3592042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matter Settles – what </a:t>
            </a:r>
            <a:r>
              <a:rPr lang="en-AU" dirty="0" err="1" smtClean="0"/>
              <a:t>nEXT</a:t>
            </a:r>
            <a:r>
              <a:rPr lang="en-AU" dirty="0" smtClean="0"/>
              <a:t>?     </a:t>
            </a:r>
            <a:endParaRPr lang="en-AU" dirty="0"/>
          </a:p>
        </p:txBody>
      </p:sp>
      <p:sp>
        <p:nvSpPr>
          <p:cNvPr id="3" name="Content Placeholder 2"/>
          <p:cNvSpPr>
            <a:spLocks noGrp="1"/>
          </p:cNvSpPr>
          <p:nvPr>
            <p:ph sz="quarter" idx="10"/>
          </p:nvPr>
        </p:nvSpPr>
        <p:spPr>
          <a:xfrm>
            <a:off x="657224" y="1552575"/>
            <a:ext cx="9540876" cy="4975225"/>
          </a:xfrm>
        </p:spPr>
        <p:txBody>
          <a:bodyPr/>
          <a:lstStyle/>
          <a:p>
            <a:pPr marL="342900" indent="-342900">
              <a:buFont typeface="Arial" pitchFamily="34" charset="0"/>
              <a:buChar char="•"/>
            </a:pPr>
            <a:r>
              <a:rPr lang="en-AU" dirty="0" smtClean="0"/>
              <a:t>Deed of release will be prepared </a:t>
            </a:r>
          </a:p>
          <a:p>
            <a:pPr marL="342900" indent="-342900">
              <a:buFont typeface="Arial" pitchFamily="34" charset="0"/>
              <a:buChar char="•"/>
            </a:pPr>
            <a:r>
              <a:rPr lang="en-AU" dirty="0" smtClean="0"/>
              <a:t>To save costs, you may suggest that the employer’s solicitor prepare the deed.</a:t>
            </a:r>
          </a:p>
          <a:p>
            <a:pPr marL="342900" indent="-342900">
              <a:buFont typeface="Arial" pitchFamily="34" charset="0"/>
              <a:buChar char="•"/>
            </a:pPr>
            <a:r>
              <a:rPr lang="en-AU" dirty="0" smtClean="0"/>
              <a:t>Check the terms of the deed and make sure they are in your client’s best interest.  Negotiate reciprocal terms if the deed appears one-sided. </a:t>
            </a:r>
          </a:p>
          <a:p>
            <a:pPr marL="342900" indent="-342900">
              <a:buFont typeface="Arial" pitchFamily="34" charset="0"/>
              <a:buChar char="•"/>
            </a:pPr>
            <a:r>
              <a:rPr lang="en-AU" dirty="0" smtClean="0"/>
              <a:t>Ensure you obtain the counter-signed version of the deed promptly from the employer.  </a:t>
            </a:r>
          </a:p>
          <a:p>
            <a:pPr marL="342900" indent="-342900">
              <a:buFont typeface="Arial" pitchFamily="34" charset="0"/>
              <a:buChar char="•"/>
            </a:pPr>
            <a:r>
              <a:rPr lang="en-AU" dirty="0" smtClean="0"/>
              <a:t>Advise your client of the consequences of breaching the deed.    </a:t>
            </a:r>
          </a:p>
        </p:txBody>
      </p:sp>
    </p:spTree>
    <p:extLst>
      <p:ext uri="{BB962C8B-B14F-4D97-AF65-F5344CB8AC3E}">
        <p14:creationId xmlns:p14="http://schemas.microsoft.com/office/powerpoint/2010/main" val="2871733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matter doesn’t settle AND APPLICANT WISHES TO CONTEST MATTER – what next?  </a:t>
            </a:r>
            <a:endParaRPr lang="en-AU" dirty="0"/>
          </a:p>
        </p:txBody>
      </p:sp>
      <p:sp>
        <p:nvSpPr>
          <p:cNvPr id="3" name="Content Placeholder 2"/>
          <p:cNvSpPr>
            <a:spLocks noGrp="1"/>
          </p:cNvSpPr>
          <p:nvPr>
            <p:ph sz="quarter" idx="10"/>
          </p:nvPr>
        </p:nvSpPr>
        <p:spPr>
          <a:xfrm>
            <a:off x="657224" y="1552575"/>
            <a:ext cx="9378978" cy="4975225"/>
          </a:xfrm>
        </p:spPr>
        <p:txBody>
          <a:bodyPr/>
          <a:lstStyle/>
          <a:p>
            <a:endParaRPr lang="en-AU" sz="1400" b="1" dirty="0" smtClean="0"/>
          </a:p>
          <a:p>
            <a:pPr marL="342900" indent="-342900">
              <a:buFont typeface="Arial" pitchFamily="34" charset="0"/>
              <a:buChar char="•"/>
            </a:pPr>
            <a:endParaRPr lang="en-AU" sz="1400" b="1" dirty="0"/>
          </a:p>
        </p:txBody>
      </p:sp>
      <p:graphicFrame>
        <p:nvGraphicFramePr>
          <p:cNvPr id="5" name="Diagram 4"/>
          <p:cNvGraphicFramePr/>
          <p:nvPr>
            <p:extLst>
              <p:ext uri="{D42A27DB-BD31-4B8C-83A1-F6EECF244321}">
                <p14:modId xmlns:p14="http://schemas.microsoft.com/office/powerpoint/2010/main" val="300721022"/>
              </p:ext>
            </p:extLst>
          </p:nvPr>
        </p:nvGraphicFramePr>
        <p:xfrm>
          <a:off x="1041401" y="1866900"/>
          <a:ext cx="8994801"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664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Summary of Unfair dismissal and adverse action remedies </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3601230575"/>
              </p:ext>
            </p:extLst>
          </p:nvPr>
        </p:nvGraphicFramePr>
        <p:xfrm>
          <a:off x="406401" y="1549400"/>
          <a:ext cx="9893300" cy="5016500"/>
        </p:xfrm>
        <a:graphic>
          <a:graphicData uri="http://schemas.openxmlformats.org/drawingml/2006/table">
            <a:tbl>
              <a:tblPr firstRow="1" bandRow="1">
                <a:tableStyleId>{5C22544A-7EE6-4342-B048-85BDC9FD1C3A}</a:tableStyleId>
              </a:tblPr>
              <a:tblGrid>
                <a:gridCol w="1870448"/>
                <a:gridCol w="2409451"/>
                <a:gridCol w="5613401"/>
              </a:tblGrid>
              <a:tr h="736927">
                <a:tc>
                  <a:txBody>
                    <a:bodyPr/>
                    <a:lstStyle/>
                    <a:p>
                      <a:endParaRPr lang="en-AU" sz="1800" dirty="0"/>
                    </a:p>
                  </a:txBody>
                  <a:tcPr/>
                </a:tc>
                <a:tc>
                  <a:txBody>
                    <a:bodyPr/>
                    <a:lstStyle/>
                    <a:p>
                      <a:pPr algn="ctr"/>
                      <a:r>
                        <a:rPr lang="en-AU" sz="1800" dirty="0" smtClean="0"/>
                        <a:t>Unfair Dismissal</a:t>
                      </a:r>
                      <a:endParaRPr lang="en-AU" sz="1800" dirty="0"/>
                    </a:p>
                  </a:txBody>
                  <a:tcPr/>
                </a:tc>
                <a:tc>
                  <a:txBody>
                    <a:bodyPr/>
                    <a:lstStyle/>
                    <a:p>
                      <a:pPr algn="ctr"/>
                      <a:r>
                        <a:rPr lang="en-AU" sz="1800" dirty="0" smtClean="0"/>
                        <a:t>General Protections</a:t>
                      </a:r>
                      <a:endParaRPr lang="en-AU" sz="1800" dirty="0"/>
                    </a:p>
                  </a:txBody>
                  <a:tcPr/>
                </a:tc>
              </a:tr>
              <a:tr h="624944">
                <a:tc>
                  <a:txBody>
                    <a:bodyPr/>
                    <a:lstStyle/>
                    <a:p>
                      <a:r>
                        <a:rPr lang="en-AU" sz="1400" b="1" dirty="0" smtClean="0"/>
                        <a:t>Grounds</a:t>
                      </a:r>
                      <a:endParaRPr lang="en-AU" sz="1400" b="1" dirty="0"/>
                    </a:p>
                  </a:txBody>
                  <a:tcPr/>
                </a:tc>
                <a:tc>
                  <a:txBody>
                    <a:bodyPr/>
                    <a:lstStyle/>
                    <a:p>
                      <a:r>
                        <a:rPr lang="en-AU" sz="1400" dirty="0" smtClean="0"/>
                        <a:t>Termination was harsh, unjust or unreasonable</a:t>
                      </a:r>
                      <a:endParaRPr lang="en-AU" sz="1400" dirty="0"/>
                    </a:p>
                  </a:txBody>
                  <a:tcPr/>
                </a:tc>
                <a:tc>
                  <a:txBody>
                    <a:bodyPr/>
                    <a:lstStyle/>
                    <a:p>
                      <a:r>
                        <a:rPr lang="en-AU" sz="1400" dirty="0" smtClean="0"/>
                        <a:t>‘Adverse action’ taken for a ‘prohibited</a:t>
                      </a:r>
                      <a:r>
                        <a:rPr lang="en-AU" sz="1400" baseline="0" dirty="0" smtClean="0"/>
                        <a:t> reason’</a:t>
                      </a:r>
                      <a:endParaRPr lang="en-AU" sz="1400" dirty="0"/>
                    </a:p>
                  </a:txBody>
                  <a:tcPr/>
                </a:tc>
              </a:tr>
              <a:tr h="819730">
                <a:tc>
                  <a:txBody>
                    <a:bodyPr/>
                    <a:lstStyle/>
                    <a:p>
                      <a:r>
                        <a:rPr lang="en-AU" sz="1400" b="1" dirty="0" smtClean="0"/>
                        <a:t>Time limit for application </a:t>
                      </a:r>
                      <a:endParaRPr lang="en-AU" sz="1400" b="1" dirty="0"/>
                    </a:p>
                  </a:txBody>
                  <a:tcPr/>
                </a:tc>
                <a:tc>
                  <a:txBody>
                    <a:bodyPr/>
                    <a:lstStyle/>
                    <a:p>
                      <a:r>
                        <a:rPr lang="en-AU" sz="1400" dirty="0" smtClean="0"/>
                        <a:t>21 days from the date the dismissal takes</a:t>
                      </a:r>
                      <a:r>
                        <a:rPr lang="en-AU" sz="1400" baseline="0" dirty="0" smtClean="0"/>
                        <a:t> effect </a:t>
                      </a:r>
                      <a:endParaRPr lang="en-AU" sz="1400" dirty="0"/>
                    </a:p>
                  </a:txBody>
                  <a:tcPr/>
                </a:tc>
                <a:tc>
                  <a:txBody>
                    <a:bodyPr/>
                    <a:lstStyle/>
                    <a:p>
                      <a:pPr marL="285750" indent="-285750">
                        <a:buFont typeface="Arial" pitchFamily="34" charset="0"/>
                        <a:buChar char="•"/>
                      </a:pPr>
                      <a:r>
                        <a:rPr lang="en-AU" sz="1400" dirty="0" smtClean="0"/>
                        <a:t>21 days from the date the dismissal</a:t>
                      </a:r>
                      <a:r>
                        <a:rPr lang="en-AU" sz="1400" baseline="0" dirty="0" smtClean="0"/>
                        <a:t> takes effect </a:t>
                      </a:r>
                    </a:p>
                    <a:p>
                      <a:pPr marL="285750" indent="-285750">
                        <a:buFont typeface="Arial" pitchFamily="34" charset="0"/>
                        <a:buChar char="•"/>
                      </a:pPr>
                      <a:r>
                        <a:rPr lang="en-AU" sz="1400" baseline="0" dirty="0" smtClean="0"/>
                        <a:t>If employee is not dismissed, up to 6 years from the date of the adverse action</a:t>
                      </a:r>
                      <a:endParaRPr lang="en-AU" sz="1400" dirty="0"/>
                    </a:p>
                  </a:txBody>
                  <a:tcPr/>
                </a:tc>
              </a:tr>
              <a:tr h="1297905">
                <a:tc>
                  <a:txBody>
                    <a:bodyPr/>
                    <a:lstStyle/>
                    <a:p>
                      <a:r>
                        <a:rPr lang="en-AU" sz="1400" b="1" dirty="0" smtClean="0"/>
                        <a:t>Jurisdiction of the Fair Work Commission (FWC) and/or Court </a:t>
                      </a:r>
                      <a:endParaRPr lang="en-AU" sz="1400" b="1" dirty="0"/>
                    </a:p>
                  </a:txBody>
                  <a:tcPr/>
                </a:tc>
                <a:tc>
                  <a:txBody>
                    <a:bodyPr/>
                    <a:lstStyle/>
                    <a:p>
                      <a:r>
                        <a:rPr lang="en-AU" sz="1400" b="1" dirty="0" smtClean="0"/>
                        <a:t>FWC:</a:t>
                      </a:r>
                      <a:r>
                        <a:rPr lang="en-AU" sz="1400" b="1" baseline="0" dirty="0" smtClean="0"/>
                        <a:t>  </a:t>
                      </a:r>
                    </a:p>
                    <a:p>
                      <a:pPr marL="285750" indent="-285750">
                        <a:buFont typeface="Arial" pitchFamily="34" charset="0"/>
                        <a:buChar char="•"/>
                      </a:pPr>
                      <a:r>
                        <a:rPr lang="en-AU" sz="1400" baseline="0" dirty="0" smtClean="0"/>
                        <a:t>conciliation; and </a:t>
                      </a:r>
                    </a:p>
                    <a:p>
                      <a:pPr marL="285750" indent="-285750">
                        <a:buFont typeface="Arial" pitchFamily="34" charset="0"/>
                        <a:buChar char="•"/>
                      </a:pPr>
                      <a:r>
                        <a:rPr lang="en-AU" sz="1400" baseline="0" dirty="0" smtClean="0"/>
                        <a:t>arbitration.</a:t>
                      </a:r>
                      <a:endParaRPr lang="en-AU" sz="1400" dirty="0"/>
                    </a:p>
                  </a:txBody>
                  <a:tcPr/>
                </a:tc>
                <a:tc>
                  <a:txBody>
                    <a:bodyPr/>
                    <a:lstStyle/>
                    <a:p>
                      <a:r>
                        <a:rPr lang="en-AU" sz="1400" b="1" dirty="0" smtClean="0"/>
                        <a:t>FWC</a:t>
                      </a:r>
                      <a:r>
                        <a:rPr lang="en-AU" sz="1400" dirty="0" smtClean="0"/>
                        <a:t>:  </a:t>
                      </a:r>
                    </a:p>
                    <a:p>
                      <a:pPr marL="285750" indent="-285750">
                        <a:buFont typeface="Arial" pitchFamily="34" charset="0"/>
                        <a:buChar char="•"/>
                      </a:pPr>
                      <a:r>
                        <a:rPr lang="en-AU" sz="1400" dirty="0" smtClean="0"/>
                        <a:t>compulsory conciliation if adverse</a:t>
                      </a:r>
                      <a:r>
                        <a:rPr lang="en-AU" sz="1400" baseline="0" dirty="0" smtClean="0"/>
                        <a:t> action relates to a dismissal</a:t>
                      </a:r>
                      <a:r>
                        <a:rPr lang="en-AU" sz="1400" dirty="0" smtClean="0"/>
                        <a:t>; </a:t>
                      </a:r>
                    </a:p>
                    <a:p>
                      <a:pPr marL="285750" indent="-285750">
                        <a:buFont typeface="Arial" pitchFamily="34" charset="0"/>
                        <a:buChar char="•"/>
                      </a:pPr>
                      <a:r>
                        <a:rPr lang="en-AU" sz="1400" dirty="0" smtClean="0"/>
                        <a:t>arbitration (if agreed to by the parties, from 1 January 2014)</a:t>
                      </a:r>
                      <a:r>
                        <a:rPr lang="en-AU" sz="1400" baseline="0" dirty="0" smtClean="0"/>
                        <a:t> </a:t>
                      </a:r>
                    </a:p>
                    <a:p>
                      <a:r>
                        <a:rPr lang="en-AU" sz="1400" b="1" baseline="0" dirty="0" smtClean="0"/>
                        <a:t>Federal Circuit Court / Federal Court: </a:t>
                      </a:r>
                    </a:p>
                    <a:p>
                      <a:pPr marL="285750" indent="-285750">
                        <a:buFont typeface="Arial" pitchFamily="34" charset="0"/>
                        <a:buChar char="•"/>
                      </a:pPr>
                      <a:r>
                        <a:rPr lang="en-AU" sz="1400" dirty="0" smtClean="0"/>
                        <a:t>arbitration </a:t>
                      </a:r>
                      <a:endParaRPr lang="en-AU" sz="1400" dirty="0"/>
                    </a:p>
                  </a:txBody>
                  <a:tcPr/>
                </a:tc>
              </a:tr>
              <a:tr h="1536994">
                <a:tc>
                  <a:txBody>
                    <a:bodyPr/>
                    <a:lstStyle/>
                    <a:p>
                      <a:r>
                        <a:rPr lang="en-AU" sz="1400" b="1" dirty="0" smtClean="0"/>
                        <a:t>Remedy</a:t>
                      </a:r>
                      <a:endParaRPr lang="en-AU" sz="1400" b="1" dirty="0"/>
                    </a:p>
                  </a:txBody>
                  <a:tcPr/>
                </a:tc>
                <a:tc>
                  <a:txBody>
                    <a:bodyPr/>
                    <a:lstStyle/>
                    <a:p>
                      <a:r>
                        <a:rPr lang="en-AU" sz="1400" dirty="0" smtClean="0"/>
                        <a:t>Reinstatement</a:t>
                      </a:r>
                      <a:r>
                        <a:rPr lang="en-AU" sz="1400" baseline="0" dirty="0" smtClean="0"/>
                        <a:t> or compensation </a:t>
                      </a:r>
                      <a:r>
                        <a:rPr lang="en-AU" sz="1400" dirty="0" smtClean="0"/>
                        <a:t>(up to 6 months pay or $64,650) </a:t>
                      </a:r>
                      <a:endParaRPr lang="en-AU" sz="1400" dirty="0"/>
                    </a:p>
                  </a:txBody>
                  <a:tcPr/>
                </a:tc>
                <a:tc>
                  <a:txBody>
                    <a:bodyPr/>
                    <a:lstStyle/>
                    <a:p>
                      <a:r>
                        <a:rPr lang="en-AU" sz="1400" b="1" dirty="0" smtClean="0"/>
                        <a:t>FWC:  </a:t>
                      </a:r>
                      <a:r>
                        <a:rPr lang="en-AU" sz="1400" dirty="0" smtClean="0"/>
                        <a:t>Reinstatement</a:t>
                      </a:r>
                      <a:r>
                        <a:rPr lang="en-AU" sz="1400" baseline="0" dirty="0" smtClean="0"/>
                        <a:t>, p</a:t>
                      </a:r>
                      <a:r>
                        <a:rPr lang="en-AU" sz="1400" dirty="0" smtClean="0"/>
                        <a:t>ayment of compensation, payment for lost remuneration, maintenance of the continuity of employment,</a:t>
                      </a:r>
                      <a:r>
                        <a:rPr lang="en-AU" sz="1400" baseline="0" dirty="0" smtClean="0"/>
                        <a:t> m</a:t>
                      </a:r>
                      <a:r>
                        <a:rPr lang="en-AU" sz="1400" dirty="0" smtClean="0"/>
                        <a:t>aintenance of the period of continuous service.</a:t>
                      </a:r>
                    </a:p>
                    <a:p>
                      <a:endParaRPr lang="en-AU" sz="1400" dirty="0" smtClean="0"/>
                    </a:p>
                    <a:p>
                      <a:r>
                        <a:rPr lang="en-AU" sz="1400" b="1" dirty="0" smtClean="0"/>
                        <a:t>Federal Circuit</a:t>
                      </a:r>
                      <a:r>
                        <a:rPr lang="en-AU" sz="1400" b="1" baseline="0" dirty="0" smtClean="0"/>
                        <a:t> Court / Federal Court: </a:t>
                      </a:r>
                      <a:r>
                        <a:rPr lang="en-AU" sz="1400" dirty="0" smtClean="0"/>
                        <a:t>Reinstatement, compensation or any order the Court sees fit</a:t>
                      </a:r>
                      <a:endParaRPr lang="en-AU" sz="1400" dirty="0">
                        <a:solidFill>
                          <a:srgbClr val="FF0000"/>
                        </a:solidFill>
                      </a:endParaRPr>
                    </a:p>
                  </a:txBody>
                  <a:tcPr/>
                </a:tc>
              </a:tr>
            </a:tbl>
          </a:graphicData>
        </a:graphic>
      </p:graphicFrame>
    </p:spTree>
    <p:extLst>
      <p:ext uri="{BB962C8B-B14F-4D97-AF65-F5344CB8AC3E}">
        <p14:creationId xmlns:p14="http://schemas.microsoft.com/office/powerpoint/2010/main" val="27151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hearing / arbitration </a:t>
            </a:r>
            <a:endParaRPr lang="en-AU" dirty="0"/>
          </a:p>
        </p:txBody>
      </p:sp>
      <p:sp>
        <p:nvSpPr>
          <p:cNvPr id="3" name="Content Placeholder 2"/>
          <p:cNvSpPr>
            <a:spLocks noGrp="1"/>
          </p:cNvSpPr>
          <p:nvPr>
            <p:ph sz="quarter" idx="10"/>
          </p:nvPr>
        </p:nvSpPr>
        <p:spPr>
          <a:xfrm>
            <a:off x="657224" y="1552575"/>
            <a:ext cx="9731376" cy="4975225"/>
          </a:xfrm>
        </p:spPr>
        <p:txBody>
          <a:bodyPr/>
          <a:lstStyle/>
          <a:p>
            <a:r>
              <a:rPr lang="en-AU" dirty="0" smtClean="0"/>
              <a:t>Applicant’s case			Respondent’s case 	</a:t>
            </a:r>
            <a:r>
              <a:rPr lang="en-AU" dirty="0"/>
              <a:t/>
            </a:r>
            <a:br>
              <a:rPr lang="en-AU" dirty="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b="1" dirty="0" smtClean="0"/>
              <a:t>Closing submissions </a:t>
            </a:r>
            <a:r>
              <a:rPr lang="en-AU" dirty="0" smtClean="0"/>
              <a:t>	 </a:t>
            </a:r>
          </a:p>
        </p:txBody>
      </p:sp>
      <p:graphicFrame>
        <p:nvGraphicFramePr>
          <p:cNvPr id="5" name="Diagram 4"/>
          <p:cNvGraphicFramePr/>
          <p:nvPr>
            <p:extLst>
              <p:ext uri="{D42A27DB-BD31-4B8C-83A1-F6EECF244321}">
                <p14:modId xmlns:p14="http://schemas.microsoft.com/office/powerpoint/2010/main" val="2871106810"/>
              </p:ext>
            </p:extLst>
          </p:nvPr>
        </p:nvGraphicFramePr>
        <p:xfrm>
          <a:off x="825500" y="2222500"/>
          <a:ext cx="4433253" cy="388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553785226"/>
              </p:ext>
            </p:extLst>
          </p:nvPr>
        </p:nvGraphicFramePr>
        <p:xfrm>
          <a:off x="5514022" y="2222501"/>
          <a:ext cx="4760278" cy="38861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26646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‘Adverse Action’ for a ‘Prohibited Reason’</a:t>
            </a:r>
            <a:endParaRPr lang="en-AU" dirty="0"/>
          </a:p>
        </p:txBody>
      </p:sp>
      <p:sp>
        <p:nvSpPr>
          <p:cNvPr id="3" name="Title 2"/>
          <p:cNvSpPr>
            <a:spLocks noGrp="1"/>
          </p:cNvSpPr>
          <p:nvPr>
            <p:ph type="ctrTitle"/>
          </p:nvPr>
        </p:nvSpPr>
        <p:spPr/>
        <p:txBody>
          <a:bodyPr/>
          <a:lstStyle/>
          <a:p>
            <a:r>
              <a:rPr lang="en-AU" dirty="0" smtClean="0"/>
              <a:t>General Protections</a:t>
            </a:r>
            <a:endParaRPr lang="en-AU" dirty="0"/>
          </a:p>
        </p:txBody>
      </p:sp>
    </p:spTree>
    <p:extLst>
      <p:ext uri="{BB962C8B-B14F-4D97-AF65-F5344CB8AC3E}">
        <p14:creationId xmlns:p14="http://schemas.microsoft.com/office/powerpoint/2010/main" val="567258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spect="1" noChangeArrowheads="1"/>
          </p:cNvSpPr>
          <p:nvPr>
            <p:ph type="title"/>
          </p:nvPr>
        </p:nvSpPr>
        <p:spPr/>
        <p:txBody>
          <a:bodyPr/>
          <a:lstStyle/>
          <a:p>
            <a:r>
              <a:rPr lang="en-AU" dirty="0"/>
              <a:t>GENERAL </a:t>
            </a:r>
            <a:r>
              <a:rPr lang="en-AU" dirty="0" smtClean="0"/>
              <a:t>PROTECTIONS overview</a:t>
            </a:r>
            <a:endParaRPr lang="en-AU" dirty="0"/>
          </a:p>
        </p:txBody>
      </p:sp>
      <p:sp>
        <p:nvSpPr>
          <p:cNvPr id="38915" name="Rectangle 3"/>
          <p:cNvSpPr>
            <a:spLocks noChangeArrowheads="1"/>
          </p:cNvSpPr>
          <p:nvPr/>
        </p:nvSpPr>
        <p:spPr bwMode="auto">
          <a:xfrm>
            <a:off x="4351984" y="2038350"/>
            <a:ext cx="259436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lnSpc>
                <a:spcPct val="110000"/>
              </a:lnSpc>
              <a:spcAft>
                <a:spcPct val="50000"/>
              </a:spcAft>
            </a:pPr>
            <a:r>
              <a:rPr lang="en-AU" sz="1600" b="1">
                <a:solidFill>
                  <a:schemeClr val="bg1"/>
                </a:solidFill>
              </a:rPr>
              <a:t>Case study</a:t>
            </a:r>
          </a:p>
        </p:txBody>
      </p:sp>
      <p:sp>
        <p:nvSpPr>
          <p:cNvPr id="38916" name="Rectangle 4"/>
          <p:cNvSpPr>
            <a:spLocks noChangeArrowheads="1"/>
          </p:cNvSpPr>
          <p:nvPr/>
        </p:nvSpPr>
        <p:spPr bwMode="auto">
          <a:xfrm>
            <a:off x="2865864" y="2060575"/>
            <a:ext cx="1438488"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lnSpc>
                <a:spcPct val="110000"/>
              </a:lnSpc>
              <a:spcAft>
                <a:spcPct val="50000"/>
              </a:spcAft>
            </a:pPr>
            <a:r>
              <a:rPr lang="en-AU" sz="1600" b="1">
                <a:solidFill>
                  <a:schemeClr val="bg1"/>
                </a:solidFill>
              </a:rPr>
              <a:t>Cases update </a:t>
            </a:r>
          </a:p>
        </p:txBody>
      </p:sp>
      <p:sp>
        <p:nvSpPr>
          <p:cNvPr id="38917" name="Rectangle 5"/>
          <p:cNvSpPr>
            <a:spLocks noChangeAspect="1" noChangeArrowheads="1"/>
          </p:cNvSpPr>
          <p:nvPr/>
        </p:nvSpPr>
        <p:spPr bwMode="auto">
          <a:xfrm>
            <a:off x="1052670" y="765176"/>
            <a:ext cx="60619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57600" bIns="0" anchor="b"/>
          <a:lstStyle/>
          <a:p>
            <a:pPr defTabSz="830263" eaLnBrk="0" hangingPunct="0"/>
            <a:endParaRPr lang="en-US" sz="2800">
              <a:solidFill>
                <a:schemeClr val="bg2"/>
              </a:solidFill>
            </a:endParaRPr>
          </a:p>
        </p:txBody>
      </p:sp>
      <p:sp>
        <p:nvSpPr>
          <p:cNvPr id="38918" name="Rectangle 6"/>
          <p:cNvSpPr>
            <a:spLocks noChangeArrowheads="1"/>
          </p:cNvSpPr>
          <p:nvPr/>
        </p:nvSpPr>
        <p:spPr bwMode="auto">
          <a:xfrm>
            <a:off x="1389270" y="2038350"/>
            <a:ext cx="962168"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lnSpc>
                <a:spcPct val="110000"/>
              </a:lnSpc>
              <a:spcAft>
                <a:spcPct val="50000"/>
              </a:spcAft>
            </a:pPr>
            <a:r>
              <a:rPr lang="en-AU" sz="1600" b="1">
                <a:solidFill>
                  <a:schemeClr val="bg1"/>
                </a:solidFill>
              </a:rPr>
              <a:t>Overview </a:t>
            </a:r>
          </a:p>
        </p:txBody>
      </p:sp>
      <p:sp>
        <p:nvSpPr>
          <p:cNvPr id="38920" name="Text Box 4"/>
          <p:cNvSpPr txBox="1">
            <a:spLocks noChangeArrowheads="1"/>
          </p:cNvSpPr>
          <p:nvPr/>
        </p:nvSpPr>
        <p:spPr bwMode="auto">
          <a:xfrm>
            <a:off x="857378" y="1647825"/>
            <a:ext cx="244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95363">
              <a:defRPr>
                <a:solidFill>
                  <a:schemeClr val="tx1"/>
                </a:solidFill>
                <a:latin typeface="Arial" charset="0"/>
              </a:defRPr>
            </a:lvl1pPr>
            <a:lvl2pPr defTabSz="995363">
              <a:defRPr>
                <a:solidFill>
                  <a:schemeClr val="tx1"/>
                </a:solidFill>
                <a:latin typeface="Arial" charset="0"/>
              </a:defRPr>
            </a:lvl2pPr>
            <a:lvl3pPr defTabSz="995363">
              <a:defRPr>
                <a:solidFill>
                  <a:schemeClr val="tx1"/>
                </a:solidFill>
                <a:latin typeface="Arial" charset="0"/>
              </a:defRPr>
            </a:lvl3pPr>
            <a:lvl4pPr defTabSz="995363">
              <a:defRPr>
                <a:solidFill>
                  <a:schemeClr val="tx1"/>
                </a:solidFill>
                <a:latin typeface="Arial" charset="0"/>
              </a:defRPr>
            </a:lvl4pPr>
            <a:lvl5pPr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pPr algn="ctr"/>
            <a:r>
              <a:rPr lang="en-AU" sz="2400" dirty="0">
                <a:solidFill>
                  <a:srgbClr val="003366"/>
                </a:solidFill>
              </a:rPr>
              <a:t>Conduct</a:t>
            </a:r>
            <a:endParaRPr lang="en-AU" dirty="0"/>
          </a:p>
        </p:txBody>
      </p:sp>
      <p:sp>
        <p:nvSpPr>
          <p:cNvPr id="38921" name="Text Box 5"/>
          <p:cNvSpPr txBox="1">
            <a:spLocks noChangeArrowheads="1"/>
          </p:cNvSpPr>
          <p:nvPr/>
        </p:nvSpPr>
        <p:spPr bwMode="auto">
          <a:xfrm>
            <a:off x="3945524" y="1557339"/>
            <a:ext cx="24482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95363">
              <a:defRPr>
                <a:solidFill>
                  <a:schemeClr val="tx1"/>
                </a:solidFill>
                <a:latin typeface="Arial" charset="0"/>
              </a:defRPr>
            </a:lvl1pPr>
            <a:lvl2pPr defTabSz="995363">
              <a:defRPr>
                <a:solidFill>
                  <a:schemeClr val="tx1"/>
                </a:solidFill>
                <a:latin typeface="Arial" charset="0"/>
              </a:defRPr>
            </a:lvl2pPr>
            <a:lvl3pPr defTabSz="995363">
              <a:defRPr>
                <a:solidFill>
                  <a:schemeClr val="tx1"/>
                </a:solidFill>
                <a:latin typeface="Arial" charset="0"/>
              </a:defRPr>
            </a:lvl3pPr>
            <a:lvl4pPr defTabSz="995363">
              <a:defRPr>
                <a:solidFill>
                  <a:schemeClr val="tx1"/>
                </a:solidFill>
                <a:latin typeface="Arial" charset="0"/>
              </a:defRPr>
            </a:lvl4pPr>
            <a:lvl5pPr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pPr algn="ctr"/>
            <a:r>
              <a:rPr lang="en-AU" sz="3200" b="1" u="sng">
                <a:solidFill>
                  <a:srgbClr val="003366"/>
                </a:solidFill>
              </a:rPr>
              <a:t>A</a:t>
            </a:r>
            <a:r>
              <a:rPr lang="en-AU" sz="2400">
                <a:solidFill>
                  <a:srgbClr val="003366"/>
                </a:solidFill>
              </a:rPr>
              <a:t> reason</a:t>
            </a:r>
            <a:endParaRPr lang="en-AU"/>
          </a:p>
        </p:txBody>
      </p:sp>
      <p:sp>
        <p:nvSpPr>
          <p:cNvPr id="38922" name="Text Box 6"/>
          <p:cNvSpPr txBox="1">
            <a:spLocks noChangeArrowheads="1"/>
          </p:cNvSpPr>
          <p:nvPr/>
        </p:nvSpPr>
        <p:spPr bwMode="auto">
          <a:xfrm>
            <a:off x="7005090" y="1647825"/>
            <a:ext cx="244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95363">
              <a:defRPr>
                <a:solidFill>
                  <a:schemeClr val="tx1"/>
                </a:solidFill>
                <a:latin typeface="Arial" charset="0"/>
              </a:defRPr>
            </a:lvl1pPr>
            <a:lvl2pPr defTabSz="995363">
              <a:defRPr>
                <a:solidFill>
                  <a:schemeClr val="tx1"/>
                </a:solidFill>
                <a:latin typeface="Arial" charset="0"/>
              </a:defRPr>
            </a:lvl2pPr>
            <a:lvl3pPr defTabSz="995363">
              <a:defRPr>
                <a:solidFill>
                  <a:schemeClr val="tx1"/>
                </a:solidFill>
                <a:latin typeface="Arial" charset="0"/>
              </a:defRPr>
            </a:lvl3pPr>
            <a:lvl4pPr defTabSz="995363">
              <a:defRPr>
                <a:solidFill>
                  <a:schemeClr val="tx1"/>
                </a:solidFill>
                <a:latin typeface="Arial" charset="0"/>
              </a:defRPr>
            </a:lvl4pPr>
            <a:lvl5pPr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pPr algn="ctr"/>
            <a:r>
              <a:rPr lang="en-AU" sz="2400">
                <a:solidFill>
                  <a:srgbClr val="003366"/>
                </a:solidFill>
              </a:rPr>
              <a:t>Remedy</a:t>
            </a:r>
            <a:endParaRPr lang="en-AU"/>
          </a:p>
        </p:txBody>
      </p:sp>
      <p:sp>
        <p:nvSpPr>
          <p:cNvPr id="38923" name="Text Box 7"/>
          <p:cNvSpPr txBox="1">
            <a:spLocks noChangeArrowheads="1"/>
          </p:cNvSpPr>
          <p:nvPr/>
        </p:nvSpPr>
        <p:spPr bwMode="auto">
          <a:xfrm>
            <a:off x="3335833" y="1647825"/>
            <a:ext cx="5763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95363">
              <a:defRPr>
                <a:solidFill>
                  <a:schemeClr val="tx1"/>
                </a:solidFill>
                <a:latin typeface="Arial" charset="0"/>
              </a:defRPr>
            </a:lvl1pPr>
            <a:lvl2pPr defTabSz="995363">
              <a:defRPr>
                <a:solidFill>
                  <a:schemeClr val="tx1"/>
                </a:solidFill>
                <a:latin typeface="Arial" charset="0"/>
              </a:defRPr>
            </a:lvl2pPr>
            <a:lvl3pPr defTabSz="995363">
              <a:defRPr>
                <a:solidFill>
                  <a:schemeClr val="tx1"/>
                </a:solidFill>
                <a:latin typeface="Arial" charset="0"/>
              </a:defRPr>
            </a:lvl3pPr>
            <a:lvl4pPr defTabSz="995363">
              <a:defRPr>
                <a:solidFill>
                  <a:schemeClr val="tx1"/>
                </a:solidFill>
                <a:latin typeface="Arial" charset="0"/>
              </a:defRPr>
            </a:lvl4pPr>
            <a:lvl5pPr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pPr algn="ctr"/>
            <a:r>
              <a:rPr lang="en-AU" sz="2400">
                <a:solidFill>
                  <a:srgbClr val="003366"/>
                </a:solidFill>
              </a:rPr>
              <a:t>+</a:t>
            </a:r>
            <a:endParaRPr lang="en-AU"/>
          </a:p>
        </p:txBody>
      </p:sp>
      <p:sp>
        <p:nvSpPr>
          <p:cNvPr id="38924" name="Text Box 8"/>
          <p:cNvSpPr txBox="1">
            <a:spLocks noChangeArrowheads="1"/>
          </p:cNvSpPr>
          <p:nvPr/>
        </p:nvSpPr>
        <p:spPr bwMode="auto">
          <a:xfrm>
            <a:off x="6412864" y="1647825"/>
            <a:ext cx="5763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95363">
              <a:defRPr>
                <a:solidFill>
                  <a:schemeClr val="tx1"/>
                </a:solidFill>
                <a:latin typeface="Arial" charset="0"/>
              </a:defRPr>
            </a:lvl1pPr>
            <a:lvl2pPr defTabSz="995363">
              <a:defRPr>
                <a:solidFill>
                  <a:schemeClr val="tx1"/>
                </a:solidFill>
                <a:latin typeface="Arial" charset="0"/>
              </a:defRPr>
            </a:lvl2pPr>
            <a:lvl3pPr defTabSz="995363">
              <a:defRPr>
                <a:solidFill>
                  <a:schemeClr val="tx1"/>
                </a:solidFill>
                <a:latin typeface="Arial" charset="0"/>
              </a:defRPr>
            </a:lvl3pPr>
            <a:lvl4pPr defTabSz="995363">
              <a:defRPr>
                <a:solidFill>
                  <a:schemeClr val="tx1"/>
                </a:solidFill>
                <a:latin typeface="Arial" charset="0"/>
              </a:defRPr>
            </a:lvl4pPr>
            <a:lvl5pPr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pPr algn="ctr"/>
            <a:r>
              <a:rPr lang="en-AU" sz="2400">
                <a:solidFill>
                  <a:srgbClr val="003366"/>
                </a:solidFill>
              </a:rPr>
              <a:t>=</a:t>
            </a:r>
            <a:endParaRPr lang="en-AU"/>
          </a:p>
        </p:txBody>
      </p:sp>
      <p:sp>
        <p:nvSpPr>
          <p:cNvPr id="38925" name="Text Box 22"/>
          <p:cNvSpPr txBox="1">
            <a:spLocks noChangeArrowheads="1"/>
          </p:cNvSpPr>
          <p:nvPr/>
        </p:nvSpPr>
        <p:spPr bwMode="auto">
          <a:xfrm>
            <a:off x="8480096" y="6235700"/>
            <a:ext cx="112110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95363">
              <a:defRPr>
                <a:solidFill>
                  <a:schemeClr val="tx1"/>
                </a:solidFill>
                <a:latin typeface="Arial" charset="0"/>
              </a:defRPr>
            </a:lvl1pPr>
            <a:lvl2pPr defTabSz="995363">
              <a:defRPr>
                <a:solidFill>
                  <a:schemeClr val="tx1"/>
                </a:solidFill>
                <a:latin typeface="Arial" charset="0"/>
              </a:defRPr>
            </a:lvl2pPr>
            <a:lvl3pPr defTabSz="995363">
              <a:defRPr>
                <a:solidFill>
                  <a:schemeClr val="tx1"/>
                </a:solidFill>
                <a:latin typeface="Arial" charset="0"/>
              </a:defRPr>
            </a:lvl3pPr>
            <a:lvl4pPr defTabSz="995363">
              <a:defRPr>
                <a:solidFill>
                  <a:schemeClr val="tx1"/>
                </a:solidFill>
                <a:latin typeface="Arial" charset="0"/>
              </a:defRPr>
            </a:lvl4pPr>
            <a:lvl5pPr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r>
              <a:rPr lang="en-AU" sz="1000" dirty="0">
                <a:solidFill>
                  <a:schemeClr val="bg2"/>
                </a:solidFill>
                <a:latin typeface="Arial Narrow" pitchFamily="34" charset="0"/>
              </a:rPr>
              <a:t>* Adverse action only</a:t>
            </a:r>
            <a:endParaRPr lang="en-AU" dirty="0"/>
          </a:p>
        </p:txBody>
      </p:sp>
      <p:pic>
        <p:nvPicPr>
          <p:cNvPr id="38926" name="Picture 14" descr="TornPaperL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676" y="2217738"/>
            <a:ext cx="3210526" cy="4094162"/>
          </a:xfrm>
          <a:prstGeom prst="rect">
            <a:avLst/>
          </a:prstGeom>
          <a:noFill/>
          <a:extLst>
            <a:ext uri="{909E8E84-426E-40DD-AFC4-6F175D3DCCD1}">
              <a14:hiddenFill xmlns:a14="http://schemas.microsoft.com/office/drawing/2010/main">
                <a:solidFill>
                  <a:srgbClr val="FFFFFF"/>
                </a:solidFill>
              </a14:hiddenFill>
            </a:ext>
          </a:extLst>
        </p:spPr>
      </p:pic>
      <p:sp>
        <p:nvSpPr>
          <p:cNvPr id="38927" name="Text Box 20"/>
          <p:cNvSpPr txBox="1">
            <a:spLocks noChangeArrowheads="1"/>
          </p:cNvSpPr>
          <p:nvPr/>
        </p:nvSpPr>
        <p:spPr bwMode="auto">
          <a:xfrm>
            <a:off x="7013028" y="2366963"/>
            <a:ext cx="302317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defTabSz="995363">
              <a:defRPr>
                <a:solidFill>
                  <a:schemeClr val="tx1"/>
                </a:solidFill>
                <a:latin typeface="Arial" charset="0"/>
              </a:defRPr>
            </a:lvl1pPr>
            <a:lvl2pPr defTabSz="995363">
              <a:defRPr>
                <a:solidFill>
                  <a:schemeClr val="tx1"/>
                </a:solidFill>
                <a:latin typeface="Arial" charset="0"/>
              </a:defRPr>
            </a:lvl2pPr>
            <a:lvl3pPr defTabSz="995363">
              <a:defRPr>
                <a:solidFill>
                  <a:schemeClr val="tx1"/>
                </a:solidFill>
                <a:latin typeface="Arial" charset="0"/>
              </a:defRPr>
            </a:lvl3pPr>
            <a:lvl4pPr defTabSz="995363">
              <a:defRPr>
                <a:solidFill>
                  <a:schemeClr val="tx1"/>
                </a:solidFill>
                <a:latin typeface="Arial" charset="0"/>
              </a:defRPr>
            </a:lvl4pPr>
            <a:lvl5pPr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r>
              <a:rPr lang="en-AU" dirty="0">
                <a:solidFill>
                  <a:srgbClr val="003366"/>
                </a:solidFill>
              </a:rPr>
              <a:t>FWA</a:t>
            </a:r>
          </a:p>
          <a:p>
            <a:pPr>
              <a:buClr>
                <a:srgbClr val="003366"/>
              </a:buClr>
              <a:buSzPts val="1800"/>
              <a:buFont typeface="Arial" charset="0"/>
              <a:buChar char="•"/>
            </a:pPr>
            <a:r>
              <a:rPr lang="en-AU" sz="1800" dirty="0" smtClean="0">
                <a:solidFill>
                  <a:srgbClr val="003366"/>
                </a:solidFill>
              </a:rPr>
              <a:t>  Conciliation</a:t>
            </a:r>
          </a:p>
          <a:p>
            <a:pPr>
              <a:buClr>
                <a:srgbClr val="003366"/>
              </a:buClr>
              <a:buSzPts val="1800"/>
              <a:buFont typeface="Arial" charset="0"/>
              <a:buChar char="•"/>
            </a:pPr>
            <a:r>
              <a:rPr lang="en-AU" dirty="0" smtClean="0">
                <a:solidFill>
                  <a:srgbClr val="003366"/>
                </a:solidFill>
              </a:rPr>
              <a:t>  Arbitration (from 1  January 2014, if both parties agree) </a:t>
            </a:r>
          </a:p>
          <a:p>
            <a:pPr>
              <a:buClr>
                <a:srgbClr val="003366"/>
              </a:buClr>
              <a:buSzPts val="1800"/>
              <a:buFont typeface="Arial" charset="0"/>
              <a:buChar char="•"/>
            </a:pPr>
            <a:endParaRPr lang="en-AU" dirty="0"/>
          </a:p>
        </p:txBody>
      </p:sp>
      <p:sp>
        <p:nvSpPr>
          <p:cNvPr id="38928" name="Text Box 21"/>
          <p:cNvSpPr txBox="1">
            <a:spLocks noChangeArrowheads="1"/>
          </p:cNvSpPr>
          <p:nvPr/>
        </p:nvSpPr>
        <p:spPr bwMode="auto">
          <a:xfrm>
            <a:off x="7013029" y="3305175"/>
            <a:ext cx="225934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defTabSz="995363">
              <a:defRPr>
                <a:solidFill>
                  <a:schemeClr val="tx1"/>
                </a:solidFill>
                <a:latin typeface="Arial" charset="0"/>
              </a:defRPr>
            </a:lvl1pPr>
            <a:lvl2pPr defTabSz="995363">
              <a:defRPr>
                <a:solidFill>
                  <a:schemeClr val="tx1"/>
                </a:solidFill>
                <a:latin typeface="Arial" charset="0"/>
              </a:defRPr>
            </a:lvl2pPr>
            <a:lvl3pPr defTabSz="995363">
              <a:defRPr>
                <a:solidFill>
                  <a:schemeClr val="tx1"/>
                </a:solidFill>
                <a:latin typeface="Arial" charset="0"/>
              </a:defRPr>
            </a:lvl3pPr>
            <a:lvl4pPr defTabSz="995363">
              <a:defRPr>
                <a:solidFill>
                  <a:schemeClr val="tx1"/>
                </a:solidFill>
                <a:latin typeface="Arial" charset="0"/>
              </a:defRPr>
            </a:lvl4pPr>
            <a:lvl5pPr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endParaRPr lang="en-AU" dirty="0" smtClean="0">
              <a:solidFill>
                <a:srgbClr val="003366"/>
              </a:solidFill>
            </a:endParaRPr>
          </a:p>
          <a:p>
            <a:endParaRPr lang="en-AU" dirty="0">
              <a:solidFill>
                <a:srgbClr val="003366"/>
              </a:solidFill>
            </a:endParaRPr>
          </a:p>
          <a:p>
            <a:r>
              <a:rPr lang="en-AU" dirty="0" smtClean="0">
                <a:solidFill>
                  <a:srgbClr val="003366"/>
                </a:solidFill>
              </a:rPr>
              <a:t>Court</a:t>
            </a:r>
            <a:endParaRPr lang="en-AU" dirty="0">
              <a:solidFill>
                <a:srgbClr val="003366"/>
              </a:solidFill>
            </a:endParaRPr>
          </a:p>
          <a:p>
            <a:pPr>
              <a:buClr>
                <a:srgbClr val="003366"/>
              </a:buClr>
              <a:buSzPts val="1800"/>
              <a:buFont typeface="Arial" charset="0"/>
              <a:buChar char="•"/>
            </a:pPr>
            <a:r>
              <a:rPr lang="en-AU" sz="1800" dirty="0" smtClean="0">
                <a:solidFill>
                  <a:srgbClr val="003366"/>
                </a:solidFill>
              </a:rPr>
              <a:t>  Penalties</a:t>
            </a:r>
            <a:endParaRPr lang="en-AU" sz="1800" dirty="0">
              <a:solidFill>
                <a:srgbClr val="003366"/>
              </a:solidFill>
            </a:endParaRPr>
          </a:p>
          <a:p>
            <a:pPr>
              <a:buClr>
                <a:srgbClr val="003366"/>
              </a:buClr>
              <a:buSzPts val="1800"/>
              <a:buFont typeface="Arial" charset="0"/>
              <a:buChar char="•"/>
            </a:pPr>
            <a:r>
              <a:rPr lang="en-AU" sz="1800" dirty="0" smtClean="0">
                <a:solidFill>
                  <a:srgbClr val="003366"/>
                </a:solidFill>
              </a:rPr>
              <a:t>  Injunctions</a:t>
            </a:r>
            <a:endParaRPr lang="en-AU" sz="1800" dirty="0">
              <a:solidFill>
                <a:srgbClr val="003366"/>
              </a:solidFill>
            </a:endParaRPr>
          </a:p>
          <a:p>
            <a:pPr>
              <a:buClr>
                <a:srgbClr val="003366"/>
              </a:buClr>
              <a:buSzPts val="1800"/>
              <a:buFont typeface="Arial" charset="0"/>
              <a:buChar char="•"/>
            </a:pPr>
            <a:r>
              <a:rPr lang="en-AU" sz="1800" dirty="0" smtClean="0">
                <a:solidFill>
                  <a:srgbClr val="003366"/>
                </a:solidFill>
              </a:rPr>
              <a:t>  Damages</a:t>
            </a:r>
            <a:endParaRPr lang="en-AU" sz="1800" dirty="0">
              <a:solidFill>
                <a:srgbClr val="003366"/>
              </a:solidFill>
            </a:endParaRPr>
          </a:p>
          <a:p>
            <a:pPr>
              <a:buClr>
                <a:srgbClr val="003366"/>
              </a:buClr>
              <a:buSzPts val="1800"/>
              <a:buFont typeface="Arial" charset="0"/>
              <a:buChar char="•"/>
            </a:pPr>
            <a:r>
              <a:rPr lang="en-AU" sz="1800" dirty="0" smtClean="0">
                <a:solidFill>
                  <a:srgbClr val="003366"/>
                </a:solidFill>
              </a:rPr>
              <a:t>  Other </a:t>
            </a:r>
            <a:r>
              <a:rPr lang="en-AU" sz="1800" dirty="0">
                <a:solidFill>
                  <a:srgbClr val="003366"/>
                </a:solidFill>
              </a:rPr>
              <a:t>remedies</a:t>
            </a:r>
            <a:endParaRPr lang="en-AU" dirty="0"/>
          </a:p>
        </p:txBody>
      </p:sp>
      <p:sp>
        <p:nvSpPr>
          <p:cNvPr id="38929" name="Oval 10"/>
          <p:cNvSpPr>
            <a:spLocks noChangeArrowheads="1"/>
          </p:cNvSpPr>
          <p:nvPr/>
        </p:nvSpPr>
        <p:spPr bwMode="auto">
          <a:xfrm>
            <a:off x="4232903" y="3573464"/>
            <a:ext cx="1873528" cy="1152525"/>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95363"/>
            <a:r>
              <a:rPr lang="en-AU" sz="1800" b="1">
                <a:solidFill>
                  <a:schemeClr val="bg1"/>
                </a:solidFill>
              </a:rPr>
              <a:t>Industrial </a:t>
            </a:r>
            <a:br>
              <a:rPr lang="en-AU" sz="1800" b="1">
                <a:solidFill>
                  <a:schemeClr val="bg1"/>
                </a:solidFill>
              </a:rPr>
            </a:br>
            <a:r>
              <a:rPr lang="en-AU" sz="1800" b="1">
                <a:solidFill>
                  <a:schemeClr val="bg1"/>
                </a:solidFill>
              </a:rPr>
              <a:t>activity</a:t>
            </a:r>
            <a:endParaRPr lang="en-AU"/>
          </a:p>
        </p:txBody>
      </p:sp>
      <p:sp>
        <p:nvSpPr>
          <p:cNvPr id="38930" name="Oval 13"/>
          <p:cNvSpPr>
            <a:spLocks noChangeArrowheads="1"/>
          </p:cNvSpPr>
          <p:nvPr/>
        </p:nvSpPr>
        <p:spPr bwMode="auto">
          <a:xfrm>
            <a:off x="4232903" y="2205039"/>
            <a:ext cx="1873528" cy="1152525"/>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95363"/>
            <a:r>
              <a:rPr lang="en-AU" sz="1800" b="1" dirty="0">
                <a:solidFill>
                  <a:schemeClr val="bg1"/>
                </a:solidFill>
              </a:rPr>
              <a:t>Workplace</a:t>
            </a:r>
            <a:br>
              <a:rPr lang="en-AU" sz="1800" b="1" dirty="0">
                <a:solidFill>
                  <a:schemeClr val="bg1"/>
                </a:solidFill>
              </a:rPr>
            </a:br>
            <a:r>
              <a:rPr lang="en-AU" sz="1800" b="1" dirty="0">
                <a:solidFill>
                  <a:schemeClr val="bg1"/>
                </a:solidFill>
              </a:rPr>
              <a:t>right</a:t>
            </a:r>
            <a:endParaRPr lang="en-AU" dirty="0"/>
          </a:p>
        </p:txBody>
      </p:sp>
      <p:sp>
        <p:nvSpPr>
          <p:cNvPr id="38931" name="Oval 16"/>
          <p:cNvSpPr>
            <a:spLocks noChangeArrowheads="1"/>
          </p:cNvSpPr>
          <p:nvPr/>
        </p:nvSpPr>
        <p:spPr bwMode="auto">
          <a:xfrm>
            <a:off x="4232903" y="4951414"/>
            <a:ext cx="1873528" cy="1152525"/>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95363"/>
            <a:r>
              <a:rPr lang="en-AU" sz="1800" b="1">
                <a:solidFill>
                  <a:schemeClr val="bg1"/>
                </a:solidFill>
              </a:rPr>
              <a:t>Discrimination*</a:t>
            </a:r>
            <a:endParaRPr lang="en-AU"/>
          </a:p>
        </p:txBody>
      </p:sp>
      <p:sp>
        <p:nvSpPr>
          <p:cNvPr id="38932" name="Text Box 3"/>
          <p:cNvSpPr txBox="1">
            <a:spLocks noChangeArrowheads="1"/>
          </p:cNvSpPr>
          <p:nvPr/>
        </p:nvSpPr>
        <p:spPr bwMode="auto">
          <a:xfrm>
            <a:off x="1187627" y="2216151"/>
            <a:ext cx="2913495" cy="1177925"/>
          </a:xfrm>
          <a:prstGeom prst="rect">
            <a:avLst/>
          </a:prstGeom>
          <a:gradFill rotWithShape="1">
            <a:gsLst>
              <a:gs pos="0">
                <a:srgbClr val="DEE5EF"/>
              </a:gs>
              <a:gs pos="100000">
                <a:srgbClr val="FFFFFF"/>
              </a:gs>
            </a:gsLst>
            <a:lin ang="0" scaled="1"/>
          </a:gradFill>
          <a:ln>
            <a:noFill/>
          </a:ln>
          <a:extLst>
            <a:ext uri="{91240B29-F687-4F45-9708-019B960494DF}">
              <a14:hiddenLine xmlns:a14="http://schemas.microsoft.com/office/drawing/2010/main" w="12700">
                <a:solidFill>
                  <a:srgbClr val="003366"/>
                </a:solidFill>
                <a:miter lim="800000"/>
                <a:headEnd/>
                <a:tailEnd/>
              </a14:hiddenLine>
            </a:ext>
          </a:extLst>
        </p:spPr>
        <p:txBody>
          <a:bodyPr lIns="54000" tIns="10800" rIns="18000" bIns="10800">
            <a:spAutoFit/>
          </a:bodyPr>
          <a:lstStyle>
            <a:lvl1pPr defTabSz="995363">
              <a:defRPr>
                <a:solidFill>
                  <a:schemeClr val="tx1"/>
                </a:solidFill>
                <a:latin typeface="Arial" charset="0"/>
              </a:defRPr>
            </a:lvl1pPr>
            <a:lvl2pPr defTabSz="995363">
              <a:defRPr>
                <a:solidFill>
                  <a:schemeClr val="tx1"/>
                </a:solidFill>
                <a:latin typeface="Arial" charset="0"/>
              </a:defRPr>
            </a:lvl2pPr>
            <a:lvl3pPr defTabSz="995363">
              <a:defRPr>
                <a:solidFill>
                  <a:schemeClr val="tx1"/>
                </a:solidFill>
                <a:latin typeface="Arial" charset="0"/>
              </a:defRPr>
            </a:lvl3pPr>
            <a:lvl4pPr defTabSz="995363">
              <a:defRPr>
                <a:solidFill>
                  <a:schemeClr val="tx1"/>
                </a:solidFill>
                <a:latin typeface="Arial" charset="0"/>
              </a:defRPr>
            </a:lvl4pPr>
            <a:lvl5pPr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r>
              <a:rPr lang="en-AU" b="1" dirty="0">
                <a:solidFill>
                  <a:schemeClr val="tx2"/>
                </a:solidFill>
              </a:rPr>
              <a:t>Adverse action</a:t>
            </a:r>
          </a:p>
          <a:p>
            <a:pPr>
              <a:buClr>
                <a:schemeClr val="tx2"/>
              </a:buClr>
              <a:buSzPts val="1400"/>
              <a:buFont typeface="Arial" charset="0"/>
              <a:buChar char="•"/>
            </a:pPr>
            <a:r>
              <a:rPr lang="en-AU" sz="1400" dirty="0">
                <a:solidFill>
                  <a:schemeClr val="tx2"/>
                </a:solidFill>
              </a:rPr>
              <a:t> Dismissal</a:t>
            </a:r>
          </a:p>
          <a:p>
            <a:pPr>
              <a:buClr>
                <a:schemeClr val="tx2"/>
              </a:buClr>
              <a:buSzPts val="1400"/>
              <a:buFont typeface="Arial" charset="0"/>
              <a:buChar char="•"/>
            </a:pPr>
            <a:r>
              <a:rPr lang="en-AU" sz="1400" dirty="0">
                <a:solidFill>
                  <a:schemeClr val="tx2"/>
                </a:solidFill>
              </a:rPr>
              <a:t> Injury</a:t>
            </a:r>
          </a:p>
          <a:p>
            <a:pPr>
              <a:buClr>
                <a:schemeClr val="tx2"/>
              </a:buClr>
              <a:buSzPts val="1400"/>
              <a:buFont typeface="Arial" charset="0"/>
              <a:buChar char="•"/>
            </a:pPr>
            <a:r>
              <a:rPr lang="en-AU" sz="1400" dirty="0">
                <a:solidFill>
                  <a:schemeClr val="tx2"/>
                </a:solidFill>
              </a:rPr>
              <a:t> Prejudice</a:t>
            </a:r>
          </a:p>
          <a:p>
            <a:pPr>
              <a:buClr>
                <a:schemeClr val="tx2"/>
              </a:buClr>
              <a:buSzPts val="1400"/>
              <a:buFont typeface="Arial" charset="0"/>
              <a:buChar char="•"/>
            </a:pPr>
            <a:r>
              <a:rPr lang="en-AU" sz="1400" dirty="0">
                <a:solidFill>
                  <a:schemeClr val="tx2"/>
                </a:solidFill>
              </a:rPr>
              <a:t> Discriminate between employees</a:t>
            </a:r>
            <a:endParaRPr lang="en-AU" dirty="0"/>
          </a:p>
        </p:txBody>
      </p:sp>
      <p:sp>
        <p:nvSpPr>
          <p:cNvPr id="38933" name="Text Box 18"/>
          <p:cNvSpPr txBox="1">
            <a:spLocks noChangeArrowheads="1"/>
          </p:cNvSpPr>
          <p:nvPr/>
        </p:nvSpPr>
        <p:spPr bwMode="auto">
          <a:xfrm>
            <a:off x="1179688" y="3944939"/>
            <a:ext cx="2913494" cy="409575"/>
          </a:xfrm>
          <a:prstGeom prst="rect">
            <a:avLst/>
          </a:prstGeom>
          <a:gradFill rotWithShape="1">
            <a:gsLst>
              <a:gs pos="0">
                <a:srgbClr val="DEE5EF"/>
              </a:gs>
              <a:gs pos="100000">
                <a:schemeClr val="bg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defTabSz="995363">
              <a:defRPr>
                <a:solidFill>
                  <a:schemeClr val="tx1"/>
                </a:solidFill>
                <a:latin typeface="Arial" charset="0"/>
              </a:defRPr>
            </a:lvl1pPr>
            <a:lvl2pPr defTabSz="995363">
              <a:defRPr>
                <a:solidFill>
                  <a:schemeClr val="tx1"/>
                </a:solidFill>
                <a:latin typeface="Arial" charset="0"/>
              </a:defRPr>
            </a:lvl2pPr>
            <a:lvl3pPr defTabSz="995363">
              <a:defRPr>
                <a:solidFill>
                  <a:schemeClr val="tx1"/>
                </a:solidFill>
                <a:latin typeface="Arial" charset="0"/>
              </a:defRPr>
            </a:lvl3pPr>
            <a:lvl4pPr defTabSz="995363">
              <a:defRPr>
                <a:solidFill>
                  <a:schemeClr val="tx1"/>
                </a:solidFill>
                <a:latin typeface="Arial" charset="0"/>
              </a:defRPr>
            </a:lvl4pPr>
            <a:lvl5pPr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pPr algn="ctr"/>
            <a:r>
              <a:rPr lang="en-AU" sz="1800" b="1" dirty="0">
                <a:solidFill>
                  <a:srgbClr val="002546"/>
                </a:solidFill>
              </a:rPr>
              <a:t>Coercion</a:t>
            </a:r>
            <a:endParaRPr lang="en-AU" dirty="0"/>
          </a:p>
        </p:txBody>
      </p:sp>
      <p:sp>
        <p:nvSpPr>
          <p:cNvPr id="38934" name="Text Box 19"/>
          <p:cNvSpPr txBox="1">
            <a:spLocks noChangeArrowheads="1"/>
          </p:cNvSpPr>
          <p:nvPr/>
        </p:nvSpPr>
        <p:spPr bwMode="auto">
          <a:xfrm>
            <a:off x="1187627" y="5322889"/>
            <a:ext cx="2913495" cy="409575"/>
          </a:xfrm>
          <a:prstGeom prst="rect">
            <a:avLst/>
          </a:prstGeom>
          <a:gradFill rotWithShape="1">
            <a:gsLst>
              <a:gs pos="0">
                <a:srgbClr val="DEE5EF"/>
              </a:gs>
              <a:gs pos="100000">
                <a:schemeClr val="bg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defTabSz="995363">
              <a:defRPr>
                <a:solidFill>
                  <a:schemeClr val="tx1"/>
                </a:solidFill>
                <a:latin typeface="Arial" charset="0"/>
              </a:defRPr>
            </a:lvl1pPr>
            <a:lvl2pPr defTabSz="995363">
              <a:defRPr>
                <a:solidFill>
                  <a:schemeClr val="tx1"/>
                </a:solidFill>
                <a:latin typeface="Arial" charset="0"/>
              </a:defRPr>
            </a:lvl2pPr>
            <a:lvl3pPr defTabSz="995363">
              <a:defRPr>
                <a:solidFill>
                  <a:schemeClr val="tx1"/>
                </a:solidFill>
                <a:latin typeface="Arial" charset="0"/>
              </a:defRPr>
            </a:lvl3pPr>
            <a:lvl4pPr defTabSz="995363">
              <a:defRPr>
                <a:solidFill>
                  <a:schemeClr val="tx1"/>
                </a:solidFill>
                <a:latin typeface="Arial" charset="0"/>
              </a:defRPr>
            </a:lvl4pPr>
            <a:lvl5pPr defTabSz="995363">
              <a:defRPr>
                <a:solidFill>
                  <a:schemeClr val="tx1"/>
                </a:solidFill>
                <a:latin typeface="Arial" charset="0"/>
              </a:defRPr>
            </a:lvl5pPr>
            <a:lvl6pPr defTabSz="995363" fontAlgn="base">
              <a:spcBef>
                <a:spcPct val="0"/>
              </a:spcBef>
              <a:spcAft>
                <a:spcPct val="0"/>
              </a:spcAft>
              <a:defRPr>
                <a:solidFill>
                  <a:schemeClr val="tx1"/>
                </a:solidFill>
                <a:latin typeface="Arial" charset="0"/>
              </a:defRPr>
            </a:lvl6pPr>
            <a:lvl7pPr defTabSz="995363" fontAlgn="base">
              <a:spcBef>
                <a:spcPct val="0"/>
              </a:spcBef>
              <a:spcAft>
                <a:spcPct val="0"/>
              </a:spcAft>
              <a:defRPr>
                <a:solidFill>
                  <a:schemeClr val="tx1"/>
                </a:solidFill>
                <a:latin typeface="Arial" charset="0"/>
              </a:defRPr>
            </a:lvl7pPr>
            <a:lvl8pPr defTabSz="995363" fontAlgn="base">
              <a:spcBef>
                <a:spcPct val="0"/>
              </a:spcBef>
              <a:spcAft>
                <a:spcPct val="0"/>
              </a:spcAft>
              <a:defRPr>
                <a:solidFill>
                  <a:schemeClr val="tx1"/>
                </a:solidFill>
                <a:latin typeface="Arial" charset="0"/>
              </a:defRPr>
            </a:lvl8pPr>
            <a:lvl9pPr defTabSz="995363" fontAlgn="base">
              <a:spcBef>
                <a:spcPct val="0"/>
              </a:spcBef>
              <a:spcAft>
                <a:spcPct val="0"/>
              </a:spcAft>
              <a:defRPr>
                <a:solidFill>
                  <a:schemeClr val="tx1"/>
                </a:solidFill>
                <a:latin typeface="Arial" charset="0"/>
              </a:defRPr>
            </a:lvl9pPr>
          </a:lstStyle>
          <a:p>
            <a:pPr algn="ctr"/>
            <a:r>
              <a:rPr lang="en-AU" sz="1800" b="1">
                <a:solidFill>
                  <a:srgbClr val="002546"/>
                </a:solidFill>
              </a:rPr>
              <a:t>Misrepresentation</a:t>
            </a:r>
            <a:endParaRPr lang="en-AU"/>
          </a:p>
        </p:txBody>
      </p:sp>
    </p:spTree>
    <p:extLst>
      <p:ext uri="{BB962C8B-B14F-4D97-AF65-F5344CB8AC3E}">
        <p14:creationId xmlns:p14="http://schemas.microsoft.com/office/powerpoint/2010/main" val="1222518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spect="1" noChangeArrowheads="1"/>
          </p:cNvSpPr>
          <p:nvPr>
            <p:ph type="title"/>
          </p:nvPr>
        </p:nvSpPr>
        <p:spPr/>
        <p:txBody>
          <a:bodyPr/>
          <a:lstStyle/>
          <a:p>
            <a:r>
              <a:rPr lang="en-AU" dirty="0" smtClean="0"/>
              <a:t>Workplace rights</a:t>
            </a:r>
          </a:p>
        </p:txBody>
      </p:sp>
      <p:sp>
        <p:nvSpPr>
          <p:cNvPr id="9220" name="Text Box 5"/>
          <p:cNvSpPr txBox="1">
            <a:spLocks noChangeArrowheads="1"/>
          </p:cNvSpPr>
          <p:nvPr/>
        </p:nvSpPr>
        <p:spPr bwMode="auto">
          <a:xfrm>
            <a:off x="2082130" y="1534549"/>
            <a:ext cx="6685088" cy="1151692"/>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dirty="0">
                <a:solidFill>
                  <a:schemeClr val="bg1"/>
                </a:solidFill>
              </a:rPr>
              <a:t>Entitlement to a </a:t>
            </a:r>
            <a:r>
              <a:rPr lang="en-AU" b="1" i="1" dirty="0">
                <a:solidFill>
                  <a:schemeClr val="bg1"/>
                </a:solidFill>
              </a:rPr>
              <a:t>benefit</a:t>
            </a:r>
            <a:r>
              <a:rPr lang="en-AU" dirty="0">
                <a:solidFill>
                  <a:schemeClr val="bg1"/>
                </a:solidFill>
              </a:rPr>
              <a:t> under a workplace law or industrial instrument</a:t>
            </a:r>
          </a:p>
        </p:txBody>
      </p:sp>
      <p:sp>
        <p:nvSpPr>
          <p:cNvPr id="9221" name="Text Box 6"/>
          <p:cNvSpPr txBox="1">
            <a:spLocks noChangeArrowheads="1"/>
          </p:cNvSpPr>
          <p:nvPr/>
        </p:nvSpPr>
        <p:spPr bwMode="auto">
          <a:xfrm>
            <a:off x="2082130" y="2805260"/>
            <a:ext cx="6685088" cy="1176196"/>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lIns="99569" tIns="49785" rIns="99569" bIns="49785"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dirty="0">
                <a:solidFill>
                  <a:schemeClr val="bg1"/>
                </a:solidFill>
              </a:rPr>
              <a:t>A </a:t>
            </a:r>
            <a:r>
              <a:rPr lang="en-AU" b="1" i="1" dirty="0">
                <a:solidFill>
                  <a:schemeClr val="bg1"/>
                </a:solidFill>
              </a:rPr>
              <a:t>role or responsibility</a:t>
            </a:r>
            <a:r>
              <a:rPr lang="en-AU" i="1" dirty="0">
                <a:solidFill>
                  <a:schemeClr val="bg1"/>
                </a:solidFill>
              </a:rPr>
              <a:t> </a:t>
            </a:r>
            <a:r>
              <a:rPr lang="en-AU" dirty="0">
                <a:solidFill>
                  <a:schemeClr val="bg1"/>
                </a:solidFill>
              </a:rPr>
              <a:t>under a workplace law or industrial instrument</a:t>
            </a:r>
          </a:p>
        </p:txBody>
      </p:sp>
      <p:sp>
        <p:nvSpPr>
          <p:cNvPr id="9222" name="Text Box 7"/>
          <p:cNvSpPr txBox="1">
            <a:spLocks noChangeArrowheads="1"/>
          </p:cNvSpPr>
          <p:nvPr/>
        </p:nvSpPr>
        <p:spPr bwMode="auto">
          <a:xfrm>
            <a:off x="2082130" y="4075973"/>
            <a:ext cx="6685088" cy="992416"/>
          </a:xfrm>
          <a:prstGeom prst="rect">
            <a:avLst/>
          </a:prstGeom>
          <a:ln/>
          <a:extLst/>
        </p:spPr>
        <p:style>
          <a:lnRef idx="2">
            <a:schemeClr val="accent4">
              <a:shade val="50000"/>
            </a:schemeClr>
          </a:lnRef>
          <a:fillRef idx="1">
            <a:schemeClr val="accent4"/>
          </a:fillRef>
          <a:effectRef idx="0">
            <a:schemeClr val="accent4"/>
          </a:effectRef>
          <a:fontRef idx="minor">
            <a:schemeClr val="lt1"/>
          </a:fontRef>
        </p:style>
        <p:txBody>
          <a:bodyPr lIns="99569" tIns="49785" rIns="99569" bIns="49785"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b="1" i="1" dirty="0">
                <a:solidFill>
                  <a:schemeClr val="bg1"/>
                </a:solidFill>
              </a:rPr>
              <a:t>Entitlement to initiate or participate</a:t>
            </a:r>
            <a:r>
              <a:rPr lang="en-AU" b="1" dirty="0">
                <a:solidFill>
                  <a:schemeClr val="bg1"/>
                </a:solidFill>
              </a:rPr>
              <a:t> </a:t>
            </a:r>
            <a:r>
              <a:rPr lang="en-AU" b="1" i="1" dirty="0">
                <a:solidFill>
                  <a:schemeClr val="bg1"/>
                </a:solidFill>
              </a:rPr>
              <a:t>in a process</a:t>
            </a:r>
            <a:r>
              <a:rPr lang="en-AU" i="1" dirty="0">
                <a:solidFill>
                  <a:schemeClr val="bg1"/>
                </a:solidFill>
              </a:rPr>
              <a:t> </a:t>
            </a:r>
            <a:r>
              <a:rPr lang="en-AU" dirty="0">
                <a:solidFill>
                  <a:schemeClr val="bg1"/>
                </a:solidFill>
              </a:rPr>
              <a:t>under a workplace law or industrial instrument</a:t>
            </a:r>
          </a:p>
        </p:txBody>
      </p:sp>
      <p:sp>
        <p:nvSpPr>
          <p:cNvPr id="9223" name="Text Box 8"/>
          <p:cNvSpPr txBox="1">
            <a:spLocks noChangeArrowheads="1"/>
          </p:cNvSpPr>
          <p:nvPr/>
        </p:nvSpPr>
        <p:spPr bwMode="auto">
          <a:xfrm>
            <a:off x="2082130" y="5187409"/>
            <a:ext cx="6685088" cy="1508752"/>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lIns="99569" tIns="49785" rIns="99569" bIns="49785"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b="1" i="1" dirty="0">
                <a:solidFill>
                  <a:schemeClr val="bg1"/>
                </a:solidFill>
              </a:rPr>
              <a:t>Entitlement to make a complaint or inquiry</a:t>
            </a:r>
            <a:r>
              <a:rPr lang="en-AU" i="1" dirty="0">
                <a:solidFill>
                  <a:schemeClr val="bg1"/>
                </a:solidFill>
              </a:rPr>
              <a:t> </a:t>
            </a:r>
            <a:r>
              <a:rPr lang="en-AU" dirty="0">
                <a:solidFill>
                  <a:schemeClr val="bg1"/>
                </a:solidFill>
              </a:rPr>
              <a:t>under a workplace law or industrial instrument or in relation to his/her employment</a:t>
            </a:r>
          </a:p>
        </p:txBody>
      </p:sp>
    </p:spTree>
    <p:extLst>
      <p:ext uri="{BB962C8B-B14F-4D97-AF65-F5344CB8AC3E}">
        <p14:creationId xmlns:p14="http://schemas.microsoft.com/office/powerpoint/2010/main" val="269180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3"/>
          <p:cNvSpPr txBox="1">
            <a:spLocks noChangeArrowheads="1"/>
          </p:cNvSpPr>
          <p:nvPr/>
        </p:nvSpPr>
        <p:spPr bwMode="auto">
          <a:xfrm>
            <a:off x="8678104" y="3198493"/>
            <a:ext cx="1542747" cy="400110"/>
          </a:xfrm>
          <a:prstGeom prst="rect">
            <a:avLst/>
          </a:prstGeom>
          <a:solidFill>
            <a:schemeClr val="bg1"/>
          </a:solidFill>
          <a:ln>
            <a:noFill/>
          </a:ln>
          <a:effectLst/>
          <a:extLs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9200" tIns="0" rIns="392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1300" dirty="0" smtClean="0">
                <a:solidFill>
                  <a:schemeClr val="bg2"/>
                </a:solidFill>
                <a:latin typeface="Arial Narrow" pitchFamily="34" charset="0"/>
              </a:rPr>
              <a:t>If parties agree</a:t>
            </a:r>
          </a:p>
          <a:p>
            <a:pPr algn="ctr" eaLnBrk="1" hangingPunct="1"/>
            <a:r>
              <a:rPr lang="en-AU" sz="1300" dirty="0" smtClean="0">
                <a:solidFill>
                  <a:schemeClr val="bg2"/>
                </a:solidFill>
                <a:latin typeface="Arial Narrow" pitchFamily="34" charset="0"/>
              </a:rPr>
              <a:t>(from 1 January 2014)</a:t>
            </a:r>
            <a:endParaRPr lang="en-AU" sz="1300" dirty="0">
              <a:solidFill>
                <a:schemeClr val="bg2"/>
              </a:solidFill>
              <a:latin typeface="Arial Narrow" pitchFamily="34" charset="0"/>
            </a:endParaRPr>
          </a:p>
        </p:txBody>
      </p:sp>
      <p:sp>
        <p:nvSpPr>
          <p:cNvPr id="25" name="Rectangle 32"/>
          <p:cNvSpPr>
            <a:spLocks noChangeArrowheads="1"/>
          </p:cNvSpPr>
          <p:nvPr/>
        </p:nvSpPr>
        <p:spPr bwMode="auto">
          <a:xfrm>
            <a:off x="8682390" y="2282515"/>
            <a:ext cx="1389800" cy="861144"/>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2700000" scaled="1"/>
            <a:tileRect/>
          </a:gradFill>
          <a:ln>
            <a:prstDash val="sysDash"/>
          </a:ln>
          <a:extLst/>
        </p:spPr>
        <p:style>
          <a:lnRef idx="1">
            <a:schemeClr val="accent5"/>
          </a:lnRef>
          <a:fillRef idx="2">
            <a:schemeClr val="accent5"/>
          </a:fillRef>
          <a:effectRef idx="1">
            <a:schemeClr val="accent5"/>
          </a:effectRef>
          <a:fontRef idx="minor">
            <a:schemeClr val="dk1"/>
          </a:fontRef>
        </p:style>
        <p:txBody>
          <a:bodyPr lIns="19600" tIns="11760" rIns="19600" bIns="11760" anchor="ctr"/>
          <a:lstStyle/>
          <a:p>
            <a:pPr algn="ctr"/>
            <a:r>
              <a:rPr lang="en-AU" sz="1500" dirty="0" smtClean="0">
                <a:solidFill>
                  <a:schemeClr val="tx2"/>
                </a:solidFill>
              </a:rPr>
              <a:t>FWC</a:t>
            </a:r>
          </a:p>
          <a:p>
            <a:pPr algn="ctr"/>
            <a:r>
              <a:rPr lang="en-AU" sz="1500" dirty="0" smtClean="0">
                <a:solidFill>
                  <a:schemeClr val="tx2"/>
                </a:solidFill>
              </a:rPr>
              <a:t>Arbitration</a:t>
            </a:r>
            <a:endParaRPr lang="en-AU" sz="1500" dirty="0">
              <a:solidFill>
                <a:schemeClr val="tx2"/>
              </a:solidFill>
            </a:endParaRPr>
          </a:p>
        </p:txBody>
      </p:sp>
      <p:sp>
        <p:nvSpPr>
          <p:cNvPr id="10243" name="Rectangle 28"/>
          <p:cNvSpPr>
            <a:spLocks noGrp="1" noChangeAspect="1" noChangeArrowheads="1"/>
          </p:cNvSpPr>
          <p:nvPr>
            <p:ph type="title"/>
          </p:nvPr>
        </p:nvSpPr>
        <p:spPr>
          <a:noFill/>
        </p:spPr>
        <p:txBody>
          <a:bodyPr/>
          <a:lstStyle/>
          <a:p>
            <a:r>
              <a:rPr lang="en-AU" dirty="0" smtClean="0"/>
              <a:t>Timeframe for claims</a:t>
            </a:r>
          </a:p>
        </p:txBody>
      </p:sp>
      <p:sp>
        <p:nvSpPr>
          <p:cNvPr id="10244" name="Rectangle 29"/>
          <p:cNvSpPr>
            <a:spLocks noChangeArrowheads="1"/>
          </p:cNvSpPr>
          <p:nvPr/>
        </p:nvSpPr>
        <p:spPr bwMode="auto">
          <a:xfrm>
            <a:off x="1170448" y="2282381"/>
            <a:ext cx="1389799" cy="861144"/>
          </a:xfrm>
          <a:prstGeom prst="rect">
            <a:avLst/>
          </a:prstGeom>
          <a:ln/>
          <a:extLst/>
        </p:spPr>
        <p:style>
          <a:lnRef idx="1">
            <a:schemeClr val="accent6"/>
          </a:lnRef>
          <a:fillRef idx="2">
            <a:schemeClr val="accent6"/>
          </a:fillRef>
          <a:effectRef idx="1">
            <a:schemeClr val="accent6"/>
          </a:effectRef>
          <a:fontRef idx="minor">
            <a:schemeClr val="dk1"/>
          </a:fontRef>
        </p:style>
        <p:txBody>
          <a:bodyPr lIns="19600" tIns="11760" rIns="19600" bIns="11760" anchor="ctr"/>
          <a:lstStyle/>
          <a:p>
            <a:pPr algn="ctr"/>
            <a:r>
              <a:rPr lang="en-AU" sz="1500" dirty="0">
                <a:solidFill>
                  <a:schemeClr val="tx2"/>
                </a:solidFill>
              </a:rPr>
              <a:t>Dismissal</a:t>
            </a:r>
          </a:p>
        </p:txBody>
      </p:sp>
      <p:sp>
        <p:nvSpPr>
          <p:cNvPr id="10245" name="Rectangle 30"/>
          <p:cNvSpPr>
            <a:spLocks noChangeArrowheads="1"/>
          </p:cNvSpPr>
          <p:nvPr/>
        </p:nvSpPr>
        <p:spPr bwMode="auto">
          <a:xfrm>
            <a:off x="3680998" y="2282381"/>
            <a:ext cx="1389800" cy="861144"/>
          </a:xfrm>
          <a:prstGeom prst="rect">
            <a:avLst/>
          </a:prstGeom>
          <a:ln/>
          <a:extLst/>
        </p:spPr>
        <p:style>
          <a:lnRef idx="1">
            <a:schemeClr val="accent4"/>
          </a:lnRef>
          <a:fillRef idx="2">
            <a:schemeClr val="accent4"/>
          </a:fillRef>
          <a:effectRef idx="1">
            <a:schemeClr val="accent4"/>
          </a:effectRef>
          <a:fontRef idx="minor">
            <a:schemeClr val="dk1"/>
          </a:fontRef>
        </p:style>
        <p:txBody>
          <a:bodyPr lIns="19600" tIns="11760" rIns="19600" bIns="11760" anchor="ctr"/>
          <a:lstStyle/>
          <a:p>
            <a:pPr algn="ctr"/>
            <a:r>
              <a:rPr lang="en-AU" sz="1500" dirty="0">
                <a:solidFill>
                  <a:schemeClr val="tx2"/>
                </a:solidFill>
              </a:rPr>
              <a:t>FWC </a:t>
            </a:r>
            <a:r>
              <a:rPr lang="en-AU" sz="1500" dirty="0" smtClean="0">
                <a:solidFill>
                  <a:schemeClr val="tx2"/>
                </a:solidFill>
              </a:rPr>
              <a:t>Conference</a:t>
            </a:r>
          </a:p>
          <a:p>
            <a:pPr algn="ctr"/>
            <a:r>
              <a:rPr lang="en-AU" sz="800" dirty="0" smtClean="0">
                <a:solidFill>
                  <a:schemeClr val="tx2"/>
                </a:solidFill>
              </a:rPr>
              <a:t>usually within 2-4 weeks</a:t>
            </a:r>
            <a:endParaRPr lang="en-AU" sz="800" dirty="0">
              <a:solidFill>
                <a:schemeClr val="tx2"/>
              </a:solidFill>
            </a:endParaRPr>
          </a:p>
        </p:txBody>
      </p:sp>
      <p:sp>
        <p:nvSpPr>
          <p:cNvPr id="10246" name="Rectangle 31"/>
          <p:cNvSpPr>
            <a:spLocks noChangeArrowheads="1"/>
          </p:cNvSpPr>
          <p:nvPr/>
        </p:nvSpPr>
        <p:spPr bwMode="auto">
          <a:xfrm>
            <a:off x="6193261" y="2282381"/>
            <a:ext cx="1389800" cy="861144"/>
          </a:xfrm>
          <a:prstGeom prst="rect">
            <a:avLst/>
          </a:prstGeom>
          <a:ln/>
          <a:extLst/>
        </p:spPr>
        <p:style>
          <a:lnRef idx="1">
            <a:schemeClr val="accent2"/>
          </a:lnRef>
          <a:fillRef idx="2">
            <a:schemeClr val="accent2"/>
          </a:fillRef>
          <a:effectRef idx="1">
            <a:schemeClr val="accent2"/>
          </a:effectRef>
          <a:fontRef idx="minor">
            <a:schemeClr val="dk1"/>
          </a:fontRef>
        </p:style>
        <p:txBody>
          <a:bodyPr lIns="19600" tIns="11760" rIns="19600" bIns="11760" anchor="ctr"/>
          <a:lstStyle/>
          <a:p>
            <a:pPr algn="ctr"/>
            <a:r>
              <a:rPr lang="en-AU" sz="1500" dirty="0">
                <a:solidFill>
                  <a:schemeClr val="tx2"/>
                </a:solidFill>
              </a:rPr>
              <a:t>Certificate</a:t>
            </a:r>
          </a:p>
        </p:txBody>
      </p:sp>
      <p:sp>
        <p:nvSpPr>
          <p:cNvPr id="10248" name="Rectangle 33"/>
          <p:cNvSpPr>
            <a:spLocks noChangeArrowheads="1"/>
          </p:cNvSpPr>
          <p:nvPr/>
        </p:nvSpPr>
        <p:spPr bwMode="auto">
          <a:xfrm>
            <a:off x="1170448" y="3932780"/>
            <a:ext cx="1389799" cy="861144"/>
          </a:xfrm>
          <a:prstGeom prst="rect">
            <a:avLst/>
          </a:prstGeom>
          <a:ln/>
          <a:extLst/>
        </p:spPr>
        <p:style>
          <a:lnRef idx="1">
            <a:schemeClr val="accent5"/>
          </a:lnRef>
          <a:fillRef idx="2">
            <a:schemeClr val="accent5"/>
          </a:fillRef>
          <a:effectRef idx="1">
            <a:schemeClr val="accent5"/>
          </a:effectRef>
          <a:fontRef idx="minor">
            <a:schemeClr val="dk1"/>
          </a:fontRef>
        </p:style>
        <p:txBody>
          <a:bodyPr lIns="19600" tIns="11760" rIns="19600" bIns="11760" anchor="ctr"/>
          <a:lstStyle/>
          <a:p>
            <a:pPr algn="ctr"/>
            <a:r>
              <a:rPr lang="en-AU" sz="1500" dirty="0">
                <a:solidFill>
                  <a:schemeClr val="tx2"/>
                </a:solidFill>
              </a:rPr>
              <a:t>Other adverse action</a:t>
            </a:r>
          </a:p>
        </p:txBody>
      </p:sp>
      <p:sp>
        <p:nvSpPr>
          <p:cNvPr id="10249" name="Rectangle 34"/>
          <p:cNvSpPr>
            <a:spLocks noChangeArrowheads="1"/>
          </p:cNvSpPr>
          <p:nvPr/>
        </p:nvSpPr>
        <p:spPr bwMode="auto">
          <a:xfrm>
            <a:off x="3670715" y="3920080"/>
            <a:ext cx="1389800" cy="861144"/>
          </a:xfrm>
          <a:prstGeom prst="rect">
            <a:avLst/>
          </a:prstGeom>
          <a:ln/>
          <a:extLst/>
        </p:spPr>
        <p:style>
          <a:lnRef idx="1">
            <a:schemeClr val="accent3"/>
          </a:lnRef>
          <a:fillRef idx="2">
            <a:schemeClr val="accent3"/>
          </a:fillRef>
          <a:effectRef idx="1">
            <a:schemeClr val="accent3"/>
          </a:effectRef>
          <a:fontRef idx="minor">
            <a:schemeClr val="dk1"/>
          </a:fontRef>
        </p:style>
        <p:txBody>
          <a:bodyPr lIns="19600" tIns="11760" rIns="19600" bIns="11760" anchor="ctr"/>
          <a:lstStyle/>
          <a:p>
            <a:pPr algn="ctr"/>
            <a:r>
              <a:rPr lang="en-AU" sz="1500" dirty="0">
                <a:solidFill>
                  <a:schemeClr val="tx2"/>
                </a:solidFill>
              </a:rPr>
              <a:t>FWC conference</a:t>
            </a:r>
          </a:p>
        </p:txBody>
      </p:sp>
      <p:cxnSp>
        <p:nvCxnSpPr>
          <p:cNvPr id="10251" name="AutoShape 36"/>
          <p:cNvCxnSpPr>
            <a:cxnSpLocks noChangeShapeType="1"/>
            <a:stCxn id="10244" idx="3"/>
            <a:endCxn id="10245" idx="1"/>
          </p:cNvCxnSpPr>
          <p:nvPr/>
        </p:nvCxnSpPr>
        <p:spPr bwMode="auto">
          <a:xfrm>
            <a:off x="2560247" y="2712953"/>
            <a:ext cx="1120751" cy="0"/>
          </a:xfrm>
          <a:prstGeom prst="straightConnector1">
            <a:avLst/>
          </a:prstGeom>
          <a:noFill/>
          <a:ln w="63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2" name="AutoShape 37"/>
          <p:cNvCxnSpPr>
            <a:cxnSpLocks noChangeShapeType="1"/>
            <a:stCxn id="10245" idx="3"/>
            <a:endCxn id="10246" idx="1"/>
          </p:cNvCxnSpPr>
          <p:nvPr/>
        </p:nvCxnSpPr>
        <p:spPr bwMode="auto">
          <a:xfrm>
            <a:off x="5070797" y="2712953"/>
            <a:ext cx="1122464" cy="0"/>
          </a:xfrm>
          <a:prstGeom prst="straightConnector1">
            <a:avLst/>
          </a:prstGeom>
          <a:noFill/>
          <a:ln w="63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3" name="AutoShape 38"/>
          <p:cNvCxnSpPr>
            <a:cxnSpLocks noChangeShapeType="1"/>
          </p:cNvCxnSpPr>
          <p:nvPr/>
        </p:nvCxnSpPr>
        <p:spPr bwMode="auto">
          <a:xfrm>
            <a:off x="7583060" y="2686866"/>
            <a:ext cx="1095044" cy="1466034"/>
          </a:xfrm>
          <a:prstGeom prst="straightConnector1">
            <a:avLst/>
          </a:prstGeom>
          <a:noFill/>
          <a:ln w="63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4" name="AutoShape 39"/>
          <p:cNvCxnSpPr>
            <a:cxnSpLocks noChangeShapeType="1"/>
            <a:stCxn id="10248" idx="3"/>
            <a:endCxn id="10249" idx="1"/>
          </p:cNvCxnSpPr>
          <p:nvPr/>
        </p:nvCxnSpPr>
        <p:spPr bwMode="auto">
          <a:xfrm flipV="1">
            <a:off x="2560247" y="4350652"/>
            <a:ext cx="1110468" cy="12700"/>
          </a:xfrm>
          <a:prstGeom prst="straightConnector1">
            <a:avLst/>
          </a:prstGeom>
          <a:noFill/>
          <a:ln w="63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5" name="AutoShape 40"/>
          <p:cNvCxnSpPr>
            <a:cxnSpLocks noChangeShapeType="1"/>
            <a:stCxn id="10249" idx="3"/>
          </p:cNvCxnSpPr>
          <p:nvPr/>
        </p:nvCxnSpPr>
        <p:spPr bwMode="auto">
          <a:xfrm>
            <a:off x="5060515" y="4350652"/>
            <a:ext cx="3696420" cy="1751"/>
          </a:xfrm>
          <a:prstGeom prst="straightConnector1">
            <a:avLst/>
          </a:prstGeom>
          <a:noFill/>
          <a:ln w="63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6" name="Text Box 42"/>
          <p:cNvSpPr txBox="1">
            <a:spLocks noChangeArrowheads="1"/>
          </p:cNvSpPr>
          <p:nvPr/>
        </p:nvSpPr>
        <p:spPr bwMode="auto">
          <a:xfrm>
            <a:off x="2693750" y="2621938"/>
            <a:ext cx="798914" cy="400110"/>
          </a:xfrm>
          <a:prstGeom prst="rect">
            <a:avLst/>
          </a:prstGeom>
          <a:solidFill>
            <a:schemeClr val="bg1"/>
          </a:solidFill>
          <a:ln>
            <a:noFill/>
          </a:ln>
          <a:effectLst/>
          <a:extLs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0" rIns="392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1300" dirty="0" smtClean="0">
                <a:solidFill>
                  <a:schemeClr val="bg2"/>
                </a:solidFill>
                <a:latin typeface="Arial Narrow" pitchFamily="34" charset="0"/>
              </a:rPr>
              <a:t>lodge within</a:t>
            </a:r>
            <a:br>
              <a:rPr lang="en-AU" sz="1300" dirty="0" smtClean="0">
                <a:solidFill>
                  <a:schemeClr val="bg2"/>
                </a:solidFill>
                <a:latin typeface="Arial Narrow" pitchFamily="34" charset="0"/>
              </a:rPr>
            </a:br>
            <a:r>
              <a:rPr lang="en-AU" sz="1300" dirty="0" smtClean="0">
                <a:solidFill>
                  <a:schemeClr val="bg2"/>
                </a:solidFill>
                <a:latin typeface="Arial Narrow" pitchFamily="34" charset="0"/>
              </a:rPr>
              <a:t>21 </a:t>
            </a:r>
            <a:r>
              <a:rPr lang="en-AU" sz="1300" dirty="0">
                <a:solidFill>
                  <a:schemeClr val="bg2"/>
                </a:solidFill>
                <a:latin typeface="Arial Narrow" pitchFamily="34" charset="0"/>
              </a:rPr>
              <a:t>days</a:t>
            </a:r>
          </a:p>
        </p:txBody>
      </p:sp>
      <p:sp>
        <p:nvSpPr>
          <p:cNvPr id="10257" name="Text Box 43"/>
          <p:cNvSpPr txBox="1">
            <a:spLocks noChangeArrowheads="1"/>
          </p:cNvSpPr>
          <p:nvPr/>
        </p:nvSpPr>
        <p:spPr bwMode="auto">
          <a:xfrm>
            <a:off x="7856821" y="2821993"/>
            <a:ext cx="551807" cy="201284"/>
          </a:xfrm>
          <a:prstGeom prst="rect">
            <a:avLst/>
          </a:prstGeom>
          <a:solidFill>
            <a:schemeClr val="bg1"/>
          </a:solidFill>
          <a:ln>
            <a:noFill/>
          </a:ln>
          <a:effectLst/>
          <a:extLs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0" rIns="392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1300" dirty="0">
                <a:solidFill>
                  <a:schemeClr val="bg2"/>
                </a:solidFill>
                <a:latin typeface="Arial Narrow" pitchFamily="34" charset="0"/>
              </a:rPr>
              <a:t>14 days</a:t>
            </a:r>
          </a:p>
        </p:txBody>
      </p:sp>
      <p:sp>
        <p:nvSpPr>
          <p:cNvPr id="10258" name="Text Box 44"/>
          <p:cNvSpPr txBox="1">
            <a:spLocks noChangeArrowheads="1"/>
          </p:cNvSpPr>
          <p:nvPr/>
        </p:nvSpPr>
        <p:spPr bwMode="auto">
          <a:xfrm>
            <a:off x="2795540" y="3920080"/>
            <a:ext cx="595334" cy="400110"/>
          </a:xfrm>
          <a:prstGeom prst="rect">
            <a:avLst/>
          </a:prstGeom>
          <a:solidFill>
            <a:schemeClr val="bg1"/>
          </a:solidFill>
          <a:ln>
            <a:noFill/>
          </a:ln>
          <a:effectLst/>
          <a:extLs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200" tIns="0" rIns="392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1300" dirty="0">
                <a:solidFill>
                  <a:schemeClr val="bg2"/>
                </a:solidFill>
                <a:latin typeface="Arial Narrow" pitchFamily="34" charset="0"/>
              </a:rPr>
              <a:t>if parties</a:t>
            </a:r>
          </a:p>
          <a:p>
            <a:pPr algn="ctr" eaLnBrk="1" hangingPunct="1"/>
            <a:r>
              <a:rPr lang="en-AU" sz="1300" dirty="0">
                <a:solidFill>
                  <a:schemeClr val="bg2"/>
                </a:solidFill>
                <a:latin typeface="Arial Narrow" pitchFamily="34" charset="0"/>
              </a:rPr>
              <a:t>agree</a:t>
            </a:r>
          </a:p>
        </p:txBody>
      </p:sp>
      <p:sp>
        <p:nvSpPr>
          <p:cNvPr id="10259" name="Line 45"/>
          <p:cNvSpPr>
            <a:spLocks noChangeShapeType="1"/>
          </p:cNvSpPr>
          <p:nvPr/>
        </p:nvSpPr>
        <p:spPr bwMode="auto">
          <a:xfrm>
            <a:off x="3657006" y="2296384"/>
            <a:ext cx="13709" cy="3441075"/>
          </a:xfrm>
          <a:prstGeom prst="line">
            <a:avLst/>
          </a:prstGeom>
          <a:noFill/>
          <a:ln w="635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569" tIns="49785" rIns="99569" bIns="49785">
            <a:spAutoFit/>
          </a:bodyPr>
          <a:lstStyle/>
          <a:p>
            <a:endParaRPr lang="en-AU" dirty="0"/>
          </a:p>
        </p:txBody>
      </p:sp>
      <p:sp>
        <p:nvSpPr>
          <p:cNvPr id="10260" name="Line 46"/>
          <p:cNvSpPr>
            <a:spLocks noChangeShapeType="1"/>
          </p:cNvSpPr>
          <p:nvPr/>
        </p:nvSpPr>
        <p:spPr bwMode="auto">
          <a:xfrm>
            <a:off x="6158987" y="2296384"/>
            <a:ext cx="13709" cy="3441075"/>
          </a:xfrm>
          <a:prstGeom prst="line">
            <a:avLst/>
          </a:prstGeom>
          <a:noFill/>
          <a:ln w="635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569" tIns="49785" rIns="99569" bIns="49785">
            <a:spAutoFit/>
          </a:bodyPr>
          <a:lstStyle/>
          <a:p>
            <a:endParaRPr lang="en-AU" dirty="0"/>
          </a:p>
        </p:txBody>
      </p:sp>
      <p:sp>
        <p:nvSpPr>
          <p:cNvPr id="10261" name="Line 47"/>
          <p:cNvSpPr>
            <a:spLocks noChangeShapeType="1"/>
          </p:cNvSpPr>
          <p:nvPr/>
        </p:nvSpPr>
        <p:spPr bwMode="auto">
          <a:xfrm>
            <a:off x="1153311" y="2296384"/>
            <a:ext cx="13709" cy="3441075"/>
          </a:xfrm>
          <a:prstGeom prst="line">
            <a:avLst/>
          </a:prstGeom>
          <a:noFill/>
          <a:ln w="635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569" tIns="49785" rIns="99569" bIns="49785">
            <a:spAutoFit/>
          </a:bodyPr>
          <a:lstStyle/>
          <a:p>
            <a:endParaRPr lang="en-AU" dirty="0"/>
          </a:p>
        </p:txBody>
      </p:sp>
      <p:sp>
        <p:nvSpPr>
          <p:cNvPr id="10262" name="Line 48"/>
          <p:cNvSpPr>
            <a:spLocks noChangeShapeType="1"/>
          </p:cNvSpPr>
          <p:nvPr/>
        </p:nvSpPr>
        <p:spPr bwMode="auto">
          <a:xfrm>
            <a:off x="10093610" y="2296384"/>
            <a:ext cx="13709" cy="3441075"/>
          </a:xfrm>
          <a:prstGeom prst="line">
            <a:avLst/>
          </a:prstGeom>
          <a:noFill/>
          <a:ln w="635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569" tIns="49785" rIns="99569" bIns="49785">
            <a:spAutoFit/>
          </a:bodyPr>
          <a:lstStyle/>
          <a:p>
            <a:endParaRPr lang="en-AU" dirty="0"/>
          </a:p>
        </p:txBody>
      </p:sp>
      <p:sp>
        <p:nvSpPr>
          <p:cNvPr id="10263" name="AutoShape 49"/>
          <p:cNvSpPr>
            <a:spLocks noChangeArrowheads="1"/>
          </p:cNvSpPr>
          <p:nvPr/>
        </p:nvSpPr>
        <p:spPr bwMode="auto">
          <a:xfrm>
            <a:off x="6112718" y="5763714"/>
            <a:ext cx="3955187" cy="549592"/>
          </a:xfrm>
          <a:prstGeom prst="chevron">
            <a:avLst>
              <a:gd name="adj" fmla="val 85175"/>
            </a:avLst>
          </a:prstGeom>
          <a:ln/>
          <a:extLst/>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AU" sz="1500" dirty="0">
                <a:solidFill>
                  <a:schemeClr val="bg1"/>
                </a:solidFill>
              </a:rPr>
              <a:t>Lengthy / expensive</a:t>
            </a:r>
            <a:br>
              <a:rPr lang="en-AU" sz="1500" dirty="0">
                <a:solidFill>
                  <a:schemeClr val="bg1"/>
                </a:solidFill>
              </a:rPr>
            </a:br>
            <a:r>
              <a:rPr lang="en-AU" sz="1500" dirty="0">
                <a:solidFill>
                  <a:schemeClr val="bg1"/>
                </a:solidFill>
              </a:rPr>
              <a:t>process</a:t>
            </a:r>
          </a:p>
        </p:txBody>
      </p:sp>
      <p:sp>
        <p:nvSpPr>
          <p:cNvPr id="10264" name="AutoShape 50"/>
          <p:cNvSpPr>
            <a:spLocks noChangeArrowheads="1"/>
          </p:cNvSpPr>
          <p:nvPr/>
        </p:nvSpPr>
        <p:spPr bwMode="auto">
          <a:xfrm>
            <a:off x="3648438" y="5763714"/>
            <a:ext cx="2553392" cy="549592"/>
          </a:xfrm>
          <a:prstGeom prst="chevron">
            <a:avLst>
              <a:gd name="adj" fmla="val 54987"/>
            </a:avLst>
          </a:prstGeom>
          <a:ln/>
          <a:extLst/>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AU" sz="1500" dirty="0">
                <a:solidFill>
                  <a:schemeClr val="bg1"/>
                </a:solidFill>
              </a:rPr>
              <a:t>   Opportunity to resolve</a:t>
            </a:r>
          </a:p>
        </p:txBody>
      </p:sp>
      <p:sp>
        <p:nvSpPr>
          <p:cNvPr id="10265" name="AutoShape 51"/>
          <p:cNvSpPr>
            <a:spLocks noChangeArrowheads="1"/>
          </p:cNvSpPr>
          <p:nvPr/>
        </p:nvSpPr>
        <p:spPr bwMode="auto">
          <a:xfrm>
            <a:off x="1170448" y="5777716"/>
            <a:ext cx="2508836" cy="549592"/>
          </a:xfrm>
          <a:prstGeom prst="chevron">
            <a:avLst>
              <a:gd name="adj" fmla="val 54028"/>
            </a:avLst>
          </a:prstGeom>
          <a:ln/>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a:r>
              <a:rPr lang="en-AU" sz="1500" dirty="0">
                <a:solidFill>
                  <a:schemeClr val="bg1"/>
                </a:solidFill>
              </a:rPr>
              <a:t>Simple application /</a:t>
            </a:r>
          </a:p>
          <a:p>
            <a:pPr algn="ctr"/>
            <a:r>
              <a:rPr lang="en-AU" sz="1500" dirty="0">
                <a:solidFill>
                  <a:schemeClr val="bg1"/>
                </a:solidFill>
              </a:rPr>
              <a:t>easy commencement</a:t>
            </a:r>
          </a:p>
        </p:txBody>
      </p:sp>
      <p:cxnSp>
        <p:nvCxnSpPr>
          <p:cNvPr id="10266" name="AutoShape 55"/>
          <p:cNvCxnSpPr>
            <a:cxnSpLocks noChangeShapeType="1"/>
          </p:cNvCxnSpPr>
          <p:nvPr/>
        </p:nvCxnSpPr>
        <p:spPr bwMode="auto">
          <a:xfrm rot="16200000" flipH="1">
            <a:off x="5688280" y="1042100"/>
            <a:ext cx="1751" cy="7596769"/>
          </a:xfrm>
          <a:prstGeom prst="bentConnector3">
            <a:avLst>
              <a:gd name="adj1" fmla="val 1450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le 32"/>
          <p:cNvSpPr>
            <a:spLocks noChangeArrowheads="1"/>
          </p:cNvSpPr>
          <p:nvPr/>
        </p:nvSpPr>
        <p:spPr bwMode="auto">
          <a:xfrm>
            <a:off x="8678105" y="3926430"/>
            <a:ext cx="1389800" cy="861144"/>
          </a:xfrm>
          <a:prstGeom prst="rect">
            <a:avLst/>
          </a:prstGeom>
          <a:ln/>
          <a:extLst/>
        </p:spPr>
        <p:style>
          <a:lnRef idx="1">
            <a:schemeClr val="accent5"/>
          </a:lnRef>
          <a:fillRef idx="2">
            <a:schemeClr val="accent5"/>
          </a:fillRef>
          <a:effectRef idx="1">
            <a:schemeClr val="accent5"/>
          </a:effectRef>
          <a:fontRef idx="minor">
            <a:schemeClr val="dk1"/>
          </a:fontRef>
        </p:style>
        <p:txBody>
          <a:bodyPr lIns="19600" tIns="11760" rIns="19600" bIns="11760" anchor="ctr"/>
          <a:lstStyle/>
          <a:p>
            <a:pPr algn="ctr"/>
            <a:r>
              <a:rPr lang="en-AU" sz="1500" dirty="0">
                <a:solidFill>
                  <a:schemeClr val="tx2"/>
                </a:solidFill>
              </a:rPr>
              <a:t>FCA</a:t>
            </a:r>
          </a:p>
          <a:p>
            <a:pPr algn="ctr"/>
            <a:r>
              <a:rPr lang="en-AU" sz="1500" dirty="0" smtClean="0">
                <a:solidFill>
                  <a:schemeClr val="tx2"/>
                </a:solidFill>
              </a:rPr>
              <a:t>FCC</a:t>
            </a:r>
            <a:endParaRPr lang="en-AU" sz="1500" dirty="0">
              <a:solidFill>
                <a:schemeClr val="tx2"/>
              </a:solidFill>
            </a:endParaRPr>
          </a:p>
        </p:txBody>
      </p:sp>
      <p:cxnSp>
        <p:nvCxnSpPr>
          <p:cNvPr id="27" name="AutoShape 38"/>
          <p:cNvCxnSpPr>
            <a:cxnSpLocks noChangeShapeType="1"/>
            <a:endCxn id="25" idx="1"/>
          </p:cNvCxnSpPr>
          <p:nvPr/>
        </p:nvCxnSpPr>
        <p:spPr bwMode="auto">
          <a:xfrm flipV="1">
            <a:off x="7583061" y="2713087"/>
            <a:ext cx="1099329" cy="6415"/>
          </a:xfrm>
          <a:prstGeom prst="straightConnector1">
            <a:avLst/>
          </a:prstGeom>
          <a:noFill/>
          <a:ln w="6350">
            <a:solidFill>
              <a:schemeClr val="bg2"/>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8998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spect="1" noChangeArrowheads="1"/>
          </p:cNvSpPr>
          <p:nvPr>
            <p:ph type="title"/>
          </p:nvPr>
        </p:nvSpPr>
        <p:spPr/>
        <p:txBody>
          <a:bodyPr/>
          <a:lstStyle/>
          <a:p>
            <a:r>
              <a:rPr lang="en-AU" dirty="0" smtClean="0"/>
              <a:t>What </a:t>
            </a:r>
            <a:r>
              <a:rPr lang="en-AU" dirty="0"/>
              <a:t>is ‘adverse action’?</a:t>
            </a:r>
          </a:p>
        </p:txBody>
      </p:sp>
      <p:sp>
        <p:nvSpPr>
          <p:cNvPr id="46083" name="Text Box 3"/>
          <p:cNvSpPr txBox="1">
            <a:spLocks noChangeArrowheads="1"/>
          </p:cNvSpPr>
          <p:nvPr/>
        </p:nvSpPr>
        <p:spPr bwMode="auto">
          <a:xfrm>
            <a:off x="593812" y="1612901"/>
            <a:ext cx="2732495" cy="2274889"/>
          </a:xfrm>
          <a:prstGeom prst="rect">
            <a:avLst/>
          </a:prstGeom>
          <a:solidFill>
            <a:schemeClr val="bg2"/>
          </a:solidFill>
          <a:ln w="38100" algn="ctr">
            <a:solidFill>
              <a:schemeClr val="bg1"/>
            </a:solidFill>
            <a:miter lim="800000"/>
            <a:headEnd/>
            <a:tailEnd/>
          </a:ln>
          <a:effectLst/>
          <a:extLst/>
        </p:spPr>
        <p:txBody>
          <a:bodyPr lIns="117590" tIns="0" rIns="0" bIns="0" anchor="ctr"/>
          <a:lstStyle>
            <a:lvl1pPr defTabSz="995363">
              <a:defRPr>
                <a:solidFill>
                  <a:schemeClr val="tx1"/>
                </a:solidFill>
                <a:latin typeface="Arial" charset="0"/>
              </a:defRPr>
            </a:lvl1pPr>
            <a:lvl2pPr marL="201613" indent="-200025" defTabSz="995363">
              <a:defRPr>
                <a:solidFill>
                  <a:schemeClr val="tx1"/>
                </a:solidFill>
                <a:latin typeface="Arial" charset="0"/>
              </a:defRPr>
            </a:lvl2pPr>
            <a:lvl3pPr marL="995363" defTabSz="995363">
              <a:defRPr>
                <a:solidFill>
                  <a:schemeClr val="tx1"/>
                </a:solidFill>
                <a:latin typeface="Arial" charset="0"/>
              </a:defRPr>
            </a:lvl3pPr>
            <a:lvl4pPr marL="1493838" defTabSz="995363">
              <a:defRPr>
                <a:solidFill>
                  <a:schemeClr val="tx1"/>
                </a:solidFill>
                <a:latin typeface="Arial" charset="0"/>
              </a:defRPr>
            </a:lvl4pPr>
            <a:lvl5pPr marL="1990725" defTabSz="995363">
              <a:defRPr>
                <a:solidFill>
                  <a:schemeClr val="tx1"/>
                </a:solidFill>
                <a:latin typeface="Arial" charset="0"/>
              </a:defRPr>
            </a:lvl5pPr>
            <a:lvl6pPr marL="2447925" defTabSz="995363" fontAlgn="base">
              <a:spcBef>
                <a:spcPct val="0"/>
              </a:spcBef>
              <a:spcAft>
                <a:spcPct val="0"/>
              </a:spcAft>
              <a:defRPr>
                <a:solidFill>
                  <a:schemeClr val="tx1"/>
                </a:solidFill>
                <a:latin typeface="Arial" charset="0"/>
              </a:defRPr>
            </a:lvl6pPr>
            <a:lvl7pPr marL="2905125" defTabSz="995363" fontAlgn="base">
              <a:spcBef>
                <a:spcPct val="0"/>
              </a:spcBef>
              <a:spcAft>
                <a:spcPct val="0"/>
              </a:spcAft>
              <a:defRPr>
                <a:solidFill>
                  <a:schemeClr val="tx1"/>
                </a:solidFill>
                <a:latin typeface="Arial" charset="0"/>
              </a:defRPr>
            </a:lvl7pPr>
            <a:lvl8pPr marL="3362325" defTabSz="995363" fontAlgn="base">
              <a:spcBef>
                <a:spcPct val="0"/>
              </a:spcBef>
              <a:spcAft>
                <a:spcPct val="0"/>
              </a:spcAft>
              <a:defRPr>
                <a:solidFill>
                  <a:schemeClr val="tx1"/>
                </a:solidFill>
                <a:latin typeface="Arial" charset="0"/>
              </a:defRPr>
            </a:lvl8pPr>
            <a:lvl9pPr marL="3819525" defTabSz="995363" fontAlgn="base">
              <a:spcBef>
                <a:spcPct val="0"/>
              </a:spcBef>
              <a:spcAft>
                <a:spcPct val="0"/>
              </a:spcAft>
              <a:defRPr>
                <a:solidFill>
                  <a:schemeClr val="tx1"/>
                </a:solidFill>
                <a:latin typeface="Arial" charset="0"/>
              </a:defRPr>
            </a:lvl9pPr>
          </a:lstStyle>
          <a:p>
            <a:r>
              <a:rPr lang="en-AU" b="1" dirty="0">
                <a:solidFill>
                  <a:schemeClr val="bg1"/>
                </a:solidFill>
              </a:rPr>
              <a:t>Adverse action</a:t>
            </a:r>
          </a:p>
          <a:p>
            <a:pPr lvl="1">
              <a:buFontTx/>
              <a:buChar char="•"/>
            </a:pPr>
            <a:r>
              <a:rPr lang="en-AU" dirty="0">
                <a:solidFill>
                  <a:schemeClr val="bg1"/>
                </a:solidFill>
              </a:rPr>
              <a:t>Dismissal</a:t>
            </a:r>
          </a:p>
          <a:p>
            <a:pPr lvl="1">
              <a:buFontTx/>
              <a:buChar char="•"/>
            </a:pPr>
            <a:r>
              <a:rPr lang="en-AU" dirty="0">
                <a:solidFill>
                  <a:schemeClr val="bg1"/>
                </a:solidFill>
              </a:rPr>
              <a:t>Injury</a:t>
            </a:r>
          </a:p>
          <a:p>
            <a:pPr lvl="1">
              <a:buFontTx/>
              <a:buChar char="•"/>
            </a:pPr>
            <a:r>
              <a:rPr lang="en-AU" dirty="0" smtClean="0">
                <a:solidFill>
                  <a:schemeClr val="bg1"/>
                </a:solidFill>
              </a:rPr>
              <a:t>Alters position to employee’s prejudice</a:t>
            </a:r>
            <a:endParaRPr lang="en-AU" dirty="0">
              <a:solidFill>
                <a:schemeClr val="bg1"/>
              </a:solidFill>
            </a:endParaRPr>
          </a:p>
          <a:p>
            <a:pPr lvl="1">
              <a:buFontTx/>
              <a:buChar char="•"/>
            </a:pPr>
            <a:r>
              <a:rPr lang="en-AU" dirty="0">
                <a:solidFill>
                  <a:schemeClr val="bg1"/>
                </a:solidFill>
              </a:rPr>
              <a:t>Discriminate between employees</a:t>
            </a:r>
          </a:p>
        </p:txBody>
      </p:sp>
      <p:sp>
        <p:nvSpPr>
          <p:cNvPr id="46084" name="Text Box 4"/>
          <p:cNvSpPr txBox="1">
            <a:spLocks noChangeArrowheads="1"/>
          </p:cNvSpPr>
          <p:nvPr/>
        </p:nvSpPr>
        <p:spPr bwMode="auto">
          <a:xfrm>
            <a:off x="3404201" y="1612901"/>
            <a:ext cx="6719297" cy="4020457"/>
          </a:xfrm>
          <a:prstGeom prst="rect">
            <a:avLst/>
          </a:prstGeom>
          <a:solidFill>
            <a:schemeClr val="accent3"/>
          </a:solidFill>
          <a:ln w="38100" algn="ctr">
            <a:solidFill>
              <a:schemeClr val="bg1"/>
            </a:solidFill>
            <a:miter lim="800000"/>
            <a:headEnd/>
            <a:tailEnd/>
          </a:ln>
          <a:effectLst/>
          <a:extLst/>
        </p:spPr>
        <p:txBody>
          <a:bodyPr lIns="117590" tIns="0" rIns="0" bIns="0" anchor="ctr"/>
          <a:lstStyle>
            <a:lvl1pPr marL="290513" indent="-290513" defTabSz="995363">
              <a:defRPr>
                <a:solidFill>
                  <a:schemeClr val="tx1"/>
                </a:solidFill>
                <a:latin typeface="Arial" charset="0"/>
              </a:defRPr>
            </a:lvl1pPr>
            <a:lvl2pPr marL="588963" defTabSz="995363">
              <a:defRPr>
                <a:solidFill>
                  <a:schemeClr val="tx1"/>
                </a:solidFill>
                <a:latin typeface="Arial" charset="0"/>
              </a:defRPr>
            </a:lvl2pPr>
            <a:lvl3pPr marL="995363" defTabSz="995363">
              <a:defRPr>
                <a:solidFill>
                  <a:schemeClr val="tx1"/>
                </a:solidFill>
                <a:latin typeface="Arial" charset="0"/>
              </a:defRPr>
            </a:lvl3pPr>
            <a:lvl4pPr marL="1493838" defTabSz="995363">
              <a:defRPr>
                <a:solidFill>
                  <a:schemeClr val="tx1"/>
                </a:solidFill>
                <a:latin typeface="Arial" charset="0"/>
              </a:defRPr>
            </a:lvl4pPr>
            <a:lvl5pPr marL="1990725" defTabSz="995363">
              <a:defRPr>
                <a:solidFill>
                  <a:schemeClr val="tx1"/>
                </a:solidFill>
                <a:latin typeface="Arial" charset="0"/>
              </a:defRPr>
            </a:lvl5pPr>
            <a:lvl6pPr marL="2447925" defTabSz="995363" fontAlgn="base">
              <a:spcBef>
                <a:spcPct val="0"/>
              </a:spcBef>
              <a:spcAft>
                <a:spcPct val="0"/>
              </a:spcAft>
              <a:defRPr>
                <a:solidFill>
                  <a:schemeClr val="tx1"/>
                </a:solidFill>
                <a:latin typeface="Arial" charset="0"/>
              </a:defRPr>
            </a:lvl6pPr>
            <a:lvl7pPr marL="2905125" defTabSz="995363" fontAlgn="base">
              <a:spcBef>
                <a:spcPct val="0"/>
              </a:spcBef>
              <a:spcAft>
                <a:spcPct val="0"/>
              </a:spcAft>
              <a:defRPr>
                <a:solidFill>
                  <a:schemeClr val="tx1"/>
                </a:solidFill>
                <a:latin typeface="Arial" charset="0"/>
              </a:defRPr>
            </a:lvl7pPr>
            <a:lvl8pPr marL="3362325" defTabSz="995363" fontAlgn="base">
              <a:spcBef>
                <a:spcPct val="0"/>
              </a:spcBef>
              <a:spcAft>
                <a:spcPct val="0"/>
              </a:spcAft>
              <a:defRPr>
                <a:solidFill>
                  <a:schemeClr val="tx1"/>
                </a:solidFill>
                <a:latin typeface="Arial" charset="0"/>
              </a:defRPr>
            </a:lvl8pPr>
            <a:lvl9pPr marL="3819525" defTabSz="995363" fontAlgn="base">
              <a:spcBef>
                <a:spcPct val="0"/>
              </a:spcBef>
              <a:spcAft>
                <a:spcPct val="0"/>
              </a:spcAft>
              <a:defRPr>
                <a:solidFill>
                  <a:schemeClr val="tx1"/>
                </a:solidFill>
                <a:latin typeface="Arial" charset="0"/>
              </a:defRPr>
            </a:lvl9pPr>
          </a:lstStyle>
          <a:p>
            <a:pPr>
              <a:buFontTx/>
              <a:buChar char="•"/>
            </a:pPr>
            <a:r>
              <a:rPr lang="en-AU" dirty="0">
                <a:solidFill>
                  <a:schemeClr val="bg1"/>
                </a:solidFill>
              </a:rPr>
              <a:t>Acceptance of investigative report into employee’s </a:t>
            </a:r>
            <a:r>
              <a:rPr lang="en-AU" dirty="0" smtClean="0">
                <a:solidFill>
                  <a:schemeClr val="bg1"/>
                </a:solidFill>
              </a:rPr>
              <a:t>conduct, commencing disciplinary investigation (</a:t>
            </a:r>
            <a:r>
              <a:rPr lang="en-AU" i="1" dirty="0" smtClean="0">
                <a:solidFill>
                  <a:schemeClr val="bg1"/>
                </a:solidFill>
              </a:rPr>
              <a:t>Jones </a:t>
            </a:r>
            <a:r>
              <a:rPr lang="en-AU" i="1" dirty="0">
                <a:solidFill>
                  <a:schemeClr val="bg1"/>
                </a:solidFill>
              </a:rPr>
              <a:t>v QTAC</a:t>
            </a:r>
            <a:r>
              <a:rPr lang="en-AU" dirty="0">
                <a:solidFill>
                  <a:schemeClr val="bg1"/>
                </a:solidFill>
              </a:rPr>
              <a:t>)</a:t>
            </a:r>
          </a:p>
          <a:p>
            <a:pPr>
              <a:buFontTx/>
              <a:buChar char="•"/>
            </a:pPr>
            <a:r>
              <a:rPr lang="en-AU" dirty="0" smtClean="0">
                <a:solidFill>
                  <a:schemeClr val="bg1"/>
                </a:solidFill>
              </a:rPr>
              <a:t>Issuing </a:t>
            </a:r>
            <a:r>
              <a:rPr lang="en-AU" dirty="0">
                <a:solidFill>
                  <a:schemeClr val="bg1"/>
                </a:solidFill>
              </a:rPr>
              <a:t>show cause letter </a:t>
            </a:r>
            <a:r>
              <a:rPr lang="en-AU" dirty="0" smtClean="0">
                <a:solidFill>
                  <a:schemeClr val="bg1"/>
                </a:solidFill>
              </a:rPr>
              <a:t>and withdrawing computer access (</a:t>
            </a:r>
            <a:r>
              <a:rPr lang="en-AU" i="1" dirty="0" smtClean="0">
                <a:solidFill>
                  <a:schemeClr val="bg1"/>
                </a:solidFill>
              </a:rPr>
              <a:t>Barclay </a:t>
            </a:r>
            <a:r>
              <a:rPr lang="en-AU" i="1" dirty="0">
                <a:solidFill>
                  <a:schemeClr val="bg1"/>
                </a:solidFill>
              </a:rPr>
              <a:t>v BRIT</a:t>
            </a:r>
            <a:r>
              <a:rPr lang="en-AU" dirty="0">
                <a:solidFill>
                  <a:schemeClr val="bg1"/>
                </a:solidFill>
              </a:rPr>
              <a:t>)</a:t>
            </a:r>
          </a:p>
          <a:p>
            <a:pPr>
              <a:buFontTx/>
              <a:buChar char="•"/>
            </a:pPr>
            <a:r>
              <a:rPr lang="en-AU" dirty="0" smtClean="0">
                <a:solidFill>
                  <a:schemeClr val="bg1"/>
                </a:solidFill>
              </a:rPr>
              <a:t>Deprivation </a:t>
            </a:r>
            <a:r>
              <a:rPr lang="en-AU" dirty="0">
                <a:solidFill>
                  <a:schemeClr val="bg1"/>
                </a:solidFill>
              </a:rPr>
              <a:t>of practical incident of employment (pay, rank, etc…) (</a:t>
            </a:r>
            <a:r>
              <a:rPr lang="en-AU" i="1" dirty="0" err="1">
                <a:solidFill>
                  <a:schemeClr val="bg1"/>
                </a:solidFill>
              </a:rPr>
              <a:t>Hodkinson</a:t>
            </a:r>
            <a:r>
              <a:rPr lang="en-AU" i="1" dirty="0">
                <a:solidFill>
                  <a:schemeClr val="bg1"/>
                </a:solidFill>
              </a:rPr>
              <a:t> v </a:t>
            </a:r>
            <a:r>
              <a:rPr lang="en-AU" i="1" dirty="0" err="1">
                <a:solidFill>
                  <a:schemeClr val="bg1"/>
                </a:solidFill>
              </a:rPr>
              <a:t>Cth</a:t>
            </a:r>
            <a:r>
              <a:rPr lang="en-AU" dirty="0">
                <a:solidFill>
                  <a:schemeClr val="bg1"/>
                </a:solidFill>
              </a:rPr>
              <a:t>)</a:t>
            </a:r>
          </a:p>
          <a:p>
            <a:pPr>
              <a:buFontTx/>
              <a:buChar char="•"/>
            </a:pPr>
            <a:r>
              <a:rPr lang="en-AU" dirty="0">
                <a:solidFill>
                  <a:schemeClr val="bg1"/>
                </a:solidFill>
              </a:rPr>
              <a:t>Abusive language and intimidation (</a:t>
            </a:r>
            <a:r>
              <a:rPr lang="en-AU" i="1" dirty="0">
                <a:solidFill>
                  <a:schemeClr val="bg1"/>
                </a:solidFill>
              </a:rPr>
              <a:t>ALAEA v Qantas Airways</a:t>
            </a:r>
            <a:r>
              <a:rPr lang="en-AU" dirty="0">
                <a:solidFill>
                  <a:schemeClr val="bg1"/>
                </a:solidFill>
              </a:rPr>
              <a:t>)</a:t>
            </a:r>
          </a:p>
          <a:p>
            <a:pPr>
              <a:buFontTx/>
              <a:buChar char="•"/>
            </a:pPr>
            <a:r>
              <a:rPr lang="en-AU" dirty="0" smtClean="0">
                <a:solidFill>
                  <a:schemeClr val="bg1"/>
                </a:solidFill>
              </a:rPr>
              <a:t>Not </a:t>
            </a:r>
            <a:r>
              <a:rPr lang="en-AU" dirty="0">
                <a:solidFill>
                  <a:schemeClr val="bg1"/>
                </a:solidFill>
              </a:rPr>
              <a:t>offering employment to a fixed-term employee on expiration of fixed term (</a:t>
            </a:r>
            <a:r>
              <a:rPr lang="en-AU" i="1" dirty="0">
                <a:solidFill>
                  <a:schemeClr val="bg1"/>
                </a:solidFill>
              </a:rPr>
              <a:t>CFMEU v Pilbara Iron Services</a:t>
            </a:r>
            <a:r>
              <a:rPr lang="en-AU" dirty="0">
                <a:solidFill>
                  <a:schemeClr val="bg1"/>
                </a:solidFill>
              </a:rPr>
              <a:t>)</a:t>
            </a:r>
          </a:p>
          <a:p>
            <a:pPr>
              <a:buFontTx/>
              <a:buChar char="•"/>
            </a:pPr>
            <a:r>
              <a:rPr lang="en-AU" dirty="0">
                <a:solidFill>
                  <a:schemeClr val="bg1"/>
                </a:solidFill>
              </a:rPr>
              <a:t>Adverse performance rating (</a:t>
            </a:r>
            <a:r>
              <a:rPr lang="en-AU" i="1" dirty="0">
                <a:solidFill>
                  <a:schemeClr val="bg1"/>
                </a:solidFill>
              </a:rPr>
              <a:t>CFMEU v Pilbara Iron Services</a:t>
            </a:r>
            <a:r>
              <a:rPr lang="en-AU" dirty="0">
                <a:solidFill>
                  <a:schemeClr val="bg1"/>
                </a:solidFill>
              </a:rPr>
              <a:t>)</a:t>
            </a:r>
          </a:p>
        </p:txBody>
      </p:sp>
      <p:sp>
        <p:nvSpPr>
          <p:cNvPr id="46085" name="AutoShape 5"/>
          <p:cNvSpPr>
            <a:spLocks noChangeArrowheads="1"/>
          </p:cNvSpPr>
          <p:nvPr/>
        </p:nvSpPr>
        <p:spPr bwMode="auto">
          <a:xfrm>
            <a:off x="593812" y="4097339"/>
            <a:ext cx="2653108" cy="1271587"/>
          </a:xfrm>
          <a:prstGeom prst="homePlate">
            <a:avLst>
              <a:gd name="adj" fmla="val 31688"/>
            </a:avLst>
          </a:prstGeom>
          <a:gradFill rotWithShape="1">
            <a:gsLst>
              <a:gs pos="0">
                <a:schemeClr val="accent1"/>
              </a:gs>
              <a:gs pos="100000">
                <a:schemeClr val="tx2"/>
              </a:gs>
            </a:gsLst>
            <a:lin ang="0" scaled="1"/>
          </a:gra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defTabSz="995363" eaLnBrk="0" hangingPunct="0">
              <a:spcAft>
                <a:spcPct val="20000"/>
              </a:spcAft>
              <a:buClr>
                <a:srgbClr val="00284A"/>
              </a:buClr>
              <a:buFont typeface="Arial" charset="0"/>
              <a:buNone/>
            </a:pPr>
            <a:r>
              <a:rPr lang="en-AU" b="1">
                <a:solidFill>
                  <a:schemeClr val="bg1"/>
                </a:solidFill>
              </a:rPr>
              <a:t>Potentially includes</a:t>
            </a:r>
          </a:p>
        </p:txBody>
      </p:sp>
    </p:spTree>
    <p:extLst>
      <p:ext uri="{BB962C8B-B14F-4D97-AF65-F5344CB8AC3E}">
        <p14:creationId xmlns:p14="http://schemas.microsoft.com/office/powerpoint/2010/main" val="3885375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spect="1" noChangeArrowheads="1"/>
          </p:cNvSpPr>
          <p:nvPr>
            <p:ph type="title"/>
          </p:nvPr>
        </p:nvSpPr>
        <p:spPr/>
        <p:txBody>
          <a:bodyPr/>
          <a:lstStyle/>
          <a:p>
            <a:r>
              <a:rPr lang="en-AU" dirty="0" smtClean="0"/>
              <a:t>What </a:t>
            </a:r>
            <a:r>
              <a:rPr lang="en-AU" dirty="0"/>
              <a:t>is a ‘prohibited reason’?</a:t>
            </a:r>
          </a:p>
        </p:txBody>
      </p:sp>
      <p:sp>
        <p:nvSpPr>
          <p:cNvPr id="63491" name="Text Box 3"/>
          <p:cNvSpPr txBox="1">
            <a:spLocks noChangeArrowheads="1"/>
          </p:cNvSpPr>
          <p:nvPr/>
        </p:nvSpPr>
        <p:spPr bwMode="auto">
          <a:xfrm>
            <a:off x="520777" y="1694549"/>
            <a:ext cx="2726143" cy="3421855"/>
          </a:xfrm>
          <a:prstGeom prst="rect">
            <a:avLst/>
          </a:prstGeom>
          <a:solidFill>
            <a:schemeClr val="bg2"/>
          </a:solidFill>
          <a:ln w="38100" algn="ctr">
            <a:solidFill>
              <a:schemeClr val="bg1"/>
            </a:solidFill>
            <a:miter lim="800000"/>
            <a:headEnd/>
            <a:tailEnd/>
          </a:ln>
          <a:effectLst/>
          <a:extLst/>
        </p:spPr>
        <p:txBody>
          <a:bodyPr lIns="117590" tIns="0" rIns="0" bIns="0" anchor="ctr"/>
          <a:lstStyle>
            <a:lvl1pPr defTabSz="995363">
              <a:defRPr>
                <a:solidFill>
                  <a:schemeClr val="tx1"/>
                </a:solidFill>
                <a:latin typeface="Arial" charset="0"/>
              </a:defRPr>
            </a:lvl1pPr>
            <a:lvl2pPr marL="201613" indent="-200025" defTabSz="995363">
              <a:defRPr>
                <a:solidFill>
                  <a:schemeClr val="tx1"/>
                </a:solidFill>
                <a:latin typeface="Arial" charset="0"/>
              </a:defRPr>
            </a:lvl2pPr>
            <a:lvl3pPr marL="995363" defTabSz="995363">
              <a:defRPr>
                <a:solidFill>
                  <a:schemeClr val="tx1"/>
                </a:solidFill>
                <a:latin typeface="Arial" charset="0"/>
              </a:defRPr>
            </a:lvl3pPr>
            <a:lvl4pPr marL="1493838" defTabSz="995363">
              <a:defRPr>
                <a:solidFill>
                  <a:schemeClr val="tx1"/>
                </a:solidFill>
                <a:latin typeface="Arial" charset="0"/>
              </a:defRPr>
            </a:lvl4pPr>
            <a:lvl5pPr marL="1990725" defTabSz="995363">
              <a:defRPr>
                <a:solidFill>
                  <a:schemeClr val="tx1"/>
                </a:solidFill>
                <a:latin typeface="Arial" charset="0"/>
              </a:defRPr>
            </a:lvl5pPr>
            <a:lvl6pPr marL="2447925" defTabSz="995363" fontAlgn="base">
              <a:spcBef>
                <a:spcPct val="0"/>
              </a:spcBef>
              <a:spcAft>
                <a:spcPct val="0"/>
              </a:spcAft>
              <a:defRPr>
                <a:solidFill>
                  <a:schemeClr val="tx1"/>
                </a:solidFill>
                <a:latin typeface="Arial" charset="0"/>
              </a:defRPr>
            </a:lvl6pPr>
            <a:lvl7pPr marL="2905125" defTabSz="995363" fontAlgn="base">
              <a:spcBef>
                <a:spcPct val="0"/>
              </a:spcBef>
              <a:spcAft>
                <a:spcPct val="0"/>
              </a:spcAft>
              <a:defRPr>
                <a:solidFill>
                  <a:schemeClr val="tx1"/>
                </a:solidFill>
                <a:latin typeface="Arial" charset="0"/>
              </a:defRPr>
            </a:lvl7pPr>
            <a:lvl8pPr marL="3362325" defTabSz="995363" fontAlgn="base">
              <a:spcBef>
                <a:spcPct val="0"/>
              </a:spcBef>
              <a:spcAft>
                <a:spcPct val="0"/>
              </a:spcAft>
              <a:defRPr>
                <a:solidFill>
                  <a:schemeClr val="tx1"/>
                </a:solidFill>
                <a:latin typeface="Arial" charset="0"/>
              </a:defRPr>
            </a:lvl8pPr>
            <a:lvl9pPr marL="3819525" defTabSz="995363" fontAlgn="base">
              <a:spcBef>
                <a:spcPct val="0"/>
              </a:spcBef>
              <a:spcAft>
                <a:spcPct val="0"/>
              </a:spcAft>
              <a:defRPr>
                <a:solidFill>
                  <a:schemeClr val="tx1"/>
                </a:solidFill>
                <a:latin typeface="Arial" charset="0"/>
              </a:defRPr>
            </a:lvl9pPr>
          </a:lstStyle>
          <a:p>
            <a:r>
              <a:rPr lang="en-AU" sz="1600" b="1" dirty="0">
                <a:solidFill>
                  <a:schemeClr val="bg1"/>
                </a:solidFill>
              </a:rPr>
              <a:t>Prohibited reason</a:t>
            </a:r>
          </a:p>
          <a:p>
            <a:pPr lvl="1">
              <a:buFontTx/>
              <a:buChar char="•"/>
            </a:pPr>
            <a:r>
              <a:rPr lang="en-AU" sz="1600" dirty="0">
                <a:solidFill>
                  <a:schemeClr val="bg1"/>
                </a:solidFill>
              </a:rPr>
              <a:t>Workplace </a:t>
            </a:r>
            <a:r>
              <a:rPr lang="en-AU" sz="1600" dirty="0" smtClean="0">
                <a:solidFill>
                  <a:schemeClr val="bg1"/>
                </a:solidFill>
              </a:rPr>
              <a:t>right:    </a:t>
            </a:r>
          </a:p>
          <a:p>
            <a:pPr marL="373063" lvl="1" indent="-171450">
              <a:buFont typeface="Arial" pitchFamily="34" charset="0"/>
              <a:buChar char="•"/>
            </a:pPr>
            <a:r>
              <a:rPr lang="en-AU" sz="1400" dirty="0" smtClean="0">
                <a:solidFill>
                  <a:schemeClr val="bg1"/>
                </a:solidFill>
              </a:rPr>
              <a:t>complaint or inquiry </a:t>
            </a:r>
          </a:p>
          <a:p>
            <a:pPr marL="373063" lvl="1" indent="-171450">
              <a:buFont typeface="Arial" pitchFamily="34" charset="0"/>
              <a:buChar char="•"/>
            </a:pPr>
            <a:r>
              <a:rPr lang="en-AU" sz="1400" dirty="0" smtClean="0">
                <a:solidFill>
                  <a:schemeClr val="bg1"/>
                </a:solidFill>
              </a:rPr>
              <a:t>able to participate in a process or proceedings under a workplace law or workplace instrument </a:t>
            </a:r>
          </a:p>
          <a:p>
            <a:pPr marL="373063" lvl="1" indent="-171450">
              <a:buFont typeface="Arial" pitchFamily="34" charset="0"/>
              <a:buChar char="•"/>
            </a:pPr>
            <a:r>
              <a:rPr lang="en-AU" sz="1400" dirty="0" smtClean="0">
                <a:solidFill>
                  <a:schemeClr val="bg1"/>
                </a:solidFill>
              </a:rPr>
              <a:t>role or responsibility under a workplace law or workplace instrument </a:t>
            </a:r>
            <a:endParaRPr lang="en-AU" sz="1400" dirty="0">
              <a:solidFill>
                <a:schemeClr val="bg1"/>
              </a:solidFill>
            </a:endParaRPr>
          </a:p>
          <a:p>
            <a:pPr lvl="1">
              <a:buFontTx/>
              <a:buChar char="•"/>
            </a:pPr>
            <a:r>
              <a:rPr lang="en-AU" sz="1600" dirty="0">
                <a:solidFill>
                  <a:schemeClr val="bg1"/>
                </a:solidFill>
              </a:rPr>
              <a:t>Industrial </a:t>
            </a:r>
            <a:r>
              <a:rPr lang="en-AU" sz="1600" dirty="0" smtClean="0">
                <a:solidFill>
                  <a:schemeClr val="bg1"/>
                </a:solidFill>
              </a:rPr>
              <a:t>activity</a:t>
            </a:r>
            <a:endParaRPr lang="en-AU" sz="1600" dirty="0">
              <a:solidFill>
                <a:schemeClr val="bg1"/>
              </a:solidFill>
            </a:endParaRPr>
          </a:p>
          <a:p>
            <a:pPr lvl="1">
              <a:buFontTx/>
              <a:buChar char="•"/>
            </a:pPr>
            <a:r>
              <a:rPr lang="en-AU" sz="1600" dirty="0" smtClean="0">
                <a:solidFill>
                  <a:schemeClr val="bg1"/>
                </a:solidFill>
              </a:rPr>
              <a:t>Discrimination</a:t>
            </a:r>
            <a:endParaRPr lang="en-AU" sz="1600" dirty="0">
              <a:solidFill>
                <a:schemeClr val="bg1"/>
              </a:solidFill>
            </a:endParaRPr>
          </a:p>
        </p:txBody>
      </p:sp>
      <p:sp>
        <p:nvSpPr>
          <p:cNvPr id="63492" name="Text Box 4"/>
          <p:cNvSpPr txBox="1">
            <a:spLocks noChangeArrowheads="1"/>
          </p:cNvSpPr>
          <p:nvPr/>
        </p:nvSpPr>
        <p:spPr bwMode="auto">
          <a:xfrm>
            <a:off x="3402518" y="1694549"/>
            <a:ext cx="6719297" cy="4693441"/>
          </a:xfrm>
          <a:prstGeom prst="rect">
            <a:avLst/>
          </a:prstGeom>
          <a:solidFill>
            <a:schemeClr val="accent3"/>
          </a:solidFill>
          <a:ln w="38100" algn="ctr">
            <a:solidFill>
              <a:schemeClr val="bg1"/>
            </a:solidFill>
            <a:miter lim="800000"/>
            <a:headEnd/>
            <a:tailEnd/>
          </a:ln>
          <a:effectLst/>
          <a:extLst/>
        </p:spPr>
        <p:txBody>
          <a:bodyPr lIns="117590" tIns="0" rIns="0" bIns="0" anchor="ctr"/>
          <a:lstStyle>
            <a:lvl1pPr marL="290513" indent="-290513" defTabSz="995363">
              <a:defRPr>
                <a:solidFill>
                  <a:schemeClr val="tx1"/>
                </a:solidFill>
                <a:latin typeface="Arial" charset="0"/>
              </a:defRPr>
            </a:lvl1pPr>
            <a:lvl2pPr marL="588963" defTabSz="995363">
              <a:defRPr>
                <a:solidFill>
                  <a:schemeClr val="tx1"/>
                </a:solidFill>
                <a:latin typeface="Arial" charset="0"/>
              </a:defRPr>
            </a:lvl2pPr>
            <a:lvl3pPr marL="995363" defTabSz="995363">
              <a:defRPr>
                <a:solidFill>
                  <a:schemeClr val="tx1"/>
                </a:solidFill>
                <a:latin typeface="Arial" charset="0"/>
              </a:defRPr>
            </a:lvl3pPr>
            <a:lvl4pPr marL="1493838" defTabSz="995363">
              <a:defRPr>
                <a:solidFill>
                  <a:schemeClr val="tx1"/>
                </a:solidFill>
                <a:latin typeface="Arial" charset="0"/>
              </a:defRPr>
            </a:lvl4pPr>
            <a:lvl5pPr marL="1990725" defTabSz="995363">
              <a:defRPr>
                <a:solidFill>
                  <a:schemeClr val="tx1"/>
                </a:solidFill>
                <a:latin typeface="Arial" charset="0"/>
              </a:defRPr>
            </a:lvl5pPr>
            <a:lvl6pPr marL="2447925" defTabSz="995363" fontAlgn="base">
              <a:spcBef>
                <a:spcPct val="0"/>
              </a:spcBef>
              <a:spcAft>
                <a:spcPct val="0"/>
              </a:spcAft>
              <a:defRPr>
                <a:solidFill>
                  <a:schemeClr val="tx1"/>
                </a:solidFill>
                <a:latin typeface="Arial" charset="0"/>
              </a:defRPr>
            </a:lvl6pPr>
            <a:lvl7pPr marL="2905125" defTabSz="995363" fontAlgn="base">
              <a:spcBef>
                <a:spcPct val="0"/>
              </a:spcBef>
              <a:spcAft>
                <a:spcPct val="0"/>
              </a:spcAft>
              <a:defRPr>
                <a:solidFill>
                  <a:schemeClr val="tx1"/>
                </a:solidFill>
                <a:latin typeface="Arial" charset="0"/>
              </a:defRPr>
            </a:lvl7pPr>
            <a:lvl8pPr marL="3362325" defTabSz="995363" fontAlgn="base">
              <a:spcBef>
                <a:spcPct val="0"/>
              </a:spcBef>
              <a:spcAft>
                <a:spcPct val="0"/>
              </a:spcAft>
              <a:defRPr>
                <a:solidFill>
                  <a:schemeClr val="tx1"/>
                </a:solidFill>
                <a:latin typeface="Arial" charset="0"/>
              </a:defRPr>
            </a:lvl8pPr>
            <a:lvl9pPr marL="3819525" defTabSz="995363" fontAlgn="base">
              <a:spcBef>
                <a:spcPct val="0"/>
              </a:spcBef>
              <a:spcAft>
                <a:spcPct val="0"/>
              </a:spcAft>
              <a:defRPr>
                <a:solidFill>
                  <a:schemeClr val="tx1"/>
                </a:solidFill>
                <a:latin typeface="Arial" charset="0"/>
              </a:defRPr>
            </a:lvl9pPr>
          </a:lstStyle>
          <a:p>
            <a:pPr>
              <a:buFontTx/>
              <a:buChar char="•"/>
            </a:pPr>
            <a:r>
              <a:rPr lang="en-AU" dirty="0">
                <a:solidFill>
                  <a:schemeClr val="bg1"/>
                </a:solidFill>
              </a:rPr>
              <a:t>Status as a bargaining representative (</a:t>
            </a:r>
            <a:r>
              <a:rPr lang="en-AU" i="1" dirty="0">
                <a:solidFill>
                  <a:schemeClr val="bg1"/>
                </a:solidFill>
              </a:rPr>
              <a:t>Jones v QTAC</a:t>
            </a:r>
            <a:r>
              <a:rPr lang="en-AU" dirty="0">
                <a:solidFill>
                  <a:schemeClr val="bg1"/>
                </a:solidFill>
              </a:rPr>
              <a:t>)</a:t>
            </a:r>
          </a:p>
          <a:p>
            <a:pPr>
              <a:buFontTx/>
              <a:buChar char="•"/>
            </a:pPr>
            <a:r>
              <a:rPr lang="en-AU" dirty="0">
                <a:solidFill>
                  <a:schemeClr val="bg1"/>
                </a:solidFill>
              </a:rPr>
              <a:t>Status as a delegate (</a:t>
            </a:r>
            <a:r>
              <a:rPr lang="en-AU" i="1" dirty="0">
                <a:solidFill>
                  <a:schemeClr val="bg1"/>
                </a:solidFill>
              </a:rPr>
              <a:t>Barclay v BRIT, AMWU v Toyota</a:t>
            </a:r>
            <a:r>
              <a:rPr lang="en-AU" dirty="0">
                <a:solidFill>
                  <a:schemeClr val="bg1"/>
                </a:solidFill>
              </a:rPr>
              <a:t>)</a:t>
            </a:r>
          </a:p>
          <a:p>
            <a:pPr>
              <a:buFontTx/>
              <a:buChar char="•"/>
            </a:pPr>
            <a:r>
              <a:rPr lang="en-AU" dirty="0">
                <a:solidFill>
                  <a:schemeClr val="bg1"/>
                </a:solidFill>
              </a:rPr>
              <a:t>Workplace right for HR not to be present during investigation (</a:t>
            </a:r>
            <a:r>
              <a:rPr lang="en-AU" i="1" dirty="0">
                <a:solidFill>
                  <a:schemeClr val="bg1"/>
                </a:solidFill>
              </a:rPr>
              <a:t>CFMEU v BHP Coal</a:t>
            </a:r>
            <a:r>
              <a:rPr lang="en-AU" dirty="0">
                <a:solidFill>
                  <a:schemeClr val="bg1"/>
                </a:solidFill>
              </a:rPr>
              <a:t>)</a:t>
            </a:r>
          </a:p>
          <a:p>
            <a:pPr>
              <a:buFontTx/>
              <a:buChar char="•"/>
            </a:pPr>
            <a:r>
              <a:rPr lang="en-AU" dirty="0">
                <a:solidFill>
                  <a:schemeClr val="bg1"/>
                </a:solidFill>
              </a:rPr>
              <a:t>Participation in industrial action </a:t>
            </a:r>
            <a:r>
              <a:rPr lang="en-AU" i="1" dirty="0">
                <a:solidFill>
                  <a:schemeClr val="bg1"/>
                </a:solidFill>
              </a:rPr>
              <a:t>(AMWU v Phillips)</a:t>
            </a:r>
          </a:p>
          <a:p>
            <a:pPr>
              <a:buFontTx/>
              <a:buChar char="•"/>
            </a:pPr>
            <a:r>
              <a:rPr lang="en-AU" dirty="0" smtClean="0">
                <a:solidFill>
                  <a:schemeClr val="bg1"/>
                </a:solidFill>
              </a:rPr>
              <a:t>Complaint about bullying (RMIT v NTEU)</a:t>
            </a:r>
          </a:p>
          <a:p>
            <a:pPr>
              <a:buFontTx/>
              <a:buChar char="•"/>
            </a:pPr>
            <a:r>
              <a:rPr lang="en-AU" dirty="0" smtClean="0">
                <a:solidFill>
                  <a:schemeClr val="bg1"/>
                </a:solidFill>
              </a:rPr>
              <a:t>Family </a:t>
            </a:r>
            <a:r>
              <a:rPr lang="en-AU" dirty="0">
                <a:solidFill>
                  <a:schemeClr val="bg1"/>
                </a:solidFill>
              </a:rPr>
              <a:t>responsibilities (</a:t>
            </a:r>
            <a:r>
              <a:rPr lang="en-AU" i="1" dirty="0">
                <a:solidFill>
                  <a:schemeClr val="bg1"/>
                </a:solidFill>
              </a:rPr>
              <a:t>Jones v QTAC</a:t>
            </a:r>
            <a:r>
              <a:rPr lang="en-AU" dirty="0">
                <a:solidFill>
                  <a:schemeClr val="bg1"/>
                </a:solidFill>
              </a:rPr>
              <a:t>)</a:t>
            </a:r>
          </a:p>
          <a:p>
            <a:pPr>
              <a:buFontTx/>
              <a:buChar char="•"/>
            </a:pPr>
            <a:r>
              <a:rPr lang="en-AU" dirty="0">
                <a:solidFill>
                  <a:schemeClr val="bg1"/>
                </a:solidFill>
              </a:rPr>
              <a:t>Age and heart condition </a:t>
            </a:r>
            <a:r>
              <a:rPr lang="en-AU" i="1" dirty="0">
                <a:solidFill>
                  <a:schemeClr val="bg1"/>
                </a:solidFill>
              </a:rPr>
              <a:t>(Silver v Rogers &amp; Rogers)</a:t>
            </a:r>
          </a:p>
          <a:p>
            <a:pPr>
              <a:buFontTx/>
              <a:buChar char="•"/>
            </a:pPr>
            <a:r>
              <a:rPr lang="en-AU" dirty="0">
                <a:solidFill>
                  <a:schemeClr val="bg1"/>
                </a:solidFill>
              </a:rPr>
              <a:t>Claim for workers’ compensation benefits (</a:t>
            </a:r>
            <a:r>
              <a:rPr lang="en-AU" i="1" dirty="0">
                <a:solidFill>
                  <a:schemeClr val="bg1"/>
                </a:solidFill>
              </a:rPr>
              <a:t>CFMEU v Leighton Contractors</a:t>
            </a:r>
            <a:r>
              <a:rPr lang="en-AU" dirty="0">
                <a:solidFill>
                  <a:schemeClr val="bg1"/>
                </a:solidFill>
              </a:rPr>
              <a:t>)</a:t>
            </a:r>
          </a:p>
          <a:p>
            <a:pPr>
              <a:buFontTx/>
              <a:buChar char="•"/>
            </a:pPr>
            <a:r>
              <a:rPr lang="en-AU" dirty="0">
                <a:solidFill>
                  <a:schemeClr val="bg1"/>
                </a:solidFill>
              </a:rPr>
              <a:t>Asserting an entitlement to superannuation payments and higher remuneration (</a:t>
            </a:r>
            <a:r>
              <a:rPr lang="en-AU" i="1" dirty="0">
                <a:solidFill>
                  <a:schemeClr val="bg1"/>
                </a:solidFill>
              </a:rPr>
              <a:t>CEPU v Dee Vee</a:t>
            </a:r>
            <a:r>
              <a:rPr lang="en-AU" dirty="0">
                <a:solidFill>
                  <a:schemeClr val="bg1"/>
                </a:solidFill>
              </a:rPr>
              <a:t>)</a:t>
            </a:r>
          </a:p>
          <a:p>
            <a:pPr>
              <a:buFontTx/>
              <a:buChar char="•"/>
            </a:pPr>
            <a:r>
              <a:rPr lang="en-AU" dirty="0">
                <a:solidFill>
                  <a:schemeClr val="bg1"/>
                </a:solidFill>
              </a:rPr>
              <a:t>Advancing the views of the union (</a:t>
            </a:r>
            <a:r>
              <a:rPr lang="en-AU" i="1" dirty="0">
                <a:solidFill>
                  <a:schemeClr val="bg1"/>
                </a:solidFill>
              </a:rPr>
              <a:t>CFMEU v Pilbara Iron</a:t>
            </a:r>
            <a:r>
              <a:rPr lang="en-AU" dirty="0">
                <a:solidFill>
                  <a:schemeClr val="bg1"/>
                </a:solidFill>
              </a:rPr>
              <a:t>)</a:t>
            </a:r>
          </a:p>
        </p:txBody>
      </p:sp>
      <p:sp>
        <p:nvSpPr>
          <p:cNvPr id="63493" name="AutoShape 5"/>
          <p:cNvSpPr>
            <a:spLocks noChangeArrowheads="1"/>
          </p:cNvSpPr>
          <p:nvPr/>
        </p:nvSpPr>
        <p:spPr bwMode="auto">
          <a:xfrm>
            <a:off x="520777" y="5116404"/>
            <a:ext cx="2726143" cy="1271587"/>
          </a:xfrm>
          <a:prstGeom prst="homePlate">
            <a:avLst>
              <a:gd name="adj" fmla="val 31688"/>
            </a:avLst>
          </a:prstGeom>
          <a:gradFill rotWithShape="1">
            <a:gsLst>
              <a:gs pos="0">
                <a:schemeClr val="accent1"/>
              </a:gs>
              <a:gs pos="100000">
                <a:schemeClr val="tx2"/>
              </a:gs>
            </a:gsLst>
            <a:lin ang="0" scaled="1"/>
          </a:gra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defTabSz="995363" eaLnBrk="0" hangingPunct="0">
              <a:spcAft>
                <a:spcPct val="20000"/>
              </a:spcAft>
              <a:buClr>
                <a:srgbClr val="00284A"/>
              </a:buClr>
              <a:buFont typeface="Arial" charset="0"/>
              <a:buNone/>
            </a:pPr>
            <a:r>
              <a:rPr lang="en-AU" b="1" dirty="0">
                <a:solidFill>
                  <a:schemeClr val="bg1"/>
                </a:solidFill>
              </a:rPr>
              <a:t>Potentially includes</a:t>
            </a:r>
          </a:p>
        </p:txBody>
      </p:sp>
    </p:spTree>
    <p:extLst>
      <p:ext uri="{BB962C8B-B14F-4D97-AF65-F5344CB8AC3E}">
        <p14:creationId xmlns:p14="http://schemas.microsoft.com/office/powerpoint/2010/main" val="253433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1470222456"/>
              </p:ext>
            </p:extLst>
          </p:nvPr>
        </p:nvGraphicFramePr>
        <p:xfrm>
          <a:off x="657199" y="1552575"/>
          <a:ext cx="9379003" cy="507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AU" dirty="0" smtClean="0"/>
              <a:t>Who does what?</a:t>
            </a:r>
            <a:endParaRPr lang="en-AU" dirty="0"/>
          </a:p>
        </p:txBody>
      </p:sp>
    </p:spTree>
    <p:extLst>
      <p:ext uri="{BB962C8B-B14F-4D97-AF65-F5344CB8AC3E}">
        <p14:creationId xmlns:p14="http://schemas.microsoft.com/office/powerpoint/2010/main" val="2660720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case examples</a:t>
            </a:r>
            <a:endParaRPr lang="en-AU" dirty="0"/>
          </a:p>
        </p:txBody>
      </p:sp>
      <p:sp>
        <p:nvSpPr>
          <p:cNvPr id="3" name="Title 2"/>
          <p:cNvSpPr>
            <a:spLocks noGrp="1"/>
          </p:cNvSpPr>
          <p:nvPr>
            <p:ph type="ctrTitle"/>
          </p:nvPr>
        </p:nvSpPr>
        <p:spPr/>
        <p:txBody>
          <a:bodyPr/>
          <a:lstStyle/>
          <a:p>
            <a:r>
              <a:rPr lang="en-AU" dirty="0" smtClean="0"/>
              <a:t>formulating adverse action claims</a:t>
            </a:r>
            <a:endParaRPr lang="en-AU" dirty="0"/>
          </a:p>
        </p:txBody>
      </p:sp>
    </p:spTree>
    <p:extLst>
      <p:ext uri="{BB962C8B-B14F-4D97-AF65-F5344CB8AC3E}">
        <p14:creationId xmlns:p14="http://schemas.microsoft.com/office/powerpoint/2010/main" val="2921681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36174" y="7013422"/>
            <a:ext cx="8950581" cy="525088"/>
          </a:xfrm>
          <a:prstGeom prst="rect">
            <a:avLst/>
          </a:prstGeom>
        </p:spPr>
        <p:txBody>
          <a:bodyPr lIns="99569" tIns="49785" rIns="99569" bIns="49785"/>
          <a:lstStyle/>
          <a:p>
            <a:r>
              <a:rPr lang="en-AU"/>
              <a:t>  </a:t>
            </a:r>
            <a:fld id="{F656EA0D-880B-4B09-93B4-73B1E8E1B2B7}" type="slidenum">
              <a:rPr lang="en-AU"/>
              <a:pPr/>
              <a:t>39</a:t>
            </a:fld>
            <a:endParaRPr lang="en-AU"/>
          </a:p>
        </p:txBody>
      </p:sp>
      <p:sp>
        <p:nvSpPr>
          <p:cNvPr id="166914" name="Rectangle 2"/>
          <p:cNvSpPr>
            <a:spLocks noGrp="1" noChangeAspect="1" noChangeArrowheads="1"/>
          </p:cNvSpPr>
          <p:nvPr>
            <p:ph type="title"/>
          </p:nvPr>
        </p:nvSpPr>
        <p:spPr/>
        <p:txBody>
          <a:bodyPr/>
          <a:lstStyle/>
          <a:p>
            <a:r>
              <a:rPr lang="en-AU" i="1"/>
              <a:t>Board of Bendigo Regional Institute of Technical and Further Education v Barclay</a:t>
            </a:r>
            <a:r>
              <a:rPr lang="en-AU"/>
              <a:t> [2012] HCA 32 </a:t>
            </a:r>
          </a:p>
        </p:txBody>
      </p:sp>
      <p:sp>
        <p:nvSpPr>
          <p:cNvPr id="166915" name="AutoShape 3"/>
          <p:cNvSpPr>
            <a:spLocks noGrp="1" noChangeArrowheads="1"/>
          </p:cNvSpPr>
          <p:nvPr>
            <p:ph type="body" idx="1"/>
          </p:nvPr>
        </p:nvSpPr>
        <p:spPr>
          <a:xfrm>
            <a:off x="1136175" y="1795800"/>
            <a:ext cx="8900885" cy="4095684"/>
          </a:xfrm>
        </p:spPr>
        <p:txBody>
          <a:bodyPr/>
          <a:lstStyle/>
          <a:p>
            <a:r>
              <a:rPr lang="en-AU" sz="2200" b="1" dirty="0"/>
              <a:t>FCAFC:  </a:t>
            </a:r>
            <a:r>
              <a:rPr lang="en-AU" sz="2200" dirty="0"/>
              <a:t>BRIT’s CEO believed she was taking action against Mr Barclay:</a:t>
            </a:r>
          </a:p>
          <a:p>
            <a:pPr marL="670541" lvl="1" indent="-342900">
              <a:buFont typeface="Arial" pitchFamily="34" charset="0"/>
              <a:buChar char="•"/>
            </a:pPr>
            <a:r>
              <a:rPr lang="en-AU" sz="2200" dirty="0"/>
              <a:t>because of Mr Barclay’s unfounded allegations of serious misconduct and failure to report the misconduct; and </a:t>
            </a:r>
          </a:p>
          <a:p>
            <a:pPr marL="670541" lvl="1" indent="-342900">
              <a:buFont typeface="Arial" pitchFamily="34" charset="0"/>
              <a:buChar char="•"/>
            </a:pPr>
            <a:r>
              <a:rPr lang="en-AU" sz="2200" dirty="0"/>
              <a:t>for reasons </a:t>
            </a:r>
            <a:r>
              <a:rPr lang="en-AU" sz="2200" u="sng" dirty="0"/>
              <a:t>unrelated</a:t>
            </a:r>
            <a:r>
              <a:rPr lang="en-AU" sz="2200" dirty="0"/>
              <a:t> to Mr Barclay’s union membership and industrial activities.   </a:t>
            </a:r>
          </a:p>
          <a:p>
            <a:r>
              <a:rPr lang="en-AU" sz="2200" dirty="0"/>
              <a:t>But this was not determinative of the issue. </a:t>
            </a:r>
          </a:p>
          <a:p>
            <a:r>
              <a:rPr lang="en-AU" sz="2200" dirty="0"/>
              <a:t>Mr Barclay sent the email in his capacity as union official and therefore was engaging in industrial activity.  </a:t>
            </a:r>
          </a:p>
          <a:p>
            <a:r>
              <a:rPr lang="en-AU" sz="2200" dirty="0"/>
              <a:t>Objectively, the </a:t>
            </a:r>
            <a:r>
              <a:rPr lang="en-AU" sz="2200" i="1" dirty="0"/>
              <a:t>real reason</a:t>
            </a:r>
            <a:r>
              <a:rPr lang="en-AU" sz="2200" dirty="0"/>
              <a:t> for the adverse action was his participation in industrial activity (irrespective of BRIT’s motives).</a:t>
            </a:r>
            <a:r>
              <a:rPr lang="en-AU" dirty="0"/>
              <a:t>  </a:t>
            </a:r>
          </a:p>
        </p:txBody>
      </p:sp>
    </p:spTree>
    <p:extLst>
      <p:ext uri="{BB962C8B-B14F-4D97-AF65-F5344CB8AC3E}">
        <p14:creationId xmlns:p14="http://schemas.microsoft.com/office/powerpoint/2010/main" val="12759144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dirty="0" smtClean="0"/>
              <a:t>‘harsh, unjust or unreasonable’</a:t>
            </a:r>
            <a:endParaRPr lang="en-AU" dirty="0"/>
          </a:p>
        </p:txBody>
      </p:sp>
      <p:sp>
        <p:nvSpPr>
          <p:cNvPr id="4" name="Title 3"/>
          <p:cNvSpPr>
            <a:spLocks noGrp="1"/>
          </p:cNvSpPr>
          <p:nvPr>
            <p:ph type="ctrTitle"/>
          </p:nvPr>
        </p:nvSpPr>
        <p:spPr/>
        <p:txBody>
          <a:bodyPr/>
          <a:lstStyle/>
          <a:p>
            <a:r>
              <a:rPr lang="en-AU" dirty="0" smtClean="0"/>
              <a:t>Unfair dismissal</a:t>
            </a:r>
            <a:endParaRPr lang="en-AU" dirty="0"/>
          </a:p>
        </p:txBody>
      </p:sp>
    </p:spTree>
    <p:extLst>
      <p:ext uri="{BB962C8B-B14F-4D97-AF65-F5344CB8AC3E}">
        <p14:creationId xmlns:p14="http://schemas.microsoft.com/office/powerpoint/2010/main" val="102056338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342900" lvl="0" indent="-342900">
              <a:buFont typeface="Arial" pitchFamily="34" charset="0"/>
              <a:buChar char="•"/>
            </a:pPr>
            <a:r>
              <a:rPr lang="en-AU" dirty="0" smtClean="0"/>
              <a:t>The </a:t>
            </a:r>
            <a:r>
              <a:rPr lang="en-AU" i="1" dirty="0" smtClean="0"/>
              <a:t>Fair Work Act </a:t>
            </a:r>
            <a:r>
              <a:rPr lang="en-AU" dirty="0" smtClean="0"/>
              <a:t>does not require the court to look for “unconscious "elements in the decision maker’s reasoning</a:t>
            </a:r>
          </a:p>
          <a:p>
            <a:pPr marL="342900" indent="-342900">
              <a:buFont typeface="Arial" pitchFamily="34" charset="0"/>
              <a:buChar char="•"/>
            </a:pPr>
            <a:r>
              <a:rPr lang="en-AU" dirty="0">
                <a:latin typeface="Arial (body)"/>
              </a:rPr>
              <a:t>Onus remains on the employer to exclude the prohibited reason and establish the </a:t>
            </a:r>
            <a:r>
              <a:rPr lang="en-AU" dirty="0" smtClean="0">
                <a:latin typeface="Arial (body)"/>
              </a:rPr>
              <a:t>basis </a:t>
            </a:r>
            <a:r>
              <a:rPr lang="en-AU" dirty="0">
                <a:latin typeface="Arial (body)"/>
              </a:rPr>
              <a:t>upon which the decision was </a:t>
            </a:r>
            <a:r>
              <a:rPr lang="en-AU" dirty="0" smtClean="0">
                <a:latin typeface="Arial (body)"/>
              </a:rPr>
              <a:t>made</a:t>
            </a:r>
          </a:p>
          <a:p>
            <a:pPr marL="342900" lvl="0" indent="-342900">
              <a:buFont typeface="Arial" pitchFamily="34" charset="0"/>
              <a:buChar char="•"/>
            </a:pPr>
            <a:r>
              <a:rPr lang="en-AU" dirty="0">
                <a:latin typeface="Arial (body)"/>
              </a:rPr>
              <a:t>Employers may take reasonable disciplinary action regardless of employee’s ability to establish a protected </a:t>
            </a:r>
            <a:r>
              <a:rPr lang="en-AU" dirty="0" smtClean="0">
                <a:latin typeface="Arial (body)"/>
              </a:rPr>
              <a:t>characteristic</a:t>
            </a:r>
          </a:p>
          <a:p>
            <a:pPr marL="342900" lvl="0" indent="-342900">
              <a:buFont typeface="Arial" pitchFamily="34" charset="0"/>
              <a:buChar char="•"/>
            </a:pPr>
            <a:r>
              <a:rPr lang="en-AU" dirty="0" smtClean="0">
                <a:latin typeface="Arial (body)"/>
              </a:rPr>
              <a:t>Was the proscribed reason a “substantial and operative factor” when considered in light of all the facts?  </a:t>
            </a:r>
            <a:endParaRPr lang="en-AU" b="1" dirty="0">
              <a:solidFill>
                <a:schemeClr val="tx2"/>
              </a:solidFill>
              <a:latin typeface="Arial (body)"/>
            </a:endParaRPr>
          </a:p>
          <a:p>
            <a:pPr marL="342900" indent="-342900">
              <a:buFont typeface="Arial" pitchFamily="34" charset="0"/>
              <a:buChar char="•"/>
            </a:pPr>
            <a:r>
              <a:rPr lang="en-AU" dirty="0" smtClean="0">
                <a:latin typeface="Arial (body)"/>
              </a:rPr>
              <a:t>Evidence </a:t>
            </a:r>
            <a:r>
              <a:rPr lang="en-AU" dirty="0">
                <a:latin typeface="Arial (body)"/>
              </a:rPr>
              <a:t>of the decision maker can be enough to rebut the onus, but </a:t>
            </a:r>
            <a:r>
              <a:rPr lang="en-AU" dirty="0">
                <a:solidFill>
                  <a:schemeClr val="tx1"/>
                </a:solidFill>
                <a:latin typeface="Arial (body)"/>
              </a:rPr>
              <a:t>corroboration by other witnesses </a:t>
            </a:r>
            <a:r>
              <a:rPr lang="en-AU" dirty="0">
                <a:solidFill>
                  <a:schemeClr val="tx1"/>
                </a:solidFill>
              </a:rPr>
              <a:t>and documentation is very </a:t>
            </a:r>
            <a:r>
              <a:rPr lang="en-AU" dirty="0" smtClean="0">
                <a:solidFill>
                  <a:schemeClr val="tx1"/>
                </a:solidFill>
              </a:rPr>
              <a:t>important</a:t>
            </a:r>
          </a:p>
          <a:p>
            <a:pPr marL="342900" lvl="0" indent="-342900">
              <a:buFont typeface="Arial" pitchFamily="34" charset="0"/>
              <a:buChar char="•"/>
            </a:pPr>
            <a:r>
              <a:rPr lang="en-AU" dirty="0">
                <a:solidFill>
                  <a:schemeClr val="tx1"/>
                </a:solidFill>
                <a:latin typeface="Arial" charset="0"/>
              </a:rPr>
              <a:t>“Mere declarations by a witness as to his or her “mental state” may not be sufficient …external circumstances could put into question the reliability or credibility of those declarations” </a:t>
            </a:r>
            <a:endParaRPr lang="en-AU" dirty="0"/>
          </a:p>
          <a:p>
            <a:pPr lvl="0"/>
            <a:endParaRPr lang="en-AU" dirty="0"/>
          </a:p>
          <a:p>
            <a:pPr marL="342900" indent="-342900">
              <a:buFont typeface="Arial" pitchFamily="34" charset="0"/>
              <a:buChar char="•"/>
            </a:pPr>
            <a:endParaRPr lang="en-AU" dirty="0"/>
          </a:p>
          <a:p>
            <a:pPr marL="342900" lvl="0" indent="-342900">
              <a:buFont typeface="Arial" pitchFamily="34" charset="0"/>
              <a:buChar char="•"/>
            </a:pPr>
            <a:endParaRPr lang="en-AU" dirty="0" smtClean="0"/>
          </a:p>
          <a:p>
            <a:pPr marL="342900" lvl="0" indent="-342900">
              <a:buFont typeface="Arial" pitchFamily="34" charset="0"/>
              <a:buChar char="•"/>
            </a:pPr>
            <a:endParaRPr lang="en-AU" dirty="0"/>
          </a:p>
          <a:p>
            <a:pPr marL="342900" indent="-342900">
              <a:buFont typeface="Arial" pitchFamily="34" charset="0"/>
              <a:buChar char="•"/>
            </a:pPr>
            <a:endParaRPr lang="en-AU" dirty="0"/>
          </a:p>
        </p:txBody>
      </p:sp>
      <p:sp>
        <p:nvSpPr>
          <p:cNvPr id="3" name="Title 2"/>
          <p:cNvSpPr>
            <a:spLocks noGrp="1"/>
          </p:cNvSpPr>
          <p:nvPr>
            <p:ph type="title"/>
          </p:nvPr>
        </p:nvSpPr>
        <p:spPr/>
        <p:txBody>
          <a:bodyPr/>
          <a:lstStyle/>
          <a:p>
            <a:r>
              <a:rPr lang="en-AU" dirty="0" smtClean="0"/>
              <a:t>Where does </a:t>
            </a:r>
            <a:r>
              <a:rPr lang="en-AU" i="1" dirty="0" err="1" smtClean="0"/>
              <a:t>barclay</a:t>
            </a:r>
            <a:r>
              <a:rPr lang="en-AU" dirty="0" smtClean="0"/>
              <a:t>  leave us?</a:t>
            </a:r>
            <a:endParaRPr lang="en-AU" dirty="0"/>
          </a:p>
        </p:txBody>
      </p:sp>
    </p:spTree>
    <p:extLst>
      <p:ext uri="{BB962C8B-B14F-4D97-AF65-F5344CB8AC3E}">
        <p14:creationId xmlns:p14="http://schemas.microsoft.com/office/powerpoint/2010/main" val="3969198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spect="1" noChangeArrowheads="1"/>
          </p:cNvSpPr>
          <p:nvPr>
            <p:ph type="title"/>
          </p:nvPr>
        </p:nvSpPr>
        <p:spPr/>
        <p:txBody>
          <a:bodyPr/>
          <a:lstStyle/>
          <a:p>
            <a:r>
              <a:rPr lang="en-AU" dirty="0" smtClean="0"/>
              <a:t>WORKPLACE RIGHT:  complaint or inquiry </a:t>
            </a:r>
            <a:br>
              <a:rPr lang="en-AU" dirty="0" smtClean="0"/>
            </a:br>
            <a:r>
              <a:rPr lang="en-AU" i="1" dirty="0" smtClean="0"/>
              <a:t>NTEU v RMIT</a:t>
            </a:r>
            <a:endParaRPr lang="en-AU" i="1" dirty="0"/>
          </a:p>
        </p:txBody>
      </p:sp>
      <p:sp>
        <p:nvSpPr>
          <p:cNvPr id="58371" name="AutoShape 3"/>
          <p:cNvSpPr>
            <a:spLocks noGrp="1" noChangeArrowheads="1"/>
          </p:cNvSpPr>
          <p:nvPr>
            <p:ph type="body" idx="1"/>
          </p:nvPr>
        </p:nvSpPr>
        <p:spPr>
          <a:xfrm>
            <a:off x="993923" y="1557338"/>
            <a:ext cx="8900846" cy="5899150"/>
          </a:xfrm>
        </p:spPr>
        <p:txBody>
          <a:bodyPr/>
          <a:lstStyle/>
          <a:p>
            <a:r>
              <a:rPr lang="en-AU" i="1" dirty="0" smtClean="0"/>
              <a:t>National Tertiary Education Union v Royal Melbourne Institute of Technology </a:t>
            </a:r>
          </a:p>
          <a:p>
            <a:pPr marL="342900" indent="-342900">
              <a:buFont typeface="Arial" pitchFamily="34" charset="0"/>
              <a:buChar char="•"/>
            </a:pPr>
            <a:r>
              <a:rPr lang="en-AU" dirty="0" smtClean="0"/>
              <a:t>Dr </a:t>
            </a:r>
            <a:r>
              <a:rPr lang="en-AU" dirty="0" err="1" smtClean="0"/>
              <a:t>Bessant</a:t>
            </a:r>
            <a:r>
              <a:rPr lang="en-AU" dirty="0" smtClean="0"/>
              <a:t>  made a number of complaints of bullying against her supervisor Dr Hayward. She was given a new manager, placed in a different building and confined to research. She was later made redundant .</a:t>
            </a:r>
          </a:p>
          <a:p>
            <a:pPr marL="342900" indent="-342900">
              <a:buFont typeface="Arial" pitchFamily="34" charset="0"/>
              <a:buChar char="•"/>
            </a:pPr>
            <a:r>
              <a:rPr lang="en-AU" dirty="0" smtClean="0"/>
              <a:t>Claim was brought that adverse action was taken against Dr </a:t>
            </a:r>
            <a:r>
              <a:rPr lang="en-AU" dirty="0" err="1" smtClean="0"/>
              <a:t>Bessant</a:t>
            </a:r>
            <a:r>
              <a:rPr lang="en-AU" dirty="0" smtClean="0"/>
              <a:t> because she had exercised a workplace right to make a complaint.</a:t>
            </a:r>
          </a:p>
          <a:p>
            <a:pPr marL="342900" indent="-342900">
              <a:buFont typeface="Arial" pitchFamily="34" charset="0"/>
              <a:buChar char="•"/>
            </a:pPr>
            <a:r>
              <a:rPr lang="en-AU" dirty="0" smtClean="0"/>
              <a:t>RMIT </a:t>
            </a:r>
            <a:r>
              <a:rPr lang="en-AU" dirty="0"/>
              <a:t>was not able to discharge its onus </a:t>
            </a:r>
            <a:r>
              <a:rPr lang="en-AU" dirty="0" smtClean="0"/>
              <a:t>because (amongst other reasons):</a:t>
            </a:r>
            <a:endParaRPr lang="en-AU" dirty="0"/>
          </a:p>
          <a:p>
            <a:pPr marL="670541" lvl="1" indent="-342900">
              <a:buFont typeface="Arial" pitchFamily="34" charset="0"/>
              <a:buChar char="•"/>
            </a:pPr>
            <a:r>
              <a:rPr lang="en-AU" dirty="0"/>
              <a:t>Although Dr Gardner professed that the reasons for the redundancy were financial, the redundancy didn’t make sense on the information and documents </a:t>
            </a:r>
            <a:r>
              <a:rPr lang="en-AU" dirty="0" smtClean="0"/>
              <a:t>relied on to make </a:t>
            </a:r>
            <a:r>
              <a:rPr lang="en-AU" dirty="0"/>
              <a:t>her decision </a:t>
            </a:r>
            <a:endParaRPr lang="en-AU" dirty="0" smtClean="0"/>
          </a:p>
          <a:p>
            <a:pPr marL="670541" lvl="1" indent="-342900">
              <a:buFont typeface="Arial" pitchFamily="34" charset="0"/>
              <a:buChar char="•"/>
            </a:pPr>
            <a:r>
              <a:rPr lang="en-AU" dirty="0" smtClean="0"/>
              <a:t>Dr </a:t>
            </a:r>
            <a:r>
              <a:rPr lang="en-AU" dirty="0"/>
              <a:t>Gardner had not recorded the reasons for </a:t>
            </a:r>
            <a:r>
              <a:rPr lang="en-AU" dirty="0" smtClean="0"/>
              <a:t>decision and others </a:t>
            </a:r>
            <a:r>
              <a:rPr lang="en-AU" dirty="0"/>
              <a:t>who had been involved in the decision had not been called as witnesses</a:t>
            </a:r>
          </a:p>
          <a:p>
            <a:pPr marL="342900" indent="-342900">
              <a:buFont typeface="Arial" pitchFamily="34" charset="0"/>
              <a:buChar char="•"/>
            </a:pPr>
            <a:r>
              <a:rPr lang="en-AU" dirty="0"/>
              <a:t>Dr Gardner knew of the </a:t>
            </a:r>
            <a:r>
              <a:rPr lang="en-AU" dirty="0" smtClean="0"/>
              <a:t>bullying complaints but did not question Dr Hayward’s motives.</a:t>
            </a:r>
          </a:p>
          <a:p>
            <a:endParaRPr lang="en-AU" dirty="0" smtClean="0"/>
          </a:p>
          <a:p>
            <a:pPr marL="342900" indent="-342900">
              <a:buFont typeface="Arial" pitchFamily="34" charset="0"/>
              <a:buChar char="•"/>
            </a:pPr>
            <a:endParaRPr lang="en-AU" dirty="0" smtClean="0"/>
          </a:p>
          <a:p>
            <a:pPr marL="784841" lvl="1" indent="-457200">
              <a:buFont typeface="Arial" pitchFamily="34" charset="0"/>
              <a:buChar char="•"/>
            </a:pPr>
            <a:endParaRPr lang="en-AU" dirty="0"/>
          </a:p>
        </p:txBody>
      </p:sp>
    </p:spTree>
    <p:extLst>
      <p:ext uri="{BB962C8B-B14F-4D97-AF65-F5344CB8AC3E}">
        <p14:creationId xmlns:p14="http://schemas.microsoft.com/office/powerpoint/2010/main" val="326434898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WORKPLACE RIGHT:  complaint or </a:t>
            </a:r>
            <a:r>
              <a:rPr lang="en-AU" dirty="0" smtClean="0"/>
              <a:t>inquiry  </a:t>
            </a:r>
            <a:r>
              <a:rPr lang="en-AU" i="1" dirty="0" smtClean="0"/>
              <a:t>Stevenson v air services </a:t>
            </a:r>
            <a:r>
              <a:rPr lang="en-AU" i="1" dirty="0" err="1" smtClean="0"/>
              <a:t>australia</a:t>
            </a:r>
            <a:endParaRPr lang="en-AU" dirty="0"/>
          </a:p>
        </p:txBody>
      </p:sp>
      <p:sp>
        <p:nvSpPr>
          <p:cNvPr id="3" name="Content Placeholder 2"/>
          <p:cNvSpPr>
            <a:spLocks noGrp="1"/>
          </p:cNvSpPr>
          <p:nvPr>
            <p:ph idx="1"/>
          </p:nvPr>
        </p:nvSpPr>
        <p:spPr/>
        <p:txBody>
          <a:bodyPr/>
          <a:lstStyle/>
          <a:p>
            <a:r>
              <a:rPr lang="en-AU" i="1" dirty="0" smtClean="0"/>
              <a:t>Stevenson v Air Services Australia</a:t>
            </a:r>
          </a:p>
          <a:p>
            <a:pPr marL="342900" indent="-342900">
              <a:buFont typeface="Arial" pitchFamily="34" charset="0"/>
              <a:buChar char="•"/>
            </a:pPr>
            <a:r>
              <a:rPr lang="en-AU" dirty="0" smtClean="0"/>
              <a:t>Mr Stevenson was employed as employee relations manager. He made bullying/harassment complaints about several of his colleagues. </a:t>
            </a:r>
            <a:r>
              <a:rPr lang="en-AU" dirty="0" err="1" smtClean="0"/>
              <a:t>Airservices</a:t>
            </a:r>
            <a:r>
              <a:rPr lang="en-AU" dirty="0" smtClean="0"/>
              <a:t> appointed a mediator to deal with these complaints by mediation.</a:t>
            </a:r>
          </a:p>
          <a:p>
            <a:pPr marL="342900" indent="-342900">
              <a:buFont typeface="Arial" pitchFamily="34" charset="0"/>
              <a:buChar char="•"/>
            </a:pPr>
            <a:r>
              <a:rPr lang="en-AU" dirty="0" smtClean="0"/>
              <a:t>Separately Air Services had reservations about Mr Stevenson’s ability to create and sustain key relationships within the business and with the union ahead of an upcoming EA negotiations. It terminated his employment.</a:t>
            </a:r>
          </a:p>
          <a:p>
            <a:pPr marL="342900" indent="-342900">
              <a:buFont typeface="Arial" pitchFamily="34" charset="0"/>
              <a:buChar char="•"/>
            </a:pPr>
            <a:r>
              <a:rPr lang="en-AU" dirty="0" smtClean="0"/>
              <a:t>Mr Stevenson brought a claim alleging adverse action on the basis that he made the bullying complaints.</a:t>
            </a:r>
          </a:p>
          <a:p>
            <a:pPr marL="342900" indent="-342900">
              <a:buFont typeface="Arial" pitchFamily="34" charset="0"/>
              <a:buChar char="•"/>
            </a:pPr>
            <a:r>
              <a:rPr lang="en-AU" dirty="0" smtClean="0"/>
              <a:t>Air Services was able to discharge its onus because:</a:t>
            </a:r>
          </a:p>
          <a:p>
            <a:pPr marL="670541" lvl="1" indent="-342900">
              <a:buFont typeface="Arial" pitchFamily="34" charset="0"/>
              <a:buChar char="•"/>
            </a:pPr>
            <a:r>
              <a:rPr lang="en-AU" dirty="0" smtClean="0"/>
              <a:t>Mr Russell gave evidence of the reason for the dismissal and the complaints formed no part of Mr Russell’s (decision maker) decision </a:t>
            </a:r>
          </a:p>
          <a:p>
            <a:pPr marL="670541" lvl="1" indent="-342900">
              <a:buFont typeface="Arial" pitchFamily="34" charset="0"/>
              <a:buChar char="•"/>
            </a:pPr>
            <a:r>
              <a:rPr lang="en-AU" dirty="0" smtClean="0"/>
              <a:t>Contemporaneous records supporting the reasons also corroborated by other witnesses.</a:t>
            </a:r>
          </a:p>
          <a:p>
            <a:pPr marL="670541" lvl="1" indent="-342900">
              <a:buFont typeface="Arial" pitchFamily="34" charset="0"/>
              <a:buChar char="•"/>
            </a:pPr>
            <a:endParaRPr lang="en-AU" dirty="0" smtClean="0"/>
          </a:p>
          <a:p>
            <a:pPr marL="670541" lvl="1" indent="-342900">
              <a:buFont typeface="Arial" pitchFamily="34" charset="0"/>
              <a:buChar char="•"/>
            </a:pPr>
            <a:endParaRPr lang="en-AU" dirty="0" smtClean="0"/>
          </a:p>
          <a:p>
            <a:pPr marL="342900" indent="-342900">
              <a:buFont typeface="Arial" pitchFamily="34" charset="0"/>
              <a:buChar char="•"/>
            </a:pPr>
            <a:endParaRPr lang="en-AU" dirty="0"/>
          </a:p>
        </p:txBody>
      </p:sp>
    </p:spTree>
    <p:extLst>
      <p:ext uri="{BB962C8B-B14F-4D97-AF65-F5344CB8AC3E}">
        <p14:creationId xmlns:p14="http://schemas.microsoft.com/office/powerpoint/2010/main" val="152550396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spect="1" noChangeArrowheads="1"/>
          </p:cNvSpPr>
          <p:nvPr>
            <p:ph type="title"/>
          </p:nvPr>
        </p:nvSpPr>
        <p:spPr>
          <a:xfrm>
            <a:off x="515766" y="312139"/>
            <a:ext cx="9379003" cy="771606"/>
          </a:xfrm>
        </p:spPr>
        <p:txBody>
          <a:bodyPr/>
          <a:lstStyle/>
          <a:p>
            <a:r>
              <a:rPr lang="en-AU" dirty="0" smtClean="0"/>
              <a:t>to what extent are complaints or inquiries protected?</a:t>
            </a:r>
            <a:endParaRPr lang="en-AU" dirty="0"/>
          </a:p>
        </p:txBody>
      </p:sp>
      <p:sp>
        <p:nvSpPr>
          <p:cNvPr id="58371" name="AutoShape 3"/>
          <p:cNvSpPr>
            <a:spLocks noGrp="1" noChangeArrowheads="1"/>
          </p:cNvSpPr>
          <p:nvPr>
            <p:ph type="body" idx="1"/>
          </p:nvPr>
        </p:nvSpPr>
        <p:spPr>
          <a:xfrm>
            <a:off x="993923" y="1557338"/>
            <a:ext cx="8900846" cy="5899150"/>
          </a:xfrm>
        </p:spPr>
        <p:txBody>
          <a:bodyPr/>
          <a:lstStyle/>
          <a:p>
            <a:pPr marL="342900" indent="-342900">
              <a:buFont typeface="Arial" pitchFamily="34" charset="0"/>
              <a:buChar char="•"/>
            </a:pPr>
            <a:r>
              <a:rPr lang="en-AU" i="1" dirty="0" smtClean="0"/>
              <a:t>Barnes v Flight Centre Limited &amp; Others</a:t>
            </a:r>
          </a:p>
          <a:p>
            <a:pPr marL="342900" indent="-342900">
              <a:buFont typeface="Arial" pitchFamily="34" charset="0"/>
              <a:buChar char="•"/>
            </a:pPr>
            <a:r>
              <a:rPr lang="en-AU" dirty="0" smtClean="0"/>
              <a:t>Is raising a complaint on behalf of another employee regarding bullying a complaint or inquiry in relation to employment?</a:t>
            </a:r>
          </a:p>
          <a:p>
            <a:pPr marL="342900" indent="-342900">
              <a:buFont typeface="Arial" pitchFamily="34" charset="0"/>
              <a:buChar char="•"/>
            </a:pPr>
            <a:r>
              <a:rPr lang="en-AU" dirty="0" smtClean="0"/>
              <a:t>Contrast: </a:t>
            </a:r>
            <a:r>
              <a:rPr lang="en-AU" i="1" dirty="0" smtClean="0"/>
              <a:t>Harrison v In Control Pty Ltd</a:t>
            </a:r>
          </a:p>
          <a:p>
            <a:pPr marL="342900" indent="-342900">
              <a:buFont typeface="Arial" pitchFamily="34" charset="0"/>
              <a:buChar char="•"/>
            </a:pPr>
            <a:r>
              <a:rPr lang="en-AU" dirty="0" smtClean="0"/>
              <a:t>The words “is able to make a complaint” refer to complaints which have a statutory or contractual basis.</a:t>
            </a:r>
          </a:p>
          <a:p>
            <a:pPr marL="342900" indent="-342900">
              <a:buFont typeface="Arial" pitchFamily="34" charset="0"/>
              <a:buChar char="•"/>
            </a:pPr>
            <a:r>
              <a:rPr lang="en-AU" dirty="0" smtClean="0"/>
              <a:t>Making complaints about management style (including bullying of others) have no statutory or contractual basis.</a:t>
            </a:r>
          </a:p>
          <a:p>
            <a:pPr marL="342900" indent="-342900">
              <a:buFont typeface="Arial" pitchFamily="34" charset="0"/>
              <a:buChar char="•"/>
            </a:pPr>
            <a:r>
              <a:rPr lang="en-AU" dirty="0" smtClean="0"/>
              <a:t>The claim was therefore dismissed.</a:t>
            </a:r>
            <a:endParaRPr lang="en-AU" dirty="0"/>
          </a:p>
        </p:txBody>
      </p:sp>
    </p:spTree>
    <p:extLst>
      <p:ext uri="{BB962C8B-B14F-4D97-AF65-F5344CB8AC3E}">
        <p14:creationId xmlns:p14="http://schemas.microsoft.com/office/powerpoint/2010/main" val="8854594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spect="1" noChangeArrowheads="1"/>
          </p:cNvSpPr>
          <p:nvPr>
            <p:ph type="title"/>
          </p:nvPr>
        </p:nvSpPr>
        <p:spPr>
          <a:xfrm>
            <a:off x="657199" y="457282"/>
            <a:ext cx="9379003" cy="771606"/>
          </a:xfrm>
        </p:spPr>
        <p:txBody>
          <a:bodyPr/>
          <a:lstStyle/>
          <a:p>
            <a:r>
              <a:rPr lang="en-AU" dirty="0" smtClean="0"/>
              <a:t>WORKPLACE RIGHT:  role/responsibility under  a workplace law or workplace instrument  </a:t>
            </a:r>
            <a:r>
              <a:rPr lang="en-AU" i="1" dirty="0" smtClean="0"/>
              <a:t>Jones v </a:t>
            </a:r>
            <a:r>
              <a:rPr lang="en-AU" i="1" dirty="0" err="1" smtClean="0"/>
              <a:t>qTAC</a:t>
            </a:r>
            <a:endParaRPr lang="en-AU" i="1" dirty="0"/>
          </a:p>
        </p:txBody>
      </p:sp>
      <p:sp>
        <p:nvSpPr>
          <p:cNvPr id="58371" name="AutoShape 3"/>
          <p:cNvSpPr>
            <a:spLocks noGrp="1" noChangeArrowheads="1"/>
          </p:cNvSpPr>
          <p:nvPr>
            <p:ph type="body" idx="1"/>
          </p:nvPr>
        </p:nvSpPr>
        <p:spPr>
          <a:xfrm>
            <a:off x="993923" y="1557338"/>
            <a:ext cx="8900846" cy="5899150"/>
          </a:xfrm>
        </p:spPr>
        <p:txBody>
          <a:bodyPr/>
          <a:lstStyle/>
          <a:p>
            <a:pPr lvl="1"/>
            <a:r>
              <a:rPr lang="en-AU" i="1" dirty="0" smtClean="0"/>
              <a:t>Jones v Queensland Tertiary Admissions Centre</a:t>
            </a:r>
            <a:endParaRPr lang="en-AU" dirty="0" smtClean="0"/>
          </a:p>
          <a:p>
            <a:pPr marL="342900" indent="-342900">
              <a:buFont typeface="Arial" pitchFamily="34" charset="0"/>
              <a:buChar char="•"/>
            </a:pPr>
            <a:r>
              <a:rPr lang="en-AU" dirty="0" smtClean="0"/>
              <a:t>Ms Jones was bargaining representative for QTAC in EA negotiations (workplace right). Bullying complaints were made against Ms Jones about her conduct </a:t>
            </a:r>
          </a:p>
          <a:p>
            <a:pPr marL="342900" indent="-342900">
              <a:buFont typeface="Arial" pitchFamily="34" charset="0"/>
              <a:buChar char="•"/>
            </a:pPr>
            <a:r>
              <a:rPr lang="en-AU" dirty="0" smtClean="0"/>
              <a:t>An investigation into her conduct was commenced and ultimately a show cause letter issued</a:t>
            </a:r>
          </a:p>
          <a:p>
            <a:pPr marL="342900" indent="-342900">
              <a:buFont typeface="Arial" pitchFamily="34" charset="0"/>
              <a:buChar char="•"/>
            </a:pPr>
            <a:r>
              <a:rPr lang="en-AU" dirty="0" smtClean="0"/>
              <a:t>Claim that adverse action had been taken against her because of her role as bargaining representative</a:t>
            </a:r>
          </a:p>
          <a:p>
            <a:pPr marL="342900" indent="-342900">
              <a:buFont typeface="Arial" pitchFamily="34" charset="0"/>
              <a:buChar char="•"/>
            </a:pPr>
            <a:r>
              <a:rPr lang="en-AU" dirty="0" smtClean="0"/>
              <a:t>QTAC was able to discharge the onus because:</a:t>
            </a:r>
          </a:p>
          <a:p>
            <a:pPr marL="670541" lvl="1" indent="-342900">
              <a:buFont typeface="Arial" pitchFamily="34" charset="0"/>
              <a:buChar char="•"/>
            </a:pPr>
            <a:r>
              <a:rPr lang="en-AU" dirty="0" smtClean="0"/>
              <a:t>The </a:t>
            </a:r>
            <a:r>
              <a:rPr lang="en-AU" dirty="0"/>
              <a:t>only reasons for the adverse action = concern that Ms Jones had mistreated staff members and that action should be taken by QTAC to investigate these </a:t>
            </a:r>
            <a:r>
              <a:rPr lang="en-AU" dirty="0" smtClean="0"/>
              <a:t>allegations</a:t>
            </a:r>
          </a:p>
          <a:p>
            <a:pPr marL="670541" lvl="1" indent="-342900">
              <a:buFont typeface="Arial" pitchFamily="34" charset="0"/>
              <a:buChar char="•"/>
            </a:pPr>
            <a:r>
              <a:rPr lang="en-AU" dirty="0" smtClean="0"/>
              <a:t>Supported by the evidence of the 2 decision makers who had delegated authority</a:t>
            </a:r>
            <a:endParaRPr lang="en-AU" dirty="0"/>
          </a:p>
          <a:p>
            <a:pPr marL="342900" indent="-342900">
              <a:buFont typeface="Arial" pitchFamily="34" charset="0"/>
              <a:buChar char="•"/>
            </a:pPr>
            <a:endParaRPr lang="en-AU" dirty="0" smtClean="0"/>
          </a:p>
          <a:p>
            <a:pPr marL="342900" indent="-342900">
              <a:buFont typeface="Arial" pitchFamily="34" charset="0"/>
              <a:buChar char="•"/>
            </a:pPr>
            <a:endParaRPr lang="en-AU" dirty="0"/>
          </a:p>
        </p:txBody>
      </p:sp>
    </p:spTree>
    <p:extLst>
      <p:ext uri="{BB962C8B-B14F-4D97-AF65-F5344CB8AC3E}">
        <p14:creationId xmlns:p14="http://schemas.microsoft.com/office/powerpoint/2010/main" val="168283310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industrial activity </a:t>
            </a:r>
            <a:endParaRPr lang="en-AU" dirty="0"/>
          </a:p>
        </p:txBody>
      </p:sp>
      <p:sp>
        <p:nvSpPr>
          <p:cNvPr id="3" name="Content Placeholder 2"/>
          <p:cNvSpPr>
            <a:spLocks noGrp="1"/>
          </p:cNvSpPr>
          <p:nvPr>
            <p:ph idx="1"/>
          </p:nvPr>
        </p:nvSpPr>
        <p:spPr/>
        <p:txBody>
          <a:bodyPr/>
          <a:lstStyle/>
          <a:p>
            <a:r>
              <a:rPr lang="en-AU" i="1" dirty="0"/>
              <a:t>AMWU v McCain Foods </a:t>
            </a:r>
            <a:r>
              <a:rPr lang="en-AU" dirty="0"/>
              <a:t>(</a:t>
            </a:r>
            <a:r>
              <a:rPr lang="en-AU" dirty="0" err="1"/>
              <a:t>Aust</a:t>
            </a:r>
            <a:r>
              <a:rPr lang="en-AU" dirty="0"/>
              <a:t>) Pty Ltd </a:t>
            </a:r>
            <a:endParaRPr lang="en-AU" dirty="0" smtClean="0"/>
          </a:p>
          <a:p>
            <a:pPr marL="342900" indent="-342900">
              <a:buFont typeface="Arial" pitchFamily="34" charset="0"/>
              <a:buChar char="•"/>
            </a:pPr>
            <a:r>
              <a:rPr lang="en-AU" dirty="0" smtClean="0"/>
              <a:t>Manager made a complaint about the behaviour of a union delegate during meetings in which the delegate was acting in his industrial capacity. An investigation was conducted and the delegate dismissed</a:t>
            </a:r>
          </a:p>
          <a:p>
            <a:pPr marL="342900" indent="-342900">
              <a:buFont typeface="Arial" pitchFamily="34" charset="0"/>
              <a:buChar char="•"/>
            </a:pPr>
            <a:r>
              <a:rPr lang="en-AU" dirty="0" smtClean="0"/>
              <a:t>Adverse action claim alleging dismissal on the basis of industrial activity</a:t>
            </a:r>
          </a:p>
          <a:p>
            <a:pPr marL="342900" indent="-342900">
              <a:buFont typeface="Arial" pitchFamily="34" charset="0"/>
              <a:buChar char="•"/>
            </a:pPr>
            <a:r>
              <a:rPr lang="en-AU" dirty="0" smtClean="0"/>
              <a:t>Application to be re-instated on an interim basis pending final hearing</a:t>
            </a:r>
          </a:p>
          <a:p>
            <a:pPr marL="342900" indent="-342900">
              <a:buFont typeface="Arial" pitchFamily="34" charset="0"/>
              <a:buChar char="•"/>
            </a:pPr>
            <a:r>
              <a:rPr lang="en-AU" dirty="0"/>
              <a:t>Open to an inference that industrial activities were the reason for the </a:t>
            </a:r>
            <a:r>
              <a:rPr lang="en-AU" dirty="0" smtClean="0"/>
              <a:t>dismissal because:</a:t>
            </a:r>
          </a:p>
          <a:p>
            <a:pPr marL="670541" lvl="1" indent="-342900">
              <a:buFont typeface="Arial" pitchFamily="34" charset="0"/>
              <a:buChar char="•"/>
            </a:pPr>
            <a:r>
              <a:rPr lang="en-AU" dirty="0"/>
              <a:t>Delegate’s conduct had been condoned for a long period and he had been given no warning. </a:t>
            </a:r>
          </a:p>
          <a:p>
            <a:pPr marL="670541" lvl="1" indent="-342900">
              <a:buFont typeface="Arial" pitchFamily="34" charset="0"/>
              <a:buChar char="•"/>
            </a:pPr>
            <a:r>
              <a:rPr lang="en-AU" dirty="0"/>
              <a:t>Prior practice for bullying conduct had been to discipline and not </a:t>
            </a:r>
            <a:r>
              <a:rPr lang="en-AU" dirty="0" smtClean="0"/>
              <a:t>dismiss and no </a:t>
            </a:r>
            <a:r>
              <a:rPr lang="en-AU" dirty="0"/>
              <a:t>explanation why delegate was dealt with differently </a:t>
            </a:r>
            <a:r>
              <a:rPr lang="en-AU" dirty="0" smtClean="0"/>
              <a:t>in this case.</a:t>
            </a:r>
          </a:p>
          <a:p>
            <a:pPr marL="670541" lvl="1" indent="-342900">
              <a:buFont typeface="Arial" pitchFamily="34" charset="0"/>
              <a:buChar char="•"/>
            </a:pPr>
            <a:r>
              <a:rPr lang="en-AU" dirty="0"/>
              <a:t>Re-instatement pending final hearing ordered + requirement to comply with workplace protocol + working in a different area to Manager</a:t>
            </a:r>
          </a:p>
          <a:p>
            <a:pPr marL="670541" lvl="1" indent="-342900">
              <a:buFont typeface="Arial" pitchFamily="34" charset="0"/>
              <a:buChar char="•"/>
            </a:pPr>
            <a:endParaRPr lang="en-AU" dirty="0"/>
          </a:p>
          <a:p>
            <a:pPr marL="342900" indent="-342900">
              <a:buFont typeface="Arial" pitchFamily="34" charset="0"/>
              <a:buChar char="•"/>
            </a:pPr>
            <a:endParaRPr lang="en-AU" dirty="0" smtClean="0"/>
          </a:p>
          <a:p>
            <a:pPr marL="670541" lvl="1" indent="-342900">
              <a:buFont typeface="Arial" pitchFamily="34" charset="0"/>
              <a:buChar char="•"/>
            </a:pPr>
            <a:endParaRPr lang="en-AU" dirty="0"/>
          </a:p>
          <a:p>
            <a:pPr marL="342900" indent="-342900">
              <a:buFont typeface="Arial" pitchFamily="34" charset="0"/>
              <a:buChar char="•"/>
            </a:pPr>
            <a:endParaRPr lang="en-AU" dirty="0" smtClean="0"/>
          </a:p>
          <a:p>
            <a:pPr marL="342900" indent="-342900">
              <a:buFont typeface="Arial" pitchFamily="34" charset="0"/>
              <a:buChar char="•"/>
            </a:pPr>
            <a:endParaRPr lang="en-AU" dirty="0" smtClean="0"/>
          </a:p>
        </p:txBody>
      </p:sp>
    </p:spTree>
    <p:extLst>
      <p:ext uri="{BB962C8B-B14F-4D97-AF65-F5344CB8AC3E}">
        <p14:creationId xmlns:p14="http://schemas.microsoft.com/office/powerpoint/2010/main" val="40258534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questions to ask your client </a:t>
            </a:r>
            <a:endParaRPr lang="en-AU" dirty="0"/>
          </a:p>
        </p:txBody>
      </p:sp>
      <p:sp>
        <p:nvSpPr>
          <p:cNvPr id="3" name="Content Placeholder 2"/>
          <p:cNvSpPr>
            <a:spLocks noGrp="1"/>
          </p:cNvSpPr>
          <p:nvPr>
            <p:ph idx="1"/>
          </p:nvPr>
        </p:nvSpPr>
        <p:spPr/>
        <p:txBody>
          <a:bodyPr/>
          <a:lstStyle/>
          <a:p>
            <a:pPr marL="342900" indent="-342900">
              <a:buFont typeface="Arial" pitchFamily="34" charset="0"/>
              <a:buChar char="•"/>
            </a:pPr>
            <a:r>
              <a:rPr lang="en-AU" sz="1900" b="1" dirty="0" smtClean="0"/>
              <a:t>Why do you think was the real reason why your employment was terminated?  </a:t>
            </a:r>
          </a:p>
          <a:p>
            <a:pPr marL="342900" indent="-342900">
              <a:buFont typeface="Arial" pitchFamily="34" charset="0"/>
              <a:buChar char="•"/>
            </a:pPr>
            <a:r>
              <a:rPr lang="en-AU" sz="1900" b="1" dirty="0" smtClean="0"/>
              <a:t>Had you made a complaint regarding your employment prior to your employment being terminated?  Who did you make that complaint to?  What was it about etc.?  </a:t>
            </a:r>
          </a:p>
          <a:p>
            <a:pPr marL="342900" indent="-342900">
              <a:buFont typeface="Arial" pitchFamily="34" charset="0"/>
              <a:buChar char="•"/>
            </a:pPr>
            <a:r>
              <a:rPr lang="en-AU" sz="1900" b="1" dirty="0" smtClean="0"/>
              <a:t>Are you a member of a union?  Have you been an active member at work? Have you made your union membership know to management?       </a:t>
            </a:r>
          </a:p>
          <a:p>
            <a:pPr marL="342900" indent="-342900">
              <a:buFont typeface="Arial" pitchFamily="34" charset="0"/>
              <a:buChar char="•"/>
            </a:pPr>
            <a:r>
              <a:rPr lang="en-AU" sz="1900" b="1" dirty="0" smtClean="0"/>
              <a:t>Do you have any responsibilities as a representative (e.g. safety representative or bargaining representative) at work? </a:t>
            </a:r>
          </a:p>
          <a:p>
            <a:pPr marL="342900" indent="-342900">
              <a:buFont typeface="Arial" pitchFamily="34" charset="0"/>
              <a:buChar char="•"/>
            </a:pPr>
            <a:r>
              <a:rPr lang="en-AU" sz="1900" b="1" dirty="0" smtClean="0"/>
              <a:t>Do you think you have been treated differently when compared to other employees?  What do you  think was the basis for this differential treatment? </a:t>
            </a:r>
          </a:p>
          <a:p>
            <a:pPr marL="342900" indent="-342900">
              <a:buFont typeface="Arial" pitchFamily="34" charset="0"/>
              <a:buChar char="•"/>
            </a:pPr>
            <a:r>
              <a:rPr lang="en-AU" sz="1900" b="1" dirty="0" smtClean="0"/>
              <a:t>Have any misrepresentations been made to you about your workplace rights / obligation to engage in industrial activity? </a:t>
            </a:r>
          </a:p>
          <a:p>
            <a:pPr marL="342900" indent="-342900">
              <a:buFont typeface="Arial" pitchFamily="34" charset="0"/>
              <a:buChar char="•"/>
            </a:pPr>
            <a:r>
              <a:rPr lang="en-AU" sz="1900" b="1" dirty="0" smtClean="0"/>
              <a:t>Do you feel you were coerced into participating in / not participating in any industrial activity or exercise of any workplace right?  </a:t>
            </a:r>
          </a:p>
          <a:p>
            <a:endParaRPr lang="en-AU" sz="1800" dirty="0" smtClean="0"/>
          </a:p>
          <a:p>
            <a:endParaRPr lang="en-AU" dirty="0" smtClean="0"/>
          </a:p>
          <a:p>
            <a:endParaRPr lang="en-AU" dirty="0"/>
          </a:p>
        </p:txBody>
      </p:sp>
    </p:spTree>
    <p:extLst>
      <p:ext uri="{BB962C8B-B14F-4D97-AF65-F5344CB8AC3E}">
        <p14:creationId xmlns:p14="http://schemas.microsoft.com/office/powerpoint/2010/main" val="76261032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remedies</a:t>
            </a:r>
            <a:endParaRPr lang="en-AU" dirty="0"/>
          </a:p>
        </p:txBody>
      </p:sp>
    </p:spTree>
    <p:extLst>
      <p:ext uri="{BB962C8B-B14F-4D97-AF65-F5344CB8AC3E}">
        <p14:creationId xmlns:p14="http://schemas.microsoft.com/office/powerpoint/2010/main" val="4141234735"/>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spect="1" noChangeArrowheads="1"/>
          </p:cNvSpPr>
          <p:nvPr>
            <p:ph type="title"/>
          </p:nvPr>
        </p:nvSpPr>
        <p:spPr/>
        <p:txBody>
          <a:bodyPr/>
          <a:lstStyle/>
          <a:p>
            <a:r>
              <a:rPr lang="en-AU" dirty="0" smtClean="0"/>
              <a:t>Remedies </a:t>
            </a:r>
            <a:r>
              <a:rPr lang="en-AU" dirty="0"/>
              <a:t>are broad</a:t>
            </a:r>
          </a:p>
        </p:txBody>
      </p:sp>
      <p:sp>
        <p:nvSpPr>
          <p:cNvPr id="56324" name="Text Box 6"/>
          <p:cNvSpPr txBox="1">
            <a:spLocks noChangeArrowheads="1"/>
          </p:cNvSpPr>
          <p:nvPr/>
        </p:nvSpPr>
        <p:spPr bwMode="auto">
          <a:xfrm>
            <a:off x="643033" y="2214564"/>
            <a:ext cx="264199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9560" tIns="49780" rIns="99560" bIns="49780">
            <a:spAutoFit/>
          </a:bodyPr>
          <a:lstStyle>
            <a:lvl1pPr defTabSz="995363">
              <a:defRPr>
                <a:solidFill>
                  <a:schemeClr val="tx1"/>
                </a:solidFill>
                <a:latin typeface="Arial" charset="0"/>
              </a:defRPr>
            </a:lvl1pPr>
            <a:lvl2pPr marL="809625" indent="-311150" defTabSz="995363">
              <a:defRPr>
                <a:solidFill>
                  <a:schemeClr val="tx1"/>
                </a:solidFill>
                <a:latin typeface="Arial" charset="0"/>
              </a:defRPr>
            </a:lvl2pPr>
            <a:lvl3pPr marL="1244600" indent="-249238" defTabSz="995363">
              <a:defRPr>
                <a:solidFill>
                  <a:schemeClr val="tx1"/>
                </a:solidFill>
                <a:latin typeface="Arial" charset="0"/>
              </a:defRPr>
            </a:lvl3pPr>
            <a:lvl4pPr marL="1743075" indent="-249238" defTabSz="995363">
              <a:defRPr>
                <a:solidFill>
                  <a:schemeClr val="tx1"/>
                </a:solidFill>
                <a:latin typeface="Arial" charset="0"/>
              </a:defRPr>
            </a:lvl4pPr>
            <a:lvl5pPr marL="2239963" indent="-249238" defTabSz="995363">
              <a:defRPr>
                <a:solidFill>
                  <a:schemeClr val="tx1"/>
                </a:solidFill>
                <a:latin typeface="Arial" charset="0"/>
              </a:defRPr>
            </a:lvl5pPr>
            <a:lvl6pPr marL="2697163" indent="-249238" defTabSz="995363" fontAlgn="base">
              <a:spcBef>
                <a:spcPct val="0"/>
              </a:spcBef>
              <a:spcAft>
                <a:spcPct val="0"/>
              </a:spcAft>
              <a:defRPr>
                <a:solidFill>
                  <a:schemeClr val="tx1"/>
                </a:solidFill>
                <a:latin typeface="Arial" charset="0"/>
              </a:defRPr>
            </a:lvl6pPr>
            <a:lvl7pPr marL="3154363" indent="-249238" defTabSz="995363" fontAlgn="base">
              <a:spcBef>
                <a:spcPct val="0"/>
              </a:spcBef>
              <a:spcAft>
                <a:spcPct val="0"/>
              </a:spcAft>
              <a:defRPr>
                <a:solidFill>
                  <a:schemeClr val="tx1"/>
                </a:solidFill>
                <a:latin typeface="Arial" charset="0"/>
              </a:defRPr>
            </a:lvl7pPr>
            <a:lvl8pPr marL="3611563" indent="-249238" defTabSz="995363" fontAlgn="base">
              <a:spcBef>
                <a:spcPct val="0"/>
              </a:spcBef>
              <a:spcAft>
                <a:spcPct val="0"/>
              </a:spcAft>
              <a:defRPr>
                <a:solidFill>
                  <a:schemeClr val="tx1"/>
                </a:solidFill>
                <a:latin typeface="Arial" charset="0"/>
              </a:defRPr>
            </a:lvl8pPr>
            <a:lvl9pPr marL="4068763" indent="-249238" defTabSz="995363" fontAlgn="base">
              <a:spcBef>
                <a:spcPct val="0"/>
              </a:spcBef>
              <a:spcAft>
                <a:spcPct val="0"/>
              </a:spcAft>
              <a:defRPr>
                <a:solidFill>
                  <a:schemeClr val="tx1"/>
                </a:solidFill>
                <a:latin typeface="Arial" charset="0"/>
              </a:defRPr>
            </a:lvl9pPr>
          </a:lstStyle>
          <a:p>
            <a:pPr algn="ctr">
              <a:spcBef>
                <a:spcPct val="50000"/>
              </a:spcBef>
            </a:pPr>
            <a:r>
              <a:rPr lang="en-AU" sz="2600">
                <a:solidFill>
                  <a:srgbClr val="003366"/>
                </a:solidFill>
              </a:rPr>
              <a:t>Remedy</a:t>
            </a:r>
          </a:p>
        </p:txBody>
      </p:sp>
      <p:pic>
        <p:nvPicPr>
          <p:cNvPr id="56325" name="Picture 5" descr="TornPaperL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30" y="2843214"/>
            <a:ext cx="2837283" cy="3792537"/>
          </a:xfrm>
          <a:prstGeom prst="rect">
            <a:avLst/>
          </a:prstGeom>
          <a:noFill/>
          <a:extLst>
            <a:ext uri="{909E8E84-426E-40DD-AFC4-6F175D3DCCD1}">
              <a14:hiddenFill xmlns:a14="http://schemas.microsoft.com/office/drawing/2010/main">
                <a:solidFill>
                  <a:srgbClr val="FFFFFF"/>
                </a:solidFill>
              </a14:hiddenFill>
            </a:ext>
          </a:extLst>
        </p:spPr>
      </p:pic>
      <p:sp>
        <p:nvSpPr>
          <p:cNvPr id="56326" name="Text Box 20"/>
          <p:cNvSpPr txBox="1">
            <a:spLocks noChangeArrowheads="1"/>
          </p:cNvSpPr>
          <p:nvPr/>
        </p:nvSpPr>
        <p:spPr bwMode="auto">
          <a:xfrm>
            <a:off x="650971" y="3006726"/>
            <a:ext cx="2383192" cy="82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9560" tIns="49780" rIns="99560" bIns="49780">
            <a:spAutoFit/>
          </a:bodyPr>
          <a:lstStyle>
            <a:lvl1pPr marL="193675" indent="-193675" defTabSz="995363">
              <a:defRPr>
                <a:solidFill>
                  <a:schemeClr val="tx1"/>
                </a:solidFill>
                <a:latin typeface="Arial" charset="0"/>
              </a:defRPr>
            </a:lvl1pPr>
            <a:lvl2pPr marL="893763" indent="-311150" defTabSz="995363">
              <a:defRPr>
                <a:solidFill>
                  <a:schemeClr val="tx1"/>
                </a:solidFill>
                <a:latin typeface="Arial" charset="0"/>
              </a:defRPr>
            </a:lvl2pPr>
            <a:lvl3pPr marL="1338263" indent="-249238" defTabSz="995363">
              <a:defRPr>
                <a:solidFill>
                  <a:schemeClr val="tx1"/>
                </a:solidFill>
                <a:latin typeface="Arial" charset="0"/>
              </a:defRPr>
            </a:lvl3pPr>
            <a:lvl4pPr marL="1782763" indent="-249238" defTabSz="995363">
              <a:defRPr>
                <a:solidFill>
                  <a:schemeClr val="tx1"/>
                </a:solidFill>
                <a:latin typeface="Arial" charset="0"/>
              </a:defRPr>
            </a:lvl4pPr>
            <a:lvl5pPr marL="2239963" indent="-249238" defTabSz="995363">
              <a:defRPr>
                <a:solidFill>
                  <a:schemeClr val="tx1"/>
                </a:solidFill>
                <a:latin typeface="Arial" charset="0"/>
              </a:defRPr>
            </a:lvl5pPr>
            <a:lvl6pPr marL="2697163" indent="-249238" defTabSz="995363" fontAlgn="base">
              <a:spcBef>
                <a:spcPct val="0"/>
              </a:spcBef>
              <a:spcAft>
                <a:spcPct val="0"/>
              </a:spcAft>
              <a:defRPr>
                <a:solidFill>
                  <a:schemeClr val="tx1"/>
                </a:solidFill>
                <a:latin typeface="Arial" charset="0"/>
              </a:defRPr>
            </a:lvl6pPr>
            <a:lvl7pPr marL="3154363" indent="-249238" defTabSz="995363" fontAlgn="base">
              <a:spcBef>
                <a:spcPct val="0"/>
              </a:spcBef>
              <a:spcAft>
                <a:spcPct val="0"/>
              </a:spcAft>
              <a:defRPr>
                <a:solidFill>
                  <a:schemeClr val="tx1"/>
                </a:solidFill>
                <a:latin typeface="Arial" charset="0"/>
              </a:defRPr>
            </a:lvl7pPr>
            <a:lvl8pPr marL="3611563" indent="-249238" defTabSz="995363" fontAlgn="base">
              <a:spcBef>
                <a:spcPct val="0"/>
              </a:spcBef>
              <a:spcAft>
                <a:spcPct val="0"/>
              </a:spcAft>
              <a:defRPr>
                <a:solidFill>
                  <a:schemeClr val="tx1"/>
                </a:solidFill>
                <a:latin typeface="Arial" charset="0"/>
              </a:defRPr>
            </a:lvl8pPr>
            <a:lvl9pPr marL="4068763" indent="-249238" defTabSz="995363" fontAlgn="base">
              <a:spcBef>
                <a:spcPct val="0"/>
              </a:spcBef>
              <a:spcAft>
                <a:spcPct val="0"/>
              </a:spcAft>
              <a:defRPr>
                <a:solidFill>
                  <a:schemeClr val="tx1"/>
                </a:solidFill>
                <a:latin typeface="Arial" charset="0"/>
              </a:defRPr>
            </a:lvl9pPr>
          </a:lstStyle>
          <a:p>
            <a:pPr>
              <a:spcBef>
                <a:spcPct val="40000"/>
              </a:spcBef>
            </a:pPr>
            <a:r>
              <a:rPr lang="en-AU" sz="2200">
                <a:solidFill>
                  <a:srgbClr val="003366"/>
                </a:solidFill>
              </a:rPr>
              <a:t>FWA</a:t>
            </a:r>
          </a:p>
          <a:p>
            <a:pPr>
              <a:spcBef>
                <a:spcPct val="40000"/>
              </a:spcBef>
              <a:buFontTx/>
              <a:buChar char="•"/>
            </a:pPr>
            <a:r>
              <a:rPr lang="en-AU">
                <a:solidFill>
                  <a:srgbClr val="003366"/>
                </a:solidFill>
                <a:sym typeface="Wingdings" pitchFamily="2" charset="2"/>
              </a:rPr>
              <a:t>Conciliation</a:t>
            </a:r>
          </a:p>
        </p:txBody>
      </p:sp>
      <p:sp>
        <p:nvSpPr>
          <p:cNvPr id="56327" name="Text Box 21"/>
          <p:cNvSpPr txBox="1">
            <a:spLocks noChangeArrowheads="1"/>
          </p:cNvSpPr>
          <p:nvPr/>
        </p:nvSpPr>
        <p:spPr bwMode="auto">
          <a:xfrm>
            <a:off x="650972" y="4041776"/>
            <a:ext cx="2438762" cy="199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9560" tIns="49780" rIns="99560" bIns="49780">
            <a:spAutoFit/>
          </a:bodyPr>
          <a:lstStyle>
            <a:lvl1pPr marL="193675" indent="-193675" defTabSz="995363">
              <a:defRPr>
                <a:solidFill>
                  <a:schemeClr val="tx1"/>
                </a:solidFill>
                <a:latin typeface="Arial" charset="0"/>
              </a:defRPr>
            </a:lvl1pPr>
            <a:lvl2pPr marL="893763" indent="-311150" defTabSz="995363">
              <a:defRPr>
                <a:solidFill>
                  <a:schemeClr val="tx1"/>
                </a:solidFill>
                <a:latin typeface="Arial" charset="0"/>
              </a:defRPr>
            </a:lvl2pPr>
            <a:lvl3pPr marL="1338263" indent="-249238" defTabSz="995363">
              <a:defRPr>
                <a:solidFill>
                  <a:schemeClr val="tx1"/>
                </a:solidFill>
                <a:latin typeface="Arial" charset="0"/>
              </a:defRPr>
            </a:lvl3pPr>
            <a:lvl4pPr marL="1782763" indent="-249238" defTabSz="995363">
              <a:defRPr>
                <a:solidFill>
                  <a:schemeClr val="tx1"/>
                </a:solidFill>
                <a:latin typeface="Arial" charset="0"/>
              </a:defRPr>
            </a:lvl4pPr>
            <a:lvl5pPr marL="2239963" indent="-249238" defTabSz="995363">
              <a:defRPr>
                <a:solidFill>
                  <a:schemeClr val="tx1"/>
                </a:solidFill>
                <a:latin typeface="Arial" charset="0"/>
              </a:defRPr>
            </a:lvl5pPr>
            <a:lvl6pPr marL="2697163" indent="-249238" defTabSz="995363" fontAlgn="base">
              <a:spcBef>
                <a:spcPct val="0"/>
              </a:spcBef>
              <a:spcAft>
                <a:spcPct val="0"/>
              </a:spcAft>
              <a:defRPr>
                <a:solidFill>
                  <a:schemeClr val="tx1"/>
                </a:solidFill>
                <a:latin typeface="Arial" charset="0"/>
              </a:defRPr>
            </a:lvl6pPr>
            <a:lvl7pPr marL="3154363" indent="-249238" defTabSz="995363" fontAlgn="base">
              <a:spcBef>
                <a:spcPct val="0"/>
              </a:spcBef>
              <a:spcAft>
                <a:spcPct val="0"/>
              </a:spcAft>
              <a:defRPr>
                <a:solidFill>
                  <a:schemeClr val="tx1"/>
                </a:solidFill>
                <a:latin typeface="Arial" charset="0"/>
              </a:defRPr>
            </a:lvl7pPr>
            <a:lvl8pPr marL="3611563" indent="-249238" defTabSz="995363" fontAlgn="base">
              <a:spcBef>
                <a:spcPct val="0"/>
              </a:spcBef>
              <a:spcAft>
                <a:spcPct val="0"/>
              </a:spcAft>
              <a:defRPr>
                <a:solidFill>
                  <a:schemeClr val="tx1"/>
                </a:solidFill>
                <a:latin typeface="Arial" charset="0"/>
              </a:defRPr>
            </a:lvl8pPr>
            <a:lvl9pPr marL="4068763" indent="-249238" defTabSz="995363" fontAlgn="base">
              <a:spcBef>
                <a:spcPct val="0"/>
              </a:spcBef>
              <a:spcAft>
                <a:spcPct val="0"/>
              </a:spcAft>
              <a:defRPr>
                <a:solidFill>
                  <a:schemeClr val="tx1"/>
                </a:solidFill>
                <a:latin typeface="Arial" charset="0"/>
              </a:defRPr>
            </a:lvl9pPr>
          </a:lstStyle>
          <a:p>
            <a:pPr>
              <a:spcBef>
                <a:spcPct val="40000"/>
              </a:spcBef>
            </a:pPr>
            <a:r>
              <a:rPr lang="en-AU" sz="2200">
                <a:solidFill>
                  <a:srgbClr val="003366"/>
                </a:solidFill>
              </a:rPr>
              <a:t>Court</a:t>
            </a:r>
          </a:p>
          <a:p>
            <a:pPr>
              <a:spcBef>
                <a:spcPct val="40000"/>
              </a:spcBef>
              <a:buFontTx/>
              <a:buChar char="•"/>
            </a:pPr>
            <a:r>
              <a:rPr lang="en-AU">
                <a:solidFill>
                  <a:srgbClr val="003366"/>
                </a:solidFill>
                <a:sym typeface="Wingdings" pitchFamily="2" charset="2"/>
              </a:rPr>
              <a:t>Penalties</a:t>
            </a:r>
          </a:p>
          <a:p>
            <a:pPr>
              <a:spcBef>
                <a:spcPct val="40000"/>
              </a:spcBef>
              <a:buFontTx/>
              <a:buChar char="•"/>
            </a:pPr>
            <a:r>
              <a:rPr lang="en-AU">
                <a:solidFill>
                  <a:srgbClr val="003366"/>
                </a:solidFill>
                <a:sym typeface="Wingdings" pitchFamily="2" charset="2"/>
              </a:rPr>
              <a:t>Injunctions</a:t>
            </a:r>
          </a:p>
          <a:p>
            <a:pPr>
              <a:spcBef>
                <a:spcPct val="40000"/>
              </a:spcBef>
              <a:buFontTx/>
              <a:buChar char="•"/>
            </a:pPr>
            <a:r>
              <a:rPr lang="en-AU">
                <a:solidFill>
                  <a:srgbClr val="003366"/>
                </a:solidFill>
                <a:sym typeface="Wingdings" pitchFamily="2" charset="2"/>
              </a:rPr>
              <a:t>Damages</a:t>
            </a:r>
          </a:p>
          <a:p>
            <a:pPr>
              <a:spcBef>
                <a:spcPct val="40000"/>
              </a:spcBef>
              <a:buFontTx/>
              <a:buChar char="•"/>
            </a:pPr>
            <a:r>
              <a:rPr lang="en-AU">
                <a:solidFill>
                  <a:srgbClr val="003366"/>
                </a:solidFill>
                <a:sym typeface="Wingdings" pitchFamily="2" charset="2"/>
              </a:rPr>
              <a:t>Other remedies</a:t>
            </a:r>
          </a:p>
        </p:txBody>
      </p:sp>
      <p:sp>
        <p:nvSpPr>
          <p:cNvPr id="56328" name="AutoShape 8"/>
          <p:cNvSpPr>
            <a:spLocks noChangeArrowheads="1"/>
          </p:cNvSpPr>
          <p:nvPr/>
        </p:nvSpPr>
        <p:spPr bwMode="auto">
          <a:xfrm rot="19958051" flipH="1">
            <a:off x="2548317" y="4970464"/>
            <a:ext cx="3108786" cy="484187"/>
          </a:xfrm>
          <a:prstGeom prst="homePlate">
            <a:avLst>
              <a:gd name="adj" fmla="val 246860"/>
            </a:avLst>
          </a:prstGeom>
          <a:gradFill rotWithShape="1">
            <a:gsLst>
              <a:gs pos="0">
                <a:schemeClr val="accent1"/>
              </a:gs>
              <a:gs pos="100000">
                <a:schemeClr val="tx2"/>
              </a:gs>
            </a:gsLst>
            <a:lin ang="0" scaled="1"/>
          </a:gra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defTabSz="995363" eaLnBrk="0" hangingPunct="0">
              <a:spcAft>
                <a:spcPct val="20000"/>
              </a:spcAft>
              <a:buClr>
                <a:srgbClr val="00284A"/>
              </a:buClr>
              <a:buFont typeface="Arial" charset="0"/>
              <a:buNone/>
            </a:pPr>
            <a:r>
              <a:rPr lang="en-AU" b="1">
                <a:solidFill>
                  <a:schemeClr val="bg1"/>
                </a:solidFill>
              </a:rPr>
              <a:t>Broad</a:t>
            </a:r>
          </a:p>
        </p:txBody>
      </p:sp>
      <p:sp>
        <p:nvSpPr>
          <p:cNvPr id="56329" name="Oval 13"/>
          <p:cNvSpPr>
            <a:spLocks noChangeArrowheads="1"/>
          </p:cNvSpPr>
          <p:nvPr/>
        </p:nvSpPr>
        <p:spPr bwMode="auto">
          <a:xfrm>
            <a:off x="5269696" y="2747963"/>
            <a:ext cx="4353571" cy="3414712"/>
          </a:xfrm>
          <a:prstGeom prst="ellipse">
            <a:avLst/>
          </a:prstGeom>
          <a:gradFill rotWithShape="1">
            <a:gsLst>
              <a:gs pos="0">
                <a:schemeClr val="accent1"/>
              </a:gs>
              <a:gs pos="100000">
                <a:schemeClr val="tx2"/>
              </a:gs>
            </a:gsLst>
            <a:lin ang="0" scaled="1"/>
          </a:gra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defTabSz="995363" eaLnBrk="0" hangingPunct="0">
              <a:spcAft>
                <a:spcPct val="20000"/>
              </a:spcAft>
              <a:buClr>
                <a:srgbClr val="00284A"/>
              </a:buClr>
              <a:buFont typeface="Arial" charset="0"/>
              <a:buNone/>
            </a:pPr>
            <a:r>
              <a:rPr lang="en-AU" b="1" dirty="0" smtClean="0">
                <a:solidFill>
                  <a:schemeClr val="bg1"/>
                </a:solidFill>
              </a:rPr>
              <a:t>‘Other </a:t>
            </a:r>
            <a:r>
              <a:rPr lang="en-AU" b="1" dirty="0">
                <a:solidFill>
                  <a:schemeClr val="bg1"/>
                </a:solidFill>
              </a:rPr>
              <a:t>remedies</a:t>
            </a:r>
            <a:r>
              <a:rPr lang="en-AU" b="1" dirty="0" smtClean="0">
                <a:solidFill>
                  <a:schemeClr val="bg1"/>
                </a:solidFill>
              </a:rPr>
              <a:t>’ include a range of damages:  </a:t>
            </a:r>
            <a:endParaRPr lang="en-AU" b="1" dirty="0">
              <a:solidFill>
                <a:schemeClr val="bg1"/>
              </a:solidFill>
            </a:endParaRPr>
          </a:p>
          <a:p>
            <a:pPr algn="ctr" defTabSz="995363" eaLnBrk="0" hangingPunct="0">
              <a:spcAft>
                <a:spcPct val="20000"/>
              </a:spcAft>
              <a:buClr>
                <a:srgbClr val="00284A"/>
              </a:buClr>
              <a:buFont typeface="Arial" charset="0"/>
              <a:buNone/>
            </a:pPr>
            <a:r>
              <a:rPr lang="en-AU" dirty="0">
                <a:solidFill>
                  <a:schemeClr val="bg1"/>
                </a:solidFill>
              </a:rPr>
              <a:t>Reinstatement, lost wages, hurt and humiliation, interest (</a:t>
            </a:r>
            <a:r>
              <a:rPr lang="en-AU" i="1" dirty="0">
                <a:solidFill>
                  <a:schemeClr val="bg1"/>
                </a:solidFill>
              </a:rPr>
              <a:t>ALAEA v International Aviation Service</a:t>
            </a:r>
            <a:r>
              <a:rPr lang="en-AU" dirty="0">
                <a:solidFill>
                  <a:schemeClr val="bg1"/>
                </a:solidFill>
              </a:rPr>
              <a:t>), compliance programs, etc…</a:t>
            </a:r>
          </a:p>
        </p:txBody>
      </p:sp>
    </p:spTree>
    <p:extLst>
      <p:ext uri="{BB962C8B-B14F-4D97-AF65-F5344CB8AC3E}">
        <p14:creationId xmlns:p14="http://schemas.microsoft.com/office/powerpoint/2010/main" val="2710116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procedural matters </a:t>
            </a:r>
            <a:endParaRPr lang="en-AU" dirty="0"/>
          </a:p>
        </p:txBody>
      </p:sp>
    </p:spTree>
    <p:extLst>
      <p:ext uri="{BB962C8B-B14F-4D97-AF65-F5344CB8AC3E}">
        <p14:creationId xmlns:p14="http://schemas.microsoft.com/office/powerpoint/2010/main" val="227506938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p:cNvSpPr>
            <a:spLocks noGrp="1"/>
          </p:cNvSpPr>
          <p:nvPr>
            <p:ph sz="quarter" idx="10"/>
          </p:nvPr>
        </p:nvSpPr>
        <p:spPr/>
        <p:txBody>
          <a:bodyPr/>
          <a:lstStyle/>
          <a:p>
            <a:endParaRPr lang="en-GB" dirty="0" smtClean="0"/>
          </a:p>
          <a:p>
            <a:r>
              <a:rPr lang="en-GB" dirty="0" smtClean="0"/>
              <a:t>A person may be eligible to make an unfair dismissal application if:  </a:t>
            </a:r>
            <a:endParaRPr lang="en-GB" dirty="0"/>
          </a:p>
          <a:p>
            <a:endParaRPr lang="en-GB" dirty="0"/>
          </a:p>
          <a:p>
            <a:pPr marL="457200" indent="-457200">
              <a:buFont typeface="+mj-lt"/>
              <a:buAutoNum type="arabicPeriod"/>
            </a:pPr>
            <a:r>
              <a:rPr lang="en-GB" dirty="0" smtClean="0"/>
              <a:t>Their employment is covered by a Modern Award; </a:t>
            </a:r>
          </a:p>
          <a:p>
            <a:pPr marL="457200" indent="-457200">
              <a:buFont typeface="+mj-lt"/>
              <a:buAutoNum type="arabicPeriod"/>
            </a:pPr>
            <a:r>
              <a:rPr lang="en-GB" dirty="0" smtClean="0"/>
              <a:t>Their employment is covered by an Enterprise Agreement; </a:t>
            </a:r>
            <a:r>
              <a:rPr lang="en-GB" b="1" u="sng" dirty="0" smtClean="0"/>
              <a:t>or</a:t>
            </a:r>
          </a:p>
          <a:p>
            <a:pPr marL="457200" indent="-457200">
              <a:buFont typeface="+mj-lt"/>
              <a:buAutoNum type="arabicPeriod"/>
            </a:pPr>
            <a:r>
              <a:rPr lang="en-GB" dirty="0" smtClean="0"/>
              <a:t>The employee’s ‘annual rate of earnings’  </a:t>
            </a:r>
            <a:r>
              <a:rPr lang="en-GB" dirty="0"/>
              <a:t/>
            </a:r>
            <a:br>
              <a:rPr lang="en-GB" dirty="0"/>
            </a:br>
            <a:r>
              <a:rPr lang="en-GB" dirty="0" smtClean="0"/>
              <a:t>is less than the ‘high income threshold’ </a:t>
            </a:r>
            <a:br>
              <a:rPr lang="en-GB" dirty="0" smtClean="0"/>
            </a:br>
            <a:r>
              <a:rPr lang="en-GB" dirty="0" smtClean="0"/>
              <a:t>($129,300 from 1 July 2013) </a:t>
            </a:r>
          </a:p>
          <a:p>
            <a:endParaRPr lang="en-GB" dirty="0" smtClean="0"/>
          </a:p>
          <a:p>
            <a:pPr marL="457200" indent="-457200">
              <a:buFont typeface="+mj-lt"/>
              <a:buAutoNum type="arabicPeriod"/>
            </a:pPr>
            <a:endParaRPr lang="en-GB" dirty="0"/>
          </a:p>
          <a:p>
            <a:pPr marL="342900" indent="-342900">
              <a:buFont typeface="Arial" pitchFamily="34" charset="0"/>
              <a:buChar char="•"/>
            </a:pPr>
            <a:endParaRPr lang="en-GB" dirty="0"/>
          </a:p>
        </p:txBody>
      </p:sp>
      <p:sp>
        <p:nvSpPr>
          <p:cNvPr id="4" name="Title 3"/>
          <p:cNvSpPr>
            <a:spLocks noGrp="1"/>
          </p:cNvSpPr>
          <p:nvPr>
            <p:ph type="title"/>
          </p:nvPr>
        </p:nvSpPr>
        <p:spPr/>
        <p:txBody>
          <a:bodyPr/>
          <a:lstStyle/>
          <a:p>
            <a:r>
              <a:rPr lang="en-AU" dirty="0" smtClean="0"/>
              <a:t>eligibility for unfair dismissal</a:t>
            </a:r>
            <a:endParaRPr lang="en-AU" dirty="0"/>
          </a:p>
        </p:txBody>
      </p:sp>
      <p:pic>
        <p:nvPicPr>
          <p:cNvPr id="2050" name="Picture 2" descr="http://www.personneltoday.com/assets/getasset.aspx?itemid=109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215" y="4006056"/>
            <a:ext cx="3888787" cy="262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835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AU" b="1" dirty="0" smtClean="0"/>
              <a:t>Application form:  </a:t>
            </a:r>
            <a:r>
              <a:rPr lang="en-AU" dirty="0"/>
              <a:t>Form F8 (</a:t>
            </a:r>
            <a:r>
              <a:rPr lang="en-AU" dirty="0">
                <a:hlinkClick r:id="rId3"/>
              </a:rPr>
              <a:t>http://</a:t>
            </a:r>
            <a:r>
              <a:rPr lang="en-AU" dirty="0" smtClean="0">
                <a:hlinkClick r:id="rId3"/>
              </a:rPr>
              <a:t>www.fwc.gov.au/documents/forms/form_f8.doc</a:t>
            </a:r>
            <a:r>
              <a:rPr lang="en-AU" dirty="0" smtClean="0"/>
              <a:t>)</a:t>
            </a:r>
            <a:endParaRPr lang="en-AU" dirty="0"/>
          </a:p>
          <a:p>
            <a:r>
              <a:rPr lang="en-AU" b="1" dirty="0" smtClean="0"/>
              <a:t>Application Fee</a:t>
            </a:r>
            <a:r>
              <a:rPr lang="en-AU" b="1" dirty="0"/>
              <a:t>:  </a:t>
            </a:r>
            <a:r>
              <a:rPr lang="en-AU" dirty="0"/>
              <a:t>$515 for individuals</a:t>
            </a:r>
          </a:p>
          <a:p>
            <a:r>
              <a:rPr lang="en-AU" b="1" dirty="0" smtClean="0"/>
              <a:t>Time </a:t>
            </a:r>
            <a:r>
              <a:rPr lang="en-AU" b="1" dirty="0"/>
              <a:t>limit for application:</a:t>
            </a:r>
            <a:r>
              <a:rPr lang="en-AU" dirty="0"/>
              <a:t> 21 days from date of </a:t>
            </a:r>
            <a:r>
              <a:rPr lang="en-AU" dirty="0" smtClean="0"/>
              <a:t>termination </a:t>
            </a:r>
            <a:endParaRPr lang="en-AU" dirty="0"/>
          </a:p>
          <a:p>
            <a:r>
              <a:rPr lang="en-AU" b="1" dirty="0" smtClean="0"/>
              <a:t>Who can apply? </a:t>
            </a:r>
            <a:r>
              <a:rPr lang="en-AU" dirty="0" smtClean="0"/>
              <a:t>Almost anyone covered by the Fair Work Act </a:t>
            </a:r>
          </a:p>
          <a:p>
            <a:pPr marL="342900" indent="-342900">
              <a:buFont typeface="Arial" pitchFamily="34" charset="0"/>
              <a:buChar char="•"/>
            </a:pPr>
            <a:r>
              <a:rPr lang="en-AU" dirty="0" smtClean="0"/>
              <a:t>No minimum employment period requirement / high income threshold</a:t>
            </a:r>
          </a:p>
          <a:p>
            <a:pPr marL="342900" indent="-342900">
              <a:buFont typeface="Arial" pitchFamily="34" charset="0"/>
              <a:buChar char="•"/>
            </a:pPr>
            <a:r>
              <a:rPr lang="en-AU" dirty="0" smtClean="0"/>
              <a:t>All casuals can apply irrespective of length of service</a:t>
            </a:r>
          </a:p>
          <a:p>
            <a:pPr marL="342900" indent="-342900">
              <a:buFont typeface="Arial" pitchFamily="34" charset="0"/>
              <a:buChar char="•"/>
            </a:pPr>
            <a:r>
              <a:rPr lang="en-AU" dirty="0" smtClean="0"/>
              <a:t>Can apply to prospective employees</a:t>
            </a:r>
          </a:p>
          <a:p>
            <a:pPr marL="342900" indent="-342900">
              <a:buFont typeface="Arial" pitchFamily="34" charset="0"/>
              <a:buChar char="•"/>
            </a:pPr>
            <a:r>
              <a:rPr lang="en-AU" dirty="0" smtClean="0"/>
              <a:t>Fixed term / fixed task employees</a:t>
            </a:r>
          </a:p>
          <a:p>
            <a:pPr marL="342900" indent="-342900">
              <a:buFont typeface="Arial" pitchFamily="34" charset="0"/>
              <a:buChar char="•"/>
            </a:pPr>
            <a:r>
              <a:rPr lang="en-AU" dirty="0" smtClean="0"/>
              <a:t>Contractors </a:t>
            </a:r>
          </a:p>
          <a:p>
            <a:pPr marL="342900" indent="-342900">
              <a:buFont typeface="Arial" pitchFamily="34" charset="0"/>
              <a:buChar char="•"/>
            </a:pPr>
            <a:r>
              <a:rPr lang="en-AU" dirty="0" smtClean="0"/>
              <a:t>Do not have to be dismissed – a general protections application can be made while still engaged / employed. </a:t>
            </a:r>
          </a:p>
          <a:p>
            <a:r>
              <a:rPr lang="en-AU" b="1" dirty="0" smtClean="0"/>
              <a:t>Employer’s response:  </a:t>
            </a:r>
            <a:r>
              <a:rPr lang="en-AU" dirty="0" smtClean="0"/>
              <a:t>The Employer must file a response (Form F8A) within 7 days of it receiving the application.  </a:t>
            </a:r>
          </a:p>
        </p:txBody>
      </p:sp>
      <p:sp>
        <p:nvSpPr>
          <p:cNvPr id="3" name="Title 2"/>
          <p:cNvSpPr>
            <a:spLocks noGrp="1"/>
          </p:cNvSpPr>
          <p:nvPr>
            <p:ph type="title"/>
          </p:nvPr>
        </p:nvSpPr>
        <p:spPr/>
        <p:txBody>
          <a:bodyPr/>
          <a:lstStyle/>
          <a:p>
            <a:r>
              <a:rPr lang="en-AU" dirty="0" smtClean="0"/>
              <a:t>Procedural matters</a:t>
            </a:r>
            <a:endParaRPr lang="en-AU" dirty="0"/>
          </a:p>
        </p:txBody>
      </p:sp>
    </p:spTree>
    <p:extLst>
      <p:ext uri="{BB962C8B-B14F-4D97-AF65-F5344CB8AC3E}">
        <p14:creationId xmlns:p14="http://schemas.microsoft.com/office/powerpoint/2010/main" val="2533018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Costs in unfair dismissal and adverse action matters – A caution  </a:t>
            </a:r>
            <a:endParaRPr lang="en-AU" dirty="0"/>
          </a:p>
        </p:txBody>
      </p:sp>
    </p:spTree>
    <p:extLst>
      <p:ext uri="{BB962C8B-B14F-4D97-AF65-F5344CB8AC3E}">
        <p14:creationId xmlns:p14="http://schemas.microsoft.com/office/powerpoint/2010/main" val="3833612753"/>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342900" indent="-342900">
              <a:buFont typeface="Arial" pitchFamily="34" charset="0"/>
              <a:buChar char="•"/>
            </a:pPr>
            <a:r>
              <a:rPr lang="en-AU" sz="1800" b="1" dirty="0" smtClean="0"/>
              <a:t>Employees and employers generally bear their own costs </a:t>
            </a:r>
          </a:p>
          <a:p>
            <a:pPr marL="342900" indent="-342900">
              <a:buFont typeface="Arial" pitchFamily="34" charset="0"/>
              <a:buChar char="•"/>
            </a:pPr>
            <a:r>
              <a:rPr lang="en-AU" sz="1800" dirty="0" smtClean="0"/>
              <a:t>But, a party may be liable for costs if the UFD application was:  </a:t>
            </a:r>
            <a:endParaRPr lang="en-AU" sz="1800" dirty="0"/>
          </a:p>
          <a:p>
            <a:pPr marL="670541" lvl="1" indent="-342900">
              <a:buFont typeface="Arial" pitchFamily="34" charset="0"/>
              <a:buChar char="•"/>
            </a:pPr>
            <a:r>
              <a:rPr lang="en-AU" sz="1800" dirty="0"/>
              <a:t>was frivolous, vexatious or made without reasonable cause </a:t>
            </a:r>
          </a:p>
          <a:p>
            <a:pPr marL="670541" lvl="1" indent="-342900">
              <a:buFont typeface="Arial" pitchFamily="34" charset="0"/>
              <a:buChar char="•"/>
            </a:pPr>
            <a:r>
              <a:rPr lang="en-AU" sz="1800" dirty="0"/>
              <a:t>had no reasonable prospect of </a:t>
            </a:r>
            <a:r>
              <a:rPr lang="en-AU" sz="1800" dirty="0" smtClean="0"/>
              <a:t>success; or </a:t>
            </a:r>
          </a:p>
          <a:p>
            <a:pPr marL="342900" indent="-342900">
              <a:buFont typeface="Arial" pitchFamily="34" charset="0"/>
              <a:buChar char="•"/>
            </a:pPr>
            <a:r>
              <a:rPr lang="en-AU" sz="1800" dirty="0" smtClean="0"/>
              <a:t>Also, a party may be liable if costs in an UFD matter (and potentially adverse action matters) if the party engages in an unreasonable act or omission of the party in connection with the conduct or continuation of the matter.  </a:t>
            </a:r>
            <a:endParaRPr lang="en-AU" sz="1800" dirty="0"/>
          </a:p>
          <a:p>
            <a:pPr marL="342900" indent="-342900">
              <a:buFont typeface="Arial" pitchFamily="34" charset="0"/>
              <a:buChar char="•"/>
            </a:pPr>
            <a:r>
              <a:rPr lang="en-AU" sz="1800" dirty="0" smtClean="0"/>
              <a:t>In addition, a lawyer may be liable for costs for an UFD or adverse action matter if the lawyer caused costs to be incurred:    </a:t>
            </a:r>
          </a:p>
          <a:p>
            <a:pPr marL="670541" lvl="1" indent="-342900">
              <a:buFont typeface="Arial" pitchFamily="34" charset="0"/>
              <a:buChar char="•"/>
            </a:pPr>
            <a:r>
              <a:rPr lang="en-AU" sz="1800" dirty="0" smtClean="0"/>
              <a:t>by another party because the lawyer encouraged the person to make the application </a:t>
            </a:r>
            <a:r>
              <a:rPr lang="en-AU" sz="1800" b="1" dirty="0" smtClean="0"/>
              <a:t>and</a:t>
            </a:r>
            <a:r>
              <a:rPr lang="en-AU" sz="1800" dirty="0" smtClean="0"/>
              <a:t> it should have been reasonably apparent that the application would have no reasonable prospect of success; or </a:t>
            </a:r>
          </a:p>
          <a:p>
            <a:pPr marL="670541" lvl="1" indent="-342900">
              <a:buFont typeface="Arial" pitchFamily="34" charset="0"/>
              <a:buChar char="•"/>
            </a:pPr>
            <a:r>
              <a:rPr lang="en-AU" sz="1800" dirty="0" smtClean="0"/>
              <a:t>because of an unreasonable act or omission of the lawyer or paid agent in connection with the conduct or continuation of the dispute.  </a:t>
            </a:r>
            <a:endParaRPr lang="en-AU" sz="1800" dirty="0"/>
          </a:p>
          <a:p>
            <a:endParaRPr lang="en-AU" dirty="0"/>
          </a:p>
          <a:p>
            <a:pPr marL="457200" indent="-457200">
              <a:buAutoNum type="alphaLcParenBoth"/>
            </a:pPr>
            <a:endParaRPr lang="en-AU" dirty="0"/>
          </a:p>
        </p:txBody>
      </p:sp>
      <p:sp>
        <p:nvSpPr>
          <p:cNvPr id="3" name="Title 2"/>
          <p:cNvSpPr>
            <a:spLocks noGrp="1"/>
          </p:cNvSpPr>
          <p:nvPr>
            <p:ph type="title"/>
          </p:nvPr>
        </p:nvSpPr>
        <p:spPr/>
        <p:txBody>
          <a:bodyPr/>
          <a:lstStyle/>
          <a:p>
            <a:r>
              <a:rPr lang="en-AU" dirty="0" smtClean="0"/>
              <a:t>Costs </a:t>
            </a:r>
            <a:endParaRPr lang="en-AU" dirty="0"/>
          </a:p>
        </p:txBody>
      </p:sp>
    </p:spTree>
    <p:extLst>
      <p:ext uri="{BB962C8B-B14F-4D97-AF65-F5344CB8AC3E}">
        <p14:creationId xmlns:p14="http://schemas.microsoft.com/office/powerpoint/2010/main" val="3470342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Recent amendments to the Fair work act 2009</a:t>
            </a:r>
            <a:endParaRPr lang="en-AU" dirty="0"/>
          </a:p>
        </p:txBody>
      </p:sp>
      <p:sp>
        <p:nvSpPr>
          <p:cNvPr id="3" name="Title 2"/>
          <p:cNvSpPr>
            <a:spLocks noGrp="1"/>
          </p:cNvSpPr>
          <p:nvPr>
            <p:ph type="ctrTitle"/>
          </p:nvPr>
        </p:nvSpPr>
        <p:spPr/>
        <p:txBody>
          <a:bodyPr/>
          <a:lstStyle/>
          <a:p>
            <a:r>
              <a:rPr lang="en-AU" dirty="0" smtClean="0"/>
              <a:t>FWC’s new Anti-Bullying Jurisdiction</a:t>
            </a:r>
            <a:endParaRPr lang="en-AU"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47" y="2733586"/>
            <a:ext cx="3651251" cy="3344651"/>
          </a:xfrm>
          <a:prstGeom prst="rect">
            <a:avLst/>
          </a:prstGeom>
        </p:spPr>
      </p:pic>
    </p:spTree>
    <p:extLst>
      <p:ext uri="{BB962C8B-B14F-4D97-AF65-F5344CB8AC3E}">
        <p14:creationId xmlns:p14="http://schemas.microsoft.com/office/powerpoint/2010/main" val="1105032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783850235"/>
              </p:ext>
            </p:extLst>
          </p:nvPr>
        </p:nvGraphicFramePr>
        <p:xfrm>
          <a:off x="330200" y="1552575"/>
          <a:ext cx="10325100" cy="507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AU" dirty="0" smtClean="0"/>
              <a:t>Overview  </a:t>
            </a:r>
            <a:endParaRPr lang="en-AU" dirty="0"/>
          </a:p>
        </p:txBody>
      </p:sp>
      <p:sp>
        <p:nvSpPr>
          <p:cNvPr id="7" name="TextBox 6"/>
          <p:cNvSpPr txBox="1"/>
          <p:nvPr/>
        </p:nvSpPr>
        <p:spPr>
          <a:xfrm>
            <a:off x="7391399" y="5806660"/>
            <a:ext cx="600075" cy="369332"/>
          </a:xfrm>
          <a:prstGeom prst="rect">
            <a:avLst/>
          </a:prstGeom>
          <a:solidFill>
            <a:schemeClr val="bg1"/>
          </a:solidFill>
        </p:spPr>
        <p:txBody>
          <a:bodyPr wrap="square" rtlCol="0">
            <a:spAutoFit/>
          </a:bodyPr>
          <a:lstStyle/>
          <a:p>
            <a:endParaRPr lang="en-AU" dirty="0"/>
          </a:p>
        </p:txBody>
      </p:sp>
      <p:sp>
        <p:nvSpPr>
          <p:cNvPr id="8" name="TextBox 7"/>
          <p:cNvSpPr txBox="1"/>
          <p:nvPr/>
        </p:nvSpPr>
        <p:spPr>
          <a:xfrm>
            <a:off x="1971674" y="2006185"/>
            <a:ext cx="600075" cy="369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2635035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2307276166"/>
              </p:ext>
            </p:extLst>
          </p:nvPr>
        </p:nvGraphicFramePr>
        <p:xfrm>
          <a:off x="330200" y="1552575"/>
          <a:ext cx="10325100" cy="507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AU" dirty="0" smtClean="0"/>
              <a:t>Who can make an application?      </a:t>
            </a:r>
            <a:endParaRPr lang="en-AU" dirty="0"/>
          </a:p>
        </p:txBody>
      </p:sp>
      <p:graphicFrame>
        <p:nvGraphicFramePr>
          <p:cNvPr id="5" name="Diagram 4"/>
          <p:cNvGraphicFramePr/>
          <p:nvPr>
            <p:extLst>
              <p:ext uri="{D42A27DB-BD31-4B8C-83A1-F6EECF244321}">
                <p14:modId xmlns:p14="http://schemas.microsoft.com/office/powerpoint/2010/main" val="395065721"/>
              </p:ext>
            </p:extLst>
          </p:nvPr>
        </p:nvGraphicFramePr>
        <p:xfrm>
          <a:off x="1782233" y="1404320"/>
          <a:ext cx="7128933" cy="4752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7391399" y="5806660"/>
            <a:ext cx="600075" cy="369332"/>
          </a:xfrm>
          <a:prstGeom prst="rect">
            <a:avLst/>
          </a:prstGeom>
          <a:solidFill>
            <a:schemeClr val="bg1"/>
          </a:solidFill>
        </p:spPr>
        <p:txBody>
          <a:bodyPr wrap="square" rtlCol="0">
            <a:spAutoFit/>
          </a:bodyPr>
          <a:lstStyle/>
          <a:p>
            <a:endParaRPr lang="en-AU" dirty="0"/>
          </a:p>
        </p:txBody>
      </p:sp>
      <p:graphicFrame>
        <p:nvGraphicFramePr>
          <p:cNvPr id="2" name="Diagram 1"/>
          <p:cNvGraphicFramePr/>
          <p:nvPr>
            <p:extLst>
              <p:ext uri="{D42A27DB-BD31-4B8C-83A1-F6EECF244321}">
                <p14:modId xmlns:p14="http://schemas.microsoft.com/office/powerpoint/2010/main" val="3809119102"/>
              </p:ext>
            </p:extLst>
          </p:nvPr>
        </p:nvGraphicFramePr>
        <p:xfrm>
          <a:off x="1658408" y="1577119"/>
          <a:ext cx="7128933" cy="475262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7068349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3190902796"/>
              </p:ext>
            </p:extLst>
          </p:nvPr>
        </p:nvGraphicFramePr>
        <p:xfrm>
          <a:off x="330200" y="1552575"/>
          <a:ext cx="10325100" cy="507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AU" dirty="0" smtClean="0"/>
              <a:t>Availability of Multiple remedies   </a:t>
            </a:r>
            <a:endParaRPr lang="en-AU" dirty="0"/>
          </a:p>
        </p:txBody>
      </p:sp>
      <p:graphicFrame>
        <p:nvGraphicFramePr>
          <p:cNvPr id="5" name="Diagram 4"/>
          <p:cNvGraphicFramePr/>
          <p:nvPr>
            <p:extLst>
              <p:ext uri="{D42A27DB-BD31-4B8C-83A1-F6EECF244321}">
                <p14:modId xmlns:p14="http://schemas.microsoft.com/office/powerpoint/2010/main" val="3706625934"/>
              </p:ext>
            </p:extLst>
          </p:nvPr>
        </p:nvGraphicFramePr>
        <p:xfrm>
          <a:off x="1782233" y="1404320"/>
          <a:ext cx="7128933" cy="4752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4007349270"/>
              </p:ext>
            </p:extLst>
          </p:nvPr>
        </p:nvGraphicFramePr>
        <p:xfrm>
          <a:off x="1782233" y="1404320"/>
          <a:ext cx="7128933" cy="475262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p:cNvSpPr txBox="1"/>
          <p:nvPr/>
        </p:nvSpPr>
        <p:spPr>
          <a:xfrm>
            <a:off x="7391399" y="5806660"/>
            <a:ext cx="600075" cy="369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6796364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3177398198"/>
              </p:ext>
            </p:extLst>
          </p:nvPr>
        </p:nvGraphicFramePr>
        <p:xfrm>
          <a:off x="330200" y="1552575"/>
          <a:ext cx="10325100" cy="507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AU" dirty="0" smtClean="0"/>
              <a:t>How will the FWC DEAL WITH THE APPLICATION?   </a:t>
            </a:r>
            <a:endParaRPr lang="en-AU" dirty="0"/>
          </a:p>
        </p:txBody>
      </p:sp>
      <p:graphicFrame>
        <p:nvGraphicFramePr>
          <p:cNvPr id="5" name="Diagram 4"/>
          <p:cNvGraphicFramePr/>
          <p:nvPr>
            <p:extLst>
              <p:ext uri="{D42A27DB-BD31-4B8C-83A1-F6EECF244321}">
                <p14:modId xmlns:p14="http://schemas.microsoft.com/office/powerpoint/2010/main" val="957443024"/>
              </p:ext>
            </p:extLst>
          </p:nvPr>
        </p:nvGraphicFramePr>
        <p:xfrm>
          <a:off x="1782233" y="1404320"/>
          <a:ext cx="7128933" cy="4752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895350" y="3455030"/>
            <a:ext cx="981075" cy="338554"/>
          </a:xfrm>
          <a:prstGeom prst="rect">
            <a:avLst/>
          </a:prstGeom>
          <a:noFill/>
        </p:spPr>
        <p:txBody>
          <a:bodyPr wrap="square" rtlCol="0">
            <a:spAutoFit/>
          </a:bodyPr>
          <a:lstStyle/>
          <a:p>
            <a:r>
              <a:rPr lang="en-AU" sz="1600" b="1" dirty="0" smtClean="0">
                <a:solidFill>
                  <a:schemeClr val="accent1"/>
                </a:solidFill>
              </a:rPr>
              <a:t>14 days </a:t>
            </a:r>
            <a:endParaRPr lang="en-AU" sz="1600" b="1" dirty="0">
              <a:solidFill>
                <a:schemeClr val="accent1"/>
              </a:solidFill>
            </a:endParaRPr>
          </a:p>
        </p:txBody>
      </p:sp>
      <p:sp>
        <p:nvSpPr>
          <p:cNvPr id="7" name="TextBox 6"/>
          <p:cNvSpPr txBox="1"/>
          <p:nvPr/>
        </p:nvSpPr>
        <p:spPr>
          <a:xfrm>
            <a:off x="7324724" y="5787610"/>
            <a:ext cx="428625" cy="369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6962433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430802379"/>
              </p:ext>
            </p:extLst>
          </p:nvPr>
        </p:nvGraphicFramePr>
        <p:xfrm>
          <a:off x="330200" y="1552575"/>
          <a:ext cx="10325100" cy="507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AU" dirty="0" smtClean="0"/>
              <a:t>WHEN WILL THE FWC MAKE AN ORDER?    </a:t>
            </a:r>
            <a:endParaRPr lang="en-AU" dirty="0"/>
          </a:p>
        </p:txBody>
      </p:sp>
      <p:graphicFrame>
        <p:nvGraphicFramePr>
          <p:cNvPr id="5" name="Diagram 4"/>
          <p:cNvGraphicFramePr/>
          <p:nvPr>
            <p:extLst>
              <p:ext uri="{D42A27DB-BD31-4B8C-83A1-F6EECF244321}">
                <p14:modId xmlns:p14="http://schemas.microsoft.com/office/powerpoint/2010/main" val="834070989"/>
              </p:ext>
            </p:extLst>
          </p:nvPr>
        </p:nvGraphicFramePr>
        <p:xfrm>
          <a:off x="1782233" y="1404320"/>
          <a:ext cx="7128933" cy="4752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7324724" y="5787610"/>
            <a:ext cx="428625" cy="369332"/>
          </a:xfrm>
          <a:prstGeom prst="rect">
            <a:avLst/>
          </a:prstGeom>
          <a:solidFill>
            <a:schemeClr val="bg1"/>
          </a:solidFill>
        </p:spPr>
        <p:txBody>
          <a:bodyPr wrap="square" rtlCol="0">
            <a:spAutoFit/>
          </a:bodyPr>
          <a:lstStyle/>
          <a:p>
            <a:endParaRPr lang="en-AU" dirty="0"/>
          </a:p>
        </p:txBody>
      </p:sp>
      <p:sp>
        <p:nvSpPr>
          <p:cNvPr id="7" name="TextBox 6"/>
          <p:cNvSpPr txBox="1"/>
          <p:nvPr/>
        </p:nvSpPr>
        <p:spPr>
          <a:xfrm>
            <a:off x="1933574" y="1958560"/>
            <a:ext cx="428625" cy="369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13612657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3864136833"/>
              </p:ext>
            </p:extLst>
          </p:nvPr>
        </p:nvGraphicFramePr>
        <p:xfrm>
          <a:off x="330200" y="1552575"/>
          <a:ext cx="10325100" cy="507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AU" dirty="0" smtClean="0"/>
              <a:t>CONSEQUENCES OF BREACHING AN ORDER   </a:t>
            </a:r>
            <a:endParaRPr lang="en-AU" dirty="0"/>
          </a:p>
        </p:txBody>
      </p:sp>
      <p:graphicFrame>
        <p:nvGraphicFramePr>
          <p:cNvPr id="5" name="Diagram 4"/>
          <p:cNvGraphicFramePr/>
          <p:nvPr>
            <p:extLst>
              <p:ext uri="{D42A27DB-BD31-4B8C-83A1-F6EECF244321}">
                <p14:modId xmlns:p14="http://schemas.microsoft.com/office/powerpoint/2010/main" val="2016114833"/>
              </p:ext>
            </p:extLst>
          </p:nvPr>
        </p:nvGraphicFramePr>
        <p:xfrm>
          <a:off x="1782233" y="1404320"/>
          <a:ext cx="7128933" cy="4752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1962150" y="2047875"/>
            <a:ext cx="609600" cy="369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590405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57199" y="1552575"/>
            <a:ext cx="9379003" cy="5546725"/>
          </a:xfrm>
        </p:spPr>
        <p:txBody>
          <a:bodyPr/>
          <a:lstStyle/>
          <a:p>
            <a:r>
              <a:rPr lang="en-AU" sz="1800" b="1" dirty="0" smtClean="0"/>
              <a:t>Enterprise Agreements </a:t>
            </a:r>
          </a:p>
          <a:p>
            <a:pPr marL="342900" indent="-342900">
              <a:buFont typeface="Arial" pitchFamily="34" charset="0"/>
              <a:buChar char="•"/>
            </a:pPr>
            <a:r>
              <a:rPr lang="en-AU" sz="1800" dirty="0" smtClean="0"/>
              <a:t>Enterprise Agreements are agreements approved by the FWC that set </a:t>
            </a:r>
            <a:r>
              <a:rPr lang="en-AU" sz="1800" dirty="0"/>
              <a:t>out the employment conditions </a:t>
            </a:r>
            <a:r>
              <a:rPr lang="en-AU" sz="1800" dirty="0" smtClean="0"/>
              <a:t>that have been negotiated between employees and an employer.  </a:t>
            </a:r>
          </a:p>
          <a:p>
            <a:pPr marL="342900" indent="-342900">
              <a:buFont typeface="Arial" pitchFamily="34" charset="0"/>
              <a:buChar char="•"/>
            </a:pPr>
            <a:r>
              <a:rPr lang="en-AU" sz="1800" dirty="0" smtClean="0"/>
              <a:t>Find or check for an enterprise agreement </a:t>
            </a:r>
            <a:r>
              <a:rPr lang="en-AU" sz="1800" dirty="0"/>
              <a:t>at:  </a:t>
            </a:r>
            <a:r>
              <a:rPr lang="en-AU" sz="1800" dirty="0">
                <a:hlinkClick r:id="rId3"/>
              </a:rPr>
              <a:t>http://</a:t>
            </a:r>
            <a:r>
              <a:rPr lang="en-AU" sz="1800" dirty="0" smtClean="0">
                <a:hlinkClick r:id="rId3"/>
              </a:rPr>
              <a:t>www.fwc.gov.au/index.cfm?pagename=agreementsfind</a:t>
            </a:r>
            <a:r>
              <a:rPr lang="en-AU" sz="1800" dirty="0" smtClean="0"/>
              <a:t> </a:t>
            </a:r>
          </a:p>
          <a:p>
            <a:r>
              <a:rPr lang="en-AU" sz="1800" b="1" dirty="0" smtClean="0"/>
              <a:t>Modern Awards </a:t>
            </a:r>
            <a:endParaRPr lang="en-AU" sz="1800" b="1" dirty="0"/>
          </a:p>
          <a:p>
            <a:pPr marL="342900" indent="-342900">
              <a:buFont typeface="Arial" pitchFamily="34" charset="0"/>
              <a:buChar char="•"/>
            </a:pPr>
            <a:r>
              <a:rPr lang="en-AU" sz="1800" dirty="0" smtClean="0"/>
              <a:t>Modern Awards are industrial instruments issued by the Fair Work Commission that apply to employees employed in specific classifications in certain industries. There </a:t>
            </a:r>
            <a:r>
              <a:rPr lang="en-AU" sz="1800" dirty="0"/>
              <a:t>are 122 modern awards that cover most jobs and employees in Australia. </a:t>
            </a:r>
            <a:endParaRPr lang="en-AU" sz="1800" dirty="0" smtClean="0"/>
          </a:p>
          <a:p>
            <a:pPr marL="342900" indent="-342900">
              <a:buFont typeface="Arial" pitchFamily="34" charset="0"/>
              <a:buChar char="•"/>
            </a:pPr>
            <a:r>
              <a:rPr lang="en-AU" sz="1800" dirty="0" smtClean="0"/>
              <a:t>Find or check for a </a:t>
            </a:r>
            <a:r>
              <a:rPr lang="en-AU" sz="1800" dirty="0"/>
              <a:t>modern award at</a:t>
            </a:r>
            <a:r>
              <a:rPr lang="en-AU" sz="1800" dirty="0" smtClean="0"/>
              <a:t>: </a:t>
            </a:r>
            <a:r>
              <a:rPr lang="en-AU" sz="1800" dirty="0" smtClean="0">
                <a:hlinkClick r:id="rId4"/>
              </a:rPr>
              <a:t>http</a:t>
            </a:r>
            <a:r>
              <a:rPr lang="en-AU" sz="1800" dirty="0">
                <a:hlinkClick r:id="rId4"/>
              </a:rPr>
              <a:t>://</a:t>
            </a:r>
            <a:r>
              <a:rPr lang="en-AU" sz="1800" dirty="0" smtClean="0">
                <a:hlinkClick r:id="rId4"/>
              </a:rPr>
              <a:t>www.fwc.gov.au/index.cfm?pagename=awardsfind</a:t>
            </a:r>
            <a:r>
              <a:rPr lang="en-AU" sz="1800" dirty="0" smtClean="0"/>
              <a:t> </a:t>
            </a:r>
          </a:p>
          <a:p>
            <a:pPr marL="342900" indent="-342900">
              <a:buFont typeface="Wingdings" pitchFamily="2" charset="2"/>
              <a:buChar char="Ø"/>
            </a:pPr>
            <a:r>
              <a:rPr lang="en-AU" sz="1800" dirty="0" smtClean="0"/>
              <a:t>If an Enterprise Agreement applies to an employee, a Modern Award will not apply</a:t>
            </a:r>
            <a:r>
              <a:rPr lang="en-AU" dirty="0" smtClean="0"/>
              <a:t>.  </a:t>
            </a:r>
            <a:endParaRPr lang="en-AU" dirty="0"/>
          </a:p>
        </p:txBody>
      </p:sp>
      <p:sp>
        <p:nvSpPr>
          <p:cNvPr id="3" name="Title 2"/>
          <p:cNvSpPr>
            <a:spLocks noGrp="1"/>
          </p:cNvSpPr>
          <p:nvPr>
            <p:ph type="title"/>
          </p:nvPr>
        </p:nvSpPr>
        <p:spPr/>
        <p:txBody>
          <a:bodyPr/>
          <a:lstStyle/>
          <a:p>
            <a:r>
              <a:rPr lang="en-AU" dirty="0" smtClean="0"/>
              <a:t>What are enterprise agreements and modern awards?  </a:t>
            </a:r>
            <a:endParaRPr lang="en-AU" dirty="0"/>
          </a:p>
        </p:txBody>
      </p:sp>
    </p:spTree>
    <p:extLst>
      <p:ext uri="{BB962C8B-B14F-4D97-AF65-F5344CB8AC3E}">
        <p14:creationId xmlns:p14="http://schemas.microsoft.com/office/powerpoint/2010/main" val="782896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19100" y="1552575"/>
            <a:ext cx="9829799" cy="5078413"/>
          </a:xfrm>
        </p:spPr>
        <p:txBody>
          <a:bodyPr/>
          <a:lstStyle/>
          <a:p>
            <a:pPr marL="0" lvl="2" indent="0">
              <a:buNone/>
            </a:pPr>
            <a:r>
              <a:rPr lang="en-US" b="1" dirty="0" smtClean="0"/>
              <a:t>  </a:t>
            </a:r>
            <a:endParaRPr lang="en-AU" b="1" dirty="0"/>
          </a:p>
          <a:p>
            <a:endParaRPr lang="en-AU" dirty="0"/>
          </a:p>
        </p:txBody>
      </p:sp>
      <p:sp>
        <p:nvSpPr>
          <p:cNvPr id="3" name="Title 2"/>
          <p:cNvSpPr>
            <a:spLocks noGrp="1"/>
          </p:cNvSpPr>
          <p:nvPr>
            <p:ph type="title"/>
          </p:nvPr>
        </p:nvSpPr>
        <p:spPr>
          <a:xfrm>
            <a:off x="657199" y="634183"/>
            <a:ext cx="9379003" cy="770137"/>
          </a:xfrm>
        </p:spPr>
        <p:txBody>
          <a:bodyPr/>
          <a:lstStyle/>
          <a:p>
            <a:r>
              <a:rPr lang="en-AU" dirty="0" smtClean="0"/>
              <a:t>definition of “bullying”</a:t>
            </a:r>
            <a:endParaRPr lang="en-AU" dirty="0"/>
          </a:p>
        </p:txBody>
      </p:sp>
      <p:graphicFrame>
        <p:nvGraphicFramePr>
          <p:cNvPr id="4" name="Diagram 3"/>
          <p:cNvGraphicFramePr/>
          <p:nvPr>
            <p:extLst>
              <p:ext uri="{D42A27DB-BD31-4B8C-83A1-F6EECF244321}">
                <p14:modId xmlns:p14="http://schemas.microsoft.com/office/powerpoint/2010/main" val="2530031558"/>
              </p:ext>
            </p:extLst>
          </p:nvPr>
        </p:nvGraphicFramePr>
        <p:xfrm>
          <a:off x="1887008" y="1314450"/>
          <a:ext cx="7128933" cy="5118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185139" y="4229072"/>
            <a:ext cx="984738" cy="523220"/>
          </a:xfrm>
          <a:prstGeom prst="rect">
            <a:avLst/>
          </a:prstGeom>
          <a:noFill/>
        </p:spPr>
        <p:txBody>
          <a:bodyPr wrap="square" rtlCol="0">
            <a:spAutoFit/>
          </a:bodyPr>
          <a:lstStyle/>
          <a:p>
            <a:r>
              <a:rPr lang="en-AU" sz="2800" b="1" dirty="0" smtClean="0">
                <a:solidFill>
                  <a:srgbClr val="002060"/>
                </a:solidFill>
              </a:rPr>
              <a:t>+</a:t>
            </a:r>
            <a:r>
              <a:rPr lang="en-AU" b="1" dirty="0" smtClean="0">
                <a:solidFill>
                  <a:srgbClr val="002060"/>
                </a:solidFill>
              </a:rPr>
              <a:t> </a:t>
            </a:r>
            <a:endParaRPr lang="en-AU" b="1" dirty="0">
              <a:solidFill>
                <a:srgbClr val="002060"/>
              </a:solidFill>
            </a:endParaRPr>
          </a:p>
        </p:txBody>
      </p:sp>
    </p:spTree>
    <p:extLst>
      <p:ext uri="{BB962C8B-B14F-4D97-AF65-F5344CB8AC3E}">
        <p14:creationId xmlns:p14="http://schemas.microsoft.com/office/powerpoint/2010/main" val="31085343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orders – to whom can they apply?      </a:t>
            </a:r>
            <a:endParaRPr lang="en-AU" dirty="0"/>
          </a:p>
        </p:txBody>
      </p:sp>
      <p:graphicFrame>
        <p:nvGraphicFramePr>
          <p:cNvPr id="4" name="Diagram 3"/>
          <p:cNvGraphicFramePr/>
          <p:nvPr>
            <p:extLst>
              <p:ext uri="{D42A27DB-BD31-4B8C-83A1-F6EECF244321}">
                <p14:modId xmlns:p14="http://schemas.microsoft.com/office/powerpoint/2010/main" val="528232063"/>
              </p:ext>
            </p:extLst>
          </p:nvPr>
        </p:nvGraphicFramePr>
        <p:xfrm>
          <a:off x="1706033" y="1604345"/>
          <a:ext cx="7128933" cy="4752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5283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orders - Limits on the FWC’s powers </a:t>
            </a:r>
            <a:endParaRPr lang="en-AU" dirty="0"/>
          </a:p>
        </p:txBody>
      </p:sp>
      <p:graphicFrame>
        <p:nvGraphicFramePr>
          <p:cNvPr id="5" name="Diagram 4"/>
          <p:cNvGraphicFramePr/>
          <p:nvPr>
            <p:extLst>
              <p:ext uri="{D42A27DB-BD31-4B8C-83A1-F6EECF244321}">
                <p14:modId xmlns:p14="http://schemas.microsoft.com/office/powerpoint/2010/main" val="1044201826"/>
              </p:ext>
            </p:extLst>
          </p:nvPr>
        </p:nvGraphicFramePr>
        <p:xfrm>
          <a:off x="1782233" y="1404320"/>
          <a:ext cx="7994813" cy="4752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4384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orders – what FWC must have regard to </a:t>
            </a:r>
            <a:endParaRPr lang="en-AU" dirty="0"/>
          </a:p>
        </p:txBody>
      </p:sp>
      <p:graphicFrame>
        <p:nvGraphicFramePr>
          <p:cNvPr id="5" name="Diagram 4"/>
          <p:cNvGraphicFramePr/>
          <p:nvPr>
            <p:extLst>
              <p:ext uri="{D42A27DB-BD31-4B8C-83A1-F6EECF244321}">
                <p14:modId xmlns:p14="http://schemas.microsoft.com/office/powerpoint/2010/main" val="318461835"/>
              </p:ext>
            </p:extLst>
          </p:nvPr>
        </p:nvGraphicFramePr>
        <p:xfrm>
          <a:off x="1934633" y="1794845"/>
          <a:ext cx="7128933" cy="4752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4802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orders – Examples  </a:t>
            </a:r>
            <a:endParaRPr lang="en-AU" dirty="0"/>
          </a:p>
        </p:txBody>
      </p:sp>
      <p:graphicFrame>
        <p:nvGraphicFramePr>
          <p:cNvPr id="8" name="Diagram 7"/>
          <p:cNvGraphicFramePr/>
          <p:nvPr>
            <p:extLst>
              <p:ext uri="{D42A27DB-BD31-4B8C-83A1-F6EECF244321}">
                <p14:modId xmlns:p14="http://schemas.microsoft.com/office/powerpoint/2010/main" val="2275231133"/>
              </p:ext>
            </p:extLst>
          </p:nvPr>
        </p:nvGraphicFramePr>
        <p:xfrm>
          <a:off x="466725" y="1613870"/>
          <a:ext cx="9734550" cy="4752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69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SAFE WORK AUSTRALIA’S Draft code of practice </a:t>
            </a:r>
            <a:endParaRPr lang="en-AU" dirty="0"/>
          </a:p>
        </p:txBody>
      </p:sp>
      <p:graphicFrame>
        <p:nvGraphicFramePr>
          <p:cNvPr id="5" name="Diagram 4"/>
          <p:cNvGraphicFramePr/>
          <p:nvPr>
            <p:extLst>
              <p:ext uri="{D42A27DB-BD31-4B8C-83A1-F6EECF244321}">
                <p14:modId xmlns:p14="http://schemas.microsoft.com/office/powerpoint/2010/main" val="959018297"/>
              </p:ext>
            </p:extLst>
          </p:nvPr>
        </p:nvGraphicFramePr>
        <p:xfrm>
          <a:off x="657199" y="480664"/>
          <a:ext cx="9201176" cy="4752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827553387"/>
              </p:ext>
            </p:extLst>
          </p:nvPr>
        </p:nvGraphicFramePr>
        <p:xfrm>
          <a:off x="657199" y="4501662"/>
          <a:ext cx="9201176" cy="13364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073937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0935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25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3110710192"/>
              </p:ext>
            </p:extLst>
          </p:nvPr>
        </p:nvGraphicFramePr>
        <p:xfrm>
          <a:off x="657225" y="1552575"/>
          <a:ext cx="6010275" cy="507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AU" dirty="0" smtClean="0"/>
              <a:t>The high income threshold </a:t>
            </a:r>
            <a:endParaRPr lang="en-AU" dirty="0"/>
          </a:p>
        </p:txBody>
      </p:sp>
      <p:sp>
        <p:nvSpPr>
          <p:cNvPr id="5" name="TextBox 4"/>
          <p:cNvSpPr txBox="1"/>
          <p:nvPr/>
        </p:nvSpPr>
        <p:spPr>
          <a:xfrm>
            <a:off x="6946900" y="1765300"/>
            <a:ext cx="3089302" cy="5139869"/>
          </a:xfrm>
          <a:prstGeom prst="rect">
            <a:avLst/>
          </a:prstGeom>
          <a:noFill/>
        </p:spPr>
        <p:txBody>
          <a:bodyPr wrap="square" rtlCol="0">
            <a:spAutoFit/>
          </a:bodyPr>
          <a:lstStyle/>
          <a:p>
            <a:r>
              <a:rPr lang="en-AU" sz="2200" b="1" dirty="0" smtClean="0"/>
              <a:t>But do not include…</a:t>
            </a:r>
          </a:p>
          <a:p>
            <a:endParaRPr lang="en-AU" dirty="0"/>
          </a:p>
          <a:p>
            <a:pPr marL="285750" indent="-285750">
              <a:buFont typeface="Arial" pitchFamily="34" charset="0"/>
              <a:buChar char="•"/>
            </a:pPr>
            <a:r>
              <a:rPr lang="en-AU" dirty="0" smtClean="0"/>
              <a:t>Compulsory employer superannuation contributions</a:t>
            </a:r>
          </a:p>
          <a:p>
            <a:pPr marL="285750" indent="-285750">
              <a:buFont typeface="Arial" pitchFamily="34" charset="0"/>
              <a:buChar char="•"/>
            </a:pPr>
            <a:endParaRPr lang="en-AU" dirty="0" smtClean="0"/>
          </a:p>
          <a:p>
            <a:pPr marL="285750" indent="-285750">
              <a:buFont typeface="Arial" pitchFamily="34" charset="0"/>
              <a:buChar char="•"/>
            </a:pPr>
            <a:r>
              <a:rPr lang="en-AU" dirty="0" smtClean="0"/>
              <a:t>Payments which cannot be determined in advance (</a:t>
            </a:r>
            <a:r>
              <a:rPr lang="en-AU" dirty="0"/>
              <a:t>e.g. commissions, bonuses or overtime) </a:t>
            </a:r>
            <a:endParaRPr lang="en-AU" dirty="0" smtClean="0"/>
          </a:p>
          <a:p>
            <a:pPr marL="285750" indent="-285750">
              <a:buFont typeface="Arial" pitchFamily="34" charset="0"/>
              <a:buChar char="•"/>
            </a:pPr>
            <a:endParaRPr lang="en-AU" dirty="0" smtClean="0"/>
          </a:p>
          <a:p>
            <a:pPr marL="285750" indent="-285750">
              <a:buFont typeface="Arial" pitchFamily="34" charset="0"/>
              <a:buChar char="•"/>
            </a:pPr>
            <a:r>
              <a:rPr lang="en-AU" dirty="0" smtClean="0"/>
              <a:t>Reimbursement of expenses</a:t>
            </a:r>
          </a:p>
          <a:p>
            <a:pPr marL="285750" indent="-285750">
              <a:buFont typeface="Arial" pitchFamily="34" charset="0"/>
              <a:buChar char="•"/>
            </a:pPr>
            <a:endParaRPr lang="en-AU" dirty="0" smtClean="0"/>
          </a:p>
          <a:p>
            <a:pPr marL="285750" indent="-285750">
              <a:buFont typeface="Arial" pitchFamily="34" charset="0"/>
              <a:buChar char="•"/>
            </a:pPr>
            <a:r>
              <a:rPr lang="en-AU" dirty="0" smtClean="0"/>
              <a:t>Living away from home allowances</a:t>
            </a:r>
            <a:endParaRPr lang="en-AU" i="1" dirty="0"/>
          </a:p>
          <a:p>
            <a:pPr marL="285750" indent="-285750">
              <a:buFont typeface="Arial" pitchFamily="34" charset="0"/>
              <a:buChar char="•"/>
            </a:pPr>
            <a:endParaRPr lang="en-AU" dirty="0"/>
          </a:p>
        </p:txBody>
      </p:sp>
    </p:spTree>
    <p:extLst>
      <p:ext uri="{BB962C8B-B14F-4D97-AF65-F5344CB8AC3E}">
        <p14:creationId xmlns:p14="http://schemas.microsoft.com/office/powerpoint/2010/main" val="78770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457200" indent="-457200">
              <a:buFont typeface="Arial" pitchFamily="34" charset="0"/>
              <a:buChar char="•"/>
            </a:pPr>
            <a:r>
              <a:rPr lang="en-AU" b="1" dirty="0" smtClean="0"/>
              <a:t>Is your income less than $129,300 per year?  </a:t>
            </a:r>
          </a:p>
          <a:p>
            <a:pPr marL="457200" indent="-457200">
              <a:buFont typeface="Arial" pitchFamily="34" charset="0"/>
              <a:buChar char="•"/>
            </a:pPr>
            <a:r>
              <a:rPr lang="en-AU" b="1" dirty="0" smtClean="0"/>
              <a:t>Does an enterprise agreement apply to your employment?  </a:t>
            </a:r>
          </a:p>
          <a:p>
            <a:pPr lvl="4">
              <a:buFont typeface="Wingdings" pitchFamily="2" charset="2"/>
              <a:buChar char="Ø"/>
            </a:pPr>
            <a:r>
              <a:rPr lang="en-AU" dirty="0" smtClean="0"/>
              <a:t>If the client is uncertain, check for an enterprise agreement on the FWC website.  Ask the employee to describe the type of work they perform.  </a:t>
            </a:r>
          </a:p>
          <a:p>
            <a:pPr marL="342900" indent="-342900">
              <a:buFont typeface="Arial" pitchFamily="34" charset="0"/>
              <a:buChar char="•"/>
            </a:pPr>
            <a:r>
              <a:rPr lang="en-AU" b="1" dirty="0" smtClean="0"/>
              <a:t>Does an award apply to your employment?  </a:t>
            </a:r>
          </a:p>
          <a:p>
            <a:pPr marL="1009883" lvl="3" indent="-342900">
              <a:buFont typeface="Wingdings" pitchFamily="2" charset="2"/>
              <a:buChar char="Ø"/>
            </a:pPr>
            <a:r>
              <a:rPr lang="en-AU" dirty="0" smtClean="0"/>
              <a:t>If the client is uncertain, check for any relevant award on the FWC website.  Ask the employee to describe the type of work they perform.  </a:t>
            </a:r>
          </a:p>
          <a:p>
            <a:r>
              <a:rPr lang="en-AU" dirty="0" smtClean="0"/>
              <a:t>If the client answers “yes” to </a:t>
            </a:r>
            <a:r>
              <a:rPr lang="en-AU" b="1" u="sng" dirty="0" smtClean="0"/>
              <a:t>any of the above</a:t>
            </a:r>
            <a:r>
              <a:rPr lang="en-AU" dirty="0" smtClean="0"/>
              <a:t>, the employee </a:t>
            </a:r>
            <a:r>
              <a:rPr lang="en-AU" b="1" u="sng" dirty="0" smtClean="0"/>
              <a:t>may</a:t>
            </a:r>
            <a:r>
              <a:rPr lang="en-AU" dirty="0" smtClean="0"/>
              <a:t> be protected from unfair dismissal, </a:t>
            </a:r>
            <a:r>
              <a:rPr lang="en-AU" b="1" u="sng" dirty="0" smtClean="0"/>
              <a:t>but</a:t>
            </a:r>
            <a:r>
              <a:rPr lang="en-AU" dirty="0" smtClean="0"/>
              <a:t> you will still need to:  </a:t>
            </a:r>
          </a:p>
          <a:p>
            <a:pPr marL="342900" indent="-342900">
              <a:buFont typeface="Arial" pitchFamily="34" charset="0"/>
              <a:buChar char="•"/>
            </a:pPr>
            <a:r>
              <a:rPr lang="en-AU" dirty="0" smtClean="0"/>
              <a:t>explore each of the above issues in more detail with the client so you can make a firm determination (i.e. consult the relevant provisions of the Fair Work Act and any applicable industrial instruments); and then   </a:t>
            </a:r>
          </a:p>
          <a:p>
            <a:pPr marL="342900" indent="-342900">
              <a:buFont typeface="Arial" pitchFamily="34" charset="0"/>
              <a:buChar char="•"/>
            </a:pPr>
            <a:r>
              <a:rPr lang="en-AU" dirty="0" smtClean="0"/>
              <a:t>confirm that the employee has completed the ‘minimum employment period’ and determine if any exclusions apply (considered below).   </a:t>
            </a:r>
            <a:endParaRPr lang="en-AU" dirty="0"/>
          </a:p>
        </p:txBody>
      </p:sp>
      <p:sp>
        <p:nvSpPr>
          <p:cNvPr id="3" name="Title 2"/>
          <p:cNvSpPr>
            <a:spLocks noGrp="1"/>
          </p:cNvSpPr>
          <p:nvPr>
            <p:ph type="title"/>
          </p:nvPr>
        </p:nvSpPr>
        <p:spPr/>
        <p:txBody>
          <a:bodyPr/>
          <a:lstStyle/>
          <a:p>
            <a:r>
              <a:rPr lang="en-AU" dirty="0" smtClean="0"/>
              <a:t>QUESTIONS TO ASK YOUR CLIENT to determine if they may be eligible to make an unfair dismissal application    </a:t>
            </a:r>
            <a:endParaRPr lang="en-AU" dirty="0"/>
          </a:p>
        </p:txBody>
      </p:sp>
    </p:spTree>
    <p:extLst>
      <p:ext uri="{BB962C8B-B14F-4D97-AF65-F5344CB8AC3E}">
        <p14:creationId xmlns:p14="http://schemas.microsoft.com/office/powerpoint/2010/main" val="35168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b="1" dirty="0"/>
              <a:t>Minimum Employment Period:</a:t>
            </a:r>
          </a:p>
          <a:p>
            <a:pPr marL="342900" indent="-342900">
              <a:buFont typeface="Arial" pitchFamily="34" charset="0"/>
              <a:buChar char="•"/>
            </a:pPr>
            <a:r>
              <a:rPr lang="en-GB" dirty="0"/>
              <a:t>6 months; or</a:t>
            </a:r>
          </a:p>
          <a:p>
            <a:pPr marL="342900" indent="-342900">
              <a:buFont typeface="Arial" pitchFamily="34" charset="0"/>
              <a:buChar char="•"/>
            </a:pPr>
            <a:r>
              <a:rPr lang="en-GB" dirty="0"/>
              <a:t>12 months if the employer employs </a:t>
            </a:r>
            <a:r>
              <a:rPr lang="en-GB" dirty="0" smtClean="0"/>
              <a:t>less than </a:t>
            </a:r>
            <a:r>
              <a:rPr lang="en-GB" dirty="0"/>
              <a:t>15 employees </a:t>
            </a:r>
          </a:p>
          <a:p>
            <a:r>
              <a:rPr lang="en-AU" b="1" dirty="0" smtClean="0"/>
              <a:t>Includes:</a:t>
            </a:r>
          </a:p>
          <a:p>
            <a:pPr marL="342900" indent="-342900">
              <a:buFont typeface="Arial" pitchFamily="34" charset="0"/>
              <a:buChar char="•"/>
            </a:pPr>
            <a:r>
              <a:rPr lang="en-AU" dirty="0" smtClean="0"/>
              <a:t>Continuous service with same employer; or</a:t>
            </a:r>
          </a:p>
          <a:p>
            <a:pPr marL="342900" indent="-342900">
              <a:buFont typeface="Arial" pitchFamily="34" charset="0"/>
              <a:buChar char="•"/>
            </a:pPr>
            <a:r>
              <a:rPr lang="en-AU" dirty="0" smtClean="0"/>
              <a:t>Transfer of business situations</a:t>
            </a:r>
          </a:p>
          <a:p>
            <a:r>
              <a:rPr lang="en-AU" b="1" dirty="0" smtClean="0"/>
              <a:t>But does </a:t>
            </a:r>
            <a:r>
              <a:rPr lang="en-AU" b="1" u="sng" dirty="0" smtClean="0"/>
              <a:t>not</a:t>
            </a:r>
            <a:r>
              <a:rPr lang="en-AU" b="1" dirty="0" smtClean="0"/>
              <a:t> include:</a:t>
            </a:r>
          </a:p>
          <a:p>
            <a:pPr marL="342900" indent="-342900">
              <a:buFont typeface="Arial" pitchFamily="34" charset="0"/>
              <a:buChar char="•"/>
            </a:pPr>
            <a:r>
              <a:rPr lang="en-AU" dirty="0" smtClean="0"/>
              <a:t>Periods of unauthorised leave;</a:t>
            </a:r>
          </a:p>
          <a:p>
            <a:pPr marL="342900" indent="-342900">
              <a:buFont typeface="Arial" pitchFamily="34" charset="0"/>
              <a:buChar char="•"/>
            </a:pPr>
            <a:r>
              <a:rPr lang="en-AU" dirty="0" smtClean="0"/>
              <a:t>Unpaid leave, other than community service leave, periods of stand-down authorised by the Act</a:t>
            </a:r>
          </a:p>
          <a:p>
            <a:pPr marL="342900" indent="-342900">
              <a:buFont typeface="Arial" pitchFamily="34" charset="0"/>
              <a:buChar char="•"/>
            </a:pPr>
            <a:r>
              <a:rPr lang="en-AU" dirty="0" smtClean="0"/>
              <a:t>Any other periods of leave prescribed by regulations</a:t>
            </a:r>
            <a:endParaRPr lang="en-AU" dirty="0"/>
          </a:p>
          <a:p>
            <a:pPr marL="342900" indent="-342900">
              <a:buFont typeface="Wingdings" pitchFamily="2" charset="2"/>
              <a:buChar char="Ø"/>
            </a:pPr>
            <a:r>
              <a:rPr lang="en-AU" dirty="0" smtClean="0"/>
              <a:t> Period of absence on paid worker’s compensation </a:t>
            </a:r>
            <a:r>
              <a:rPr lang="en-AU" u="sng" dirty="0" smtClean="0"/>
              <a:t>is</a:t>
            </a:r>
            <a:r>
              <a:rPr lang="en-AU" dirty="0" smtClean="0"/>
              <a:t> included: </a:t>
            </a:r>
            <a:r>
              <a:rPr lang="en-AU" i="1" dirty="0" err="1"/>
              <a:t>WorkPac</a:t>
            </a:r>
            <a:r>
              <a:rPr lang="en-AU" i="1" dirty="0"/>
              <a:t> Pty Ltd </a:t>
            </a:r>
            <a:r>
              <a:rPr lang="en-AU" i="1" dirty="0" smtClean="0"/>
              <a:t> </a:t>
            </a:r>
            <a:endParaRPr lang="en-AU" i="1" dirty="0"/>
          </a:p>
        </p:txBody>
      </p:sp>
      <p:sp>
        <p:nvSpPr>
          <p:cNvPr id="3" name="Title 2"/>
          <p:cNvSpPr>
            <a:spLocks noGrp="1"/>
          </p:cNvSpPr>
          <p:nvPr>
            <p:ph type="title"/>
          </p:nvPr>
        </p:nvSpPr>
        <p:spPr/>
        <p:txBody>
          <a:bodyPr/>
          <a:lstStyle/>
          <a:p>
            <a:r>
              <a:rPr lang="en-AU" dirty="0" smtClean="0"/>
              <a:t>EXCLUSION:  NO CLAIM IF EMPLOYEE HAS BEEN EMPLOYED FOR LESS THAN THE ‘Minimum employment period’  </a:t>
            </a:r>
            <a:endParaRPr lang="en-AU" dirty="0"/>
          </a:p>
        </p:txBody>
      </p:sp>
    </p:spTree>
    <p:extLst>
      <p:ext uri="{BB962C8B-B14F-4D97-AF65-F5344CB8AC3E}">
        <p14:creationId xmlns:p14="http://schemas.microsoft.com/office/powerpoint/2010/main" val="3547692353"/>
      </p:ext>
    </p:extLst>
  </p:cSld>
  <p:clrMapOvr>
    <a:masterClrMapping/>
  </p:clrMapOvr>
</p:sld>
</file>

<file path=ppt/theme/theme1.xml><?xml version="1.0" encoding="utf-8"?>
<a:theme xmlns:a="http://schemas.openxmlformats.org/drawingml/2006/main" name="p10_freehills">
  <a:themeElements>
    <a:clrScheme name="HSF Theme">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fontScheme name="HSF">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Symbol" pitchFamily="18" charset="2"/>
          <a:buNone/>
          <a:tabLst>
            <a:tab pos="450850" algn="l"/>
            <a:tab pos="457200" algn="r"/>
            <a:tab pos="990600" algn="l"/>
            <a:tab pos="1890713" algn="l"/>
            <a:tab pos="2339975" algn="l"/>
            <a:tab pos="2790825" algn="l"/>
            <a:tab pos="5581650" algn="r"/>
          </a:tabLst>
          <a:defRPr kumimoji="0" lang="en-GB" sz="1500" b="0" i="0" u="none" strike="noStrike" cap="none" normalizeH="0" baseline="0" smtClean="0">
            <a:ln>
              <a:noFill/>
            </a:ln>
            <a:solidFill>
              <a:srgbClr val="000000"/>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158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Symbol" pitchFamily="18" charset="2"/>
          <a:buNone/>
          <a:tabLst>
            <a:tab pos="450850" algn="l"/>
            <a:tab pos="457200" algn="r"/>
            <a:tab pos="990600" algn="l"/>
            <a:tab pos="1890713" algn="l"/>
            <a:tab pos="2339975" algn="l"/>
            <a:tab pos="2790825" algn="l"/>
            <a:tab pos="5581650" algn="r"/>
          </a:tabLst>
          <a:defRPr kumimoji="0" lang="en-GB" sz="1500" b="0" i="0" u="none" strike="noStrike" cap="none" normalizeH="0" baseline="0" smtClean="0">
            <a:ln>
              <a:noFill/>
            </a:ln>
            <a:solidFill>
              <a:srgbClr val="000000"/>
            </a:solidFill>
            <a:effectLst/>
            <a:latin typeface="Arial" charset="0"/>
            <a:ea typeface="ＭＳ Ｐゴシック" pitchFamily="34" charset="-128"/>
          </a:defRPr>
        </a:defPPr>
      </a:lstStyle>
    </a:lnDef>
  </a:objectDefaults>
  <a:extraClrSchemeLst>
    <a:extraClrScheme>
      <a:clrScheme name="HSF">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1402</TotalTime>
  <Words>5586</Words>
  <Application>Microsoft Office PowerPoint</Application>
  <PresentationFormat>Custom</PresentationFormat>
  <Paragraphs>652</Paragraphs>
  <Slides>67</Slides>
  <Notes>67</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p10_freehills</vt:lpstr>
      <vt:lpstr>Employment law basics </vt:lpstr>
      <vt:lpstr>A HIGH LEVEL OVERVIEW OF KEY EMPLOYMENT LAW REMEDIES </vt:lpstr>
      <vt:lpstr>Summary of Unfair dismissal and adverse action remedies </vt:lpstr>
      <vt:lpstr>Unfair dismissal</vt:lpstr>
      <vt:lpstr>eligibility for unfair dismissal</vt:lpstr>
      <vt:lpstr>What are enterprise agreements and modern awards?  </vt:lpstr>
      <vt:lpstr>The high income threshold </vt:lpstr>
      <vt:lpstr>QUESTIONS TO ASK YOUR CLIENT to determine if they may be eligible to make an unfair dismissal application    </vt:lpstr>
      <vt:lpstr>EXCLUSION:  NO CLAIM IF EMPLOYEE HAS BEEN EMPLOYED FOR LESS THAN THE ‘Minimum employment period’  </vt:lpstr>
      <vt:lpstr>EXCLUSION:  EMPLOYEE RESIGNED, UNLESS CONSTRUCTIVE DISMISSAL APPLIES </vt:lpstr>
      <vt:lpstr>EXCLUSION:  NO CLAIM IF Employee employed for a FIXED PERIOD (ETC.) OR as a casual </vt:lpstr>
      <vt:lpstr>EXCLUSION:  Genuine redundancy</vt:lpstr>
      <vt:lpstr>EXCLUSION:  Small business EMPLOYER COMPLIED WITH SMALL BUSINESS fair dismissal code</vt:lpstr>
      <vt:lpstr>small business fair dismissal code</vt:lpstr>
      <vt:lpstr>Example questions to ask your client to determine if any exclusions apply  </vt:lpstr>
      <vt:lpstr>The meaning of ‘unfair’</vt:lpstr>
      <vt:lpstr>Example questions to ask your client if dismissal was harsh, unjust or unfair</vt:lpstr>
      <vt:lpstr>Harsh, Unjust or unreasonable</vt:lpstr>
      <vt:lpstr>Harsh</vt:lpstr>
      <vt:lpstr>Unjust</vt:lpstr>
      <vt:lpstr>unreasonable</vt:lpstr>
      <vt:lpstr>remedies - reinstatement</vt:lpstr>
      <vt:lpstr>remedies - compensation</vt:lpstr>
      <vt:lpstr>the unfair dismissal process</vt:lpstr>
      <vt:lpstr>Conferences and hearings</vt:lpstr>
      <vt:lpstr>what happens at conciliation?</vt:lpstr>
      <vt:lpstr>What should you or your client do in the conciliation conference?  </vt:lpstr>
      <vt:lpstr>The matter Settles – what nEXT?     </vt:lpstr>
      <vt:lpstr>The matter doesn’t settle AND APPLICANT WISHES TO CONTEST MATTER – what next?  </vt:lpstr>
      <vt:lpstr>hearing / arbitration </vt:lpstr>
      <vt:lpstr>General Protections</vt:lpstr>
      <vt:lpstr>GENERAL PROTECTIONS overview</vt:lpstr>
      <vt:lpstr>Workplace rights</vt:lpstr>
      <vt:lpstr>Timeframe for claims</vt:lpstr>
      <vt:lpstr>What is ‘adverse action’?</vt:lpstr>
      <vt:lpstr>What is a ‘prohibited reason’?</vt:lpstr>
      <vt:lpstr>Who does what?</vt:lpstr>
      <vt:lpstr>formulating adverse action claims</vt:lpstr>
      <vt:lpstr>Board of Bendigo Regional Institute of Technical and Further Education v Barclay [2012] HCA 32 </vt:lpstr>
      <vt:lpstr>Where does barclay  leave us?</vt:lpstr>
      <vt:lpstr>WORKPLACE RIGHT:  complaint or inquiry  NTEU v RMIT</vt:lpstr>
      <vt:lpstr>WORKPLACE RIGHT:  complaint or inquiry  Stevenson v air services australia</vt:lpstr>
      <vt:lpstr>to what extent are complaints or inquiries protected?</vt:lpstr>
      <vt:lpstr>WORKPLACE RIGHT:  role/responsibility under  a workplace law or workplace instrument  Jones v qTAC</vt:lpstr>
      <vt:lpstr>industrial activity </vt:lpstr>
      <vt:lpstr>Example questions to ask your client </vt:lpstr>
      <vt:lpstr>remedies</vt:lpstr>
      <vt:lpstr>Remedies are broad</vt:lpstr>
      <vt:lpstr>procedural matters </vt:lpstr>
      <vt:lpstr>Procedural matters</vt:lpstr>
      <vt:lpstr>Costs in unfair dismissal and adverse action matters – A caution  </vt:lpstr>
      <vt:lpstr>Costs </vt:lpstr>
      <vt:lpstr>FWC’s new Anti-Bullying Jurisdiction</vt:lpstr>
      <vt:lpstr>Overview  </vt:lpstr>
      <vt:lpstr>Who can make an application?      </vt:lpstr>
      <vt:lpstr>Availability of Multiple remedies   </vt:lpstr>
      <vt:lpstr>How will the FWC DEAL WITH THE APPLICATION?   </vt:lpstr>
      <vt:lpstr>WHEN WILL THE FWC MAKE AN ORDER?    </vt:lpstr>
      <vt:lpstr>CONSEQUENCES OF BREACHING AN ORDER   </vt:lpstr>
      <vt:lpstr>definition of “bullying”</vt:lpstr>
      <vt:lpstr>orders – to whom can they apply?      </vt:lpstr>
      <vt:lpstr>orders - Limits on the FWC’s powers </vt:lpstr>
      <vt:lpstr>orders – what FWC must have regard to </vt:lpstr>
      <vt:lpstr>orders – Examples  </vt:lpstr>
      <vt:lpstr>SAFE WORK AUSTRALIA’S Draft code of practice </vt:lpstr>
      <vt:lpstr>PowerPoint Presentation</vt:lpstr>
      <vt:lpstr>PowerPoint Presentation</vt:lpstr>
    </vt:vector>
  </TitlesOfParts>
  <Company>Herbert Smith Freehills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Herbert Smith Freehills</dc:creator>
  <cp:lastModifiedBy>Herbert Smith Freehills</cp:lastModifiedBy>
  <cp:revision>185</cp:revision>
  <cp:lastPrinted>2013-08-27T05:52:03Z</cp:lastPrinted>
  <dcterms:created xsi:type="dcterms:W3CDTF">2013-04-24T03:24:55Z</dcterms:created>
  <dcterms:modified xsi:type="dcterms:W3CDTF">2013-08-27T07:13:00Z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_Name">
    <vt:lpwstr>p10_freehills</vt:lpwstr>
  </property>
  <property fmtid="{D5CDD505-2E9C-101B-9397-08002B2CF9AE}" pid="3" name="Freehills Template Version">
    <vt:lpwstr>1.1.214.2</vt:lpwstr>
  </property>
</Properties>
</file>