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57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85E0DA-3852-4863-9C3B-CA3E2758C713}" type="doc">
      <dgm:prSet loTypeId="urn:microsoft.com/office/officeart/2005/8/layout/venn2" loCatId="relationship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AU"/>
        </a:p>
      </dgm:t>
    </dgm:pt>
    <dgm:pt modelId="{7150DCE8-B794-4C09-928F-379D7A569DBF}">
      <dgm:prSet phldrT="[Text]"/>
      <dgm:spPr/>
      <dgm:t>
        <a:bodyPr/>
        <a:lstStyle/>
        <a:p>
          <a:r>
            <a:rPr lang="en-AU" dirty="0" smtClean="0"/>
            <a:t>Legal organisation</a:t>
          </a:r>
          <a:endParaRPr lang="en-AU" dirty="0"/>
        </a:p>
      </dgm:t>
    </dgm:pt>
    <dgm:pt modelId="{7237037D-6090-422D-90BD-2BFC5AA61DCE}" type="parTrans" cxnId="{7AFB347F-B8A5-424F-8353-74C0E778A47E}">
      <dgm:prSet/>
      <dgm:spPr/>
      <dgm:t>
        <a:bodyPr/>
        <a:lstStyle/>
        <a:p>
          <a:endParaRPr lang="en-AU"/>
        </a:p>
      </dgm:t>
    </dgm:pt>
    <dgm:pt modelId="{7F6D876C-737E-4683-A975-AC21D9E6AC46}" type="sibTrans" cxnId="{7AFB347F-B8A5-424F-8353-74C0E778A47E}">
      <dgm:prSet/>
      <dgm:spPr/>
      <dgm:t>
        <a:bodyPr/>
        <a:lstStyle/>
        <a:p>
          <a:endParaRPr lang="en-AU"/>
        </a:p>
      </dgm:t>
    </dgm:pt>
    <dgm:pt modelId="{9A36A650-9C17-4B6F-B5DD-9F9B128219E0}">
      <dgm:prSet phldrT="[Text]"/>
      <dgm:spPr/>
      <dgm:t>
        <a:bodyPr/>
        <a:lstStyle/>
        <a:p>
          <a:r>
            <a:rPr lang="en-AU" dirty="0" smtClean="0"/>
            <a:t>Organisers</a:t>
          </a:r>
          <a:endParaRPr lang="en-AU" dirty="0"/>
        </a:p>
      </dgm:t>
    </dgm:pt>
    <dgm:pt modelId="{E7C70907-0DED-484E-BCB3-3C2983F76B8F}" type="parTrans" cxnId="{8586FD2F-8A34-49FA-B4D9-AECDC910D1DF}">
      <dgm:prSet/>
      <dgm:spPr/>
      <dgm:t>
        <a:bodyPr/>
        <a:lstStyle/>
        <a:p>
          <a:endParaRPr lang="en-AU"/>
        </a:p>
      </dgm:t>
    </dgm:pt>
    <dgm:pt modelId="{76D7E101-EDF0-4D93-97DC-381A5E0D6AC0}" type="sibTrans" cxnId="{8586FD2F-8A34-49FA-B4D9-AECDC910D1DF}">
      <dgm:prSet/>
      <dgm:spPr/>
      <dgm:t>
        <a:bodyPr/>
        <a:lstStyle/>
        <a:p>
          <a:endParaRPr lang="en-AU"/>
        </a:p>
      </dgm:t>
    </dgm:pt>
    <dgm:pt modelId="{30BE3C7F-FC5A-426B-AD1A-F0C7AB66EB0C}" type="pres">
      <dgm:prSet presAssocID="{DD85E0DA-3852-4863-9C3B-CA3E2758C713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363AF07B-1BF6-4F7C-9711-B34EB9F1D5E0}" type="pres">
      <dgm:prSet presAssocID="{DD85E0DA-3852-4863-9C3B-CA3E2758C713}" presName="comp1" presStyleCnt="0"/>
      <dgm:spPr/>
    </dgm:pt>
    <dgm:pt modelId="{006E8EEE-BBFD-4849-9CCF-B8E2DA92EA36}" type="pres">
      <dgm:prSet presAssocID="{DD85E0DA-3852-4863-9C3B-CA3E2758C713}" presName="circle1" presStyleLbl="node1" presStyleIdx="0" presStyleCnt="2"/>
      <dgm:spPr/>
      <dgm:t>
        <a:bodyPr/>
        <a:lstStyle/>
        <a:p>
          <a:endParaRPr lang="en-AU"/>
        </a:p>
      </dgm:t>
    </dgm:pt>
    <dgm:pt modelId="{5400E9B2-AD6C-4BA9-AA8F-265CD9CC805F}" type="pres">
      <dgm:prSet presAssocID="{DD85E0DA-3852-4863-9C3B-CA3E2758C713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8D13883-50AD-42E4-8D8D-9ABF0878FF58}" type="pres">
      <dgm:prSet presAssocID="{DD85E0DA-3852-4863-9C3B-CA3E2758C713}" presName="comp2" presStyleCnt="0"/>
      <dgm:spPr/>
    </dgm:pt>
    <dgm:pt modelId="{A31686CE-BE13-4620-A741-C061DE0B8A37}" type="pres">
      <dgm:prSet presAssocID="{DD85E0DA-3852-4863-9C3B-CA3E2758C713}" presName="circle2" presStyleLbl="node1" presStyleIdx="1" presStyleCnt="2" custScaleX="45436" custScaleY="40260"/>
      <dgm:spPr/>
      <dgm:t>
        <a:bodyPr/>
        <a:lstStyle/>
        <a:p>
          <a:endParaRPr lang="en-AU"/>
        </a:p>
      </dgm:t>
    </dgm:pt>
    <dgm:pt modelId="{EB30A454-4C48-4591-B103-05F3904BC740}" type="pres">
      <dgm:prSet presAssocID="{DD85E0DA-3852-4863-9C3B-CA3E2758C713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F91BEE7C-8E78-429E-977F-2BECFDB2EBB9}" type="presOf" srcId="{7150DCE8-B794-4C09-928F-379D7A569DBF}" destId="{006E8EEE-BBFD-4849-9CCF-B8E2DA92EA36}" srcOrd="0" destOrd="0" presId="urn:microsoft.com/office/officeart/2005/8/layout/venn2"/>
    <dgm:cxn modelId="{8586FD2F-8A34-49FA-B4D9-AECDC910D1DF}" srcId="{DD85E0DA-3852-4863-9C3B-CA3E2758C713}" destId="{9A36A650-9C17-4B6F-B5DD-9F9B128219E0}" srcOrd="1" destOrd="0" parTransId="{E7C70907-0DED-484E-BCB3-3C2983F76B8F}" sibTransId="{76D7E101-EDF0-4D93-97DC-381A5E0D6AC0}"/>
    <dgm:cxn modelId="{D948CBBD-09CA-4229-95A9-C91A9C299109}" type="presOf" srcId="{7150DCE8-B794-4C09-928F-379D7A569DBF}" destId="{5400E9B2-AD6C-4BA9-AA8F-265CD9CC805F}" srcOrd="1" destOrd="0" presId="urn:microsoft.com/office/officeart/2005/8/layout/venn2"/>
    <dgm:cxn modelId="{F1E84916-B8C6-4557-9417-01D890648046}" type="presOf" srcId="{9A36A650-9C17-4B6F-B5DD-9F9B128219E0}" destId="{EB30A454-4C48-4591-B103-05F3904BC740}" srcOrd="1" destOrd="0" presId="urn:microsoft.com/office/officeart/2005/8/layout/venn2"/>
    <dgm:cxn modelId="{392070AD-1503-4685-86C9-F5D92208AB45}" type="presOf" srcId="{9A36A650-9C17-4B6F-B5DD-9F9B128219E0}" destId="{A31686CE-BE13-4620-A741-C061DE0B8A37}" srcOrd="0" destOrd="0" presId="urn:microsoft.com/office/officeart/2005/8/layout/venn2"/>
    <dgm:cxn modelId="{488C2723-CCAE-47E1-9F34-A91BBEEA0E07}" type="presOf" srcId="{DD85E0DA-3852-4863-9C3B-CA3E2758C713}" destId="{30BE3C7F-FC5A-426B-AD1A-F0C7AB66EB0C}" srcOrd="0" destOrd="0" presId="urn:microsoft.com/office/officeart/2005/8/layout/venn2"/>
    <dgm:cxn modelId="{7AFB347F-B8A5-424F-8353-74C0E778A47E}" srcId="{DD85E0DA-3852-4863-9C3B-CA3E2758C713}" destId="{7150DCE8-B794-4C09-928F-379D7A569DBF}" srcOrd="0" destOrd="0" parTransId="{7237037D-6090-422D-90BD-2BFC5AA61DCE}" sibTransId="{7F6D876C-737E-4683-A975-AC21D9E6AC46}"/>
    <dgm:cxn modelId="{8DB7AD26-D2EE-4754-9821-D788B8DD688F}" type="presParOf" srcId="{30BE3C7F-FC5A-426B-AD1A-F0C7AB66EB0C}" destId="{363AF07B-1BF6-4F7C-9711-B34EB9F1D5E0}" srcOrd="0" destOrd="0" presId="urn:microsoft.com/office/officeart/2005/8/layout/venn2"/>
    <dgm:cxn modelId="{F95FEAE2-FC18-426C-82B9-17BAC60879DF}" type="presParOf" srcId="{363AF07B-1BF6-4F7C-9711-B34EB9F1D5E0}" destId="{006E8EEE-BBFD-4849-9CCF-B8E2DA92EA36}" srcOrd="0" destOrd="0" presId="urn:microsoft.com/office/officeart/2005/8/layout/venn2"/>
    <dgm:cxn modelId="{D54F18EC-1C70-46FD-A732-4B1EEDC05847}" type="presParOf" srcId="{363AF07B-1BF6-4F7C-9711-B34EB9F1D5E0}" destId="{5400E9B2-AD6C-4BA9-AA8F-265CD9CC805F}" srcOrd="1" destOrd="0" presId="urn:microsoft.com/office/officeart/2005/8/layout/venn2"/>
    <dgm:cxn modelId="{D15614BD-EDB0-4E18-9081-DF8DBC1BE57B}" type="presParOf" srcId="{30BE3C7F-FC5A-426B-AD1A-F0C7AB66EB0C}" destId="{88D13883-50AD-42E4-8D8D-9ABF0878FF58}" srcOrd="1" destOrd="0" presId="urn:microsoft.com/office/officeart/2005/8/layout/venn2"/>
    <dgm:cxn modelId="{F5E16EBD-AA56-42CF-910F-DEDF6D1E9662}" type="presParOf" srcId="{88D13883-50AD-42E4-8D8D-9ABF0878FF58}" destId="{A31686CE-BE13-4620-A741-C061DE0B8A37}" srcOrd="0" destOrd="0" presId="urn:microsoft.com/office/officeart/2005/8/layout/venn2"/>
    <dgm:cxn modelId="{A6DC9D4A-49A8-4522-A914-ECF53810CF57}" type="presParOf" srcId="{88D13883-50AD-42E4-8D8D-9ABF0878FF58}" destId="{EB30A454-4C48-4591-B103-05F3904BC740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85E0DA-3852-4863-9C3B-CA3E2758C713}" type="doc">
      <dgm:prSet loTypeId="urn:microsoft.com/office/officeart/2005/8/layout/venn2" loCatId="relationship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AU"/>
        </a:p>
      </dgm:t>
    </dgm:pt>
    <dgm:pt modelId="{7150DCE8-B794-4C09-928F-379D7A569DBF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AU" dirty="0" smtClean="0"/>
            <a:t>Activist organisation</a:t>
          </a:r>
          <a:endParaRPr lang="en-AU" dirty="0"/>
        </a:p>
      </dgm:t>
    </dgm:pt>
    <dgm:pt modelId="{7237037D-6090-422D-90BD-2BFC5AA61DCE}" type="parTrans" cxnId="{7AFB347F-B8A5-424F-8353-74C0E778A47E}">
      <dgm:prSet/>
      <dgm:spPr/>
      <dgm:t>
        <a:bodyPr/>
        <a:lstStyle/>
        <a:p>
          <a:endParaRPr lang="en-AU"/>
        </a:p>
      </dgm:t>
    </dgm:pt>
    <dgm:pt modelId="{7F6D876C-737E-4683-A975-AC21D9E6AC46}" type="sibTrans" cxnId="{7AFB347F-B8A5-424F-8353-74C0E778A47E}">
      <dgm:prSet/>
      <dgm:spPr/>
      <dgm:t>
        <a:bodyPr/>
        <a:lstStyle/>
        <a:p>
          <a:endParaRPr lang="en-AU"/>
        </a:p>
      </dgm:t>
    </dgm:pt>
    <dgm:pt modelId="{C3E0BE22-F5DB-4CE5-9244-A82D24525514}">
      <dgm:prSet phldrT="[Text]"/>
      <dgm:spPr>
        <a:solidFill>
          <a:schemeClr val="accent2"/>
        </a:solidFill>
      </dgm:spPr>
      <dgm:t>
        <a:bodyPr/>
        <a:lstStyle/>
        <a:p>
          <a:r>
            <a:rPr lang="en-AU" dirty="0" smtClean="0"/>
            <a:t>Lawyers</a:t>
          </a:r>
          <a:endParaRPr lang="en-AU" dirty="0"/>
        </a:p>
      </dgm:t>
    </dgm:pt>
    <dgm:pt modelId="{2BDC8173-E58F-43E5-BD4F-1BD7631916BA}" type="parTrans" cxnId="{4F438895-E0FA-485B-8043-43E41FCDCE26}">
      <dgm:prSet/>
      <dgm:spPr/>
      <dgm:t>
        <a:bodyPr/>
        <a:lstStyle/>
        <a:p>
          <a:endParaRPr lang="en-AU"/>
        </a:p>
      </dgm:t>
    </dgm:pt>
    <dgm:pt modelId="{226E4B4C-92F6-4DF2-AE34-F1480254AB57}" type="sibTrans" cxnId="{4F438895-E0FA-485B-8043-43E41FCDCE26}">
      <dgm:prSet/>
      <dgm:spPr/>
      <dgm:t>
        <a:bodyPr/>
        <a:lstStyle/>
        <a:p>
          <a:endParaRPr lang="en-AU"/>
        </a:p>
      </dgm:t>
    </dgm:pt>
    <dgm:pt modelId="{30BE3C7F-FC5A-426B-AD1A-F0C7AB66EB0C}" type="pres">
      <dgm:prSet presAssocID="{DD85E0DA-3852-4863-9C3B-CA3E2758C713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363AF07B-1BF6-4F7C-9711-B34EB9F1D5E0}" type="pres">
      <dgm:prSet presAssocID="{DD85E0DA-3852-4863-9C3B-CA3E2758C713}" presName="comp1" presStyleCnt="0"/>
      <dgm:spPr/>
    </dgm:pt>
    <dgm:pt modelId="{006E8EEE-BBFD-4849-9CCF-B8E2DA92EA36}" type="pres">
      <dgm:prSet presAssocID="{DD85E0DA-3852-4863-9C3B-CA3E2758C713}" presName="circle1" presStyleLbl="node1" presStyleIdx="0" presStyleCnt="2"/>
      <dgm:spPr/>
      <dgm:t>
        <a:bodyPr/>
        <a:lstStyle/>
        <a:p>
          <a:endParaRPr lang="en-AU"/>
        </a:p>
      </dgm:t>
    </dgm:pt>
    <dgm:pt modelId="{5400E9B2-AD6C-4BA9-AA8F-265CD9CC805F}" type="pres">
      <dgm:prSet presAssocID="{DD85E0DA-3852-4863-9C3B-CA3E2758C713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8D13883-50AD-42E4-8D8D-9ABF0878FF58}" type="pres">
      <dgm:prSet presAssocID="{DD85E0DA-3852-4863-9C3B-CA3E2758C713}" presName="comp2" presStyleCnt="0"/>
      <dgm:spPr/>
    </dgm:pt>
    <dgm:pt modelId="{A31686CE-BE13-4620-A741-C061DE0B8A37}" type="pres">
      <dgm:prSet presAssocID="{DD85E0DA-3852-4863-9C3B-CA3E2758C713}" presName="circle2" presStyleLbl="node1" presStyleIdx="1" presStyleCnt="2" custScaleX="45436" custScaleY="40260"/>
      <dgm:spPr/>
      <dgm:t>
        <a:bodyPr/>
        <a:lstStyle/>
        <a:p>
          <a:endParaRPr lang="en-AU"/>
        </a:p>
      </dgm:t>
    </dgm:pt>
    <dgm:pt modelId="{EB30A454-4C48-4591-B103-05F3904BC740}" type="pres">
      <dgm:prSet presAssocID="{DD85E0DA-3852-4863-9C3B-CA3E2758C713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72B60257-A534-4A52-B842-21FE68A98892}" type="presOf" srcId="{C3E0BE22-F5DB-4CE5-9244-A82D24525514}" destId="{A31686CE-BE13-4620-A741-C061DE0B8A37}" srcOrd="0" destOrd="0" presId="urn:microsoft.com/office/officeart/2005/8/layout/venn2"/>
    <dgm:cxn modelId="{658D6393-09B5-4D2A-9837-6B7153D79BEB}" type="presOf" srcId="{7150DCE8-B794-4C09-928F-379D7A569DBF}" destId="{5400E9B2-AD6C-4BA9-AA8F-265CD9CC805F}" srcOrd="1" destOrd="0" presId="urn:microsoft.com/office/officeart/2005/8/layout/venn2"/>
    <dgm:cxn modelId="{636B9DAF-45F3-4C8A-B149-354F2B3D0A6D}" type="presOf" srcId="{7150DCE8-B794-4C09-928F-379D7A569DBF}" destId="{006E8EEE-BBFD-4849-9CCF-B8E2DA92EA36}" srcOrd="0" destOrd="0" presId="urn:microsoft.com/office/officeart/2005/8/layout/venn2"/>
    <dgm:cxn modelId="{C8CA6952-4FA9-4FB6-823E-73278DA9655C}" type="presOf" srcId="{DD85E0DA-3852-4863-9C3B-CA3E2758C713}" destId="{30BE3C7F-FC5A-426B-AD1A-F0C7AB66EB0C}" srcOrd="0" destOrd="0" presId="urn:microsoft.com/office/officeart/2005/8/layout/venn2"/>
    <dgm:cxn modelId="{28E6C3DD-7B6A-4976-9E09-FE712682FDF7}" type="presOf" srcId="{C3E0BE22-F5DB-4CE5-9244-A82D24525514}" destId="{EB30A454-4C48-4591-B103-05F3904BC740}" srcOrd="1" destOrd="0" presId="urn:microsoft.com/office/officeart/2005/8/layout/venn2"/>
    <dgm:cxn modelId="{7AFB347F-B8A5-424F-8353-74C0E778A47E}" srcId="{DD85E0DA-3852-4863-9C3B-CA3E2758C713}" destId="{7150DCE8-B794-4C09-928F-379D7A569DBF}" srcOrd="0" destOrd="0" parTransId="{7237037D-6090-422D-90BD-2BFC5AA61DCE}" sibTransId="{7F6D876C-737E-4683-A975-AC21D9E6AC46}"/>
    <dgm:cxn modelId="{4F438895-E0FA-485B-8043-43E41FCDCE26}" srcId="{DD85E0DA-3852-4863-9C3B-CA3E2758C713}" destId="{C3E0BE22-F5DB-4CE5-9244-A82D24525514}" srcOrd="1" destOrd="0" parTransId="{2BDC8173-E58F-43E5-BD4F-1BD7631916BA}" sibTransId="{226E4B4C-92F6-4DF2-AE34-F1480254AB57}"/>
    <dgm:cxn modelId="{09A373C2-3D38-4CF3-9926-4586D5FA64B1}" type="presParOf" srcId="{30BE3C7F-FC5A-426B-AD1A-F0C7AB66EB0C}" destId="{363AF07B-1BF6-4F7C-9711-B34EB9F1D5E0}" srcOrd="0" destOrd="0" presId="urn:microsoft.com/office/officeart/2005/8/layout/venn2"/>
    <dgm:cxn modelId="{B7F8AABE-0F41-49BD-86B0-B4946CD9F0E7}" type="presParOf" srcId="{363AF07B-1BF6-4F7C-9711-B34EB9F1D5E0}" destId="{006E8EEE-BBFD-4849-9CCF-B8E2DA92EA36}" srcOrd="0" destOrd="0" presId="urn:microsoft.com/office/officeart/2005/8/layout/venn2"/>
    <dgm:cxn modelId="{2ADF2052-F9E9-475C-879F-E9FB4EF3D642}" type="presParOf" srcId="{363AF07B-1BF6-4F7C-9711-B34EB9F1D5E0}" destId="{5400E9B2-AD6C-4BA9-AA8F-265CD9CC805F}" srcOrd="1" destOrd="0" presId="urn:microsoft.com/office/officeart/2005/8/layout/venn2"/>
    <dgm:cxn modelId="{6DD8CB6B-1484-401D-94FB-DE753C3972B1}" type="presParOf" srcId="{30BE3C7F-FC5A-426B-AD1A-F0C7AB66EB0C}" destId="{88D13883-50AD-42E4-8D8D-9ABF0878FF58}" srcOrd="1" destOrd="0" presId="urn:microsoft.com/office/officeart/2005/8/layout/venn2"/>
    <dgm:cxn modelId="{62262028-99AD-412D-B325-93B6D6CA5D17}" type="presParOf" srcId="{88D13883-50AD-42E4-8D8D-9ABF0878FF58}" destId="{A31686CE-BE13-4620-A741-C061DE0B8A37}" srcOrd="0" destOrd="0" presId="urn:microsoft.com/office/officeart/2005/8/layout/venn2"/>
    <dgm:cxn modelId="{6E64AC73-40E5-45CF-A1B1-2EECC86BA6E2}" type="presParOf" srcId="{88D13883-50AD-42E4-8D8D-9ABF0878FF58}" destId="{EB30A454-4C48-4591-B103-05F3904BC740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FD6906-5545-492C-866F-7B7C9D817203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2D2190C1-BFEF-4FC8-8626-2E179387FC88}">
      <dgm:prSet phldrT="[Text]"/>
      <dgm:spPr>
        <a:solidFill>
          <a:schemeClr val="accent2"/>
        </a:solidFill>
      </dgm:spPr>
      <dgm:t>
        <a:bodyPr/>
        <a:lstStyle/>
        <a:p>
          <a:r>
            <a:rPr lang="en-AU" dirty="0" smtClean="0"/>
            <a:t>Legal organisation</a:t>
          </a:r>
          <a:endParaRPr lang="en-AU" dirty="0"/>
        </a:p>
      </dgm:t>
    </dgm:pt>
    <dgm:pt modelId="{E60F21D3-BC33-4152-8913-7D99EDA8F425}" type="parTrans" cxnId="{DACC3DA1-8F43-47E3-86FC-2D62B1672A01}">
      <dgm:prSet/>
      <dgm:spPr/>
      <dgm:t>
        <a:bodyPr/>
        <a:lstStyle/>
        <a:p>
          <a:endParaRPr lang="en-AU"/>
        </a:p>
      </dgm:t>
    </dgm:pt>
    <dgm:pt modelId="{13DA261B-32A0-4385-B6FC-C7A932CBAA70}" type="sibTrans" cxnId="{DACC3DA1-8F43-47E3-86FC-2D62B1672A01}">
      <dgm:prSet/>
      <dgm:spPr/>
      <dgm:t>
        <a:bodyPr/>
        <a:lstStyle/>
        <a:p>
          <a:endParaRPr lang="en-AU" dirty="0"/>
        </a:p>
      </dgm:t>
    </dgm:pt>
    <dgm:pt modelId="{2C5E43F6-81C6-4419-AAEB-08D52608455E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AU" dirty="0" smtClean="0"/>
            <a:t>Activist organisation</a:t>
          </a:r>
          <a:endParaRPr lang="en-AU" dirty="0"/>
        </a:p>
      </dgm:t>
    </dgm:pt>
    <dgm:pt modelId="{BDC6015E-6FA6-4850-8436-D9CC8F4ED0A1}" type="parTrans" cxnId="{AD9FABED-0DBE-4FC8-AF57-2EF9366DDDA9}">
      <dgm:prSet/>
      <dgm:spPr/>
      <dgm:t>
        <a:bodyPr/>
        <a:lstStyle/>
        <a:p>
          <a:endParaRPr lang="en-AU"/>
        </a:p>
      </dgm:t>
    </dgm:pt>
    <dgm:pt modelId="{1CE45F5A-7E86-49AD-A5F2-5F96909D57E7}" type="sibTrans" cxnId="{AD9FABED-0DBE-4FC8-AF57-2EF9366DDDA9}">
      <dgm:prSet/>
      <dgm:spPr/>
      <dgm:t>
        <a:bodyPr/>
        <a:lstStyle/>
        <a:p>
          <a:endParaRPr lang="en-AU"/>
        </a:p>
      </dgm:t>
    </dgm:pt>
    <dgm:pt modelId="{6F5AE1A1-BB8B-40CD-A53F-75EFDDC52AE3}" type="pres">
      <dgm:prSet presAssocID="{3AFD6906-5545-492C-866F-7B7C9D81720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EC9952DA-D29D-4480-AF19-0BD0B2A2A4C7}" type="pres">
      <dgm:prSet presAssocID="{2D2190C1-BFEF-4FC8-8626-2E179387FC88}" presName="node" presStyleLbl="node1" presStyleIdx="0" presStyleCnt="2" custScaleX="250367" custScaleY="229935" custRadScaleRad="242409" custRadScaleInc="9895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5F547B9-FB20-43BF-B4FB-A41F27C2E2D7}" type="pres">
      <dgm:prSet presAssocID="{13DA261B-32A0-4385-B6FC-C7A932CBAA70}" presName="sibTrans" presStyleLbl="sibTrans2D1" presStyleIdx="0" presStyleCnt="2" custLinFactNeighborX="-23942" custLinFactNeighborY="-2853"/>
      <dgm:spPr/>
      <dgm:t>
        <a:bodyPr/>
        <a:lstStyle/>
        <a:p>
          <a:endParaRPr lang="en-AU"/>
        </a:p>
      </dgm:t>
    </dgm:pt>
    <dgm:pt modelId="{14A5E4F6-F8EF-4A4C-A305-7554625AD703}" type="pres">
      <dgm:prSet presAssocID="{13DA261B-32A0-4385-B6FC-C7A932CBAA70}" presName="connectorText" presStyleLbl="sibTrans2D1" presStyleIdx="0" presStyleCnt="2"/>
      <dgm:spPr/>
      <dgm:t>
        <a:bodyPr/>
        <a:lstStyle/>
        <a:p>
          <a:endParaRPr lang="en-AU"/>
        </a:p>
      </dgm:t>
    </dgm:pt>
    <dgm:pt modelId="{090715A8-7B3C-4122-B62C-9D7674CF116D}" type="pres">
      <dgm:prSet presAssocID="{2C5E43F6-81C6-4419-AAEB-08D52608455E}" presName="node" presStyleLbl="node1" presStyleIdx="1" presStyleCnt="2" custScaleX="233287" custScaleY="240220" custRadScaleRad="203640" custRadScaleInc="102076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1C76B43-5465-42B3-BEF2-D75624B3C0E3}" type="pres">
      <dgm:prSet presAssocID="{1CE45F5A-7E86-49AD-A5F2-5F96909D57E7}" presName="sibTrans" presStyleLbl="sibTrans2D1" presStyleIdx="1" presStyleCnt="2" custLinFactNeighborX="26481" custLinFactNeighborY="-34236"/>
      <dgm:spPr/>
      <dgm:t>
        <a:bodyPr/>
        <a:lstStyle/>
        <a:p>
          <a:endParaRPr lang="en-AU"/>
        </a:p>
      </dgm:t>
    </dgm:pt>
    <dgm:pt modelId="{74EDA1B6-E84B-41C5-930E-A9DDAC4D2BF7}" type="pres">
      <dgm:prSet presAssocID="{1CE45F5A-7E86-49AD-A5F2-5F96909D57E7}" presName="connectorText" presStyleLbl="sibTrans2D1" presStyleIdx="1" presStyleCnt="2"/>
      <dgm:spPr/>
      <dgm:t>
        <a:bodyPr/>
        <a:lstStyle/>
        <a:p>
          <a:endParaRPr lang="en-AU"/>
        </a:p>
      </dgm:t>
    </dgm:pt>
  </dgm:ptLst>
  <dgm:cxnLst>
    <dgm:cxn modelId="{CA055455-0C4A-43D6-9E7B-3A3D80C48473}" type="presOf" srcId="{13DA261B-32A0-4385-B6FC-C7A932CBAA70}" destId="{85F547B9-FB20-43BF-B4FB-A41F27C2E2D7}" srcOrd="0" destOrd="0" presId="urn:microsoft.com/office/officeart/2005/8/layout/cycle2"/>
    <dgm:cxn modelId="{AD9FABED-0DBE-4FC8-AF57-2EF9366DDDA9}" srcId="{3AFD6906-5545-492C-866F-7B7C9D817203}" destId="{2C5E43F6-81C6-4419-AAEB-08D52608455E}" srcOrd="1" destOrd="0" parTransId="{BDC6015E-6FA6-4850-8436-D9CC8F4ED0A1}" sibTransId="{1CE45F5A-7E86-49AD-A5F2-5F96909D57E7}"/>
    <dgm:cxn modelId="{D41C8ABE-368B-4AEB-AAA7-36186009C9CA}" type="presOf" srcId="{1CE45F5A-7E86-49AD-A5F2-5F96909D57E7}" destId="{74EDA1B6-E84B-41C5-930E-A9DDAC4D2BF7}" srcOrd="1" destOrd="0" presId="urn:microsoft.com/office/officeart/2005/8/layout/cycle2"/>
    <dgm:cxn modelId="{DACC3DA1-8F43-47E3-86FC-2D62B1672A01}" srcId="{3AFD6906-5545-492C-866F-7B7C9D817203}" destId="{2D2190C1-BFEF-4FC8-8626-2E179387FC88}" srcOrd="0" destOrd="0" parTransId="{E60F21D3-BC33-4152-8913-7D99EDA8F425}" sibTransId="{13DA261B-32A0-4385-B6FC-C7A932CBAA70}"/>
    <dgm:cxn modelId="{2E65991E-E15B-451F-BDC9-0B905DB3D97F}" type="presOf" srcId="{13DA261B-32A0-4385-B6FC-C7A932CBAA70}" destId="{14A5E4F6-F8EF-4A4C-A305-7554625AD703}" srcOrd="1" destOrd="0" presId="urn:microsoft.com/office/officeart/2005/8/layout/cycle2"/>
    <dgm:cxn modelId="{2E138342-C8FC-4A7E-B202-8EB1A708029D}" type="presOf" srcId="{3AFD6906-5545-492C-866F-7B7C9D817203}" destId="{6F5AE1A1-BB8B-40CD-A53F-75EFDDC52AE3}" srcOrd="0" destOrd="0" presId="urn:microsoft.com/office/officeart/2005/8/layout/cycle2"/>
    <dgm:cxn modelId="{B62D21EE-BF79-4692-B86C-2FD08F1A7544}" type="presOf" srcId="{2D2190C1-BFEF-4FC8-8626-2E179387FC88}" destId="{EC9952DA-D29D-4480-AF19-0BD0B2A2A4C7}" srcOrd="0" destOrd="0" presId="urn:microsoft.com/office/officeart/2005/8/layout/cycle2"/>
    <dgm:cxn modelId="{CA486C59-2D87-461B-B769-3DD282C25239}" type="presOf" srcId="{1CE45F5A-7E86-49AD-A5F2-5F96909D57E7}" destId="{91C76B43-5465-42B3-BEF2-D75624B3C0E3}" srcOrd="0" destOrd="0" presId="urn:microsoft.com/office/officeart/2005/8/layout/cycle2"/>
    <dgm:cxn modelId="{3D02020F-5909-462D-A4A6-119A4E0AE896}" type="presOf" srcId="{2C5E43F6-81C6-4419-AAEB-08D52608455E}" destId="{090715A8-7B3C-4122-B62C-9D7674CF116D}" srcOrd="0" destOrd="0" presId="urn:microsoft.com/office/officeart/2005/8/layout/cycle2"/>
    <dgm:cxn modelId="{0F2B4E40-5C3E-4B4F-BA4F-05E6231F69E2}" type="presParOf" srcId="{6F5AE1A1-BB8B-40CD-A53F-75EFDDC52AE3}" destId="{EC9952DA-D29D-4480-AF19-0BD0B2A2A4C7}" srcOrd="0" destOrd="0" presId="urn:microsoft.com/office/officeart/2005/8/layout/cycle2"/>
    <dgm:cxn modelId="{6611A00B-3F84-4D46-BD6E-68C04D6199A2}" type="presParOf" srcId="{6F5AE1A1-BB8B-40CD-A53F-75EFDDC52AE3}" destId="{85F547B9-FB20-43BF-B4FB-A41F27C2E2D7}" srcOrd="1" destOrd="0" presId="urn:microsoft.com/office/officeart/2005/8/layout/cycle2"/>
    <dgm:cxn modelId="{F7A3E97A-66C4-40E8-A5B6-73E3FB148BB1}" type="presParOf" srcId="{85F547B9-FB20-43BF-B4FB-A41F27C2E2D7}" destId="{14A5E4F6-F8EF-4A4C-A305-7554625AD703}" srcOrd="0" destOrd="0" presId="urn:microsoft.com/office/officeart/2005/8/layout/cycle2"/>
    <dgm:cxn modelId="{C95574AB-33C5-48E9-A7CF-A4E01563AA3D}" type="presParOf" srcId="{6F5AE1A1-BB8B-40CD-A53F-75EFDDC52AE3}" destId="{090715A8-7B3C-4122-B62C-9D7674CF116D}" srcOrd="2" destOrd="0" presId="urn:microsoft.com/office/officeart/2005/8/layout/cycle2"/>
    <dgm:cxn modelId="{13686FDC-6724-4783-99D9-316B522E49E0}" type="presParOf" srcId="{6F5AE1A1-BB8B-40CD-A53F-75EFDDC52AE3}" destId="{91C76B43-5465-42B3-BEF2-D75624B3C0E3}" srcOrd="3" destOrd="0" presId="urn:microsoft.com/office/officeart/2005/8/layout/cycle2"/>
    <dgm:cxn modelId="{DF38283A-D43C-49B8-83F0-EDFCD800FBFF}" type="presParOf" srcId="{91C76B43-5465-42B3-BEF2-D75624B3C0E3}" destId="{74EDA1B6-E84B-41C5-930E-A9DDAC4D2BF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D85E0DA-3852-4863-9C3B-CA3E2758C713}" type="doc">
      <dgm:prSet loTypeId="urn:microsoft.com/office/officeart/2005/8/layout/venn2" loCatId="relationship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AU"/>
        </a:p>
      </dgm:t>
    </dgm:pt>
    <dgm:pt modelId="{7150DCE8-B794-4C09-928F-379D7A569DBF}">
      <dgm:prSet phldrT="[Text]"/>
      <dgm:spPr/>
      <dgm:t>
        <a:bodyPr/>
        <a:lstStyle/>
        <a:p>
          <a:r>
            <a:rPr lang="en-AU" dirty="0" smtClean="0"/>
            <a:t>Legal organisation</a:t>
          </a:r>
          <a:endParaRPr lang="en-AU" dirty="0"/>
        </a:p>
      </dgm:t>
    </dgm:pt>
    <dgm:pt modelId="{7237037D-6090-422D-90BD-2BFC5AA61DCE}" type="parTrans" cxnId="{7AFB347F-B8A5-424F-8353-74C0E778A47E}">
      <dgm:prSet/>
      <dgm:spPr/>
      <dgm:t>
        <a:bodyPr/>
        <a:lstStyle/>
        <a:p>
          <a:endParaRPr lang="en-AU"/>
        </a:p>
      </dgm:t>
    </dgm:pt>
    <dgm:pt modelId="{7F6D876C-737E-4683-A975-AC21D9E6AC46}" type="sibTrans" cxnId="{7AFB347F-B8A5-424F-8353-74C0E778A47E}">
      <dgm:prSet/>
      <dgm:spPr/>
      <dgm:t>
        <a:bodyPr/>
        <a:lstStyle/>
        <a:p>
          <a:endParaRPr lang="en-AU"/>
        </a:p>
      </dgm:t>
    </dgm:pt>
    <dgm:pt modelId="{9A36A650-9C17-4B6F-B5DD-9F9B128219E0}">
      <dgm:prSet phldrT="[Text]"/>
      <dgm:spPr/>
      <dgm:t>
        <a:bodyPr/>
        <a:lstStyle/>
        <a:p>
          <a:r>
            <a:rPr lang="en-AU" dirty="0" smtClean="0"/>
            <a:t>Organisers</a:t>
          </a:r>
          <a:endParaRPr lang="en-AU" dirty="0"/>
        </a:p>
      </dgm:t>
    </dgm:pt>
    <dgm:pt modelId="{E7C70907-0DED-484E-BCB3-3C2983F76B8F}" type="parTrans" cxnId="{8586FD2F-8A34-49FA-B4D9-AECDC910D1DF}">
      <dgm:prSet/>
      <dgm:spPr/>
      <dgm:t>
        <a:bodyPr/>
        <a:lstStyle/>
        <a:p>
          <a:endParaRPr lang="en-AU"/>
        </a:p>
      </dgm:t>
    </dgm:pt>
    <dgm:pt modelId="{76D7E101-EDF0-4D93-97DC-381A5E0D6AC0}" type="sibTrans" cxnId="{8586FD2F-8A34-49FA-B4D9-AECDC910D1DF}">
      <dgm:prSet/>
      <dgm:spPr/>
      <dgm:t>
        <a:bodyPr/>
        <a:lstStyle/>
        <a:p>
          <a:endParaRPr lang="en-AU"/>
        </a:p>
      </dgm:t>
    </dgm:pt>
    <dgm:pt modelId="{30BE3C7F-FC5A-426B-AD1A-F0C7AB66EB0C}" type="pres">
      <dgm:prSet presAssocID="{DD85E0DA-3852-4863-9C3B-CA3E2758C713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363AF07B-1BF6-4F7C-9711-B34EB9F1D5E0}" type="pres">
      <dgm:prSet presAssocID="{DD85E0DA-3852-4863-9C3B-CA3E2758C713}" presName="comp1" presStyleCnt="0"/>
      <dgm:spPr/>
    </dgm:pt>
    <dgm:pt modelId="{006E8EEE-BBFD-4849-9CCF-B8E2DA92EA36}" type="pres">
      <dgm:prSet presAssocID="{DD85E0DA-3852-4863-9C3B-CA3E2758C713}" presName="circle1" presStyleLbl="node1" presStyleIdx="0" presStyleCnt="2"/>
      <dgm:spPr/>
      <dgm:t>
        <a:bodyPr/>
        <a:lstStyle/>
        <a:p>
          <a:endParaRPr lang="en-AU"/>
        </a:p>
      </dgm:t>
    </dgm:pt>
    <dgm:pt modelId="{5400E9B2-AD6C-4BA9-AA8F-265CD9CC805F}" type="pres">
      <dgm:prSet presAssocID="{DD85E0DA-3852-4863-9C3B-CA3E2758C713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8D13883-50AD-42E4-8D8D-9ABF0878FF58}" type="pres">
      <dgm:prSet presAssocID="{DD85E0DA-3852-4863-9C3B-CA3E2758C713}" presName="comp2" presStyleCnt="0"/>
      <dgm:spPr/>
    </dgm:pt>
    <dgm:pt modelId="{A31686CE-BE13-4620-A741-C061DE0B8A37}" type="pres">
      <dgm:prSet presAssocID="{DD85E0DA-3852-4863-9C3B-CA3E2758C713}" presName="circle2" presStyleLbl="node1" presStyleIdx="1" presStyleCnt="2" custScaleX="45436" custScaleY="40260"/>
      <dgm:spPr/>
      <dgm:t>
        <a:bodyPr/>
        <a:lstStyle/>
        <a:p>
          <a:endParaRPr lang="en-AU"/>
        </a:p>
      </dgm:t>
    </dgm:pt>
    <dgm:pt modelId="{EB30A454-4C48-4591-B103-05F3904BC740}" type="pres">
      <dgm:prSet presAssocID="{DD85E0DA-3852-4863-9C3B-CA3E2758C713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BD254513-0E76-4C47-9324-239E29230313}" type="presOf" srcId="{9A36A650-9C17-4B6F-B5DD-9F9B128219E0}" destId="{A31686CE-BE13-4620-A741-C061DE0B8A37}" srcOrd="0" destOrd="0" presId="urn:microsoft.com/office/officeart/2005/8/layout/venn2"/>
    <dgm:cxn modelId="{B6D2A0E9-9672-4DE3-B312-0AC7EA778602}" type="presOf" srcId="{9A36A650-9C17-4B6F-B5DD-9F9B128219E0}" destId="{EB30A454-4C48-4591-B103-05F3904BC740}" srcOrd="1" destOrd="0" presId="urn:microsoft.com/office/officeart/2005/8/layout/venn2"/>
    <dgm:cxn modelId="{8586FD2F-8A34-49FA-B4D9-AECDC910D1DF}" srcId="{DD85E0DA-3852-4863-9C3B-CA3E2758C713}" destId="{9A36A650-9C17-4B6F-B5DD-9F9B128219E0}" srcOrd="1" destOrd="0" parTransId="{E7C70907-0DED-484E-BCB3-3C2983F76B8F}" sibTransId="{76D7E101-EDF0-4D93-97DC-381A5E0D6AC0}"/>
    <dgm:cxn modelId="{EA52BF66-F2CE-439B-86CC-36462FC3CF11}" type="presOf" srcId="{7150DCE8-B794-4C09-928F-379D7A569DBF}" destId="{5400E9B2-AD6C-4BA9-AA8F-265CD9CC805F}" srcOrd="1" destOrd="0" presId="urn:microsoft.com/office/officeart/2005/8/layout/venn2"/>
    <dgm:cxn modelId="{077D3272-0D75-4155-872A-AA75D8FB0A92}" type="presOf" srcId="{7150DCE8-B794-4C09-928F-379D7A569DBF}" destId="{006E8EEE-BBFD-4849-9CCF-B8E2DA92EA36}" srcOrd="0" destOrd="0" presId="urn:microsoft.com/office/officeart/2005/8/layout/venn2"/>
    <dgm:cxn modelId="{7AFB347F-B8A5-424F-8353-74C0E778A47E}" srcId="{DD85E0DA-3852-4863-9C3B-CA3E2758C713}" destId="{7150DCE8-B794-4C09-928F-379D7A569DBF}" srcOrd="0" destOrd="0" parTransId="{7237037D-6090-422D-90BD-2BFC5AA61DCE}" sibTransId="{7F6D876C-737E-4683-A975-AC21D9E6AC46}"/>
    <dgm:cxn modelId="{9F0869A0-AE03-4CFD-B1FD-84419B7B814B}" type="presOf" srcId="{DD85E0DA-3852-4863-9C3B-CA3E2758C713}" destId="{30BE3C7F-FC5A-426B-AD1A-F0C7AB66EB0C}" srcOrd="0" destOrd="0" presId="urn:microsoft.com/office/officeart/2005/8/layout/venn2"/>
    <dgm:cxn modelId="{4A5616AB-1A1A-4155-88F5-A20DBB2798BF}" type="presParOf" srcId="{30BE3C7F-FC5A-426B-AD1A-F0C7AB66EB0C}" destId="{363AF07B-1BF6-4F7C-9711-B34EB9F1D5E0}" srcOrd="0" destOrd="0" presId="urn:microsoft.com/office/officeart/2005/8/layout/venn2"/>
    <dgm:cxn modelId="{73713C68-E8F3-43D5-A999-D4495A004961}" type="presParOf" srcId="{363AF07B-1BF6-4F7C-9711-B34EB9F1D5E0}" destId="{006E8EEE-BBFD-4849-9CCF-B8E2DA92EA36}" srcOrd="0" destOrd="0" presId="urn:microsoft.com/office/officeart/2005/8/layout/venn2"/>
    <dgm:cxn modelId="{2746F87C-B3EF-4470-B77C-02B67246104B}" type="presParOf" srcId="{363AF07B-1BF6-4F7C-9711-B34EB9F1D5E0}" destId="{5400E9B2-AD6C-4BA9-AA8F-265CD9CC805F}" srcOrd="1" destOrd="0" presId="urn:microsoft.com/office/officeart/2005/8/layout/venn2"/>
    <dgm:cxn modelId="{709B31D3-A716-4E95-B002-E6B6A21E7909}" type="presParOf" srcId="{30BE3C7F-FC5A-426B-AD1A-F0C7AB66EB0C}" destId="{88D13883-50AD-42E4-8D8D-9ABF0878FF58}" srcOrd="1" destOrd="0" presId="urn:microsoft.com/office/officeart/2005/8/layout/venn2"/>
    <dgm:cxn modelId="{148A9715-6BB2-4853-81F4-754A8E1B8AA5}" type="presParOf" srcId="{88D13883-50AD-42E4-8D8D-9ABF0878FF58}" destId="{A31686CE-BE13-4620-A741-C061DE0B8A37}" srcOrd="0" destOrd="0" presId="urn:microsoft.com/office/officeart/2005/8/layout/venn2"/>
    <dgm:cxn modelId="{C67D22ED-2C5C-44D9-80F7-EC5CCC34F498}" type="presParOf" srcId="{88D13883-50AD-42E4-8D8D-9ABF0878FF58}" destId="{EB30A454-4C48-4591-B103-05F3904BC740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D85E0DA-3852-4863-9C3B-CA3E2758C713}" type="doc">
      <dgm:prSet loTypeId="urn:microsoft.com/office/officeart/2005/8/layout/venn2" loCatId="relationship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AU"/>
        </a:p>
      </dgm:t>
    </dgm:pt>
    <dgm:pt modelId="{7150DCE8-B794-4C09-928F-379D7A569DBF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AU" dirty="0" smtClean="0"/>
            <a:t>Activist organisation</a:t>
          </a:r>
          <a:endParaRPr lang="en-AU" dirty="0"/>
        </a:p>
      </dgm:t>
    </dgm:pt>
    <dgm:pt modelId="{7237037D-6090-422D-90BD-2BFC5AA61DCE}" type="parTrans" cxnId="{7AFB347F-B8A5-424F-8353-74C0E778A47E}">
      <dgm:prSet/>
      <dgm:spPr/>
      <dgm:t>
        <a:bodyPr/>
        <a:lstStyle/>
        <a:p>
          <a:endParaRPr lang="en-AU"/>
        </a:p>
      </dgm:t>
    </dgm:pt>
    <dgm:pt modelId="{7F6D876C-737E-4683-A975-AC21D9E6AC46}" type="sibTrans" cxnId="{7AFB347F-B8A5-424F-8353-74C0E778A47E}">
      <dgm:prSet/>
      <dgm:spPr/>
      <dgm:t>
        <a:bodyPr/>
        <a:lstStyle/>
        <a:p>
          <a:endParaRPr lang="en-AU"/>
        </a:p>
      </dgm:t>
    </dgm:pt>
    <dgm:pt modelId="{C3E0BE22-F5DB-4CE5-9244-A82D24525514}">
      <dgm:prSet phldrT="[Text]"/>
      <dgm:spPr>
        <a:solidFill>
          <a:schemeClr val="accent2"/>
        </a:solidFill>
      </dgm:spPr>
      <dgm:t>
        <a:bodyPr/>
        <a:lstStyle/>
        <a:p>
          <a:r>
            <a:rPr lang="en-AU" dirty="0" smtClean="0"/>
            <a:t>Lawyers</a:t>
          </a:r>
          <a:endParaRPr lang="en-AU" dirty="0"/>
        </a:p>
      </dgm:t>
    </dgm:pt>
    <dgm:pt modelId="{2BDC8173-E58F-43E5-BD4F-1BD7631916BA}" type="parTrans" cxnId="{4F438895-E0FA-485B-8043-43E41FCDCE26}">
      <dgm:prSet/>
      <dgm:spPr/>
      <dgm:t>
        <a:bodyPr/>
        <a:lstStyle/>
        <a:p>
          <a:endParaRPr lang="en-AU"/>
        </a:p>
      </dgm:t>
    </dgm:pt>
    <dgm:pt modelId="{226E4B4C-92F6-4DF2-AE34-F1480254AB57}" type="sibTrans" cxnId="{4F438895-E0FA-485B-8043-43E41FCDCE26}">
      <dgm:prSet/>
      <dgm:spPr/>
      <dgm:t>
        <a:bodyPr/>
        <a:lstStyle/>
        <a:p>
          <a:endParaRPr lang="en-AU"/>
        </a:p>
      </dgm:t>
    </dgm:pt>
    <dgm:pt modelId="{30BE3C7F-FC5A-426B-AD1A-F0C7AB66EB0C}" type="pres">
      <dgm:prSet presAssocID="{DD85E0DA-3852-4863-9C3B-CA3E2758C713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363AF07B-1BF6-4F7C-9711-B34EB9F1D5E0}" type="pres">
      <dgm:prSet presAssocID="{DD85E0DA-3852-4863-9C3B-CA3E2758C713}" presName="comp1" presStyleCnt="0"/>
      <dgm:spPr/>
    </dgm:pt>
    <dgm:pt modelId="{006E8EEE-BBFD-4849-9CCF-B8E2DA92EA36}" type="pres">
      <dgm:prSet presAssocID="{DD85E0DA-3852-4863-9C3B-CA3E2758C713}" presName="circle1" presStyleLbl="node1" presStyleIdx="0" presStyleCnt="2"/>
      <dgm:spPr/>
      <dgm:t>
        <a:bodyPr/>
        <a:lstStyle/>
        <a:p>
          <a:endParaRPr lang="en-AU"/>
        </a:p>
      </dgm:t>
    </dgm:pt>
    <dgm:pt modelId="{5400E9B2-AD6C-4BA9-AA8F-265CD9CC805F}" type="pres">
      <dgm:prSet presAssocID="{DD85E0DA-3852-4863-9C3B-CA3E2758C713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8D13883-50AD-42E4-8D8D-9ABF0878FF58}" type="pres">
      <dgm:prSet presAssocID="{DD85E0DA-3852-4863-9C3B-CA3E2758C713}" presName="comp2" presStyleCnt="0"/>
      <dgm:spPr/>
    </dgm:pt>
    <dgm:pt modelId="{A31686CE-BE13-4620-A741-C061DE0B8A37}" type="pres">
      <dgm:prSet presAssocID="{DD85E0DA-3852-4863-9C3B-CA3E2758C713}" presName="circle2" presStyleLbl="node1" presStyleIdx="1" presStyleCnt="2" custScaleX="45436" custScaleY="40260"/>
      <dgm:spPr/>
      <dgm:t>
        <a:bodyPr/>
        <a:lstStyle/>
        <a:p>
          <a:endParaRPr lang="en-AU"/>
        </a:p>
      </dgm:t>
    </dgm:pt>
    <dgm:pt modelId="{EB30A454-4C48-4591-B103-05F3904BC740}" type="pres">
      <dgm:prSet presAssocID="{DD85E0DA-3852-4863-9C3B-CA3E2758C713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6B8B8FB6-577A-4EFC-A9BF-FAC423F7048F}" type="presOf" srcId="{DD85E0DA-3852-4863-9C3B-CA3E2758C713}" destId="{30BE3C7F-FC5A-426B-AD1A-F0C7AB66EB0C}" srcOrd="0" destOrd="0" presId="urn:microsoft.com/office/officeart/2005/8/layout/venn2"/>
    <dgm:cxn modelId="{8BE21062-77B9-4FC5-B7B9-34D94AC088D6}" type="presOf" srcId="{C3E0BE22-F5DB-4CE5-9244-A82D24525514}" destId="{EB30A454-4C48-4591-B103-05F3904BC740}" srcOrd="1" destOrd="0" presId="urn:microsoft.com/office/officeart/2005/8/layout/venn2"/>
    <dgm:cxn modelId="{EB263226-9484-4088-978F-36EE1004E923}" type="presOf" srcId="{7150DCE8-B794-4C09-928F-379D7A569DBF}" destId="{5400E9B2-AD6C-4BA9-AA8F-265CD9CC805F}" srcOrd="1" destOrd="0" presId="urn:microsoft.com/office/officeart/2005/8/layout/venn2"/>
    <dgm:cxn modelId="{015A3BD9-6360-45A0-B99E-F4CDFECB76D8}" type="presOf" srcId="{C3E0BE22-F5DB-4CE5-9244-A82D24525514}" destId="{A31686CE-BE13-4620-A741-C061DE0B8A37}" srcOrd="0" destOrd="0" presId="urn:microsoft.com/office/officeart/2005/8/layout/venn2"/>
    <dgm:cxn modelId="{CB6A6244-CDF1-49C6-881B-42EB6903CDFB}" type="presOf" srcId="{7150DCE8-B794-4C09-928F-379D7A569DBF}" destId="{006E8EEE-BBFD-4849-9CCF-B8E2DA92EA36}" srcOrd="0" destOrd="0" presId="urn:microsoft.com/office/officeart/2005/8/layout/venn2"/>
    <dgm:cxn modelId="{7AFB347F-B8A5-424F-8353-74C0E778A47E}" srcId="{DD85E0DA-3852-4863-9C3B-CA3E2758C713}" destId="{7150DCE8-B794-4C09-928F-379D7A569DBF}" srcOrd="0" destOrd="0" parTransId="{7237037D-6090-422D-90BD-2BFC5AA61DCE}" sibTransId="{7F6D876C-737E-4683-A975-AC21D9E6AC46}"/>
    <dgm:cxn modelId="{4F438895-E0FA-485B-8043-43E41FCDCE26}" srcId="{DD85E0DA-3852-4863-9C3B-CA3E2758C713}" destId="{C3E0BE22-F5DB-4CE5-9244-A82D24525514}" srcOrd="1" destOrd="0" parTransId="{2BDC8173-E58F-43E5-BD4F-1BD7631916BA}" sibTransId="{226E4B4C-92F6-4DF2-AE34-F1480254AB57}"/>
    <dgm:cxn modelId="{C298CCA9-E5CC-4833-8671-11129BEA0293}" type="presParOf" srcId="{30BE3C7F-FC5A-426B-AD1A-F0C7AB66EB0C}" destId="{363AF07B-1BF6-4F7C-9711-B34EB9F1D5E0}" srcOrd="0" destOrd="0" presId="urn:microsoft.com/office/officeart/2005/8/layout/venn2"/>
    <dgm:cxn modelId="{1850A22C-C035-487C-9094-C10D8E0815BF}" type="presParOf" srcId="{363AF07B-1BF6-4F7C-9711-B34EB9F1D5E0}" destId="{006E8EEE-BBFD-4849-9CCF-B8E2DA92EA36}" srcOrd="0" destOrd="0" presId="urn:microsoft.com/office/officeart/2005/8/layout/venn2"/>
    <dgm:cxn modelId="{CB8884B9-139E-416A-96E7-481805231D73}" type="presParOf" srcId="{363AF07B-1BF6-4F7C-9711-B34EB9F1D5E0}" destId="{5400E9B2-AD6C-4BA9-AA8F-265CD9CC805F}" srcOrd="1" destOrd="0" presId="urn:microsoft.com/office/officeart/2005/8/layout/venn2"/>
    <dgm:cxn modelId="{422CE260-E8AA-48B8-B843-DE534575D4CB}" type="presParOf" srcId="{30BE3C7F-FC5A-426B-AD1A-F0C7AB66EB0C}" destId="{88D13883-50AD-42E4-8D8D-9ABF0878FF58}" srcOrd="1" destOrd="0" presId="urn:microsoft.com/office/officeart/2005/8/layout/venn2"/>
    <dgm:cxn modelId="{02CC6EDF-9F32-4D86-8194-AF48B828C6C8}" type="presParOf" srcId="{88D13883-50AD-42E4-8D8D-9ABF0878FF58}" destId="{A31686CE-BE13-4620-A741-C061DE0B8A37}" srcOrd="0" destOrd="0" presId="urn:microsoft.com/office/officeart/2005/8/layout/venn2"/>
    <dgm:cxn modelId="{99547430-4AE7-4E42-A053-75A57E27D5DC}" type="presParOf" srcId="{88D13883-50AD-42E4-8D8D-9ABF0878FF58}" destId="{EB30A454-4C48-4591-B103-05F3904BC740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AFD6906-5545-492C-866F-7B7C9D817203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2D2190C1-BFEF-4FC8-8626-2E179387FC88}">
      <dgm:prSet phldrT="[Text]"/>
      <dgm:spPr>
        <a:solidFill>
          <a:schemeClr val="accent2"/>
        </a:solidFill>
      </dgm:spPr>
      <dgm:t>
        <a:bodyPr/>
        <a:lstStyle/>
        <a:p>
          <a:r>
            <a:rPr lang="en-AU" dirty="0" smtClean="0"/>
            <a:t>Legal organisation</a:t>
          </a:r>
          <a:endParaRPr lang="en-AU" dirty="0"/>
        </a:p>
      </dgm:t>
    </dgm:pt>
    <dgm:pt modelId="{E60F21D3-BC33-4152-8913-7D99EDA8F425}" type="parTrans" cxnId="{DACC3DA1-8F43-47E3-86FC-2D62B1672A01}">
      <dgm:prSet/>
      <dgm:spPr/>
      <dgm:t>
        <a:bodyPr/>
        <a:lstStyle/>
        <a:p>
          <a:endParaRPr lang="en-AU"/>
        </a:p>
      </dgm:t>
    </dgm:pt>
    <dgm:pt modelId="{13DA261B-32A0-4385-B6FC-C7A932CBAA70}" type="sibTrans" cxnId="{DACC3DA1-8F43-47E3-86FC-2D62B1672A01}">
      <dgm:prSet/>
      <dgm:spPr/>
      <dgm:t>
        <a:bodyPr/>
        <a:lstStyle/>
        <a:p>
          <a:endParaRPr lang="en-AU" dirty="0"/>
        </a:p>
      </dgm:t>
    </dgm:pt>
    <dgm:pt modelId="{2C5E43F6-81C6-4419-AAEB-08D52608455E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AU" dirty="0" smtClean="0"/>
            <a:t>Activist organisation</a:t>
          </a:r>
          <a:endParaRPr lang="en-AU" dirty="0"/>
        </a:p>
      </dgm:t>
    </dgm:pt>
    <dgm:pt modelId="{BDC6015E-6FA6-4850-8436-D9CC8F4ED0A1}" type="parTrans" cxnId="{AD9FABED-0DBE-4FC8-AF57-2EF9366DDDA9}">
      <dgm:prSet/>
      <dgm:spPr/>
      <dgm:t>
        <a:bodyPr/>
        <a:lstStyle/>
        <a:p>
          <a:endParaRPr lang="en-AU"/>
        </a:p>
      </dgm:t>
    </dgm:pt>
    <dgm:pt modelId="{1CE45F5A-7E86-49AD-A5F2-5F96909D57E7}" type="sibTrans" cxnId="{AD9FABED-0DBE-4FC8-AF57-2EF9366DDDA9}">
      <dgm:prSet/>
      <dgm:spPr/>
      <dgm:t>
        <a:bodyPr/>
        <a:lstStyle/>
        <a:p>
          <a:endParaRPr lang="en-AU"/>
        </a:p>
      </dgm:t>
    </dgm:pt>
    <dgm:pt modelId="{6F5AE1A1-BB8B-40CD-A53F-75EFDDC52AE3}" type="pres">
      <dgm:prSet presAssocID="{3AFD6906-5545-492C-866F-7B7C9D81720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EC9952DA-D29D-4480-AF19-0BD0B2A2A4C7}" type="pres">
      <dgm:prSet presAssocID="{2D2190C1-BFEF-4FC8-8626-2E179387FC88}" presName="node" presStyleLbl="node1" presStyleIdx="0" presStyleCnt="2" custScaleX="250367" custScaleY="229935" custRadScaleRad="242409" custRadScaleInc="98951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5F547B9-FB20-43BF-B4FB-A41F27C2E2D7}" type="pres">
      <dgm:prSet presAssocID="{13DA261B-32A0-4385-B6FC-C7A932CBAA70}" presName="sibTrans" presStyleLbl="sibTrans2D1" presStyleIdx="0" presStyleCnt="2" custLinFactNeighborX="-23942" custLinFactNeighborY="-2853"/>
      <dgm:spPr/>
      <dgm:t>
        <a:bodyPr/>
        <a:lstStyle/>
        <a:p>
          <a:endParaRPr lang="en-AU"/>
        </a:p>
      </dgm:t>
    </dgm:pt>
    <dgm:pt modelId="{14A5E4F6-F8EF-4A4C-A305-7554625AD703}" type="pres">
      <dgm:prSet presAssocID="{13DA261B-32A0-4385-B6FC-C7A932CBAA70}" presName="connectorText" presStyleLbl="sibTrans2D1" presStyleIdx="0" presStyleCnt="2"/>
      <dgm:spPr/>
      <dgm:t>
        <a:bodyPr/>
        <a:lstStyle/>
        <a:p>
          <a:endParaRPr lang="en-AU"/>
        </a:p>
      </dgm:t>
    </dgm:pt>
    <dgm:pt modelId="{090715A8-7B3C-4122-B62C-9D7674CF116D}" type="pres">
      <dgm:prSet presAssocID="{2C5E43F6-81C6-4419-AAEB-08D52608455E}" presName="node" presStyleLbl="node1" presStyleIdx="1" presStyleCnt="2" custScaleX="233287" custScaleY="240220" custRadScaleRad="203640" custRadScaleInc="102076">
        <dgm:presLayoutVars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1C76B43-5465-42B3-BEF2-D75624B3C0E3}" type="pres">
      <dgm:prSet presAssocID="{1CE45F5A-7E86-49AD-A5F2-5F96909D57E7}" presName="sibTrans" presStyleLbl="sibTrans2D1" presStyleIdx="1" presStyleCnt="2" custLinFactNeighborX="26481" custLinFactNeighborY="-34236"/>
      <dgm:spPr/>
      <dgm:t>
        <a:bodyPr/>
        <a:lstStyle/>
        <a:p>
          <a:endParaRPr lang="en-AU"/>
        </a:p>
      </dgm:t>
    </dgm:pt>
    <dgm:pt modelId="{74EDA1B6-E84B-41C5-930E-A9DDAC4D2BF7}" type="pres">
      <dgm:prSet presAssocID="{1CE45F5A-7E86-49AD-A5F2-5F96909D57E7}" presName="connectorText" presStyleLbl="sibTrans2D1" presStyleIdx="1" presStyleCnt="2"/>
      <dgm:spPr/>
      <dgm:t>
        <a:bodyPr/>
        <a:lstStyle/>
        <a:p>
          <a:endParaRPr lang="en-AU"/>
        </a:p>
      </dgm:t>
    </dgm:pt>
  </dgm:ptLst>
  <dgm:cxnLst>
    <dgm:cxn modelId="{C7EDA0B0-7A2A-47A7-8D90-DB35E6481045}" type="presOf" srcId="{13DA261B-32A0-4385-B6FC-C7A932CBAA70}" destId="{14A5E4F6-F8EF-4A4C-A305-7554625AD703}" srcOrd="1" destOrd="0" presId="urn:microsoft.com/office/officeart/2005/8/layout/cycle2"/>
    <dgm:cxn modelId="{AD9FABED-0DBE-4FC8-AF57-2EF9366DDDA9}" srcId="{3AFD6906-5545-492C-866F-7B7C9D817203}" destId="{2C5E43F6-81C6-4419-AAEB-08D52608455E}" srcOrd="1" destOrd="0" parTransId="{BDC6015E-6FA6-4850-8436-D9CC8F4ED0A1}" sibTransId="{1CE45F5A-7E86-49AD-A5F2-5F96909D57E7}"/>
    <dgm:cxn modelId="{A7DC9312-8D7B-4676-8D5C-006FBEE67C79}" type="presOf" srcId="{13DA261B-32A0-4385-B6FC-C7A932CBAA70}" destId="{85F547B9-FB20-43BF-B4FB-A41F27C2E2D7}" srcOrd="0" destOrd="0" presId="urn:microsoft.com/office/officeart/2005/8/layout/cycle2"/>
    <dgm:cxn modelId="{9C82DC47-4387-4893-BDE0-EE6979BFD4E8}" type="presOf" srcId="{3AFD6906-5545-492C-866F-7B7C9D817203}" destId="{6F5AE1A1-BB8B-40CD-A53F-75EFDDC52AE3}" srcOrd="0" destOrd="0" presId="urn:microsoft.com/office/officeart/2005/8/layout/cycle2"/>
    <dgm:cxn modelId="{DACC3DA1-8F43-47E3-86FC-2D62B1672A01}" srcId="{3AFD6906-5545-492C-866F-7B7C9D817203}" destId="{2D2190C1-BFEF-4FC8-8626-2E179387FC88}" srcOrd="0" destOrd="0" parTransId="{E60F21D3-BC33-4152-8913-7D99EDA8F425}" sibTransId="{13DA261B-32A0-4385-B6FC-C7A932CBAA70}"/>
    <dgm:cxn modelId="{BB350D38-0E7C-4844-BADB-DC8C32117E3E}" type="presOf" srcId="{2D2190C1-BFEF-4FC8-8626-2E179387FC88}" destId="{EC9952DA-D29D-4480-AF19-0BD0B2A2A4C7}" srcOrd="0" destOrd="0" presId="urn:microsoft.com/office/officeart/2005/8/layout/cycle2"/>
    <dgm:cxn modelId="{F42998B1-1A7D-4DA1-8572-7B5883A0F839}" type="presOf" srcId="{1CE45F5A-7E86-49AD-A5F2-5F96909D57E7}" destId="{91C76B43-5465-42B3-BEF2-D75624B3C0E3}" srcOrd="0" destOrd="0" presId="urn:microsoft.com/office/officeart/2005/8/layout/cycle2"/>
    <dgm:cxn modelId="{C0B622F5-79CF-45C1-A750-D122B4C61FFB}" type="presOf" srcId="{2C5E43F6-81C6-4419-AAEB-08D52608455E}" destId="{090715A8-7B3C-4122-B62C-9D7674CF116D}" srcOrd="0" destOrd="0" presId="urn:microsoft.com/office/officeart/2005/8/layout/cycle2"/>
    <dgm:cxn modelId="{BC7DF85F-C8F2-4466-ACFE-8416C6494A79}" type="presOf" srcId="{1CE45F5A-7E86-49AD-A5F2-5F96909D57E7}" destId="{74EDA1B6-E84B-41C5-930E-A9DDAC4D2BF7}" srcOrd="1" destOrd="0" presId="urn:microsoft.com/office/officeart/2005/8/layout/cycle2"/>
    <dgm:cxn modelId="{E0FE07BD-5D19-43DE-8C00-E84B69AA8211}" type="presParOf" srcId="{6F5AE1A1-BB8B-40CD-A53F-75EFDDC52AE3}" destId="{EC9952DA-D29D-4480-AF19-0BD0B2A2A4C7}" srcOrd="0" destOrd="0" presId="urn:microsoft.com/office/officeart/2005/8/layout/cycle2"/>
    <dgm:cxn modelId="{199F63F5-D528-41FB-B5A9-6738AB959975}" type="presParOf" srcId="{6F5AE1A1-BB8B-40CD-A53F-75EFDDC52AE3}" destId="{85F547B9-FB20-43BF-B4FB-A41F27C2E2D7}" srcOrd="1" destOrd="0" presId="urn:microsoft.com/office/officeart/2005/8/layout/cycle2"/>
    <dgm:cxn modelId="{D48CE2F4-E30B-47A9-8565-5EB96D32D2DF}" type="presParOf" srcId="{85F547B9-FB20-43BF-B4FB-A41F27C2E2D7}" destId="{14A5E4F6-F8EF-4A4C-A305-7554625AD703}" srcOrd="0" destOrd="0" presId="urn:microsoft.com/office/officeart/2005/8/layout/cycle2"/>
    <dgm:cxn modelId="{3785F688-CCCF-443D-8928-C5911E8CC8A6}" type="presParOf" srcId="{6F5AE1A1-BB8B-40CD-A53F-75EFDDC52AE3}" destId="{090715A8-7B3C-4122-B62C-9D7674CF116D}" srcOrd="2" destOrd="0" presId="urn:microsoft.com/office/officeart/2005/8/layout/cycle2"/>
    <dgm:cxn modelId="{D1B9B59B-05AB-4A72-B4F8-E3A4CA052700}" type="presParOf" srcId="{6F5AE1A1-BB8B-40CD-A53F-75EFDDC52AE3}" destId="{91C76B43-5465-42B3-BEF2-D75624B3C0E3}" srcOrd="3" destOrd="0" presId="urn:microsoft.com/office/officeart/2005/8/layout/cycle2"/>
    <dgm:cxn modelId="{A58BC509-4FAD-4F8D-A350-0BFB9E66456A}" type="presParOf" srcId="{91C76B43-5465-42B3-BEF2-D75624B3C0E3}" destId="{74EDA1B6-E84B-41C5-930E-A9DDAC4D2BF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E8EEE-BBFD-4849-9CCF-B8E2DA92EA36}">
      <dsp:nvSpPr>
        <dsp:cNvPr id="0" name=""/>
        <dsp:cNvSpPr/>
      </dsp:nvSpPr>
      <dsp:spPr>
        <a:xfrm>
          <a:off x="57106" y="0"/>
          <a:ext cx="3660775" cy="366077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 smtClean="0"/>
            <a:t>Legal organisation</a:t>
          </a:r>
          <a:endParaRPr lang="en-AU" sz="1200" kern="1200" dirty="0"/>
        </a:p>
      </dsp:txBody>
      <dsp:txXfrm>
        <a:off x="926541" y="274558"/>
        <a:ext cx="1921906" cy="622331"/>
      </dsp:txXfrm>
    </dsp:sp>
    <dsp:sp modelId="{A31686CE-BE13-4620-A741-C061DE0B8A37}">
      <dsp:nvSpPr>
        <dsp:cNvPr id="0" name=""/>
        <dsp:cNvSpPr/>
      </dsp:nvSpPr>
      <dsp:spPr>
        <a:xfrm>
          <a:off x="1263753" y="1735298"/>
          <a:ext cx="1247482" cy="110537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 smtClean="0"/>
            <a:t>Organisers</a:t>
          </a:r>
          <a:endParaRPr lang="en-AU" sz="1200" kern="1200" dirty="0"/>
        </a:p>
      </dsp:txBody>
      <dsp:txXfrm>
        <a:off x="1446442" y="2011641"/>
        <a:ext cx="882103" cy="5526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E8EEE-BBFD-4849-9CCF-B8E2DA92EA36}">
      <dsp:nvSpPr>
        <dsp:cNvPr id="0" name=""/>
        <dsp:cNvSpPr/>
      </dsp:nvSpPr>
      <dsp:spPr>
        <a:xfrm>
          <a:off x="35483" y="0"/>
          <a:ext cx="3574278" cy="3574278"/>
        </a:xfrm>
        <a:prstGeom prst="ellipse">
          <a:avLst/>
        </a:prstGeom>
        <a:solidFill>
          <a:schemeClr val="bg1">
            <a:lumMod val="6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Activist organisation</a:t>
          </a:r>
          <a:endParaRPr lang="en-AU" sz="1500" kern="1200" dirty="0"/>
        </a:p>
      </dsp:txBody>
      <dsp:txXfrm>
        <a:off x="884374" y="268070"/>
        <a:ext cx="1876495" cy="607627"/>
      </dsp:txXfrm>
    </dsp:sp>
    <dsp:sp modelId="{A31686CE-BE13-4620-A741-C061DE0B8A37}">
      <dsp:nvSpPr>
        <dsp:cNvPr id="0" name=""/>
        <dsp:cNvSpPr/>
      </dsp:nvSpPr>
      <dsp:spPr>
        <a:xfrm>
          <a:off x="1213618" y="1694297"/>
          <a:ext cx="1218006" cy="1079253"/>
        </a:xfrm>
        <a:prstGeom prst="ellipse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Lawyers</a:t>
          </a:r>
          <a:endParaRPr lang="en-AU" sz="1500" kern="1200" dirty="0"/>
        </a:p>
      </dsp:txBody>
      <dsp:txXfrm>
        <a:off x="1391991" y="1964110"/>
        <a:ext cx="861260" cy="5396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952DA-D29D-4480-AF19-0BD0B2A2A4C7}">
      <dsp:nvSpPr>
        <dsp:cNvPr id="0" name=""/>
        <dsp:cNvSpPr/>
      </dsp:nvSpPr>
      <dsp:spPr>
        <a:xfrm>
          <a:off x="2619" y="0"/>
          <a:ext cx="2141964" cy="1967162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 dirty="0" smtClean="0"/>
            <a:t>Legal organisation</a:t>
          </a:r>
          <a:endParaRPr lang="en-AU" sz="2100" kern="1200" dirty="0"/>
        </a:p>
      </dsp:txBody>
      <dsp:txXfrm>
        <a:off x="316302" y="288084"/>
        <a:ext cx="1514598" cy="1390994"/>
      </dsp:txXfrm>
    </dsp:sp>
    <dsp:sp modelId="{85F547B9-FB20-43BF-B4FB-A41F27C2E2D7}">
      <dsp:nvSpPr>
        <dsp:cNvPr id="0" name=""/>
        <dsp:cNvSpPr/>
      </dsp:nvSpPr>
      <dsp:spPr>
        <a:xfrm rot="5527609">
          <a:off x="1322007" y="2111960"/>
          <a:ext cx="963405" cy="2887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200" kern="1200" dirty="0"/>
        </a:p>
      </dsp:txBody>
      <dsp:txXfrm rot="10800000">
        <a:off x="1366925" y="2126427"/>
        <a:ext cx="876783" cy="173245"/>
      </dsp:txXfrm>
    </dsp:sp>
    <dsp:sp modelId="{090715A8-7B3C-4122-B62C-9D7674CF116D}">
      <dsp:nvSpPr>
        <dsp:cNvPr id="0" name=""/>
        <dsp:cNvSpPr/>
      </dsp:nvSpPr>
      <dsp:spPr>
        <a:xfrm>
          <a:off x="68155" y="2525084"/>
          <a:ext cx="1995839" cy="2055153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 dirty="0" smtClean="0"/>
            <a:t>Activist organisation</a:t>
          </a:r>
          <a:endParaRPr lang="en-AU" sz="2100" kern="1200" dirty="0"/>
        </a:p>
      </dsp:txBody>
      <dsp:txXfrm>
        <a:off x="360439" y="2826054"/>
        <a:ext cx="1411271" cy="1453213"/>
      </dsp:txXfrm>
    </dsp:sp>
    <dsp:sp modelId="{91C76B43-5465-42B3-BEF2-D75624B3C0E3}">
      <dsp:nvSpPr>
        <dsp:cNvPr id="0" name=""/>
        <dsp:cNvSpPr/>
      </dsp:nvSpPr>
      <dsp:spPr>
        <a:xfrm rot="16088086">
          <a:off x="-80528" y="2069414"/>
          <a:ext cx="902120" cy="2887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200" kern="1200"/>
        </a:p>
      </dsp:txBody>
      <dsp:txXfrm rot="10800000">
        <a:off x="-35807" y="2170450"/>
        <a:ext cx="815498" cy="17324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E8EEE-BBFD-4849-9CCF-B8E2DA92EA36}">
      <dsp:nvSpPr>
        <dsp:cNvPr id="0" name=""/>
        <dsp:cNvSpPr/>
      </dsp:nvSpPr>
      <dsp:spPr>
        <a:xfrm>
          <a:off x="57106" y="0"/>
          <a:ext cx="3660775" cy="366077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 smtClean="0"/>
            <a:t>Legal organisation</a:t>
          </a:r>
          <a:endParaRPr lang="en-AU" sz="1200" kern="1200" dirty="0"/>
        </a:p>
      </dsp:txBody>
      <dsp:txXfrm>
        <a:off x="926541" y="274558"/>
        <a:ext cx="1921906" cy="622331"/>
      </dsp:txXfrm>
    </dsp:sp>
    <dsp:sp modelId="{A31686CE-BE13-4620-A741-C061DE0B8A37}">
      <dsp:nvSpPr>
        <dsp:cNvPr id="0" name=""/>
        <dsp:cNvSpPr/>
      </dsp:nvSpPr>
      <dsp:spPr>
        <a:xfrm>
          <a:off x="1263753" y="1735298"/>
          <a:ext cx="1247482" cy="110537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200" kern="1200" dirty="0" smtClean="0"/>
            <a:t>Organisers</a:t>
          </a:r>
          <a:endParaRPr lang="en-AU" sz="1200" kern="1200" dirty="0"/>
        </a:p>
      </dsp:txBody>
      <dsp:txXfrm>
        <a:off x="1446442" y="2011641"/>
        <a:ext cx="882103" cy="5526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E8EEE-BBFD-4849-9CCF-B8E2DA92EA36}">
      <dsp:nvSpPr>
        <dsp:cNvPr id="0" name=""/>
        <dsp:cNvSpPr/>
      </dsp:nvSpPr>
      <dsp:spPr>
        <a:xfrm>
          <a:off x="35483" y="0"/>
          <a:ext cx="3574278" cy="3574278"/>
        </a:xfrm>
        <a:prstGeom prst="ellipse">
          <a:avLst/>
        </a:prstGeom>
        <a:solidFill>
          <a:schemeClr val="bg1">
            <a:lumMod val="6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Activist organisation</a:t>
          </a:r>
          <a:endParaRPr lang="en-AU" sz="1500" kern="1200" dirty="0"/>
        </a:p>
      </dsp:txBody>
      <dsp:txXfrm>
        <a:off x="884374" y="268070"/>
        <a:ext cx="1876495" cy="607627"/>
      </dsp:txXfrm>
    </dsp:sp>
    <dsp:sp modelId="{A31686CE-BE13-4620-A741-C061DE0B8A37}">
      <dsp:nvSpPr>
        <dsp:cNvPr id="0" name=""/>
        <dsp:cNvSpPr/>
      </dsp:nvSpPr>
      <dsp:spPr>
        <a:xfrm>
          <a:off x="1213618" y="1694297"/>
          <a:ext cx="1218006" cy="1079253"/>
        </a:xfrm>
        <a:prstGeom prst="ellipse">
          <a:avLst/>
        </a:prstGeom>
        <a:solidFill>
          <a:schemeClr val="accent2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Lawyers</a:t>
          </a:r>
          <a:endParaRPr lang="en-AU" sz="1500" kern="1200" dirty="0"/>
        </a:p>
      </dsp:txBody>
      <dsp:txXfrm>
        <a:off x="1391991" y="1964110"/>
        <a:ext cx="861260" cy="53962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9952DA-D29D-4480-AF19-0BD0B2A2A4C7}">
      <dsp:nvSpPr>
        <dsp:cNvPr id="0" name=""/>
        <dsp:cNvSpPr/>
      </dsp:nvSpPr>
      <dsp:spPr>
        <a:xfrm>
          <a:off x="2619" y="0"/>
          <a:ext cx="2141964" cy="1967162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 dirty="0" smtClean="0"/>
            <a:t>Legal organisation</a:t>
          </a:r>
          <a:endParaRPr lang="en-AU" sz="2100" kern="1200" dirty="0"/>
        </a:p>
      </dsp:txBody>
      <dsp:txXfrm>
        <a:off x="316302" y="288084"/>
        <a:ext cx="1514598" cy="1390994"/>
      </dsp:txXfrm>
    </dsp:sp>
    <dsp:sp modelId="{85F547B9-FB20-43BF-B4FB-A41F27C2E2D7}">
      <dsp:nvSpPr>
        <dsp:cNvPr id="0" name=""/>
        <dsp:cNvSpPr/>
      </dsp:nvSpPr>
      <dsp:spPr>
        <a:xfrm rot="5527609">
          <a:off x="1322007" y="2111960"/>
          <a:ext cx="963405" cy="2887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200" kern="1200" dirty="0"/>
        </a:p>
      </dsp:txBody>
      <dsp:txXfrm rot="10800000">
        <a:off x="1366925" y="2126427"/>
        <a:ext cx="876783" cy="173245"/>
      </dsp:txXfrm>
    </dsp:sp>
    <dsp:sp modelId="{090715A8-7B3C-4122-B62C-9D7674CF116D}">
      <dsp:nvSpPr>
        <dsp:cNvPr id="0" name=""/>
        <dsp:cNvSpPr/>
      </dsp:nvSpPr>
      <dsp:spPr>
        <a:xfrm>
          <a:off x="68155" y="2525084"/>
          <a:ext cx="1995839" cy="2055153"/>
        </a:xfrm>
        <a:prstGeom prst="ellipse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100" kern="1200" dirty="0" smtClean="0"/>
            <a:t>Activist organisation</a:t>
          </a:r>
          <a:endParaRPr lang="en-AU" sz="2100" kern="1200" dirty="0"/>
        </a:p>
      </dsp:txBody>
      <dsp:txXfrm>
        <a:off x="360439" y="2826054"/>
        <a:ext cx="1411271" cy="1453213"/>
      </dsp:txXfrm>
    </dsp:sp>
    <dsp:sp modelId="{91C76B43-5465-42B3-BEF2-D75624B3C0E3}">
      <dsp:nvSpPr>
        <dsp:cNvPr id="0" name=""/>
        <dsp:cNvSpPr/>
      </dsp:nvSpPr>
      <dsp:spPr>
        <a:xfrm rot="16088086">
          <a:off x="-80528" y="2069414"/>
          <a:ext cx="902120" cy="2887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AU" sz="1200" kern="1200"/>
        </a:p>
      </dsp:txBody>
      <dsp:txXfrm rot="10800000">
        <a:off x="-35807" y="2170450"/>
        <a:ext cx="815498" cy="1732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F5C0-A123-43D7-A3DE-DC2111A663E4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13DCF-9E7B-4733-A973-9C1EC58EA6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1121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F5C0-A123-43D7-A3DE-DC2111A663E4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13DCF-9E7B-4733-A973-9C1EC58EA6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430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F5C0-A123-43D7-A3DE-DC2111A663E4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13DCF-9E7B-4733-A973-9C1EC58EA6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20025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F5C0-A123-43D7-A3DE-DC2111A663E4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13DCF-9E7B-4733-A973-9C1EC58EA6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6104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F5C0-A123-43D7-A3DE-DC2111A663E4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13DCF-9E7B-4733-A973-9C1EC58EA6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876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F5C0-A123-43D7-A3DE-DC2111A663E4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13DCF-9E7B-4733-A973-9C1EC58EA6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237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F5C0-A123-43D7-A3DE-DC2111A663E4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13DCF-9E7B-4733-A973-9C1EC58EA6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3480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F5C0-A123-43D7-A3DE-DC2111A663E4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13DCF-9E7B-4733-A973-9C1EC58EA6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96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F5C0-A123-43D7-A3DE-DC2111A663E4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13DCF-9E7B-4733-A973-9C1EC58EA6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7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F5C0-A123-43D7-A3DE-DC2111A663E4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13DCF-9E7B-4733-A973-9C1EC58EA6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2956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F5C0-A123-43D7-A3DE-DC2111A663E4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13DCF-9E7B-4733-A973-9C1EC58EA6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917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4F5C0-A123-43D7-A3DE-DC2111A663E4}" type="datetimeFigureOut">
              <a:rPr lang="en-AU" smtClean="0"/>
              <a:t>24/05/2015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13DCF-9E7B-4733-A973-9C1EC58EA6A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795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152650" y="365126"/>
            <a:ext cx="7886700" cy="3351906"/>
          </a:xfrm>
        </p:spPr>
        <p:txBody>
          <a:bodyPr>
            <a:normAutofit/>
          </a:bodyPr>
          <a:lstStyle/>
          <a:p>
            <a:r>
              <a:rPr lang="en-AU" sz="6600" b="1" dirty="0" smtClean="0">
                <a:solidFill>
                  <a:schemeClr val="accent2"/>
                </a:solidFill>
              </a:rPr>
              <a:t>Community organising and community legal centres</a:t>
            </a:r>
            <a:r>
              <a:rPr lang="en-AU" sz="6600" b="1" dirty="0">
                <a:solidFill>
                  <a:schemeClr val="accent2"/>
                </a:solidFill>
              </a:rPr>
              <a:t/>
            </a:r>
            <a:br>
              <a:rPr lang="en-AU" sz="6600" b="1" dirty="0">
                <a:solidFill>
                  <a:schemeClr val="accent2"/>
                </a:solidFill>
              </a:rPr>
            </a:br>
            <a:r>
              <a:rPr lang="en-AU" sz="3600" b="1" dirty="0" smtClean="0">
                <a:solidFill>
                  <a:schemeClr val="accent2"/>
                </a:solidFill>
              </a:rPr>
              <a:t>Some ideas from my Churchill Fellowship</a:t>
            </a:r>
            <a:endParaRPr lang="en-US" sz="3600" b="1" dirty="0">
              <a:solidFill>
                <a:schemeClr val="accent2"/>
              </a:solidFill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650" y="4365105"/>
            <a:ext cx="3294444" cy="1713111"/>
          </a:xfr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153150" y="4221088"/>
            <a:ext cx="3886200" cy="1955875"/>
          </a:xfrm>
        </p:spPr>
        <p:txBody>
          <a:bodyPr/>
          <a:lstStyle/>
          <a:p>
            <a:pPr marL="0" indent="0" algn="r">
              <a:buNone/>
            </a:pPr>
            <a:r>
              <a:rPr lang="en-US" b="1" dirty="0" smtClean="0"/>
              <a:t>James Farrell</a:t>
            </a:r>
          </a:p>
          <a:p>
            <a:pPr marL="0" indent="0" algn="r">
              <a:buNone/>
            </a:pPr>
            <a:r>
              <a:rPr lang="en-US" sz="1800" dirty="0"/>
              <a:t>Director</a:t>
            </a:r>
          </a:p>
          <a:p>
            <a:pPr marL="0" indent="0" algn="r">
              <a:buNone/>
            </a:pPr>
            <a:r>
              <a:rPr lang="en-US" sz="1800" dirty="0"/>
              <a:t>Queensland Association of Independent Legal Services</a:t>
            </a:r>
          </a:p>
        </p:txBody>
      </p:sp>
    </p:spTree>
    <p:extLst>
      <p:ext uri="{BB962C8B-B14F-4D97-AF65-F5344CB8AC3E}">
        <p14:creationId xmlns:p14="http://schemas.microsoft.com/office/powerpoint/2010/main" val="339390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community organising?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 smtClean="0"/>
              <a:t>Win real improvements in people’s lives</a:t>
            </a:r>
          </a:p>
          <a:p>
            <a:r>
              <a:rPr lang="en-AU" dirty="0" smtClean="0"/>
              <a:t>Get a sense of their own power</a:t>
            </a:r>
          </a:p>
          <a:p>
            <a:r>
              <a:rPr lang="en-AU" dirty="0" smtClean="0"/>
              <a:t>Alter the relations </a:t>
            </a:r>
            <a:r>
              <a:rPr lang="en-AU" smtClean="0"/>
              <a:t>of power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555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6387" t="7732" r="2728"/>
          <a:stretch/>
        </p:blipFill>
        <p:spPr>
          <a:xfrm>
            <a:off x="1301578" y="255373"/>
            <a:ext cx="9374660" cy="615221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733536" y="6604084"/>
            <a:ext cx="6458464" cy="25391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AU" sz="1050" b="1" dirty="0" smtClean="0"/>
              <a:t>Source: </a:t>
            </a:r>
            <a:r>
              <a:rPr lang="en-AU" sz="1050" dirty="0" smtClean="0"/>
              <a:t>Kim Bobo, Jackie Kendall and Steve Max, </a:t>
            </a:r>
            <a:r>
              <a:rPr lang="en-AU" sz="1050" i="1" dirty="0" smtClean="0"/>
              <a:t>Organizing for social change </a:t>
            </a:r>
            <a:r>
              <a:rPr lang="en-AU" sz="1050" dirty="0" smtClean="0"/>
              <a:t>(</a:t>
            </a:r>
            <a:r>
              <a:rPr lang="en-AU" sz="1050" dirty="0" err="1" smtClean="0"/>
              <a:t>MidWest</a:t>
            </a:r>
            <a:r>
              <a:rPr lang="en-AU" sz="1050" dirty="0" smtClean="0"/>
              <a:t> Academy, 4</a:t>
            </a:r>
            <a:r>
              <a:rPr lang="en-AU" sz="1050" baseline="30000" dirty="0" smtClean="0"/>
              <a:t>th</a:t>
            </a:r>
            <a:r>
              <a:rPr lang="en-AU" sz="1050" dirty="0" smtClean="0"/>
              <a:t> </a:t>
            </a:r>
            <a:r>
              <a:rPr lang="en-AU" sz="1050" dirty="0" err="1" smtClean="0"/>
              <a:t>ed</a:t>
            </a:r>
            <a:r>
              <a:rPr lang="en-AU" sz="1050" dirty="0" smtClean="0"/>
              <a:t>, 2010) p 8</a:t>
            </a:r>
            <a:endParaRPr lang="en-AU" sz="1050" dirty="0"/>
          </a:p>
        </p:txBody>
      </p:sp>
      <p:sp>
        <p:nvSpPr>
          <p:cNvPr id="8" name="Rectangle 7"/>
          <p:cNvSpPr/>
          <p:nvPr/>
        </p:nvSpPr>
        <p:spPr>
          <a:xfrm>
            <a:off x="1301578" y="963827"/>
            <a:ext cx="9564130" cy="22159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073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 models of integration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474811"/>
              </p:ext>
            </p:extLst>
          </p:nvPr>
        </p:nvGraphicFramePr>
        <p:xfrm>
          <a:off x="352167" y="1690688"/>
          <a:ext cx="3774989" cy="3660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86740"/>
              </p:ext>
            </p:extLst>
          </p:nvPr>
        </p:nvGraphicFramePr>
        <p:xfrm>
          <a:off x="4456670" y="1690688"/>
          <a:ext cx="3645244" cy="3574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4098029997"/>
              </p:ext>
            </p:extLst>
          </p:nvPr>
        </p:nvGraphicFramePr>
        <p:xfrm>
          <a:off x="8773297" y="1771136"/>
          <a:ext cx="2144584" cy="4580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55157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7988" y="1825625"/>
            <a:ext cx="6435811" cy="4351338"/>
          </a:xfrm>
        </p:spPr>
        <p:txBody>
          <a:bodyPr>
            <a:normAutofit lnSpcReduction="10000"/>
          </a:bodyPr>
          <a:lstStyle/>
          <a:p>
            <a:r>
              <a:rPr lang="en-AU" dirty="0" smtClean="0"/>
              <a:t>Most evident in Ontario CLCs; some US organisations (</a:t>
            </a:r>
            <a:r>
              <a:rPr lang="en-AU" dirty="0" err="1" smtClean="0"/>
              <a:t>eg</a:t>
            </a:r>
            <a:r>
              <a:rPr lang="en-AU" dirty="0" smtClean="0"/>
              <a:t> ACLU SDEC)</a:t>
            </a:r>
          </a:p>
          <a:p>
            <a:r>
              <a:rPr lang="en-AU" dirty="0" smtClean="0"/>
              <a:t>Organisers on staff</a:t>
            </a:r>
          </a:p>
          <a:p>
            <a:endParaRPr lang="en-AU" dirty="0"/>
          </a:p>
          <a:p>
            <a:r>
              <a:rPr lang="en-AU" dirty="0" smtClean="0"/>
              <a:t>Strengths</a:t>
            </a:r>
          </a:p>
          <a:p>
            <a:pPr lvl="1"/>
            <a:r>
              <a:rPr lang="en-AU" dirty="0" smtClean="0"/>
              <a:t>Campaign focus for </a:t>
            </a:r>
            <a:r>
              <a:rPr lang="en-AU" dirty="0" smtClean="0"/>
              <a:t>change – </a:t>
            </a:r>
            <a:r>
              <a:rPr lang="en-AU" dirty="0" err="1" smtClean="0"/>
              <a:t>eg</a:t>
            </a:r>
            <a:r>
              <a:rPr lang="en-AU" smtClean="0"/>
              <a:t> SCC</a:t>
            </a:r>
            <a:endParaRPr lang="en-AU" dirty="0" smtClean="0"/>
          </a:p>
          <a:p>
            <a:pPr lvl="1"/>
            <a:r>
              <a:rPr lang="en-AU" dirty="0" smtClean="0"/>
              <a:t>Staff play to strengths</a:t>
            </a:r>
          </a:p>
          <a:p>
            <a:r>
              <a:rPr lang="en-AU" dirty="0" smtClean="0"/>
              <a:t>Weaknesses</a:t>
            </a:r>
          </a:p>
          <a:p>
            <a:pPr lvl="1"/>
            <a:r>
              <a:rPr lang="en-AU" dirty="0" smtClean="0"/>
              <a:t>Relies on historical, cultural model</a:t>
            </a:r>
          </a:p>
          <a:p>
            <a:pPr lvl="1"/>
            <a:r>
              <a:rPr lang="en-AU" dirty="0" smtClean="0"/>
              <a:t>Some cross-discipline challenges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5467762"/>
              </p:ext>
            </p:extLst>
          </p:nvPr>
        </p:nvGraphicFramePr>
        <p:xfrm>
          <a:off x="352167" y="1690688"/>
          <a:ext cx="3774989" cy="3660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199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494903" cy="4351338"/>
          </a:xfrm>
        </p:spPr>
        <p:txBody>
          <a:bodyPr/>
          <a:lstStyle/>
          <a:p>
            <a:r>
              <a:rPr lang="en-AU" dirty="0" smtClean="0"/>
              <a:t>Not a common model in </a:t>
            </a:r>
            <a:r>
              <a:rPr lang="en-AU" dirty="0" err="1" smtClean="0"/>
              <a:t>Aus</a:t>
            </a:r>
            <a:endParaRPr lang="en-AU" dirty="0" smtClean="0"/>
          </a:p>
          <a:p>
            <a:r>
              <a:rPr lang="en-AU" dirty="0" smtClean="0"/>
              <a:t>Unlikely to be </a:t>
            </a:r>
            <a:r>
              <a:rPr lang="en-AU" dirty="0" err="1" smtClean="0"/>
              <a:t>govt</a:t>
            </a:r>
            <a:r>
              <a:rPr lang="en-AU" dirty="0" smtClean="0"/>
              <a:t> funded</a:t>
            </a:r>
          </a:p>
          <a:p>
            <a:r>
              <a:rPr lang="en-AU" dirty="0" smtClean="0"/>
              <a:t>US examples: </a:t>
            </a:r>
          </a:p>
          <a:p>
            <a:pPr lvl="1"/>
            <a:r>
              <a:rPr lang="en-AU" dirty="0" smtClean="0"/>
              <a:t>environmental orgs</a:t>
            </a:r>
          </a:p>
          <a:p>
            <a:pPr lvl="1"/>
            <a:r>
              <a:rPr lang="en-AU" dirty="0" smtClean="0"/>
              <a:t>worker </a:t>
            </a:r>
            <a:r>
              <a:rPr lang="en-AU" dirty="0" err="1" smtClean="0"/>
              <a:t>centers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2039537"/>
              </p:ext>
            </p:extLst>
          </p:nvPr>
        </p:nvGraphicFramePr>
        <p:xfrm>
          <a:off x="4456670" y="1690688"/>
          <a:ext cx="3645244" cy="35742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8091617" y="1825625"/>
            <a:ext cx="349490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 smtClean="0"/>
              <a:t>Strengths</a:t>
            </a:r>
          </a:p>
          <a:p>
            <a:pPr lvl="1"/>
            <a:endParaRPr lang="en-AU" dirty="0" smtClean="0"/>
          </a:p>
          <a:p>
            <a:r>
              <a:rPr lang="en-AU" dirty="0" smtClean="0"/>
              <a:t>Weaknesses</a:t>
            </a:r>
          </a:p>
          <a:p>
            <a:pPr lvl="1"/>
            <a:r>
              <a:rPr lang="en-AU" dirty="0" smtClean="0"/>
              <a:t>Some cross-discipline challenges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8664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Contemporary model for CLCs</a:t>
            </a:r>
          </a:p>
          <a:p>
            <a:r>
              <a:rPr lang="en-AU" dirty="0" smtClean="0"/>
              <a:t>Strengths</a:t>
            </a:r>
          </a:p>
          <a:p>
            <a:pPr lvl="1"/>
            <a:r>
              <a:rPr lang="en-AU" dirty="0" smtClean="0"/>
              <a:t>Independence</a:t>
            </a:r>
          </a:p>
          <a:p>
            <a:pPr lvl="1"/>
            <a:r>
              <a:rPr lang="en-AU" dirty="0" smtClean="0"/>
              <a:t>Mission clarity</a:t>
            </a:r>
          </a:p>
          <a:p>
            <a:r>
              <a:rPr lang="en-AU" dirty="0" smtClean="0"/>
              <a:t>Weaknesses</a:t>
            </a:r>
          </a:p>
          <a:p>
            <a:pPr lvl="1"/>
            <a:r>
              <a:rPr lang="en-AU" dirty="0" smtClean="0"/>
              <a:t>Not always coordinated (</a:t>
            </a:r>
            <a:r>
              <a:rPr lang="en-AU" dirty="0" err="1" smtClean="0"/>
              <a:t>eg</a:t>
            </a:r>
            <a:r>
              <a:rPr lang="en-AU" dirty="0" smtClean="0"/>
              <a:t> marriage equality)</a:t>
            </a:r>
          </a:p>
          <a:p>
            <a:pPr lvl="1"/>
            <a:endParaRPr lang="en-AU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42435794"/>
              </p:ext>
            </p:extLst>
          </p:nvPr>
        </p:nvGraphicFramePr>
        <p:xfrm>
          <a:off x="8773297" y="1771136"/>
          <a:ext cx="2144584" cy="4580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123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Conclusions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No clear, obvious fit</a:t>
            </a:r>
          </a:p>
          <a:p>
            <a:r>
              <a:rPr lang="en-AU" dirty="0" smtClean="0"/>
              <a:t>Opportunities to work within both disciplines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83249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179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Community organising and community legal centres Some ideas from my Churchill Fellowship</vt:lpstr>
      <vt:lpstr>What is community organising?</vt:lpstr>
      <vt:lpstr>PowerPoint Presentation</vt:lpstr>
      <vt:lpstr>3 models of integration</vt:lpstr>
      <vt:lpstr>PowerPoint Presentation</vt:lpstr>
      <vt:lpstr>PowerPoint Presentation</vt:lpstr>
      <vt:lpstr>PowerPoint Presentation</vt:lpstr>
      <vt:lpstr>Conclusions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organising and community legal centres Some ideas from my Churchill Fellowship</dc:title>
  <dc:creator>Director</dc:creator>
  <cp:lastModifiedBy>Director</cp:lastModifiedBy>
  <cp:revision>9</cp:revision>
  <dcterms:created xsi:type="dcterms:W3CDTF">2015-05-24T03:19:13Z</dcterms:created>
  <dcterms:modified xsi:type="dcterms:W3CDTF">2015-05-24T20:53:23Z</dcterms:modified>
</cp:coreProperties>
</file>