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7"/>
  </p:notesMasterIdLst>
  <p:sldIdLst>
    <p:sldId id="264" r:id="rId2"/>
    <p:sldId id="259" r:id="rId3"/>
    <p:sldId id="260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9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E60D6-9FD1-7B42-B6D1-505BB2F6E273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F06651EA-180C-8142-84A8-80F3031EADA4}">
      <dgm:prSet phldrT="[Text]"/>
      <dgm:spPr/>
      <dgm:t>
        <a:bodyPr/>
        <a:lstStyle/>
        <a:p>
          <a:r>
            <a:rPr lang="en-US" dirty="0"/>
            <a:t>case studies</a:t>
          </a:r>
        </a:p>
      </dgm:t>
    </dgm:pt>
    <dgm:pt modelId="{956E227B-EFCE-8145-A96A-3784D0724E8D}" type="parTrans" cxnId="{D9138CE8-FE04-F44F-AB5B-1695A9A541EF}">
      <dgm:prSet/>
      <dgm:spPr/>
      <dgm:t>
        <a:bodyPr/>
        <a:lstStyle/>
        <a:p>
          <a:endParaRPr lang="en-US"/>
        </a:p>
      </dgm:t>
    </dgm:pt>
    <dgm:pt modelId="{0BD2034B-56AA-0543-BBEA-207F06E69C00}" type="sibTrans" cxnId="{D9138CE8-FE04-F44F-AB5B-1695A9A541EF}">
      <dgm:prSet/>
      <dgm:spPr/>
      <dgm:t>
        <a:bodyPr/>
        <a:lstStyle/>
        <a:p>
          <a:endParaRPr lang="en-US"/>
        </a:p>
      </dgm:t>
    </dgm:pt>
    <dgm:pt modelId="{D3B31018-3D3A-A74F-84D6-FF32ADDC8C5D}">
      <dgm:prSet phldrT="[Text]"/>
      <dgm:spPr/>
      <dgm:t>
        <a:bodyPr/>
        <a:lstStyle/>
        <a:p>
          <a:r>
            <a:rPr lang="en-US" dirty="0"/>
            <a:t>direct testimony</a:t>
          </a:r>
        </a:p>
      </dgm:t>
    </dgm:pt>
    <dgm:pt modelId="{5C76AA32-DA1C-7048-84B8-FFCDDEB6FF05}" type="parTrans" cxnId="{AD487042-C3F9-0940-A364-E490A8BD0938}">
      <dgm:prSet/>
      <dgm:spPr/>
      <dgm:t>
        <a:bodyPr/>
        <a:lstStyle/>
        <a:p>
          <a:endParaRPr lang="en-US"/>
        </a:p>
      </dgm:t>
    </dgm:pt>
    <dgm:pt modelId="{DA69305A-02F4-564A-844F-D349EC092557}" type="sibTrans" cxnId="{AD487042-C3F9-0940-A364-E490A8BD0938}">
      <dgm:prSet/>
      <dgm:spPr/>
      <dgm:t>
        <a:bodyPr/>
        <a:lstStyle/>
        <a:p>
          <a:endParaRPr lang="en-US"/>
        </a:p>
      </dgm:t>
    </dgm:pt>
    <dgm:pt modelId="{4BE6C771-5A9E-434A-A83C-5A5857A17C7B}">
      <dgm:prSet phldrT="[Text]"/>
      <dgm:spPr/>
      <dgm:t>
        <a:bodyPr/>
        <a:lstStyle/>
        <a:p>
          <a:r>
            <a:rPr lang="en-US" dirty="0"/>
            <a:t>community-led storytelling</a:t>
          </a:r>
        </a:p>
      </dgm:t>
    </dgm:pt>
    <dgm:pt modelId="{0D251F85-353E-384D-A317-0A5A4A6E105D}" type="parTrans" cxnId="{DE412B6E-FFB9-E042-B63F-60CCD78E95D9}">
      <dgm:prSet/>
      <dgm:spPr/>
      <dgm:t>
        <a:bodyPr/>
        <a:lstStyle/>
        <a:p>
          <a:endParaRPr lang="en-US"/>
        </a:p>
      </dgm:t>
    </dgm:pt>
    <dgm:pt modelId="{881FDA60-1D83-5140-A7F4-5CF8A9ABC6D2}" type="sibTrans" cxnId="{DE412B6E-FFB9-E042-B63F-60CCD78E95D9}">
      <dgm:prSet/>
      <dgm:spPr/>
      <dgm:t>
        <a:bodyPr/>
        <a:lstStyle/>
        <a:p>
          <a:endParaRPr lang="en-US"/>
        </a:p>
      </dgm:t>
    </dgm:pt>
    <dgm:pt modelId="{D6B5E215-CC9E-2541-86A2-59784CC2ED0B}" type="pres">
      <dgm:prSet presAssocID="{96DE60D6-9FD1-7B42-B6D1-505BB2F6E273}" presName="Name0" presStyleCnt="0">
        <dgm:presLayoutVars>
          <dgm:dir/>
          <dgm:resizeHandles val="exact"/>
        </dgm:presLayoutVars>
      </dgm:prSet>
      <dgm:spPr/>
    </dgm:pt>
    <dgm:pt modelId="{DE0123E7-546B-D541-BA08-D8743695CAA1}" type="pres">
      <dgm:prSet presAssocID="{F06651EA-180C-8142-84A8-80F3031EADA4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9CF79D-D4DB-694E-BA4B-E1AF12BBD9AD}" type="pres">
      <dgm:prSet presAssocID="{0BD2034B-56AA-0543-BBEA-207F06E69C00}" presName="parSpace" presStyleCnt="0"/>
      <dgm:spPr/>
    </dgm:pt>
    <dgm:pt modelId="{8451BBDE-BB33-ED49-A7DB-86B85C0095CF}" type="pres">
      <dgm:prSet presAssocID="{D3B31018-3D3A-A74F-84D6-FF32ADDC8C5D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0DBD3-DEB2-D04D-A7F7-8408C4816071}" type="pres">
      <dgm:prSet presAssocID="{DA69305A-02F4-564A-844F-D349EC092557}" presName="parSpace" presStyleCnt="0"/>
      <dgm:spPr/>
    </dgm:pt>
    <dgm:pt modelId="{963DEFAE-1A7C-B347-AD37-41B6C2EE3543}" type="pres">
      <dgm:prSet presAssocID="{4BE6C771-5A9E-434A-A83C-5A5857A17C7B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6BE360-9027-A94E-8BBF-FD390838A59F}" type="presOf" srcId="{96DE60D6-9FD1-7B42-B6D1-505BB2F6E273}" destId="{D6B5E215-CC9E-2541-86A2-59784CC2ED0B}" srcOrd="0" destOrd="0" presId="urn:microsoft.com/office/officeart/2005/8/layout/hChevron3"/>
    <dgm:cxn modelId="{C3C0D911-8262-7E40-BF25-66B776187E80}" type="presOf" srcId="{D3B31018-3D3A-A74F-84D6-FF32ADDC8C5D}" destId="{8451BBDE-BB33-ED49-A7DB-86B85C0095CF}" srcOrd="0" destOrd="0" presId="urn:microsoft.com/office/officeart/2005/8/layout/hChevron3"/>
    <dgm:cxn modelId="{CB8A3CBF-C0C9-6E46-9F90-CAF67C139293}" type="presOf" srcId="{F06651EA-180C-8142-84A8-80F3031EADA4}" destId="{DE0123E7-546B-D541-BA08-D8743695CAA1}" srcOrd="0" destOrd="0" presId="urn:microsoft.com/office/officeart/2005/8/layout/hChevron3"/>
    <dgm:cxn modelId="{AD487042-C3F9-0940-A364-E490A8BD0938}" srcId="{96DE60D6-9FD1-7B42-B6D1-505BB2F6E273}" destId="{D3B31018-3D3A-A74F-84D6-FF32ADDC8C5D}" srcOrd="1" destOrd="0" parTransId="{5C76AA32-DA1C-7048-84B8-FFCDDEB6FF05}" sibTransId="{DA69305A-02F4-564A-844F-D349EC092557}"/>
    <dgm:cxn modelId="{DE412B6E-FFB9-E042-B63F-60CCD78E95D9}" srcId="{96DE60D6-9FD1-7B42-B6D1-505BB2F6E273}" destId="{4BE6C771-5A9E-434A-A83C-5A5857A17C7B}" srcOrd="2" destOrd="0" parTransId="{0D251F85-353E-384D-A317-0A5A4A6E105D}" sibTransId="{881FDA60-1D83-5140-A7F4-5CF8A9ABC6D2}"/>
    <dgm:cxn modelId="{25FF969A-4771-034A-863B-8528672E4A1D}" type="presOf" srcId="{4BE6C771-5A9E-434A-A83C-5A5857A17C7B}" destId="{963DEFAE-1A7C-B347-AD37-41B6C2EE3543}" srcOrd="0" destOrd="0" presId="urn:microsoft.com/office/officeart/2005/8/layout/hChevron3"/>
    <dgm:cxn modelId="{D9138CE8-FE04-F44F-AB5B-1695A9A541EF}" srcId="{96DE60D6-9FD1-7B42-B6D1-505BB2F6E273}" destId="{F06651EA-180C-8142-84A8-80F3031EADA4}" srcOrd="0" destOrd="0" parTransId="{956E227B-EFCE-8145-A96A-3784D0724E8D}" sibTransId="{0BD2034B-56AA-0543-BBEA-207F06E69C00}"/>
    <dgm:cxn modelId="{9C2CB11B-FCFA-894E-ADAE-1078144E40F3}" type="presParOf" srcId="{D6B5E215-CC9E-2541-86A2-59784CC2ED0B}" destId="{DE0123E7-546B-D541-BA08-D8743695CAA1}" srcOrd="0" destOrd="0" presId="urn:microsoft.com/office/officeart/2005/8/layout/hChevron3"/>
    <dgm:cxn modelId="{4A1D3A36-12FE-504B-BC41-DE8ADC867F57}" type="presParOf" srcId="{D6B5E215-CC9E-2541-86A2-59784CC2ED0B}" destId="{799CF79D-D4DB-694E-BA4B-E1AF12BBD9AD}" srcOrd="1" destOrd="0" presId="urn:microsoft.com/office/officeart/2005/8/layout/hChevron3"/>
    <dgm:cxn modelId="{3BB9294A-E6F5-4646-B72F-02D915289BE4}" type="presParOf" srcId="{D6B5E215-CC9E-2541-86A2-59784CC2ED0B}" destId="{8451BBDE-BB33-ED49-A7DB-86B85C0095CF}" srcOrd="2" destOrd="0" presId="urn:microsoft.com/office/officeart/2005/8/layout/hChevron3"/>
    <dgm:cxn modelId="{14EDC1C3-FF51-924E-84DB-F89A56CC3C29}" type="presParOf" srcId="{D6B5E215-CC9E-2541-86A2-59784CC2ED0B}" destId="{CD80DBD3-DEB2-D04D-A7F7-8408C4816071}" srcOrd="3" destOrd="0" presId="urn:microsoft.com/office/officeart/2005/8/layout/hChevron3"/>
    <dgm:cxn modelId="{AB99C119-AA14-3046-B207-B7AF0FB6A9A1}" type="presParOf" srcId="{D6B5E215-CC9E-2541-86A2-59784CC2ED0B}" destId="{963DEFAE-1A7C-B347-AD37-41B6C2EE354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123E7-546B-D541-BA08-D8743695CAA1}">
      <dsp:nvSpPr>
        <dsp:cNvPr id="0" name=""/>
        <dsp:cNvSpPr/>
      </dsp:nvSpPr>
      <dsp:spPr>
        <a:xfrm>
          <a:off x="3616" y="1805910"/>
          <a:ext cx="3162448" cy="12649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case studies</a:t>
          </a:r>
        </a:p>
      </dsp:txBody>
      <dsp:txXfrm>
        <a:off x="3616" y="1805910"/>
        <a:ext cx="2846203" cy="1264979"/>
      </dsp:txXfrm>
    </dsp:sp>
    <dsp:sp modelId="{8451BBDE-BB33-ED49-A7DB-86B85C0095CF}">
      <dsp:nvSpPr>
        <dsp:cNvPr id="0" name=""/>
        <dsp:cNvSpPr/>
      </dsp:nvSpPr>
      <dsp:spPr>
        <a:xfrm>
          <a:off x="2533575" y="1805910"/>
          <a:ext cx="3162448" cy="12649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direct testimony</a:t>
          </a:r>
        </a:p>
      </dsp:txBody>
      <dsp:txXfrm>
        <a:off x="3166065" y="1805910"/>
        <a:ext cx="1897469" cy="1264979"/>
      </dsp:txXfrm>
    </dsp:sp>
    <dsp:sp modelId="{963DEFAE-1A7C-B347-AD37-41B6C2EE3543}">
      <dsp:nvSpPr>
        <dsp:cNvPr id="0" name=""/>
        <dsp:cNvSpPr/>
      </dsp:nvSpPr>
      <dsp:spPr>
        <a:xfrm>
          <a:off x="5063534" y="1805910"/>
          <a:ext cx="3162448" cy="12649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community-led storytelling</a:t>
          </a:r>
        </a:p>
      </dsp:txBody>
      <dsp:txXfrm>
        <a:off x="5696024" y="1805910"/>
        <a:ext cx="1897469" cy="1264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44EAB-57CB-3048-9754-B7866F7BC700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54B6C-0AF4-6A4D-A79D-B11B964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7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February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February 17,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hyperlink" Target="http://www.nytimes.com/2011/12/18/opinion/sunday/young-black-and-frisked-by-the-nypd.html?_r=0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www.youtube.com/watch?v=JtQ_mMKx3C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hyperlink" Target="http://www.youtube.com/watch?v=eS8aoLoLq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2" descr="Z:\SHARED\Human Rights Law Resource Centre\HRLRC\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520" y="1168399"/>
            <a:ext cx="4979590" cy="495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56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8840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3592" b="3592"/>
          <a:stretch>
            <a:fillRect/>
          </a:stretch>
        </p:blipFill>
        <p:spPr>
          <a:xfrm>
            <a:off x="457200" y="1600200"/>
            <a:ext cx="4029076" cy="2387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094" y="1600200"/>
            <a:ext cx="3793959" cy="238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095" y="4131256"/>
            <a:ext cx="3793958" cy="23939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4119479"/>
            <a:ext cx="4029076" cy="243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0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stories spectrum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787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eport in a table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493155"/>
              </p:ext>
            </p:extLst>
          </p:nvPr>
        </p:nvGraphicFramePr>
        <p:xfrm>
          <a:off x="457200" y="1859280"/>
          <a:ext cx="8229600" cy="3609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97840"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Techniques</a:t>
                      </a:r>
                      <a:endParaRPr lang="en-US" dirty="0"/>
                    </a:p>
                  </a:txBody>
                  <a:tcPr/>
                </a:tc>
              </a:tr>
              <a:tr h="773020"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advocacy</a:t>
                      </a:r>
                    </a:p>
                    <a:p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Harm</a:t>
                      </a:r>
                      <a:r>
                        <a:rPr lang="en-US" baseline="0" dirty="0" smtClean="0"/>
                        <a:t> to the individual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Submissions and reports </a:t>
                      </a:r>
                      <a:endParaRPr lang="en-US" dirty="0"/>
                    </a:p>
                  </a:txBody>
                  <a:tcPr/>
                </a:tc>
              </a:tr>
              <a:tr h="773020"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empowerment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Privileging voices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Recorded stories</a:t>
                      </a:r>
                      <a:endParaRPr lang="en-US" dirty="0"/>
                    </a:p>
                  </a:txBody>
                  <a:tcPr/>
                </a:tc>
              </a:tr>
              <a:tr h="77302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development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Appropriating power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testimony</a:t>
                      </a:r>
                      <a:endParaRPr lang="en-US" dirty="0"/>
                    </a:p>
                  </a:txBody>
                  <a:tcPr/>
                </a:tc>
              </a:tr>
              <a:tr h="773020"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Strengthening democracy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Legal risks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Campaign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Media engagement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6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0320" y="1403213"/>
            <a:ext cx="4521200" cy="48869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Drone Wars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House of Lords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Why is the NYPD after me?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Kan</a:t>
            </a:r>
            <a:r>
              <a:rPr lang="en-US" dirty="0" smtClean="0"/>
              <a:t> Yama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In the Public Eye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 descr="Z:\SHARED\Human Rights Law Resource Centre\HRLRC\Rachel\CLC Fellowship\Photos\Farea_Muslimi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398492"/>
            <a:ext cx="2773679" cy="149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:\SHARED\Human Rights Law Resource Centre\HRLRC\Rachel\CLC Fellowship\Photos\In the Public Eye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0"/>
            <a:ext cx="2773679" cy="145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http://graphics8.nytimes.com/images/2011/12/18/sunday-review/FRISK/FRISK-popup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32960"/>
            <a:ext cx="2773680" cy="175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graphics8.nytimes.com/images/misc/spacer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043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1198</TotalTime>
  <Words>70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PowerPoint Presentation</vt:lpstr>
      <vt:lpstr>Background </vt:lpstr>
      <vt:lpstr>The stories spectrum  </vt:lpstr>
      <vt:lpstr>Report in a table </vt:lpstr>
      <vt:lpstr>Examples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‘when I tell my story, I’m in charge’</dc:title>
  <dc:creator>Rachel Ball</dc:creator>
  <cp:lastModifiedBy>Rachel Ball</cp:lastModifiedBy>
  <cp:revision>28</cp:revision>
  <dcterms:created xsi:type="dcterms:W3CDTF">2013-07-24T01:46:12Z</dcterms:created>
  <dcterms:modified xsi:type="dcterms:W3CDTF">2014-02-17T01:54:25Z</dcterms:modified>
</cp:coreProperties>
</file>