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 id="2147483709" r:id="rId3"/>
  </p:sldMasterIdLst>
  <p:notesMasterIdLst>
    <p:notesMasterId r:id="rId15"/>
  </p:notesMasterIdLst>
  <p:sldIdLst>
    <p:sldId id="257" r:id="rId4"/>
    <p:sldId id="298" r:id="rId5"/>
    <p:sldId id="304" r:id="rId6"/>
    <p:sldId id="267" r:id="rId7"/>
    <p:sldId id="260" r:id="rId8"/>
    <p:sldId id="289" r:id="rId9"/>
    <p:sldId id="294" r:id="rId10"/>
    <p:sldId id="266" r:id="rId11"/>
    <p:sldId id="302" r:id="rId12"/>
    <p:sldId id="300" r:id="rId13"/>
    <p:sldId id="291" r:id="rId14"/>
  </p:sldIdLst>
  <p:sldSz cx="9144000" cy="6858000" type="screen4x3"/>
  <p:notesSz cx="6735763" cy="9866313"/>
  <p:defaultText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41459" autoAdjust="0"/>
  </p:normalViewPr>
  <p:slideViewPr>
    <p:cSldViewPr>
      <p:cViewPr>
        <p:scale>
          <a:sx n="70" d="100"/>
          <a:sy n="70" d="100"/>
        </p:scale>
        <p:origin x="-510" y="-18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62" d="100"/>
          <a:sy n="62" d="100"/>
        </p:scale>
        <p:origin x="-2744" y="-9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A3647C-173E-4644-981D-DFC42C78135D}"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AU"/>
        </a:p>
      </dgm:t>
    </dgm:pt>
    <dgm:pt modelId="{E26718D4-9BE9-4A48-A7EC-C007D855D7EB}">
      <dgm:prSet phldrT="[Text]" custT="1"/>
      <dgm:spPr/>
      <dgm:t>
        <a:bodyPr/>
        <a:lstStyle/>
        <a:p>
          <a:r>
            <a:rPr lang="en-AU" sz="1800" b="1" dirty="0" smtClean="0"/>
            <a:t>Respect</a:t>
          </a:r>
        </a:p>
        <a:p>
          <a:r>
            <a:rPr lang="en-AU" sz="1200" dirty="0" smtClean="0"/>
            <a:t>Pride in the cultures that have existed in this country for tens of thousands of years and the contribution of Aboriginal and Torres Strait Islander people to Australia’s development.</a:t>
          </a:r>
        </a:p>
        <a:p>
          <a:endParaRPr lang="en-AU" sz="800" dirty="0"/>
        </a:p>
      </dgm:t>
    </dgm:pt>
    <dgm:pt modelId="{9C6DEC0C-40DF-4771-A86A-44C0940738C3}" type="parTrans" cxnId="{F09439A3-EE2A-4FA1-8D67-454E39E633F7}">
      <dgm:prSet/>
      <dgm:spPr/>
      <dgm:t>
        <a:bodyPr/>
        <a:lstStyle/>
        <a:p>
          <a:endParaRPr lang="en-AU"/>
        </a:p>
      </dgm:t>
    </dgm:pt>
    <dgm:pt modelId="{B3532339-BD76-4D89-BB92-835A640D9E56}" type="sibTrans" cxnId="{F09439A3-EE2A-4FA1-8D67-454E39E633F7}">
      <dgm:prSet/>
      <dgm:spPr>
        <a:solidFill>
          <a:srgbClr val="FFC000"/>
        </a:solidFill>
      </dgm:spPr>
      <dgm:t>
        <a:bodyPr/>
        <a:lstStyle/>
        <a:p>
          <a:endParaRPr lang="en-AU"/>
        </a:p>
      </dgm:t>
    </dgm:pt>
    <dgm:pt modelId="{82462138-88C0-483E-B5B5-87B53D621C02}">
      <dgm:prSet phldrT="[Text]" custT="1"/>
      <dgm:spPr/>
      <dgm:t>
        <a:bodyPr/>
        <a:lstStyle/>
        <a:p>
          <a:r>
            <a:rPr lang="en-AU" sz="1800" b="1" dirty="0" smtClean="0"/>
            <a:t>Opportunity</a:t>
          </a:r>
        </a:p>
        <a:p>
          <a:r>
            <a:rPr lang="en-AU" sz="1200" dirty="0" smtClean="0"/>
            <a:t>Creating opportunities that will achieve equality in life expectancy, education, employment and all the important, measurable areas of disadvantage. </a:t>
          </a:r>
        </a:p>
        <a:p>
          <a:endParaRPr lang="en-AU" sz="1000" dirty="0"/>
        </a:p>
      </dgm:t>
    </dgm:pt>
    <dgm:pt modelId="{901AC41D-B32A-4C2F-9F15-07F5C817BDE4}" type="parTrans" cxnId="{563498CD-E255-4CCE-9335-DF7A6DCBA6FB}">
      <dgm:prSet/>
      <dgm:spPr/>
      <dgm:t>
        <a:bodyPr/>
        <a:lstStyle/>
        <a:p>
          <a:endParaRPr lang="en-AU"/>
        </a:p>
      </dgm:t>
    </dgm:pt>
    <dgm:pt modelId="{A9E1F9B3-9E96-4049-B556-7A26AF29D02E}" type="sibTrans" cxnId="{563498CD-E255-4CCE-9335-DF7A6DCBA6FB}">
      <dgm:prSet/>
      <dgm:spPr>
        <a:solidFill>
          <a:srgbClr val="FFC000"/>
        </a:solidFill>
      </dgm:spPr>
      <dgm:t>
        <a:bodyPr/>
        <a:lstStyle/>
        <a:p>
          <a:endParaRPr lang="en-AU"/>
        </a:p>
      </dgm:t>
    </dgm:pt>
    <dgm:pt modelId="{DDFBFBB3-B951-4038-96DA-7E1791ED4001}">
      <dgm:prSet phldrT="[Text]" custT="1"/>
      <dgm:spPr/>
      <dgm:t>
        <a:bodyPr/>
        <a:lstStyle/>
        <a:p>
          <a:endParaRPr lang="en-AU" sz="800" dirty="0" smtClean="0"/>
        </a:p>
        <a:p>
          <a:endParaRPr lang="en-AU" sz="800" dirty="0" smtClean="0"/>
        </a:p>
        <a:p>
          <a:r>
            <a:rPr lang="en-AU" sz="1800" b="1" dirty="0" smtClean="0"/>
            <a:t>Relationships</a:t>
          </a:r>
        </a:p>
        <a:p>
          <a:r>
            <a:rPr lang="en-AU" sz="1200" dirty="0" smtClean="0"/>
            <a:t>Good relationships are based on trust, understanding, communication and mutual respect.</a:t>
          </a:r>
        </a:p>
        <a:p>
          <a:endParaRPr lang="en-AU" sz="800" dirty="0" smtClean="0"/>
        </a:p>
        <a:p>
          <a:endParaRPr lang="en-AU" sz="800" dirty="0" smtClean="0"/>
        </a:p>
        <a:p>
          <a:endParaRPr lang="en-AU" sz="800" dirty="0"/>
        </a:p>
      </dgm:t>
    </dgm:pt>
    <dgm:pt modelId="{1906DFA7-008A-4CA5-A51C-B2657FDFAACF}" type="parTrans" cxnId="{83B22234-7876-47CE-ABDA-3BDF59981B66}">
      <dgm:prSet/>
      <dgm:spPr/>
      <dgm:t>
        <a:bodyPr/>
        <a:lstStyle/>
        <a:p>
          <a:endParaRPr lang="en-AU"/>
        </a:p>
      </dgm:t>
    </dgm:pt>
    <dgm:pt modelId="{EC592332-EE62-454C-B410-0C54A6D47B64}" type="sibTrans" cxnId="{83B22234-7876-47CE-ABDA-3BDF59981B66}">
      <dgm:prSet/>
      <dgm:spPr>
        <a:solidFill>
          <a:srgbClr val="FFC000"/>
        </a:solidFill>
      </dgm:spPr>
      <dgm:t>
        <a:bodyPr/>
        <a:lstStyle/>
        <a:p>
          <a:endParaRPr lang="en-AU"/>
        </a:p>
      </dgm:t>
    </dgm:pt>
    <dgm:pt modelId="{94B161CB-9DED-44E0-8EBD-F20C288E04A9}" type="pres">
      <dgm:prSet presAssocID="{8EA3647C-173E-4644-981D-DFC42C78135D}" presName="cycle" presStyleCnt="0">
        <dgm:presLayoutVars>
          <dgm:dir/>
          <dgm:resizeHandles val="exact"/>
        </dgm:presLayoutVars>
      </dgm:prSet>
      <dgm:spPr/>
      <dgm:t>
        <a:bodyPr/>
        <a:lstStyle/>
        <a:p>
          <a:endParaRPr lang="en-AU"/>
        </a:p>
      </dgm:t>
    </dgm:pt>
    <dgm:pt modelId="{676B0FEE-BEEE-4A9D-88B3-DDFC2ED9FB6C}" type="pres">
      <dgm:prSet presAssocID="{E26718D4-9BE9-4A48-A7EC-C007D855D7EB}" presName="dummy" presStyleCnt="0"/>
      <dgm:spPr/>
    </dgm:pt>
    <dgm:pt modelId="{EB6BFDF2-8760-46AB-B637-FFCBDE0EC73B}" type="pres">
      <dgm:prSet presAssocID="{E26718D4-9BE9-4A48-A7EC-C007D855D7EB}" presName="node" presStyleLbl="revTx" presStyleIdx="0" presStyleCnt="3" custScaleX="124431" custRadScaleRad="107746" custRadScaleInc="23553">
        <dgm:presLayoutVars>
          <dgm:bulletEnabled val="1"/>
        </dgm:presLayoutVars>
      </dgm:prSet>
      <dgm:spPr/>
      <dgm:t>
        <a:bodyPr/>
        <a:lstStyle/>
        <a:p>
          <a:endParaRPr lang="en-AU"/>
        </a:p>
      </dgm:t>
    </dgm:pt>
    <dgm:pt modelId="{14C6AFE8-E246-4B4D-8135-C9C1AB3BD00B}" type="pres">
      <dgm:prSet presAssocID="{B3532339-BD76-4D89-BB92-835A640D9E56}" presName="sibTrans" presStyleLbl="node1" presStyleIdx="0" presStyleCnt="3" custLinFactNeighborX="1682" custLinFactNeighborY="39"/>
      <dgm:spPr/>
      <dgm:t>
        <a:bodyPr/>
        <a:lstStyle/>
        <a:p>
          <a:endParaRPr lang="en-AU"/>
        </a:p>
      </dgm:t>
    </dgm:pt>
    <dgm:pt modelId="{BD63712A-CB51-4BA0-B3C9-2304BA3BF9F4}" type="pres">
      <dgm:prSet presAssocID="{82462138-88C0-483E-B5B5-87B53D621C02}" presName="dummy" presStyleCnt="0"/>
      <dgm:spPr/>
    </dgm:pt>
    <dgm:pt modelId="{386FA784-99F4-4043-9590-0A560DD1E493}" type="pres">
      <dgm:prSet presAssocID="{82462138-88C0-483E-B5B5-87B53D621C02}" presName="node" presStyleLbl="revTx" presStyleIdx="1" presStyleCnt="3">
        <dgm:presLayoutVars>
          <dgm:bulletEnabled val="1"/>
        </dgm:presLayoutVars>
      </dgm:prSet>
      <dgm:spPr/>
      <dgm:t>
        <a:bodyPr/>
        <a:lstStyle/>
        <a:p>
          <a:endParaRPr lang="en-AU"/>
        </a:p>
      </dgm:t>
    </dgm:pt>
    <dgm:pt modelId="{7BD7A168-9D78-41E5-81A4-F2A9317E787C}" type="pres">
      <dgm:prSet presAssocID="{A9E1F9B3-9E96-4049-B556-7A26AF29D02E}" presName="sibTrans" presStyleLbl="node1" presStyleIdx="1" presStyleCnt="3" custLinFactNeighborX="-2240" custLinFactNeighborY="16"/>
      <dgm:spPr/>
      <dgm:t>
        <a:bodyPr/>
        <a:lstStyle/>
        <a:p>
          <a:endParaRPr lang="en-AU"/>
        </a:p>
      </dgm:t>
    </dgm:pt>
    <dgm:pt modelId="{6980D4C7-3370-4286-AF6B-DC4B2E5667AE}" type="pres">
      <dgm:prSet presAssocID="{DDFBFBB3-B951-4038-96DA-7E1791ED4001}" presName="dummy" presStyleCnt="0"/>
      <dgm:spPr/>
    </dgm:pt>
    <dgm:pt modelId="{F93E74A2-764E-43D2-9DFA-E2AC9D5E4F1A}" type="pres">
      <dgm:prSet presAssocID="{DDFBFBB3-B951-4038-96DA-7E1791ED4001}" presName="node" presStyleLbl="revTx" presStyleIdx="2" presStyleCnt="3">
        <dgm:presLayoutVars>
          <dgm:bulletEnabled val="1"/>
        </dgm:presLayoutVars>
      </dgm:prSet>
      <dgm:spPr/>
      <dgm:t>
        <a:bodyPr/>
        <a:lstStyle/>
        <a:p>
          <a:endParaRPr lang="en-AU"/>
        </a:p>
      </dgm:t>
    </dgm:pt>
    <dgm:pt modelId="{CDC447F0-5EA7-4108-BE44-2E6AC85F7D1A}" type="pres">
      <dgm:prSet presAssocID="{EC592332-EE62-454C-B410-0C54A6D47B64}" presName="sibTrans" presStyleLbl="node1" presStyleIdx="2" presStyleCnt="3"/>
      <dgm:spPr/>
      <dgm:t>
        <a:bodyPr/>
        <a:lstStyle/>
        <a:p>
          <a:endParaRPr lang="en-AU"/>
        </a:p>
      </dgm:t>
    </dgm:pt>
  </dgm:ptLst>
  <dgm:cxnLst>
    <dgm:cxn modelId="{57A871FF-D1A1-4EB1-BF64-9883465A8CDA}" type="presOf" srcId="{A9E1F9B3-9E96-4049-B556-7A26AF29D02E}" destId="{7BD7A168-9D78-41E5-81A4-F2A9317E787C}" srcOrd="0" destOrd="0" presId="urn:microsoft.com/office/officeart/2005/8/layout/cycle1"/>
    <dgm:cxn modelId="{624BC79C-A1A3-47D6-82EA-DA88C931064B}" type="presOf" srcId="{EC592332-EE62-454C-B410-0C54A6D47B64}" destId="{CDC447F0-5EA7-4108-BE44-2E6AC85F7D1A}" srcOrd="0" destOrd="0" presId="urn:microsoft.com/office/officeart/2005/8/layout/cycle1"/>
    <dgm:cxn modelId="{7AC4ACC8-8A1F-48AF-A27A-96B78866CCDE}" type="presOf" srcId="{E26718D4-9BE9-4A48-A7EC-C007D855D7EB}" destId="{EB6BFDF2-8760-46AB-B637-FFCBDE0EC73B}" srcOrd="0" destOrd="0" presId="urn:microsoft.com/office/officeart/2005/8/layout/cycle1"/>
    <dgm:cxn modelId="{F09439A3-EE2A-4FA1-8D67-454E39E633F7}" srcId="{8EA3647C-173E-4644-981D-DFC42C78135D}" destId="{E26718D4-9BE9-4A48-A7EC-C007D855D7EB}" srcOrd="0" destOrd="0" parTransId="{9C6DEC0C-40DF-4771-A86A-44C0940738C3}" sibTransId="{B3532339-BD76-4D89-BB92-835A640D9E56}"/>
    <dgm:cxn modelId="{7D865994-8DAD-458C-B641-FBD31B9F4380}" type="presOf" srcId="{82462138-88C0-483E-B5B5-87B53D621C02}" destId="{386FA784-99F4-4043-9590-0A560DD1E493}" srcOrd="0" destOrd="0" presId="urn:microsoft.com/office/officeart/2005/8/layout/cycle1"/>
    <dgm:cxn modelId="{563498CD-E255-4CCE-9335-DF7A6DCBA6FB}" srcId="{8EA3647C-173E-4644-981D-DFC42C78135D}" destId="{82462138-88C0-483E-B5B5-87B53D621C02}" srcOrd="1" destOrd="0" parTransId="{901AC41D-B32A-4C2F-9F15-07F5C817BDE4}" sibTransId="{A9E1F9B3-9E96-4049-B556-7A26AF29D02E}"/>
    <dgm:cxn modelId="{223006D3-4101-4E68-9128-9C9BDAC6033D}" type="presOf" srcId="{8EA3647C-173E-4644-981D-DFC42C78135D}" destId="{94B161CB-9DED-44E0-8EBD-F20C288E04A9}" srcOrd="0" destOrd="0" presId="urn:microsoft.com/office/officeart/2005/8/layout/cycle1"/>
    <dgm:cxn modelId="{83B22234-7876-47CE-ABDA-3BDF59981B66}" srcId="{8EA3647C-173E-4644-981D-DFC42C78135D}" destId="{DDFBFBB3-B951-4038-96DA-7E1791ED4001}" srcOrd="2" destOrd="0" parTransId="{1906DFA7-008A-4CA5-A51C-B2657FDFAACF}" sibTransId="{EC592332-EE62-454C-B410-0C54A6D47B64}"/>
    <dgm:cxn modelId="{1EF804ED-9DFD-4B65-8110-FC0564169430}" type="presOf" srcId="{B3532339-BD76-4D89-BB92-835A640D9E56}" destId="{14C6AFE8-E246-4B4D-8135-C9C1AB3BD00B}" srcOrd="0" destOrd="0" presId="urn:microsoft.com/office/officeart/2005/8/layout/cycle1"/>
    <dgm:cxn modelId="{9ABB308F-1A3C-4E0B-A01F-DA0A2E045B96}" type="presOf" srcId="{DDFBFBB3-B951-4038-96DA-7E1791ED4001}" destId="{F93E74A2-764E-43D2-9DFA-E2AC9D5E4F1A}" srcOrd="0" destOrd="0" presId="urn:microsoft.com/office/officeart/2005/8/layout/cycle1"/>
    <dgm:cxn modelId="{412565AF-E009-46A9-94BD-B36C04B65284}" type="presParOf" srcId="{94B161CB-9DED-44E0-8EBD-F20C288E04A9}" destId="{676B0FEE-BEEE-4A9D-88B3-DDFC2ED9FB6C}" srcOrd="0" destOrd="0" presId="urn:microsoft.com/office/officeart/2005/8/layout/cycle1"/>
    <dgm:cxn modelId="{F5EDE45B-3F2D-489A-91F0-EFBC26E91089}" type="presParOf" srcId="{94B161CB-9DED-44E0-8EBD-F20C288E04A9}" destId="{EB6BFDF2-8760-46AB-B637-FFCBDE0EC73B}" srcOrd="1" destOrd="0" presId="urn:microsoft.com/office/officeart/2005/8/layout/cycle1"/>
    <dgm:cxn modelId="{DBFD5A56-2F0F-40D4-89BD-A80B3B05E580}" type="presParOf" srcId="{94B161CB-9DED-44E0-8EBD-F20C288E04A9}" destId="{14C6AFE8-E246-4B4D-8135-C9C1AB3BD00B}" srcOrd="2" destOrd="0" presId="urn:microsoft.com/office/officeart/2005/8/layout/cycle1"/>
    <dgm:cxn modelId="{F37B4A60-DFE0-464D-84B0-E9600BB0160A}" type="presParOf" srcId="{94B161CB-9DED-44E0-8EBD-F20C288E04A9}" destId="{BD63712A-CB51-4BA0-B3C9-2304BA3BF9F4}" srcOrd="3" destOrd="0" presId="urn:microsoft.com/office/officeart/2005/8/layout/cycle1"/>
    <dgm:cxn modelId="{8E016231-0594-4ABD-B996-28BEEA9CB64A}" type="presParOf" srcId="{94B161CB-9DED-44E0-8EBD-F20C288E04A9}" destId="{386FA784-99F4-4043-9590-0A560DD1E493}" srcOrd="4" destOrd="0" presId="urn:microsoft.com/office/officeart/2005/8/layout/cycle1"/>
    <dgm:cxn modelId="{63490F77-D726-4810-B4F5-056512CEBB23}" type="presParOf" srcId="{94B161CB-9DED-44E0-8EBD-F20C288E04A9}" destId="{7BD7A168-9D78-41E5-81A4-F2A9317E787C}" srcOrd="5" destOrd="0" presId="urn:microsoft.com/office/officeart/2005/8/layout/cycle1"/>
    <dgm:cxn modelId="{E0B1672B-0DCC-4D8C-9F31-E671D96BF16E}" type="presParOf" srcId="{94B161CB-9DED-44E0-8EBD-F20C288E04A9}" destId="{6980D4C7-3370-4286-AF6B-DC4B2E5667AE}" srcOrd="6" destOrd="0" presId="urn:microsoft.com/office/officeart/2005/8/layout/cycle1"/>
    <dgm:cxn modelId="{E972A975-87BE-4D4F-AEAF-482176046F8A}" type="presParOf" srcId="{94B161CB-9DED-44E0-8EBD-F20C288E04A9}" destId="{F93E74A2-764E-43D2-9DFA-E2AC9D5E4F1A}" srcOrd="7" destOrd="0" presId="urn:microsoft.com/office/officeart/2005/8/layout/cycle1"/>
    <dgm:cxn modelId="{66690FD6-5775-4732-8E49-4E01471EB769}" type="presParOf" srcId="{94B161CB-9DED-44E0-8EBD-F20C288E04A9}" destId="{CDC447F0-5EA7-4108-BE44-2E6AC85F7D1A}"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90DA141-66D2-4BD3-8F1D-80A658932A10}" type="doc">
      <dgm:prSet loTypeId="urn:microsoft.com/office/officeart/2005/8/layout/radial6" loCatId="cycle" qsTypeId="urn:microsoft.com/office/officeart/2005/8/quickstyle/simple1" qsCatId="simple" csTypeId="urn:microsoft.com/office/officeart/2005/8/colors/accent2_1" csCatId="accent2" phldr="1"/>
      <dgm:spPr/>
      <dgm:t>
        <a:bodyPr/>
        <a:lstStyle/>
        <a:p>
          <a:endParaRPr lang="en-AU"/>
        </a:p>
      </dgm:t>
    </dgm:pt>
    <dgm:pt modelId="{FC51F8E6-1EDD-4771-8173-D62E3D39B880}">
      <dgm:prSet phldrT="[Text]" custT="1"/>
      <dgm:spPr>
        <a:ln>
          <a:solidFill>
            <a:srgbClr val="FFC000"/>
          </a:solidFill>
        </a:ln>
      </dgm:spPr>
      <dgm:t>
        <a:bodyPr/>
        <a:lstStyle/>
        <a:p>
          <a:r>
            <a:rPr lang="en-AU" sz="2400" noProof="0" dirty="0" smtClean="0">
              <a:latin typeface="Helvetica Light"/>
            </a:rPr>
            <a:t>Turning good intentions into action</a:t>
          </a:r>
          <a:endParaRPr lang="en-AU" sz="2400" noProof="0" dirty="0">
            <a:latin typeface="Helvetica Light"/>
          </a:endParaRPr>
        </a:p>
      </dgm:t>
    </dgm:pt>
    <dgm:pt modelId="{4DF3BDEE-6377-45AE-B542-28A6D3D4D80C}" type="parTrans" cxnId="{D326F802-AC6D-43E7-AC25-8D74AFE5061B}">
      <dgm:prSet/>
      <dgm:spPr/>
      <dgm:t>
        <a:bodyPr/>
        <a:lstStyle/>
        <a:p>
          <a:endParaRPr lang="en-AU" noProof="0"/>
        </a:p>
      </dgm:t>
    </dgm:pt>
    <dgm:pt modelId="{A36DF5DA-AD6C-4C77-B873-B12552F2DFB3}" type="sibTrans" cxnId="{D326F802-AC6D-43E7-AC25-8D74AFE5061B}">
      <dgm:prSet/>
      <dgm:spPr/>
      <dgm:t>
        <a:bodyPr/>
        <a:lstStyle/>
        <a:p>
          <a:endParaRPr lang="en-AU" noProof="0"/>
        </a:p>
      </dgm:t>
    </dgm:pt>
    <dgm:pt modelId="{AA4150B6-D083-4728-96BE-26A17B824C71}">
      <dgm:prSet phldrT="[Text]" custT="1"/>
      <dgm:spPr>
        <a:ln>
          <a:solidFill>
            <a:srgbClr val="FFC000"/>
          </a:solidFill>
        </a:ln>
      </dgm:spPr>
      <dgm:t>
        <a:bodyPr/>
        <a:lstStyle/>
        <a:p>
          <a:r>
            <a:rPr lang="en-AU" sz="1400" noProof="0" dirty="0" smtClean="0">
              <a:latin typeface="Helvetica Light"/>
            </a:rPr>
            <a:t>Build meaningful relationships</a:t>
          </a:r>
          <a:endParaRPr lang="en-AU" sz="1400" noProof="0" dirty="0">
            <a:latin typeface="Helvetica Light"/>
          </a:endParaRPr>
        </a:p>
      </dgm:t>
    </dgm:pt>
    <dgm:pt modelId="{E133B978-8F2B-4142-BB75-C7B8FCD8FA7A}" type="parTrans" cxnId="{3CCE704C-940D-4FF2-BAF8-0AD80659B75C}">
      <dgm:prSet/>
      <dgm:spPr/>
      <dgm:t>
        <a:bodyPr/>
        <a:lstStyle/>
        <a:p>
          <a:endParaRPr lang="en-AU" noProof="0"/>
        </a:p>
      </dgm:t>
    </dgm:pt>
    <dgm:pt modelId="{1F5FACD6-A4BC-4530-A143-5027DF9F9961}" type="sibTrans" cxnId="{3CCE704C-940D-4FF2-BAF8-0AD80659B75C}">
      <dgm:prSet/>
      <dgm:spPr>
        <a:solidFill>
          <a:srgbClr val="FFC000"/>
        </a:solidFill>
      </dgm:spPr>
      <dgm:t>
        <a:bodyPr/>
        <a:lstStyle/>
        <a:p>
          <a:endParaRPr lang="en-AU" noProof="0"/>
        </a:p>
      </dgm:t>
    </dgm:pt>
    <dgm:pt modelId="{AB3701EF-4006-4431-8C62-4A8049BA8E51}">
      <dgm:prSet phldrT="[Text]" custT="1"/>
      <dgm:spPr>
        <a:ln>
          <a:solidFill>
            <a:srgbClr val="FFC000"/>
          </a:solidFill>
        </a:ln>
      </dgm:spPr>
      <dgm:t>
        <a:bodyPr/>
        <a:lstStyle/>
        <a:p>
          <a:r>
            <a:rPr lang="en-AU" sz="1400" noProof="0" dirty="0" smtClean="0">
              <a:latin typeface="Helvetica Light"/>
            </a:rPr>
            <a:t>Create sustainable opportunities</a:t>
          </a:r>
          <a:endParaRPr lang="en-AU" sz="1400" noProof="0" dirty="0">
            <a:latin typeface="Helvetica Light"/>
          </a:endParaRPr>
        </a:p>
      </dgm:t>
    </dgm:pt>
    <dgm:pt modelId="{C3EE27D4-ABA9-4120-826B-FE7369FE18B5}" type="parTrans" cxnId="{636D0F0D-996D-4277-825E-D80BF824A89F}">
      <dgm:prSet/>
      <dgm:spPr/>
      <dgm:t>
        <a:bodyPr/>
        <a:lstStyle/>
        <a:p>
          <a:endParaRPr lang="en-AU" noProof="0"/>
        </a:p>
      </dgm:t>
    </dgm:pt>
    <dgm:pt modelId="{05809D41-CC91-4740-A70C-DAD2064BF284}" type="sibTrans" cxnId="{636D0F0D-996D-4277-825E-D80BF824A89F}">
      <dgm:prSet/>
      <dgm:spPr>
        <a:solidFill>
          <a:srgbClr val="FFC000"/>
        </a:solidFill>
      </dgm:spPr>
      <dgm:t>
        <a:bodyPr/>
        <a:lstStyle/>
        <a:p>
          <a:endParaRPr lang="en-AU" noProof="0"/>
        </a:p>
      </dgm:t>
    </dgm:pt>
    <dgm:pt modelId="{3D824109-337C-4CDC-B498-26A282B73AEA}">
      <dgm:prSet phldrT="[Text]" custT="1"/>
      <dgm:spPr>
        <a:ln>
          <a:solidFill>
            <a:srgbClr val="FFC000"/>
          </a:solidFill>
        </a:ln>
      </dgm:spPr>
      <dgm:t>
        <a:bodyPr/>
        <a:lstStyle/>
        <a:p>
          <a:r>
            <a:rPr lang="en-AU" sz="1400" noProof="0" dirty="0" smtClean="0">
              <a:latin typeface="Helvetica Light"/>
            </a:rPr>
            <a:t>Aligned to organisational objectives</a:t>
          </a:r>
          <a:endParaRPr lang="en-AU" sz="1400" noProof="0" dirty="0">
            <a:latin typeface="Helvetica Light"/>
          </a:endParaRPr>
        </a:p>
      </dgm:t>
    </dgm:pt>
    <dgm:pt modelId="{CF33D217-7976-45D7-8D4B-4CF43C289E33}" type="parTrans" cxnId="{7911B298-7FC9-4F44-8E93-8C6BBD92C1FB}">
      <dgm:prSet/>
      <dgm:spPr/>
      <dgm:t>
        <a:bodyPr/>
        <a:lstStyle/>
        <a:p>
          <a:endParaRPr lang="en-AU" noProof="0"/>
        </a:p>
      </dgm:t>
    </dgm:pt>
    <dgm:pt modelId="{A426AC17-C489-473D-82C7-9EAD57716D6B}" type="sibTrans" cxnId="{7911B298-7FC9-4F44-8E93-8C6BBD92C1FB}">
      <dgm:prSet/>
      <dgm:spPr>
        <a:solidFill>
          <a:srgbClr val="FFC000"/>
        </a:solidFill>
      </dgm:spPr>
      <dgm:t>
        <a:bodyPr/>
        <a:lstStyle/>
        <a:p>
          <a:endParaRPr lang="en-AU" noProof="0"/>
        </a:p>
      </dgm:t>
    </dgm:pt>
    <dgm:pt modelId="{E20C6060-32CE-43D7-99C9-C2315DB14BBE}">
      <dgm:prSet phldrT="[Text]" custT="1"/>
      <dgm:spPr>
        <a:ln>
          <a:solidFill>
            <a:srgbClr val="FFC000"/>
          </a:solidFill>
        </a:ln>
      </dgm:spPr>
      <dgm:t>
        <a:bodyPr/>
        <a:lstStyle/>
        <a:p>
          <a:r>
            <a:rPr lang="en-AU" sz="1400" noProof="0" dirty="0" smtClean="0">
              <a:latin typeface="Helvetica Light"/>
            </a:rPr>
            <a:t>Engage within sphere of influence</a:t>
          </a:r>
          <a:endParaRPr lang="en-AU" sz="1400" noProof="0" dirty="0">
            <a:latin typeface="Helvetica Light"/>
          </a:endParaRPr>
        </a:p>
      </dgm:t>
    </dgm:pt>
    <dgm:pt modelId="{AE36890D-F3C8-42C0-AF83-E59ECC244525}" type="parTrans" cxnId="{BF20B757-FABF-47D5-BE7A-39F0104CBAE2}">
      <dgm:prSet/>
      <dgm:spPr/>
      <dgm:t>
        <a:bodyPr/>
        <a:lstStyle/>
        <a:p>
          <a:endParaRPr lang="en-AU" noProof="0"/>
        </a:p>
      </dgm:t>
    </dgm:pt>
    <dgm:pt modelId="{58411CE2-5F22-411A-9ED3-642FB10D2F72}" type="sibTrans" cxnId="{BF20B757-FABF-47D5-BE7A-39F0104CBAE2}">
      <dgm:prSet/>
      <dgm:spPr>
        <a:solidFill>
          <a:srgbClr val="FFC000"/>
        </a:solidFill>
      </dgm:spPr>
      <dgm:t>
        <a:bodyPr/>
        <a:lstStyle/>
        <a:p>
          <a:endParaRPr lang="en-AU" noProof="0"/>
        </a:p>
      </dgm:t>
    </dgm:pt>
    <dgm:pt modelId="{BFA791DA-7CC3-42A2-A650-56F11D641D9B}">
      <dgm:prSet phldrT="[Text]" custT="1"/>
      <dgm:spPr>
        <a:ln>
          <a:solidFill>
            <a:srgbClr val="FFC000"/>
          </a:solidFill>
        </a:ln>
      </dgm:spPr>
      <dgm:t>
        <a:bodyPr/>
        <a:lstStyle/>
        <a:p>
          <a:r>
            <a:rPr lang="en-AU" sz="1400" noProof="0" dirty="0" smtClean="0">
              <a:latin typeface="Helvetica Light"/>
            </a:rPr>
            <a:t>Set timelines and targets</a:t>
          </a:r>
          <a:endParaRPr lang="en-AU" sz="1400" noProof="0" dirty="0">
            <a:latin typeface="Helvetica Light"/>
          </a:endParaRPr>
        </a:p>
      </dgm:t>
    </dgm:pt>
    <dgm:pt modelId="{EF0CD095-623C-4C05-A6DC-90C6FDCE4042}" type="parTrans" cxnId="{B2BCD025-A3E2-4CC2-862C-D84543BC62CB}">
      <dgm:prSet/>
      <dgm:spPr/>
      <dgm:t>
        <a:bodyPr/>
        <a:lstStyle/>
        <a:p>
          <a:endParaRPr lang="en-AU" noProof="0"/>
        </a:p>
      </dgm:t>
    </dgm:pt>
    <dgm:pt modelId="{8045E22B-41CB-4460-A4A4-C0F1FAAA465A}" type="sibTrans" cxnId="{B2BCD025-A3E2-4CC2-862C-D84543BC62CB}">
      <dgm:prSet/>
      <dgm:spPr>
        <a:solidFill>
          <a:srgbClr val="FFC000"/>
        </a:solidFill>
      </dgm:spPr>
      <dgm:t>
        <a:bodyPr/>
        <a:lstStyle/>
        <a:p>
          <a:endParaRPr lang="en-AU" noProof="0"/>
        </a:p>
      </dgm:t>
    </dgm:pt>
    <dgm:pt modelId="{AF52C0AF-10CB-410F-97B0-07FF4BC7B9D8}" type="pres">
      <dgm:prSet presAssocID="{D90DA141-66D2-4BD3-8F1D-80A658932A10}" presName="Name0" presStyleCnt="0">
        <dgm:presLayoutVars>
          <dgm:chMax val="1"/>
          <dgm:dir/>
          <dgm:animLvl val="ctr"/>
          <dgm:resizeHandles val="exact"/>
        </dgm:presLayoutVars>
      </dgm:prSet>
      <dgm:spPr/>
      <dgm:t>
        <a:bodyPr/>
        <a:lstStyle/>
        <a:p>
          <a:endParaRPr lang="en-AU"/>
        </a:p>
      </dgm:t>
    </dgm:pt>
    <dgm:pt modelId="{271396F7-4AD6-4B9C-BC75-BFFE0E5E39F3}" type="pres">
      <dgm:prSet presAssocID="{FC51F8E6-1EDD-4771-8173-D62E3D39B880}" presName="centerShape" presStyleLbl="node0" presStyleIdx="0" presStyleCnt="1"/>
      <dgm:spPr/>
      <dgm:t>
        <a:bodyPr/>
        <a:lstStyle/>
        <a:p>
          <a:endParaRPr lang="en-AU"/>
        </a:p>
      </dgm:t>
    </dgm:pt>
    <dgm:pt modelId="{F7390316-7A1F-44D3-941D-6B1019B67702}" type="pres">
      <dgm:prSet presAssocID="{AA4150B6-D083-4728-96BE-26A17B824C71}" presName="node" presStyleLbl="node1" presStyleIdx="0" presStyleCnt="5">
        <dgm:presLayoutVars>
          <dgm:bulletEnabled val="1"/>
        </dgm:presLayoutVars>
      </dgm:prSet>
      <dgm:spPr/>
      <dgm:t>
        <a:bodyPr/>
        <a:lstStyle/>
        <a:p>
          <a:endParaRPr lang="en-AU"/>
        </a:p>
      </dgm:t>
    </dgm:pt>
    <dgm:pt modelId="{E227D40F-A706-441A-B71A-B22FA74C4835}" type="pres">
      <dgm:prSet presAssocID="{AA4150B6-D083-4728-96BE-26A17B824C71}" presName="dummy" presStyleCnt="0"/>
      <dgm:spPr/>
      <dgm:t>
        <a:bodyPr/>
        <a:lstStyle/>
        <a:p>
          <a:endParaRPr lang="en-AU"/>
        </a:p>
      </dgm:t>
    </dgm:pt>
    <dgm:pt modelId="{0FFF65FB-32E2-431F-8F17-E0C24762E52C}" type="pres">
      <dgm:prSet presAssocID="{1F5FACD6-A4BC-4530-A143-5027DF9F9961}" presName="sibTrans" presStyleLbl="sibTrans2D1" presStyleIdx="0" presStyleCnt="5"/>
      <dgm:spPr/>
      <dgm:t>
        <a:bodyPr/>
        <a:lstStyle/>
        <a:p>
          <a:endParaRPr lang="en-AU"/>
        </a:p>
      </dgm:t>
    </dgm:pt>
    <dgm:pt modelId="{5FF9975B-B5DC-4D62-8120-0D4351D31121}" type="pres">
      <dgm:prSet presAssocID="{AB3701EF-4006-4431-8C62-4A8049BA8E51}" presName="node" presStyleLbl="node1" presStyleIdx="1" presStyleCnt="5">
        <dgm:presLayoutVars>
          <dgm:bulletEnabled val="1"/>
        </dgm:presLayoutVars>
      </dgm:prSet>
      <dgm:spPr/>
      <dgm:t>
        <a:bodyPr/>
        <a:lstStyle/>
        <a:p>
          <a:endParaRPr lang="en-AU"/>
        </a:p>
      </dgm:t>
    </dgm:pt>
    <dgm:pt modelId="{CEB3AE7D-614B-490F-9B8D-04B611AC203E}" type="pres">
      <dgm:prSet presAssocID="{AB3701EF-4006-4431-8C62-4A8049BA8E51}" presName="dummy" presStyleCnt="0"/>
      <dgm:spPr/>
      <dgm:t>
        <a:bodyPr/>
        <a:lstStyle/>
        <a:p>
          <a:endParaRPr lang="en-AU"/>
        </a:p>
      </dgm:t>
    </dgm:pt>
    <dgm:pt modelId="{DFD15FCB-D4C1-41EB-9411-746C02210961}" type="pres">
      <dgm:prSet presAssocID="{05809D41-CC91-4740-A70C-DAD2064BF284}" presName="sibTrans" presStyleLbl="sibTrans2D1" presStyleIdx="1" presStyleCnt="5"/>
      <dgm:spPr/>
      <dgm:t>
        <a:bodyPr/>
        <a:lstStyle/>
        <a:p>
          <a:endParaRPr lang="en-AU"/>
        </a:p>
      </dgm:t>
    </dgm:pt>
    <dgm:pt modelId="{1F2F69BB-14AD-43C1-B5C2-BFF7E30FAA58}" type="pres">
      <dgm:prSet presAssocID="{3D824109-337C-4CDC-B498-26A282B73AEA}" presName="node" presStyleLbl="node1" presStyleIdx="2" presStyleCnt="5" custScaleX="111227">
        <dgm:presLayoutVars>
          <dgm:bulletEnabled val="1"/>
        </dgm:presLayoutVars>
      </dgm:prSet>
      <dgm:spPr/>
      <dgm:t>
        <a:bodyPr/>
        <a:lstStyle/>
        <a:p>
          <a:endParaRPr lang="en-AU"/>
        </a:p>
      </dgm:t>
    </dgm:pt>
    <dgm:pt modelId="{CF1A7682-C57C-4368-943D-E8BE750388AA}" type="pres">
      <dgm:prSet presAssocID="{3D824109-337C-4CDC-B498-26A282B73AEA}" presName="dummy" presStyleCnt="0"/>
      <dgm:spPr/>
      <dgm:t>
        <a:bodyPr/>
        <a:lstStyle/>
        <a:p>
          <a:endParaRPr lang="en-AU"/>
        </a:p>
      </dgm:t>
    </dgm:pt>
    <dgm:pt modelId="{1C432240-B87A-4759-867D-8E9A73300274}" type="pres">
      <dgm:prSet presAssocID="{A426AC17-C489-473D-82C7-9EAD57716D6B}" presName="sibTrans" presStyleLbl="sibTrans2D1" presStyleIdx="2" presStyleCnt="5"/>
      <dgm:spPr/>
      <dgm:t>
        <a:bodyPr/>
        <a:lstStyle/>
        <a:p>
          <a:endParaRPr lang="en-AU"/>
        </a:p>
      </dgm:t>
    </dgm:pt>
    <dgm:pt modelId="{BB64E886-9716-4986-BA90-DF6BF99496C1}" type="pres">
      <dgm:prSet presAssocID="{E20C6060-32CE-43D7-99C9-C2315DB14BBE}" presName="node" presStyleLbl="node1" presStyleIdx="3" presStyleCnt="5">
        <dgm:presLayoutVars>
          <dgm:bulletEnabled val="1"/>
        </dgm:presLayoutVars>
      </dgm:prSet>
      <dgm:spPr/>
      <dgm:t>
        <a:bodyPr/>
        <a:lstStyle/>
        <a:p>
          <a:endParaRPr lang="en-AU"/>
        </a:p>
      </dgm:t>
    </dgm:pt>
    <dgm:pt modelId="{3661030E-F7FD-4AFC-AA31-708750692B7F}" type="pres">
      <dgm:prSet presAssocID="{E20C6060-32CE-43D7-99C9-C2315DB14BBE}" presName="dummy" presStyleCnt="0"/>
      <dgm:spPr/>
      <dgm:t>
        <a:bodyPr/>
        <a:lstStyle/>
        <a:p>
          <a:endParaRPr lang="en-AU"/>
        </a:p>
      </dgm:t>
    </dgm:pt>
    <dgm:pt modelId="{5A0E8F93-714D-47FE-8120-95CA913ECBEA}" type="pres">
      <dgm:prSet presAssocID="{58411CE2-5F22-411A-9ED3-642FB10D2F72}" presName="sibTrans" presStyleLbl="sibTrans2D1" presStyleIdx="3" presStyleCnt="5" custLinFactNeighborX="-252" custLinFactNeighborY="-1645"/>
      <dgm:spPr/>
      <dgm:t>
        <a:bodyPr/>
        <a:lstStyle/>
        <a:p>
          <a:endParaRPr lang="en-AU"/>
        </a:p>
      </dgm:t>
    </dgm:pt>
    <dgm:pt modelId="{262337D5-DCC2-4FB1-96C8-490EA439732B}" type="pres">
      <dgm:prSet presAssocID="{BFA791DA-7CC3-42A2-A650-56F11D641D9B}" presName="node" presStyleLbl="node1" presStyleIdx="4" presStyleCnt="5">
        <dgm:presLayoutVars>
          <dgm:bulletEnabled val="1"/>
        </dgm:presLayoutVars>
      </dgm:prSet>
      <dgm:spPr/>
      <dgm:t>
        <a:bodyPr/>
        <a:lstStyle/>
        <a:p>
          <a:endParaRPr lang="en-AU"/>
        </a:p>
      </dgm:t>
    </dgm:pt>
    <dgm:pt modelId="{129C46AA-3ABF-4013-9657-84084508752C}" type="pres">
      <dgm:prSet presAssocID="{BFA791DA-7CC3-42A2-A650-56F11D641D9B}" presName="dummy" presStyleCnt="0"/>
      <dgm:spPr/>
      <dgm:t>
        <a:bodyPr/>
        <a:lstStyle/>
        <a:p>
          <a:endParaRPr lang="en-AU"/>
        </a:p>
      </dgm:t>
    </dgm:pt>
    <dgm:pt modelId="{22F89036-D542-4992-AAA4-4E1BA90C46A3}" type="pres">
      <dgm:prSet presAssocID="{8045E22B-41CB-4460-A4A4-C0F1FAAA465A}" presName="sibTrans" presStyleLbl="sibTrans2D1" presStyleIdx="4" presStyleCnt="5"/>
      <dgm:spPr/>
      <dgm:t>
        <a:bodyPr/>
        <a:lstStyle/>
        <a:p>
          <a:endParaRPr lang="en-AU"/>
        </a:p>
      </dgm:t>
    </dgm:pt>
  </dgm:ptLst>
  <dgm:cxnLst>
    <dgm:cxn modelId="{06075776-68B2-4325-A351-E6EDE69CDD8D}" type="presOf" srcId="{D90DA141-66D2-4BD3-8F1D-80A658932A10}" destId="{AF52C0AF-10CB-410F-97B0-07FF4BC7B9D8}" srcOrd="0" destOrd="0" presId="urn:microsoft.com/office/officeart/2005/8/layout/radial6"/>
    <dgm:cxn modelId="{CB1F1E97-E3BA-4761-AE33-E73BA14ED4D8}" type="presOf" srcId="{BFA791DA-7CC3-42A2-A650-56F11D641D9B}" destId="{262337D5-DCC2-4FB1-96C8-490EA439732B}" srcOrd="0" destOrd="0" presId="urn:microsoft.com/office/officeart/2005/8/layout/radial6"/>
    <dgm:cxn modelId="{208DBACC-E11C-4D42-B8B3-A53363DCFB5F}" type="presOf" srcId="{A426AC17-C489-473D-82C7-9EAD57716D6B}" destId="{1C432240-B87A-4759-867D-8E9A73300274}" srcOrd="0" destOrd="0" presId="urn:microsoft.com/office/officeart/2005/8/layout/radial6"/>
    <dgm:cxn modelId="{60C4FB19-9D2B-4F23-8FEC-9262E6F74C6A}" type="presOf" srcId="{1F5FACD6-A4BC-4530-A143-5027DF9F9961}" destId="{0FFF65FB-32E2-431F-8F17-E0C24762E52C}" srcOrd="0" destOrd="0" presId="urn:microsoft.com/office/officeart/2005/8/layout/radial6"/>
    <dgm:cxn modelId="{636D0F0D-996D-4277-825E-D80BF824A89F}" srcId="{FC51F8E6-1EDD-4771-8173-D62E3D39B880}" destId="{AB3701EF-4006-4431-8C62-4A8049BA8E51}" srcOrd="1" destOrd="0" parTransId="{C3EE27D4-ABA9-4120-826B-FE7369FE18B5}" sibTransId="{05809D41-CC91-4740-A70C-DAD2064BF284}"/>
    <dgm:cxn modelId="{7911B298-7FC9-4F44-8E93-8C6BBD92C1FB}" srcId="{FC51F8E6-1EDD-4771-8173-D62E3D39B880}" destId="{3D824109-337C-4CDC-B498-26A282B73AEA}" srcOrd="2" destOrd="0" parTransId="{CF33D217-7976-45D7-8D4B-4CF43C289E33}" sibTransId="{A426AC17-C489-473D-82C7-9EAD57716D6B}"/>
    <dgm:cxn modelId="{DC207752-6E14-4AAB-8047-5A10834D280E}" type="presOf" srcId="{FC51F8E6-1EDD-4771-8173-D62E3D39B880}" destId="{271396F7-4AD6-4B9C-BC75-BFFE0E5E39F3}" srcOrd="0" destOrd="0" presId="urn:microsoft.com/office/officeart/2005/8/layout/radial6"/>
    <dgm:cxn modelId="{7209EBF7-BAA2-44CB-931D-997B0BF5D266}" type="presOf" srcId="{05809D41-CC91-4740-A70C-DAD2064BF284}" destId="{DFD15FCB-D4C1-41EB-9411-746C02210961}" srcOrd="0" destOrd="0" presId="urn:microsoft.com/office/officeart/2005/8/layout/radial6"/>
    <dgm:cxn modelId="{850146E8-965A-4947-8744-AC46238AF421}" type="presOf" srcId="{AB3701EF-4006-4431-8C62-4A8049BA8E51}" destId="{5FF9975B-B5DC-4D62-8120-0D4351D31121}" srcOrd="0" destOrd="0" presId="urn:microsoft.com/office/officeart/2005/8/layout/radial6"/>
    <dgm:cxn modelId="{80A1C8F2-7DF5-4052-AC41-2F23E964CCFB}" type="presOf" srcId="{8045E22B-41CB-4460-A4A4-C0F1FAAA465A}" destId="{22F89036-D542-4992-AAA4-4E1BA90C46A3}" srcOrd="0" destOrd="0" presId="urn:microsoft.com/office/officeart/2005/8/layout/radial6"/>
    <dgm:cxn modelId="{ED55047C-6787-4BD1-B59A-4D7399042999}" type="presOf" srcId="{3D824109-337C-4CDC-B498-26A282B73AEA}" destId="{1F2F69BB-14AD-43C1-B5C2-BFF7E30FAA58}" srcOrd="0" destOrd="0" presId="urn:microsoft.com/office/officeart/2005/8/layout/radial6"/>
    <dgm:cxn modelId="{B2BCD025-A3E2-4CC2-862C-D84543BC62CB}" srcId="{FC51F8E6-1EDD-4771-8173-D62E3D39B880}" destId="{BFA791DA-7CC3-42A2-A650-56F11D641D9B}" srcOrd="4" destOrd="0" parTransId="{EF0CD095-623C-4C05-A6DC-90C6FDCE4042}" sibTransId="{8045E22B-41CB-4460-A4A4-C0F1FAAA465A}"/>
    <dgm:cxn modelId="{3CCE704C-940D-4FF2-BAF8-0AD80659B75C}" srcId="{FC51F8E6-1EDD-4771-8173-D62E3D39B880}" destId="{AA4150B6-D083-4728-96BE-26A17B824C71}" srcOrd="0" destOrd="0" parTransId="{E133B978-8F2B-4142-BB75-C7B8FCD8FA7A}" sibTransId="{1F5FACD6-A4BC-4530-A143-5027DF9F9961}"/>
    <dgm:cxn modelId="{16EC5B29-C00D-4A39-B7C5-C278068775AF}" type="presOf" srcId="{AA4150B6-D083-4728-96BE-26A17B824C71}" destId="{F7390316-7A1F-44D3-941D-6B1019B67702}" srcOrd="0" destOrd="0" presId="urn:microsoft.com/office/officeart/2005/8/layout/radial6"/>
    <dgm:cxn modelId="{C0B5831B-8DF8-4397-87A3-DBFB8174A162}" type="presOf" srcId="{58411CE2-5F22-411A-9ED3-642FB10D2F72}" destId="{5A0E8F93-714D-47FE-8120-95CA913ECBEA}" srcOrd="0" destOrd="0" presId="urn:microsoft.com/office/officeart/2005/8/layout/radial6"/>
    <dgm:cxn modelId="{D326F802-AC6D-43E7-AC25-8D74AFE5061B}" srcId="{D90DA141-66D2-4BD3-8F1D-80A658932A10}" destId="{FC51F8E6-1EDD-4771-8173-D62E3D39B880}" srcOrd="0" destOrd="0" parTransId="{4DF3BDEE-6377-45AE-B542-28A6D3D4D80C}" sibTransId="{A36DF5DA-AD6C-4C77-B873-B12552F2DFB3}"/>
    <dgm:cxn modelId="{0F5EF187-F7D7-4FBC-B609-EF02FBA7E539}" type="presOf" srcId="{E20C6060-32CE-43D7-99C9-C2315DB14BBE}" destId="{BB64E886-9716-4986-BA90-DF6BF99496C1}" srcOrd="0" destOrd="0" presId="urn:microsoft.com/office/officeart/2005/8/layout/radial6"/>
    <dgm:cxn modelId="{BF20B757-FABF-47D5-BE7A-39F0104CBAE2}" srcId="{FC51F8E6-1EDD-4771-8173-D62E3D39B880}" destId="{E20C6060-32CE-43D7-99C9-C2315DB14BBE}" srcOrd="3" destOrd="0" parTransId="{AE36890D-F3C8-42C0-AF83-E59ECC244525}" sibTransId="{58411CE2-5F22-411A-9ED3-642FB10D2F72}"/>
    <dgm:cxn modelId="{03F44BEC-BFD0-4142-9CEB-EA38E8B01F4A}" type="presParOf" srcId="{AF52C0AF-10CB-410F-97B0-07FF4BC7B9D8}" destId="{271396F7-4AD6-4B9C-BC75-BFFE0E5E39F3}" srcOrd="0" destOrd="0" presId="urn:microsoft.com/office/officeart/2005/8/layout/radial6"/>
    <dgm:cxn modelId="{E5841E3D-D8AB-4842-88DD-11C84914C877}" type="presParOf" srcId="{AF52C0AF-10CB-410F-97B0-07FF4BC7B9D8}" destId="{F7390316-7A1F-44D3-941D-6B1019B67702}" srcOrd="1" destOrd="0" presId="urn:microsoft.com/office/officeart/2005/8/layout/radial6"/>
    <dgm:cxn modelId="{B17AFFDF-B7B8-4E89-9739-F90997B82F02}" type="presParOf" srcId="{AF52C0AF-10CB-410F-97B0-07FF4BC7B9D8}" destId="{E227D40F-A706-441A-B71A-B22FA74C4835}" srcOrd="2" destOrd="0" presId="urn:microsoft.com/office/officeart/2005/8/layout/radial6"/>
    <dgm:cxn modelId="{1B192719-B3B5-4FFF-88A1-289F0280A146}" type="presParOf" srcId="{AF52C0AF-10CB-410F-97B0-07FF4BC7B9D8}" destId="{0FFF65FB-32E2-431F-8F17-E0C24762E52C}" srcOrd="3" destOrd="0" presId="urn:microsoft.com/office/officeart/2005/8/layout/radial6"/>
    <dgm:cxn modelId="{8F59D9A1-858D-47CD-97DD-9EB3D3BA0CAC}" type="presParOf" srcId="{AF52C0AF-10CB-410F-97B0-07FF4BC7B9D8}" destId="{5FF9975B-B5DC-4D62-8120-0D4351D31121}" srcOrd="4" destOrd="0" presId="urn:microsoft.com/office/officeart/2005/8/layout/radial6"/>
    <dgm:cxn modelId="{48BFE5D4-3BB4-4C3D-B906-0E8D68A1F867}" type="presParOf" srcId="{AF52C0AF-10CB-410F-97B0-07FF4BC7B9D8}" destId="{CEB3AE7D-614B-490F-9B8D-04B611AC203E}" srcOrd="5" destOrd="0" presId="urn:microsoft.com/office/officeart/2005/8/layout/radial6"/>
    <dgm:cxn modelId="{6E85673F-784C-4F03-98AF-908CB48E8346}" type="presParOf" srcId="{AF52C0AF-10CB-410F-97B0-07FF4BC7B9D8}" destId="{DFD15FCB-D4C1-41EB-9411-746C02210961}" srcOrd="6" destOrd="0" presId="urn:microsoft.com/office/officeart/2005/8/layout/radial6"/>
    <dgm:cxn modelId="{DC306A97-1708-4F91-935F-38F61BA5B1CD}" type="presParOf" srcId="{AF52C0AF-10CB-410F-97B0-07FF4BC7B9D8}" destId="{1F2F69BB-14AD-43C1-B5C2-BFF7E30FAA58}" srcOrd="7" destOrd="0" presId="urn:microsoft.com/office/officeart/2005/8/layout/radial6"/>
    <dgm:cxn modelId="{9F3C638E-27C4-484B-AAB7-018B03835DCA}" type="presParOf" srcId="{AF52C0AF-10CB-410F-97B0-07FF4BC7B9D8}" destId="{CF1A7682-C57C-4368-943D-E8BE750388AA}" srcOrd="8" destOrd="0" presId="urn:microsoft.com/office/officeart/2005/8/layout/radial6"/>
    <dgm:cxn modelId="{8000FB9C-B9DE-4C30-B014-DAF57187FE0C}" type="presParOf" srcId="{AF52C0AF-10CB-410F-97B0-07FF4BC7B9D8}" destId="{1C432240-B87A-4759-867D-8E9A73300274}" srcOrd="9" destOrd="0" presId="urn:microsoft.com/office/officeart/2005/8/layout/radial6"/>
    <dgm:cxn modelId="{A2334FDB-7F9E-4F36-B40F-71E13BAF5A3B}" type="presParOf" srcId="{AF52C0AF-10CB-410F-97B0-07FF4BC7B9D8}" destId="{BB64E886-9716-4986-BA90-DF6BF99496C1}" srcOrd="10" destOrd="0" presId="urn:microsoft.com/office/officeart/2005/8/layout/radial6"/>
    <dgm:cxn modelId="{0E448E6B-7042-44CA-BA08-76CC418865A2}" type="presParOf" srcId="{AF52C0AF-10CB-410F-97B0-07FF4BC7B9D8}" destId="{3661030E-F7FD-4AFC-AA31-708750692B7F}" srcOrd="11" destOrd="0" presId="urn:microsoft.com/office/officeart/2005/8/layout/radial6"/>
    <dgm:cxn modelId="{64770169-3692-4A6D-B036-0E95D57F17D1}" type="presParOf" srcId="{AF52C0AF-10CB-410F-97B0-07FF4BC7B9D8}" destId="{5A0E8F93-714D-47FE-8120-95CA913ECBEA}" srcOrd="12" destOrd="0" presId="urn:microsoft.com/office/officeart/2005/8/layout/radial6"/>
    <dgm:cxn modelId="{6F590D8C-59E1-4237-9BCC-79372A273628}" type="presParOf" srcId="{AF52C0AF-10CB-410F-97B0-07FF4BC7B9D8}" destId="{262337D5-DCC2-4FB1-96C8-490EA439732B}" srcOrd="13" destOrd="0" presId="urn:microsoft.com/office/officeart/2005/8/layout/radial6"/>
    <dgm:cxn modelId="{0104C196-E74F-49AA-A098-27AAE993C21B}" type="presParOf" srcId="{AF52C0AF-10CB-410F-97B0-07FF4BC7B9D8}" destId="{129C46AA-3ABF-4013-9657-84084508752C}" srcOrd="14" destOrd="0" presId="urn:microsoft.com/office/officeart/2005/8/layout/radial6"/>
    <dgm:cxn modelId="{ED7EB7FA-139B-4640-B9A7-8FC29F8215EF}" type="presParOf" srcId="{AF52C0AF-10CB-410F-97B0-07FF4BC7B9D8}" destId="{22F89036-D542-4992-AAA4-4E1BA90C46A3}" srcOrd="15" destOrd="0" presId="urn:microsoft.com/office/officeart/2005/8/layout/radial6"/>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7AB323-3C2E-437E-AA9F-22E67FD4C999}" type="doc">
      <dgm:prSet loTypeId="urn:microsoft.com/office/officeart/2005/8/layout/radial4" loCatId="relationship" qsTypeId="urn:microsoft.com/office/officeart/2005/8/quickstyle/simple1" qsCatId="simple" csTypeId="urn:microsoft.com/office/officeart/2005/8/colors/accent1_1" csCatId="accent1" phldr="1"/>
      <dgm:spPr/>
      <dgm:t>
        <a:bodyPr/>
        <a:lstStyle/>
        <a:p>
          <a:endParaRPr lang="en-AU"/>
        </a:p>
      </dgm:t>
    </dgm:pt>
    <dgm:pt modelId="{EF2F6697-2B7E-4BB7-A170-64857209AD5F}">
      <dgm:prSet phldrT="[Text]" custT="1"/>
      <dgm:spPr>
        <a:ln>
          <a:solidFill>
            <a:srgbClr val="FFC000"/>
          </a:solidFill>
        </a:ln>
      </dgm:spPr>
      <dgm:t>
        <a:bodyPr/>
        <a:lstStyle/>
        <a:p>
          <a:pPr algn="ctr"/>
          <a:endParaRPr lang="en-AU" sz="900" b="1" dirty="0" smtClean="0">
            <a:latin typeface="Helvetica Light"/>
          </a:endParaRPr>
        </a:p>
        <a:p>
          <a:pPr algn="ctr"/>
          <a:r>
            <a:rPr lang="en-AU" sz="1600" b="1" dirty="0" smtClean="0">
              <a:latin typeface="Helvetica Light"/>
            </a:rPr>
            <a:t>Type 1: Reflect RAP</a:t>
          </a:r>
        </a:p>
        <a:p>
          <a:pPr algn="ctr"/>
          <a:r>
            <a:rPr lang="en-AU" sz="1600" i="1" dirty="0" smtClean="0"/>
            <a:t>Laying the Foundations for building respectful relationships</a:t>
          </a:r>
          <a:endParaRPr lang="en-AU" sz="1600" b="1" dirty="0" smtClean="0">
            <a:latin typeface="Helvetica Light"/>
          </a:endParaRPr>
        </a:p>
        <a:p>
          <a:pPr algn="ctr"/>
          <a:r>
            <a:rPr lang="en-AU" sz="1600" dirty="0" smtClean="0">
              <a:latin typeface="Helvetica Light"/>
            </a:rPr>
            <a:t>Organisations commit to a pre-determined set of generic actions to achieve over the year. </a:t>
          </a:r>
          <a:endParaRPr lang="en-AU" sz="1600" b="1" dirty="0">
            <a:latin typeface="Helvetica Light"/>
          </a:endParaRPr>
        </a:p>
      </dgm:t>
    </dgm:pt>
    <dgm:pt modelId="{74C9D608-EB77-4B19-B15E-C43C5AF9C093}" type="parTrans" cxnId="{1072E8FF-CFB6-4BB6-8C91-1DF3E02E63E7}">
      <dgm:prSet/>
      <dgm:spPr>
        <a:solidFill>
          <a:srgbClr val="FFC000"/>
        </a:solidFill>
      </dgm:spPr>
      <dgm:t>
        <a:bodyPr/>
        <a:lstStyle/>
        <a:p>
          <a:endParaRPr lang="en-AU"/>
        </a:p>
      </dgm:t>
    </dgm:pt>
    <dgm:pt modelId="{BF4BF225-B186-4298-BDFB-6C5312B36FED}" type="sibTrans" cxnId="{1072E8FF-CFB6-4BB6-8C91-1DF3E02E63E7}">
      <dgm:prSet/>
      <dgm:spPr/>
      <dgm:t>
        <a:bodyPr/>
        <a:lstStyle/>
        <a:p>
          <a:endParaRPr lang="en-AU"/>
        </a:p>
      </dgm:t>
    </dgm:pt>
    <dgm:pt modelId="{DF130F2F-7F5D-44C5-86F7-C77D8178B0AA}">
      <dgm:prSet phldrT="[Text]" custT="1"/>
      <dgm:spPr>
        <a:ln>
          <a:solidFill>
            <a:srgbClr val="C00000"/>
          </a:solidFill>
        </a:ln>
      </dgm:spPr>
      <dgm:t>
        <a:bodyPr/>
        <a:lstStyle/>
        <a:p>
          <a:r>
            <a:rPr lang="en-AU" sz="1600" b="1" dirty="0" smtClean="0">
              <a:latin typeface="Helvetica Light"/>
            </a:rPr>
            <a:t>Type 2: Innovate RAP</a:t>
          </a:r>
        </a:p>
        <a:p>
          <a:r>
            <a:rPr lang="en-AU" sz="1600" i="1" dirty="0" smtClean="0"/>
            <a:t>Trying new approaches</a:t>
          </a:r>
          <a:endParaRPr lang="en-AU" sz="1600" b="1" dirty="0" smtClean="0">
            <a:latin typeface="Helvetica Light"/>
          </a:endParaRPr>
        </a:p>
        <a:p>
          <a:r>
            <a:rPr lang="en-AU" sz="1600" dirty="0" smtClean="0">
              <a:latin typeface="Helvetica Light"/>
            </a:rPr>
            <a:t>Organisations focus is on innovation and testing/piloting programs and strategies. </a:t>
          </a:r>
          <a:endParaRPr lang="en-AU" sz="1600" b="1" dirty="0">
            <a:latin typeface="Helvetica Light"/>
          </a:endParaRPr>
        </a:p>
      </dgm:t>
    </dgm:pt>
    <dgm:pt modelId="{D01ABA09-24E1-4643-A701-E20856971687}" type="parTrans" cxnId="{C3EC6950-F30A-4BAF-874D-5F25D872F1B6}">
      <dgm:prSet/>
      <dgm:spPr>
        <a:solidFill>
          <a:srgbClr val="C00000"/>
        </a:solidFill>
        <a:ln>
          <a:solidFill>
            <a:srgbClr val="C00000"/>
          </a:solidFill>
        </a:ln>
      </dgm:spPr>
      <dgm:t>
        <a:bodyPr/>
        <a:lstStyle/>
        <a:p>
          <a:endParaRPr lang="en-AU"/>
        </a:p>
      </dgm:t>
    </dgm:pt>
    <dgm:pt modelId="{8E498B3D-83FB-4247-9A77-A7DA61606050}" type="sibTrans" cxnId="{C3EC6950-F30A-4BAF-874D-5F25D872F1B6}">
      <dgm:prSet/>
      <dgm:spPr/>
      <dgm:t>
        <a:bodyPr/>
        <a:lstStyle/>
        <a:p>
          <a:endParaRPr lang="en-AU"/>
        </a:p>
      </dgm:t>
    </dgm:pt>
    <dgm:pt modelId="{7E18951D-D685-4C41-A1E8-BBFBE9169032}">
      <dgm:prSet phldrT="[Text]" custT="1"/>
      <dgm:spPr>
        <a:ln>
          <a:solidFill>
            <a:srgbClr val="C00000"/>
          </a:solidFill>
        </a:ln>
      </dgm:spPr>
      <dgm:t>
        <a:bodyPr/>
        <a:lstStyle/>
        <a:p>
          <a:r>
            <a:rPr lang="en-AU" sz="1600" b="1" dirty="0" smtClean="0">
              <a:latin typeface="Helvetica Light"/>
            </a:rPr>
            <a:t>Type 4: Elevate RAP</a:t>
          </a:r>
        </a:p>
        <a:p>
          <a:r>
            <a:rPr lang="en-AU" sz="1600" i="1" dirty="0" smtClean="0"/>
            <a:t>Focussed attention towards reconciliation</a:t>
          </a:r>
          <a:endParaRPr lang="en-AU" sz="1600" b="1" dirty="0" smtClean="0">
            <a:latin typeface="Helvetica Light"/>
          </a:endParaRPr>
        </a:p>
        <a:p>
          <a:r>
            <a:rPr lang="en-AU" sz="1600" dirty="0" smtClean="0">
              <a:latin typeface="Helvetica Light"/>
            </a:rPr>
            <a:t>Work with Reconciliation Australia to include actions that will advance reconciliation on a national level.</a:t>
          </a:r>
          <a:endParaRPr lang="en-AU" sz="1600" b="1" dirty="0">
            <a:latin typeface="Helvetica Light"/>
          </a:endParaRPr>
        </a:p>
      </dgm:t>
    </dgm:pt>
    <dgm:pt modelId="{7BB24609-CC4A-4012-8172-B91204FD152B}" type="parTrans" cxnId="{7B0535F9-7379-4B92-B848-E73AEDFA8ECD}">
      <dgm:prSet/>
      <dgm:spPr>
        <a:solidFill>
          <a:srgbClr val="C00000"/>
        </a:solidFill>
      </dgm:spPr>
      <dgm:t>
        <a:bodyPr/>
        <a:lstStyle/>
        <a:p>
          <a:endParaRPr lang="en-AU"/>
        </a:p>
      </dgm:t>
    </dgm:pt>
    <dgm:pt modelId="{82BC2279-C072-4358-A52B-A5E1B9C3CBA1}" type="sibTrans" cxnId="{7B0535F9-7379-4B92-B848-E73AEDFA8ECD}">
      <dgm:prSet/>
      <dgm:spPr/>
      <dgm:t>
        <a:bodyPr/>
        <a:lstStyle/>
        <a:p>
          <a:endParaRPr lang="en-AU"/>
        </a:p>
      </dgm:t>
    </dgm:pt>
    <dgm:pt modelId="{56534118-D545-45A3-AAF3-DF19A98ABCF8}">
      <dgm:prSet phldrT="[Text]"/>
      <dgm:spPr>
        <a:ln>
          <a:solidFill>
            <a:srgbClr val="FFC000"/>
          </a:solidFill>
        </a:ln>
      </dgm:spPr>
      <dgm:t>
        <a:bodyPr/>
        <a:lstStyle/>
        <a:p>
          <a:r>
            <a:rPr lang="en-AU" dirty="0" smtClean="0">
              <a:latin typeface="Helvetica Light"/>
            </a:rPr>
            <a:t>RAP Program</a:t>
          </a:r>
          <a:endParaRPr lang="en-AU" dirty="0">
            <a:latin typeface="Helvetica Light"/>
          </a:endParaRPr>
        </a:p>
      </dgm:t>
    </dgm:pt>
    <dgm:pt modelId="{50A4FAC8-AA97-4245-9C90-7AFC11F64F24}" type="parTrans" cxnId="{E193F6CF-1012-465A-829A-2876979507F0}">
      <dgm:prSet/>
      <dgm:spPr/>
      <dgm:t>
        <a:bodyPr/>
        <a:lstStyle/>
        <a:p>
          <a:endParaRPr lang="en-AU"/>
        </a:p>
      </dgm:t>
    </dgm:pt>
    <dgm:pt modelId="{59BBF3F3-32A5-42A9-8A39-F7A56FA66518}" type="sibTrans" cxnId="{E193F6CF-1012-465A-829A-2876979507F0}">
      <dgm:prSet/>
      <dgm:spPr/>
      <dgm:t>
        <a:bodyPr/>
        <a:lstStyle/>
        <a:p>
          <a:endParaRPr lang="en-AU"/>
        </a:p>
      </dgm:t>
    </dgm:pt>
    <dgm:pt modelId="{52F9C49D-D449-4305-9FDD-3E82C5D5A1EF}">
      <dgm:prSet custT="1"/>
      <dgm:spPr>
        <a:ln>
          <a:solidFill>
            <a:srgbClr val="FFC000"/>
          </a:solidFill>
        </a:ln>
      </dgm:spPr>
      <dgm:t>
        <a:bodyPr/>
        <a:lstStyle/>
        <a:p>
          <a:r>
            <a:rPr lang="en-AU" sz="1600" b="1" dirty="0" smtClean="0">
              <a:latin typeface="Helvetica Light"/>
            </a:rPr>
            <a:t>Type 3: Stretch RAP</a:t>
          </a:r>
        </a:p>
        <a:p>
          <a:r>
            <a:rPr lang="en-AU" sz="1600" i="1" dirty="0" smtClean="0"/>
            <a:t>Setting measurable targets</a:t>
          </a:r>
          <a:endParaRPr lang="en-AU" sz="1600" b="1" dirty="0" smtClean="0">
            <a:latin typeface="Helvetica Light"/>
          </a:endParaRPr>
        </a:p>
        <a:p>
          <a:r>
            <a:rPr lang="en-AU" sz="1600" dirty="0" smtClean="0">
              <a:latin typeface="Helvetica Light"/>
            </a:rPr>
            <a:t>Organisations start to set stretch targets for their activities. </a:t>
          </a:r>
          <a:endParaRPr lang="en-AU" sz="1600" b="1" dirty="0">
            <a:latin typeface="Helvetica Light"/>
          </a:endParaRPr>
        </a:p>
      </dgm:t>
    </dgm:pt>
    <dgm:pt modelId="{A1D6CFBD-040C-4420-837E-AB6E69243B26}" type="parTrans" cxnId="{A8024FB9-E844-4190-ADAB-6A175BA7336C}">
      <dgm:prSet/>
      <dgm:spPr>
        <a:solidFill>
          <a:srgbClr val="FFC000"/>
        </a:solidFill>
        <a:ln>
          <a:solidFill>
            <a:srgbClr val="FFC000"/>
          </a:solidFill>
        </a:ln>
      </dgm:spPr>
      <dgm:t>
        <a:bodyPr/>
        <a:lstStyle/>
        <a:p>
          <a:endParaRPr lang="en-AU"/>
        </a:p>
      </dgm:t>
    </dgm:pt>
    <dgm:pt modelId="{AFA2827E-F9B1-4A5E-8C7C-E1B073379DC3}" type="sibTrans" cxnId="{A8024FB9-E844-4190-ADAB-6A175BA7336C}">
      <dgm:prSet/>
      <dgm:spPr/>
      <dgm:t>
        <a:bodyPr/>
        <a:lstStyle/>
        <a:p>
          <a:endParaRPr lang="en-AU"/>
        </a:p>
      </dgm:t>
    </dgm:pt>
    <dgm:pt modelId="{18E2AEF3-3782-4C86-BB33-0AD3597EF42A}">
      <dgm:prSet phldrT="[Text]" custT="1"/>
      <dgm:spPr>
        <a:ln>
          <a:solidFill>
            <a:srgbClr val="FFC000"/>
          </a:solidFill>
        </a:ln>
      </dgm:spPr>
      <dgm:t>
        <a:bodyPr/>
        <a:lstStyle/>
        <a:p>
          <a:pPr algn="l"/>
          <a:endParaRPr lang="en-AU" sz="1600" dirty="0"/>
        </a:p>
      </dgm:t>
    </dgm:pt>
    <dgm:pt modelId="{44685A07-FFA3-42B6-96A5-207A09FA1386}" type="parTrans" cxnId="{BAB16352-A2E5-47F0-AF74-372FA573F5F7}">
      <dgm:prSet/>
      <dgm:spPr/>
      <dgm:t>
        <a:bodyPr/>
        <a:lstStyle/>
        <a:p>
          <a:endParaRPr lang="en-AU"/>
        </a:p>
      </dgm:t>
    </dgm:pt>
    <dgm:pt modelId="{4477F58A-7F5F-407D-A22A-E06BE54ED145}" type="sibTrans" cxnId="{BAB16352-A2E5-47F0-AF74-372FA573F5F7}">
      <dgm:prSet/>
      <dgm:spPr/>
      <dgm:t>
        <a:bodyPr/>
        <a:lstStyle/>
        <a:p>
          <a:endParaRPr lang="en-AU"/>
        </a:p>
      </dgm:t>
    </dgm:pt>
    <dgm:pt modelId="{742370CA-CA4B-4DF8-8A49-71E9BD323FCF}" type="pres">
      <dgm:prSet presAssocID="{657AB323-3C2E-437E-AA9F-22E67FD4C999}" presName="cycle" presStyleCnt="0">
        <dgm:presLayoutVars>
          <dgm:chMax val="1"/>
          <dgm:dir/>
          <dgm:animLvl val="ctr"/>
          <dgm:resizeHandles val="exact"/>
        </dgm:presLayoutVars>
      </dgm:prSet>
      <dgm:spPr/>
      <dgm:t>
        <a:bodyPr/>
        <a:lstStyle/>
        <a:p>
          <a:endParaRPr lang="en-AU"/>
        </a:p>
      </dgm:t>
    </dgm:pt>
    <dgm:pt modelId="{34149989-6511-4536-8A49-00372C6B8540}" type="pres">
      <dgm:prSet presAssocID="{56534118-D545-45A3-AAF3-DF19A98ABCF8}" presName="centerShape" presStyleLbl="node0" presStyleIdx="0" presStyleCnt="1" custScaleX="71716" custScaleY="68309"/>
      <dgm:spPr/>
      <dgm:t>
        <a:bodyPr/>
        <a:lstStyle/>
        <a:p>
          <a:endParaRPr lang="en-AU"/>
        </a:p>
      </dgm:t>
    </dgm:pt>
    <dgm:pt modelId="{B641241F-92B8-4778-8973-F4148E031FE6}" type="pres">
      <dgm:prSet presAssocID="{74C9D608-EB77-4B19-B15E-C43C5AF9C093}" presName="parTrans" presStyleLbl="bgSibTrans2D1" presStyleIdx="0" presStyleCnt="4"/>
      <dgm:spPr/>
      <dgm:t>
        <a:bodyPr/>
        <a:lstStyle/>
        <a:p>
          <a:endParaRPr lang="en-AU"/>
        </a:p>
      </dgm:t>
    </dgm:pt>
    <dgm:pt modelId="{C6A1F065-5D96-43F1-848C-E395A9F10C1F}" type="pres">
      <dgm:prSet presAssocID="{EF2F6697-2B7E-4BB7-A170-64857209AD5F}" presName="node" presStyleLbl="node1" presStyleIdx="0" presStyleCnt="4" custScaleX="121860" custScaleY="137739" custRadScaleRad="97226" custRadScaleInc="-18990">
        <dgm:presLayoutVars>
          <dgm:bulletEnabled val="1"/>
        </dgm:presLayoutVars>
      </dgm:prSet>
      <dgm:spPr/>
      <dgm:t>
        <a:bodyPr/>
        <a:lstStyle/>
        <a:p>
          <a:endParaRPr lang="en-AU"/>
        </a:p>
      </dgm:t>
    </dgm:pt>
    <dgm:pt modelId="{8A982030-4484-4048-80F7-4B05A865A68C}" type="pres">
      <dgm:prSet presAssocID="{D01ABA09-24E1-4643-A701-E20856971687}" presName="parTrans" presStyleLbl="bgSibTrans2D1" presStyleIdx="1" presStyleCnt="4"/>
      <dgm:spPr/>
      <dgm:t>
        <a:bodyPr/>
        <a:lstStyle/>
        <a:p>
          <a:endParaRPr lang="en-AU"/>
        </a:p>
      </dgm:t>
    </dgm:pt>
    <dgm:pt modelId="{CAACBB01-2B48-4A0D-A571-E86FF16E3A59}" type="pres">
      <dgm:prSet presAssocID="{DF130F2F-7F5D-44C5-86F7-C77D8178B0AA}" presName="node" presStyleLbl="node1" presStyleIdx="1" presStyleCnt="4" custScaleX="121860" custScaleY="112300">
        <dgm:presLayoutVars>
          <dgm:bulletEnabled val="1"/>
        </dgm:presLayoutVars>
      </dgm:prSet>
      <dgm:spPr/>
      <dgm:t>
        <a:bodyPr/>
        <a:lstStyle/>
        <a:p>
          <a:endParaRPr lang="en-AU"/>
        </a:p>
      </dgm:t>
    </dgm:pt>
    <dgm:pt modelId="{44D23897-5B5F-4A97-ADC0-4EF7A10BDDAA}" type="pres">
      <dgm:prSet presAssocID="{A1D6CFBD-040C-4420-837E-AB6E69243B26}" presName="parTrans" presStyleLbl="bgSibTrans2D1" presStyleIdx="2" presStyleCnt="4"/>
      <dgm:spPr/>
      <dgm:t>
        <a:bodyPr/>
        <a:lstStyle/>
        <a:p>
          <a:endParaRPr lang="en-AU"/>
        </a:p>
      </dgm:t>
    </dgm:pt>
    <dgm:pt modelId="{0DBFF847-81CC-431B-8789-AA9A35AC9BA6}" type="pres">
      <dgm:prSet presAssocID="{52F9C49D-D449-4305-9FDD-3E82C5D5A1EF}" presName="node" presStyleLbl="node1" presStyleIdx="2" presStyleCnt="4" custScaleX="121860" custScaleY="112300">
        <dgm:presLayoutVars>
          <dgm:bulletEnabled val="1"/>
        </dgm:presLayoutVars>
      </dgm:prSet>
      <dgm:spPr/>
      <dgm:t>
        <a:bodyPr/>
        <a:lstStyle/>
        <a:p>
          <a:endParaRPr lang="en-AU"/>
        </a:p>
      </dgm:t>
    </dgm:pt>
    <dgm:pt modelId="{7C9DE590-10EA-4878-9ED8-BCA5694E6E76}" type="pres">
      <dgm:prSet presAssocID="{7BB24609-CC4A-4012-8172-B91204FD152B}" presName="parTrans" presStyleLbl="bgSibTrans2D1" presStyleIdx="3" presStyleCnt="4"/>
      <dgm:spPr/>
      <dgm:t>
        <a:bodyPr/>
        <a:lstStyle/>
        <a:p>
          <a:endParaRPr lang="en-AU"/>
        </a:p>
      </dgm:t>
    </dgm:pt>
    <dgm:pt modelId="{1E93A67A-C581-464A-9D00-DD6DCB3CF620}" type="pres">
      <dgm:prSet presAssocID="{7E18951D-D685-4C41-A1E8-BBFBE9169032}" presName="node" presStyleLbl="node1" presStyleIdx="3" presStyleCnt="4" custScaleX="116865" custScaleY="121077" custRadScaleRad="98237" custRadScaleInc="7156">
        <dgm:presLayoutVars>
          <dgm:bulletEnabled val="1"/>
        </dgm:presLayoutVars>
      </dgm:prSet>
      <dgm:spPr/>
      <dgm:t>
        <a:bodyPr/>
        <a:lstStyle/>
        <a:p>
          <a:endParaRPr lang="en-AU"/>
        </a:p>
      </dgm:t>
    </dgm:pt>
  </dgm:ptLst>
  <dgm:cxnLst>
    <dgm:cxn modelId="{183CC252-8335-45D4-8CF4-7830CF6E1432}" type="presOf" srcId="{D01ABA09-24E1-4643-A701-E20856971687}" destId="{8A982030-4484-4048-80F7-4B05A865A68C}" srcOrd="0" destOrd="0" presId="urn:microsoft.com/office/officeart/2005/8/layout/radial4"/>
    <dgm:cxn modelId="{0D00BC35-095A-4431-8E8C-742E04AD36F7}" type="presOf" srcId="{EF2F6697-2B7E-4BB7-A170-64857209AD5F}" destId="{C6A1F065-5D96-43F1-848C-E395A9F10C1F}" srcOrd="0" destOrd="0" presId="urn:microsoft.com/office/officeart/2005/8/layout/radial4"/>
    <dgm:cxn modelId="{BAB16352-A2E5-47F0-AF74-372FA573F5F7}" srcId="{EF2F6697-2B7E-4BB7-A170-64857209AD5F}" destId="{18E2AEF3-3782-4C86-BB33-0AD3597EF42A}" srcOrd="0" destOrd="0" parTransId="{44685A07-FFA3-42B6-96A5-207A09FA1386}" sibTransId="{4477F58A-7F5F-407D-A22A-E06BE54ED145}"/>
    <dgm:cxn modelId="{E193F6CF-1012-465A-829A-2876979507F0}" srcId="{657AB323-3C2E-437E-AA9F-22E67FD4C999}" destId="{56534118-D545-45A3-AAF3-DF19A98ABCF8}" srcOrd="0" destOrd="0" parTransId="{50A4FAC8-AA97-4245-9C90-7AFC11F64F24}" sibTransId="{59BBF3F3-32A5-42A9-8A39-F7A56FA66518}"/>
    <dgm:cxn modelId="{92B6940E-C953-4DBC-9A7E-5AC39DDACD2E}" type="presOf" srcId="{7BB24609-CC4A-4012-8172-B91204FD152B}" destId="{7C9DE590-10EA-4878-9ED8-BCA5694E6E76}" srcOrd="0" destOrd="0" presId="urn:microsoft.com/office/officeart/2005/8/layout/radial4"/>
    <dgm:cxn modelId="{FF96FB6A-07AD-429D-B07E-ACF7991A2EB3}" type="presOf" srcId="{DF130F2F-7F5D-44C5-86F7-C77D8178B0AA}" destId="{CAACBB01-2B48-4A0D-A571-E86FF16E3A59}" srcOrd="0" destOrd="0" presId="urn:microsoft.com/office/officeart/2005/8/layout/radial4"/>
    <dgm:cxn modelId="{4785B5F6-9516-42AF-A49D-693E1A63B328}" type="presOf" srcId="{56534118-D545-45A3-AAF3-DF19A98ABCF8}" destId="{34149989-6511-4536-8A49-00372C6B8540}" srcOrd="0" destOrd="0" presId="urn:microsoft.com/office/officeart/2005/8/layout/radial4"/>
    <dgm:cxn modelId="{0D32D2AD-B4CD-488A-B397-6B139D2CB923}" type="presOf" srcId="{74C9D608-EB77-4B19-B15E-C43C5AF9C093}" destId="{B641241F-92B8-4778-8973-F4148E031FE6}" srcOrd="0" destOrd="0" presId="urn:microsoft.com/office/officeart/2005/8/layout/radial4"/>
    <dgm:cxn modelId="{A8024FB9-E844-4190-ADAB-6A175BA7336C}" srcId="{56534118-D545-45A3-AAF3-DF19A98ABCF8}" destId="{52F9C49D-D449-4305-9FDD-3E82C5D5A1EF}" srcOrd="2" destOrd="0" parTransId="{A1D6CFBD-040C-4420-837E-AB6E69243B26}" sibTransId="{AFA2827E-F9B1-4A5E-8C7C-E1B073379DC3}"/>
    <dgm:cxn modelId="{C5239176-F882-4BC2-A997-CB432600B1C7}" type="presOf" srcId="{A1D6CFBD-040C-4420-837E-AB6E69243B26}" destId="{44D23897-5B5F-4A97-ADC0-4EF7A10BDDAA}" srcOrd="0" destOrd="0" presId="urn:microsoft.com/office/officeart/2005/8/layout/radial4"/>
    <dgm:cxn modelId="{C3EC6950-F30A-4BAF-874D-5F25D872F1B6}" srcId="{56534118-D545-45A3-AAF3-DF19A98ABCF8}" destId="{DF130F2F-7F5D-44C5-86F7-C77D8178B0AA}" srcOrd="1" destOrd="0" parTransId="{D01ABA09-24E1-4643-A701-E20856971687}" sibTransId="{8E498B3D-83FB-4247-9A77-A7DA61606050}"/>
    <dgm:cxn modelId="{15B0EB07-F44E-44CB-8AF3-781B781A43A9}" type="presOf" srcId="{657AB323-3C2E-437E-AA9F-22E67FD4C999}" destId="{742370CA-CA4B-4DF8-8A49-71E9BD323FCF}" srcOrd="0" destOrd="0" presId="urn:microsoft.com/office/officeart/2005/8/layout/radial4"/>
    <dgm:cxn modelId="{1072E8FF-CFB6-4BB6-8C91-1DF3E02E63E7}" srcId="{56534118-D545-45A3-AAF3-DF19A98ABCF8}" destId="{EF2F6697-2B7E-4BB7-A170-64857209AD5F}" srcOrd="0" destOrd="0" parTransId="{74C9D608-EB77-4B19-B15E-C43C5AF9C093}" sibTransId="{BF4BF225-B186-4298-BDFB-6C5312B36FED}"/>
    <dgm:cxn modelId="{733CE637-22D0-4B11-830B-5933B213A2B6}" type="presOf" srcId="{52F9C49D-D449-4305-9FDD-3E82C5D5A1EF}" destId="{0DBFF847-81CC-431B-8789-AA9A35AC9BA6}" srcOrd="0" destOrd="0" presId="urn:microsoft.com/office/officeart/2005/8/layout/radial4"/>
    <dgm:cxn modelId="{FA3FD060-93DE-4B31-A2E9-8A22D6619482}" type="presOf" srcId="{7E18951D-D685-4C41-A1E8-BBFBE9169032}" destId="{1E93A67A-C581-464A-9D00-DD6DCB3CF620}" srcOrd="0" destOrd="0" presId="urn:microsoft.com/office/officeart/2005/8/layout/radial4"/>
    <dgm:cxn modelId="{E96657A4-2ADC-456D-992B-4CFDD282512E}" type="presOf" srcId="{18E2AEF3-3782-4C86-BB33-0AD3597EF42A}" destId="{C6A1F065-5D96-43F1-848C-E395A9F10C1F}" srcOrd="0" destOrd="1" presId="urn:microsoft.com/office/officeart/2005/8/layout/radial4"/>
    <dgm:cxn modelId="{7B0535F9-7379-4B92-B848-E73AEDFA8ECD}" srcId="{56534118-D545-45A3-AAF3-DF19A98ABCF8}" destId="{7E18951D-D685-4C41-A1E8-BBFBE9169032}" srcOrd="3" destOrd="0" parTransId="{7BB24609-CC4A-4012-8172-B91204FD152B}" sibTransId="{82BC2279-C072-4358-A52B-A5E1B9C3CBA1}"/>
    <dgm:cxn modelId="{3DCDD9EE-51B4-4DCA-8E3A-19213D32A45F}" type="presParOf" srcId="{742370CA-CA4B-4DF8-8A49-71E9BD323FCF}" destId="{34149989-6511-4536-8A49-00372C6B8540}" srcOrd="0" destOrd="0" presId="urn:microsoft.com/office/officeart/2005/8/layout/radial4"/>
    <dgm:cxn modelId="{639810F8-412C-4831-B1C2-130BB7A39C16}" type="presParOf" srcId="{742370CA-CA4B-4DF8-8A49-71E9BD323FCF}" destId="{B641241F-92B8-4778-8973-F4148E031FE6}" srcOrd="1" destOrd="0" presId="urn:microsoft.com/office/officeart/2005/8/layout/radial4"/>
    <dgm:cxn modelId="{516965DC-95CD-4F6E-8571-2E7A2D101617}" type="presParOf" srcId="{742370CA-CA4B-4DF8-8A49-71E9BD323FCF}" destId="{C6A1F065-5D96-43F1-848C-E395A9F10C1F}" srcOrd="2" destOrd="0" presId="urn:microsoft.com/office/officeart/2005/8/layout/radial4"/>
    <dgm:cxn modelId="{8D922F9B-0EF8-4B5C-8AD3-4E244DB0C658}" type="presParOf" srcId="{742370CA-CA4B-4DF8-8A49-71E9BD323FCF}" destId="{8A982030-4484-4048-80F7-4B05A865A68C}" srcOrd="3" destOrd="0" presId="urn:microsoft.com/office/officeart/2005/8/layout/radial4"/>
    <dgm:cxn modelId="{1AD31004-67BB-4ED0-9F1A-41D3D55D2482}" type="presParOf" srcId="{742370CA-CA4B-4DF8-8A49-71E9BD323FCF}" destId="{CAACBB01-2B48-4A0D-A571-E86FF16E3A59}" srcOrd="4" destOrd="0" presId="urn:microsoft.com/office/officeart/2005/8/layout/radial4"/>
    <dgm:cxn modelId="{96882FCC-7700-4074-BAD0-1FFE1F034AAB}" type="presParOf" srcId="{742370CA-CA4B-4DF8-8A49-71E9BD323FCF}" destId="{44D23897-5B5F-4A97-ADC0-4EF7A10BDDAA}" srcOrd="5" destOrd="0" presId="urn:microsoft.com/office/officeart/2005/8/layout/radial4"/>
    <dgm:cxn modelId="{8AFDC3E6-EC61-49CB-9D95-B8CA24478C22}" type="presParOf" srcId="{742370CA-CA4B-4DF8-8A49-71E9BD323FCF}" destId="{0DBFF847-81CC-431B-8789-AA9A35AC9BA6}" srcOrd="6" destOrd="0" presId="urn:microsoft.com/office/officeart/2005/8/layout/radial4"/>
    <dgm:cxn modelId="{013A2E81-EAD9-47D5-A05A-E6A40199BB3E}" type="presParOf" srcId="{742370CA-CA4B-4DF8-8A49-71E9BD323FCF}" destId="{7C9DE590-10EA-4878-9ED8-BCA5694E6E76}" srcOrd="7" destOrd="0" presId="urn:microsoft.com/office/officeart/2005/8/layout/radial4"/>
    <dgm:cxn modelId="{3C97B816-F3C3-4232-A123-01DFAB4BC83C}" type="presParOf" srcId="{742370CA-CA4B-4DF8-8A49-71E9BD323FCF}" destId="{1E93A67A-C581-464A-9D00-DD6DCB3CF620}"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DDD2B7-02DB-4CA4-94CC-0D13460441F6}" type="doc">
      <dgm:prSet loTypeId="urn:microsoft.com/office/officeart/2009/layout/CircleArrowProcess" loCatId="process" qsTypeId="urn:microsoft.com/office/officeart/2005/8/quickstyle/simple1" qsCatId="simple" csTypeId="urn:microsoft.com/office/officeart/2005/8/colors/accent4_4" csCatId="accent4" phldr="1"/>
      <dgm:spPr/>
      <dgm:t>
        <a:bodyPr/>
        <a:lstStyle/>
        <a:p>
          <a:endParaRPr lang="en-AU"/>
        </a:p>
      </dgm:t>
    </dgm:pt>
    <dgm:pt modelId="{92F5CC06-2BA9-4CB6-A8D1-795258140BAB}">
      <dgm:prSet phldrT="[Text]"/>
      <dgm:spPr>
        <a:xfrm>
          <a:off x="1830752" y="846083"/>
          <a:ext cx="1273436" cy="636565"/>
        </a:xfrm>
        <a:noFill/>
        <a:ln>
          <a:noFill/>
        </a:ln>
        <a:effectLst/>
      </dgm:spPr>
      <dgm:t>
        <a:bodyPr/>
        <a:lstStyle/>
        <a:p>
          <a:r>
            <a:rPr lang="en-AU" b="1" dirty="0" smtClean="0">
              <a:solidFill>
                <a:sysClr val="windowText" lastClr="000000">
                  <a:hueOff val="0"/>
                  <a:satOff val="0"/>
                  <a:lumOff val="0"/>
                  <a:alphaOff val="0"/>
                </a:sysClr>
              </a:solidFill>
              <a:effectLst/>
              <a:latin typeface="Calibri"/>
              <a:ea typeface="+mn-ea"/>
              <a:cs typeface="+mn-cs"/>
            </a:rPr>
            <a:t>Relationships</a:t>
          </a:r>
          <a:endParaRPr lang="en-AU" b="1" dirty="0">
            <a:solidFill>
              <a:sysClr val="windowText" lastClr="000000">
                <a:hueOff val="0"/>
                <a:satOff val="0"/>
                <a:lumOff val="0"/>
                <a:alphaOff val="0"/>
              </a:sysClr>
            </a:solidFill>
            <a:effectLst/>
            <a:latin typeface="Calibri"/>
            <a:ea typeface="+mn-ea"/>
            <a:cs typeface="+mn-cs"/>
          </a:endParaRPr>
        </a:p>
      </dgm:t>
    </dgm:pt>
    <dgm:pt modelId="{071CAFFB-44D1-418E-A9D8-CD443873E1B8}" type="parTrans" cxnId="{DBC97F78-DE13-42D9-A996-84D5E94E3F21}">
      <dgm:prSet/>
      <dgm:spPr/>
      <dgm:t>
        <a:bodyPr/>
        <a:lstStyle/>
        <a:p>
          <a:endParaRPr lang="en-AU" b="1">
            <a:solidFill>
              <a:schemeClr val="bg1">
                <a:lumMod val="50000"/>
              </a:schemeClr>
            </a:solidFill>
            <a:effectLst/>
          </a:endParaRPr>
        </a:p>
      </dgm:t>
    </dgm:pt>
    <dgm:pt modelId="{697298ED-8599-4460-B460-979D10F6F356}" type="sibTrans" cxnId="{DBC97F78-DE13-42D9-A996-84D5E94E3F21}">
      <dgm:prSet/>
      <dgm:spPr/>
      <dgm:t>
        <a:bodyPr/>
        <a:lstStyle/>
        <a:p>
          <a:endParaRPr lang="en-AU" b="1">
            <a:solidFill>
              <a:schemeClr val="bg1">
                <a:lumMod val="50000"/>
              </a:schemeClr>
            </a:solidFill>
            <a:effectLst/>
          </a:endParaRPr>
        </a:p>
      </dgm:t>
    </dgm:pt>
    <dgm:pt modelId="{376890D5-FED8-4BAC-805A-DFA41ABEA70C}">
      <dgm:prSet phldrT="[Text]"/>
      <dgm:spPr>
        <a:xfrm>
          <a:off x="1196831" y="2170635"/>
          <a:ext cx="1273436" cy="636565"/>
        </a:xfrm>
        <a:noFill/>
        <a:ln>
          <a:noFill/>
        </a:ln>
        <a:effectLst/>
      </dgm:spPr>
      <dgm:t>
        <a:bodyPr/>
        <a:lstStyle/>
        <a:p>
          <a:r>
            <a:rPr lang="en-AU" b="1" dirty="0" smtClean="0">
              <a:solidFill>
                <a:sysClr val="windowText" lastClr="000000">
                  <a:hueOff val="0"/>
                  <a:satOff val="0"/>
                  <a:lumOff val="0"/>
                  <a:alphaOff val="0"/>
                </a:sysClr>
              </a:solidFill>
              <a:effectLst/>
              <a:latin typeface="Calibri"/>
              <a:ea typeface="+mn-ea"/>
              <a:cs typeface="+mn-cs"/>
            </a:rPr>
            <a:t>Respect</a:t>
          </a:r>
          <a:endParaRPr lang="en-AU" b="1" dirty="0">
            <a:solidFill>
              <a:sysClr val="windowText" lastClr="000000">
                <a:hueOff val="0"/>
                <a:satOff val="0"/>
                <a:lumOff val="0"/>
                <a:alphaOff val="0"/>
              </a:sysClr>
            </a:solidFill>
            <a:effectLst/>
            <a:latin typeface="Calibri"/>
            <a:ea typeface="+mn-ea"/>
            <a:cs typeface="+mn-cs"/>
          </a:endParaRPr>
        </a:p>
      </dgm:t>
    </dgm:pt>
    <dgm:pt modelId="{4F17D724-9B76-402F-8D77-83F68BBF7188}" type="parTrans" cxnId="{AFBA16BC-E12B-4BD0-BCDA-CC2B2A09318B}">
      <dgm:prSet/>
      <dgm:spPr/>
      <dgm:t>
        <a:bodyPr/>
        <a:lstStyle/>
        <a:p>
          <a:endParaRPr lang="en-AU" b="1">
            <a:solidFill>
              <a:schemeClr val="bg1">
                <a:lumMod val="50000"/>
              </a:schemeClr>
            </a:solidFill>
            <a:effectLst/>
          </a:endParaRPr>
        </a:p>
      </dgm:t>
    </dgm:pt>
    <dgm:pt modelId="{D24A7285-4797-4839-9B92-2020AE9673A6}" type="sibTrans" cxnId="{AFBA16BC-E12B-4BD0-BCDA-CC2B2A09318B}">
      <dgm:prSet/>
      <dgm:spPr/>
      <dgm:t>
        <a:bodyPr/>
        <a:lstStyle/>
        <a:p>
          <a:endParaRPr lang="en-AU" b="1">
            <a:solidFill>
              <a:schemeClr val="bg1">
                <a:lumMod val="50000"/>
              </a:schemeClr>
            </a:solidFill>
            <a:effectLst/>
          </a:endParaRPr>
        </a:p>
      </dgm:t>
    </dgm:pt>
    <dgm:pt modelId="{5133C2B6-26CE-4811-BCAB-3C9FBA4DF17B}">
      <dgm:prSet phldrT="[Text]"/>
      <dgm:spPr>
        <a:xfrm>
          <a:off x="1833765" y="3497091"/>
          <a:ext cx="1273436" cy="636565"/>
        </a:xfrm>
        <a:noFill/>
        <a:ln>
          <a:noFill/>
        </a:ln>
        <a:effectLst/>
      </dgm:spPr>
      <dgm:t>
        <a:bodyPr/>
        <a:lstStyle/>
        <a:p>
          <a:r>
            <a:rPr lang="en-AU" b="1" dirty="0" smtClean="0">
              <a:solidFill>
                <a:sysClr val="windowText" lastClr="000000">
                  <a:hueOff val="0"/>
                  <a:satOff val="0"/>
                  <a:lumOff val="0"/>
                  <a:alphaOff val="0"/>
                </a:sysClr>
              </a:solidFill>
              <a:effectLst/>
              <a:latin typeface="Calibri"/>
              <a:ea typeface="+mn-ea"/>
              <a:cs typeface="+mn-cs"/>
            </a:rPr>
            <a:t>Opportunities</a:t>
          </a:r>
          <a:endParaRPr lang="en-AU" b="1" dirty="0">
            <a:solidFill>
              <a:sysClr val="windowText" lastClr="000000">
                <a:hueOff val="0"/>
                <a:satOff val="0"/>
                <a:lumOff val="0"/>
                <a:alphaOff val="0"/>
              </a:sysClr>
            </a:solidFill>
            <a:effectLst/>
            <a:latin typeface="Calibri"/>
            <a:ea typeface="+mn-ea"/>
            <a:cs typeface="+mn-cs"/>
          </a:endParaRPr>
        </a:p>
      </dgm:t>
    </dgm:pt>
    <dgm:pt modelId="{68FD17FD-396A-463F-8173-FE79FF8B9FC9}" type="parTrans" cxnId="{A7EBD190-87C6-4D37-BFA0-948EDE87428D}">
      <dgm:prSet/>
      <dgm:spPr/>
      <dgm:t>
        <a:bodyPr/>
        <a:lstStyle/>
        <a:p>
          <a:endParaRPr lang="en-AU" b="1">
            <a:solidFill>
              <a:schemeClr val="bg1">
                <a:lumMod val="50000"/>
              </a:schemeClr>
            </a:solidFill>
            <a:effectLst/>
          </a:endParaRPr>
        </a:p>
      </dgm:t>
    </dgm:pt>
    <dgm:pt modelId="{D8854359-5223-41A4-BAF6-11724530D238}" type="sibTrans" cxnId="{A7EBD190-87C6-4D37-BFA0-948EDE87428D}">
      <dgm:prSet/>
      <dgm:spPr/>
      <dgm:t>
        <a:bodyPr/>
        <a:lstStyle/>
        <a:p>
          <a:endParaRPr lang="en-AU" b="1">
            <a:solidFill>
              <a:schemeClr val="bg1">
                <a:lumMod val="50000"/>
              </a:schemeClr>
            </a:solidFill>
            <a:effectLst/>
          </a:endParaRPr>
        </a:p>
      </dgm:t>
    </dgm:pt>
    <dgm:pt modelId="{9C7CAB87-461F-4841-8213-2A9F359EE7DF}" type="pres">
      <dgm:prSet presAssocID="{5CDDD2B7-02DB-4CA4-94CC-0D13460441F6}" presName="Name0" presStyleCnt="0">
        <dgm:presLayoutVars>
          <dgm:chMax val="7"/>
          <dgm:chPref val="7"/>
          <dgm:dir/>
          <dgm:animLvl val="lvl"/>
        </dgm:presLayoutVars>
      </dgm:prSet>
      <dgm:spPr/>
      <dgm:t>
        <a:bodyPr/>
        <a:lstStyle/>
        <a:p>
          <a:endParaRPr lang="en-AU"/>
        </a:p>
      </dgm:t>
    </dgm:pt>
    <dgm:pt modelId="{D3933BE8-EA14-45B7-AECE-B9DCA4F38859}" type="pres">
      <dgm:prSet presAssocID="{92F5CC06-2BA9-4CB6-A8D1-795258140BAB}" presName="Accent1" presStyleCnt="0"/>
      <dgm:spPr/>
    </dgm:pt>
    <dgm:pt modelId="{77DE4AD7-5BE7-4525-BC5E-0A764E3B5FED}" type="pres">
      <dgm:prSet presAssocID="{92F5CC06-2BA9-4CB6-A8D1-795258140BAB}" presName="Accent" presStyleLbl="node1" presStyleIdx="0" presStyleCnt="3"/>
      <dgm:spPr>
        <a:xfrm>
          <a:off x="1324218" y="18595"/>
          <a:ext cx="2291668" cy="2292017"/>
        </a:xfrm>
        <a:prstGeom prst="circularArrow">
          <a:avLst>
            <a:gd name="adj1" fmla="val 10980"/>
            <a:gd name="adj2" fmla="val 1142322"/>
            <a:gd name="adj3" fmla="val 4500000"/>
            <a:gd name="adj4" fmla="val 10800000"/>
            <a:gd name="adj5" fmla="val 12500"/>
          </a:avLst>
        </a:prstGeom>
        <a:solidFill>
          <a:srgbClr val="CC0000"/>
        </a:solidFill>
        <a:ln w="25400" cap="flat" cmpd="sng" algn="ctr">
          <a:solidFill>
            <a:sysClr val="window" lastClr="FFFFFF">
              <a:hueOff val="0"/>
              <a:satOff val="0"/>
              <a:lumOff val="0"/>
              <a:alphaOff val="0"/>
            </a:sysClr>
          </a:solidFill>
          <a:prstDash val="solid"/>
        </a:ln>
        <a:effectLst/>
      </dgm:spPr>
      <dgm:t>
        <a:bodyPr/>
        <a:lstStyle/>
        <a:p>
          <a:endParaRPr lang="en-AU"/>
        </a:p>
      </dgm:t>
    </dgm:pt>
    <dgm:pt modelId="{FC88B753-61A0-469C-9C1E-6A11469B9D25}" type="pres">
      <dgm:prSet presAssocID="{92F5CC06-2BA9-4CB6-A8D1-795258140BAB}" presName="Parent1" presStyleLbl="revTx" presStyleIdx="0" presStyleCnt="3">
        <dgm:presLayoutVars>
          <dgm:chMax val="1"/>
          <dgm:chPref val="1"/>
          <dgm:bulletEnabled val="1"/>
        </dgm:presLayoutVars>
      </dgm:prSet>
      <dgm:spPr>
        <a:prstGeom prst="rect">
          <a:avLst/>
        </a:prstGeom>
      </dgm:spPr>
      <dgm:t>
        <a:bodyPr/>
        <a:lstStyle/>
        <a:p>
          <a:endParaRPr lang="en-AU"/>
        </a:p>
      </dgm:t>
    </dgm:pt>
    <dgm:pt modelId="{2368BD70-260C-4041-8001-405AE1D4B690}" type="pres">
      <dgm:prSet presAssocID="{376890D5-FED8-4BAC-805A-DFA41ABEA70C}" presName="Accent2" presStyleCnt="0"/>
      <dgm:spPr/>
    </dgm:pt>
    <dgm:pt modelId="{453CA1EE-7881-4386-B4C1-AD059D038D34}" type="pres">
      <dgm:prSet presAssocID="{376890D5-FED8-4BAC-805A-DFA41ABEA70C}" presName="Accent" presStyleLbl="node1" presStyleIdx="1" presStyleCnt="3"/>
      <dgm:spPr>
        <a:xfrm>
          <a:off x="687715" y="1335529"/>
          <a:ext cx="2291668" cy="2292017"/>
        </a:xfrm>
        <a:prstGeom prst="leftCircularArrow">
          <a:avLst>
            <a:gd name="adj1" fmla="val 10980"/>
            <a:gd name="adj2" fmla="val 1142322"/>
            <a:gd name="adj3" fmla="val 6300000"/>
            <a:gd name="adj4" fmla="val 18900000"/>
            <a:gd name="adj5" fmla="val 12500"/>
          </a:avLst>
        </a:prstGeom>
        <a:solidFill>
          <a:srgbClr val="FFC000"/>
        </a:solidFill>
        <a:ln w="25400" cap="flat" cmpd="sng" algn="ctr">
          <a:solidFill>
            <a:sysClr val="window" lastClr="FFFFFF">
              <a:hueOff val="0"/>
              <a:satOff val="0"/>
              <a:lumOff val="0"/>
              <a:alphaOff val="0"/>
            </a:sysClr>
          </a:solidFill>
          <a:prstDash val="solid"/>
        </a:ln>
        <a:effectLst/>
      </dgm:spPr>
      <dgm:t>
        <a:bodyPr/>
        <a:lstStyle/>
        <a:p>
          <a:endParaRPr lang="en-AU"/>
        </a:p>
      </dgm:t>
    </dgm:pt>
    <dgm:pt modelId="{47EBCA7F-795D-4359-B24E-C6A7594C3F56}" type="pres">
      <dgm:prSet presAssocID="{376890D5-FED8-4BAC-805A-DFA41ABEA70C}" presName="Parent2" presStyleLbl="revTx" presStyleIdx="1" presStyleCnt="3">
        <dgm:presLayoutVars>
          <dgm:chMax val="1"/>
          <dgm:chPref val="1"/>
          <dgm:bulletEnabled val="1"/>
        </dgm:presLayoutVars>
      </dgm:prSet>
      <dgm:spPr>
        <a:prstGeom prst="rect">
          <a:avLst/>
        </a:prstGeom>
      </dgm:spPr>
      <dgm:t>
        <a:bodyPr/>
        <a:lstStyle/>
        <a:p>
          <a:endParaRPr lang="en-AU"/>
        </a:p>
      </dgm:t>
    </dgm:pt>
    <dgm:pt modelId="{3867618B-35C7-4F1B-83F7-3716E32B760E}" type="pres">
      <dgm:prSet presAssocID="{5133C2B6-26CE-4811-BCAB-3C9FBA4DF17B}" presName="Accent3" presStyleCnt="0"/>
      <dgm:spPr/>
    </dgm:pt>
    <dgm:pt modelId="{6C8A6DCA-8B33-42CA-ACF2-276FBDFC5C73}" type="pres">
      <dgm:prSet presAssocID="{5133C2B6-26CE-4811-BCAB-3C9FBA4DF17B}" presName="Accent" presStyleLbl="node1" presStyleIdx="2" presStyleCnt="3"/>
      <dgm:spPr>
        <a:xfrm>
          <a:off x="1487325" y="2810057"/>
          <a:ext cx="1968898" cy="1969687"/>
        </a:xfrm>
        <a:prstGeom prst="blockArc">
          <a:avLst>
            <a:gd name="adj1" fmla="val 13500000"/>
            <a:gd name="adj2" fmla="val 10800000"/>
            <a:gd name="adj3" fmla="val 12740"/>
          </a:avLst>
        </a:prstGeom>
        <a:solidFill>
          <a:schemeClr val="tx1">
            <a:lumMod val="95000"/>
            <a:lumOff val="5000"/>
          </a:schemeClr>
        </a:solidFill>
        <a:ln w="25400" cap="flat" cmpd="sng" algn="ctr">
          <a:solidFill>
            <a:sysClr val="window" lastClr="FFFFFF">
              <a:hueOff val="0"/>
              <a:satOff val="0"/>
              <a:lumOff val="0"/>
              <a:alphaOff val="0"/>
            </a:sysClr>
          </a:solidFill>
          <a:prstDash val="solid"/>
        </a:ln>
        <a:effectLst/>
      </dgm:spPr>
      <dgm:t>
        <a:bodyPr/>
        <a:lstStyle/>
        <a:p>
          <a:endParaRPr lang="en-AU"/>
        </a:p>
      </dgm:t>
    </dgm:pt>
    <dgm:pt modelId="{34706AE2-4336-45A7-9510-09801EB4C84E}" type="pres">
      <dgm:prSet presAssocID="{5133C2B6-26CE-4811-BCAB-3C9FBA4DF17B}" presName="Parent3" presStyleLbl="revTx" presStyleIdx="2" presStyleCnt="3">
        <dgm:presLayoutVars>
          <dgm:chMax val="1"/>
          <dgm:chPref val="1"/>
          <dgm:bulletEnabled val="1"/>
        </dgm:presLayoutVars>
      </dgm:prSet>
      <dgm:spPr>
        <a:prstGeom prst="rect">
          <a:avLst/>
        </a:prstGeom>
      </dgm:spPr>
      <dgm:t>
        <a:bodyPr/>
        <a:lstStyle/>
        <a:p>
          <a:endParaRPr lang="en-AU"/>
        </a:p>
      </dgm:t>
    </dgm:pt>
  </dgm:ptLst>
  <dgm:cxnLst>
    <dgm:cxn modelId="{0C26FB3C-93BA-43C6-858D-388BB831FBAD}" type="presOf" srcId="{5133C2B6-26CE-4811-BCAB-3C9FBA4DF17B}" destId="{34706AE2-4336-45A7-9510-09801EB4C84E}" srcOrd="0" destOrd="0" presId="urn:microsoft.com/office/officeart/2009/layout/CircleArrowProcess"/>
    <dgm:cxn modelId="{00F9DF8E-AABC-4013-86B6-B888D63CD41F}" type="presOf" srcId="{92F5CC06-2BA9-4CB6-A8D1-795258140BAB}" destId="{FC88B753-61A0-469C-9C1E-6A11469B9D25}" srcOrd="0" destOrd="0" presId="urn:microsoft.com/office/officeart/2009/layout/CircleArrowProcess"/>
    <dgm:cxn modelId="{AFBA16BC-E12B-4BD0-BCDA-CC2B2A09318B}" srcId="{5CDDD2B7-02DB-4CA4-94CC-0D13460441F6}" destId="{376890D5-FED8-4BAC-805A-DFA41ABEA70C}" srcOrd="1" destOrd="0" parTransId="{4F17D724-9B76-402F-8D77-83F68BBF7188}" sibTransId="{D24A7285-4797-4839-9B92-2020AE9673A6}"/>
    <dgm:cxn modelId="{A7EBD190-87C6-4D37-BFA0-948EDE87428D}" srcId="{5CDDD2B7-02DB-4CA4-94CC-0D13460441F6}" destId="{5133C2B6-26CE-4811-BCAB-3C9FBA4DF17B}" srcOrd="2" destOrd="0" parTransId="{68FD17FD-396A-463F-8173-FE79FF8B9FC9}" sibTransId="{D8854359-5223-41A4-BAF6-11724530D238}"/>
    <dgm:cxn modelId="{E8CC1D56-6628-4C5D-87FE-12E4A26D0C8C}" type="presOf" srcId="{376890D5-FED8-4BAC-805A-DFA41ABEA70C}" destId="{47EBCA7F-795D-4359-B24E-C6A7594C3F56}" srcOrd="0" destOrd="0" presId="urn:microsoft.com/office/officeart/2009/layout/CircleArrowProcess"/>
    <dgm:cxn modelId="{5079B475-9AA2-4155-9A94-7DCE4F38F70E}" type="presOf" srcId="{5CDDD2B7-02DB-4CA4-94CC-0D13460441F6}" destId="{9C7CAB87-461F-4841-8213-2A9F359EE7DF}" srcOrd="0" destOrd="0" presId="urn:microsoft.com/office/officeart/2009/layout/CircleArrowProcess"/>
    <dgm:cxn modelId="{DBC97F78-DE13-42D9-A996-84D5E94E3F21}" srcId="{5CDDD2B7-02DB-4CA4-94CC-0D13460441F6}" destId="{92F5CC06-2BA9-4CB6-A8D1-795258140BAB}" srcOrd="0" destOrd="0" parTransId="{071CAFFB-44D1-418E-A9D8-CD443873E1B8}" sibTransId="{697298ED-8599-4460-B460-979D10F6F356}"/>
    <dgm:cxn modelId="{43C0164D-83F1-4C58-9F68-5D55CCD07919}" type="presParOf" srcId="{9C7CAB87-461F-4841-8213-2A9F359EE7DF}" destId="{D3933BE8-EA14-45B7-AECE-B9DCA4F38859}" srcOrd="0" destOrd="0" presId="urn:microsoft.com/office/officeart/2009/layout/CircleArrowProcess"/>
    <dgm:cxn modelId="{1D638162-98B2-45D8-918D-81D0A3FEBC6B}" type="presParOf" srcId="{D3933BE8-EA14-45B7-AECE-B9DCA4F38859}" destId="{77DE4AD7-5BE7-4525-BC5E-0A764E3B5FED}" srcOrd="0" destOrd="0" presId="urn:microsoft.com/office/officeart/2009/layout/CircleArrowProcess"/>
    <dgm:cxn modelId="{D60F8D76-8DD5-4832-A033-5B0B49B94682}" type="presParOf" srcId="{9C7CAB87-461F-4841-8213-2A9F359EE7DF}" destId="{FC88B753-61A0-469C-9C1E-6A11469B9D25}" srcOrd="1" destOrd="0" presId="urn:microsoft.com/office/officeart/2009/layout/CircleArrowProcess"/>
    <dgm:cxn modelId="{97BB9A47-D98C-49A8-9262-D356D16231D7}" type="presParOf" srcId="{9C7CAB87-461F-4841-8213-2A9F359EE7DF}" destId="{2368BD70-260C-4041-8001-405AE1D4B690}" srcOrd="2" destOrd="0" presId="urn:microsoft.com/office/officeart/2009/layout/CircleArrowProcess"/>
    <dgm:cxn modelId="{09CEA350-A679-482D-B0E0-F06F72DC0CDB}" type="presParOf" srcId="{2368BD70-260C-4041-8001-405AE1D4B690}" destId="{453CA1EE-7881-4386-B4C1-AD059D038D34}" srcOrd="0" destOrd="0" presId="urn:microsoft.com/office/officeart/2009/layout/CircleArrowProcess"/>
    <dgm:cxn modelId="{710FE4AE-3380-4806-BC4C-4C5A6CCEACC0}" type="presParOf" srcId="{9C7CAB87-461F-4841-8213-2A9F359EE7DF}" destId="{47EBCA7F-795D-4359-B24E-C6A7594C3F56}" srcOrd="3" destOrd="0" presId="urn:microsoft.com/office/officeart/2009/layout/CircleArrowProcess"/>
    <dgm:cxn modelId="{A4C12997-ABB7-48D2-A0E7-BC71120AF604}" type="presParOf" srcId="{9C7CAB87-461F-4841-8213-2A9F359EE7DF}" destId="{3867618B-35C7-4F1B-83F7-3716E32B760E}" srcOrd="4" destOrd="0" presId="urn:microsoft.com/office/officeart/2009/layout/CircleArrowProcess"/>
    <dgm:cxn modelId="{F66E58E2-841A-4E54-9E95-6C03A6ABF49C}" type="presParOf" srcId="{3867618B-35C7-4F1B-83F7-3716E32B760E}" destId="{6C8A6DCA-8B33-42CA-ACF2-276FBDFC5C73}" srcOrd="0" destOrd="0" presId="urn:microsoft.com/office/officeart/2009/layout/CircleArrowProcess"/>
    <dgm:cxn modelId="{E731596F-0103-4DC1-8646-C2F9F8445A52}" type="presParOf" srcId="{9C7CAB87-461F-4841-8213-2A9F359EE7DF}" destId="{34706AE2-4336-45A7-9510-09801EB4C84E}"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BFDF2-8760-46AB-B637-FFCBDE0EC73B}">
      <dsp:nvSpPr>
        <dsp:cNvPr id="0" name=""/>
        <dsp:cNvSpPr/>
      </dsp:nvSpPr>
      <dsp:spPr>
        <a:xfrm>
          <a:off x="4790613" y="613625"/>
          <a:ext cx="2431413" cy="1954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AU" sz="1800" b="1" kern="1200" dirty="0" smtClean="0"/>
            <a:t>Respect</a:t>
          </a:r>
        </a:p>
        <a:p>
          <a:pPr lvl="0" algn="ctr" defTabSz="800100">
            <a:lnSpc>
              <a:spcPct val="90000"/>
            </a:lnSpc>
            <a:spcBef>
              <a:spcPct val="0"/>
            </a:spcBef>
            <a:spcAft>
              <a:spcPct val="35000"/>
            </a:spcAft>
          </a:pPr>
          <a:r>
            <a:rPr lang="en-AU" sz="1200" kern="1200" dirty="0" smtClean="0"/>
            <a:t>Pride in the cultures that have existed in this country for tens of thousands of years and the contribution of Aboriginal and Torres Strait Islander people to Australia’s development.</a:t>
          </a:r>
        </a:p>
        <a:p>
          <a:pPr lvl="0" algn="ctr" defTabSz="800100">
            <a:lnSpc>
              <a:spcPct val="90000"/>
            </a:lnSpc>
            <a:spcBef>
              <a:spcPct val="0"/>
            </a:spcBef>
            <a:spcAft>
              <a:spcPct val="35000"/>
            </a:spcAft>
          </a:pPr>
          <a:endParaRPr lang="en-AU" sz="800" kern="1200" dirty="0"/>
        </a:p>
      </dsp:txBody>
      <dsp:txXfrm>
        <a:off x="4790613" y="613625"/>
        <a:ext cx="2431413" cy="1954025"/>
      </dsp:txXfrm>
    </dsp:sp>
    <dsp:sp modelId="{14C6AFE8-E246-4B4D-8135-C9C1AB3BD00B}">
      <dsp:nvSpPr>
        <dsp:cNvPr id="0" name=""/>
        <dsp:cNvSpPr/>
      </dsp:nvSpPr>
      <dsp:spPr>
        <a:xfrm>
          <a:off x="2023602" y="-85804"/>
          <a:ext cx="4618945" cy="4618945"/>
        </a:xfrm>
        <a:prstGeom prst="circularArrow">
          <a:avLst>
            <a:gd name="adj1" fmla="val 8249"/>
            <a:gd name="adj2" fmla="val 576197"/>
            <a:gd name="adj3" fmla="val 3297405"/>
            <a:gd name="adj4" fmla="val 630259"/>
            <a:gd name="adj5" fmla="val 9624"/>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86FA784-99F4-4043-9590-0A560DD1E493}">
      <dsp:nvSpPr>
        <dsp:cNvPr id="0" name=""/>
        <dsp:cNvSpPr/>
      </dsp:nvSpPr>
      <dsp:spPr>
        <a:xfrm>
          <a:off x="3116108" y="3228626"/>
          <a:ext cx="1954025" cy="1954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AU" sz="1800" b="1" kern="1200" dirty="0" smtClean="0"/>
            <a:t>Opportunity</a:t>
          </a:r>
        </a:p>
        <a:p>
          <a:pPr lvl="0" algn="ctr" defTabSz="800100">
            <a:lnSpc>
              <a:spcPct val="90000"/>
            </a:lnSpc>
            <a:spcBef>
              <a:spcPct val="0"/>
            </a:spcBef>
            <a:spcAft>
              <a:spcPct val="35000"/>
            </a:spcAft>
          </a:pPr>
          <a:r>
            <a:rPr lang="en-AU" sz="1200" kern="1200" dirty="0" smtClean="0"/>
            <a:t>Creating opportunities that will achieve equality in life expectancy, education, employment and all the important, measurable areas of disadvantage. </a:t>
          </a:r>
        </a:p>
        <a:p>
          <a:pPr lvl="0" algn="ctr" defTabSz="800100">
            <a:lnSpc>
              <a:spcPct val="90000"/>
            </a:lnSpc>
            <a:spcBef>
              <a:spcPct val="0"/>
            </a:spcBef>
            <a:spcAft>
              <a:spcPct val="35000"/>
            </a:spcAft>
          </a:pPr>
          <a:endParaRPr lang="en-AU" sz="1000" kern="1200" dirty="0"/>
        </a:p>
      </dsp:txBody>
      <dsp:txXfrm>
        <a:off x="3116108" y="3228626"/>
        <a:ext cx="1954025" cy="1954025"/>
      </dsp:txXfrm>
    </dsp:sp>
    <dsp:sp modelId="{7BD7A168-9D78-41E5-81A4-F2A9317E787C}">
      <dsp:nvSpPr>
        <dsp:cNvPr id="0" name=""/>
        <dsp:cNvSpPr/>
      </dsp:nvSpPr>
      <dsp:spPr>
        <a:xfrm>
          <a:off x="1680184" y="220"/>
          <a:ext cx="4618945" cy="4618945"/>
        </a:xfrm>
        <a:prstGeom prst="circularArrow">
          <a:avLst>
            <a:gd name="adj1" fmla="val 8249"/>
            <a:gd name="adj2" fmla="val 576197"/>
            <a:gd name="adj3" fmla="val 10171836"/>
            <a:gd name="adj4" fmla="val 7260313"/>
            <a:gd name="adj5" fmla="val 9624"/>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F93E74A2-764E-43D2-9DFA-E2AC9D5E4F1A}">
      <dsp:nvSpPr>
        <dsp:cNvPr id="0" name=""/>
        <dsp:cNvSpPr/>
      </dsp:nvSpPr>
      <dsp:spPr>
        <a:xfrm>
          <a:off x="1473531" y="383599"/>
          <a:ext cx="1954025" cy="1954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AU" sz="800" kern="1200" dirty="0" smtClean="0"/>
        </a:p>
        <a:p>
          <a:pPr lvl="0" algn="ctr" defTabSz="355600">
            <a:lnSpc>
              <a:spcPct val="90000"/>
            </a:lnSpc>
            <a:spcBef>
              <a:spcPct val="0"/>
            </a:spcBef>
            <a:spcAft>
              <a:spcPct val="35000"/>
            </a:spcAft>
          </a:pPr>
          <a:endParaRPr lang="en-AU" sz="800" kern="1200" dirty="0" smtClean="0"/>
        </a:p>
        <a:p>
          <a:pPr lvl="0" algn="ctr" defTabSz="355600">
            <a:lnSpc>
              <a:spcPct val="90000"/>
            </a:lnSpc>
            <a:spcBef>
              <a:spcPct val="0"/>
            </a:spcBef>
            <a:spcAft>
              <a:spcPct val="35000"/>
            </a:spcAft>
          </a:pPr>
          <a:r>
            <a:rPr lang="en-AU" sz="1800" b="1" kern="1200" dirty="0" smtClean="0"/>
            <a:t>Relationships</a:t>
          </a:r>
        </a:p>
        <a:p>
          <a:pPr lvl="0" algn="ctr" defTabSz="355600">
            <a:lnSpc>
              <a:spcPct val="90000"/>
            </a:lnSpc>
            <a:spcBef>
              <a:spcPct val="0"/>
            </a:spcBef>
            <a:spcAft>
              <a:spcPct val="35000"/>
            </a:spcAft>
          </a:pPr>
          <a:r>
            <a:rPr lang="en-AU" sz="1200" kern="1200" dirty="0" smtClean="0"/>
            <a:t>Good relationships are based on trust, understanding, communication and mutual respect.</a:t>
          </a:r>
        </a:p>
        <a:p>
          <a:pPr lvl="0" algn="ctr" defTabSz="355600">
            <a:lnSpc>
              <a:spcPct val="90000"/>
            </a:lnSpc>
            <a:spcBef>
              <a:spcPct val="0"/>
            </a:spcBef>
            <a:spcAft>
              <a:spcPct val="35000"/>
            </a:spcAft>
          </a:pPr>
          <a:endParaRPr lang="en-AU" sz="800" kern="1200" dirty="0" smtClean="0"/>
        </a:p>
        <a:p>
          <a:pPr lvl="0" algn="ctr" defTabSz="355600">
            <a:lnSpc>
              <a:spcPct val="90000"/>
            </a:lnSpc>
            <a:spcBef>
              <a:spcPct val="0"/>
            </a:spcBef>
            <a:spcAft>
              <a:spcPct val="35000"/>
            </a:spcAft>
          </a:pPr>
          <a:endParaRPr lang="en-AU" sz="800" kern="1200" dirty="0" smtClean="0"/>
        </a:p>
        <a:p>
          <a:pPr lvl="0" algn="ctr" defTabSz="355600">
            <a:lnSpc>
              <a:spcPct val="90000"/>
            </a:lnSpc>
            <a:spcBef>
              <a:spcPct val="0"/>
            </a:spcBef>
            <a:spcAft>
              <a:spcPct val="35000"/>
            </a:spcAft>
          </a:pPr>
          <a:endParaRPr lang="en-AU" sz="800" kern="1200" dirty="0"/>
        </a:p>
      </dsp:txBody>
      <dsp:txXfrm>
        <a:off x="1473531" y="383599"/>
        <a:ext cx="1954025" cy="1954025"/>
      </dsp:txXfrm>
    </dsp:sp>
    <dsp:sp modelId="{CDC447F0-5EA7-4108-BE44-2E6AC85F7D1A}">
      <dsp:nvSpPr>
        <dsp:cNvPr id="0" name=""/>
        <dsp:cNvSpPr/>
      </dsp:nvSpPr>
      <dsp:spPr>
        <a:xfrm>
          <a:off x="1946990" y="-70623"/>
          <a:ext cx="4618945" cy="4618945"/>
        </a:xfrm>
        <a:prstGeom prst="circularArrow">
          <a:avLst>
            <a:gd name="adj1" fmla="val 8249"/>
            <a:gd name="adj2" fmla="val 576197"/>
            <a:gd name="adj3" fmla="val 17485746"/>
            <a:gd name="adj4" fmla="val 14645131"/>
            <a:gd name="adj5" fmla="val 9624"/>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89036-D542-4992-AAA4-4E1BA90C46A3}">
      <dsp:nvSpPr>
        <dsp:cNvPr id="0" name=""/>
        <dsp:cNvSpPr/>
      </dsp:nvSpPr>
      <dsp:spPr>
        <a:xfrm>
          <a:off x="2148774" y="711572"/>
          <a:ext cx="4738947" cy="4738947"/>
        </a:xfrm>
        <a:prstGeom prst="blockArc">
          <a:avLst>
            <a:gd name="adj1" fmla="val 11880000"/>
            <a:gd name="adj2" fmla="val 16200000"/>
            <a:gd name="adj3" fmla="val 4641"/>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5A0E8F93-714D-47FE-8120-95CA913ECBEA}">
      <dsp:nvSpPr>
        <dsp:cNvPr id="0" name=""/>
        <dsp:cNvSpPr/>
      </dsp:nvSpPr>
      <dsp:spPr>
        <a:xfrm>
          <a:off x="2136831" y="633617"/>
          <a:ext cx="4738947" cy="4738947"/>
        </a:xfrm>
        <a:prstGeom prst="blockArc">
          <a:avLst>
            <a:gd name="adj1" fmla="val 7560000"/>
            <a:gd name="adj2" fmla="val 11880000"/>
            <a:gd name="adj3" fmla="val 4641"/>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1C432240-B87A-4759-867D-8E9A73300274}">
      <dsp:nvSpPr>
        <dsp:cNvPr id="0" name=""/>
        <dsp:cNvSpPr/>
      </dsp:nvSpPr>
      <dsp:spPr>
        <a:xfrm>
          <a:off x="2148774" y="711572"/>
          <a:ext cx="4738947" cy="4738947"/>
        </a:xfrm>
        <a:prstGeom prst="blockArc">
          <a:avLst>
            <a:gd name="adj1" fmla="val 3240000"/>
            <a:gd name="adj2" fmla="val 7560000"/>
            <a:gd name="adj3" fmla="val 4641"/>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DFD15FCB-D4C1-41EB-9411-746C02210961}">
      <dsp:nvSpPr>
        <dsp:cNvPr id="0" name=""/>
        <dsp:cNvSpPr/>
      </dsp:nvSpPr>
      <dsp:spPr>
        <a:xfrm>
          <a:off x="2148774" y="711572"/>
          <a:ext cx="4738947" cy="4738947"/>
        </a:xfrm>
        <a:prstGeom prst="blockArc">
          <a:avLst>
            <a:gd name="adj1" fmla="val 20520000"/>
            <a:gd name="adj2" fmla="val 3240000"/>
            <a:gd name="adj3" fmla="val 4641"/>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0FFF65FB-32E2-431F-8F17-E0C24762E52C}">
      <dsp:nvSpPr>
        <dsp:cNvPr id="0" name=""/>
        <dsp:cNvSpPr/>
      </dsp:nvSpPr>
      <dsp:spPr>
        <a:xfrm>
          <a:off x="2148774" y="711572"/>
          <a:ext cx="4738947" cy="4738947"/>
        </a:xfrm>
        <a:prstGeom prst="blockArc">
          <a:avLst>
            <a:gd name="adj1" fmla="val 16200000"/>
            <a:gd name="adj2" fmla="val 20520000"/>
            <a:gd name="adj3" fmla="val 4641"/>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271396F7-4AD6-4B9C-BC75-BFFE0E5E39F3}">
      <dsp:nvSpPr>
        <dsp:cNvPr id="0" name=""/>
        <dsp:cNvSpPr/>
      </dsp:nvSpPr>
      <dsp:spPr>
        <a:xfrm>
          <a:off x="3427294" y="1990092"/>
          <a:ext cx="2181907" cy="2181907"/>
        </a:xfrm>
        <a:prstGeom prst="ellipse">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AU" sz="2400" kern="1200" noProof="0" dirty="0" smtClean="0">
              <a:latin typeface="Helvetica Light"/>
            </a:rPr>
            <a:t>Turning good intentions into action</a:t>
          </a:r>
          <a:endParaRPr lang="en-AU" sz="2400" kern="1200" noProof="0" dirty="0">
            <a:latin typeface="Helvetica Light"/>
          </a:endParaRPr>
        </a:p>
      </dsp:txBody>
      <dsp:txXfrm>
        <a:off x="3746827" y="2309625"/>
        <a:ext cx="1542841" cy="1542841"/>
      </dsp:txXfrm>
    </dsp:sp>
    <dsp:sp modelId="{F7390316-7A1F-44D3-941D-6B1019B67702}">
      <dsp:nvSpPr>
        <dsp:cNvPr id="0" name=""/>
        <dsp:cNvSpPr/>
      </dsp:nvSpPr>
      <dsp:spPr>
        <a:xfrm>
          <a:off x="3754580" y="2889"/>
          <a:ext cx="1527335" cy="1527335"/>
        </a:xfrm>
        <a:prstGeom prst="ellipse">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kern="1200" noProof="0" dirty="0" smtClean="0">
              <a:latin typeface="Helvetica Light"/>
            </a:rPr>
            <a:t>Build meaningful relationships</a:t>
          </a:r>
          <a:endParaRPr lang="en-AU" sz="1400" kern="1200" noProof="0" dirty="0">
            <a:latin typeface="Helvetica Light"/>
          </a:endParaRPr>
        </a:p>
      </dsp:txBody>
      <dsp:txXfrm>
        <a:off x="3978253" y="226562"/>
        <a:ext cx="1079989" cy="1079989"/>
      </dsp:txXfrm>
    </dsp:sp>
    <dsp:sp modelId="{5FF9975B-B5DC-4D62-8120-0D4351D31121}">
      <dsp:nvSpPr>
        <dsp:cNvPr id="0" name=""/>
        <dsp:cNvSpPr/>
      </dsp:nvSpPr>
      <dsp:spPr>
        <a:xfrm>
          <a:off x="5955790" y="1602162"/>
          <a:ext cx="1527335" cy="1527335"/>
        </a:xfrm>
        <a:prstGeom prst="ellipse">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kern="1200" noProof="0" dirty="0" smtClean="0">
              <a:latin typeface="Helvetica Light"/>
            </a:rPr>
            <a:t>Create sustainable opportunities</a:t>
          </a:r>
          <a:endParaRPr lang="en-AU" sz="1400" kern="1200" noProof="0" dirty="0">
            <a:latin typeface="Helvetica Light"/>
          </a:endParaRPr>
        </a:p>
      </dsp:txBody>
      <dsp:txXfrm>
        <a:off x="6179463" y="1825835"/>
        <a:ext cx="1079989" cy="1079989"/>
      </dsp:txXfrm>
    </dsp:sp>
    <dsp:sp modelId="{1F2F69BB-14AD-43C1-B5C2-BFF7E30FAA58}">
      <dsp:nvSpPr>
        <dsp:cNvPr id="0" name=""/>
        <dsp:cNvSpPr/>
      </dsp:nvSpPr>
      <dsp:spPr>
        <a:xfrm>
          <a:off x="5029266" y="4189840"/>
          <a:ext cx="1698809" cy="1527335"/>
        </a:xfrm>
        <a:prstGeom prst="ellipse">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kern="1200" noProof="0" dirty="0" smtClean="0">
              <a:latin typeface="Helvetica Light"/>
            </a:rPr>
            <a:t>Aligned to organisational objectives</a:t>
          </a:r>
          <a:endParaRPr lang="en-AU" sz="1400" kern="1200" noProof="0" dirty="0">
            <a:latin typeface="Helvetica Light"/>
          </a:endParaRPr>
        </a:p>
      </dsp:txBody>
      <dsp:txXfrm>
        <a:off x="5278051" y="4413513"/>
        <a:ext cx="1201239" cy="1079989"/>
      </dsp:txXfrm>
    </dsp:sp>
    <dsp:sp modelId="{BB64E886-9716-4986-BA90-DF6BF99496C1}">
      <dsp:nvSpPr>
        <dsp:cNvPr id="0" name=""/>
        <dsp:cNvSpPr/>
      </dsp:nvSpPr>
      <dsp:spPr>
        <a:xfrm>
          <a:off x="2394157" y="4189840"/>
          <a:ext cx="1527335" cy="1527335"/>
        </a:xfrm>
        <a:prstGeom prst="ellipse">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kern="1200" noProof="0" dirty="0" smtClean="0">
              <a:latin typeface="Helvetica Light"/>
            </a:rPr>
            <a:t>Engage within sphere of influence</a:t>
          </a:r>
          <a:endParaRPr lang="en-AU" sz="1400" kern="1200" noProof="0" dirty="0">
            <a:latin typeface="Helvetica Light"/>
          </a:endParaRPr>
        </a:p>
      </dsp:txBody>
      <dsp:txXfrm>
        <a:off x="2617830" y="4413513"/>
        <a:ext cx="1079989" cy="1079989"/>
      </dsp:txXfrm>
    </dsp:sp>
    <dsp:sp modelId="{262337D5-DCC2-4FB1-96C8-490EA439732B}">
      <dsp:nvSpPr>
        <dsp:cNvPr id="0" name=""/>
        <dsp:cNvSpPr/>
      </dsp:nvSpPr>
      <dsp:spPr>
        <a:xfrm>
          <a:off x="1553369" y="1602162"/>
          <a:ext cx="1527335" cy="1527335"/>
        </a:xfrm>
        <a:prstGeom prst="ellipse">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kern="1200" noProof="0" dirty="0" smtClean="0">
              <a:latin typeface="Helvetica Light"/>
            </a:rPr>
            <a:t>Set timelines and targets</a:t>
          </a:r>
          <a:endParaRPr lang="en-AU" sz="1400" kern="1200" noProof="0" dirty="0">
            <a:latin typeface="Helvetica Light"/>
          </a:endParaRPr>
        </a:p>
      </dsp:txBody>
      <dsp:txXfrm>
        <a:off x="1777042" y="1825835"/>
        <a:ext cx="1079989" cy="10799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49989-6511-4536-8A49-00372C6B8540}">
      <dsp:nvSpPr>
        <dsp:cNvPr id="0" name=""/>
        <dsp:cNvSpPr/>
      </dsp:nvSpPr>
      <dsp:spPr>
        <a:xfrm>
          <a:off x="3249719" y="3708317"/>
          <a:ext cx="1548411" cy="1474851"/>
        </a:xfrm>
        <a:prstGeom prst="ellipse">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AU" sz="2100" kern="1200" dirty="0" smtClean="0">
              <a:latin typeface="Helvetica Light"/>
            </a:rPr>
            <a:t>RAP Program</a:t>
          </a:r>
          <a:endParaRPr lang="en-AU" sz="2100" kern="1200" dirty="0">
            <a:latin typeface="Helvetica Light"/>
          </a:endParaRPr>
        </a:p>
      </dsp:txBody>
      <dsp:txXfrm>
        <a:off x="3476479" y="3924304"/>
        <a:ext cx="1094891" cy="1042877"/>
      </dsp:txXfrm>
    </dsp:sp>
    <dsp:sp modelId="{B641241F-92B8-4778-8973-F4148E031FE6}">
      <dsp:nvSpPr>
        <dsp:cNvPr id="0" name=""/>
        <dsp:cNvSpPr/>
      </dsp:nvSpPr>
      <dsp:spPr>
        <a:xfrm rot="11187338">
          <a:off x="1045882" y="3919615"/>
          <a:ext cx="2094740" cy="615340"/>
        </a:xfrm>
        <a:prstGeom prst="lef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C6A1F065-5D96-43F1-848C-E395A9F10C1F}">
      <dsp:nvSpPr>
        <dsp:cNvPr id="0" name=""/>
        <dsp:cNvSpPr/>
      </dsp:nvSpPr>
      <dsp:spPr>
        <a:xfrm>
          <a:off x="-197232" y="2979440"/>
          <a:ext cx="2499511" cy="2260169"/>
        </a:xfrm>
        <a:prstGeom prst="roundRect">
          <a:avLst>
            <a:gd name="adj" fmla="val 10000"/>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t" anchorCtr="0">
          <a:noAutofit/>
        </a:bodyPr>
        <a:lstStyle/>
        <a:p>
          <a:pPr lvl="0" algn="ctr" defTabSz="400050">
            <a:lnSpc>
              <a:spcPct val="90000"/>
            </a:lnSpc>
            <a:spcBef>
              <a:spcPct val="0"/>
            </a:spcBef>
            <a:spcAft>
              <a:spcPct val="35000"/>
            </a:spcAft>
          </a:pPr>
          <a:endParaRPr lang="en-AU" sz="900" b="1" kern="1200" dirty="0" smtClean="0">
            <a:latin typeface="Helvetica Light"/>
          </a:endParaRPr>
        </a:p>
        <a:p>
          <a:pPr lvl="0" algn="ctr" defTabSz="400050">
            <a:lnSpc>
              <a:spcPct val="90000"/>
            </a:lnSpc>
            <a:spcBef>
              <a:spcPct val="0"/>
            </a:spcBef>
            <a:spcAft>
              <a:spcPct val="35000"/>
            </a:spcAft>
          </a:pPr>
          <a:r>
            <a:rPr lang="en-AU" sz="1600" b="1" kern="1200" dirty="0" smtClean="0">
              <a:latin typeface="Helvetica Light"/>
            </a:rPr>
            <a:t>Type 1: Reflect RAP</a:t>
          </a:r>
        </a:p>
        <a:p>
          <a:pPr lvl="0" algn="ctr" defTabSz="400050">
            <a:lnSpc>
              <a:spcPct val="90000"/>
            </a:lnSpc>
            <a:spcBef>
              <a:spcPct val="0"/>
            </a:spcBef>
            <a:spcAft>
              <a:spcPct val="35000"/>
            </a:spcAft>
          </a:pPr>
          <a:r>
            <a:rPr lang="en-AU" sz="1600" i="1" kern="1200" dirty="0" smtClean="0"/>
            <a:t>Laying the Foundations for building respectful relationships</a:t>
          </a:r>
          <a:endParaRPr lang="en-AU" sz="1600" b="1" kern="1200" dirty="0" smtClean="0">
            <a:latin typeface="Helvetica Light"/>
          </a:endParaRPr>
        </a:p>
        <a:p>
          <a:pPr lvl="0" algn="ctr" defTabSz="400050">
            <a:lnSpc>
              <a:spcPct val="90000"/>
            </a:lnSpc>
            <a:spcBef>
              <a:spcPct val="0"/>
            </a:spcBef>
            <a:spcAft>
              <a:spcPct val="35000"/>
            </a:spcAft>
          </a:pPr>
          <a:r>
            <a:rPr lang="en-AU" sz="1600" kern="1200" dirty="0" smtClean="0">
              <a:latin typeface="Helvetica Light"/>
            </a:rPr>
            <a:t>Organisations commit to a pre-determined set of generic actions to achieve over the year. </a:t>
          </a:r>
          <a:endParaRPr lang="en-AU" sz="1600" b="1" kern="1200" dirty="0">
            <a:latin typeface="Helvetica Light"/>
          </a:endParaRPr>
        </a:p>
        <a:p>
          <a:pPr marL="171450" lvl="1" indent="-171450" algn="l" defTabSz="711200">
            <a:lnSpc>
              <a:spcPct val="90000"/>
            </a:lnSpc>
            <a:spcBef>
              <a:spcPct val="0"/>
            </a:spcBef>
            <a:spcAft>
              <a:spcPct val="15000"/>
            </a:spcAft>
            <a:buChar char="••"/>
          </a:pPr>
          <a:endParaRPr lang="en-AU" sz="1600" kern="1200" dirty="0"/>
        </a:p>
      </dsp:txBody>
      <dsp:txXfrm>
        <a:off x="-131034" y="3045638"/>
        <a:ext cx="2367115" cy="2127773"/>
      </dsp:txXfrm>
    </dsp:sp>
    <dsp:sp modelId="{8A982030-4484-4048-80F7-4B05A865A68C}">
      <dsp:nvSpPr>
        <dsp:cNvPr id="0" name=""/>
        <dsp:cNvSpPr/>
      </dsp:nvSpPr>
      <dsp:spPr>
        <a:xfrm rot="14700000">
          <a:off x="2087492" y="2348964"/>
          <a:ext cx="2204316" cy="615340"/>
        </a:xfrm>
        <a:prstGeom prst="leftArrow">
          <a:avLst>
            <a:gd name="adj1" fmla="val 60000"/>
            <a:gd name="adj2" fmla="val 50000"/>
          </a:avLst>
        </a:prstGeom>
        <a:solidFill>
          <a:srgbClr val="C00000"/>
        </a:solidFill>
        <a:ln>
          <a:solidFill>
            <a:srgbClr val="C00000"/>
          </a:solidFill>
        </a:ln>
        <a:effectLst/>
      </dsp:spPr>
      <dsp:style>
        <a:lnRef idx="0">
          <a:scrgbClr r="0" g="0" b="0"/>
        </a:lnRef>
        <a:fillRef idx="1">
          <a:scrgbClr r="0" g="0" b="0"/>
        </a:fillRef>
        <a:effectRef idx="0">
          <a:scrgbClr r="0" g="0" b="0"/>
        </a:effectRef>
        <a:fontRef idx="minor">
          <a:schemeClr val="lt1"/>
        </a:fontRef>
      </dsp:style>
    </dsp:sp>
    <dsp:sp modelId="{CAACBB01-2B48-4A0D-A571-E86FF16E3A59}">
      <dsp:nvSpPr>
        <dsp:cNvPr id="0" name=""/>
        <dsp:cNvSpPr/>
      </dsp:nvSpPr>
      <dsp:spPr>
        <a:xfrm>
          <a:off x="1474102" y="736370"/>
          <a:ext cx="2499511" cy="1842738"/>
        </a:xfrm>
        <a:prstGeom prst="roundRect">
          <a:avLst>
            <a:gd name="adj" fmla="val 10000"/>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AU" sz="1600" b="1" kern="1200" dirty="0" smtClean="0">
              <a:latin typeface="Helvetica Light"/>
            </a:rPr>
            <a:t>Type 2: Innovate RAP</a:t>
          </a:r>
        </a:p>
        <a:p>
          <a:pPr lvl="0" algn="ctr" defTabSz="711200">
            <a:lnSpc>
              <a:spcPct val="90000"/>
            </a:lnSpc>
            <a:spcBef>
              <a:spcPct val="0"/>
            </a:spcBef>
            <a:spcAft>
              <a:spcPct val="35000"/>
            </a:spcAft>
          </a:pPr>
          <a:r>
            <a:rPr lang="en-AU" sz="1600" i="1" kern="1200" dirty="0" smtClean="0"/>
            <a:t>Trying new approaches</a:t>
          </a:r>
          <a:endParaRPr lang="en-AU" sz="1600" b="1" kern="1200" dirty="0" smtClean="0">
            <a:latin typeface="Helvetica Light"/>
          </a:endParaRPr>
        </a:p>
        <a:p>
          <a:pPr lvl="0" algn="ctr" defTabSz="711200">
            <a:lnSpc>
              <a:spcPct val="90000"/>
            </a:lnSpc>
            <a:spcBef>
              <a:spcPct val="0"/>
            </a:spcBef>
            <a:spcAft>
              <a:spcPct val="35000"/>
            </a:spcAft>
          </a:pPr>
          <a:r>
            <a:rPr lang="en-AU" sz="1600" kern="1200" dirty="0" smtClean="0">
              <a:latin typeface="Helvetica Light"/>
            </a:rPr>
            <a:t>Organisations focus is on innovation and testing/piloting programs and strategies. </a:t>
          </a:r>
          <a:endParaRPr lang="en-AU" sz="1600" b="1" kern="1200" dirty="0">
            <a:latin typeface="Helvetica Light"/>
          </a:endParaRPr>
        </a:p>
      </dsp:txBody>
      <dsp:txXfrm>
        <a:off x="1528074" y="790342"/>
        <a:ext cx="2391567" cy="1734794"/>
      </dsp:txXfrm>
    </dsp:sp>
    <dsp:sp modelId="{44D23897-5B5F-4A97-ADC0-4EF7A10BDDAA}">
      <dsp:nvSpPr>
        <dsp:cNvPr id="0" name=""/>
        <dsp:cNvSpPr/>
      </dsp:nvSpPr>
      <dsp:spPr>
        <a:xfrm rot="17700000">
          <a:off x="3756042" y="2348964"/>
          <a:ext cx="2204316" cy="615340"/>
        </a:xfrm>
        <a:prstGeom prst="leftArrow">
          <a:avLst>
            <a:gd name="adj1" fmla="val 60000"/>
            <a:gd name="adj2" fmla="val 50000"/>
          </a:avLst>
        </a:prstGeom>
        <a:solidFill>
          <a:srgbClr val="FFC000"/>
        </a:solidFill>
        <a:ln>
          <a:solidFill>
            <a:srgbClr val="FFC000"/>
          </a:solidFill>
        </a:ln>
        <a:effectLst/>
      </dsp:spPr>
      <dsp:style>
        <a:lnRef idx="0">
          <a:scrgbClr r="0" g="0" b="0"/>
        </a:lnRef>
        <a:fillRef idx="1">
          <a:scrgbClr r="0" g="0" b="0"/>
        </a:fillRef>
        <a:effectRef idx="0">
          <a:scrgbClr r="0" g="0" b="0"/>
        </a:effectRef>
        <a:fontRef idx="minor">
          <a:schemeClr val="lt1"/>
        </a:fontRef>
      </dsp:style>
    </dsp:sp>
    <dsp:sp modelId="{0DBFF847-81CC-431B-8789-AA9A35AC9BA6}">
      <dsp:nvSpPr>
        <dsp:cNvPr id="0" name=""/>
        <dsp:cNvSpPr/>
      </dsp:nvSpPr>
      <dsp:spPr>
        <a:xfrm>
          <a:off x="4074236" y="736370"/>
          <a:ext cx="2499511" cy="1842738"/>
        </a:xfrm>
        <a:prstGeom prst="roundRect">
          <a:avLst>
            <a:gd name="adj" fmla="val 10000"/>
          </a:avLst>
        </a:prstGeom>
        <a:solidFill>
          <a:schemeClr val="l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AU" sz="1600" b="1" kern="1200" dirty="0" smtClean="0">
              <a:latin typeface="Helvetica Light"/>
            </a:rPr>
            <a:t>Type 3: Stretch RAP</a:t>
          </a:r>
        </a:p>
        <a:p>
          <a:pPr lvl="0" algn="ctr" defTabSz="711200">
            <a:lnSpc>
              <a:spcPct val="90000"/>
            </a:lnSpc>
            <a:spcBef>
              <a:spcPct val="0"/>
            </a:spcBef>
            <a:spcAft>
              <a:spcPct val="35000"/>
            </a:spcAft>
          </a:pPr>
          <a:r>
            <a:rPr lang="en-AU" sz="1600" i="1" kern="1200" dirty="0" smtClean="0"/>
            <a:t>Setting measurable targets</a:t>
          </a:r>
          <a:endParaRPr lang="en-AU" sz="1600" b="1" kern="1200" dirty="0" smtClean="0">
            <a:latin typeface="Helvetica Light"/>
          </a:endParaRPr>
        </a:p>
        <a:p>
          <a:pPr lvl="0" algn="ctr" defTabSz="711200">
            <a:lnSpc>
              <a:spcPct val="90000"/>
            </a:lnSpc>
            <a:spcBef>
              <a:spcPct val="0"/>
            </a:spcBef>
            <a:spcAft>
              <a:spcPct val="35000"/>
            </a:spcAft>
          </a:pPr>
          <a:r>
            <a:rPr lang="en-AU" sz="1600" kern="1200" dirty="0" smtClean="0">
              <a:latin typeface="Helvetica Light"/>
            </a:rPr>
            <a:t>Organisations start to set stretch targets for their activities. </a:t>
          </a:r>
          <a:endParaRPr lang="en-AU" sz="1600" b="1" kern="1200" dirty="0">
            <a:latin typeface="Helvetica Light"/>
          </a:endParaRPr>
        </a:p>
      </dsp:txBody>
      <dsp:txXfrm>
        <a:off x="4128208" y="790342"/>
        <a:ext cx="2391567" cy="1734794"/>
      </dsp:txXfrm>
    </dsp:sp>
    <dsp:sp modelId="{7C9DE590-10EA-4878-9ED8-BCA5694E6E76}">
      <dsp:nvSpPr>
        <dsp:cNvPr id="0" name=""/>
        <dsp:cNvSpPr/>
      </dsp:nvSpPr>
      <dsp:spPr>
        <a:xfrm rot="20893212">
          <a:off x="4878945" y="3738114"/>
          <a:ext cx="2125707" cy="615340"/>
        </a:xfrm>
        <a:prstGeom prst="lef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sp>
    <dsp:sp modelId="{1E93A67A-C581-464A-9D00-DD6DCB3CF620}">
      <dsp:nvSpPr>
        <dsp:cNvPr id="0" name=""/>
        <dsp:cNvSpPr/>
      </dsp:nvSpPr>
      <dsp:spPr>
        <a:xfrm>
          <a:off x="5783739" y="2835421"/>
          <a:ext cx="2397057" cy="1986761"/>
        </a:xfrm>
        <a:prstGeom prst="roundRect">
          <a:avLst>
            <a:gd name="adj" fmla="val 10000"/>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AU" sz="1600" b="1" kern="1200" dirty="0" smtClean="0">
              <a:latin typeface="Helvetica Light"/>
            </a:rPr>
            <a:t>Type 4: Elevate RAP</a:t>
          </a:r>
        </a:p>
        <a:p>
          <a:pPr lvl="0" algn="ctr" defTabSz="711200">
            <a:lnSpc>
              <a:spcPct val="90000"/>
            </a:lnSpc>
            <a:spcBef>
              <a:spcPct val="0"/>
            </a:spcBef>
            <a:spcAft>
              <a:spcPct val="35000"/>
            </a:spcAft>
          </a:pPr>
          <a:r>
            <a:rPr lang="en-AU" sz="1600" i="1" kern="1200" dirty="0" smtClean="0"/>
            <a:t>Focussed attention towards reconciliation</a:t>
          </a:r>
          <a:endParaRPr lang="en-AU" sz="1600" b="1" kern="1200" dirty="0" smtClean="0">
            <a:latin typeface="Helvetica Light"/>
          </a:endParaRPr>
        </a:p>
        <a:p>
          <a:pPr lvl="0" algn="ctr" defTabSz="711200">
            <a:lnSpc>
              <a:spcPct val="90000"/>
            </a:lnSpc>
            <a:spcBef>
              <a:spcPct val="0"/>
            </a:spcBef>
            <a:spcAft>
              <a:spcPct val="35000"/>
            </a:spcAft>
          </a:pPr>
          <a:r>
            <a:rPr lang="en-AU" sz="1600" kern="1200" dirty="0" smtClean="0">
              <a:latin typeface="Helvetica Light"/>
            </a:rPr>
            <a:t>Work with Reconciliation Australia to include actions that will advance reconciliation on a national level.</a:t>
          </a:r>
          <a:endParaRPr lang="en-AU" sz="1600" b="1" kern="1200" dirty="0">
            <a:latin typeface="Helvetica Light"/>
          </a:endParaRPr>
        </a:p>
      </dsp:txBody>
      <dsp:txXfrm>
        <a:off x="5841929" y="2893611"/>
        <a:ext cx="2280677" cy="18703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DE4AD7-5BE7-4525-BC5E-0A764E3B5FED}">
      <dsp:nvSpPr>
        <dsp:cNvPr id="0" name=""/>
        <dsp:cNvSpPr/>
      </dsp:nvSpPr>
      <dsp:spPr>
        <a:xfrm>
          <a:off x="1324218" y="498429"/>
          <a:ext cx="2291668" cy="2292017"/>
        </a:xfrm>
        <a:prstGeom prst="circularArrow">
          <a:avLst>
            <a:gd name="adj1" fmla="val 10980"/>
            <a:gd name="adj2" fmla="val 1142322"/>
            <a:gd name="adj3" fmla="val 4500000"/>
            <a:gd name="adj4" fmla="val 10800000"/>
            <a:gd name="adj5" fmla="val 12500"/>
          </a:avLst>
        </a:prstGeom>
        <a:solidFill>
          <a:srgbClr val="CC00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FC88B753-61A0-469C-9C1E-6A11469B9D25}">
      <dsp:nvSpPr>
        <dsp:cNvPr id="0" name=""/>
        <dsp:cNvSpPr/>
      </dsp:nvSpPr>
      <dsp:spPr>
        <a:xfrm>
          <a:off x="1830752" y="1325917"/>
          <a:ext cx="1273436" cy="636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AU" sz="1600" b="1" kern="1200" dirty="0" smtClean="0">
              <a:solidFill>
                <a:sysClr val="windowText" lastClr="000000">
                  <a:hueOff val="0"/>
                  <a:satOff val="0"/>
                  <a:lumOff val="0"/>
                  <a:alphaOff val="0"/>
                </a:sysClr>
              </a:solidFill>
              <a:effectLst/>
              <a:latin typeface="Calibri"/>
              <a:ea typeface="+mn-ea"/>
              <a:cs typeface="+mn-cs"/>
            </a:rPr>
            <a:t>Relationships</a:t>
          </a:r>
          <a:endParaRPr lang="en-AU" sz="1600" b="1" kern="1200" dirty="0">
            <a:solidFill>
              <a:sysClr val="windowText" lastClr="000000">
                <a:hueOff val="0"/>
                <a:satOff val="0"/>
                <a:lumOff val="0"/>
                <a:alphaOff val="0"/>
              </a:sysClr>
            </a:solidFill>
            <a:effectLst/>
            <a:latin typeface="Calibri"/>
            <a:ea typeface="+mn-ea"/>
            <a:cs typeface="+mn-cs"/>
          </a:endParaRPr>
        </a:p>
      </dsp:txBody>
      <dsp:txXfrm>
        <a:off x="1830752" y="1325917"/>
        <a:ext cx="1273436" cy="636565"/>
      </dsp:txXfrm>
    </dsp:sp>
    <dsp:sp modelId="{453CA1EE-7881-4386-B4C1-AD059D038D34}">
      <dsp:nvSpPr>
        <dsp:cNvPr id="0" name=""/>
        <dsp:cNvSpPr/>
      </dsp:nvSpPr>
      <dsp:spPr>
        <a:xfrm>
          <a:off x="687715" y="1815363"/>
          <a:ext cx="2291668" cy="2292017"/>
        </a:xfrm>
        <a:prstGeom prst="leftCircularArrow">
          <a:avLst>
            <a:gd name="adj1" fmla="val 10980"/>
            <a:gd name="adj2" fmla="val 1142322"/>
            <a:gd name="adj3" fmla="val 6300000"/>
            <a:gd name="adj4" fmla="val 18900000"/>
            <a:gd name="adj5" fmla="val 12500"/>
          </a:avLst>
        </a:prstGeom>
        <a:solidFill>
          <a:srgbClr val="FFC0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47EBCA7F-795D-4359-B24E-C6A7594C3F56}">
      <dsp:nvSpPr>
        <dsp:cNvPr id="0" name=""/>
        <dsp:cNvSpPr/>
      </dsp:nvSpPr>
      <dsp:spPr>
        <a:xfrm>
          <a:off x="1196831" y="2650469"/>
          <a:ext cx="1273436" cy="636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AU" sz="1600" b="1" kern="1200" dirty="0" smtClean="0">
              <a:solidFill>
                <a:sysClr val="windowText" lastClr="000000">
                  <a:hueOff val="0"/>
                  <a:satOff val="0"/>
                  <a:lumOff val="0"/>
                  <a:alphaOff val="0"/>
                </a:sysClr>
              </a:solidFill>
              <a:effectLst/>
              <a:latin typeface="Calibri"/>
              <a:ea typeface="+mn-ea"/>
              <a:cs typeface="+mn-cs"/>
            </a:rPr>
            <a:t>Respect</a:t>
          </a:r>
          <a:endParaRPr lang="en-AU" sz="1600" b="1" kern="1200" dirty="0">
            <a:solidFill>
              <a:sysClr val="windowText" lastClr="000000">
                <a:hueOff val="0"/>
                <a:satOff val="0"/>
                <a:lumOff val="0"/>
                <a:alphaOff val="0"/>
              </a:sysClr>
            </a:solidFill>
            <a:effectLst/>
            <a:latin typeface="Calibri"/>
            <a:ea typeface="+mn-ea"/>
            <a:cs typeface="+mn-cs"/>
          </a:endParaRPr>
        </a:p>
      </dsp:txBody>
      <dsp:txXfrm>
        <a:off x="1196831" y="2650469"/>
        <a:ext cx="1273436" cy="636565"/>
      </dsp:txXfrm>
    </dsp:sp>
    <dsp:sp modelId="{6C8A6DCA-8B33-42CA-ACF2-276FBDFC5C73}">
      <dsp:nvSpPr>
        <dsp:cNvPr id="0" name=""/>
        <dsp:cNvSpPr/>
      </dsp:nvSpPr>
      <dsp:spPr>
        <a:xfrm>
          <a:off x="1487325" y="3289891"/>
          <a:ext cx="1968898" cy="1969687"/>
        </a:xfrm>
        <a:prstGeom prst="blockArc">
          <a:avLst>
            <a:gd name="adj1" fmla="val 13500000"/>
            <a:gd name="adj2" fmla="val 10800000"/>
            <a:gd name="adj3" fmla="val 12740"/>
          </a:avLst>
        </a:prstGeom>
        <a:solidFill>
          <a:schemeClr val="tx1">
            <a:lumMod val="95000"/>
            <a:lumOff val="5000"/>
          </a:scheme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34706AE2-4336-45A7-9510-09801EB4C84E}">
      <dsp:nvSpPr>
        <dsp:cNvPr id="0" name=""/>
        <dsp:cNvSpPr/>
      </dsp:nvSpPr>
      <dsp:spPr>
        <a:xfrm>
          <a:off x="1833765" y="3976925"/>
          <a:ext cx="1273436" cy="636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AU" sz="1600" b="1" kern="1200" dirty="0" smtClean="0">
              <a:solidFill>
                <a:sysClr val="windowText" lastClr="000000">
                  <a:hueOff val="0"/>
                  <a:satOff val="0"/>
                  <a:lumOff val="0"/>
                  <a:alphaOff val="0"/>
                </a:sysClr>
              </a:solidFill>
              <a:effectLst/>
              <a:latin typeface="Calibri"/>
              <a:ea typeface="+mn-ea"/>
              <a:cs typeface="+mn-cs"/>
            </a:rPr>
            <a:t>Opportunities</a:t>
          </a:r>
          <a:endParaRPr lang="en-AU" sz="1600" b="1" kern="1200" dirty="0">
            <a:solidFill>
              <a:sysClr val="windowText" lastClr="000000">
                <a:hueOff val="0"/>
                <a:satOff val="0"/>
                <a:lumOff val="0"/>
                <a:alphaOff val="0"/>
              </a:sysClr>
            </a:solidFill>
            <a:effectLst/>
            <a:latin typeface="Calibri"/>
            <a:ea typeface="+mn-ea"/>
            <a:cs typeface="+mn-cs"/>
          </a:endParaRPr>
        </a:p>
      </dsp:txBody>
      <dsp:txXfrm>
        <a:off x="1833765" y="3976925"/>
        <a:ext cx="1273436" cy="636565"/>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26" tIns="45713" rIns="91426" bIns="45713" rtlCol="0"/>
          <a:lstStyle>
            <a:lvl1pPr algn="l">
              <a:defRPr sz="1200"/>
            </a:lvl1pPr>
          </a:lstStyle>
          <a:p>
            <a:endParaRPr lang="en-AU"/>
          </a:p>
        </p:txBody>
      </p:sp>
      <p:sp>
        <p:nvSpPr>
          <p:cNvPr id="3" name="Date Placeholder 2"/>
          <p:cNvSpPr>
            <a:spLocks noGrp="1"/>
          </p:cNvSpPr>
          <p:nvPr>
            <p:ph type="dt" idx="1"/>
          </p:nvPr>
        </p:nvSpPr>
        <p:spPr>
          <a:xfrm>
            <a:off x="3815373" y="0"/>
            <a:ext cx="2918831" cy="493316"/>
          </a:xfrm>
          <a:prstGeom prst="rect">
            <a:avLst/>
          </a:prstGeom>
        </p:spPr>
        <p:txBody>
          <a:bodyPr vert="horz" lIns="91426" tIns="45713" rIns="91426" bIns="45713" rtlCol="0"/>
          <a:lstStyle>
            <a:lvl1pPr algn="r">
              <a:defRPr sz="1200"/>
            </a:lvl1pPr>
          </a:lstStyle>
          <a:p>
            <a:fld id="{5FAA99EA-69A1-4E87-97DC-742FA756E485}" type="datetimeFigureOut">
              <a:rPr lang="en-AU" smtClean="0"/>
              <a:pPr/>
              <a:t>17/03/2014</a:t>
            </a:fld>
            <a:endParaRPr lang="en-AU"/>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26" tIns="45713" rIns="91426" bIns="45713" rtlCol="0" anchor="ctr"/>
          <a:lstStyle/>
          <a:p>
            <a:endParaRPr lang="en-AU"/>
          </a:p>
        </p:txBody>
      </p:sp>
      <p:sp>
        <p:nvSpPr>
          <p:cNvPr id="5" name="Notes Placeholder 4"/>
          <p:cNvSpPr>
            <a:spLocks noGrp="1"/>
          </p:cNvSpPr>
          <p:nvPr>
            <p:ph type="body" sz="quarter" idx="3"/>
          </p:nvPr>
        </p:nvSpPr>
        <p:spPr>
          <a:xfrm>
            <a:off x="673577" y="4686500"/>
            <a:ext cx="5388610" cy="4439841"/>
          </a:xfrm>
          <a:prstGeom prst="rect">
            <a:avLst/>
          </a:prstGeom>
        </p:spPr>
        <p:txBody>
          <a:bodyPr vert="horz" lIns="91426" tIns="45713" rIns="91426" bIns="457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1285"/>
            <a:ext cx="2918831" cy="493316"/>
          </a:xfrm>
          <a:prstGeom prst="rect">
            <a:avLst/>
          </a:prstGeom>
        </p:spPr>
        <p:txBody>
          <a:bodyPr vert="horz" lIns="91426" tIns="45713" rIns="91426" bIns="45713" rtlCol="0" anchor="b"/>
          <a:lstStyle>
            <a:lvl1pPr algn="l">
              <a:defRPr sz="1200"/>
            </a:lvl1pPr>
          </a:lstStyle>
          <a:p>
            <a:endParaRPr lang="en-AU"/>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26" tIns="45713" rIns="91426" bIns="45713" rtlCol="0" anchor="b"/>
          <a:lstStyle>
            <a:lvl1pPr algn="r">
              <a:defRPr sz="1200"/>
            </a:lvl1pPr>
          </a:lstStyle>
          <a:p>
            <a:fld id="{FD576438-9472-4BAD-BF77-1DC46E923D09}" type="slidenum">
              <a:rPr lang="en-AU" smtClean="0"/>
              <a:pPr/>
              <a:t>‹#›</a:t>
            </a:fld>
            <a:endParaRPr lang="en-AU"/>
          </a:p>
        </p:txBody>
      </p:sp>
    </p:spTree>
    <p:extLst>
      <p:ext uri="{BB962C8B-B14F-4D97-AF65-F5344CB8AC3E}">
        <p14:creationId xmlns:p14="http://schemas.microsoft.com/office/powerpoint/2010/main" val="1630717466"/>
      </p:ext>
    </p:extLst>
  </p:cSld>
  <p:clrMap bg1="lt1" tx1="dk1" bg2="lt2" tx2="dk2" accent1="accent1" accent2="accent2" accent3="accent3" accent4="accent4" accent5="accent5" accent6="accent6" hlink="hlink" folHlink="folHlink"/>
  <p:notesStyle>
    <a:lvl1pPr marL="0" algn="l" defTabSz="914353" rtl="0" eaLnBrk="1" latinLnBrk="0" hangingPunct="1">
      <a:defRPr sz="1200" kern="1200">
        <a:solidFill>
          <a:schemeClr val="tx1"/>
        </a:solidFill>
        <a:latin typeface="+mn-lt"/>
        <a:ea typeface="+mn-ea"/>
        <a:cs typeface="+mn-cs"/>
      </a:defRPr>
    </a:lvl1pPr>
    <a:lvl2pPr marL="457177" algn="l" defTabSz="914353" rtl="0" eaLnBrk="1" latinLnBrk="0" hangingPunct="1">
      <a:defRPr sz="1200" kern="1200">
        <a:solidFill>
          <a:schemeClr val="tx1"/>
        </a:solidFill>
        <a:latin typeface="+mn-lt"/>
        <a:ea typeface="+mn-ea"/>
        <a:cs typeface="+mn-cs"/>
      </a:defRPr>
    </a:lvl2pPr>
    <a:lvl3pPr marL="914353" algn="l" defTabSz="914353" rtl="0" eaLnBrk="1" latinLnBrk="0" hangingPunct="1">
      <a:defRPr sz="1200" kern="1200">
        <a:solidFill>
          <a:schemeClr val="tx1"/>
        </a:solidFill>
        <a:latin typeface="+mn-lt"/>
        <a:ea typeface="+mn-ea"/>
        <a:cs typeface="+mn-cs"/>
      </a:defRPr>
    </a:lvl3pPr>
    <a:lvl4pPr marL="1371530" algn="l" defTabSz="914353" rtl="0" eaLnBrk="1" latinLnBrk="0" hangingPunct="1">
      <a:defRPr sz="1200" kern="1200">
        <a:solidFill>
          <a:schemeClr val="tx1"/>
        </a:solidFill>
        <a:latin typeface="+mn-lt"/>
        <a:ea typeface="+mn-ea"/>
        <a:cs typeface="+mn-cs"/>
      </a:defRPr>
    </a:lvl4pPr>
    <a:lvl5pPr marL="1828706" algn="l" defTabSz="914353" rtl="0" eaLnBrk="1" latinLnBrk="0" hangingPunct="1">
      <a:defRPr sz="1200" kern="1200">
        <a:solidFill>
          <a:schemeClr val="tx1"/>
        </a:solidFill>
        <a:latin typeface="+mn-lt"/>
        <a:ea typeface="+mn-ea"/>
        <a:cs typeface="+mn-cs"/>
      </a:defRPr>
    </a:lvl5pPr>
    <a:lvl6pPr marL="2285883" algn="l" defTabSz="914353" rtl="0" eaLnBrk="1" latinLnBrk="0" hangingPunct="1">
      <a:defRPr sz="1200" kern="1200">
        <a:solidFill>
          <a:schemeClr val="tx1"/>
        </a:solidFill>
        <a:latin typeface="+mn-lt"/>
        <a:ea typeface="+mn-ea"/>
        <a:cs typeface="+mn-cs"/>
      </a:defRPr>
    </a:lvl6pPr>
    <a:lvl7pPr marL="2743060" algn="l" defTabSz="914353" rtl="0" eaLnBrk="1" latinLnBrk="0" hangingPunct="1">
      <a:defRPr sz="1200" kern="1200">
        <a:solidFill>
          <a:schemeClr val="tx1"/>
        </a:solidFill>
        <a:latin typeface="+mn-lt"/>
        <a:ea typeface="+mn-ea"/>
        <a:cs typeface="+mn-cs"/>
      </a:defRPr>
    </a:lvl7pPr>
    <a:lvl8pPr marL="3200236" algn="l" defTabSz="914353" rtl="0" eaLnBrk="1" latinLnBrk="0" hangingPunct="1">
      <a:defRPr sz="1200" kern="1200">
        <a:solidFill>
          <a:schemeClr val="tx1"/>
        </a:solidFill>
        <a:latin typeface="+mn-lt"/>
        <a:ea typeface="+mn-ea"/>
        <a:cs typeface="+mn-cs"/>
      </a:defRPr>
    </a:lvl8pPr>
    <a:lvl9pPr marL="3657413" algn="l" defTabSz="91435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76438-9472-4BAD-BF77-1DC46E923D09}" type="slidenum">
              <a:rPr lang="en-AU" smtClean="0"/>
              <a:pPr/>
              <a:t>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p:sp>
      <p:sp>
        <p:nvSpPr>
          <p:cNvPr id="2560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txBody>
          <a:bodyPr/>
          <a:lstStyle/>
          <a:p>
            <a:pPr marL="0" marR="0" lvl="0" indent="0" algn="l" defTabSz="457105" rtl="0" eaLnBrk="0" fontAlgn="base" latinLnBrk="0" hangingPunct="0">
              <a:lnSpc>
                <a:spcPts val="3500"/>
              </a:lnSpc>
              <a:spcBef>
                <a:spcPct val="0"/>
              </a:spcBef>
              <a:spcAft>
                <a:spcPct val="0"/>
              </a:spcAft>
              <a:buClrTx/>
              <a:buSzTx/>
              <a:buFontTx/>
              <a:buNone/>
              <a:tabLst/>
              <a:defRPr/>
            </a:pPr>
            <a:r>
              <a:rPr lang="en-AU" sz="2400" b="1" kern="1200" dirty="0" smtClean="0">
                <a:solidFill>
                  <a:prstClr val="black"/>
                </a:solidFill>
                <a:latin typeface="Chalkboard SE" charset="0"/>
                <a:ea typeface="ＭＳ Ｐゴシック" pitchFamily="34" charset="-128"/>
                <a:cs typeface="Chalkboard SE" charset="0"/>
                <a:sym typeface="Chalkboard SE" charset="0"/>
              </a:rPr>
              <a:t>Without the right ‘environment’, progress on closing the gap targets will continue to be slow</a:t>
            </a:r>
          </a:p>
          <a:p>
            <a:pPr marL="0" indent="0" defTabSz="457105">
              <a:buNone/>
              <a:defRPr/>
            </a:pPr>
            <a:endParaRPr lang="en-AU" sz="2400" dirty="0" smtClean="0"/>
          </a:p>
          <a:p>
            <a:pPr marL="0" indent="0" defTabSz="457105">
              <a:buNone/>
              <a:defRPr/>
            </a:pPr>
            <a:r>
              <a:rPr lang="en-AU" sz="2400" dirty="0" smtClean="0"/>
              <a:t>Reconciliation Australia’s vision is an Australia that provides equal life chances for all, recognising and respecting the special place, culture and contribution of Aboriginal and Torres Strait Islander peoples as the First Australians.</a:t>
            </a:r>
          </a:p>
          <a:p>
            <a:pPr marL="0" indent="0" defTabSz="457105">
              <a:buNone/>
              <a:defRPr/>
            </a:pPr>
            <a:endParaRPr lang="en-AU" sz="2400" dirty="0" smtClean="0">
              <a:solidFill>
                <a:prstClr val="black"/>
              </a:solidFill>
              <a:ea typeface="ＭＳ Ｐゴシック" pitchFamily="34" charset="-128"/>
            </a:endParaRPr>
          </a:p>
          <a:p>
            <a:pPr marL="0" indent="0" defTabSz="457105">
              <a:buNone/>
              <a:defRPr/>
            </a:pPr>
            <a:r>
              <a:rPr lang="en-AU" sz="2400" b="1" dirty="0" smtClean="0">
                <a:solidFill>
                  <a:prstClr val="black"/>
                </a:solidFill>
                <a:ea typeface="ＭＳ Ｐゴシック" pitchFamily="34" charset="-128"/>
              </a:rPr>
              <a:t>The social context  (environment) for change and progress is not positive:</a:t>
            </a:r>
          </a:p>
          <a:p>
            <a:pPr marL="342900" indent="-342900" defTabSz="457105">
              <a:buFont typeface="Arial" pitchFamily="34" charset="0"/>
              <a:buChar char="•"/>
              <a:defRPr/>
            </a:pPr>
            <a:r>
              <a:rPr lang="en-AU" sz="2400" dirty="0" smtClean="0">
                <a:solidFill>
                  <a:prstClr val="black"/>
                </a:solidFill>
                <a:ea typeface="ＭＳ Ｐゴシック" pitchFamily="34" charset="-128"/>
              </a:rPr>
              <a:t>Trust between Indigenous and other Australians is low (9%)</a:t>
            </a:r>
          </a:p>
          <a:p>
            <a:pPr marL="342900" indent="-342900" defTabSz="457105">
              <a:buFont typeface="Arial" pitchFamily="34" charset="0"/>
              <a:buChar char="•"/>
              <a:defRPr/>
            </a:pPr>
            <a:r>
              <a:rPr lang="en-AU" sz="2400" dirty="0" smtClean="0">
                <a:solidFill>
                  <a:prstClr val="black"/>
                </a:solidFill>
                <a:ea typeface="ＭＳ Ｐゴシック" pitchFamily="34" charset="-128"/>
              </a:rPr>
              <a:t>Perceived prejudice towards Aboriginal and Torres Strait Islander people is unacceptably high (97% Indigenous; 71% Non-indigenous)</a:t>
            </a:r>
          </a:p>
          <a:p>
            <a:pPr marL="342900" indent="-342900" defTabSz="457105">
              <a:buFont typeface="Arial" pitchFamily="34" charset="0"/>
              <a:buChar char="•"/>
              <a:defRPr/>
            </a:pPr>
            <a:r>
              <a:rPr lang="en-AU" sz="2400" dirty="0" smtClean="0">
                <a:solidFill>
                  <a:prstClr val="black"/>
                </a:solidFill>
                <a:ea typeface="ＭＳ Ｐゴシック" pitchFamily="34" charset="-128"/>
              </a:rPr>
              <a:t>Nearly half of all Australians believe it is harder to achieve success if you are Aboriginal or a Torres Strait Islander</a:t>
            </a:r>
          </a:p>
          <a:p>
            <a:pPr marL="0" indent="0" defTabSz="457105">
              <a:buNone/>
              <a:defRPr/>
            </a:pPr>
            <a:endParaRPr lang="en-AU" sz="2800" dirty="0" smtClean="0">
              <a:solidFill>
                <a:prstClr val="black"/>
              </a:solidFill>
              <a:ea typeface="ＭＳ Ｐゴシック" pitchFamily="34" charset="-128"/>
            </a:endParaRPr>
          </a:p>
          <a:p>
            <a:pPr marL="0" indent="0" defTabSz="457105">
              <a:buNone/>
              <a:defRPr/>
            </a:pPr>
            <a:r>
              <a:rPr lang="en-AU" sz="2800" b="1" dirty="0" smtClean="0">
                <a:solidFill>
                  <a:prstClr val="black"/>
                </a:solidFill>
              </a:rPr>
              <a:t>Reconciliation is about changing this context &amp; laying the foundations for positive change</a:t>
            </a:r>
          </a:p>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p:sp>
      <p:sp>
        <p:nvSpPr>
          <p:cNvPr id="2560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txBody>
          <a:bodyPr/>
          <a:lstStyle/>
          <a:p>
            <a:pPr marL="0" marR="0" lvl="0" indent="0" algn="l" defTabSz="457105" rtl="0" eaLnBrk="0" fontAlgn="base" latinLnBrk="0" hangingPunct="0">
              <a:lnSpc>
                <a:spcPts val="3500"/>
              </a:lnSpc>
              <a:spcBef>
                <a:spcPct val="0"/>
              </a:spcBef>
              <a:spcAft>
                <a:spcPct val="0"/>
              </a:spcAft>
              <a:buClrTx/>
              <a:buSzTx/>
              <a:buFontTx/>
              <a:buNone/>
              <a:tabLst/>
              <a:defRPr/>
            </a:pPr>
            <a:r>
              <a:rPr lang="en-AU" sz="2400" b="1" kern="1200" dirty="0" smtClean="0">
                <a:solidFill>
                  <a:prstClr val="black"/>
                </a:solidFill>
                <a:latin typeface="Chalkboard SE" charset="0"/>
                <a:ea typeface="ＭＳ Ｐゴシック" pitchFamily="34" charset="-128"/>
                <a:cs typeface="Chalkboard SE" charset="0"/>
                <a:sym typeface="Chalkboard SE" charset="0"/>
              </a:rPr>
              <a:t>Without the right ‘environment’, progress on closing the gap targets will continue to be slow</a:t>
            </a:r>
          </a:p>
          <a:p>
            <a:pPr marL="0" indent="0" defTabSz="457105">
              <a:buNone/>
              <a:defRPr/>
            </a:pPr>
            <a:endParaRPr lang="en-AU" sz="2400" dirty="0" smtClean="0"/>
          </a:p>
          <a:p>
            <a:pPr marL="0" indent="0" defTabSz="457105">
              <a:buNone/>
              <a:defRPr/>
            </a:pPr>
            <a:r>
              <a:rPr lang="en-AU" sz="2400" dirty="0" smtClean="0"/>
              <a:t>Reconciliation Australia’s vision is an Australia that provides equal life chances for all, recognising and respecting the special place, culture and contribution of Aboriginal and Torres Strait Islander peoples as the First Australians.</a:t>
            </a:r>
          </a:p>
          <a:p>
            <a:pPr marL="0" indent="0" defTabSz="457105">
              <a:buNone/>
              <a:defRPr/>
            </a:pPr>
            <a:endParaRPr lang="en-AU" sz="2400" dirty="0" smtClean="0">
              <a:solidFill>
                <a:prstClr val="black"/>
              </a:solidFill>
              <a:ea typeface="ＭＳ Ｐゴシック" pitchFamily="34" charset="-128"/>
            </a:endParaRPr>
          </a:p>
          <a:p>
            <a:pPr marL="0" indent="0" defTabSz="457105">
              <a:buNone/>
              <a:defRPr/>
            </a:pPr>
            <a:r>
              <a:rPr lang="en-AU" sz="2400" b="1" dirty="0" smtClean="0">
                <a:solidFill>
                  <a:prstClr val="black"/>
                </a:solidFill>
                <a:ea typeface="ＭＳ Ｐゴシック" pitchFamily="34" charset="-128"/>
              </a:rPr>
              <a:t>The social context  (environment) for change and progress is not positive:</a:t>
            </a:r>
          </a:p>
          <a:p>
            <a:pPr marL="342900" indent="-342900" defTabSz="457105">
              <a:buFont typeface="Arial" pitchFamily="34" charset="0"/>
              <a:buChar char="•"/>
              <a:defRPr/>
            </a:pPr>
            <a:r>
              <a:rPr lang="en-AU" sz="2400" dirty="0" smtClean="0">
                <a:solidFill>
                  <a:prstClr val="black"/>
                </a:solidFill>
                <a:ea typeface="ＭＳ Ｐゴシック" pitchFamily="34" charset="-128"/>
              </a:rPr>
              <a:t>Trust between Indigenous and other Australians is low (9%)</a:t>
            </a:r>
          </a:p>
          <a:p>
            <a:pPr marL="342900" indent="-342900" defTabSz="457105">
              <a:buFont typeface="Arial" pitchFamily="34" charset="0"/>
              <a:buChar char="•"/>
              <a:defRPr/>
            </a:pPr>
            <a:r>
              <a:rPr lang="en-AU" sz="2400" dirty="0" smtClean="0">
                <a:solidFill>
                  <a:prstClr val="black"/>
                </a:solidFill>
                <a:ea typeface="ＭＳ Ｐゴシック" pitchFamily="34" charset="-128"/>
              </a:rPr>
              <a:t>Perceived prejudice towards Aboriginal and Torres Strait Islander people is unacceptably high (97% Indigenous; 71% Non-indigenous)</a:t>
            </a:r>
          </a:p>
          <a:p>
            <a:pPr marL="342900" indent="-342900" defTabSz="457105">
              <a:buFont typeface="Arial" pitchFamily="34" charset="0"/>
              <a:buChar char="•"/>
              <a:defRPr/>
            </a:pPr>
            <a:r>
              <a:rPr lang="en-AU" sz="2400" dirty="0" smtClean="0">
                <a:solidFill>
                  <a:prstClr val="black"/>
                </a:solidFill>
                <a:ea typeface="ＭＳ Ｐゴシック" pitchFamily="34" charset="-128"/>
              </a:rPr>
              <a:t>Nearly half of all Australians believe it is harder to achieve success if you are Aboriginal or a Torres Strait Islander</a:t>
            </a:r>
          </a:p>
          <a:p>
            <a:pPr marL="0" indent="0" defTabSz="457105">
              <a:buNone/>
              <a:defRPr/>
            </a:pPr>
            <a:endParaRPr lang="en-AU" sz="2800" dirty="0" smtClean="0">
              <a:solidFill>
                <a:prstClr val="black"/>
              </a:solidFill>
              <a:ea typeface="ＭＳ Ｐゴシック" pitchFamily="34" charset="-128"/>
            </a:endParaRPr>
          </a:p>
          <a:p>
            <a:pPr marL="0" indent="0" defTabSz="457105">
              <a:buNone/>
              <a:defRPr/>
            </a:pPr>
            <a:r>
              <a:rPr lang="en-AU" sz="2800" b="1" dirty="0" smtClean="0">
                <a:solidFill>
                  <a:prstClr val="black"/>
                </a:solidFill>
              </a:rPr>
              <a:t>Reconciliation is about changing this context &amp; laying the foundations for positive change</a:t>
            </a:r>
          </a:p>
          <a:p>
            <a:endParaRPr lang="en-AU"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901700" y="739775"/>
            <a:ext cx="493236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AU" sz="1200" b="1" kern="1200" dirty="0" smtClean="0">
                <a:solidFill>
                  <a:schemeClr val="tx1"/>
                </a:solidFill>
                <a:effectLst/>
                <a:latin typeface="+mn-lt"/>
                <a:ea typeface="+mn-ea"/>
                <a:cs typeface="+mn-cs"/>
              </a:rPr>
              <a:t>- Without the right ‘environment’, progress on closing the gap targets will continue to be slow</a:t>
            </a:r>
            <a:endParaRPr lang="en-US" sz="1200" kern="1200" dirty="0" smtClean="0">
              <a:solidFill>
                <a:schemeClr val="tx1"/>
              </a:solidFill>
              <a:effectLst/>
              <a:latin typeface="+mn-lt"/>
              <a:ea typeface="+mn-ea"/>
              <a:cs typeface="+mn-cs"/>
            </a:endParaRP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 Reconciliation Australia’s vision is an Australia that provides equal life chances for all, recognising and respecting the special place, culture and contribution of Aboriginal and Torres Strait Islander peoples as the First Australians.</a:t>
            </a:r>
            <a:endParaRPr lang="en-US" sz="1200" kern="1200" dirty="0" smtClean="0">
              <a:solidFill>
                <a:schemeClr val="tx1"/>
              </a:solidFill>
              <a:effectLst/>
              <a:latin typeface="+mn-lt"/>
              <a:ea typeface="+mn-ea"/>
              <a:cs typeface="+mn-cs"/>
            </a:endParaRPr>
          </a:p>
          <a:p>
            <a:endParaRPr lang="en-AU" sz="1200" b="1" kern="1200" dirty="0" smtClean="0">
              <a:solidFill>
                <a:schemeClr val="tx1"/>
              </a:solidFill>
              <a:effectLst/>
              <a:latin typeface="+mn-lt"/>
              <a:ea typeface="+mn-ea"/>
              <a:cs typeface="+mn-cs"/>
            </a:endParaRPr>
          </a:p>
          <a:p>
            <a:r>
              <a:rPr lang="en-AU" sz="1200" b="1" kern="1200" dirty="0" smtClean="0">
                <a:solidFill>
                  <a:schemeClr val="tx1"/>
                </a:solidFill>
                <a:effectLst/>
                <a:latin typeface="+mn-lt"/>
                <a:ea typeface="+mn-ea"/>
                <a:cs typeface="+mn-cs"/>
              </a:rPr>
              <a:t>- The social context  (environment) for change and progress is not positive:</a:t>
            </a:r>
            <a:endParaRPr lang="en-US" sz="1200" kern="1200" dirty="0" smtClean="0">
              <a:solidFill>
                <a:schemeClr val="tx1"/>
              </a:solidFill>
              <a:effectLst/>
              <a:latin typeface="+mn-lt"/>
              <a:ea typeface="+mn-ea"/>
              <a:cs typeface="+mn-cs"/>
            </a:endParaRP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 Trust between Indigenous and other Australians is low (9%)</a:t>
            </a:r>
            <a:endParaRPr lang="en-US" sz="1200" kern="1200" dirty="0" smtClean="0">
              <a:solidFill>
                <a:schemeClr val="tx1"/>
              </a:solidFill>
              <a:effectLst/>
              <a:latin typeface="+mn-lt"/>
              <a:ea typeface="+mn-ea"/>
              <a:cs typeface="+mn-cs"/>
            </a:endParaRP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 Perceived prejudice towards Aboriginal and Torres Strait Islander people is unacceptably high (97% Indigenous; 71% Non-indigenous)</a:t>
            </a:r>
            <a:endParaRPr lang="en-US" sz="1200" kern="1200" dirty="0" smtClean="0">
              <a:solidFill>
                <a:schemeClr val="tx1"/>
              </a:solidFill>
              <a:effectLst/>
              <a:latin typeface="+mn-lt"/>
              <a:ea typeface="+mn-ea"/>
              <a:cs typeface="+mn-cs"/>
            </a:endParaRP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 Nearly half of all Australians believe it is harder to achieve success if you are Aboriginal or a Torres Strait Islander</a:t>
            </a:r>
            <a:endParaRPr lang="en-US" sz="1200" kern="1200" dirty="0" smtClean="0">
              <a:solidFill>
                <a:schemeClr val="tx1"/>
              </a:solidFill>
              <a:effectLst/>
              <a:latin typeface="+mn-lt"/>
              <a:ea typeface="+mn-ea"/>
              <a:cs typeface="+mn-cs"/>
            </a:endParaRPr>
          </a:p>
          <a:p>
            <a:endParaRPr lang="en-AU" sz="1200" b="1" kern="1200" dirty="0" smtClean="0">
              <a:solidFill>
                <a:schemeClr val="tx1"/>
              </a:solidFill>
              <a:effectLst/>
              <a:latin typeface="+mn-lt"/>
              <a:ea typeface="+mn-ea"/>
              <a:cs typeface="+mn-cs"/>
            </a:endParaRPr>
          </a:p>
          <a:p>
            <a:r>
              <a:rPr lang="en-AU" sz="1200" b="1" kern="1200" dirty="0" smtClean="0">
                <a:solidFill>
                  <a:schemeClr val="tx1"/>
                </a:solidFill>
                <a:effectLst/>
                <a:latin typeface="+mn-lt"/>
                <a:ea typeface="+mn-ea"/>
                <a:cs typeface="+mn-cs"/>
              </a:rPr>
              <a:t>- Reconciliation is about changing this context &amp; laying the foundations for positive change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AU" dirty="0"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37452" indent="-283635" eaLnBrk="0" hangingPunct="0">
              <a:defRPr>
                <a:solidFill>
                  <a:schemeClr val="tx1"/>
                </a:solidFill>
                <a:latin typeface="Arial" charset="0"/>
                <a:ea typeface="ＭＳ Ｐゴシック" pitchFamily="34" charset="-128"/>
              </a:defRPr>
            </a:lvl2pPr>
            <a:lvl3pPr marL="1134542" indent="-226908" eaLnBrk="0" hangingPunct="0">
              <a:defRPr>
                <a:solidFill>
                  <a:schemeClr val="tx1"/>
                </a:solidFill>
                <a:latin typeface="Arial" charset="0"/>
                <a:ea typeface="ＭＳ Ｐゴシック" pitchFamily="34" charset="-128"/>
              </a:defRPr>
            </a:lvl3pPr>
            <a:lvl4pPr marL="1588359" indent="-226908" eaLnBrk="0" hangingPunct="0">
              <a:defRPr>
                <a:solidFill>
                  <a:schemeClr val="tx1"/>
                </a:solidFill>
                <a:latin typeface="Arial" charset="0"/>
                <a:ea typeface="ＭＳ Ｐゴシック" pitchFamily="34" charset="-128"/>
              </a:defRPr>
            </a:lvl4pPr>
            <a:lvl5pPr marL="2042175" indent="-226908" eaLnBrk="0" hangingPunct="0">
              <a:defRPr>
                <a:solidFill>
                  <a:schemeClr val="tx1"/>
                </a:solidFill>
                <a:latin typeface="Arial" charset="0"/>
                <a:ea typeface="ＭＳ Ｐゴシック" pitchFamily="34" charset="-128"/>
              </a:defRPr>
            </a:lvl5pPr>
            <a:lvl6pPr marL="2495992" indent="-226908" defTabSz="453817" eaLnBrk="0" fontAlgn="base" hangingPunct="0">
              <a:spcBef>
                <a:spcPct val="0"/>
              </a:spcBef>
              <a:spcAft>
                <a:spcPct val="0"/>
              </a:spcAft>
              <a:defRPr>
                <a:solidFill>
                  <a:schemeClr val="tx1"/>
                </a:solidFill>
                <a:latin typeface="Arial" charset="0"/>
                <a:ea typeface="ＭＳ Ｐゴシック" pitchFamily="34" charset="-128"/>
              </a:defRPr>
            </a:lvl6pPr>
            <a:lvl7pPr marL="2949809" indent="-226908" defTabSz="453817" eaLnBrk="0" fontAlgn="base" hangingPunct="0">
              <a:spcBef>
                <a:spcPct val="0"/>
              </a:spcBef>
              <a:spcAft>
                <a:spcPct val="0"/>
              </a:spcAft>
              <a:defRPr>
                <a:solidFill>
                  <a:schemeClr val="tx1"/>
                </a:solidFill>
                <a:latin typeface="Arial" charset="0"/>
                <a:ea typeface="ＭＳ Ｐゴシック" pitchFamily="34" charset="-128"/>
              </a:defRPr>
            </a:lvl7pPr>
            <a:lvl8pPr marL="3403625" indent="-226908" defTabSz="453817" eaLnBrk="0" fontAlgn="base" hangingPunct="0">
              <a:spcBef>
                <a:spcPct val="0"/>
              </a:spcBef>
              <a:spcAft>
                <a:spcPct val="0"/>
              </a:spcAft>
              <a:defRPr>
                <a:solidFill>
                  <a:schemeClr val="tx1"/>
                </a:solidFill>
                <a:latin typeface="Arial" charset="0"/>
                <a:ea typeface="ＭＳ Ｐゴシック" pitchFamily="34" charset="-128"/>
              </a:defRPr>
            </a:lvl8pPr>
            <a:lvl9pPr marL="3857442" indent="-226908" defTabSz="453817"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AE036A6-044F-4AF2-9DA2-D21963A4406C}" type="slidenum">
              <a:rPr lang="en-AU">
                <a:solidFill>
                  <a:srgbClr val="000000"/>
                </a:solidFill>
              </a:rPr>
              <a:pPr eaLnBrk="1" hangingPunct="1"/>
              <a:t>4</a:t>
            </a:fld>
            <a:endParaRPr lang="en-AU">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53" rtl="0" eaLnBrk="1" fontAlgn="auto" latinLnBrk="0" hangingPunct="1">
              <a:lnSpc>
                <a:spcPct val="100000"/>
              </a:lnSpc>
              <a:spcBef>
                <a:spcPts val="0"/>
              </a:spcBef>
              <a:spcAft>
                <a:spcPts val="0"/>
              </a:spcAft>
              <a:buClrTx/>
              <a:buSzTx/>
              <a:buFontTx/>
              <a:buNone/>
              <a:tabLst/>
              <a:defRPr/>
            </a:pPr>
            <a:r>
              <a:rPr lang="en-US" dirty="0" smtClean="0"/>
              <a:t>RA</a:t>
            </a:r>
            <a:r>
              <a:rPr lang="en-US" baseline="0" dirty="0" smtClean="0"/>
              <a:t> Framework - </a:t>
            </a:r>
            <a:r>
              <a:rPr lang="en-AU" sz="1200" b="1" dirty="0" smtClean="0">
                <a:solidFill>
                  <a:prstClr val="black"/>
                </a:solidFill>
                <a:latin typeface="Helvetica Light"/>
                <a:ea typeface="ＭＳ Ｐゴシック" pitchFamily="34" charset="-128"/>
              </a:rPr>
              <a:t>creating an environment for stronger relationships, shared national pride and shared prosperity</a:t>
            </a:r>
          </a:p>
          <a:p>
            <a:endParaRPr lang="en-US" dirty="0"/>
          </a:p>
        </p:txBody>
      </p:sp>
      <p:sp>
        <p:nvSpPr>
          <p:cNvPr id="4" name="Slide Number Placeholder 3"/>
          <p:cNvSpPr>
            <a:spLocks noGrp="1"/>
          </p:cNvSpPr>
          <p:nvPr>
            <p:ph type="sldNum" sz="quarter" idx="10"/>
          </p:nvPr>
        </p:nvSpPr>
        <p:spPr/>
        <p:txBody>
          <a:bodyPr/>
          <a:lstStyle/>
          <a:p>
            <a:fld id="{FD576438-9472-4BAD-BF77-1DC46E923D09}" type="slidenum">
              <a:rPr lang="en-AU" smtClean="0"/>
              <a:pPr/>
              <a:t>5</a:t>
            </a:fld>
            <a:endParaRPr lang="en-AU"/>
          </a:p>
        </p:txBody>
      </p:sp>
    </p:spTree>
    <p:extLst>
      <p:ext uri="{BB962C8B-B14F-4D97-AF65-F5344CB8AC3E}">
        <p14:creationId xmlns:p14="http://schemas.microsoft.com/office/powerpoint/2010/main" val="4002618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901700" y="739775"/>
            <a:ext cx="493236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AU" dirty="0" smtClean="0"/>
              <a:t>What is a RAP?</a:t>
            </a:r>
          </a:p>
          <a:p>
            <a:endParaRPr lang="en-AU" dirty="0" smtClean="0"/>
          </a:p>
          <a:p>
            <a:pPr marL="171450" indent="-171450">
              <a:buFontTx/>
              <a:buChar char="-"/>
            </a:pPr>
            <a:r>
              <a:rPr lang="en-AU" dirty="0" smtClean="0"/>
              <a:t>RAPS are tools organisations can use</a:t>
            </a:r>
            <a:r>
              <a:rPr lang="en-AU" baseline="0" dirty="0" smtClean="0"/>
              <a:t> to turn good intentions into actions</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dirty="0" smtClean="0"/>
              <a:t>RAPs are about building</a:t>
            </a:r>
            <a:r>
              <a:rPr lang="en-AU" baseline="0" dirty="0" smtClean="0"/>
              <a:t> meaningful relationships</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baseline="0" dirty="0" smtClean="0"/>
              <a:t>RAPs are about creating sustainable opportunities</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baseline="0" dirty="0" smtClean="0"/>
              <a:t>For a successful RAP – needs to be aligned with organisations core business and objectives</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baseline="0" dirty="0" smtClean="0"/>
              <a:t>RAP needs to be mutually beneficial</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dirty="0" smtClean="0"/>
              <a:t>RAP is a “vehicle” for organisations to achieve change and work towards reconciliation</a:t>
            </a:r>
          </a:p>
          <a:p>
            <a:pPr marL="0" indent="0">
              <a:buFontTx/>
              <a:buNone/>
            </a:pPr>
            <a:endParaRPr lang="en-AU" dirty="0"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37452" indent="-283635" eaLnBrk="0" hangingPunct="0">
              <a:defRPr>
                <a:solidFill>
                  <a:schemeClr val="tx1"/>
                </a:solidFill>
                <a:latin typeface="Arial" charset="0"/>
                <a:ea typeface="ＭＳ Ｐゴシック" pitchFamily="34" charset="-128"/>
              </a:defRPr>
            </a:lvl2pPr>
            <a:lvl3pPr marL="1134542" indent="-226908" eaLnBrk="0" hangingPunct="0">
              <a:defRPr>
                <a:solidFill>
                  <a:schemeClr val="tx1"/>
                </a:solidFill>
                <a:latin typeface="Arial" charset="0"/>
                <a:ea typeface="ＭＳ Ｐゴシック" pitchFamily="34" charset="-128"/>
              </a:defRPr>
            </a:lvl3pPr>
            <a:lvl4pPr marL="1588359" indent="-226908" eaLnBrk="0" hangingPunct="0">
              <a:defRPr>
                <a:solidFill>
                  <a:schemeClr val="tx1"/>
                </a:solidFill>
                <a:latin typeface="Arial" charset="0"/>
                <a:ea typeface="ＭＳ Ｐゴシック" pitchFamily="34" charset="-128"/>
              </a:defRPr>
            </a:lvl4pPr>
            <a:lvl5pPr marL="2042175" indent="-226908" eaLnBrk="0" hangingPunct="0">
              <a:defRPr>
                <a:solidFill>
                  <a:schemeClr val="tx1"/>
                </a:solidFill>
                <a:latin typeface="Arial" charset="0"/>
                <a:ea typeface="ＭＳ Ｐゴシック" pitchFamily="34" charset="-128"/>
              </a:defRPr>
            </a:lvl5pPr>
            <a:lvl6pPr marL="2495992" indent="-226908" defTabSz="453817" eaLnBrk="0" fontAlgn="base" hangingPunct="0">
              <a:spcBef>
                <a:spcPct val="0"/>
              </a:spcBef>
              <a:spcAft>
                <a:spcPct val="0"/>
              </a:spcAft>
              <a:defRPr>
                <a:solidFill>
                  <a:schemeClr val="tx1"/>
                </a:solidFill>
                <a:latin typeface="Arial" charset="0"/>
                <a:ea typeface="ＭＳ Ｐゴシック" pitchFamily="34" charset="-128"/>
              </a:defRPr>
            </a:lvl6pPr>
            <a:lvl7pPr marL="2949809" indent="-226908" defTabSz="453817" eaLnBrk="0" fontAlgn="base" hangingPunct="0">
              <a:spcBef>
                <a:spcPct val="0"/>
              </a:spcBef>
              <a:spcAft>
                <a:spcPct val="0"/>
              </a:spcAft>
              <a:defRPr>
                <a:solidFill>
                  <a:schemeClr val="tx1"/>
                </a:solidFill>
                <a:latin typeface="Arial" charset="0"/>
                <a:ea typeface="ＭＳ Ｐゴシック" pitchFamily="34" charset="-128"/>
              </a:defRPr>
            </a:lvl7pPr>
            <a:lvl8pPr marL="3403625" indent="-226908" defTabSz="453817" eaLnBrk="0" fontAlgn="base" hangingPunct="0">
              <a:spcBef>
                <a:spcPct val="0"/>
              </a:spcBef>
              <a:spcAft>
                <a:spcPct val="0"/>
              </a:spcAft>
              <a:defRPr>
                <a:solidFill>
                  <a:schemeClr val="tx1"/>
                </a:solidFill>
                <a:latin typeface="Arial" charset="0"/>
                <a:ea typeface="ＭＳ Ｐゴシック" pitchFamily="34" charset="-128"/>
              </a:defRPr>
            </a:lvl8pPr>
            <a:lvl9pPr marL="3857442" indent="-226908" defTabSz="453817"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AE036A6-044F-4AF2-9DA2-D21963A4406C}" type="slidenum">
              <a:rPr lang="en-AU">
                <a:solidFill>
                  <a:srgbClr val="000000"/>
                </a:solidFill>
              </a:rPr>
              <a:pPr eaLnBrk="1" hangingPunct="1"/>
              <a:t>6</a:t>
            </a:fld>
            <a:endParaRPr lang="en-AU">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901700" y="739775"/>
            <a:ext cx="493236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AU" dirty="0" smtClean="0"/>
              <a:t>What is a RAP?</a:t>
            </a:r>
          </a:p>
          <a:p>
            <a:endParaRPr lang="en-AU" dirty="0" smtClean="0"/>
          </a:p>
          <a:p>
            <a:pPr marL="171450" indent="-171450">
              <a:buFontTx/>
              <a:buChar char="-"/>
            </a:pPr>
            <a:r>
              <a:rPr lang="en-AU" dirty="0" smtClean="0"/>
              <a:t>RAPS are tools organisations can use</a:t>
            </a:r>
            <a:r>
              <a:rPr lang="en-AU" baseline="0" dirty="0" smtClean="0"/>
              <a:t> to turn good intentions into actions</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dirty="0" smtClean="0"/>
              <a:t>RAPs are about building</a:t>
            </a:r>
            <a:r>
              <a:rPr lang="en-AU" baseline="0" dirty="0" smtClean="0"/>
              <a:t> meaningful relationships</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baseline="0" dirty="0" smtClean="0"/>
              <a:t>RAPs are about creating sustainable opportunities</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baseline="0" dirty="0" smtClean="0"/>
              <a:t>For a successful RAP – needs to be aligned with organisations core business and objectives</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baseline="0" dirty="0" smtClean="0"/>
              <a:t>RAP needs to be mutually beneficial</a:t>
            </a:r>
          </a:p>
          <a:p>
            <a:pPr marL="171450" marR="0" indent="-171450" algn="l" defTabSz="914353" rtl="0" eaLnBrk="1" fontAlgn="auto" latinLnBrk="0" hangingPunct="1">
              <a:lnSpc>
                <a:spcPct val="100000"/>
              </a:lnSpc>
              <a:spcBef>
                <a:spcPts val="0"/>
              </a:spcBef>
              <a:spcAft>
                <a:spcPts val="0"/>
              </a:spcAft>
              <a:buClrTx/>
              <a:buSzTx/>
              <a:buFontTx/>
              <a:buChar char="-"/>
              <a:tabLst/>
              <a:defRPr/>
            </a:pPr>
            <a:r>
              <a:rPr lang="en-AU" dirty="0" smtClean="0"/>
              <a:t>RAP is a “vehicle” for organisations to achieve change and work towards reconciliation</a:t>
            </a:r>
          </a:p>
          <a:p>
            <a:pPr marL="0" indent="0">
              <a:buFontTx/>
              <a:buNone/>
            </a:pPr>
            <a:endParaRPr lang="en-AU" dirty="0"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37452" indent="-283635" eaLnBrk="0" hangingPunct="0">
              <a:defRPr>
                <a:solidFill>
                  <a:schemeClr val="tx1"/>
                </a:solidFill>
                <a:latin typeface="Arial" charset="0"/>
                <a:ea typeface="ＭＳ Ｐゴシック" pitchFamily="34" charset="-128"/>
              </a:defRPr>
            </a:lvl2pPr>
            <a:lvl3pPr marL="1134542" indent="-226908" eaLnBrk="0" hangingPunct="0">
              <a:defRPr>
                <a:solidFill>
                  <a:schemeClr val="tx1"/>
                </a:solidFill>
                <a:latin typeface="Arial" charset="0"/>
                <a:ea typeface="ＭＳ Ｐゴシック" pitchFamily="34" charset="-128"/>
              </a:defRPr>
            </a:lvl3pPr>
            <a:lvl4pPr marL="1588359" indent="-226908" eaLnBrk="0" hangingPunct="0">
              <a:defRPr>
                <a:solidFill>
                  <a:schemeClr val="tx1"/>
                </a:solidFill>
                <a:latin typeface="Arial" charset="0"/>
                <a:ea typeface="ＭＳ Ｐゴシック" pitchFamily="34" charset="-128"/>
              </a:defRPr>
            </a:lvl4pPr>
            <a:lvl5pPr marL="2042175" indent="-226908" eaLnBrk="0" hangingPunct="0">
              <a:defRPr>
                <a:solidFill>
                  <a:schemeClr val="tx1"/>
                </a:solidFill>
                <a:latin typeface="Arial" charset="0"/>
                <a:ea typeface="ＭＳ Ｐゴシック" pitchFamily="34" charset="-128"/>
              </a:defRPr>
            </a:lvl5pPr>
            <a:lvl6pPr marL="2495992" indent="-226908" defTabSz="453817" eaLnBrk="0" fontAlgn="base" hangingPunct="0">
              <a:spcBef>
                <a:spcPct val="0"/>
              </a:spcBef>
              <a:spcAft>
                <a:spcPct val="0"/>
              </a:spcAft>
              <a:defRPr>
                <a:solidFill>
                  <a:schemeClr val="tx1"/>
                </a:solidFill>
                <a:latin typeface="Arial" charset="0"/>
                <a:ea typeface="ＭＳ Ｐゴシック" pitchFamily="34" charset="-128"/>
              </a:defRPr>
            </a:lvl6pPr>
            <a:lvl7pPr marL="2949809" indent="-226908" defTabSz="453817" eaLnBrk="0" fontAlgn="base" hangingPunct="0">
              <a:spcBef>
                <a:spcPct val="0"/>
              </a:spcBef>
              <a:spcAft>
                <a:spcPct val="0"/>
              </a:spcAft>
              <a:defRPr>
                <a:solidFill>
                  <a:schemeClr val="tx1"/>
                </a:solidFill>
                <a:latin typeface="Arial" charset="0"/>
                <a:ea typeface="ＭＳ Ｐゴシック" pitchFamily="34" charset="-128"/>
              </a:defRPr>
            </a:lvl7pPr>
            <a:lvl8pPr marL="3403625" indent="-226908" defTabSz="453817" eaLnBrk="0" fontAlgn="base" hangingPunct="0">
              <a:spcBef>
                <a:spcPct val="0"/>
              </a:spcBef>
              <a:spcAft>
                <a:spcPct val="0"/>
              </a:spcAft>
              <a:defRPr>
                <a:solidFill>
                  <a:schemeClr val="tx1"/>
                </a:solidFill>
                <a:latin typeface="Arial" charset="0"/>
                <a:ea typeface="ＭＳ Ｐゴシック" pitchFamily="34" charset="-128"/>
              </a:defRPr>
            </a:lvl8pPr>
            <a:lvl9pPr marL="3857442" indent="-226908" defTabSz="453817"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AE036A6-044F-4AF2-9DA2-D21963A4406C}" type="slidenum">
              <a:rPr lang="en-AU">
                <a:solidFill>
                  <a:srgbClr val="000000"/>
                </a:solidFill>
              </a:rPr>
              <a:pPr eaLnBrk="1" hangingPunct="1"/>
              <a:t>7</a:t>
            </a:fld>
            <a:endParaRPr lang="en-AU">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649288" eaLnBrk="1">
              <a:spcBef>
                <a:spcPts val="2400"/>
              </a:spcBef>
              <a:spcAft>
                <a:spcPts val="2400"/>
              </a:spcAft>
              <a:buClr>
                <a:srgbClr val="FF0000"/>
              </a:buClr>
              <a:buSzPct val="70000"/>
              <a:buFont typeface="Wingdings" pitchFamily="2" charset="2"/>
              <a:buChar char="§"/>
            </a:pPr>
            <a:r>
              <a:rPr lang="en-US" sz="1200" dirty="0" smtClean="0">
                <a:latin typeface="Helvetica" charset="0"/>
                <a:cs typeface="Helvetica" charset="0"/>
                <a:sym typeface="Helvetica" charset="0"/>
              </a:rPr>
              <a:t>Business plans that use an holistic approach to building meaningful relationships and creating sustainable opportunities.</a:t>
            </a:r>
          </a:p>
          <a:p>
            <a:pPr defTabSz="649288" eaLnBrk="1">
              <a:spcBef>
                <a:spcPts val="2400"/>
              </a:spcBef>
              <a:spcAft>
                <a:spcPts val="2400"/>
              </a:spcAft>
              <a:buClr>
                <a:srgbClr val="FF0000"/>
              </a:buClr>
              <a:buSzPct val="70000"/>
              <a:buFont typeface="Wingdings" pitchFamily="2" charset="2"/>
              <a:buChar char="§"/>
            </a:pPr>
            <a:r>
              <a:rPr lang="en-US" sz="1200" dirty="0" smtClean="0">
                <a:latin typeface="Helvetica" charset="0"/>
                <a:cs typeface="Helvetica" charset="0"/>
                <a:sym typeface="Helvetica" charset="0"/>
              </a:rPr>
              <a:t>Turns good intentions into real actions. </a:t>
            </a:r>
          </a:p>
          <a:p>
            <a:pPr defTabSz="649288" eaLnBrk="1">
              <a:spcBef>
                <a:spcPts val="2400"/>
              </a:spcBef>
              <a:spcAft>
                <a:spcPts val="2400"/>
              </a:spcAft>
              <a:buClr>
                <a:srgbClr val="FF0000"/>
              </a:buClr>
              <a:buSzPct val="70000"/>
              <a:buFont typeface="Wingdings" pitchFamily="2" charset="2"/>
              <a:buChar char="§"/>
            </a:pPr>
            <a:r>
              <a:rPr lang="en-US" sz="1200" dirty="0" smtClean="0">
                <a:latin typeface="Helvetica" charset="0"/>
                <a:cs typeface="Helvetica" charset="0"/>
                <a:sym typeface="Helvetica" charset="0"/>
              </a:rPr>
              <a:t>Identify mutually beneficial actions that are aligned to </a:t>
            </a:r>
            <a:r>
              <a:rPr lang="en-US" sz="1200" dirty="0" err="1" smtClean="0">
                <a:latin typeface="Helvetica" charset="0"/>
                <a:cs typeface="Helvetica" charset="0"/>
                <a:sym typeface="Helvetica" charset="0"/>
              </a:rPr>
              <a:t>organisational</a:t>
            </a:r>
            <a:r>
              <a:rPr lang="en-US" sz="1200" dirty="0" smtClean="0">
                <a:latin typeface="Helvetica" charset="0"/>
                <a:cs typeface="Helvetica" charset="0"/>
                <a:sym typeface="Helvetica" charset="0"/>
              </a:rPr>
              <a:t> objectives.</a:t>
            </a:r>
          </a:p>
          <a:p>
            <a:pPr defTabSz="649288" eaLnBrk="1">
              <a:spcBef>
                <a:spcPts val="2400"/>
              </a:spcBef>
              <a:spcAft>
                <a:spcPts val="2400"/>
              </a:spcAft>
              <a:buClr>
                <a:srgbClr val="FF0000"/>
              </a:buClr>
              <a:buSzPct val="70000"/>
              <a:buFont typeface="Wingdings" pitchFamily="2" charset="2"/>
              <a:buChar char="§"/>
            </a:pPr>
            <a:r>
              <a:rPr lang="en-US" sz="1200" dirty="0" smtClean="0">
                <a:latin typeface="Helvetica" charset="0"/>
                <a:cs typeface="Helvetica" charset="0"/>
                <a:sym typeface="Helvetica" charset="0"/>
              </a:rPr>
              <a:t>Engage within their sphere of influence to ensure sustainable commitments.</a:t>
            </a:r>
          </a:p>
          <a:p>
            <a:pPr defTabSz="649288" eaLnBrk="1">
              <a:spcBef>
                <a:spcPts val="2400"/>
              </a:spcBef>
              <a:spcAft>
                <a:spcPts val="2400"/>
              </a:spcAft>
              <a:buClr>
                <a:srgbClr val="FF0000"/>
              </a:buClr>
              <a:buSzPct val="70000"/>
              <a:buFont typeface="Wingdings" pitchFamily="2" charset="2"/>
              <a:buChar char="§"/>
            </a:pPr>
            <a:r>
              <a:rPr lang="en-US" sz="1200" dirty="0" smtClean="0">
                <a:latin typeface="Helvetica" charset="0"/>
                <a:cs typeface="Helvetica" charset="0"/>
                <a:sym typeface="Helvetica" charset="0"/>
              </a:rPr>
              <a:t>Set timelines and targets that can be measured.</a:t>
            </a:r>
          </a:p>
        </p:txBody>
      </p:sp>
      <p:sp>
        <p:nvSpPr>
          <p:cNvPr id="4" name="Slide Number Placeholder 3"/>
          <p:cNvSpPr>
            <a:spLocks noGrp="1"/>
          </p:cNvSpPr>
          <p:nvPr>
            <p:ph type="sldNum" sz="quarter" idx="10"/>
          </p:nvPr>
        </p:nvSpPr>
        <p:spPr/>
        <p:txBody>
          <a:bodyPr/>
          <a:lstStyle/>
          <a:p>
            <a:fld id="{FD576438-9472-4BAD-BF77-1DC46E923D09}" type="slidenum">
              <a:rPr lang="en-AU" smtClean="0"/>
              <a:pPr/>
              <a:t>11</a:t>
            </a:fld>
            <a:endParaRPr lang="en-AU"/>
          </a:p>
        </p:txBody>
      </p:sp>
    </p:spTree>
    <p:extLst>
      <p:ext uri="{BB962C8B-B14F-4D97-AF65-F5344CB8AC3E}">
        <p14:creationId xmlns:p14="http://schemas.microsoft.com/office/powerpoint/2010/main" val="3330367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188" y="3770927"/>
            <a:ext cx="7847012" cy="2667976"/>
          </a:xfrm>
          <a:prstGeom prst="rect">
            <a:avLst/>
          </a:prstGeom>
          <a:ln>
            <a:noFill/>
          </a:ln>
        </p:spPr>
        <p:txBody>
          <a:bodyPr wrap="none" lIns="91435" tIns="45718" rIns="91435" bIns="45718">
            <a:normAutofit/>
          </a:bodyPr>
          <a:lstStyle>
            <a:lvl1pPr>
              <a:defRPr sz="3200" b="1" baseline="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25339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10" name="Picture Placeholder 2"/>
          <p:cNvSpPr>
            <a:spLocks noGrp="1"/>
          </p:cNvSpPr>
          <p:nvPr>
            <p:ph type="pic" idx="1"/>
          </p:nvPr>
        </p:nvSpPr>
        <p:spPr>
          <a:xfrm>
            <a:off x="4953000" y="777240"/>
            <a:ext cx="3733800" cy="429768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4" name="Text Placeholder 20"/>
          <p:cNvSpPr>
            <a:spLocks noGrp="1"/>
          </p:cNvSpPr>
          <p:nvPr>
            <p:ph type="body" sz="quarter" idx="10"/>
          </p:nvPr>
        </p:nvSpPr>
        <p:spPr>
          <a:xfrm>
            <a:off x="608014" y="771527"/>
            <a:ext cx="4194978" cy="5667374"/>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dirty="0" smtClean="0"/>
              <a:t>Click to edit Master text styles</a:t>
            </a:r>
          </a:p>
        </p:txBody>
      </p:sp>
    </p:spTree>
    <p:extLst>
      <p:ext uri="{BB962C8B-B14F-4D97-AF65-F5344CB8AC3E}">
        <p14:creationId xmlns:p14="http://schemas.microsoft.com/office/powerpoint/2010/main" val="250541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Title 1"/>
          <p:cNvSpPr>
            <a:spLocks noGrp="1"/>
          </p:cNvSpPr>
          <p:nvPr>
            <p:ph type="ctrTitle"/>
          </p:nvPr>
        </p:nvSpPr>
        <p:spPr>
          <a:xfrm>
            <a:off x="608400" y="3771900"/>
            <a:ext cx="3099600" cy="2667360"/>
          </a:xfrm>
          <a:prstGeom prst="rect">
            <a:avLst/>
          </a:prstGeom>
          <a:ln>
            <a:noFill/>
          </a:ln>
        </p:spPr>
        <p:txBody>
          <a:bodyPr lIns="0" tIns="0" rIns="0" bIns="0" anchor="t">
            <a:normAutofit/>
          </a:bodyPr>
          <a:lstStyle>
            <a:lvl1pPr algn="l">
              <a:defRPr sz="1800" b="0" baseline="0"/>
            </a:lvl1pPr>
          </a:lstStyle>
          <a:p>
            <a:r>
              <a:rPr lang="en-US" smtClean="0"/>
              <a:t>Click to edit Master title style</a:t>
            </a:r>
            <a:endParaRPr lang="en-US" dirty="0"/>
          </a:p>
        </p:txBody>
      </p:sp>
      <p:sp>
        <p:nvSpPr>
          <p:cNvPr id="21" name="Text Placeholder 20"/>
          <p:cNvSpPr>
            <a:spLocks noGrp="1"/>
          </p:cNvSpPr>
          <p:nvPr>
            <p:ph type="body" sz="quarter" idx="10"/>
          </p:nvPr>
        </p:nvSpPr>
        <p:spPr>
          <a:xfrm>
            <a:off x="608062" y="771555"/>
            <a:ext cx="3100387" cy="2716091"/>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
        <p:nvSpPr>
          <p:cNvPr id="23" name="Text Placeholder 20"/>
          <p:cNvSpPr>
            <a:spLocks noGrp="1"/>
          </p:cNvSpPr>
          <p:nvPr>
            <p:ph type="body" sz="quarter" idx="11"/>
          </p:nvPr>
        </p:nvSpPr>
        <p:spPr>
          <a:xfrm>
            <a:off x="3945709" y="771527"/>
            <a:ext cx="3100387" cy="2716090"/>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
        <p:nvSpPr>
          <p:cNvPr id="24" name="Text Placeholder 20"/>
          <p:cNvSpPr>
            <a:spLocks noGrp="1"/>
          </p:cNvSpPr>
          <p:nvPr>
            <p:ph type="body" sz="quarter" idx="12"/>
          </p:nvPr>
        </p:nvSpPr>
        <p:spPr>
          <a:xfrm>
            <a:off x="3945709" y="3771900"/>
            <a:ext cx="3100387" cy="2667000"/>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Tree>
    <p:extLst>
      <p:ext uri="{BB962C8B-B14F-4D97-AF65-F5344CB8AC3E}">
        <p14:creationId xmlns:p14="http://schemas.microsoft.com/office/powerpoint/2010/main" val="3853318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2"/>
          <p:cNvSpPr>
            <a:spLocks noGrp="1"/>
          </p:cNvSpPr>
          <p:nvPr>
            <p:ph type="pic" idx="1"/>
          </p:nvPr>
        </p:nvSpPr>
        <p:spPr>
          <a:xfrm>
            <a:off x="608400" y="7772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0" name="Picture Placeholder 2"/>
          <p:cNvSpPr>
            <a:spLocks noGrp="1"/>
          </p:cNvSpPr>
          <p:nvPr>
            <p:ph type="pic" idx="10"/>
          </p:nvPr>
        </p:nvSpPr>
        <p:spPr>
          <a:xfrm>
            <a:off x="608400" y="37658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1" name="Picture Placeholder 2"/>
          <p:cNvSpPr>
            <a:spLocks noGrp="1"/>
          </p:cNvSpPr>
          <p:nvPr>
            <p:ph type="pic" idx="11"/>
          </p:nvPr>
        </p:nvSpPr>
        <p:spPr>
          <a:xfrm>
            <a:off x="4050000" y="7772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2" name="Picture Placeholder 2"/>
          <p:cNvSpPr>
            <a:spLocks noGrp="1"/>
          </p:cNvSpPr>
          <p:nvPr>
            <p:ph type="pic" idx="12"/>
          </p:nvPr>
        </p:nvSpPr>
        <p:spPr>
          <a:xfrm>
            <a:off x="4050000" y="37658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Tree>
    <p:extLst>
      <p:ext uri="{BB962C8B-B14F-4D97-AF65-F5344CB8AC3E}">
        <p14:creationId xmlns:p14="http://schemas.microsoft.com/office/powerpoint/2010/main" val="1689712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10" name="Text Placeholder 20"/>
          <p:cNvSpPr>
            <a:spLocks noGrp="1"/>
          </p:cNvSpPr>
          <p:nvPr>
            <p:ph type="body" sz="quarter" idx="12"/>
          </p:nvPr>
        </p:nvSpPr>
        <p:spPr>
          <a:xfrm>
            <a:off x="608400" y="777600"/>
            <a:ext cx="6427382" cy="5661300"/>
          </a:xfrm>
          <a:prstGeom prst="rect">
            <a:avLst/>
          </a:prstGeom>
        </p:spPr>
        <p:txBody>
          <a:bodyPr lIns="0" tIns="0" rIns="0"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Tree>
    <p:extLst>
      <p:ext uri="{BB962C8B-B14F-4D97-AF65-F5344CB8AC3E}">
        <p14:creationId xmlns:p14="http://schemas.microsoft.com/office/powerpoint/2010/main" val="3438578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9" name="Picture Placeholder 2"/>
          <p:cNvSpPr>
            <a:spLocks noGrp="1"/>
          </p:cNvSpPr>
          <p:nvPr>
            <p:ph type="pic" idx="1"/>
          </p:nvPr>
        </p:nvSpPr>
        <p:spPr>
          <a:xfrm>
            <a:off x="611188" y="777240"/>
            <a:ext cx="6629400" cy="56540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Tree>
    <p:extLst>
      <p:ext uri="{BB962C8B-B14F-4D97-AF65-F5344CB8AC3E}">
        <p14:creationId xmlns:p14="http://schemas.microsoft.com/office/powerpoint/2010/main" val="4161494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Blank">
    <p:spTree>
      <p:nvGrpSpPr>
        <p:cNvPr id="1" name=""/>
        <p:cNvGrpSpPr/>
        <p:nvPr/>
      </p:nvGrpSpPr>
      <p:grpSpPr>
        <a:xfrm>
          <a:off x="0" y="0"/>
          <a:ext cx="0" cy="0"/>
          <a:chOff x="0" y="0"/>
          <a:chExt cx="0" cy="0"/>
        </a:xfrm>
      </p:grpSpPr>
      <p:sp>
        <p:nvSpPr>
          <p:cNvPr id="9" name="Title 1"/>
          <p:cNvSpPr>
            <a:spLocks noGrp="1"/>
          </p:cNvSpPr>
          <p:nvPr>
            <p:ph type="ctrTitle"/>
          </p:nvPr>
        </p:nvSpPr>
        <p:spPr>
          <a:xfrm>
            <a:off x="608400" y="3771900"/>
            <a:ext cx="3099600" cy="2667360"/>
          </a:xfrm>
          <a:prstGeom prst="rect">
            <a:avLst/>
          </a:prstGeom>
          <a:ln>
            <a:noFill/>
          </a:ln>
        </p:spPr>
        <p:txBody>
          <a:bodyPr lIns="0" tIns="0" rIns="0" bIns="0" anchor="t">
            <a:normAutofit/>
          </a:bodyPr>
          <a:lstStyle>
            <a:lvl1pPr algn="l">
              <a:defRPr sz="1800" b="0" baseline="0"/>
            </a:lvl1pPr>
          </a:lstStyle>
          <a:p>
            <a:r>
              <a:rPr lang="en-US" smtClean="0"/>
              <a:t>Click to edit Master title style</a:t>
            </a:r>
            <a:endParaRPr lang="en-US" dirty="0"/>
          </a:p>
        </p:txBody>
      </p:sp>
      <p:sp>
        <p:nvSpPr>
          <p:cNvPr id="21" name="Text Placeholder 20"/>
          <p:cNvSpPr>
            <a:spLocks noGrp="1"/>
          </p:cNvSpPr>
          <p:nvPr>
            <p:ph type="body" sz="quarter" idx="10"/>
          </p:nvPr>
        </p:nvSpPr>
        <p:spPr>
          <a:xfrm>
            <a:off x="608064" y="771557"/>
            <a:ext cx="3100387" cy="2716091"/>
          </a:xfrm>
          <a:prstGeom prst="rect">
            <a:avLst/>
          </a:prstGeom>
        </p:spPr>
        <p:txBody>
          <a:bodyPr lIns="0" tIns="0" rIns="9142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
        <p:nvSpPr>
          <p:cNvPr id="23" name="Text Placeholder 20"/>
          <p:cNvSpPr>
            <a:spLocks noGrp="1"/>
          </p:cNvSpPr>
          <p:nvPr>
            <p:ph type="body" sz="quarter" idx="11"/>
          </p:nvPr>
        </p:nvSpPr>
        <p:spPr>
          <a:xfrm>
            <a:off x="3945711" y="771527"/>
            <a:ext cx="3100387" cy="2716090"/>
          </a:xfrm>
          <a:prstGeom prst="rect">
            <a:avLst/>
          </a:prstGeom>
        </p:spPr>
        <p:txBody>
          <a:bodyPr lIns="0" tIns="0" rIns="9142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
        <p:nvSpPr>
          <p:cNvPr id="24" name="Text Placeholder 20"/>
          <p:cNvSpPr>
            <a:spLocks noGrp="1"/>
          </p:cNvSpPr>
          <p:nvPr>
            <p:ph type="body" sz="quarter" idx="12"/>
          </p:nvPr>
        </p:nvSpPr>
        <p:spPr>
          <a:xfrm>
            <a:off x="3945711" y="3771900"/>
            <a:ext cx="3100387" cy="2667000"/>
          </a:xfrm>
          <a:prstGeom prst="rect">
            <a:avLst/>
          </a:prstGeom>
        </p:spPr>
        <p:txBody>
          <a:bodyPr lIns="0" tIns="0" rIns="9142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Tree>
    <p:extLst>
      <p:ext uri="{BB962C8B-B14F-4D97-AF65-F5344CB8AC3E}">
        <p14:creationId xmlns:p14="http://schemas.microsoft.com/office/powerpoint/2010/main" val="3743042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188" y="3770927"/>
            <a:ext cx="7847012" cy="2667976"/>
          </a:xfrm>
          <a:prstGeom prst="rect">
            <a:avLst/>
          </a:prstGeom>
          <a:ln>
            <a:noFill/>
          </a:ln>
        </p:spPr>
        <p:txBody>
          <a:bodyPr wrap="none" lIns="91435" tIns="45718" rIns="91435" bIns="45718">
            <a:normAutofit/>
          </a:bodyPr>
          <a:lstStyle>
            <a:lvl1pPr>
              <a:defRPr sz="3200" b="1" baseline="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848805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10" name="Picture Placeholder 2"/>
          <p:cNvSpPr>
            <a:spLocks noGrp="1"/>
          </p:cNvSpPr>
          <p:nvPr>
            <p:ph type="pic" idx="1"/>
          </p:nvPr>
        </p:nvSpPr>
        <p:spPr>
          <a:xfrm>
            <a:off x="4953000" y="777240"/>
            <a:ext cx="3733800" cy="429768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4" name="Text Placeholder 20"/>
          <p:cNvSpPr>
            <a:spLocks noGrp="1"/>
          </p:cNvSpPr>
          <p:nvPr>
            <p:ph type="body" sz="quarter" idx="10"/>
          </p:nvPr>
        </p:nvSpPr>
        <p:spPr>
          <a:xfrm>
            <a:off x="608014" y="771527"/>
            <a:ext cx="4194978" cy="5667374"/>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dirty="0" smtClean="0"/>
              <a:t>Click to edit Master text styles</a:t>
            </a:r>
          </a:p>
        </p:txBody>
      </p:sp>
    </p:spTree>
    <p:extLst>
      <p:ext uri="{BB962C8B-B14F-4D97-AF65-F5344CB8AC3E}">
        <p14:creationId xmlns:p14="http://schemas.microsoft.com/office/powerpoint/2010/main" val="15147324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Title 1"/>
          <p:cNvSpPr>
            <a:spLocks noGrp="1"/>
          </p:cNvSpPr>
          <p:nvPr>
            <p:ph type="ctrTitle"/>
          </p:nvPr>
        </p:nvSpPr>
        <p:spPr>
          <a:xfrm>
            <a:off x="608400" y="3771900"/>
            <a:ext cx="3099600" cy="2667360"/>
          </a:xfrm>
          <a:prstGeom prst="rect">
            <a:avLst/>
          </a:prstGeom>
          <a:ln>
            <a:noFill/>
          </a:ln>
        </p:spPr>
        <p:txBody>
          <a:bodyPr lIns="0" tIns="0" rIns="0" bIns="0" anchor="t">
            <a:normAutofit/>
          </a:bodyPr>
          <a:lstStyle>
            <a:lvl1pPr algn="l">
              <a:defRPr sz="1800" b="0" baseline="0"/>
            </a:lvl1pPr>
          </a:lstStyle>
          <a:p>
            <a:r>
              <a:rPr lang="en-US" smtClean="0"/>
              <a:t>Click to edit Master title style</a:t>
            </a:r>
            <a:endParaRPr lang="en-US" dirty="0"/>
          </a:p>
        </p:txBody>
      </p:sp>
      <p:sp>
        <p:nvSpPr>
          <p:cNvPr id="21" name="Text Placeholder 20"/>
          <p:cNvSpPr>
            <a:spLocks noGrp="1"/>
          </p:cNvSpPr>
          <p:nvPr>
            <p:ph type="body" sz="quarter" idx="10"/>
          </p:nvPr>
        </p:nvSpPr>
        <p:spPr>
          <a:xfrm>
            <a:off x="608063" y="771564"/>
            <a:ext cx="3100387" cy="2716091"/>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
        <p:nvSpPr>
          <p:cNvPr id="23" name="Text Placeholder 20"/>
          <p:cNvSpPr>
            <a:spLocks noGrp="1"/>
          </p:cNvSpPr>
          <p:nvPr>
            <p:ph type="body" sz="quarter" idx="11"/>
          </p:nvPr>
        </p:nvSpPr>
        <p:spPr>
          <a:xfrm>
            <a:off x="3945709" y="771527"/>
            <a:ext cx="3100387" cy="2716090"/>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
        <p:nvSpPr>
          <p:cNvPr id="24" name="Text Placeholder 20"/>
          <p:cNvSpPr>
            <a:spLocks noGrp="1"/>
          </p:cNvSpPr>
          <p:nvPr>
            <p:ph type="body" sz="quarter" idx="12"/>
          </p:nvPr>
        </p:nvSpPr>
        <p:spPr>
          <a:xfrm>
            <a:off x="3945709" y="3771900"/>
            <a:ext cx="3100387" cy="2667000"/>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Tree>
    <p:extLst>
      <p:ext uri="{BB962C8B-B14F-4D97-AF65-F5344CB8AC3E}">
        <p14:creationId xmlns:p14="http://schemas.microsoft.com/office/powerpoint/2010/main" val="1279877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2"/>
          <p:cNvSpPr>
            <a:spLocks noGrp="1"/>
          </p:cNvSpPr>
          <p:nvPr>
            <p:ph type="pic" idx="1"/>
          </p:nvPr>
        </p:nvSpPr>
        <p:spPr>
          <a:xfrm>
            <a:off x="608400" y="7772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0" name="Picture Placeholder 2"/>
          <p:cNvSpPr>
            <a:spLocks noGrp="1"/>
          </p:cNvSpPr>
          <p:nvPr>
            <p:ph type="pic" idx="10"/>
          </p:nvPr>
        </p:nvSpPr>
        <p:spPr>
          <a:xfrm>
            <a:off x="608400" y="37658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1" name="Picture Placeholder 2"/>
          <p:cNvSpPr>
            <a:spLocks noGrp="1"/>
          </p:cNvSpPr>
          <p:nvPr>
            <p:ph type="pic" idx="11"/>
          </p:nvPr>
        </p:nvSpPr>
        <p:spPr>
          <a:xfrm>
            <a:off x="4050000" y="7772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2" name="Picture Placeholder 2"/>
          <p:cNvSpPr>
            <a:spLocks noGrp="1"/>
          </p:cNvSpPr>
          <p:nvPr>
            <p:ph type="pic" idx="12"/>
          </p:nvPr>
        </p:nvSpPr>
        <p:spPr>
          <a:xfrm>
            <a:off x="4050000" y="37658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Tree>
    <p:extLst>
      <p:ext uri="{BB962C8B-B14F-4D97-AF65-F5344CB8AC3E}">
        <p14:creationId xmlns:p14="http://schemas.microsoft.com/office/powerpoint/2010/main" val="4137566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10" name="Picture Placeholder 2"/>
          <p:cNvSpPr>
            <a:spLocks noGrp="1"/>
          </p:cNvSpPr>
          <p:nvPr>
            <p:ph type="pic" idx="1"/>
          </p:nvPr>
        </p:nvSpPr>
        <p:spPr>
          <a:xfrm>
            <a:off x="4953000" y="777240"/>
            <a:ext cx="3733800" cy="429768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4" name="Text Placeholder 20"/>
          <p:cNvSpPr>
            <a:spLocks noGrp="1"/>
          </p:cNvSpPr>
          <p:nvPr>
            <p:ph type="body" sz="quarter" idx="10"/>
          </p:nvPr>
        </p:nvSpPr>
        <p:spPr>
          <a:xfrm>
            <a:off x="608014" y="771527"/>
            <a:ext cx="4194978" cy="5667374"/>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dirty="0" smtClean="0"/>
              <a:t>Click to edit Master text styles</a:t>
            </a:r>
          </a:p>
        </p:txBody>
      </p:sp>
    </p:spTree>
    <p:extLst>
      <p:ext uri="{BB962C8B-B14F-4D97-AF65-F5344CB8AC3E}">
        <p14:creationId xmlns:p14="http://schemas.microsoft.com/office/powerpoint/2010/main" val="24239550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10" name="Text Placeholder 20"/>
          <p:cNvSpPr>
            <a:spLocks noGrp="1"/>
          </p:cNvSpPr>
          <p:nvPr>
            <p:ph type="body" sz="quarter" idx="12"/>
          </p:nvPr>
        </p:nvSpPr>
        <p:spPr>
          <a:xfrm>
            <a:off x="608400" y="777600"/>
            <a:ext cx="6427382" cy="5661300"/>
          </a:xfrm>
          <a:prstGeom prst="rect">
            <a:avLst/>
          </a:prstGeom>
        </p:spPr>
        <p:txBody>
          <a:bodyPr lIns="0" tIns="0" rIns="0"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Tree>
    <p:extLst>
      <p:ext uri="{BB962C8B-B14F-4D97-AF65-F5344CB8AC3E}">
        <p14:creationId xmlns:p14="http://schemas.microsoft.com/office/powerpoint/2010/main" val="349537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9" name="Picture Placeholder 2"/>
          <p:cNvSpPr>
            <a:spLocks noGrp="1"/>
          </p:cNvSpPr>
          <p:nvPr>
            <p:ph type="pic" idx="1"/>
          </p:nvPr>
        </p:nvSpPr>
        <p:spPr>
          <a:xfrm>
            <a:off x="611188" y="777240"/>
            <a:ext cx="6629400" cy="56540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Tree>
    <p:extLst>
      <p:ext uri="{BB962C8B-B14F-4D97-AF65-F5344CB8AC3E}">
        <p14:creationId xmlns:p14="http://schemas.microsoft.com/office/powerpoint/2010/main" val="2082842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Title 1"/>
          <p:cNvSpPr>
            <a:spLocks noGrp="1"/>
          </p:cNvSpPr>
          <p:nvPr>
            <p:ph type="ctrTitle"/>
          </p:nvPr>
        </p:nvSpPr>
        <p:spPr>
          <a:xfrm>
            <a:off x="608400" y="3771900"/>
            <a:ext cx="3099600" cy="2667360"/>
          </a:xfrm>
          <a:prstGeom prst="rect">
            <a:avLst/>
          </a:prstGeom>
          <a:ln>
            <a:noFill/>
          </a:ln>
        </p:spPr>
        <p:txBody>
          <a:bodyPr lIns="0" tIns="0" rIns="0" bIns="0" anchor="t">
            <a:normAutofit/>
          </a:bodyPr>
          <a:lstStyle>
            <a:lvl1pPr algn="l">
              <a:defRPr sz="1800" b="0" baseline="0"/>
            </a:lvl1pPr>
          </a:lstStyle>
          <a:p>
            <a:r>
              <a:rPr lang="en-US" smtClean="0"/>
              <a:t>Click to edit Master title style</a:t>
            </a:r>
            <a:endParaRPr lang="en-US" dirty="0"/>
          </a:p>
        </p:txBody>
      </p:sp>
      <p:sp>
        <p:nvSpPr>
          <p:cNvPr id="21" name="Text Placeholder 20"/>
          <p:cNvSpPr>
            <a:spLocks noGrp="1"/>
          </p:cNvSpPr>
          <p:nvPr>
            <p:ph type="body" sz="quarter" idx="10"/>
          </p:nvPr>
        </p:nvSpPr>
        <p:spPr>
          <a:xfrm>
            <a:off x="608042" y="771555"/>
            <a:ext cx="3100387" cy="2716091"/>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
        <p:nvSpPr>
          <p:cNvPr id="23" name="Text Placeholder 20"/>
          <p:cNvSpPr>
            <a:spLocks noGrp="1"/>
          </p:cNvSpPr>
          <p:nvPr>
            <p:ph type="body" sz="quarter" idx="11"/>
          </p:nvPr>
        </p:nvSpPr>
        <p:spPr>
          <a:xfrm>
            <a:off x="3945709" y="771527"/>
            <a:ext cx="3100387" cy="2716090"/>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
        <p:nvSpPr>
          <p:cNvPr id="24" name="Text Placeholder 20"/>
          <p:cNvSpPr>
            <a:spLocks noGrp="1"/>
          </p:cNvSpPr>
          <p:nvPr>
            <p:ph type="body" sz="quarter" idx="12"/>
          </p:nvPr>
        </p:nvSpPr>
        <p:spPr>
          <a:xfrm>
            <a:off x="3945709" y="3771900"/>
            <a:ext cx="3100387" cy="2667000"/>
          </a:xfrm>
          <a:prstGeom prst="rect">
            <a:avLst/>
          </a:prstGeom>
        </p:spPr>
        <p:txBody>
          <a:bodyPr lIns="0" tIns="0" rIns="91435"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Tree>
    <p:extLst>
      <p:ext uri="{BB962C8B-B14F-4D97-AF65-F5344CB8AC3E}">
        <p14:creationId xmlns:p14="http://schemas.microsoft.com/office/powerpoint/2010/main" val="265526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2"/>
          <p:cNvSpPr>
            <a:spLocks noGrp="1"/>
          </p:cNvSpPr>
          <p:nvPr>
            <p:ph type="pic" idx="1"/>
          </p:nvPr>
        </p:nvSpPr>
        <p:spPr>
          <a:xfrm>
            <a:off x="608400" y="7772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0" name="Picture Placeholder 2"/>
          <p:cNvSpPr>
            <a:spLocks noGrp="1"/>
          </p:cNvSpPr>
          <p:nvPr>
            <p:ph type="pic" idx="10"/>
          </p:nvPr>
        </p:nvSpPr>
        <p:spPr>
          <a:xfrm>
            <a:off x="608400" y="37658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1" name="Picture Placeholder 2"/>
          <p:cNvSpPr>
            <a:spLocks noGrp="1"/>
          </p:cNvSpPr>
          <p:nvPr>
            <p:ph type="pic" idx="11"/>
          </p:nvPr>
        </p:nvSpPr>
        <p:spPr>
          <a:xfrm>
            <a:off x="4050000" y="7772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
        <p:nvSpPr>
          <p:cNvPr id="12" name="Picture Placeholder 2"/>
          <p:cNvSpPr>
            <a:spLocks noGrp="1"/>
          </p:cNvSpPr>
          <p:nvPr>
            <p:ph type="pic" idx="12"/>
          </p:nvPr>
        </p:nvSpPr>
        <p:spPr>
          <a:xfrm>
            <a:off x="4050000" y="3765840"/>
            <a:ext cx="3099600" cy="26654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Tree>
    <p:extLst>
      <p:ext uri="{BB962C8B-B14F-4D97-AF65-F5344CB8AC3E}">
        <p14:creationId xmlns:p14="http://schemas.microsoft.com/office/powerpoint/2010/main" val="6979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10" name="Text Placeholder 20"/>
          <p:cNvSpPr>
            <a:spLocks noGrp="1"/>
          </p:cNvSpPr>
          <p:nvPr>
            <p:ph type="body" sz="quarter" idx="12"/>
          </p:nvPr>
        </p:nvSpPr>
        <p:spPr>
          <a:xfrm>
            <a:off x="608400" y="777600"/>
            <a:ext cx="6427382" cy="5661300"/>
          </a:xfrm>
          <a:prstGeom prst="rect">
            <a:avLst/>
          </a:prstGeom>
        </p:spPr>
        <p:txBody>
          <a:bodyPr lIns="0" tIns="0" rIns="0" bIns="0">
            <a:noAutofit/>
          </a:bodyPr>
          <a:lstStyle>
            <a:lvl1pPr marL="0" indent="0">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smtClean="0"/>
              <a:t>Click to edit Master text styles</a:t>
            </a:r>
          </a:p>
        </p:txBody>
      </p:sp>
    </p:spTree>
    <p:extLst>
      <p:ext uri="{BB962C8B-B14F-4D97-AF65-F5344CB8AC3E}">
        <p14:creationId xmlns:p14="http://schemas.microsoft.com/office/powerpoint/2010/main" val="642144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9" name="Picture Placeholder 2"/>
          <p:cNvSpPr>
            <a:spLocks noGrp="1"/>
          </p:cNvSpPr>
          <p:nvPr>
            <p:ph type="pic" idx="1"/>
          </p:nvPr>
        </p:nvSpPr>
        <p:spPr>
          <a:xfrm>
            <a:off x="611188" y="777240"/>
            <a:ext cx="6629400" cy="5654040"/>
          </a:xfrm>
          <a:prstGeom prst="rect">
            <a:avLst/>
          </a:prstGeom>
          <a:ln>
            <a:noFill/>
          </a:ln>
        </p:spPr>
        <p:txBody>
          <a:bodyPr lIns="91435" tIns="45718" rIns="91435" bIns="45718"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en-US" noProof="0" dirty="0" smtClean="0"/>
          </a:p>
        </p:txBody>
      </p:sp>
    </p:spTree>
    <p:extLst>
      <p:ext uri="{BB962C8B-B14F-4D97-AF65-F5344CB8AC3E}">
        <p14:creationId xmlns:p14="http://schemas.microsoft.com/office/powerpoint/2010/main" val="4195814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93760" y="371475"/>
            <a:ext cx="8097837" cy="630238"/>
          </a:xfrm>
          <a:prstGeom prst="rect">
            <a:avLst/>
          </a:prstGeom>
        </p:spPr>
        <p:txBody>
          <a:bodyPr lIns="91435" tIns="45718" rIns="91435" bIns="45718"/>
          <a:lstStyle/>
          <a:p>
            <a:r>
              <a:rPr lang="en-US" smtClean="0"/>
              <a:t>Click to edit Master title style</a:t>
            </a:r>
            <a:endParaRPr lang="en-AU"/>
          </a:p>
        </p:txBody>
      </p:sp>
      <p:sp>
        <p:nvSpPr>
          <p:cNvPr id="3" name="SmartArt Placeholder 2"/>
          <p:cNvSpPr>
            <a:spLocks noGrp="1"/>
          </p:cNvSpPr>
          <p:nvPr>
            <p:ph type="dgm" idx="1"/>
          </p:nvPr>
        </p:nvSpPr>
        <p:spPr>
          <a:xfrm>
            <a:off x="539751" y="1447800"/>
            <a:ext cx="8097838" cy="4038600"/>
          </a:xfrm>
          <a:prstGeom prst="rect">
            <a:avLst/>
          </a:prstGeom>
        </p:spPr>
        <p:txBody>
          <a:bodyPr lIns="91435" tIns="45718" rIns="91435" bIns="45718" rtlCol="0">
            <a:normAutofit/>
          </a:bodyPr>
          <a:lstStyle/>
          <a:p>
            <a:pPr lvl="0"/>
            <a:endParaRPr lang="en-AU" noProof="0" dirty="0" smtClean="0"/>
          </a:p>
        </p:txBody>
      </p:sp>
    </p:spTree>
    <p:extLst>
      <p:ext uri="{BB962C8B-B14F-4D97-AF65-F5344CB8AC3E}">
        <p14:creationId xmlns:p14="http://schemas.microsoft.com/office/powerpoint/2010/main" val="1319016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64291" tIns="32146" rIns="64291" bIns="32146"/>
          <a:lstStyle/>
          <a:p>
            <a:r>
              <a:rPr lang="en-US" smtClean="0"/>
              <a:t>Click to edit Master title style</a:t>
            </a:r>
            <a:endParaRPr lang="en-AU"/>
          </a:p>
        </p:txBody>
      </p:sp>
      <p:sp>
        <p:nvSpPr>
          <p:cNvPr id="3" name="Content Placeholder 2"/>
          <p:cNvSpPr>
            <a:spLocks noGrp="1"/>
          </p:cNvSpPr>
          <p:nvPr>
            <p:ph idx="1"/>
          </p:nvPr>
        </p:nvSpPr>
        <p:spPr>
          <a:xfrm>
            <a:off x="457200" y="1600206"/>
            <a:ext cx="8229600" cy="4525963"/>
          </a:xfrm>
          <a:prstGeom prst="rect">
            <a:avLst/>
          </a:prstGeom>
        </p:spPr>
        <p:txBody>
          <a:bodyPr lIns="64291" tIns="32146" rIns="64291" bIns="32146"/>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57200" y="6356359"/>
            <a:ext cx="2133600" cy="365125"/>
          </a:xfrm>
          <a:prstGeom prst="rect">
            <a:avLst/>
          </a:prstGeom>
        </p:spPr>
        <p:txBody>
          <a:bodyPr lIns="64291" tIns="32146" rIns="64291" bIns="32146"/>
          <a:lstStyle/>
          <a:p>
            <a:fld id="{7771046E-73D4-4906-8D3E-566BDA07A3EE}" type="datetimeFigureOut">
              <a:rPr lang="en-AU" smtClean="0"/>
              <a:t>17/03/2014</a:t>
            </a:fld>
            <a:endParaRPr lang="en-AU" dirty="0"/>
          </a:p>
        </p:txBody>
      </p:sp>
      <p:sp>
        <p:nvSpPr>
          <p:cNvPr id="5" name="Footer Placeholder 4"/>
          <p:cNvSpPr>
            <a:spLocks noGrp="1"/>
          </p:cNvSpPr>
          <p:nvPr>
            <p:ph type="ftr" sz="quarter" idx="11"/>
          </p:nvPr>
        </p:nvSpPr>
        <p:spPr>
          <a:xfrm>
            <a:off x="3124201" y="6356359"/>
            <a:ext cx="2895600" cy="365125"/>
          </a:xfrm>
          <a:prstGeom prst="rect">
            <a:avLst/>
          </a:prstGeom>
        </p:spPr>
        <p:txBody>
          <a:bodyPr lIns="64291" tIns="32146" rIns="64291" bIns="32146"/>
          <a:lstStyle/>
          <a:p>
            <a:endParaRPr lang="en-AU" dirty="0"/>
          </a:p>
        </p:txBody>
      </p:sp>
      <p:sp>
        <p:nvSpPr>
          <p:cNvPr id="6" name="Slide Number Placeholder 5"/>
          <p:cNvSpPr>
            <a:spLocks noGrp="1"/>
          </p:cNvSpPr>
          <p:nvPr>
            <p:ph type="sldNum" sz="quarter" idx="12"/>
          </p:nvPr>
        </p:nvSpPr>
        <p:spPr>
          <a:xfrm>
            <a:off x="6553200" y="6356359"/>
            <a:ext cx="2133600" cy="365125"/>
          </a:xfrm>
          <a:prstGeom prst="rect">
            <a:avLst/>
          </a:prstGeom>
        </p:spPr>
        <p:txBody>
          <a:bodyPr lIns="64291" tIns="32146" rIns="64291" bIns="32146"/>
          <a:lstStyle/>
          <a:p>
            <a:fld id="{47CDD3C3-F29A-4C34-B7A5-491230B5B2BD}" type="slidenum">
              <a:rPr lang="en-AU" smtClean="0"/>
              <a:t>‹#›</a:t>
            </a:fld>
            <a:endParaRPr lang="en-AU" dirty="0"/>
          </a:p>
        </p:txBody>
      </p:sp>
    </p:spTree>
    <p:extLst>
      <p:ext uri="{BB962C8B-B14F-4D97-AF65-F5344CB8AC3E}">
        <p14:creationId xmlns:p14="http://schemas.microsoft.com/office/powerpoint/2010/main" val="3443931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188" y="3770927"/>
            <a:ext cx="7847012" cy="2667976"/>
          </a:xfrm>
          <a:prstGeom prst="rect">
            <a:avLst/>
          </a:prstGeom>
          <a:ln>
            <a:noFill/>
          </a:ln>
        </p:spPr>
        <p:txBody>
          <a:bodyPr wrap="none" lIns="91435" tIns="45718" rIns="91435" bIns="45718">
            <a:normAutofit/>
          </a:bodyPr>
          <a:lstStyle>
            <a:lvl1pPr>
              <a:defRPr sz="3200" b="1" baseline="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62080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8.xml"/><Relationship Id="rId7"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529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716" r:id="rId8"/>
  </p:sldLayoutIdLst>
  <p:txStyles>
    <p:titleStyle>
      <a:lvl1pPr algn="ctr" defTabSz="457177"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177"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353"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530"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706"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882" indent="-342882" algn="l" defTabSz="457177"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12" indent="-285736" algn="l" defTabSz="457177"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2942" indent="-228588" algn="l" defTabSz="457177"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118" indent="-228588" algn="l" defTabSz="457177"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295" indent="-228588" algn="l" defTabSz="457177"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471" indent="-228588" algn="l" defTabSz="457177" rtl="0" eaLnBrk="1" latinLnBrk="0" hangingPunct="1">
        <a:spcBef>
          <a:spcPct val="20000"/>
        </a:spcBef>
        <a:buFont typeface="Arial"/>
        <a:buChar char="•"/>
        <a:defRPr sz="2000" kern="1200">
          <a:solidFill>
            <a:schemeClr val="tx1"/>
          </a:solidFill>
          <a:latin typeface="+mn-lt"/>
          <a:ea typeface="+mn-ea"/>
          <a:cs typeface="+mn-cs"/>
        </a:defRPr>
      </a:lvl6pPr>
      <a:lvl7pPr marL="2971648" indent="-228588" algn="l" defTabSz="457177" rtl="0" eaLnBrk="1" latinLnBrk="0" hangingPunct="1">
        <a:spcBef>
          <a:spcPct val="20000"/>
        </a:spcBef>
        <a:buFont typeface="Arial"/>
        <a:buChar char="•"/>
        <a:defRPr sz="2000" kern="1200">
          <a:solidFill>
            <a:schemeClr val="tx1"/>
          </a:solidFill>
          <a:latin typeface="+mn-lt"/>
          <a:ea typeface="+mn-ea"/>
          <a:cs typeface="+mn-cs"/>
        </a:defRPr>
      </a:lvl7pPr>
      <a:lvl8pPr marL="3428825" indent="-228588" algn="l" defTabSz="457177" rtl="0" eaLnBrk="1" latinLnBrk="0" hangingPunct="1">
        <a:spcBef>
          <a:spcPct val="20000"/>
        </a:spcBef>
        <a:buFont typeface="Arial"/>
        <a:buChar char="•"/>
        <a:defRPr sz="2000" kern="1200">
          <a:solidFill>
            <a:schemeClr val="tx1"/>
          </a:solidFill>
          <a:latin typeface="+mn-lt"/>
          <a:ea typeface="+mn-ea"/>
          <a:cs typeface="+mn-cs"/>
        </a:defRPr>
      </a:lvl8pPr>
      <a:lvl9pPr marL="3886001" indent="-228588" algn="l" defTabSz="45717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7" rtl="0" eaLnBrk="1" latinLnBrk="0" hangingPunct="1">
        <a:defRPr sz="1800" kern="1200">
          <a:solidFill>
            <a:schemeClr val="tx1"/>
          </a:solidFill>
          <a:latin typeface="+mn-lt"/>
          <a:ea typeface="+mn-ea"/>
          <a:cs typeface="+mn-cs"/>
        </a:defRPr>
      </a:lvl1pPr>
      <a:lvl2pPr marL="457177" algn="l" defTabSz="457177" rtl="0" eaLnBrk="1" latinLnBrk="0" hangingPunct="1">
        <a:defRPr sz="1800" kern="1200">
          <a:solidFill>
            <a:schemeClr val="tx1"/>
          </a:solidFill>
          <a:latin typeface="+mn-lt"/>
          <a:ea typeface="+mn-ea"/>
          <a:cs typeface="+mn-cs"/>
        </a:defRPr>
      </a:lvl2pPr>
      <a:lvl3pPr marL="914353" algn="l" defTabSz="457177" rtl="0" eaLnBrk="1" latinLnBrk="0" hangingPunct="1">
        <a:defRPr sz="1800" kern="1200">
          <a:solidFill>
            <a:schemeClr val="tx1"/>
          </a:solidFill>
          <a:latin typeface="+mn-lt"/>
          <a:ea typeface="+mn-ea"/>
          <a:cs typeface="+mn-cs"/>
        </a:defRPr>
      </a:lvl3pPr>
      <a:lvl4pPr marL="1371530" algn="l" defTabSz="457177" rtl="0" eaLnBrk="1" latinLnBrk="0" hangingPunct="1">
        <a:defRPr sz="1800" kern="1200">
          <a:solidFill>
            <a:schemeClr val="tx1"/>
          </a:solidFill>
          <a:latin typeface="+mn-lt"/>
          <a:ea typeface="+mn-ea"/>
          <a:cs typeface="+mn-cs"/>
        </a:defRPr>
      </a:lvl4pPr>
      <a:lvl5pPr marL="1828706" algn="l" defTabSz="457177" rtl="0" eaLnBrk="1" latinLnBrk="0" hangingPunct="1">
        <a:defRPr sz="1800" kern="1200">
          <a:solidFill>
            <a:schemeClr val="tx1"/>
          </a:solidFill>
          <a:latin typeface="+mn-lt"/>
          <a:ea typeface="+mn-ea"/>
          <a:cs typeface="+mn-cs"/>
        </a:defRPr>
      </a:lvl5pPr>
      <a:lvl6pPr marL="2285883" algn="l" defTabSz="457177" rtl="0" eaLnBrk="1" latinLnBrk="0" hangingPunct="1">
        <a:defRPr sz="1800" kern="1200">
          <a:solidFill>
            <a:schemeClr val="tx1"/>
          </a:solidFill>
          <a:latin typeface="+mn-lt"/>
          <a:ea typeface="+mn-ea"/>
          <a:cs typeface="+mn-cs"/>
        </a:defRPr>
      </a:lvl6pPr>
      <a:lvl7pPr marL="2743060" algn="l" defTabSz="457177" rtl="0" eaLnBrk="1" latinLnBrk="0" hangingPunct="1">
        <a:defRPr sz="1800" kern="1200">
          <a:solidFill>
            <a:schemeClr val="tx1"/>
          </a:solidFill>
          <a:latin typeface="+mn-lt"/>
          <a:ea typeface="+mn-ea"/>
          <a:cs typeface="+mn-cs"/>
        </a:defRPr>
      </a:lvl7pPr>
      <a:lvl8pPr marL="3200236" algn="l" defTabSz="457177" rtl="0" eaLnBrk="1" latinLnBrk="0" hangingPunct="1">
        <a:defRPr sz="1800" kern="1200">
          <a:solidFill>
            <a:schemeClr val="tx1"/>
          </a:solidFill>
          <a:latin typeface="+mn-lt"/>
          <a:ea typeface="+mn-ea"/>
          <a:cs typeface="+mn-cs"/>
        </a:defRPr>
      </a:lvl8pPr>
      <a:lvl9pPr marL="3657413" algn="l" defTabSz="4571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6932016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718" r:id="rId7"/>
  </p:sldLayoutIdLst>
  <p:hf hdr="0" dt="0"/>
  <p:txStyles>
    <p:titleStyle>
      <a:lvl1pPr algn="ctr" defTabSz="457177"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177"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353"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530"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706"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882" indent="-342882" algn="l" defTabSz="457177"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12" indent="-285736" algn="l" defTabSz="457177"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2942" indent="-228588" algn="l" defTabSz="457177"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118" indent="-228588" algn="l" defTabSz="457177"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295" indent="-228588" algn="l" defTabSz="457177"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471" indent="-228588" algn="l" defTabSz="457177" rtl="0" eaLnBrk="1" latinLnBrk="0" hangingPunct="1">
        <a:spcBef>
          <a:spcPct val="20000"/>
        </a:spcBef>
        <a:buFont typeface="Arial"/>
        <a:buChar char="•"/>
        <a:defRPr sz="2000" kern="1200">
          <a:solidFill>
            <a:schemeClr val="tx1"/>
          </a:solidFill>
          <a:latin typeface="+mn-lt"/>
          <a:ea typeface="+mn-ea"/>
          <a:cs typeface="+mn-cs"/>
        </a:defRPr>
      </a:lvl6pPr>
      <a:lvl7pPr marL="2971648" indent="-228588" algn="l" defTabSz="457177" rtl="0" eaLnBrk="1" latinLnBrk="0" hangingPunct="1">
        <a:spcBef>
          <a:spcPct val="20000"/>
        </a:spcBef>
        <a:buFont typeface="Arial"/>
        <a:buChar char="•"/>
        <a:defRPr sz="2000" kern="1200">
          <a:solidFill>
            <a:schemeClr val="tx1"/>
          </a:solidFill>
          <a:latin typeface="+mn-lt"/>
          <a:ea typeface="+mn-ea"/>
          <a:cs typeface="+mn-cs"/>
        </a:defRPr>
      </a:lvl7pPr>
      <a:lvl8pPr marL="3428825" indent="-228588" algn="l" defTabSz="457177" rtl="0" eaLnBrk="1" latinLnBrk="0" hangingPunct="1">
        <a:spcBef>
          <a:spcPct val="20000"/>
        </a:spcBef>
        <a:buFont typeface="Arial"/>
        <a:buChar char="•"/>
        <a:defRPr sz="2000" kern="1200">
          <a:solidFill>
            <a:schemeClr val="tx1"/>
          </a:solidFill>
          <a:latin typeface="+mn-lt"/>
          <a:ea typeface="+mn-ea"/>
          <a:cs typeface="+mn-cs"/>
        </a:defRPr>
      </a:lvl8pPr>
      <a:lvl9pPr marL="3886001" indent="-228588" algn="l" defTabSz="45717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7" rtl="0" eaLnBrk="1" latinLnBrk="0" hangingPunct="1">
        <a:defRPr sz="1800" kern="1200">
          <a:solidFill>
            <a:schemeClr val="tx1"/>
          </a:solidFill>
          <a:latin typeface="+mn-lt"/>
          <a:ea typeface="+mn-ea"/>
          <a:cs typeface="+mn-cs"/>
        </a:defRPr>
      </a:lvl1pPr>
      <a:lvl2pPr marL="457177" algn="l" defTabSz="457177" rtl="0" eaLnBrk="1" latinLnBrk="0" hangingPunct="1">
        <a:defRPr sz="1800" kern="1200">
          <a:solidFill>
            <a:schemeClr val="tx1"/>
          </a:solidFill>
          <a:latin typeface="+mn-lt"/>
          <a:ea typeface="+mn-ea"/>
          <a:cs typeface="+mn-cs"/>
        </a:defRPr>
      </a:lvl2pPr>
      <a:lvl3pPr marL="914353" algn="l" defTabSz="457177" rtl="0" eaLnBrk="1" latinLnBrk="0" hangingPunct="1">
        <a:defRPr sz="1800" kern="1200">
          <a:solidFill>
            <a:schemeClr val="tx1"/>
          </a:solidFill>
          <a:latin typeface="+mn-lt"/>
          <a:ea typeface="+mn-ea"/>
          <a:cs typeface="+mn-cs"/>
        </a:defRPr>
      </a:lvl3pPr>
      <a:lvl4pPr marL="1371530" algn="l" defTabSz="457177" rtl="0" eaLnBrk="1" latinLnBrk="0" hangingPunct="1">
        <a:defRPr sz="1800" kern="1200">
          <a:solidFill>
            <a:schemeClr val="tx1"/>
          </a:solidFill>
          <a:latin typeface="+mn-lt"/>
          <a:ea typeface="+mn-ea"/>
          <a:cs typeface="+mn-cs"/>
        </a:defRPr>
      </a:lvl4pPr>
      <a:lvl5pPr marL="1828706" algn="l" defTabSz="457177" rtl="0" eaLnBrk="1" latinLnBrk="0" hangingPunct="1">
        <a:defRPr sz="1800" kern="1200">
          <a:solidFill>
            <a:schemeClr val="tx1"/>
          </a:solidFill>
          <a:latin typeface="+mn-lt"/>
          <a:ea typeface="+mn-ea"/>
          <a:cs typeface="+mn-cs"/>
        </a:defRPr>
      </a:lvl5pPr>
      <a:lvl6pPr marL="2285883" algn="l" defTabSz="457177" rtl="0" eaLnBrk="1" latinLnBrk="0" hangingPunct="1">
        <a:defRPr sz="1800" kern="1200">
          <a:solidFill>
            <a:schemeClr val="tx1"/>
          </a:solidFill>
          <a:latin typeface="+mn-lt"/>
          <a:ea typeface="+mn-ea"/>
          <a:cs typeface="+mn-cs"/>
        </a:defRPr>
      </a:lvl6pPr>
      <a:lvl7pPr marL="2743060" algn="l" defTabSz="457177" rtl="0" eaLnBrk="1" latinLnBrk="0" hangingPunct="1">
        <a:defRPr sz="1800" kern="1200">
          <a:solidFill>
            <a:schemeClr val="tx1"/>
          </a:solidFill>
          <a:latin typeface="+mn-lt"/>
          <a:ea typeface="+mn-ea"/>
          <a:cs typeface="+mn-cs"/>
        </a:defRPr>
      </a:lvl7pPr>
      <a:lvl8pPr marL="3200236" algn="l" defTabSz="457177" rtl="0" eaLnBrk="1" latinLnBrk="0" hangingPunct="1">
        <a:defRPr sz="1800" kern="1200">
          <a:solidFill>
            <a:schemeClr val="tx1"/>
          </a:solidFill>
          <a:latin typeface="+mn-lt"/>
          <a:ea typeface="+mn-ea"/>
          <a:cs typeface="+mn-cs"/>
        </a:defRPr>
      </a:lvl8pPr>
      <a:lvl9pPr marL="3657413" algn="l" defTabSz="4571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128245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Lst>
  <p:hf hdr="0" dt="0"/>
  <p:txStyles>
    <p:titleStyle>
      <a:lvl1pPr algn="ctr" defTabSz="457177"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177"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177"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353"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530"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706" algn="ctr" defTabSz="457177"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882" indent="-342882" algn="l" defTabSz="457177"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12" indent="-285736" algn="l" defTabSz="457177"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2942" indent="-228588" algn="l" defTabSz="457177"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118" indent="-228588" algn="l" defTabSz="457177"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295" indent="-228588" algn="l" defTabSz="457177"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471" indent="-228588" algn="l" defTabSz="457177" rtl="0" eaLnBrk="1" latinLnBrk="0" hangingPunct="1">
        <a:spcBef>
          <a:spcPct val="20000"/>
        </a:spcBef>
        <a:buFont typeface="Arial"/>
        <a:buChar char="•"/>
        <a:defRPr sz="2000" kern="1200">
          <a:solidFill>
            <a:schemeClr val="tx1"/>
          </a:solidFill>
          <a:latin typeface="+mn-lt"/>
          <a:ea typeface="+mn-ea"/>
          <a:cs typeface="+mn-cs"/>
        </a:defRPr>
      </a:lvl6pPr>
      <a:lvl7pPr marL="2971648" indent="-228588" algn="l" defTabSz="457177" rtl="0" eaLnBrk="1" latinLnBrk="0" hangingPunct="1">
        <a:spcBef>
          <a:spcPct val="20000"/>
        </a:spcBef>
        <a:buFont typeface="Arial"/>
        <a:buChar char="•"/>
        <a:defRPr sz="2000" kern="1200">
          <a:solidFill>
            <a:schemeClr val="tx1"/>
          </a:solidFill>
          <a:latin typeface="+mn-lt"/>
          <a:ea typeface="+mn-ea"/>
          <a:cs typeface="+mn-cs"/>
        </a:defRPr>
      </a:lvl7pPr>
      <a:lvl8pPr marL="3428825" indent="-228588" algn="l" defTabSz="457177" rtl="0" eaLnBrk="1" latinLnBrk="0" hangingPunct="1">
        <a:spcBef>
          <a:spcPct val="20000"/>
        </a:spcBef>
        <a:buFont typeface="Arial"/>
        <a:buChar char="•"/>
        <a:defRPr sz="2000" kern="1200">
          <a:solidFill>
            <a:schemeClr val="tx1"/>
          </a:solidFill>
          <a:latin typeface="+mn-lt"/>
          <a:ea typeface="+mn-ea"/>
          <a:cs typeface="+mn-cs"/>
        </a:defRPr>
      </a:lvl8pPr>
      <a:lvl9pPr marL="3886001" indent="-228588" algn="l" defTabSz="45717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7" rtl="0" eaLnBrk="1" latinLnBrk="0" hangingPunct="1">
        <a:defRPr sz="1800" kern="1200">
          <a:solidFill>
            <a:schemeClr val="tx1"/>
          </a:solidFill>
          <a:latin typeface="+mn-lt"/>
          <a:ea typeface="+mn-ea"/>
          <a:cs typeface="+mn-cs"/>
        </a:defRPr>
      </a:lvl1pPr>
      <a:lvl2pPr marL="457177" algn="l" defTabSz="457177" rtl="0" eaLnBrk="1" latinLnBrk="0" hangingPunct="1">
        <a:defRPr sz="1800" kern="1200">
          <a:solidFill>
            <a:schemeClr val="tx1"/>
          </a:solidFill>
          <a:latin typeface="+mn-lt"/>
          <a:ea typeface="+mn-ea"/>
          <a:cs typeface="+mn-cs"/>
        </a:defRPr>
      </a:lvl2pPr>
      <a:lvl3pPr marL="914353" algn="l" defTabSz="457177" rtl="0" eaLnBrk="1" latinLnBrk="0" hangingPunct="1">
        <a:defRPr sz="1800" kern="1200">
          <a:solidFill>
            <a:schemeClr val="tx1"/>
          </a:solidFill>
          <a:latin typeface="+mn-lt"/>
          <a:ea typeface="+mn-ea"/>
          <a:cs typeface="+mn-cs"/>
        </a:defRPr>
      </a:lvl3pPr>
      <a:lvl4pPr marL="1371530" algn="l" defTabSz="457177" rtl="0" eaLnBrk="1" latinLnBrk="0" hangingPunct="1">
        <a:defRPr sz="1800" kern="1200">
          <a:solidFill>
            <a:schemeClr val="tx1"/>
          </a:solidFill>
          <a:latin typeface="+mn-lt"/>
          <a:ea typeface="+mn-ea"/>
          <a:cs typeface="+mn-cs"/>
        </a:defRPr>
      </a:lvl4pPr>
      <a:lvl5pPr marL="1828706" algn="l" defTabSz="457177" rtl="0" eaLnBrk="1" latinLnBrk="0" hangingPunct="1">
        <a:defRPr sz="1800" kern="1200">
          <a:solidFill>
            <a:schemeClr val="tx1"/>
          </a:solidFill>
          <a:latin typeface="+mn-lt"/>
          <a:ea typeface="+mn-ea"/>
          <a:cs typeface="+mn-cs"/>
        </a:defRPr>
      </a:lvl5pPr>
      <a:lvl6pPr marL="2285883" algn="l" defTabSz="457177" rtl="0" eaLnBrk="1" latinLnBrk="0" hangingPunct="1">
        <a:defRPr sz="1800" kern="1200">
          <a:solidFill>
            <a:schemeClr val="tx1"/>
          </a:solidFill>
          <a:latin typeface="+mn-lt"/>
          <a:ea typeface="+mn-ea"/>
          <a:cs typeface="+mn-cs"/>
        </a:defRPr>
      </a:lvl6pPr>
      <a:lvl7pPr marL="2743060" algn="l" defTabSz="457177" rtl="0" eaLnBrk="1" latinLnBrk="0" hangingPunct="1">
        <a:defRPr sz="1800" kern="1200">
          <a:solidFill>
            <a:schemeClr val="tx1"/>
          </a:solidFill>
          <a:latin typeface="+mn-lt"/>
          <a:ea typeface="+mn-ea"/>
          <a:cs typeface="+mn-cs"/>
        </a:defRPr>
      </a:lvl7pPr>
      <a:lvl8pPr marL="3200236" algn="l" defTabSz="457177" rtl="0" eaLnBrk="1" latinLnBrk="0" hangingPunct="1">
        <a:defRPr sz="1800" kern="1200">
          <a:solidFill>
            <a:schemeClr val="tx1"/>
          </a:solidFill>
          <a:latin typeface="+mn-lt"/>
          <a:ea typeface="+mn-ea"/>
          <a:cs typeface="+mn-cs"/>
        </a:defRPr>
      </a:lvl8pPr>
      <a:lvl9pPr marL="3657413" algn="l" defTabSz="4571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8" Type="http://schemas.openxmlformats.org/officeDocument/2006/relationships/hyperlink" Target="mailto:philip.jerrard@reconciliation.org.au" TargetMode="External"/><Relationship Id="rId3" Type="http://schemas.openxmlformats.org/officeDocument/2006/relationships/hyperlink" Target="mailto:reka.upward@reconciliation.org.au" TargetMode="External"/><Relationship Id="rId7" Type="http://schemas.openxmlformats.org/officeDocument/2006/relationships/hyperlink" Target="mailto:amber.roberts@reconciliation.org.au" TargetMode="External"/><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hyperlink" Target="mailto:anna.jovanovic@reconciliation.org.au" TargetMode="External"/><Relationship Id="rId5" Type="http://schemas.openxmlformats.org/officeDocument/2006/relationships/hyperlink" Target="http://www.reconciliation.org.au/raphub" TargetMode="External"/><Relationship Id="rId4" Type="http://schemas.openxmlformats.org/officeDocument/2006/relationships/hyperlink" Target="http://www.reconciliation.org.au/" TargetMode="External"/><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ctrTitle"/>
          </p:nvPr>
        </p:nvSpPr>
        <p:spPr bwMode="auto">
          <a:xfrm>
            <a:off x="611188" y="3769996"/>
            <a:ext cx="7847012" cy="26689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35" tIns="45718" rIns="91435" bIns="45718" numCol="1" anchor="t" anchorCtr="0" compatLnSpc="1">
            <a:prstTxWarp prst="textNoShape">
              <a:avLst/>
            </a:prstTxWarp>
          </a:bodyPr>
          <a:lstStyle/>
          <a:p>
            <a:r>
              <a:rPr lang="en-AU" dirty="0" smtClean="0">
                <a:ea typeface="ＭＳ Ｐゴシック" pitchFamily="34" charset="-128"/>
              </a:rPr>
              <a:t/>
            </a:r>
            <a:br>
              <a:rPr lang="en-AU" dirty="0" smtClean="0">
                <a:ea typeface="ＭＳ Ｐゴシック" pitchFamily="34" charset="-128"/>
              </a:rPr>
            </a:br>
            <a:r>
              <a:rPr lang="en-AU" sz="2000" i="1" dirty="0">
                <a:latin typeface="Helvetica Light"/>
                <a:ea typeface="ＭＳ Ｐゴシック" pitchFamily="34" charset="-128"/>
              </a:rPr>
              <a:t>Building the right environment for stronger relationships, national pride </a:t>
            </a:r>
            <a:br>
              <a:rPr lang="en-AU" sz="2000" i="1" dirty="0">
                <a:latin typeface="Helvetica Light"/>
                <a:ea typeface="ＭＳ Ｐゴシック" pitchFamily="34" charset="-128"/>
              </a:rPr>
            </a:br>
            <a:r>
              <a:rPr lang="en-AU" sz="2000" i="1" dirty="0" smtClean="0">
                <a:latin typeface="Helvetica Light"/>
                <a:ea typeface="ＭＳ Ｐゴシック" pitchFamily="34" charset="-128"/>
              </a:rPr>
              <a:t>and shared prosperity </a:t>
            </a:r>
            <a:r>
              <a:rPr lang="en-AU" sz="2000" i="1" dirty="0">
                <a:latin typeface="Helvetica Light"/>
                <a:ea typeface="ＭＳ Ｐゴシック" pitchFamily="34" charset="-128"/>
              </a:rPr>
              <a:t>for all Australians</a:t>
            </a:r>
            <a:br>
              <a:rPr lang="en-AU" sz="2000" i="1" dirty="0">
                <a:latin typeface="Helvetica Light"/>
                <a:ea typeface="ＭＳ Ｐゴシック" pitchFamily="34" charset="-128"/>
              </a:rPr>
            </a:br>
            <a:endParaRPr lang="en-AU" sz="2000" i="1" dirty="0">
              <a:latin typeface="Helvetica Light"/>
              <a:ea typeface="ＭＳ Ｐゴシック" pitchFamily="34" charset="-128"/>
            </a:endParaRPr>
          </a:p>
        </p:txBody>
      </p:sp>
    </p:spTree>
    <p:extLst>
      <p:ext uri="{BB962C8B-B14F-4D97-AF65-F5344CB8AC3E}">
        <p14:creationId xmlns:p14="http://schemas.microsoft.com/office/powerpoint/2010/main" val="1913430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08304" y="5157193"/>
            <a:ext cx="1656184" cy="141505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21" tIns="45711" rIns="91421" bIns="45711" rtlCol="0" anchor="ctr"/>
          <a:lstStyle/>
          <a:p>
            <a:pPr defTabSz="914212"/>
            <a:endParaRPr lang="en-AU" dirty="0">
              <a:solidFill>
                <a:prstClr val="white"/>
              </a:solidFill>
            </a:endParaRPr>
          </a:p>
        </p:txBody>
      </p:sp>
      <p:sp>
        <p:nvSpPr>
          <p:cNvPr id="9218" name="Text Placeholder 3"/>
          <p:cNvSpPr>
            <a:spLocks noGrp="1"/>
          </p:cNvSpPr>
          <p:nvPr>
            <p:ph type="body" sz="quarter" idx="11"/>
          </p:nvPr>
        </p:nvSpPr>
        <p:spPr bwMode="auto">
          <a:xfrm>
            <a:off x="572181" y="322159"/>
            <a:ext cx="8578570" cy="5753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AU" sz="2500" b="1" dirty="0" smtClean="0">
                <a:solidFill>
                  <a:srgbClr val="000000"/>
                </a:solidFill>
                <a:latin typeface="+mj-lt"/>
                <a:ea typeface="Helvetica Light" charset="0"/>
                <a:cs typeface="Helvetica Light" charset="0"/>
                <a:sym typeface="Helvetica Light" charset="0"/>
              </a:rPr>
              <a:t>RAPS are </a:t>
            </a:r>
            <a:r>
              <a:rPr lang="en-AU" sz="2500" b="1" dirty="0">
                <a:solidFill>
                  <a:srgbClr val="000000"/>
                </a:solidFill>
                <a:latin typeface="+mj-lt"/>
                <a:ea typeface="Helvetica Light" charset="0"/>
                <a:cs typeface="Helvetica Light" charset="0"/>
                <a:sym typeface="Helvetica Light" charset="0"/>
              </a:rPr>
              <a:t>having a significant impact on attitudes and behaviour</a:t>
            </a:r>
          </a:p>
        </p:txBody>
      </p:sp>
      <p:graphicFrame>
        <p:nvGraphicFramePr>
          <p:cNvPr id="6" name="Content Placeholder 4"/>
          <p:cNvGraphicFramePr>
            <a:graphicFrameLocks/>
          </p:cNvGraphicFramePr>
          <p:nvPr>
            <p:extLst>
              <p:ext uri="{D42A27DB-BD31-4B8C-83A1-F6EECF244321}">
                <p14:modId xmlns:p14="http://schemas.microsoft.com/office/powerpoint/2010/main" val="1371811149"/>
              </p:ext>
            </p:extLst>
          </p:nvPr>
        </p:nvGraphicFramePr>
        <p:xfrm>
          <a:off x="-440432" y="839343"/>
          <a:ext cx="4303603" cy="5758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5"/>
          <p:cNvSpPr txBox="1">
            <a:spLocks noChangeArrowheads="1"/>
          </p:cNvSpPr>
          <p:nvPr/>
        </p:nvSpPr>
        <p:spPr bwMode="auto">
          <a:xfrm>
            <a:off x="3172471" y="1403775"/>
            <a:ext cx="5629275" cy="4821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9687" tIns="29844" rIns="59687" bIns="2984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2" indent="0" defTabSz="381302" eaLnBrk="1" hangingPunct="1">
              <a:defRPr/>
            </a:pPr>
            <a:r>
              <a:rPr lang="en-AU" b="1" dirty="0">
                <a:solidFill>
                  <a:prstClr val="black"/>
                </a:solidFill>
                <a:latin typeface="Calibri"/>
                <a:cs typeface="Helvetica" pitchFamily="34" charset="0"/>
                <a:sym typeface="Helvetica" pitchFamily="34" charset="0"/>
              </a:rPr>
              <a:t>RAP Impact Measurement Report 2012</a:t>
            </a:r>
          </a:p>
          <a:p>
            <a:pPr marL="0" lvl="2" indent="0" defTabSz="381302" eaLnBrk="1" hangingPunct="1">
              <a:defRPr/>
            </a:pPr>
            <a:r>
              <a:rPr lang="en-AU" b="1" dirty="0">
                <a:solidFill>
                  <a:prstClr val="black"/>
                </a:solidFill>
                <a:latin typeface="Calibri"/>
                <a:cs typeface="Helvetica" pitchFamily="34" charset="0"/>
                <a:sym typeface="Helvetica" pitchFamily="34" charset="0"/>
              </a:rPr>
              <a:t>People in RAP organisations…</a:t>
            </a:r>
          </a:p>
          <a:p>
            <a:pPr indent="-1012580" defTabSz="381302" eaLnBrk="1" hangingPunct="1">
              <a:defRPr/>
            </a:pPr>
            <a:endParaRPr lang="en-AU" sz="1400" dirty="0">
              <a:solidFill>
                <a:prstClr val="black"/>
              </a:solidFill>
              <a:latin typeface="Calibri"/>
            </a:endParaRPr>
          </a:p>
          <a:p>
            <a:pPr marL="0" lvl="1" indent="-269809" defTabSz="381302" eaLnBrk="1" hangingPunct="1">
              <a:defRPr/>
            </a:pPr>
            <a:r>
              <a:rPr lang="en-AU" b="1" i="1" dirty="0">
                <a:solidFill>
                  <a:prstClr val="black"/>
                </a:solidFill>
                <a:latin typeface="Calibri"/>
              </a:rPr>
              <a:t>Contact</a:t>
            </a:r>
          </a:p>
          <a:p>
            <a:pPr marL="0" lvl="2" indent="0" defTabSz="381302" eaLnBrk="1" hangingPunct="1">
              <a:defRPr/>
            </a:pPr>
            <a:r>
              <a:rPr lang="en-AU" dirty="0">
                <a:solidFill>
                  <a:prstClr val="black"/>
                </a:solidFill>
                <a:latin typeface="Calibri"/>
              </a:rPr>
              <a:t>…have more frequent contact with Indigenous people </a:t>
            </a:r>
          </a:p>
          <a:p>
            <a:pPr marL="0" lvl="2" indent="0" defTabSz="381302" eaLnBrk="1" hangingPunct="1">
              <a:defRPr/>
            </a:pPr>
            <a:r>
              <a:rPr lang="en-AU" dirty="0">
                <a:solidFill>
                  <a:prstClr val="black"/>
                </a:solidFill>
                <a:latin typeface="Calibri"/>
              </a:rPr>
              <a:t>(66 per cent vs. 41 per cent general population)</a:t>
            </a:r>
          </a:p>
          <a:p>
            <a:pPr marL="0" lvl="1" indent="-269809" defTabSz="381302" eaLnBrk="1" hangingPunct="1">
              <a:defRPr/>
            </a:pPr>
            <a:endParaRPr lang="en-AU" sz="700" b="1" i="1" dirty="0">
              <a:solidFill>
                <a:prstClr val="black"/>
              </a:solidFill>
              <a:latin typeface="Calibri"/>
            </a:endParaRPr>
          </a:p>
          <a:p>
            <a:pPr marL="0" lvl="1" indent="-269809" defTabSz="381302" eaLnBrk="1" hangingPunct="1">
              <a:defRPr/>
            </a:pPr>
            <a:endParaRPr lang="en-AU" sz="700" b="1" i="1" dirty="0">
              <a:solidFill>
                <a:prstClr val="black"/>
              </a:solidFill>
              <a:latin typeface="Calibri"/>
            </a:endParaRPr>
          </a:p>
          <a:p>
            <a:pPr marL="0" lvl="1" indent="-269809" defTabSz="381302" eaLnBrk="1" hangingPunct="1">
              <a:defRPr/>
            </a:pPr>
            <a:r>
              <a:rPr lang="en-AU" b="1" i="1" dirty="0">
                <a:solidFill>
                  <a:prstClr val="black"/>
                </a:solidFill>
                <a:latin typeface="Calibri"/>
              </a:rPr>
              <a:t>Pride</a:t>
            </a:r>
          </a:p>
          <a:p>
            <a:pPr marL="0" lvl="1" indent="-269809" defTabSz="381302" eaLnBrk="1" hangingPunct="1">
              <a:defRPr/>
            </a:pPr>
            <a:r>
              <a:rPr lang="en-AU" dirty="0">
                <a:solidFill>
                  <a:prstClr val="black"/>
                </a:solidFill>
                <a:latin typeface="Calibri"/>
              </a:rPr>
              <a:t>…feel prouder of Indigenous cultures </a:t>
            </a:r>
          </a:p>
          <a:p>
            <a:pPr marL="0" lvl="1" indent="-269809" defTabSz="381302" eaLnBrk="1" hangingPunct="1">
              <a:defRPr/>
            </a:pPr>
            <a:r>
              <a:rPr lang="en-AU" dirty="0">
                <a:solidFill>
                  <a:prstClr val="black"/>
                </a:solidFill>
                <a:latin typeface="Calibri"/>
              </a:rPr>
              <a:t>(77 per cent vs. 51 per cent general population)</a:t>
            </a:r>
          </a:p>
          <a:p>
            <a:pPr marL="0" lvl="2" indent="0" defTabSz="381302" eaLnBrk="1" hangingPunct="1">
              <a:defRPr/>
            </a:pPr>
            <a:endParaRPr lang="en-AU" sz="700" dirty="0">
              <a:solidFill>
                <a:prstClr val="black"/>
              </a:solidFill>
              <a:latin typeface="Calibri"/>
            </a:endParaRPr>
          </a:p>
          <a:p>
            <a:pPr defTabSz="381302" eaLnBrk="1" hangingPunct="1">
              <a:defRPr/>
            </a:pPr>
            <a:r>
              <a:rPr lang="en-AU" b="1" i="1" dirty="0">
                <a:solidFill>
                  <a:prstClr val="black"/>
                </a:solidFill>
                <a:latin typeface="Calibri"/>
              </a:rPr>
              <a:t>Prejudice</a:t>
            </a:r>
          </a:p>
          <a:p>
            <a:pPr defTabSz="381302" eaLnBrk="1" hangingPunct="1">
              <a:defRPr/>
            </a:pPr>
            <a:r>
              <a:rPr lang="en-AU" i="1" dirty="0">
                <a:solidFill>
                  <a:prstClr val="black"/>
                </a:solidFill>
                <a:latin typeface="Calibri"/>
              </a:rPr>
              <a:t>…</a:t>
            </a:r>
            <a:r>
              <a:rPr lang="en-AU" dirty="0">
                <a:solidFill>
                  <a:prstClr val="black"/>
                </a:solidFill>
                <a:latin typeface="Calibri"/>
              </a:rPr>
              <a:t>are less prejudiced </a:t>
            </a:r>
          </a:p>
          <a:p>
            <a:pPr defTabSz="381302" eaLnBrk="1" hangingPunct="1">
              <a:defRPr/>
            </a:pPr>
            <a:r>
              <a:rPr lang="en-AU" dirty="0">
                <a:solidFill>
                  <a:prstClr val="black"/>
                </a:solidFill>
                <a:latin typeface="Calibri"/>
              </a:rPr>
              <a:t>(9 per cent vs.70 per cent general population)</a:t>
            </a:r>
          </a:p>
          <a:p>
            <a:pPr marL="0" lvl="1" indent="-269809" defTabSz="381302" eaLnBrk="1" hangingPunct="1">
              <a:defRPr/>
            </a:pPr>
            <a:endParaRPr lang="en-AU" sz="700" b="1" i="1" dirty="0">
              <a:solidFill>
                <a:prstClr val="black"/>
              </a:solidFill>
              <a:latin typeface="Calibri"/>
            </a:endParaRPr>
          </a:p>
          <a:p>
            <a:pPr marL="0" lvl="1" indent="-269809" defTabSz="381302" eaLnBrk="1" hangingPunct="1">
              <a:defRPr/>
            </a:pPr>
            <a:r>
              <a:rPr lang="en-AU" b="1" i="1" dirty="0">
                <a:solidFill>
                  <a:prstClr val="black"/>
                </a:solidFill>
                <a:latin typeface="Calibri"/>
              </a:rPr>
              <a:t>Trust</a:t>
            </a:r>
          </a:p>
          <a:p>
            <a:pPr marL="0" lvl="1" indent="-269809" defTabSz="381302" eaLnBrk="1" hangingPunct="1">
              <a:defRPr/>
            </a:pPr>
            <a:r>
              <a:rPr lang="en-AU" dirty="0">
                <a:solidFill>
                  <a:prstClr val="black"/>
                </a:solidFill>
                <a:latin typeface="Calibri"/>
              </a:rPr>
              <a:t>…have higher levels of trust  </a:t>
            </a:r>
          </a:p>
          <a:p>
            <a:pPr marL="0" lvl="1" indent="-269809" defTabSz="381302" eaLnBrk="1" hangingPunct="1">
              <a:defRPr/>
            </a:pPr>
            <a:r>
              <a:rPr lang="en-AU" dirty="0">
                <a:solidFill>
                  <a:prstClr val="black"/>
                </a:solidFill>
                <a:latin typeface="Calibri"/>
              </a:rPr>
              <a:t>(71 per cent vs. 13 per cent general population)</a:t>
            </a:r>
            <a:endParaRPr lang="en-AU" sz="1100" b="1" i="1" dirty="0">
              <a:solidFill>
                <a:prstClr val="black"/>
              </a:solidFill>
              <a:latin typeface="Calibri"/>
            </a:endParaRPr>
          </a:p>
          <a:p>
            <a:pPr defTabSz="381302" eaLnBrk="1" hangingPunct="1">
              <a:defRPr/>
            </a:pPr>
            <a:endParaRPr lang="en-AU" sz="1100" i="1" dirty="0">
              <a:solidFill>
                <a:prstClr val="black"/>
              </a:solidFill>
              <a:latin typeface="Calibri"/>
            </a:endParaRPr>
          </a:p>
        </p:txBody>
      </p:sp>
      <p:cxnSp>
        <p:nvCxnSpPr>
          <p:cNvPr id="8" name="Straight Connector 3"/>
          <p:cNvCxnSpPr>
            <a:cxnSpLocks noChangeShapeType="1"/>
          </p:cNvCxnSpPr>
          <p:nvPr/>
        </p:nvCxnSpPr>
        <p:spPr bwMode="auto">
          <a:xfrm>
            <a:off x="521278" y="745577"/>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19777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08304" y="5229201"/>
            <a:ext cx="1728192" cy="134305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5" tIns="45718" rIns="91435" bIns="45718" rtlCol="0" anchor="ctr"/>
          <a:lstStyle/>
          <a:p>
            <a:pPr algn="ctr"/>
            <a:endParaRPr lang="en-AU"/>
          </a:p>
        </p:txBody>
      </p:sp>
      <p:sp>
        <p:nvSpPr>
          <p:cNvPr id="9218" name="Text Placeholder 3"/>
          <p:cNvSpPr>
            <a:spLocks noGrp="1"/>
          </p:cNvSpPr>
          <p:nvPr>
            <p:ph type="body" sz="quarter" idx="11"/>
          </p:nvPr>
        </p:nvSpPr>
        <p:spPr bwMode="auto">
          <a:xfrm>
            <a:off x="467544" y="44624"/>
            <a:ext cx="8568951" cy="5753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ts val="0"/>
              </a:spcBef>
            </a:pPr>
            <a:endParaRPr lang="en-AU" sz="2400" b="1" dirty="0" smtClean="0">
              <a:ea typeface="ＭＳ Ｐゴシック" pitchFamily="34" charset="-128"/>
              <a:cs typeface="Arial" pitchFamily="34" charset="0"/>
            </a:endParaRPr>
          </a:p>
          <a:p>
            <a:pPr>
              <a:spcBef>
                <a:spcPts val="0"/>
              </a:spcBef>
            </a:pPr>
            <a:r>
              <a:rPr lang="en-AU" sz="2400" b="1" dirty="0" smtClean="0">
                <a:latin typeface="Helvetica Light"/>
                <a:ea typeface="ＭＳ Ｐゴシック" pitchFamily="34" charset="-128"/>
                <a:cs typeface="Arial" pitchFamily="34" charset="0"/>
              </a:rPr>
              <a:t>Contact details</a:t>
            </a:r>
            <a:endParaRPr lang="en-AU" sz="2400" b="1" dirty="0">
              <a:latin typeface="Helvetica Light"/>
              <a:ea typeface="ＭＳ Ｐゴシック" pitchFamily="34" charset="-128"/>
              <a:cs typeface="Arial" pitchFamily="34" charset="0"/>
            </a:endParaRPr>
          </a:p>
        </p:txBody>
      </p:sp>
      <p:cxnSp>
        <p:nvCxnSpPr>
          <p:cNvPr id="8" name="Straight Connector 3"/>
          <p:cNvCxnSpPr>
            <a:cxnSpLocks noChangeShapeType="1"/>
          </p:cNvCxnSpPr>
          <p:nvPr/>
        </p:nvCxnSpPr>
        <p:spPr bwMode="auto">
          <a:xfrm>
            <a:off x="521275" y="836712"/>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sp>
        <p:nvSpPr>
          <p:cNvPr id="10" name="TextBox 2"/>
          <p:cNvSpPr txBox="1">
            <a:spLocks noChangeArrowheads="1"/>
          </p:cNvSpPr>
          <p:nvPr/>
        </p:nvSpPr>
        <p:spPr bwMode="auto">
          <a:xfrm>
            <a:off x="251520" y="764704"/>
            <a:ext cx="9046471" cy="834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4288" tIns="32144" rIns="64288" bIns="32144">
            <a:spAutoFit/>
          </a:bodyPr>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42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42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42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42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algn="l" eaLnBrk="1"/>
            <a:endParaRPr lang="en-US" sz="2200" dirty="0" smtClean="0">
              <a:latin typeface="Helvetica Light"/>
            </a:endParaRPr>
          </a:p>
          <a:p>
            <a:pPr algn="l" eaLnBrk="1"/>
            <a:r>
              <a:rPr lang="en-US" sz="2100" dirty="0" smtClean="0">
                <a:latin typeface="Helvetica Light"/>
              </a:rPr>
              <a:t>Reconciliation </a:t>
            </a:r>
            <a:r>
              <a:rPr lang="en-US" sz="2100" dirty="0">
                <a:latin typeface="Helvetica Light"/>
              </a:rPr>
              <a:t>Australia </a:t>
            </a:r>
          </a:p>
          <a:p>
            <a:pPr algn="l" eaLnBrk="1"/>
            <a:r>
              <a:rPr lang="en-US" sz="2100" dirty="0" smtClean="0">
                <a:latin typeface="Helvetica Light"/>
              </a:rPr>
              <a:t>P</a:t>
            </a:r>
            <a:r>
              <a:rPr lang="en-US" sz="2100" dirty="0">
                <a:latin typeface="Helvetica Light"/>
              </a:rPr>
              <a:t>: 02 6272 2600</a:t>
            </a:r>
          </a:p>
          <a:p>
            <a:pPr eaLnBrk="1"/>
            <a:r>
              <a:rPr lang="en-US" sz="2100" dirty="0" smtClean="0">
                <a:latin typeface="Helvetica Light"/>
              </a:rPr>
              <a:t>E</a:t>
            </a:r>
            <a:r>
              <a:rPr lang="en-US" sz="2100" dirty="0">
                <a:latin typeface="Helvetica Light"/>
              </a:rPr>
              <a:t>: </a:t>
            </a:r>
            <a:r>
              <a:rPr lang="en-US" sz="2100" dirty="0" smtClean="0">
                <a:solidFill>
                  <a:schemeClr val="tx1"/>
                </a:solidFill>
                <a:latin typeface="Helvetica Light"/>
                <a:hlinkClick r:id="rId3"/>
              </a:rPr>
              <a:t>raps@reconciliation.org.au</a:t>
            </a:r>
            <a:endParaRPr lang="en-US" sz="2100" dirty="0">
              <a:latin typeface="Helvetica Light"/>
            </a:endParaRPr>
          </a:p>
          <a:p>
            <a:pPr algn="l" eaLnBrk="1"/>
            <a:r>
              <a:rPr lang="en-US" sz="2100" dirty="0">
                <a:latin typeface="Helvetica Light"/>
              </a:rPr>
              <a:t>W: </a:t>
            </a:r>
            <a:r>
              <a:rPr lang="en-US" sz="2100" dirty="0" smtClean="0">
                <a:latin typeface="Helvetica Light"/>
                <a:hlinkClick r:id="rId4"/>
              </a:rPr>
              <a:t>www.reconciliation.org.au</a:t>
            </a:r>
            <a:endParaRPr lang="en-US" sz="2100" dirty="0" smtClean="0">
              <a:latin typeface="Helvetica Light"/>
            </a:endParaRPr>
          </a:p>
          <a:p>
            <a:pPr eaLnBrk="1"/>
            <a:r>
              <a:rPr lang="en-US" sz="2100" dirty="0" smtClean="0">
                <a:latin typeface="Helvetica Light"/>
              </a:rPr>
              <a:t>H: </a:t>
            </a:r>
            <a:r>
              <a:rPr lang="en-US" sz="2100" dirty="0">
                <a:hlinkClick r:id="rId5"/>
              </a:rPr>
              <a:t>www.reconciliation.org.au/raphub</a:t>
            </a:r>
            <a:endParaRPr lang="en-US" sz="2100" dirty="0"/>
          </a:p>
          <a:p>
            <a:pPr algn="l" eaLnBrk="1"/>
            <a:endParaRPr lang="en-US" sz="2100" dirty="0">
              <a:latin typeface="Helvetica Light"/>
            </a:endParaRPr>
          </a:p>
          <a:p>
            <a:pPr algn="l" eaLnBrk="1"/>
            <a:endParaRPr lang="en-US" sz="2100" dirty="0" smtClean="0">
              <a:latin typeface="Helvetica Light"/>
            </a:endParaRPr>
          </a:p>
          <a:p>
            <a:pPr algn="l" eaLnBrk="1"/>
            <a:r>
              <a:rPr lang="en-US" sz="2100" dirty="0" smtClean="0">
                <a:latin typeface="Helvetica Light"/>
              </a:rPr>
              <a:t>Anna </a:t>
            </a:r>
            <a:r>
              <a:rPr lang="en-US" sz="2100" dirty="0" err="1" smtClean="0">
                <a:latin typeface="Helvetica Light"/>
              </a:rPr>
              <a:t>Jovanovic</a:t>
            </a:r>
            <a:endParaRPr lang="en-US" sz="2100" dirty="0" smtClean="0">
              <a:latin typeface="Helvetica Light"/>
            </a:endParaRPr>
          </a:p>
          <a:p>
            <a:pPr algn="l" eaLnBrk="1"/>
            <a:r>
              <a:rPr lang="en-US" sz="2100" dirty="0" smtClean="0">
                <a:latin typeface="Helvetica Light"/>
              </a:rPr>
              <a:t>National RAP Manager</a:t>
            </a:r>
          </a:p>
          <a:p>
            <a:pPr eaLnBrk="1"/>
            <a:r>
              <a:rPr lang="en-US" sz="2100" dirty="0" smtClean="0">
                <a:hlinkClick r:id="rId6"/>
              </a:rPr>
              <a:t>anna.jovanovic@reconciliation.org.au</a:t>
            </a:r>
            <a:endParaRPr lang="en-US" sz="2100" dirty="0" smtClean="0"/>
          </a:p>
          <a:p>
            <a:pPr eaLnBrk="1"/>
            <a:endParaRPr lang="en-US" sz="2100" dirty="0"/>
          </a:p>
          <a:p>
            <a:pPr eaLnBrk="1"/>
            <a:endParaRPr lang="en-US" sz="2100" dirty="0" smtClean="0"/>
          </a:p>
          <a:p>
            <a:pPr eaLnBrk="1"/>
            <a:r>
              <a:rPr lang="en-US" sz="2100" dirty="0" smtClean="0"/>
              <a:t>Amber Roberts	 			Philip </a:t>
            </a:r>
            <a:r>
              <a:rPr lang="en-US" sz="2100" dirty="0" err="1" smtClean="0"/>
              <a:t>Jerrard</a:t>
            </a:r>
            <a:endParaRPr lang="en-US" sz="2100" dirty="0"/>
          </a:p>
          <a:p>
            <a:pPr eaLnBrk="1"/>
            <a:r>
              <a:rPr lang="en-US" sz="2100" dirty="0" smtClean="0"/>
              <a:t>RAP Manager </a:t>
            </a:r>
            <a:r>
              <a:rPr lang="en-US" sz="2100" dirty="0">
                <a:latin typeface="Helvetica Light"/>
              </a:rPr>
              <a:t>NSW &amp; </a:t>
            </a:r>
            <a:r>
              <a:rPr lang="en-US" sz="2100" dirty="0" smtClean="0">
                <a:latin typeface="Helvetica Light"/>
              </a:rPr>
              <a:t>QLD  		RAP Officer QLD</a:t>
            </a:r>
          </a:p>
          <a:p>
            <a:pPr eaLnBrk="1"/>
            <a:r>
              <a:rPr lang="en-US" sz="2100" dirty="0" smtClean="0">
                <a:hlinkClick r:id="rId7"/>
              </a:rPr>
              <a:t>amber.roberts@reconciliation.org.au</a:t>
            </a:r>
            <a:r>
              <a:rPr lang="en-US" sz="2100" dirty="0" smtClean="0"/>
              <a:t>	</a:t>
            </a:r>
            <a:r>
              <a:rPr lang="en-US" sz="2100" dirty="0" smtClean="0">
                <a:hlinkClick r:id="rId8"/>
              </a:rPr>
              <a:t>philip.jerrard@reconciliation.org.au</a:t>
            </a:r>
            <a:r>
              <a:rPr lang="en-US" sz="2100" dirty="0" smtClean="0"/>
              <a:t> </a:t>
            </a:r>
          </a:p>
          <a:p>
            <a:pPr eaLnBrk="1"/>
            <a:endParaRPr lang="en-US" sz="2100" dirty="0"/>
          </a:p>
          <a:p>
            <a:pPr algn="r" eaLnBrk="1"/>
            <a:r>
              <a:rPr lang="en-US" sz="2400" dirty="0"/>
              <a:t>	</a:t>
            </a:r>
          </a:p>
          <a:p>
            <a:pPr eaLnBrk="1"/>
            <a:endParaRPr lang="en-US" sz="2200" dirty="0" smtClean="0"/>
          </a:p>
          <a:p>
            <a:pPr eaLnBrk="1"/>
            <a:endParaRPr lang="en-US" sz="2200" dirty="0"/>
          </a:p>
          <a:p>
            <a:pPr eaLnBrk="1"/>
            <a:endParaRPr lang="en-US" sz="2200" dirty="0" smtClean="0"/>
          </a:p>
          <a:p>
            <a:pPr eaLnBrk="1"/>
            <a:endParaRPr lang="en-US" sz="2200" dirty="0" smtClean="0"/>
          </a:p>
          <a:p>
            <a:pPr eaLnBrk="1"/>
            <a:endParaRPr lang="en-US" sz="2200" dirty="0"/>
          </a:p>
          <a:p>
            <a:pPr algn="l" eaLnBrk="1"/>
            <a:endParaRPr lang="en-US" sz="2200" dirty="0" smtClean="0">
              <a:latin typeface="Helvetica Light"/>
            </a:endParaRPr>
          </a:p>
        </p:txBody>
      </p:sp>
      <p:pic>
        <p:nvPicPr>
          <p:cNvPr id="11" name="Picture 10"/>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004048" y="1412776"/>
            <a:ext cx="3800553" cy="2533702"/>
          </a:xfrm>
          <a:prstGeom prst="rect">
            <a:avLst/>
          </a:prstGeom>
          <a:ln w="19050">
            <a:solidFill>
              <a:srgbClr val="FFC000"/>
            </a:solidFill>
          </a:ln>
        </p:spPr>
      </p:pic>
    </p:spTree>
    <p:extLst>
      <p:ext uri="{BB962C8B-B14F-4D97-AF65-F5344CB8AC3E}">
        <p14:creationId xmlns:p14="http://schemas.microsoft.com/office/powerpoint/2010/main" val="1399194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3"/>
          <p:cNvCxnSpPr>
            <a:cxnSpLocks noChangeShapeType="1"/>
          </p:cNvCxnSpPr>
          <p:nvPr/>
        </p:nvCxnSpPr>
        <p:spPr bwMode="auto">
          <a:xfrm>
            <a:off x="521271" y="796208"/>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sp>
        <p:nvSpPr>
          <p:cNvPr id="5" name="TextBox 4"/>
          <p:cNvSpPr txBox="1"/>
          <p:nvPr/>
        </p:nvSpPr>
        <p:spPr>
          <a:xfrm>
            <a:off x="521275" y="188640"/>
            <a:ext cx="7920880" cy="461665"/>
          </a:xfrm>
          <a:prstGeom prst="rect">
            <a:avLst/>
          </a:prstGeom>
          <a:noFill/>
        </p:spPr>
        <p:txBody>
          <a:bodyPr wrap="square" rtlCol="0">
            <a:spAutoFit/>
          </a:bodyPr>
          <a:lstStyle/>
          <a:p>
            <a:pPr defTabSz="456398" fontAlgn="base" hangingPunct="0">
              <a:spcBef>
                <a:spcPct val="0"/>
              </a:spcBef>
              <a:spcAft>
                <a:spcPct val="0"/>
              </a:spcAft>
              <a:defRPr/>
            </a:pPr>
            <a:r>
              <a:rPr lang="en-AU" sz="2400" b="1" dirty="0" smtClean="0">
                <a:solidFill>
                  <a:srgbClr val="000000"/>
                </a:solidFill>
                <a:latin typeface="Helvetica Light"/>
                <a:cs typeface="Helvetica" pitchFamily="34" charset="0"/>
              </a:rPr>
              <a:t>Who is Reconciliation Australia?</a:t>
            </a:r>
            <a:endParaRPr lang="en-AU" sz="2400" b="1" dirty="0">
              <a:solidFill>
                <a:srgbClr val="000000"/>
              </a:solidFill>
              <a:latin typeface="Helvetica Light"/>
              <a:cs typeface="Helvetica" pitchFamily="34" charset="0"/>
            </a:endParaRPr>
          </a:p>
        </p:txBody>
      </p:sp>
      <p:pic>
        <p:nvPicPr>
          <p:cNvPr id="7" name="Picture 4" descr="NAB RAP laun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1318117"/>
            <a:ext cx="3429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2"/>
          <p:cNvSpPr txBox="1">
            <a:spLocks/>
          </p:cNvSpPr>
          <p:nvPr/>
        </p:nvSpPr>
        <p:spPr>
          <a:xfrm>
            <a:off x="521275" y="3573016"/>
            <a:ext cx="5400600" cy="2707736"/>
          </a:xfrm>
          <a:prstGeom prst="rect">
            <a:avLst/>
          </a:prstGeom>
        </p:spPr>
        <p:txBody>
          <a:bodyPr lIns="0" tIns="0" rIns="91435" bIns="0">
            <a:noAutofit/>
          </a:bodyPr>
          <a:lstStyle>
            <a:lvl1pPr marL="0" indent="0" algn="l" defTabSz="457177" rtl="0" eaLnBrk="0" fontAlgn="base" hangingPunct="0">
              <a:spcBef>
                <a:spcPct val="20000"/>
              </a:spcBef>
              <a:spcAft>
                <a:spcPct val="0"/>
              </a:spcAft>
              <a:buFontTx/>
              <a:buNone/>
              <a:defRPr sz="1800" kern="1200">
                <a:solidFill>
                  <a:schemeClr val="tx1"/>
                </a:solidFill>
                <a:latin typeface="+mn-lt"/>
                <a:ea typeface="ＭＳ Ｐゴシック" charset="-128"/>
                <a:cs typeface="ＭＳ Ｐゴシック" charset="-128"/>
              </a:defRPr>
            </a:lvl1pPr>
            <a:lvl2pPr marL="742912" indent="-285736" algn="l" defTabSz="457177" rtl="0" eaLnBrk="0" fontAlgn="base" hangingPunct="0">
              <a:spcBef>
                <a:spcPct val="20000"/>
              </a:spcBef>
              <a:spcAft>
                <a:spcPct val="0"/>
              </a:spcAft>
              <a:buFontTx/>
              <a:buNone/>
              <a:defRPr sz="1800" kern="1200">
                <a:solidFill>
                  <a:schemeClr val="tx1"/>
                </a:solidFill>
                <a:latin typeface="+mn-lt"/>
                <a:ea typeface="ＭＳ Ｐゴシック" charset="-128"/>
                <a:cs typeface="+mn-cs"/>
              </a:defRPr>
            </a:lvl2pPr>
            <a:lvl3pPr marL="1142942" indent="-228588" algn="l" defTabSz="457177" rtl="0" eaLnBrk="0" fontAlgn="base" hangingPunct="0">
              <a:spcBef>
                <a:spcPct val="20000"/>
              </a:spcBef>
              <a:spcAft>
                <a:spcPct val="0"/>
              </a:spcAft>
              <a:buFontTx/>
              <a:buNone/>
              <a:defRPr sz="1800" kern="1200">
                <a:solidFill>
                  <a:schemeClr val="tx1"/>
                </a:solidFill>
                <a:latin typeface="+mn-lt"/>
                <a:ea typeface="ＭＳ Ｐゴシック" charset="-128"/>
                <a:cs typeface="+mn-cs"/>
              </a:defRPr>
            </a:lvl3pPr>
            <a:lvl4pPr marL="1600118" indent="-228588" algn="l" defTabSz="457177" rtl="0" eaLnBrk="0" fontAlgn="base" hangingPunct="0">
              <a:spcBef>
                <a:spcPct val="20000"/>
              </a:spcBef>
              <a:spcAft>
                <a:spcPct val="0"/>
              </a:spcAft>
              <a:buFontTx/>
              <a:buNone/>
              <a:defRPr sz="1800" kern="1200">
                <a:solidFill>
                  <a:schemeClr val="tx1"/>
                </a:solidFill>
                <a:latin typeface="+mn-lt"/>
                <a:ea typeface="ＭＳ Ｐゴシック" charset="-128"/>
                <a:cs typeface="+mn-cs"/>
              </a:defRPr>
            </a:lvl4pPr>
            <a:lvl5pPr marL="2057295" indent="-228588" algn="l" defTabSz="457177" rtl="0" eaLnBrk="0" fontAlgn="base" hangingPunct="0">
              <a:spcBef>
                <a:spcPct val="20000"/>
              </a:spcBef>
              <a:spcAft>
                <a:spcPct val="0"/>
              </a:spcAft>
              <a:buFontTx/>
              <a:buNone/>
              <a:defRPr sz="1800" kern="1200">
                <a:solidFill>
                  <a:schemeClr val="tx1"/>
                </a:solidFill>
                <a:latin typeface="+mn-lt"/>
                <a:ea typeface="ＭＳ Ｐゴシック" charset="-128"/>
                <a:cs typeface="+mn-cs"/>
              </a:defRPr>
            </a:lvl5pPr>
            <a:lvl6pPr marL="2514471" indent="-228588" algn="l" defTabSz="457177" rtl="0" eaLnBrk="1" latinLnBrk="0" hangingPunct="1">
              <a:spcBef>
                <a:spcPct val="20000"/>
              </a:spcBef>
              <a:buFont typeface="Arial"/>
              <a:buChar char="•"/>
              <a:defRPr sz="2000" kern="1200">
                <a:solidFill>
                  <a:schemeClr val="tx1"/>
                </a:solidFill>
                <a:latin typeface="+mn-lt"/>
                <a:ea typeface="+mn-ea"/>
                <a:cs typeface="+mn-cs"/>
              </a:defRPr>
            </a:lvl6pPr>
            <a:lvl7pPr marL="2971648" indent="-228588" algn="l" defTabSz="457177" rtl="0" eaLnBrk="1" latinLnBrk="0" hangingPunct="1">
              <a:spcBef>
                <a:spcPct val="20000"/>
              </a:spcBef>
              <a:buFont typeface="Arial"/>
              <a:buChar char="•"/>
              <a:defRPr sz="2000" kern="1200">
                <a:solidFill>
                  <a:schemeClr val="tx1"/>
                </a:solidFill>
                <a:latin typeface="+mn-lt"/>
                <a:ea typeface="+mn-ea"/>
                <a:cs typeface="+mn-cs"/>
              </a:defRPr>
            </a:lvl7pPr>
            <a:lvl8pPr marL="3428825" indent="-228588" algn="l" defTabSz="457177" rtl="0" eaLnBrk="1" latinLnBrk="0" hangingPunct="1">
              <a:spcBef>
                <a:spcPct val="20000"/>
              </a:spcBef>
              <a:buFont typeface="Arial"/>
              <a:buChar char="•"/>
              <a:defRPr sz="2000" kern="1200">
                <a:solidFill>
                  <a:schemeClr val="tx1"/>
                </a:solidFill>
                <a:latin typeface="+mn-lt"/>
                <a:ea typeface="+mn-ea"/>
                <a:cs typeface="+mn-cs"/>
              </a:defRPr>
            </a:lvl8pPr>
            <a:lvl9pPr marL="3886001" indent="-228588" algn="l" defTabSz="457177" rtl="0" eaLnBrk="1" latinLnBrk="0" hangingPunct="1">
              <a:spcBef>
                <a:spcPct val="20000"/>
              </a:spcBef>
              <a:buFont typeface="Arial"/>
              <a:buChar char="•"/>
              <a:defRPr sz="2000" kern="1200">
                <a:solidFill>
                  <a:schemeClr val="tx1"/>
                </a:solidFill>
                <a:latin typeface="+mn-lt"/>
                <a:ea typeface="+mn-ea"/>
                <a:cs typeface="+mn-cs"/>
              </a:defRPr>
            </a:lvl9pPr>
          </a:lstStyle>
          <a:p>
            <a:pPr marL="342882" indent="-342882">
              <a:spcAft>
                <a:spcPts val="1200"/>
              </a:spcAft>
              <a:buFont typeface="Arial" pitchFamily="34" charset="0"/>
              <a:buChar char="•"/>
            </a:pPr>
            <a:r>
              <a:rPr lang="en-AU" sz="1600" dirty="0">
                <a:latin typeface="Helvetica Light"/>
                <a:ea typeface="ＭＳ Ｐゴシック" pitchFamily="34" charset="-128"/>
              </a:rPr>
              <a:t>Independent, not for profit </a:t>
            </a:r>
          </a:p>
          <a:p>
            <a:pPr marL="342882" indent="-342882">
              <a:spcAft>
                <a:spcPts val="1200"/>
              </a:spcAft>
              <a:buFont typeface="Arial" pitchFamily="34" charset="0"/>
              <a:buChar char="•"/>
            </a:pPr>
            <a:r>
              <a:rPr lang="en-AU" sz="1600" dirty="0">
                <a:latin typeface="Helvetica Light"/>
                <a:ea typeface="ＭＳ Ｐゴシック" pitchFamily="34" charset="-128"/>
              </a:rPr>
              <a:t>Funded by Federal Government and corporate sponsors</a:t>
            </a:r>
          </a:p>
          <a:p>
            <a:pPr marL="342882" indent="-342882">
              <a:spcAft>
                <a:spcPts val="1200"/>
              </a:spcAft>
              <a:buFont typeface="Arial" pitchFamily="34" charset="0"/>
              <a:buChar char="•"/>
            </a:pPr>
            <a:r>
              <a:rPr lang="en-AU" sz="1600" dirty="0">
                <a:latin typeface="Helvetica Light"/>
                <a:ea typeface="ＭＳ Ｐゴシック" pitchFamily="34" charset="-128"/>
              </a:rPr>
              <a:t>HQ in Canberra; Recognise campaign office in Sydney; other offices in Brisbane and Melbourne</a:t>
            </a:r>
          </a:p>
          <a:p>
            <a:pPr marL="342882" indent="-342882">
              <a:spcAft>
                <a:spcPts val="1200"/>
              </a:spcAft>
              <a:buFont typeface="Arial" pitchFamily="34" charset="0"/>
              <a:buChar char="•"/>
            </a:pPr>
            <a:r>
              <a:rPr lang="en-AU" sz="1600" dirty="0">
                <a:latin typeface="Helvetica Light"/>
                <a:ea typeface="ＭＳ Ｐゴシック" pitchFamily="34" charset="-128"/>
              </a:rPr>
              <a:t>Manage relationships with more than 800 stakeholders</a:t>
            </a:r>
          </a:p>
        </p:txBody>
      </p:sp>
      <p:sp>
        <p:nvSpPr>
          <p:cNvPr id="10" name="Rectangle 9"/>
          <p:cNvSpPr/>
          <p:nvPr/>
        </p:nvSpPr>
        <p:spPr>
          <a:xfrm>
            <a:off x="323528" y="1052736"/>
            <a:ext cx="5184649" cy="2308324"/>
          </a:xfrm>
          <a:prstGeom prst="rect">
            <a:avLst/>
          </a:prstGeom>
        </p:spPr>
        <p:txBody>
          <a:bodyPr wrap="square">
            <a:spAutoFit/>
          </a:bodyPr>
          <a:lstStyle/>
          <a:p>
            <a:r>
              <a:rPr lang="en-AU" sz="2400" b="1" dirty="0">
                <a:latin typeface="Helvetica Light"/>
                <a:ea typeface="ＭＳ Ｐゴシック" pitchFamily="34" charset="-128"/>
                <a:cs typeface="ＭＳ Ｐゴシック" charset="-128"/>
              </a:rPr>
              <a:t>Reconciliation Australia is the national organisation promoting reconciliation between the broader Australian community and Aboriginal and Torres Strait Islander peoples</a:t>
            </a:r>
            <a:r>
              <a:rPr lang="en-AU" sz="2400" b="1" dirty="0" smtClean="0">
                <a:latin typeface="Arial" panose="020B0604020202020204" pitchFamily="34" charset="0"/>
                <a:cs typeface="Arial" panose="020B0604020202020204" pitchFamily="34" charset="0"/>
              </a:rPr>
              <a:t>.</a:t>
            </a:r>
            <a:endParaRPr lang="en-AU"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832824"/>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4453" y="948099"/>
            <a:ext cx="7917703" cy="5670630"/>
          </a:xfrm>
        </p:spPr>
        <p:txBody>
          <a:bodyPr>
            <a:normAutofit/>
          </a:bodyPr>
          <a:lstStyle/>
          <a:p>
            <a:pPr marL="0" indent="0">
              <a:buNone/>
            </a:pPr>
            <a:r>
              <a:rPr lang="en-AU" sz="1600" b="1" dirty="0" smtClean="0">
                <a:solidFill>
                  <a:srgbClr val="C00000"/>
                </a:solidFill>
                <a:latin typeface="Helvetica Light"/>
                <a:cs typeface="Arial" panose="020B0604020202020204" pitchFamily="34" charset="0"/>
              </a:rPr>
              <a:t>Vision</a:t>
            </a:r>
            <a:endParaRPr lang="en-AU" sz="1600" b="1" dirty="0">
              <a:solidFill>
                <a:srgbClr val="C00000"/>
              </a:solidFill>
              <a:latin typeface="Helvetica Light"/>
              <a:cs typeface="Arial" panose="020B0604020202020204" pitchFamily="34" charset="0"/>
            </a:endParaRPr>
          </a:p>
          <a:p>
            <a:pPr marL="0" indent="0">
              <a:buNone/>
            </a:pPr>
            <a:r>
              <a:rPr lang="en-AU" sz="1600" dirty="0">
                <a:latin typeface="Helvetica Light"/>
                <a:ea typeface="ＭＳ Ｐゴシック" pitchFamily="34" charset="-128"/>
              </a:rPr>
              <a:t>Everyone wakes to a reconciled, just and equitable Australia</a:t>
            </a:r>
          </a:p>
          <a:p>
            <a:endParaRPr lang="en-AU" sz="1600" dirty="0">
              <a:latin typeface="Helvetica Light"/>
              <a:cs typeface="Arial" panose="020B0604020202020204" pitchFamily="34" charset="0"/>
            </a:endParaRPr>
          </a:p>
          <a:p>
            <a:pPr marL="0" indent="0">
              <a:buNone/>
            </a:pPr>
            <a:r>
              <a:rPr lang="en-AU" sz="1600" b="1" dirty="0">
                <a:solidFill>
                  <a:srgbClr val="C00000"/>
                </a:solidFill>
                <a:latin typeface="Helvetica Light"/>
                <a:cs typeface="Arial" panose="020B0604020202020204" pitchFamily="34" charset="0"/>
              </a:rPr>
              <a:t>Our Purpose</a:t>
            </a:r>
          </a:p>
          <a:p>
            <a:pPr marL="0" indent="0">
              <a:buNone/>
            </a:pPr>
            <a:r>
              <a:rPr lang="en-AU" sz="1600" dirty="0">
                <a:latin typeface="Helvetica Light"/>
                <a:ea typeface="ＭＳ Ｐゴシック" pitchFamily="34" charset="-128"/>
              </a:rPr>
              <a:t>RA is dedicated to building relationships, respect and trust between Aboriginal and Torres Strait Islander people and other Australians.</a:t>
            </a:r>
          </a:p>
          <a:p>
            <a:endParaRPr lang="en-AU" sz="1600" dirty="0">
              <a:latin typeface="Helvetica Light"/>
              <a:cs typeface="Arial" panose="020B0604020202020204" pitchFamily="34" charset="0"/>
            </a:endParaRPr>
          </a:p>
          <a:p>
            <a:pPr marL="0" indent="0">
              <a:buNone/>
            </a:pPr>
            <a:r>
              <a:rPr lang="en-AU" sz="1600" b="1" dirty="0" smtClean="0">
                <a:solidFill>
                  <a:srgbClr val="C00000"/>
                </a:solidFill>
                <a:latin typeface="Helvetica Light"/>
                <a:cs typeface="Arial" panose="020B0604020202020204" pitchFamily="34" charset="0"/>
              </a:rPr>
              <a:t>Outcomes</a:t>
            </a:r>
            <a:endParaRPr lang="en-AU" sz="1600" dirty="0">
              <a:latin typeface="Helvetica Light"/>
            </a:endParaRPr>
          </a:p>
          <a:p>
            <a:pPr>
              <a:buFontTx/>
              <a:buChar char="-"/>
            </a:pPr>
            <a:r>
              <a:rPr lang="en-AU" sz="1600" dirty="0" smtClean="0">
                <a:latin typeface="Helvetica Light"/>
                <a:ea typeface="ＭＳ Ｐゴシック" pitchFamily="34" charset="-128"/>
              </a:rPr>
              <a:t>Stronger </a:t>
            </a:r>
            <a:r>
              <a:rPr lang="en-AU" sz="1600" dirty="0">
                <a:latin typeface="Helvetica Light"/>
                <a:ea typeface="ＭＳ Ｐゴシック" pitchFamily="34" charset="-128"/>
              </a:rPr>
              <a:t>two way relationships between Aboriginal and Torres Strait Islander and non-Indigenous Australians</a:t>
            </a:r>
            <a:r>
              <a:rPr lang="en-AU" sz="1600" dirty="0" smtClean="0">
                <a:latin typeface="Helvetica Light"/>
                <a:ea typeface="ＭＳ Ｐゴシック" pitchFamily="34" charset="-128"/>
              </a:rPr>
              <a:t>.</a:t>
            </a:r>
          </a:p>
          <a:p>
            <a:pPr marL="0" indent="0">
              <a:buNone/>
            </a:pPr>
            <a:endParaRPr lang="en-AU" sz="1600" dirty="0">
              <a:latin typeface="Helvetica Light"/>
              <a:ea typeface="ＭＳ Ｐゴシック" pitchFamily="34" charset="-128"/>
            </a:endParaRPr>
          </a:p>
          <a:p>
            <a:pPr>
              <a:buFontTx/>
              <a:buChar char="-"/>
            </a:pPr>
            <a:r>
              <a:rPr lang="en-AU" sz="1600" dirty="0" smtClean="0">
                <a:latin typeface="Helvetica Light"/>
                <a:ea typeface="ＭＳ Ｐゴシック" pitchFamily="34" charset="-128"/>
              </a:rPr>
              <a:t>Aboriginal </a:t>
            </a:r>
            <a:r>
              <a:rPr lang="en-AU" sz="1600" dirty="0">
                <a:latin typeface="Helvetica Light"/>
                <a:ea typeface="ＭＳ Ｐゴシック" pitchFamily="34" charset="-128"/>
              </a:rPr>
              <a:t>and Torres Strait Islander history, culture and rights are a proud part of our everyday life. </a:t>
            </a:r>
            <a:endParaRPr lang="en-AU" sz="1600" dirty="0" smtClean="0">
              <a:latin typeface="Helvetica Light"/>
              <a:ea typeface="ＭＳ Ｐゴシック" pitchFamily="34" charset="-128"/>
            </a:endParaRPr>
          </a:p>
          <a:p>
            <a:pPr marL="0" indent="0">
              <a:buNone/>
            </a:pPr>
            <a:endParaRPr lang="en-AU" sz="1600" dirty="0">
              <a:latin typeface="Helvetica Light"/>
              <a:ea typeface="ＭＳ Ｐゴシック" pitchFamily="34" charset="-128"/>
            </a:endParaRPr>
          </a:p>
          <a:p>
            <a:pPr>
              <a:buFontTx/>
              <a:buChar char="-"/>
            </a:pPr>
            <a:r>
              <a:rPr lang="en-AU" sz="1600" dirty="0" smtClean="0">
                <a:latin typeface="Helvetica Light"/>
                <a:ea typeface="ＭＳ Ｐゴシック" pitchFamily="34" charset="-128"/>
              </a:rPr>
              <a:t>Our </a:t>
            </a:r>
            <a:r>
              <a:rPr lang="en-AU" sz="1600" dirty="0">
                <a:latin typeface="Helvetica Light"/>
                <a:ea typeface="ＭＳ Ｐゴシック" pitchFamily="34" charset="-128"/>
              </a:rPr>
              <a:t>national wellbeing is enhanced by Aboriginal and Torres Strait Islander strength and prosperity.  </a:t>
            </a:r>
            <a:endParaRPr lang="en-AU" sz="1600" dirty="0" smtClean="0">
              <a:latin typeface="Helvetica Light"/>
              <a:ea typeface="ＭＳ Ｐゴシック" pitchFamily="34" charset="-128"/>
            </a:endParaRPr>
          </a:p>
          <a:p>
            <a:pPr marL="0" indent="0">
              <a:buNone/>
            </a:pPr>
            <a:endParaRPr lang="en-AU" sz="1600" dirty="0">
              <a:latin typeface="Helvetica Light"/>
              <a:ea typeface="ＭＳ Ｐゴシック" pitchFamily="34" charset="-128"/>
            </a:endParaRPr>
          </a:p>
          <a:p>
            <a:pPr>
              <a:buFontTx/>
              <a:buChar char="-"/>
            </a:pPr>
            <a:r>
              <a:rPr lang="en-AU" sz="1600" dirty="0" smtClean="0">
                <a:latin typeface="Helvetica Light"/>
                <a:ea typeface="ＭＳ Ｐゴシック" pitchFamily="34" charset="-128"/>
              </a:rPr>
              <a:t>The </a:t>
            </a:r>
            <a:r>
              <a:rPr lang="en-AU" sz="1600" dirty="0">
                <a:latin typeface="Helvetica Light"/>
                <a:ea typeface="ＭＳ Ｐゴシック" pitchFamily="34" charset="-128"/>
              </a:rPr>
              <a:t>collective rights of Aboriginal and Torres Strait Islander peoples are recognised and respected. </a:t>
            </a:r>
            <a:endParaRPr lang="en-AU" sz="1600" dirty="0" smtClean="0">
              <a:latin typeface="Helvetica Light"/>
              <a:ea typeface="ＭＳ Ｐゴシック" pitchFamily="34" charset="-128"/>
            </a:endParaRPr>
          </a:p>
          <a:p>
            <a:pPr marL="0" indent="0">
              <a:buNone/>
            </a:pPr>
            <a:endParaRPr lang="en-AU" sz="1600" dirty="0">
              <a:latin typeface="Helvetica Light"/>
              <a:ea typeface="ＭＳ Ｐゴシック" pitchFamily="34" charset="-128"/>
            </a:endParaRPr>
          </a:p>
          <a:p>
            <a:pPr marL="342865" indent="-342865">
              <a:spcBef>
                <a:spcPts val="422"/>
              </a:spcBef>
              <a:spcAft>
                <a:spcPts val="422"/>
              </a:spcAft>
            </a:pPr>
            <a:endParaRPr lang="en-AU" sz="2000" dirty="0">
              <a:latin typeface="Helvetica" panose="020B0604020202020204" pitchFamily="34" charset="0"/>
              <a:cs typeface="Helvetica" panose="020B0604020202020204" pitchFamily="34" charset="0"/>
            </a:endParaRPr>
          </a:p>
        </p:txBody>
      </p:sp>
      <p:cxnSp>
        <p:nvCxnSpPr>
          <p:cNvPr id="9" name="Straight Connector 3"/>
          <p:cNvCxnSpPr>
            <a:cxnSpLocks noChangeShapeType="1"/>
          </p:cNvCxnSpPr>
          <p:nvPr/>
        </p:nvCxnSpPr>
        <p:spPr bwMode="auto">
          <a:xfrm>
            <a:off x="521271" y="796208"/>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sp>
        <p:nvSpPr>
          <p:cNvPr id="5" name="TextBox 4"/>
          <p:cNvSpPr txBox="1"/>
          <p:nvPr/>
        </p:nvSpPr>
        <p:spPr>
          <a:xfrm>
            <a:off x="521275" y="188640"/>
            <a:ext cx="7920880" cy="461665"/>
          </a:xfrm>
          <a:prstGeom prst="rect">
            <a:avLst/>
          </a:prstGeom>
          <a:noFill/>
        </p:spPr>
        <p:txBody>
          <a:bodyPr wrap="square" rtlCol="0">
            <a:spAutoFit/>
          </a:bodyPr>
          <a:lstStyle/>
          <a:p>
            <a:pPr defTabSz="456398" fontAlgn="base" hangingPunct="0">
              <a:spcBef>
                <a:spcPct val="0"/>
              </a:spcBef>
              <a:spcAft>
                <a:spcPct val="0"/>
              </a:spcAft>
              <a:defRPr/>
            </a:pPr>
            <a:r>
              <a:rPr lang="en-AU" sz="2400" b="1" dirty="0" smtClean="0">
                <a:solidFill>
                  <a:srgbClr val="000000"/>
                </a:solidFill>
                <a:latin typeface="Helvetica Light"/>
                <a:cs typeface="Helvetica" pitchFamily="34" charset="0"/>
              </a:rPr>
              <a:t>Who is Reconciliation Australia?</a:t>
            </a:r>
            <a:endParaRPr lang="en-AU" sz="2400" b="1" dirty="0">
              <a:solidFill>
                <a:srgbClr val="000000"/>
              </a:solidFill>
              <a:latin typeface="Helvetica Light"/>
              <a:cs typeface="Helvetica" pitchFamily="34" charset="0"/>
            </a:endParaRPr>
          </a:p>
        </p:txBody>
      </p:sp>
    </p:spTree>
    <p:extLst>
      <p:ext uri="{BB962C8B-B14F-4D97-AF65-F5344CB8AC3E}">
        <p14:creationId xmlns:p14="http://schemas.microsoft.com/office/powerpoint/2010/main" val="46865173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Placeholder 2"/>
          <p:cNvSpPr>
            <a:spLocks noGrp="1"/>
          </p:cNvSpPr>
          <p:nvPr>
            <p:ph type="body" sz="quarter" idx="10"/>
          </p:nvPr>
        </p:nvSpPr>
        <p:spPr bwMode="auto">
          <a:xfrm>
            <a:off x="448888" y="764704"/>
            <a:ext cx="8390285" cy="61206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Ins="91435" numCol="1" anchor="t" anchorCtr="0" compatLnSpc="1">
            <a:prstTxWarp prst="textNoShape">
              <a:avLst/>
            </a:prstTxWarp>
          </a:bodyPr>
          <a:lstStyle/>
          <a:p>
            <a:pPr algn="just"/>
            <a:endParaRPr lang="en-AU" sz="100" dirty="0">
              <a:latin typeface="Helvetica Light"/>
              <a:ea typeface="ＭＳ Ｐゴシック" pitchFamily="34" charset="-128"/>
            </a:endParaRPr>
          </a:p>
          <a:p>
            <a:pPr algn="just"/>
            <a:r>
              <a:rPr lang="en-AU" sz="1600" b="1" dirty="0">
                <a:latin typeface="Helvetica Light"/>
                <a:ea typeface="ＭＳ Ｐゴシック" pitchFamily="34" charset="-128"/>
              </a:rPr>
              <a:t>The social context and environment for change and progress is not </a:t>
            </a:r>
            <a:r>
              <a:rPr lang="en-AU" sz="1600" b="1" dirty="0" smtClean="0">
                <a:latin typeface="Helvetica Light"/>
                <a:ea typeface="ＭＳ Ｐゴシック" pitchFamily="34" charset="-128"/>
              </a:rPr>
              <a:t>positive</a:t>
            </a:r>
            <a:r>
              <a:rPr lang="en-AU" sz="1600" dirty="0" smtClean="0">
                <a:latin typeface="Helvetica Light"/>
                <a:ea typeface="ＭＳ Ｐゴシック" pitchFamily="34" charset="-128"/>
              </a:rPr>
              <a:t>. </a:t>
            </a:r>
          </a:p>
          <a:p>
            <a:pPr algn="just"/>
            <a:r>
              <a:rPr lang="en-AU" sz="1600" dirty="0" smtClean="0">
                <a:latin typeface="Helvetica Light"/>
                <a:ea typeface="ＭＳ Ｐゴシック" pitchFamily="34" charset="-128"/>
              </a:rPr>
              <a:t> </a:t>
            </a:r>
          </a:p>
          <a:p>
            <a:pPr marL="285736" indent="-285736" algn="just">
              <a:buFont typeface="Arial" pitchFamily="34" charset="0"/>
              <a:buChar char="•"/>
            </a:pPr>
            <a:r>
              <a:rPr lang="en-AU" sz="1600" b="1" dirty="0" smtClean="0">
                <a:latin typeface="Helvetica Light"/>
                <a:ea typeface="ＭＳ Ｐゴシック" pitchFamily="34" charset="-128"/>
              </a:rPr>
              <a:t>Trust</a:t>
            </a:r>
            <a:r>
              <a:rPr lang="en-AU" sz="1600" dirty="0" smtClean="0">
                <a:latin typeface="Helvetica Light"/>
                <a:ea typeface="ＭＳ Ｐゴシック" pitchFamily="34" charset="-128"/>
              </a:rPr>
              <a:t> between Aboriginal and Torres Strait Islander peoples and other Australians </a:t>
            </a:r>
            <a:r>
              <a:rPr lang="en-AU" sz="1600" b="1" dirty="0" smtClean="0">
                <a:latin typeface="Helvetica Light"/>
                <a:ea typeface="ＭＳ Ｐゴシック" pitchFamily="34" charset="-128"/>
              </a:rPr>
              <a:t>is extremely low</a:t>
            </a:r>
            <a:r>
              <a:rPr lang="en-AU" sz="1600" dirty="0" smtClean="0">
                <a:latin typeface="Helvetica Light"/>
                <a:ea typeface="ＭＳ Ｐゴシック" pitchFamily="34" charset="-128"/>
              </a:rPr>
              <a:t>;</a:t>
            </a:r>
          </a:p>
          <a:p>
            <a:pPr marL="285736" indent="-285736" algn="just">
              <a:buFont typeface="Arial" pitchFamily="34" charset="0"/>
              <a:buChar char="•"/>
            </a:pPr>
            <a:endParaRPr lang="en-AU" sz="1600" dirty="0" smtClean="0">
              <a:latin typeface="Helvetica Light"/>
              <a:ea typeface="ＭＳ Ｐゴシック" pitchFamily="34" charset="-128"/>
            </a:endParaRPr>
          </a:p>
          <a:p>
            <a:pPr marL="285736" indent="-285736" algn="just">
              <a:buFont typeface="Arial" pitchFamily="34" charset="0"/>
              <a:buChar char="•"/>
            </a:pPr>
            <a:r>
              <a:rPr lang="en-AU" sz="1600" dirty="0" smtClean="0">
                <a:latin typeface="Helvetica Light"/>
                <a:ea typeface="ＭＳ Ｐゴシック" pitchFamily="34" charset="-128"/>
              </a:rPr>
              <a:t>Perceived </a:t>
            </a:r>
            <a:r>
              <a:rPr lang="en-AU" sz="1600" b="1" dirty="0" smtClean="0">
                <a:latin typeface="Helvetica Light"/>
                <a:ea typeface="ＭＳ Ｐゴシック" pitchFamily="34" charset="-128"/>
              </a:rPr>
              <a:t>prejudice</a:t>
            </a:r>
            <a:r>
              <a:rPr lang="en-AU" sz="1600" dirty="0" smtClean="0">
                <a:latin typeface="Helvetica Light"/>
                <a:ea typeface="ＭＳ Ｐゴシック" pitchFamily="34" charset="-128"/>
              </a:rPr>
              <a:t> towards Aboriginal and Torres Strait Islander people </a:t>
            </a:r>
            <a:r>
              <a:rPr lang="en-AU" sz="1600" b="1" dirty="0" smtClean="0">
                <a:latin typeface="Helvetica Light"/>
                <a:ea typeface="ＭＳ Ｐゴシック" pitchFamily="34" charset="-128"/>
              </a:rPr>
              <a:t>is unacceptably high</a:t>
            </a:r>
            <a:r>
              <a:rPr lang="en-AU" sz="1600" dirty="0" smtClean="0">
                <a:latin typeface="Helvetica Light"/>
                <a:ea typeface="ＭＳ Ｐゴシック" pitchFamily="34" charset="-128"/>
              </a:rPr>
              <a:t>;</a:t>
            </a:r>
          </a:p>
          <a:p>
            <a:pPr marL="285736" indent="-285736" algn="just">
              <a:buFont typeface="Arial" pitchFamily="34" charset="0"/>
              <a:buChar char="•"/>
            </a:pPr>
            <a:endParaRPr lang="en-AU" sz="1600" dirty="0" smtClean="0">
              <a:latin typeface="Helvetica Light"/>
              <a:ea typeface="ＭＳ Ｐゴシック" pitchFamily="34" charset="-128"/>
            </a:endParaRPr>
          </a:p>
          <a:p>
            <a:pPr marL="285736" indent="-285736" algn="just">
              <a:buFont typeface="Arial" pitchFamily="34" charset="0"/>
              <a:buChar char="•"/>
            </a:pPr>
            <a:r>
              <a:rPr lang="en-AU" sz="1600" dirty="0" smtClean="0">
                <a:latin typeface="Helvetica Light"/>
                <a:ea typeface="ＭＳ Ｐゴシック" pitchFamily="34" charset="-128"/>
              </a:rPr>
              <a:t>Nearly half of all Australians believe it is </a:t>
            </a:r>
            <a:r>
              <a:rPr lang="en-AU" sz="1600" b="1" dirty="0" smtClean="0">
                <a:latin typeface="Helvetica Light"/>
                <a:ea typeface="ＭＳ Ｐゴシック" pitchFamily="34" charset="-128"/>
              </a:rPr>
              <a:t>harder to achieve success </a:t>
            </a:r>
            <a:r>
              <a:rPr lang="en-AU" sz="1600" dirty="0" smtClean="0">
                <a:latin typeface="Helvetica Light"/>
                <a:ea typeface="ＭＳ Ｐゴシック" pitchFamily="34" charset="-128"/>
              </a:rPr>
              <a:t>if you are Aboriginal or a Torres Strait Islander</a:t>
            </a:r>
          </a:p>
          <a:p>
            <a:pPr marL="285736" indent="-285736" algn="just">
              <a:buFont typeface="Arial" pitchFamily="34" charset="0"/>
              <a:buChar char="•"/>
            </a:pPr>
            <a:endParaRPr lang="en-AU" sz="1600" dirty="0" smtClean="0">
              <a:latin typeface="Helvetica Light"/>
              <a:ea typeface="ＭＳ Ｐゴシック" pitchFamily="34" charset="-128"/>
            </a:endParaRPr>
          </a:p>
          <a:p>
            <a:pPr algn="just"/>
            <a:endParaRPr lang="en-AU" sz="100" dirty="0">
              <a:latin typeface="Helvetica Light"/>
              <a:ea typeface="ＭＳ Ｐゴシック" pitchFamily="34" charset="-128"/>
            </a:endParaRPr>
          </a:p>
          <a:p>
            <a:pPr algn="just"/>
            <a:endParaRPr lang="en-AU" sz="100" dirty="0">
              <a:latin typeface="Helvetica Light"/>
              <a:ea typeface="ＭＳ Ｐゴシック" pitchFamily="34" charset="-128"/>
            </a:endParaRPr>
          </a:p>
          <a:p>
            <a:pPr algn="just"/>
            <a:endParaRPr lang="en-AU" sz="600" dirty="0">
              <a:latin typeface="Helvetica Light"/>
              <a:ea typeface="ＭＳ Ｐゴシック" pitchFamily="34" charset="-128"/>
            </a:endParaRPr>
          </a:p>
          <a:p>
            <a:pPr algn="just"/>
            <a:endParaRPr lang="en-AU" b="1" dirty="0" smtClean="0">
              <a:latin typeface="Helvetica Light"/>
              <a:ea typeface="ＭＳ Ｐゴシック" pitchFamily="34" charset="-128"/>
            </a:endParaRPr>
          </a:p>
          <a:p>
            <a:pPr algn="just"/>
            <a:endParaRPr lang="en-AU" b="1" dirty="0" smtClean="0">
              <a:latin typeface="Helvetica Light"/>
              <a:ea typeface="ＭＳ Ｐゴシック" pitchFamily="34" charset="-128"/>
            </a:endParaRPr>
          </a:p>
          <a:p>
            <a:pPr algn="just"/>
            <a:endParaRPr lang="en-AU" b="1" dirty="0" smtClean="0">
              <a:latin typeface="Helvetica Light"/>
              <a:ea typeface="ＭＳ Ｐゴシック" pitchFamily="34" charset="-128"/>
            </a:endParaRPr>
          </a:p>
          <a:p>
            <a:pPr algn="just"/>
            <a:endParaRPr lang="en-AU" b="1" dirty="0" smtClean="0">
              <a:latin typeface="Helvetica Light"/>
              <a:ea typeface="ＭＳ Ｐゴシック" pitchFamily="34" charset="-128"/>
            </a:endParaRPr>
          </a:p>
          <a:p>
            <a:pPr algn="just"/>
            <a:r>
              <a:rPr lang="en-AU" b="1" dirty="0" smtClean="0">
                <a:latin typeface="Helvetica Light"/>
                <a:ea typeface="ＭＳ Ｐゴシック" pitchFamily="34" charset="-128"/>
              </a:rPr>
              <a:t>WITHOUT THE RIGHT ‘ENVIRONMENT’, PROGRESS ON </a:t>
            </a:r>
          </a:p>
          <a:p>
            <a:pPr algn="just"/>
            <a:r>
              <a:rPr lang="en-AU" b="1" dirty="0" smtClean="0">
                <a:latin typeface="Helvetica Light"/>
                <a:ea typeface="ＭＳ Ｐゴシック" pitchFamily="34" charset="-128"/>
              </a:rPr>
              <a:t>CLOSING THE GAP TARGETS WILL CONTINUE TO BE SLOW</a:t>
            </a:r>
          </a:p>
          <a:p>
            <a:pPr algn="just"/>
            <a:endParaRPr lang="en-AU" sz="300" dirty="0">
              <a:latin typeface="Helvetica Light"/>
              <a:ea typeface="ＭＳ Ｐゴシック" pitchFamily="34" charset="-128"/>
            </a:endParaRPr>
          </a:p>
          <a:p>
            <a:pPr algn="just"/>
            <a:endParaRPr lang="en-AU" sz="700" dirty="0" smtClean="0">
              <a:latin typeface="Helvetica Light"/>
              <a:ea typeface="ＭＳ Ｐゴシック" pitchFamily="34" charset="-128"/>
            </a:endParaRPr>
          </a:p>
          <a:p>
            <a:pPr algn="just"/>
            <a:endParaRPr lang="en-AU" sz="1400" dirty="0" smtClean="0">
              <a:latin typeface="+mj-lt"/>
              <a:ea typeface="ＭＳ Ｐゴシック" pitchFamily="34" charset="-128"/>
            </a:endParaRPr>
          </a:p>
          <a:p>
            <a:pPr algn="just"/>
            <a:endParaRPr lang="en-AU" sz="1400" dirty="0" smtClean="0">
              <a:latin typeface="+mj-lt"/>
              <a:ea typeface="ＭＳ Ｐゴシック" pitchFamily="34" charset="-128"/>
            </a:endParaRPr>
          </a:p>
          <a:p>
            <a:pPr algn="just"/>
            <a:endParaRPr lang="en-AU" sz="1400" dirty="0">
              <a:latin typeface="+mj-lt"/>
              <a:ea typeface="ＭＳ Ｐゴシック" pitchFamily="34" charset="-128"/>
            </a:endParaRPr>
          </a:p>
        </p:txBody>
      </p:sp>
      <p:grpSp>
        <p:nvGrpSpPr>
          <p:cNvPr id="3" name="Group 2"/>
          <p:cNvGrpSpPr/>
          <p:nvPr/>
        </p:nvGrpSpPr>
        <p:grpSpPr>
          <a:xfrm>
            <a:off x="755576" y="4256510"/>
            <a:ext cx="8496944" cy="970018"/>
            <a:chOff x="971600" y="3381670"/>
            <a:chExt cx="8496944" cy="828675"/>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3381670"/>
              <a:ext cx="84772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2"/>
            <p:cNvSpPr txBox="1">
              <a:spLocks noChangeArrowheads="1"/>
            </p:cNvSpPr>
            <p:nvPr/>
          </p:nvSpPr>
          <p:spPr bwMode="auto">
            <a:xfrm>
              <a:off x="1975544" y="3381670"/>
              <a:ext cx="7493000" cy="657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177" eaLnBrk="1" fontAlgn="base" hangingPunct="1">
                <a:spcBef>
                  <a:spcPct val="0"/>
                </a:spcBef>
                <a:spcAft>
                  <a:spcPct val="0"/>
                </a:spcAft>
                <a:defRPr/>
              </a:pPr>
              <a:r>
                <a:rPr lang="en-AU" sz="2200" b="1" dirty="0">
                  <a:solidFill>
                    <a:prstClr val="black"/>
                  </a:solidFill>
                  <a:latin typeface="Helvetica Light"/>
                </a:rPr>
                <a:t>Reconciliation is about changing this context; </a:t>
              </a:r>
            </a:p>
            <a:p>
              <a:pPr defTabSz="457177" eaLnBrk="1" fontAlgn="base" hangingPunct="1">
                <a:spcBef>
                  <a:spcPct val="0"/>
                </a:spcBef>
                <a:spcAft>
                  <a:spcPct val="0"/>
                </a:spcAft>
                <a:defRPr/>
              </a:pPr>
              <a:r>
                <a:rPr lang="en-AU" sz="2200" b="1" dirty="0">
                  <a:solidFill>
                    <a:prstClr val="black"/>
                  </a:solidFill>
                  <a:latin typeface="Helvetica Light"/>
                </a:rPr>
                <a:t>laying the </a:t>
              </a:r>
              <a:r>
                <a:rPr lang="en-AU" sz="2200" b="1" dirty="0" smtClean="0">
                  <a:solidFill>
                    <a:prstClr val="black"/>
                  </a:solidFill>
                  <a:latin typeface="Helvetica Light"/>
                </a:rPr>
                <a:t>foundations</a:t>
              </a:r>
              <a:endParaRPr lang="en-AU" sz="2200" b="1" dirty="0">
                <a:solidFill>
                  <a:prstClr val="black"/>
                </a:solidFill>
                <a:latin typeface="Helvetica Light"/>
              </a:endParaRPr>
            </a:p>
          </p:txBody>
        </p:sp>
      </p:grpSp>
      <p:cxnSp>
        <p:nvCxnSpPr>
          <p:cNvPr id="6" name="Straight Connector 3"/>
          <p:cNvCxnSpPr>
            <a:cxnSpLocks noChangeShapeType="1"/>
          </p:cNvCxnSpPr>
          <p:nvPr/>
        </p:nvCxnSpPr>
        <p:spPr bwMode="auto">
          <a:xfrm>
            <a:off x="521275" y="610687"/>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sp>
        <p:nvSpPr>
          <p:cNvPr id="2" name="TextBox 1"/>
          <p:cNvSpPr txBox="1"/>
          <p:nvPr/>
        </p:nvSpPr>
        <p:spPr>
          <a:xfrm>
            <a:off x="467544" y="116632"/>
            <a:ext cx="8429103" cy="461665"/>
          </a:xfrm>
          <a:prstGeom prst="rect">
            <a:avLst/>
          </a:prstGeom>
          <a:noFill/>
        </p:spPr>
        <p:txBody>
          <a:bodyPr wrap="square" rtlCol="0">
            <a:spAutoFit/>
          </a:bodyPr>
          <a:lstStyle/>
          <a:p>
            <a:pPr lvl="0" algn="just" defTabSz="457177" eaLnBrk="0" fontAlgn="base" hangingPunct="0">
              <a:spcBef>
                <a:spcPct val="20000"/>
              </a:spcBef>
              <a:spcAft>
                <a:spcPct val="0"/>
              </a:spcAft>
            </a:pPr>
            <a:r>
              <a:rPr lang="en-AU" sz="2400" b="1" dirty="0" smtClean="0">
                <a:solidFill>
                  <a:prstClr val="black"/>
                </a:solidFill>
                <a:latin typeface="Helvetica Light"/>
                <a:ea typeface="ＭＳ Ｐゴシック" pitchFamily="34" charset="-128"/>
              </a:rPr>
              <a:t>Why is Reconciliation important?</a:t>
            </a:r>
            <a:endParaRPr lang="en-AU" sz="2400" b="1" dirty="0">
              <a:solidFill>
                <a:srgbClr val="9A0000"/>
              </a:solidFill>
              <a:latin typeface="Helvetica Light"/>
              <a:ea typeface="ＭＳ Ｐゴシック" pitchFamily="34" charset="-128"/>
            </a:endParaRPr>
          </a:p>
        </p:txBody>
      </p:sp>
    </p:spTree>
    <p:extLst>
      <p:ext uri="{BB962C8B-B14F-4D97-AF65-F5344CB8AC3E}">
        <p14:creationId xmlns:p14="http://schemas.microsoft.com/office/powerpoint/2010/main" val="28595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50">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0">
                                            <p:txEl>
                                              <p:pRg st="16" end="1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50">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2"/>
          <p:cNvSpPr>
            <a:spLocks noGrp="1"/>
          </p:cNvSpPr>
          <p:nvPr>
            <p:ph type="body" sz="quarter" idx="10"/>
          </p:nvPr>
        </p:nvSpPr>
        <p:spPr bwMode="auto">
          <a:xfrm>
            <a:off x="395536" y="184864"/>
            <a:ext cx="8568952" cy="7958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Ins="91435" numCol="1" anchor="t" anchorCtr="0" compatLnSpc="1">
            <a:prstTxWarp prst="textNoShape">
              <a:avLst/>
            </a:prstTxWarp>
          </a:bodyPr>
          <a:lstStyle/>
          <a:p>
            <a:pPr lvl="0" defTabSz="1300460" fontAlgn="auto" hangingPunct="1">
              <a:spcBef>
                <a:spcPts val="0"/>
              </a:spcBef>
              <a:spcAft>
                <a:spcPts val="0"/>
              </a:spcAft>
            </a:pPr>
            <a:endParaRPr lang="en-AU" sz="2400" b="1" dirty="0" smtClean="0">
              <a:solidFill>
                <a:prstClr val="black"/>
              </a:solidFill>
              <a:latin typeface="Helvetica Light"/>
              <a:ea typeface="ＭＳ Ｐゴシック" pitchFamily="34" charset="-128"/>
            </a:endParaRPr>
          </a:p>
          <a:p>
            <a:pPr lvl="0" defTabSz="1300460" fontAlgn="auto" hangingPunct="1">
              <a:spcBef>
                <a:spcPts val="0"/>
              </a:spcBef>
              <a:spcAft>
                <a:spcPts val="0"/>
              </a:spcAft>
            </a:pPr>
            <a:r>
              <a:rPr lang="en-AU" sz="2400" b="1" dirty="0" smtClean="0">
                <a:solidFill>
                  <a:prstClr val="black"/>
                </a:solidFill>
                <a:latin typeface="Helvetica Light"/>
                <a:ea typeface="ＭＳ Ｐゴシック" pitchFamily="34" charset="-128"/>
              </a:rPr>
              <a:t>Our Reconciliation Framework</a:t>
            </a:r>
            <a:endParaRPr lang="en-AU" sz="2400" b="1" dirty="0">
              <a:solidFill>
                <a:prstClr val="black"/>
              </a:solidFill>
              <a:latin typeface="Helvetica Light"/>
              <a:ea typeface="ＭＳ Ｐゴシック" pitchFamily="34" charset="-128"/>
            </a:endParaRPr>
          </a:p>
        </p:txBody>
      </p:sp>
      <p:cxnSp>
        <p:nvCxnSpPr>
          <p:cNvPr id="5" name="Straight Connector 3"/>
          <p:cNvCxnSpPr>
            <a:cxnSpLocks noChangeShapeType="1"/>
          </p:cNvCxnSpPr>
          <p:nvPr/>
        </p:nvCxnSpPr>
        <p:spPr bwMode="auto">
          <a:xfrm>
            <a:off x="521275" y="1052736"/>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graphicFrame>
        <p:nvGraphicFramePr>
          <p:cNvPr id="12" name="Diagram 11"/>
          <p:cNvGraphicFramePr/>
          <p:nvPr>
            <p:extLst>
              <p:ext uri="{D42A27DB-BD31-4B8C-83A1-F6EECF244321}">
                <p14:modId xmlns:p14="http://schemas.microsoft.com/office/powerpoint/2010/main" val="3194958562"/>
              </p:ext>
            </p:extLst>
          </p:nvPr>
        </p:nvGraphicFramePr>
        <p:xfrm>
          <a:off x="251520" y="1196752"/>
          <a:ext cx="8424936"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4745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3"/>
          <p:cNvCxnSpPr>
            <a:cxnSpLocks noChangeShapeType="1"/>
          </p:cNvCxnSpPr>
          <p:nvPr/>
        </p:nvCxnSpPr>
        <p:spPr bwMode="auto">
          <a:xfrm>
            <a:off x="521275" y="610687"/>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sp>
        <p:nvSpPr>
          <p:cNvPr id="2" name="TextBox 1"/>
          <p:cNvSpPr txBox="1"/>
          <p:nvPr/>
        </p:nvSpPr>
        <p:spPr>
          <a:xfrm>
            <a:off x="467544" y="116632"/>
            <a:ext cx="8429103" cy="830997"/>
          </a:xfrm>
          <a:prstGeom prst="rect">
            <a:avLst/>
          </a:prstGeom>
          <a:noFill/>
        </p:spPr>
        <p:txBody>
          <a:bodyPr wrap="square" rtlCol="0">
            <a:spAutoFit/>
          </a:bodyPr>
          <a:lstStyle/>
          <a:p>
            <a:pPr lvl="0" defTabSz="457177" eaLnBrk="0" fontAlgn="base" hangingPunct="0">
              <a:spcBef>
                <a:spcPct val="20000"/>
              </a:spcBef>
              <a:spcAft>
                <a:spcPct val="0"/>
              </a:spcAft>
            </a:pPr>
            <a:r>
              <a:rPr lang="en-US" sz="2400" b="1" dirty="0" smtClean="0">
                <a:latin typeface="Helvetica Light"/>
              </a:rPr>
              <a:t>Reconciliation Action Plan (RAP) Program</a:t>
            </a:r>
            <a:r>
              <a:rPr lang="en-US" sz="2400" b="1" dirty="0">
                <a:latin typeface="Helvetica Light"/>
              </a:rPr>
              <a:t/>
            </a:r>
            <a:br>
              <a:rPr lang="en-US" sz="2400" b="1" dirty="0">
                <a:latin typeface="Helvetica Light"/>
              </a:rPr>
            </a:br>
            <a:endParaRPr lang="en-AU" sz="2400" b="1" dirty="0">
              <a:latin typeface="Helvetica Light"/>
              <a:ea typeface="ＭＳ Ｐゴシック" pitchFamily="34" charset="-128"/>
            </a:endParaRPr>
          </a:p>
        </p:txBody>
      </p:sp>
      <p:graphicFrame>
        <p:nvGraphicFramePr>
          <p:cNvPr id="30" name="Content Placeholder 2"/>
          <p:cNvGraphicFramePr>
            <a:graphicFrameLocks/>
          </p:cNvGraphicFramePr>
          <p:nvPr>
            <p:extLst>
              <p:ext uri="{D42A27DB-BD31-4B8C-83A1-F6EECF244321}">
                <p14:modId xmlns:p14="http://schemas.microsoft.com/office/powerpoint/2010/main" val="1275423791"/>
              </p:ext>
            </p:extLst>
          </p:nvPr>
        </p:nvGraphicFramePr>
        <p:xfrm>
          <a:off x="-139849" y="764704"/>
          <a:ext cx="9036496"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821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3"/>
          <p:cNvCxnSpPr>
            <a:cxnSpLocks noChangeShapeType="1"/>
          </p:cNvCxnSpPr>
          <p:nvPr/>
        </p:nvCxnSpPr>
        <p:spPr bwMode="auto">
          <a:xfrm>
            <a:off x="521275" y="610687"/>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graphicFrame>
        <p:nvGraphicFramePr>
          <p:cNvPr id="7" name="Diagram 6"/>
          <p:cNvGraphicFramePr/>
          <p:nvPr>
            <p:extLst>
              <p:ext uri="{D42A27DB-BD31-4B8C-83A1-F6EECF244321}">
                <p14:modId xmlns:p14="http://schemas.microsoft.com/office/powerpoint/2010/main" val="2210751104"/>
              </p:ext>
            </p:extLst>
          </p:nvPr>
        </p:nvGraphicFramePr>
        <p:xfrm>
          <a:off x="521275" y="593577"/>
          <a:ext cx="7996624" cy="5919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467544" y="116632"/>
            <a:ext cx="8429103" cy="830997"/>
          </a:xfrm>
          <a:prstGeom prst="rect">
            <a:avLst/>
          </a:prstGeom>
          <a:noFill/>
        </p:spPr>
        <p:txBody>
          <a:bodyPr wrap="square" rtlCol="0">
            <a:spAutoFit/>
          </a:bodyPr>
          <a:lstStyle/>
          <a:p>
            <a:pPr lvl="0" defTabSz="457177" eaLnBrk="0" fontAlgn="base" hangingPunct="0">
              <a:spcBef>
                <a:spcPct val="20000"/>
              </a:spcBef>
              <a:spcAft>
                <a:spcPct val="0"/>
              </a:spcAft>
            </a:pPr>
            <a:r>
              <a:rPr lang="en-US" sz="2400" b="1" dirty="0" smtClean="0">
                <a:latin typeface="Helvetica Light"/>
              </a:rPr>
              <a:t>Four types of RAPs</a:t>
            </a:r>
            <a:r>
              <a:rPr lang="en-US" sz="2400" b="1" dirty="0">
                <a:latin typeface="Helvetica Light"/>
              </a:rPr>
              <a:t/>
            </a:r>
            <a:br>
              <a:rPr lang="en-US" sz="2400" b="1" dirty="0">
                <a:latin typeface="Helvetica Light"/>
              </a:rPr>
            </a:br>
            <a:endParaRPr lang="en-AU" sz="2400" b="1" dirty="0">
              <a:latin typeface="Helvetica Light"/>
              <a:ea typeface="ＭＳ Ｐゴシック" pitchFamily="34" charset="-128"/>
            </a:endParaRPr>
          </a:p>
        </p:txBody>
      </p:sp>
    </p:spTree>
    <p:extLst>
      <p:ext uri="{BB962C8B-B14F-4D97-AF65-F5344CB8AC3E}">
        <p14:creationId xmlns:p14="http://schemas.microsoft.com/office/powerpoint/2010/main" val="3070029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08304" y="5229201"/>
            <a:ext cx="1728192" cy="134305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5" tIns="45718" rIns="91435" bIns="45718" rtlCol="0" anchor="ctr"/>
          <a:lstStyle/>
          <a:p>
            <a:pPr algn="ctr"/>
            <a:endParaRPr lang="en-AU"/>
          </a:p>
        </p:txBody>
      </p:sp>
      <p:sp>
        <p:nvSpPr>
          <p:cNvPr id="9218" name="Text Placeholder 3"/>
          <p:cNvSpPr>
            <a:spLocks noGrp="1"/>
          </p:cNvSpPr>
          <p:nvPr>
            <p:ph type="body" sz="quarter" idx="11"/>
          </p:nvPr>
        </p:nvSpPr>
        <p:spPr bwMode="auto">
          <a:xfrm>
            <a:off x="467544" y="44624"/>
            <a:ext cx="8568951" cy="5753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defTabSz="649254"/>
            <a:endParaRPr lang="en-US" sz="2400" b="1" dirty="0" smtClean="0">
              <a:latin typeface="Helvetica Light"/>
              <a:cs typeface="Helvetica" charset="0"/>
              <a:sym typeface="Helvetica" charset="0"/>
            </a:endParaRPr>
          </a:p>
          <a:p>
            <a:pPr defTabSz="649254">
              <a:spcBef>
                <a:spcPts val="0"/>
              </a:spcBef>
            </a:pPr>
            <a:r>
              <a:rPr lang="en-US" sz="2400" b="1" dirty="0" smtClean="0">
                <a:latin typeface="Helvetica Light"/>
                <a:cs typeface="Helvetica" charset="0"/>
                <a:sym typeface="Helvetica" charset="0"/>
              </a:rPr>
              <a:t>RAP </a:t>
            </a:r>
            <a:r>
              <a:rPr lang="en-US" sz="2400" b="1" dirty="0">
                <a:latin typeface="Helvetica Light"/>
                <a:cs typeface="Helvetica" charset="0"/>
                <a:sym typeface="Helvetica" charset="0"/>
              </a:rPr>
              <a:t>partners commit to minimum actions</a:t>
            </a:r>
          </a:p>
        </p:txBody>
      </p:sp>
      <p:cxnSp>
        <p:nvCxnSpPr>
          <p:cNvPr id="8" name="Straight Connector 3"/>
          <p:cNvCxnSpPr>
            <a:cxnSpLocks noChangeShapeType="1"/>
          </p:cNvCxnSpPr>
          <p:nvPr/>
        </p:nvCxnSpPr>
        <p:spPr bwMode="auto">
          <a:xfrm>
            <a:off x="521275" y="836712"/>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sp>
        <p:nvSpPr>
          <p:cNvPr id="18" name="TextBox 17"/>
          <p:cNvSpPr txBox="1"/>
          <p:nvPr/>
        </p:nvSpPr>
        <p:spPr>
          <a:xfrm>
            <a:off x="467471" y="1124744"/>
            <a:ext cx="4197639" cy="1157759"/>
          </a:xfrm>
          <a:prstGeom prst="roundRect">
            <a:avLst/>
          </a:prstGeom>
          <a:noFill/>
          <a:ln w="57150">
            <a:solidFill>
              <a:srgbClr val="FFC000"/>
            </a:solidFill>
          </a:ln>
        </p:spPr>
        <p:txBody>
          <a:bodyPr wrap="square" lIns="91435" tIns="45718" rIns="91435" bIns="45718">
            <a:spAutoFit/>
          </a:bodyPr>
          <a:lstStyle>
            <a:lvl1pPr marL="284163" indent="-284163" defTabSz="649288" eaLnBrk="0">
              <a:defRPr sz="3600">
                <a:solidFill>
                  <a:srgbClr val="000000"/>
                </a:solidFill>
                <a:latin typeface="Helvetica Light" charset="0"/>
                <a:ea typeface="Helvetica Light" charset="0"/>
                <a:cs typeface="Helvetica Light" charset="0"/>
                <a:sym typeface="Helvetica Light" charset="0"/>
              </a:defRPr>
            </a:lvl1pPr>
            <a:lvl2pPr marL="37931725" indent="-37474525" defTabSz="649288" eaLnBrk="0">
              <a:defRPr sz="3600">
                <a:solidFill>
                  <a:srgbClr val="000000"/>
                </a:solidFill>
                <a:latin typeface="Helvetica Light" charset="0"/>
                <a:ea typeface="Helvetica Light" charset="0"/>
                <a:cs typeface="Helvetica Light" charset="0"/>
                <a:sym typeface="Helvetica Light" charset="0"/>
              </a:defRPr>
            </a:lvl2pPr>
            <a:lvl3pPr eaLnBrk="0">
              <a:defRPr sz="3600">
                <a:solidFill>
                  <a:srgbClr val="000000"/>
                </a:solidFill>
                <a:latin typeface="Helvetica Light" charset="0"/>
                <a:ea typeface="Helvetica Light" charset="0"/>
                <a:cs typeface="Helvetica Light" charset="0"/>
                <a:sym typeface="Helvetica Light" charset="0"/>
              </a:defRPr>
            </a:lvl3pPr>
            <a:lvl4pPr eaLnBrk="0">
              <a:defRPr sz="3600">
                <a:solidFill>
                  <a:srgbClr val="000000"/>
                </a:solidFill>
                <a:latin typeface="Helvetica Light" charset="0"/>
                <a:ea typeface="Helvetica Light" charset="0"/>
                <a:cs typeface="Helvetica Light" charset="0"/>
                <a:sym typeface="Helvetica Light" charset="0"/>
              </a:defRPr>
            </a:lvl4pPr>
            <a:lvl5pPr eaLnBrk="0">
              <a:defRPr sz="3600">
                <a:solidFill>
                  <a:srgbClr val="000000"/>
                </a:solidFill>
                <a:latin typeface="Helvetica Light" charset="0"/>
                <a:ea typeface="Helvetica Light" charset="0"/>
                <a:cs typeface="Helvetica Light" charset="0"/>
                <a:sym typeface="Helvetica Light" charset="0"/>
              </a:defRPr>
            </a:lvl5pPr>
            <a:lvl6pPr marL="4572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9144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13716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18288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algn="l" eaLnBrk="1">
              <a:spcBef>
                <a:spcPts val="600"/>
              </a:spcBef>
              <a:spcAft>
                <a:spcPts val="600"/>
              </a:spcAft>
              <a:buClr>
                <a:srgbClr val="FF0000"/>
              </a:buClr>
              <a:buSzPct val="70000"/>
              <a:defRPr/>
            </a:pPr>
            <a:r>
              <a:rPr lang="en-US" sz="1400" b="1" dirty="0">
                <a:latin typeface="Helvetica Light"/>
                <a:cs typeface="Helvetica" charset="0"/>
                <a:sym typeface="Arial" pitchFamily="34" charset="0"/>
              </a:rPr>
              <a:t>Relationships Minimum Elements</a:t>
            </a:r>
          </a:p>
          <a:p>
            <a:pPr marL="342900" indent="-342900" algn="l" eaLnBrk="1">
              <a:spcBef>
                <a:spcPts val="600"/>
              </a:spcBef>
              <a:spcAft>
                <a:spcPts val="600"/>
              </a:spcAft>
              <a:buSzPct val="100000"/>
              <a:buFont typeface="Arial" pitchFamily="34" charset="0"/>
              <a:buChar char="•"/>
              <a:defRPr/>
            </a:pPr>
            <a:r>
              <a:rPr lang="en-US" sz="1400" dirty="0">
                <a:latin typeface="Helvetica Light"/>
                <a:cs typeface="Helvetica" charset="0"/>
                <a:sym typeface="Arial" pitchFamily="34" charset="0"/>
              </a:rPr>
              <a:t>RAP Working </a:t>
            </a:r>
            <a:r>
              <a:rPr lang="en-US" sz="1400" dirty="0" smtClean="0">
                <a:latin typeface="Helvetica Light"/>
                <a:cs typeface="Helvetica" charset="0"/>
                <a:sym typeface="Arial" pitchFamily="34" charset="0"/>
              </a:rPr>
              <a:t>Group</a:t>
            </a:r>
            <a:endParaRPr lang="en-US" sz="1400" dirty="0">
              <a:latin typeface="Helvetica Light"/>
              <a:cs typeface="Helvetica" charset="0"/>
              <a:sym typeface="Arial" pitchFamily="34" charset="0"/>
            </a:endParaRPr>
          </a:p>
          <a:p>
            <a:pPr marL="342900" indent="-342900" algn="l" eaLnBrk="1">
              <a:spcBef>
                <a:spcPts val="600"/>
              </a:spcBef>
              <a:spcAft>
                <a:spcPts val="600"/>
              </a:spcAft>
              <a:buSzPct val="100000"/>
              <a:buFont typeface="Arial" pitchFamily="34" charset="0"/>
              <a:buChar char="•"/>
              <a:defRPr/>
            </a:pPr>
            <a:r>
              <a:rPr lang="en-US" sz="1400" dirty="0" smtClean="0">
                <a:latin typeface="Helvetica Light"/>
                <a:cs typeface="Helvetica" charset="0"/>
                <a:sym typeface="Arial" pitchFamily="34" charset="0"/>
              </a:rPr>
              <a:t>Celebrate </a:t>
            </a:r>
            <a:r>
              <a:rPr lang="en-US" sz="1400" dirty="0">
                <a:latin typeface="Helvetica Light"/>
                <a:cs typeface="Helvetica" charset="0"/>
                <a:sym typeface="Arial" pitchFamily="34" charset="0"/>
              </a:rPr>
              <a:t>National Reconciliation </a:t>
            </a:r>
            <a:r>
              <a:rPr lang="en-US" sz="1400" dirty="0" smtClean="0">
                <a:latin typeface="Helvetica Light"/>
                <a:cs typeface="Helvetica" charset="0"/>
                <a:sym typeface="Arial" pitchFamily="34" charset="0"/>
              </a:rPr>
              <a:t>Week</a:t>
            </a:r>
            <a:endParaRPr lang="en-US" sz="1400" dirty="0">
              <a:latin typeface="Helvetica Light"/>
              <a:cs typeface="Helvetica" charset="0"/>
              <a:sym typeface="Arial" pitchFamily="34" charset="0"/>
            </a:endParaRPr>
          </a:p>
        </p:txBody>
      </p:sp>
      <p:sp>
        <p:nvSpPr>
          <p:cNvPr id="19" name="TextBox 18"/>
          <p:cNvSpPr txBox="1"/>
          <p:nvPr/>
        </p:nvSpPr>
        <p:spPr>
          <a:xfrm>
            <a:off x="1619672" y="2438682"/>
            <a:ext cx="7344816" cy="1566382"/>
          </a:xfrm>
          <a:prstGeom prst="roundRect">
            <a:avLst/>
          </a:prstGeom>
          <a:noFill/>
          <a:ln w="57150">
            <a:solidFill>
              <a:srgbClr val="C00000"/>
            </a:solidFill>
          </a:ln>
        </p:spPr>
        <p:txBody>
          <a:bodyPr wrap="square" lIns="91435" tIns="45718" rIns="91435" bIns="45718">
            <a:spAutoFit/>
          </a:bodyPr>
          <a:lstStyle>
            <a:lvl1pPr marL="284163" indent="-284163" defTabSz="649288" eaLnBrk="0">
              <a:defRPr sz="3600">
                <a:solidFill>
                  <a:srgbClr val="000000"/>
                </a:solidFill>
                <a:latin typeface="Helvetica Light" charset="0"/>
                <a:ea typeface="Helvetica Light" charset="0"/>
                <a:cs typeface="Helvetica Light" charset="0"/>
                <a:sym typeface="Helvetica Light" charset="0"/>
              </a:defRPr>
            </a:lvl1pPr>
            <a:lvl2pPr marL="37931725" indent="-37474525" defTabSz="649288" eaLnBrk="0">
              <a:defRPr sz="3600">
                <a:solidFill>
                  <a:srgbClr val="000000"/>
                </a:solidFill>
                <a:latin typeface="Helvetica Light" charset="0"/>
                <a:ea typeface="Helvetica Light" charset="0"/>
                <a:cs typeface="Helvetica Light" charset="0"/>
                <a:sym typeface="Helvetica Light" charset="0"/>
              </a:defRPr>
            </a:lvl2pPr>
            <a:lvl3pPr eaLnBrk="0">
              <a:defRPr sz="3600">
                <a:solidFill>
                  <a:srgbClr val="000000"/>
                </a:solidFill>
                <a:latin typeface="Helvetica Light" charset="0"/>
                <a:ea typeface="Helvetica Light" charset="0"/>
                <a:cs typeface="Helvetica Light" charset="0"/>
                <a:sym typeface="Helvetica Light" charset="0"/>
              </a:defRPr>
            </a:lvl3pPr>
            <a:lvl4pPr eaLnBrk="0">
              <a:defRPr sz="3600">
                <a:solidFill>
                  <a:srgbClr val="000000"/>
                </a:solidFill>
                <a:latin typeface="Helvetica Light" charset="0"/>
                <a:ea typeface="Helvetica Light" charset="0"/>
                <a:cs typeface="Helvetica Light" charset="0"/>
                <a:sym typeface="Helvetica Light" charset="0"/>
              </a:defRPr>
            </a:lvl4pPr>
            <a:lvl5pPr eaLnBrk="0">
              <a:defRPr sz="3600">
                <a:solidFill>
                  <a:srgbClr val="000000"/>
                </a:solidFill>
                <a:latin typeface="Helvetica Light" charset="0"/>
                <a:ea typeface="Helvetica Light" charset="0"/>
                <a:cs typeface="Helvetica Light" charset="0"/>
                <a:sym typeface="Helvetica Light" charset="0"/>
              </a:defRPr>
            </a:lvl5pPr>
            <a:lvl6pPr marL="4572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9144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13716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18288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marL="0" indent="0" eaLnBrk="1">
              <a:spcBef>
                <a:spcPts val="600"/>
              </a:spcBef>
              <a:spcAft>
                <a:spcPts val="600"/>
              </a:spcAft>
              <a:buClr>
                <a:srgbClr val="FF0000"/>
              </a:buClr>
              <a:buSzPct val="70000"/>
              <a:defRPr/>
            </a:pPr>
            <a:r>
              <a:rPr lang="en-US" sz="1400" b="1" dirty="0">
                <a:latin typeface="Helvetica Light"/>
                <a:cs typeface="Helvetica" charset="0"/>
                <a:sym typeface="Arial" pitchFamily="34" charset="0"/>
              </a:rPr>
              <a:t>Respect Minimum Elements</a:t>
            </a:r>
          </a:p>
          <a:p>
            <a:pPr marL="457200" indent="-457200" eaLnBrk="1">
              <a:spcBef>
                <a:spcPts val="600"/>
              </a:spcBef>
              <a:spcAft>
                <a:spcPts val="600"/>
              </a:spcAft>
              <a:buSzPct val="100000"/>
              <a:buFont typeface="Arial" pitchFamily="34" charset="0"/>
              <a:buChar char="•"/>
              <a:defRPr/>
            </a:pPr>
            <a:r>
              <a:rPr lang="en-US" sz="1400" dirty="0">
                <a:latin typeface="Helvetica Light"/>
                <a:cs typeface="Helvetica" charset="0"/>
                <a:sym typeface="Arial" pitchFamily="34" charset="0"/>
              </a:rPr>
              <a:t>Cultural awareness/ cultural competency training</a:t>
            </a:r>
          </a:p>
          <a:p>
            <a:pPr marL="457200" indent="-457200" eaLnBrk="1">
              <a:spcBef>
                <a:spcPts val="600"/>
              </a:spcBef>
              <a:spcAft>
                <a:spcPts val="600"/>
              </a:spcAft>
              <a:buSzPct val="100000"/>
              <a:buFont typeface="Arial" pitchFamily="34" charset="0"/>
              <a:buChar char="•"/>
              <a:defRPr/>
            </a:pPr>
            <a:r>
              <a:rPr lang="en-US" sz="1400" dirty="0">
                <a:latin typeface="Helvetica Light"/>
              </a:rPr>
              <a:t>Aboriginal and Torres Strait Islander protocols respected &amp; celebrated</a:t>
            </a:r>
          </a:p>
          <a:p>
            <a:pPr marL="457200" indent="-457200" eaLnBrk="1">
              <a:spcBef>
                <a:spcPts val="600"/>
              </a:spcBef>
              <a:spcAft>
                <a:spcPts val="600"/>
              </a:spcAft>
              <a:buSzPct val="100000"/>
              <a:buFont typeface="Arial" pitchFamily="34" charset="0"/>
              <a:buChar char="•"/>
              <a:defRPr/>
            </a:pPr>
            <a:r>
              <a:rPr lang="en-US" sz="1400" dirty="0" smtClean="0">
                <a:latin typeface="Helvetica Light"/>
                <a:cs typeface="Helvetica" charset="0"/>
                <a:sym typeface="Arial" pitchFamily="34" charset="0"/>
              </a:rPr>
              <a:t>Celebrating and </a:t>
            </a:r>
            <a:r>
              <a:rPr lang="en-US" sz="1400" dirty="0" err="1" smtClean="0">
                <a:latin typeface="Helvetica Light"/>
                <a:cs typeface="Helvetica" charset="0"/>
                <a:sym typeface="Arial" pitchFamily="34" charset="0"/>
              </a:rPr>
              <a:t>recognise</a:t>
            </a:r>
            <a:r>
              <a:rPr lang="en-US" sz="1400" dirty="0" smtClean="0">
                <a:latin typeface="Helvetica Light"/>
                <a:cs typeface="Helvetica" charset="0"/>
                <a:sym typeface="Arial" pitchFamily="34" charset="0"/>
              </a:rPr>
              <a:t> NAIDOC </a:t>
            </a:r>
            <a:r>
              <a:rPr lang="en-US" sz="1400" dirty="0">
                <a:latin typeface="Helvetica Light"/>
                <a:cs typeface="Helvetica" charset="0"/>
                <a:sym typeface="Arial" pitchFamily="34" charset="0"/>
              </a:rPr>
              <a:t>Week</a:t>
            </a:r>
          </a:p>
        </p:txBody>
      </p:sp>
      <p:sp>
        <p:nvSpPr>
          <p:cNvPr id="20" name="TextBox 19"/>
          <p:cNvSpPr txBox="1"/>
          <p:nvPr/>
        </p:nvSpPr>
        <p:spPr>
          <a:xfrm>
            <a:off x="467471" y="4293096"/>
            <a:ext cx="7128865" cy="1157759"/>
          </a:xfrm>
          <a:prstGeom prst="roundRect">
            <a:avLst/>
          </a:prstGeom>
          <a:noFill/>
          <a:ln w="57150">
            <a:solidFill>
              <a:srgbClr val="FFC000"/>
            </a:solidFill>
          </a:ln>
        </p:spPr>
        <p:txBody>
          <a:bodyPr wrap="square" lIns="91435" tIns="45718" rIns="91435" bIns="45718">
            <a:spAutoFit/>
          </a:bodyPr>
          <a:lstStyle>
            <a:lvl1pPr marL="284163" indent="-284163" defTabSz="649288" eaLnBrk="0">
              <a:defRPr sz="3600">
                <a:solidFill>
                  <a:srgbClr val="000000"/>
                </a:solidFill>
                <a:latin typeface="Helvetica Light" charset="0"/>
                <a:ea typeface="Helvetica Light" charset="0"/>
                <a:cs typeface="Helvetica Light" charset="0"/>
                <a:sym typeface="Helvetica Light" charset="0"/>
              </a:defRPr>
            </a:lvl1pPr>
            <a:lvl2pPr marL="37931725" indent="-37474525" defTabSz="649288" eaLnBrk="0">
              <a:defRPr sz="3600">
                <a:solidFill>
                  <a:srgbClr val="000000"/>
                </a:solidFill>
                <a:latin typeface="Helvetica Light" charset="0"/>
                <a:ea typeface="Helvetica Light" charset="0"/>
                <a:cs typeface="Helvetica Light" charset="0"/>
                <a:sym typeface="Helvetica Light" charset="0"/>
              </a:defRPr>
            </a:lvl2pPr>
            <a:lvl3pPr eaLnBrk="0">
              <a:defRPr sz="3600">
                <a:solidFill>
                  <a:srgbClr val="000000"/>
                </a:solidFill>
                <a:latin typeface="Helvetica Light" charset="0"/>
                <a:ea typeface="Helvetica Light" charset="0"/>
                <a:cs typeface="Helvetica Light" charset="0"/>
                <a:sym typeface="Helvetica Light" charset="0"/>
              </a:defRPr>
            </a:lvl3pPr>
            <a:lvl4pPr eaLnBrk="0">
              <a:defRPr sz="3600">
                <a:solidFill>
                  <a:srgbClr val="000000"/>
                </a:solidFill>
                <a:latin typeface="Helvetica Light" charset="0"/>
                <a:ea typeface="Helvetica Light" charset="0"/>
                <a:cs typeface="Helvetica Light" charset="0"/>
                <a:sym typeface="Helvetica Light" charset="0"/>
              </a:defRPr>
            </a:lvl4pPr>
            <a:lvl5pPr eaLnBrk="0">
              <a:defRPr sz="3600">
                <a:solidFill>
                  <a:srgbClr val="000000"/>
                </a:solidFill>
                <a:latin typeface="Helvetica Light" charset="0"/>
                <a:ea typeface="Helvetica Light" charset="0"/>
                <a:cs typeface="Helvetica Light" charset="0"/>
                <a:sym typeface="Helvetica Light" charset="0"/>
              </a:defRPr>
            </a:lvl5pPr>
            <a:lvl6pPr marL="4572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9144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13716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18288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spcBef>
                <a:spcPts val="600"/>
              </a:spcBef>
              <a:spcAft>
                <a:spcPts val="600"/>
              </a:spcAft>
              <a:buClr>
                <a:srgbClr val="FF0000"/>
              </a:buClr>
              <a:buSzPct val="70000"/>
              <a:defRPr/>
            </a:pPr>
            <a:r>
              <a:rPr lang="en-US" sz="1400" b="1" dirty="0">
                <a:latin typeface="Helvetica Light"/>
                <a:cs typeface="Helvetica" charset="0"/>
                <a:sym typeface="Arial" pitchFamily="34" charset="0"/>
              </a:rPr>
              <a:t>Opportunity Minimum Elements</a:t>
            </a:r>
          </a:p>
          <a:p>
            <a:pPr marL="342900" indent="-342900" eaLnBrk="1">
              <a:spcBef>
                <a:spcPts val="600"/>
              </a:spcBef>
              <a:spcAft>
                <a:spcPts val="600"/>
              </a:spcAft>
              <a:buSzPct val="100000"/>
              <a:buFont typeface="Arial" pitchFamily="34" charset="0"/>
              <a:buChar char="•"/>
              <a:defRPr/>
            </a:pPr>
            <a:r>
              <a:rPr lang="en-US" sz="1400" dirty="0">
                <a:latin typeface="Helvetica Light"/>
                <a:cs typeface="Helvetica" charset="0"/>
                <a:sym typeface="Arial" pitchFamily="34" charset="0"/>
              </a:rPr>
              <a:t>Community-wide Aboriginal and Torres Strait Islander Employment Strategy.</a:t>
            </a:r>
          </a:p>
          <a:p>
            <a:pPr marL="342900" indent="-342900" eaLnBrk="1">
              <a:spcBef>
                <a:spcPts val="600"/>
              </a:spcBef>
              <a:spcAft>
                <a:spcPts val="600"/>
              </a:spcAft>
              <a:buSzPct val="100000"/>
              <a:buFont typeface="Arial" pitchFamily="34" charset="0"/>
              <a:buChar char="•"/>
              <a:defRPr/>
            </a:pPr>
            <a:r>
              <a:rPr lang="en-US" sz="1400" dirty="0">
                <a:latin typeface="Helvetica Light"/>
                <a:cs typeface="Helvetica" charset="0"/>
                <a:sym typeface="Arial" pitchFamily="34" charset="0"/>
              </a:rPr>
              <a:t>Use of/support for Aboriginal and Torres Strait Islander businesses</a:t>
            </a:r>
          </a:p>
        </p:txBody>
      </p:sp>
      <p:sp>
        <p:nvSpPr>
          <p:cNvPr id="21" name="TextBox 20"/>
          <p:cNvSpPr txBox="1"/>
          <p:nvPr/>
        </p:nvSpPr>
        <p:spPr>
          <a:xfrm>
            <a:off x="2554307" y="5661248"/>
            <a:ext cx="6410181" cy="749137"/>
          </a:xfrm>
          <a:prstGeom prst="roundRect">
            <a:avLst/>
          </a:prstGeom>
          <a:noFill/>
          <a:ln w="57150">
            <a:solidFill>
              <a:srgbClr val="C00000"/>
            </a:solidFill>
          </a:ln>
        </p:spPr>
        <p:txBody>
          <a:bodyPr wrap="square" lIns="91435" tIns="45718" rIns="91435" bIns="45718">
            <a:spAutoFit/>
          </a:bodyPr>
          <a:lstStyle>
            <a:lvl1pPr marL="284163" indent="-284163" defTabSz="649288" eaLnBrk="0">
              <a:defRPr sz="3600">
                <a:solidFill>
                  <a:srgbClr val="000000"/>
                </a:solidFill>
                <a:latin typeface="Helvetica Light" charset="0"/>
                <a:ea typeface="Helvetica Light" charset="0"/>
                <a:cs typeface="Helvetica Light" charset="0"/>
                <a:sym typeface="Helvetica Light" charset="0"/>
              </a:defRPr>
            </a:lvl1pPr>
            <a:lvl2pPr marL="37931725" indent="-37474525" defTabSz="649288" eaLnBrk="0">
              <a:defRPr sz="3600">
                <a:solidFill>
                  <a:srgbClr val="000000"/>
                </a:solidFill>
                <a:latin typeface="Helvetica Light" charset="0"/>
                <a:ea typeface="Helvetica Light" charset="0"/>
                <a:cs typeface="Helvetica Light" charset="0"/>
                <a:sym typeface="Helvetica Light" charset="0"/>
              </a:defRPr>
            </a:lvl2pPr>
            <a:lvl3pPr eaLnBrk="0">
              <a:defRPr sz="3600">
                <a:solidFill>
                  <a:srgbClr val="000000"/>
                </a:solidFill>
                <a:latin typeface="Helvetica Light" charset="0"/>
                <a:ea typeface="Helvetica Light" charset="0"/>
                <a:cs typeface="Helvetica Light" charset="0"/>
                <a:sym typeface="Helvetica Light" charset="0"/>
              </a:defRPr>
            </a:lvl3pPr>
            <a:lvl4pPr eaLnBrk="0">
              <a:defRPr sz="3600">
                <a:solidFill>
                  <a:srgbClr val="000000"/>
                </a:solidFill>
                <a:latin typeface="Helvetica Light" charset="0"/>
                <a:ea typeface="Helvetica Light" charset="0"/>
                <a:cs typeface="Helvetica Light" charset="0"/>
                <a:sym typeface="Helvetica Light" charset="0"/>
              </a:defRPr>
            </a:lvl4pPr>
            <a:lvl5pPr eaLnBrk="0">
              <a:defRPr sz="3600">
                <a:solidFill>
                  <a:srgbClr val="000000"/>
                </a:solidFill>
                <a:latin typeface="Helvetica Light" charset="0"/>
                <a:ea typeface="Helvetica Light" charset="0"/>
                <a:cs typeface="Helvetica Light" charset="0"/>
                <a:sym typeface="Helvetica Light" charset="0"/>
              </a:defRPr>
            </a:lvl5pPr>
            <a:lvl6pPr marL="4572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9144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13716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1828800"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spcBef>
                <a:spcPts val="600"/>
              </a:spcBef>
              <a:spcAft>
                <a:spcPts val="600"/>
              </a:spcAft>
              <a:buClr>
                <a:srgbClr val="FF0000"/>
              </a:buClr>
              <a:buSzPct val="70000"/>
              <a:defRPr/>
            </a:pPr>
            <a:r>
              <a:rPr lang="en-US" sz="1400" b="1" dirty="0">
                <a:latin typeface="Helvetica Light"/>
                <a:cs typeface="Helvetica" charset="0"/>
                <a:sym typeface="Arial" pitchFamily="34" charset="0"/>
              </a:rPr>
              <a:t>Tracking progress Minimum Elements</a:t>
            </a:r>
          </a:p>
          <a:p>
            <a:pPr marL="457200" indent="-457200" eaLnBrk="1">
              <a:spcBef>
                <a:spcPts val="600"/>
              </a:spcBef>
              <a:spcAft>
                <a:spcPts val="600"/>
              </a:spcAft>
              <a:buSzPct val="100000"/>
              <a:buFont typeface="Arial" pitchFamily="34" charset="0"/>
              <a:buChar char="•"/>
              <a:defRPr/>
            </a:pPr>
            <a:r>
              <a:rPr lang="en-US" sz="1400" dirty="0">
                <a:latin typeface="Helvetica Light"/>
                <a:cs typeface="Helvetica" charset="0"/>
                <a:sym typeface="Arial" pitchFamily="34" charset="0"/>
              </a:rPr>
              <a:t>Complete the RAP Impact Measurement Questionnaire annually.</a:t>
            </a:r>
          </a:p>
        </p:txBody>
      </p:sp>
    </p:spTree>
    <p:extLst>
      <p:ext uri="{BB962C8B-B14F-4D97-AF65-F5344CB8AC3E}">
        <p14:creationId xmlns:p14="http://schemas.microsoft.com/office/powerpoint/2010/main" val="2356605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08304" y="5229201"/>
            <a:ext cx="1728192" cy="134305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5" tIns="45718" rIns="91435" bIns="45718" rtlCol="0" anchor="ctr"/>
          <a:lstStyle/>
          <a:p>
            <a:pPr algn="ctr"/>
            <a:endParaRPr lang="en-AU"/>
          </a:p>
        </p:txBody>
      </p:sp>
      <p:sp>
        <p:nvSpPr>
          <p:cNvPr id="9218" name="Text Placeholder 3"/>
          <p:cNvSpPr>
            <a:spLocks noGrp="1"/>
          </p:cNvSpPr>
          <p:nvPr>
            <p:ph type="body" sz="quarter" idx="11"/>
          </p:nvPr>
        </p:nvSpPr>
        <p:spPr bwMode="auto">
          <a:xfrm>
            <a:off x="467544" y="44624"/>
            <a:ext cx="8568951" cy="5753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defTabSz="649254"/>
            <a:endParaRPr lang="en-US" sz="2400" b="1" dirty="0" smtClean="0">
              <a:latin typeface="Helvetica Light"/>
              <a:cs typeface="Helvetica" charset="0"/>
              <a:sym typeface="Helvetica" charset="0"/>
            </a:endParaRPr>
          </a:p>
          <a:p>
            <a:pPr defTabSz="649254">
              <a:spcBef>
                <a:spcPts val="0"/>
              </a:spcBef>
            </a:pPr>
            <a:r>
              <a:rPr lang="en-US" sz="2400" b="1" dirty="0">
                <a:latin typeface="Arial" charset="0"/>
                <a:cs typeface="Arial" charset="0"/>
              </a:rPr>
              <a:t>Opportunities: Outcomes in RAP </a:t>
            </a:r>
            <a:r>
              <a:rPr lang="en-US" sz="2400" b="1" dirty="0" err="1">
                <a:latin typeface="Arial" charset="0"/>
                <a:cs typeface="Arial" charset="0"/>
              </a:rPr>
              <a:t>organisations</a:t>
            </a:r>
            <a:r>
              <a:rPr lang="en-US" sz="2400" b="1" dirty="0">
                <a:latin typeface="Arial" charset="0"/>
                <a:cs typeface="Arial" charset="0"/>
              </a:rPr>
              <a:t> 2013 </a:t>
            </a:r>
            <a:endParaRPr lang="en-AU" sz="2400" dirty="0">
              <a:latin typeface="Arial" charset="0"/>
              <a:cs typeface="Arial" charset="0"/>
            </a:endParaRPr>
          </a:p>
          <a:p>
            <a:pPr defTabSz="649254">
              <a:spcBef>
                <a:spcPts val="0"/>
              </a:spcBef>
            </a:pPr>
            <a:endParaRPr lang="en-US" sz="2400" b="1" dirty="0">
              <a:latin typeface="Helvetica Light"/>
              <a:cs typeface="Helvetica" charset="0"/>
              <a:sym typeface="Helvetica" charset="0"/>
            </a:endParaRPr>
          </a:p>
        </p:txBody>
      </p:sp>
      <p:cxnSp>
        <p:nvCxnSpPr>
          <p:cNvPr id="8" name="Straight Connector 3"/>
          <p:cNvCxnSpPr>
            <a:cxnSpLocks noChangeShapeType="1"/>
          </p:cNvCxnSpPr>
          <p:nvPr/>
        </p:nvCxnSpPr>
        <p:spPr bwMode="auto">
          <a:xfrm>
            <a:off x="521275" y="836712"/>
            <a:ext cx="8622729" cy="0"/>
          </a:xfrm>
          <a:prstGeom prst="line">
            <a:avLst/>
          </a:prstGeom>
          <a:noFill/>
          <a:ln w="28575" algn="ctr">
            <a:solidFill>
              <a:srgbClr val="C00000"/>
            </a:solidFill>
            <a:miter lim="0"/>
            <a:headEnd/>
            <a:tailEnd/>
          </a:ln>
          <a:extLst>
            <a:ext uri="{909E8E84-426E-40DD-AFC4-6F175D3DCCD1}">
              <a14:hiddenFill xmlns:a14="http://schemas.microsoft.com/office/drawing/2010/main">
                <a:noFill/>
              </a14:hiddenFill>
            </a:ext>
          </a:extLst>
        </p:spPr>
      </p:cxn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674" y="1052736"/>
            <a:ext cx="7434726" cy="5303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4028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_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5_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1527</TotalTime>
  <Words>1272</Words>
  <Application>Microsoft Office PowerPoint</Application>
  <PresentationFormat>On-screen Show (4:3)</PresentationFormat>
  <Paragraphs>204</Paragraphs>
  <Slides>11</Slides>
  <Notes>8</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1_Office Theme</vt:lpstr>
      <vt:lpstr>4_Office Theme</vt:lpstr>
      <vt:lpstr>5_Office Theme</vt:lpstr>
      <vt:lpstr> Building the right environment for stronger relationships, national pride  and shared prosperity for all Australians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Approach  Building the right environment for stronger relations between Aboriginal and Torres Strait Islander people and other Australians</dc:title>
  <dc:creator>Leah Armstrong</dc:creator>
  <cp:lastModifiedBy>James</cp:lastModifiedBy>
  <cp:revision>94</cp:revision>
  <cp:lastPrinted>2012-10-30T00:22:40Z</cp:lastPrinted>
  <dcterms:created xsi:type="dcterms:W3CDTF">2013-03-18T05:56:47Z</dcterms:created>
  <dcterms:modified xsi:type="dcterms:W3CDTF">2014-03-17T06:18:33Z</dcterms:modified>
</cp:coreProperties>
</file>