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529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354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760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090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313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04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901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689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787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699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7594E-7BB6-4C0D-91FC-765E682E6ED9}" type="datetimeFigureOut">
              <a:rPr lang="en-AU" smtClean="0"/>
              <a:t>19/03/2014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194F9-0EB1-4BA1-ACE6-4607B3C83D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674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97152"/>
            <a:ext cx="7772400" cy="1470025"/>
          </a:xfrm>
        </p:spPr>
        <p:txBody>
          <a:bodyPr/>
          <a:lstStyle/>
          <a:p>
            <a:r>
              <a:rPr lang="en-AU" dirty="0" smtClean="0"/>
              <a:t>Specialist services accessibility project</a:t>
            </a:r>
            <a:endParaRPr lang="en-AU" dirty="0"/>
          </a:p>
        </p:txBody>
      </p:sp>
      <p:pic>
        <p:nvPicPr>
          <p:cNvPr id="4" name="Picture 5" descr="2Line_Colour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7200"/>
            <a:ext cx="8352928" cy="4178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260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deliverable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A prototype plan that can be adapted and adopted by specialist services to make their services more accessible across Queensland through cost effective measures, including: </a:t>
            </a:r>
          </a:p>
          <a:p>
            <a:r>
              <a:rPr lang="en-AU" dirty="0" smtClean="0"/>
              <a:t>the use of technology (telephone lines, videoconferencing, and websites); and </a:t>
            </a:r>
          </a:p>
          <a:p>
            <a:r>
              <a:rPr lang="en-AU" dirty="0" smtClean="0"/>
              <a:t>information and training provided to generalist services. </a:t>
            </a:r>
          </a:p>
        </p:txBody>
      </p:sp>
    </p:spTree>
    <p:extLst>
      <p:ext uri="{BB962C8B-B14F-4D97-AF65-F5344CB8AC3E}">
        <p14:creationId xmlns:p14="http://schemas.microsoft.com/office/powerpoint/2010/main" val="43076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Methodology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 smtClean="0"/>
              <a:t>The Project will be delivered in accordance with the following proposed methodology: </a:t>
            </a:r>
          </a:p>
          <a:p>
            <a:r>
              <a:rPr lang="en-AU" dirty="0" smtClean="0"/>
              <a:t>comparative research paper, including literature review; </a:t>
            </a:r>
          </a:p>
          <a:p>
            <a:r>
              <a:rPr lang="en-AU" dirty="0" smtClean="0"/>
              <a:t>engaging with legal assistance services; </a:t>
            </a:r>
          </a:p>
          <a:p>
            <a:r>
              <a:rPr lang="en-AU" dirty="0" smtClean="0"/>
              <a:t>engaging with non-legal service providers; </a:t>
            </a:r>
          </a:p>
          <a:p>
            <a:r>
              <a:rPr lang="en-AU" dirty="0" smtClean="0"/>
              <a:t>engaging with clients; and </a:t>
            </a:r>
          </a:p>
          <a:p>
            <a:r>
              <a:rPr lang="en-AU" dirty="0" smtClean="0"/>
              <a:t>delivering a final report to DJAG with recommendations for improving access to specialist services across Queensland. </a:t>
            </a:r>
          </a:p>
        </p:txBody>
      </p:sp>
    </p:spTree>
    <p:extLst>
      <p:ext uri="{BB962C8B-B14F-4D97-AF65-F5344CB8AC3E}">
        <p14:creationId xmlns:p14="http://schemas.microsoft.com/office/powerpoint/2010/main" val="565103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QAILS contribution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Research</a:t>
            </a:r>
          </a:p>
          <a:p>
            <a:pPr lvl="1"/>
            <a:r>
              <a:rPr lang="en-AU" dirty="0" smtClean="0"/>
              <a:t>Literature review</a:t>
            </a:r>
          </a:p>
          <a:p>
            <a:pPr lvl="1"/>
            <a:r>
              <a:rPr lang="en-AU" dirty="0" smtClean="0"/>
              <a:t>Consultation with sector</a:t>
            </a:r>
          </a:p>
          <a:p>
            <a:pPr lvl="1"/>
            <a:r>
              <a:rPr lang="en-AU" dirty="0" smtClean="0"/>
              <a:t>Suggested model(s)</a:t>
            </a:r>
          </a:p>
          <a:p>
            <a:r>
              <a:rPr lang="en-AU" dirty="0" smtClean="0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180043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QAI contribution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Case study - MHRT</a:t>
            </a:r>
          </a:p>
          <a:p>
            <a:pPr lvl="1"/>
            <a:r>
              <a:rPr lang="en-AU" dirty="0" smtClean="0"/>
              <a:t>Training sessions (webinar; yesterday)</a:t>
            </a:r>
          </a:p>
          <a:p>
            <a:pPr lvl="1"/>
            <a:r>
              <a:rPr lang="en-AU" dirty="0" smtClean="0"/>
              <a:t>Road trips</a:t>
            </a:r>
          </a:p>
          <a:p>
            <a:pPr lvl="1"/>
            <a:r>
              <a:rPr lang="en-AU" dirty="0" smtClean="0"/>
              <a:t>Preparing a guide/resources</a:t>
            </a:r>
          </a:p>
          <a:p>
            <a:pPr lvl="1"/>
            <a:r>
              <a:rPr lang="en-AU" dirty="0" smtClean="0"/>
              <a:t>Secondary consultation line</a:t>
            </a:r>
          </a:p>
        </p:txBody>
      </p:sp>
    </p:spTree>
    <p:extLst>
      <p:ext uri="{BB962C8B-B14F-4D97-AF65-F5344CB8AC3E}">
        <p14:creationId xmlns:p14="http://schemas.microsoft.com/office/powerpoint/2010/main" val="107906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Sector consultation today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Examples of good practice now</a:t>
            </a:r>
          </a:p>
          <a:p>
            <a:r>
              <a:rPr lang="en-AU" dirty="0" smtClean="0"/>
              <a:t>If you’re in a generalist centre, what support could specialist services provide?</a:t>
            </a:r>
          </a:p>
          <a:p>
            <a:r>
              <a:rPr lang="en-AU" dirty="0" smtClean="0"/>
              <a:t>If you’re in a specialist centre, what support could you provide to generalist centres?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4495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616623"/>
          </a:xfrm>
        </p:spPr>
        <p:txBody>
          <a:bodyPr>
            <a:normAutofit/>
          </a:bodyPr>
          <a:lstStyle/>
          <a:p>
            <a:r>
              <a:rPr lang="en-AU" sz="11500" dirty="0" smtClean="0">
                <a:solidFill>
                  <a:schemeClr val="bg1"/>
                </a:solidFill>
              </a:rPr>
              <a:t>How can we work better, together?</a:t>
            </a:r>
            <a:endParaRPr lang="en-AU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673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190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Specialist services accessibility project</vt:lpstr>
      <vt:lpstr>Key deliverable</vt:lpstr>
      <vt:lpstr>Methodology</vt:lpstr>
      <vt:lpstr>QAILS contribution</vt:lpstr>
      <vt:lpstr>QAI contribution</vt:lpstr>
      <vt:lpstr>Sector consultation today</vt:lpstr>
      <vt:lpstr>How can we work better, together?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Specialist services accessibility project</dc:title>
  <dc:creator>James</dc:creator>
  <cp:lastModifiedBy>James</cp:lastModifiedBy>
  <cp:revision>2</cp:revision>
  <dcterms:created xsi:type="dcterms:W3CDTF">2014-03-18T19:44:50Z</dcterms:created>
  <dcterms:modified xsi:type="dcterms:W3CDTF">2014-03-18T19:58:36Z</dcterms:modified>
</cp:coreProperties>
</file>