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diagrams/data1.xml" ContentType="application/vnd.openxmlformats-officedocument.drawingml.diagramData+xml"/>
  <Override PartName="/ppt/diagrams/data3.xml" ContentType="application/vnd.openxmlformats-officedocument.drawingml.diagramData+xml"/>
  <Override PartName="/ppt/diagrams/data2.xml" ContentType="application/vnd.openxmlformats-officedocument.drawingml.diagramData+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7.xml" ContentType="application/vnd.openxmlformats-officedocument.presentationml.slide+xml"/>
  <Override PartName="/ppt/slides/slide4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notesSlides/notesSlide6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slideMasters/slideMaster1.xml" ContentType="application/vnd.openxmlformats-officedocument.presentationml.slideMaster+xml"/>
  <Override PartName="/ppt/notesSlides/notesSlide7.xml" ContentType="application/vnd.openxmlformats-officedocument.presentationml.notesSlide+xml"/>
  <Override PartName="/ppt/notesSlides/notesSlide3.xml" ContentType="application/vnd.openxmlformats-officedocument.presentationml.notesSlide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9.xml" ContentType="application/vnd.openxmlformats-officedocument.presentationml.slideLayout+xml"/>
  <Override PartName="/ppt/notesSlides/notesSlide2.xml" ContentType="application/vnd.openxmlformats-officedocument.presentationml.notesSlide+xml"/>
  <Override PartName="/ppt/notesSlides/notesSlide1.xml" ContentType="application/vnd.openxmlformats-officedocument.presentationml.notesSlide+xml"/>
  <Override PartName="/ppt/diagrams/quickStyle3.xml" ContentType="application/vnd.openxmlformats-officedocument.drawingml.diagramStyle+xml"/>
  <Override PartName="/ppt/handoutMasters/handoutMaster1.xml" ContentType="application/vnd.openxmlformats-officedocument.presentationml.handoutMaster+xml"/>
  <Override PartName="/ppt/diagrams/drawing1.xml" ContentType="application/vnd.ms-office.drawingml.diagramDrawing+xml"/>
  <Override PartName="/ppt/diagrams/colors1.xml" ContentType="application/vnd.openxmlformats-officedocument.drawingml.diagramColors+xml"/>
  <Override PartName="/ppt/diagrams/quickStyle1.xml" ContentType="application/vnd.openxmlformats-officedocument.drawingml.diagramStyle+xml"/>
  <Override PartName="/ppt/diagrams/layout1.xml" ContentType="application/vnd.openxmlformats-officedocument.drawingml.diagramLayout+xml"/>
  <Override PartName="/ppt/theme/theme1.xml" ContentType="application/vnd.openxmlformats-officedocument.theme+xml"/>
  <Override PartName="/ppt/theme/theme3.xml" ContentType="application/vnd.openxmlformats-officedocument.theme+xml"/>
  <Override PartName="/ppt/theme/theme2.xml" ContentType="application/vnd.openxmlformats-officedocument.theme+xml"/>
  <Override PartName="/ppt/notesMasters/notesMaster1.xml" ContentType="application/vnd.openxmlformats-officedocument.presentationml.notesMaster+xml"/>
  <Override PartName="/ppt/diagrams/layout2.xml" ContentType="application/vnd.openxmlformats-officedocument.drawingml.diagramLayout+xml"/>
  <Override PartName="/ppt/diagrams/drawing3.xml" ContentType="application/vnd.ms-office.drawingml.diagramDrawing+xml"/>
  <Override PartName="/ppt/diagrams/quickStyle2.xml" ContentType="application/vnd.openxmlformats-officedocument.drawingml.diagramStyle+xml"/>
  <Override PartName="/ppt/diagrams/layout3.xml" ContentType="application/vnd.openxmlformats-officedocument.drawingml.diagramLayout+xml"/>
  <Override PartName="/ppt/diagrams/colors3.xml" ContentType="application/vnd.openxmlformats-officedocument.drawingml.diagramColors+xml"/>
  <Override PartName="/ppt/diagrams/drawing2.xml" ContentType="application/vnd.ms-office.drawingml.diagramDrawing+xml"/>
  <Override PartName="/ppt/diagrams/colors2.xml" ContentType="application/vnd.openxmlformats-officedocument.drawingml.diagramColor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6" r:id="rId2"/>
    <p:sldId id="261" r:id="rId3"/>
    <p:sldId id="257" r:id="rId4"/>
    <p:sldId id="258" r:id="rId5"/>
    <p:sldId id="259" r:id="rId6"/>
    <p:sldId id="260" r:id="rId7"/>
    <p:sldId id="262" r:id="rId8"/>
  </p:sldIdLst>
  <p:sldSz cx="9144000" cy="6858000" type="screen4x3"/>
  <p:notesSz cx="6797675" cy="9926638"/>
  <p:custShowLst>
    <p:custShow name="IMC" id="0">
      <p:sldLst/>
    </p:custShow>
  </p:custShowLst>
  <p:defaultTextStyle>
    <a:defPPr>
      <a:defRPr lang="en-AU"/>
    </a:defPPr>
    <a:lvl1pPr algn="l" defTabSz="457200" rtl="0" fontAlgn="base">
      <a:spcBef>
        <a:spcPct val="0"/>
      </a:spcBef>
      <a:spcAft>
        <a:spcPct val="0"/>
      </a:spcAft>
      <a:defRPr kern="1200">
        <a:solidFill>
          <a:srgbClr val="003366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rgbClr val="003366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rgbClr val="003366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rgbClr val="003366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rgbClr val="003366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rgbClr val="003366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rgbClr val="003366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rgbClr val="003366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rgbClr val="003366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3366"/>
    <a:srgbClr val="AEAD67"/>
    <a:srgbClr val="EEC42B"/>
    <a:srgbClr val="8E8471"/>
    <a:srgbClr val="A79D8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81" autoAdjust="0"/>
    <p:restoredTop sz="94667" autoAdjust="0"/>
  </p:normalViewPr>
  <p:slideViewPr>
    <p:cSldViewPr snapToObjects="1">
      <p:cViewPr varScale="1">
        <p:scale>
          <a:sx n="112" d="100"/>
          <a:sy n="112" d="100"/>
        </p:scale>
        <p:origin x="858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Objects="1">
      <p:cViewPr varScale="1">
        <p:scale>
          <a:sx n="85" d="100"/>
          <a:sy n="85" d="100"/>
        </p:scale>
        <p:origin x="3168" y="108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5">
  <dgm:title val=""/>
  <dgm:desc val=""/>
  <dgm:catLst>
    <dgm:cat type="accent1" pri="11500"/>
  </dgm:catLst>
  <dgm:styleLbl name="node0">
    <dgm:fillClrLst meth="cycle"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1">
        <a:alpha val="90000"/>
      </a:schemeClr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alpha val="90000"/>
      </a:schemeClr>
      <a:schemeClr val="accent1">
        <a:alpha val="5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/>
    <dgm:txEffectClrLst/>
  </dgm:styleLbl>
  <dgm:styleLbl name="lnNode1">
    <dgm:fillClrLst>
      <a:schemeClr val="accent1">
        <a:shade val="90000"/>
      </a:schemeClr>
      <a:schemeClr val="accent1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  <a:alpha val="90000"/>
      </a:schemeClr>
      <a:schemeClr val="accent1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1">
        <a:alpha val="90000"/>
        <a:tint val="40000"/>
      </a:schemeClr>
      <a:schemeClr val="accent1">
        <a:alpha val="5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5">
  <dgm:title val=""/>
  <dgm:desc val=""/>
  <dgm:catLst>
    <dgm:cat type="accent1" pri="11500"/>
  </dgm:catLst>
  <dgm:styleLbl name="node0">
    <dgm:fillClrLst meth="cycle"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1">
        <a:alpha val="90000"/>
      </a:schemeClr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alpha val="90000"/>
      </a:schemeClr>
      <a:schemeClr val="accent1">
        <a:alpha val="5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/>
    <dgm:txEffectClrLst/>
  </dgm:styleLbl>
  <dgm:styleLbl name="lnNode1">
    <dgm:fillClrLst>
      <a:schemeClr val="accent1">
        <a:shade val="90000"/>
      </a:schemeClr>
      <a:schemeClr val="accent1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  <a:alpha val="90000"/>
      </a:schemeClr>
      <a:schemeClr val="accent1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1">
        <a:alpha val="90000"/>
        <a:tint val="40000"/>
      </a:schemeClr>
      <a:schemeClr val="accent1">
        <a:alpha val="5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5">
  <dgm:title val=""/>
  <dgm:desc val=""/>
  <dgm:catLst>
    <dgm:cat type="accent1" pri="11500"/>
  </dgm:catLst>
  <dgm:styleLbl name="node0">
    <dgm:fillClrLst meth="cycle"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1">
        <a:alpha val="90000"/>
      </a:schemeClr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alpha val="90000"/>
      </a:schemeClr>
      <a:schemeClr val="accent1">
        <a:alpha val="5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/>
    <dgm:txEffectClrLst/>
  </dgm:styleLbl>
  <dgm:styleLbl name="lnNode1">
    <dgm:fillClrLst>
      <a:schemeClr val="accent1">
        <a:shade val="90000"/>
      </a:schemeClr>
      <a:schemeClr val="accent1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  <a:alpha val="90000"/>
      </a:schemeClr>
      <a:schemeClr val="accent1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1">
        <a:alpha val="90000"/>
        <a:tint val="40000"/>
      </a:schemeClr>
      <a:schemeClr val="accent1">
        <a:alpha val="5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C75E4A5-C3EE-4C6A-AD14-90426EE524DD}" type="doc">
      <dgm:prSet loTypeId="urn:microsoft.com/office/officeart/2005/8/layout/vProcess5" loCatId="process" qsTypeId="urn:microsoft.com/office/officeart/2005/8/quickstyle/simple1" qsCatId="simple" csTypeId="urn:microsoft.com/office/officeart/2005/8/colors/accent1_5" csCatId="accent1" phldr="1"/>
      <dgm:spPr/>
      <dgm:t>
        <a:bodyPr/>
        <a:lstStyle/>
        <a:p>
          <a:endParaRPr lang="en-AU"/>
        </a:p>
      </dgm:t>
    </dgm:pt>
    <dgm:pt modelId="{4A14727D-8E53-4CF4-9E06-AF7615390335}">
      <dgm:prSet phldrT="[Text]" custT="1"/>
      <dgm:spPr/>
      <dgm:t>
        <a:bodyPr/>
        <a:lstStyle/>
        <a:p>
          <a:r>
            <a:rPr lang="en-AU" sz="3000" dirty="0" smtClean="0"/>
            <a:t>Strategic objectives</a:t>
          </a:r>
          <a:endParaRPr lang="en-AU" sz="3000" dirty="0"/>
        </a:p>
      </dgm:t>
    </dgm:pt>
    <dgm:pt modelId="{73DEA51E-3C9A-40B0-B9DA-C453502B8411}" type="parTrans" cxnId="{13555674-3006-41D5-BB63-C615CCFF5DB0}">
      <dgm:prSet/>
      <dgm:spPr/>
      <dgm:t>
        <a:bodyPr/>
        <a:lstStyle/>
        <a:p>
          <a:endParaRPr lang="en-AU"/>
        </a:p>
      </dgm:t>
    </dgm:pt>
    <dgm:pt modelId="{3150E91D-B5DC-4A79-A16A-EC695CD247E6}" type="sibTrans" cxnId="{13555674-3006-41D5-BB63-C615CCFF5DB0}">
      <dgm:prSet/>
      <dgm:spPr/>
      <dgm:t>
        <a:bodyPr/>
        <a:lstStyle/>
        <a:p>
          <a:endParaRPr lang="en-AU"/>
        </a:p>
      </dgm:t>
    </dgm:pt>
    <dgm:pt modelId="{34161DDD-B1AD-4AF8-ACDB-6FDA7213BFD1}">
      <dgm:prSet phldrT="[Text]" custT="1"/>
      <dgm:spPr/>
      <dgm:t>
        <a:bodyPr/>
        <a:lstStyle/>
        <a:p>
          <a:r>
            <a:rPr lang="en-AU" sz="3000" dirty="0" smtClean="0"/>
            <a:t>Funding strategies</a:t>
          </a:r>
          <a:endParaRPr lang="en-AU" sz="3000" dirty="0"/>
        </a:p>
      </dgm:t>
    </dgm:pt>
    <dgm:pt modelId="{CA6EA344-2842-4D47-A393-AA1B4A839532}" type="parTrans" cxnId="{B94CC115-34E2-4FA8-9D11-041BEAD88455}">
      <dgm:prSet/>
      <dgm:spPr/>
      <dgm:t>
        <a:bodyPr/>
        <a:lstStyle/>
        <a:p>
          <a:endParaRPr lang="en-AU"/>
        </a:p>
      </dgm:t>
    </dgm:pt>
    <dgm:pt modelId="{543FF348-8204-46F4-A655-6B2A810FB910}" type="sibTrans" cxnId="{B94CC115-34E2-4FA8-9D11-041BEAD88455}">
      <dgm:prSet/>
      <dgm:spPr/>
      <dgm:t>
        <a:bodyPr/>
        <a:lstStyle/>
        <a:p>
          <a:endParaRPr lang="en-AU"/>
        </a:p>
      </dgm:t>
    </dgm:pt>
    <dgm:pt modelId="{8E5E27DE-CFF0-42E7-810E-9BE2FD6A3404}">
      <dgm:prSet phldrT="[Text]" custT="1"/>
      <dgm:spPr/>
      <dgm:t>
        <a:bodyPr/>
        <a:lstStyle/>
        <a:p>
          <a:r>
            <a:rPr lang="en-AU" sz="3000" dirty="0" smtClean="0"/>
            <a:t>Practical applications</a:t>
          </a:r>
          <a:endParaRPr lang="en-AU" sz="3000" dirty="0"/>
        </a:p>
      </dgm:t>
    </dgm:pt>
    <dgm:pt modelId="{56541A2C-3C34-4D21-B4A8-FCEB4AC0CFCA}" type="parTrans" cxnId="{017D4ECD-447C-4E07-B155-ABAC79341EA5}">
      <dgm:prSet/>
      <dgm:spPr/>
      <dgm:t>
        <a:bodyPr/>
        <a:lstStyle/>
        <a:p>
          <a:endParaRPr lang="en-AU"/>
        </a:p>
      </dgm:t>
    </dgm:pt>
    <dgm:pt modelId="{AFB8E679-FF51-4545-B5EB-88FA1D8F5B2C}" type="sibTrans" cxnId="{017D4ECD-447C-4E07-B155-ABAC79341EA5}">
      <dgm:prSet/>
      <dgm:spPr/>
      <dgm:t>
        <a:bodyPr/>
        <a:lstStyle/>
        <a:p>
          <a:endParaRPr lang="en-AU"/>
        </a:p>
      </dgm:t>
    </dgm:pt>
    <dgm:pt modelId="{D87423E3-1E7C-4133-9D9C-8C67A7A52097}" type="pres">
      <dgm:prSet presAssocID="{CC75E4A5-C3EE-4C6A-AD14-90426EE524DD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en-AU"/>
        </a:p>
      </dgm:t>
    </dgm:pt>
    <dgm:pt modelId="{B6EFCF33-70A4-45F1-8A1C-5F18D7F9769E}" type="pres">
      <dgm:prSet presAssocID="{CC75E4A5-C3EE-4C6A-AD14-90426EE524DD}" presName="dummyMaxCanvas" presStyleCnt="0">
        <dgm:presLayoutVars/>
      </dgm:prSet>
      <dgm:spPr/>
    </dgm:pt>
    <dgm:pt modelId="{8DF85605-ED74-46E9-B6C5-8F46228DE821}" type="pres">
      <dgm:prSet presAssocID="{CC75E4A5-C3EE-4C6A-AD14-90426EE524DD}" presName="ThreeNodes_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AU"/>
        </a:p>
      </dgm:t>
    </dgm:pt>
    <dgm:pt modelId="{7884CCCB-D770-4DA7-90D4-B5129FA65DC9}" type="pres">
      <dgm:prSet presAssocID="{CC75E4A5-C3EE-4C6A-AD14-90426EE524DD}" presName="ThreeNodes_2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AU"/>
        </a:p>
      </dgm:t>
    </dgm:pt>
    <dgm:pt modelId="{A013E464-FE3D-4EA7-940B-3B11F73BDD50}" type="pres">
      <dgm:prSet presAssocID="{CC75E4A5-C3EE-4C6A-AD14-90426EE524DD}" presName="ThreeNodes_3" presStyleLbl="node1" presStyleIdx="2" presStyleCnt="3" custLinFactNeighborX="419" custLinFactNeighborY="0">
        <dgm:presLayoutVars>
          <dgm:bulletEnabled val="1"/>
        </dgm:presLayoutVars>
      </dgm:prSet>
      <dgm:spPr/>
      <dgm:t>
        <a:bodyPr/>
        <a:lstStyle/>
        <a:p>
          <a:endParaRPr lang="en-AU"/>
        </a:p>
      </dgm:t>
    </dgm:pt>
    <dgm:pt modelId="{1FFDAE6A-B3C5-4AD4-9A85-7326EDC13AAD}" type="pres">
      <dgm:prSet presAssocID="{CC75E4A5-C3EE-4C6A-AD14-90426EE524DD}" presName="ThreeConn_1-2" presStyleLbl="fg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en-AU"/>
        </a:p>
      </dgm:t>
    </dgm:pt>
    <dgm:pt modelId="{F726E60D-B3B8-4CE0-A041-DC6C1688300D}" type="pres">
      <dgm:prSet presAssocID="{CC75E4A5-C3EE-4C6A-AD14-90426EE524DD}" presName="ThreeConn_2-3" presStyleLbl="fg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AU"/>
        </a:p>
      </dgm:t>
    </dgm:pt>
    <dgm:pt modelId="{8D8169F5-DC70-41C7-95CB-F4179EDE6073}" type="pres">
      <dgm:prSet presAssocID="{CC75E4A5-C3EE-4C6A-AD14-90426EE524DD}" presName="ThreeNodes_1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AU"/>
        </a:p>
      </dgm:t>
    </dgm:pt>
    <dgm:pt modelId="{AF9EBAA4-439B-497B-A181-3BAEC2175DB7}" type="pres">
      <dgm:prSet presAssocID="{CC75E4A5-C3EE-4C6A-AD14-90426EE524DD}" presName="ThreeNodes_2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AU"/>
        </a:p>
      </dgm:t>
    </dgm:pt>
    <dgm:pt modelId="{6BE23AEC-6E04-4270-B61A-EF20B656FAE6}" type="pres">
      <dgm:prSet presAssocID="{CC75E4A5-C3EE-4C6A-AD14-90426EE524DD}" presName="ThreeNodes_3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AU"/>
        </a:p>
      </dgm:t>
    </dgm:pt>
  </dgm:ptLst>
  <dgm:cxnLst>
    <dgm:cxn modelId="{9F9E3FA6-230F-4996-A807-430C0806F634}" type="presOf" srcId="{4A14727D-8E53-4CF4-9E06-AF7615390335}" destId="{8D8169F5-DC70-41C7-95CB-F4179EDE6073}" srcOrd="1" destOrd="0" presId="urn:microsoft.com/office/officeart/2005/8/layout/vProcess5"/>
    <dgm:cxn modelId="{13555674-3006-41D5-BB63-C615CCFF5DB0}" srcId="{CC75E4A5-C3EE-4C6A-AD14-90426EE524DD}" destId="{4A14727D-8E53-4CF4-9E06-AF7615390335}" srcOrd="0" destOrd="0" parTransId="{73DEA51E-3C9A-40B0-B9DA-C453502B8411}" sibTransId="{3150E91D-B5DC-4A79-A16A-EC695CD247E6}"/>
    <dgm:cxn modelId="{6BDDD8EE-CAA4-4D66-AAA1-EC41A26A8424}" type="presOf" srcId="{4A14727D-8E53-4CF4-9E06-AF7615390335}" destId="{8DF85605-ED74-46E9-B6C5-8F46228DE821}" srcOrd="0" destOrd="0" presId="urn:microsoft.com/office/officeart/2005/8/layout/vProcess5"/>
    <dgm:cxn modelId="{B94CC115-34E2-4FA8-9D11-041BEAD88455}" srcId="{CC75E4A5-C3EE-4C6A-AD14-90426EE524DD}" destId="{34161DDD-B1AD-4AF8-ACDB-6FDA7213BFD1}" srcOrd="1" destOrd="0" parTransId="{CA6EA344-2842-4D47-A393-AA1B4A839532}" sibTransId="{543FF348-8204-46F4-A655-6B2A810FB910}"/>
    <dgm:cxn modelId="{25C28490-7079-4B63-B79C-D2639A351568}" type="presOf" srcId="{34161DDD-B1AD-4AF8-ACDB-6FDA7213BFD1}" destId="{AF9EBAA4-439B-497B-A181-3BAEC2175DB7}" srcOrd="1" destOrd="0" presId="urn:microsoft.com/office/officeart/2005/8/layout/vProcess5"/>
    <dgm:cxn modelId="{896B7E4D-C164-47F8-9031-663160325A54}" type="presOf" srcId="{34161DDD-B1AD-4AF8-ACDB-6FDA7213BFD1}" destId="{7884CCCB-D770-4DA7-90D4-B5129FA65DC9}" srcOrd="0" destOrd="0" presId="urn:microsoft.com/office/officeart/2005/8/layout/vProcess5"/>
    <dgm:cxn modelId="{6DEF6B3F-7AA5-448F-83F1-4E86662A4904}" type="presOf" srcId="{3150E91D-B5DC-4A79-A16A-EC695CD247E6}" destId="{1FFDAE6A-B3C5-4AD4-9A85-7326EDC13AAD}" srcOrd="0" destOrd="0" presId="urn:microsoft.com/office/officeart/2005/8/layout/vProcess5"/>
    <dgm:cxn modelId="{017D4ECD-447C-4E07-B155-ABAC79341EA5}" srcId="{CC75E4A5-C3EE-4C6A-AD14-90426EE524DD}" destId="{8E5E27DE-CFF0-42E7-810E-9BE2FD6A3404}" srcOrd="2" destOrd="0" parTransId="{56541A2C-3C34-4D21-B4A8-FCEB4AC0CFCA}" sibTransId="{AFB8E679-FF51-4545-B5EB-88FA1D8F5B2C}"/>
    <dgm:cxn modelId="{79A91BCB-AEF0-43C6-A9D1-449AF42516AA}" type="presOf" srcId="{543FF348-8204-46F4-A655-6B2A810FB910}" destId="{F726E60D-B3B8-4CE0-A041-DC6C1688300D}" srcOrd="0" destOrd="0" presId="urn:microsoft.com/office/officeart/2005/8/layout/vProcess5"/>
    <dgm:cxn modelId="{B8A4C9DD-DB76-4017-926C-0355932AC5F3}" type="presOf" srcId="{8E5E27DE-CFF0-42E7-810E-9BE2FD6A3404}" destId="{A013E464-FE3D-4EA7-940B-3B11F73BDD50}" srcOrd="0" destOrd="0" presId="urn:microsoft.com/office/officeart/2005/8/layout/vProcess5"/>
    <dgm:cxn modelId="{7B2DEC99-6728-4C27-861B-CE4859809512}" type="presOf" srcId="{CC75E4A5-C3EE-4C6A-AD14-90426EE524DD}" destId="{D87423E3-1E7C-4133-9D9C-8C67A7A52097}" srcOrd="0" destOrd="0" presId="urn:microsoft.com/office/officeart/2005/8/layout/vProcess5"/>
    <dgm:cxn modelId="{AA23D6E4-20E2-4944-9E30-A0B162E13EAE}" type="presOf" srcId="{8E5E27DE-CFF0-42E7-810E-9BE2FD6A3404}" destId="{6BE23AEC-6E04-4270-B61A-EF20B656FAE6}" srcOrd="1" destOrd="0" presId="urn:microsoft.com/office/officeart/2005/8/layout/vProcess5"/>
    <dgm:cxn modelId="{B2018CA0-C8FE-481C-9C7F-841FD23BAC29}" type="presParOf" srcId="{D87423E3-1E7C-4133-9D9C-8C67A7A52097}" destId="{B6EFCF33-70A4-45F1-8A1C-5F18D7F9769E}" srcOrd="0" destOrd="0" presId="urn:microsoft.com/office/officeart/2005/8/layout/vProcess5"/>
    <dgm:cxn modelId="{66B9684A-BADF-4DC6-8A74-C1111B199ADE}" type="presParOf" srcId="{D87423E3-1E7C-4133-9D9C-8C67A7A52097}" destId="{8DF85605-ED74-46E9-B6C5-8F46228DE821}" srcOrd="1" destOrd="0" presId="urn:microsoft.com/office/officeart/2005/8/layout/vProcess5"/>
    <dgm:cxn modelId="{BABCA3A2-57E9-485B-B356-D3F5D7724AA3}" type="presParOf" srcId="{D87423E3-1E7C-4133-9D9C-8C67A7A52097}" destId="{7884CCCB-D770-4DA7-90D4-B5129FA65DC9}" srcOrd="2" destOrd="0" presId="urn:microsoft.com/office/officeart/2005/8/layout/vProcess5"/>
    <dgm:cxn modelId="{B60A3F6B-49E9-4D61-8D3A-9277F939AB10}" type="presParOf" srcId="{D87423E3-1E7C-4133-9D9C-8C67A7A52097}" destId="{A013E464-FE3D-4EA7-940B-3B11F73BDD50}" srcOrd="3" destOrd="0" presId="urn:microsoft.com/office/officeart/2005/8/layout/vProcess5"/>
    <dgm:cxn modelId="{F84DAB5F-A9D4-4865-8A8E-D63DCE992614}" type="presParOf" srcId="{D87423E3-1E7C-4133-9D9C-8C67A7A52097}" destId="{1FFDAE6A-B3C5-4AD4-9A85-7326EDC13AAD}" srcOrd="4" destOrd="0" presId="urn:microsoft.com/office/officeart/2005/8/layout/vProcess5"/>
    <dgm:cxn modelId="{8D290ED1-C1A8-4FCF-94E5-5A703901E7AF}" type="presParOf" srcId="{D87423E3-1E7C-4133-9D9C-8C67A7A52097}" destId="{F726E60D-B3B8-4CE0-A041-DC6C1688300D}" srcOrd="5" destOrd="0" presId="urn:microsoft.com/office/officeart/2005/8/layout/vProcess5"/>
    <dgm:cxn modelId="{2563826D-F183-470E-9799-67A3DE8BB5AA}" type="presParOf" srcId="{D87423E3-1E7C-4133-9D9C-8C67A7A52097}" destId="{8D8169F5-DC70-41C7-95CB-F4179EDE6073}" srcOrd="6" destOrd="0" presId="urn:microsoft.com/office/officeart/2005/8/layout/vProcess5"/>
    <dgm:cxn modelId="{526A3079-07DD-43D4-9A54-79F63199C183}" type="presParOf" srcId="{D87423E3-1E7C-4133-9D9C-8C67A7A52097}" destId="{AF9EBAA4-439B-497B-A181-3BAEC2175DB7}" srcOrd="7" destOrd="0" presId="urn:microsoft.com/office/officeart/2005/8/layout/vProcess5"/>
    <dgm:cxn modelId="{1DDD2973-E3F0-454B-B6B1-1B9733067625}" type="presParOf" srcId="{D87423E3-1E7C-4133-9D9C-8C67A7A52097}" destId="{6BE23AEC-6E04-4270-B61A-EF20B656FAE6}" srcOrd="8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01E4B90-D1B0-4223-9645-83DE94518489}" type="doc">
      <dgm:prSet loTypeId="urn:microsoft.com/office/officeart/2005/8/layout/process1" loCatId="process" qsTypeId="urn:microsoft.com/office/officeart/2005/8/quickstyle/simple1" qsCatId="simple" csTypeId="urn:microsoft.com/office/officeart/2005/8/colors/accent1_5" csCatId="accent1" phldr="1"/>
      <dgm:spPr/>
    </dgm:pt>
    <dgm:pt modelId="{B33302B2-C9FD-49E9-A88C-8829E0DB7E1D}">
      <dgm:prSet phldrT="[Text]"/>
      <dgm:spPr/>
      <dgm:t>
        <a:bodyPr/>
        <a:lstStyle/>
        <a:p>
          <a:r>
            <a:rPr lang="en-AU" dirty="0" smtClean="0"/>
            <a:t>Sector development</a:t>
          </a:r>
          <a:endParaRPr lang="en-AU" dirty="0"/>
        </a:p>
      </dgm:t>
    </dgm:pt>
    <dgm:pt modelId="{526CA24F-2EAE-46FA-AF2E-2E990A92AB51}" type="parTrans" cxnId="{2AB6BAB1-4461-4087-BE96-6A4683358DB6}">
      <dgm:prSet/>
      <dgm:spPr/>
      <dgm:t>
        <a:bodyPr/>
        <a:lstStyle/>
        <a:p>
          <a:endParaRPr lang="en-AU"/>
        </a:p>
      </dgm:t>
    </dgm:pt>
    <dgm:pt modelId="{3ED8FFDD-09A5-41DF-B84F-56E951DC1230}" type="sibTrans" cxnId="{2AB6BAB1-4461-4087-BE96-6A4683358DB6}">
      <dgm:prSet/>
      <dgm:spPr/>
      <dgm:t>
        <a:bodyPr/>
        <a:lstStyle/>
        <a:p>
          <a:endParaRPr lang="en-AU"/>
        </a:p>
      </dgm:t>
    </dgm:pt>
    <dgm:pt modelId="{49DC40F6-B10B-48C0-8D9E-1FF2083D329D}">
      <dgm:prSet phldrT="[Text]"/>
      <dgm:spPr/>
      <dgm:t>
        <a:bodyPr/>
        <a:lstStyle/>
        <a:p>
          <a:r>
            <a:rPr lang="en-AU" dirty="0" smtClean="0"/>
            <a:t>Sector endorsement</a:t>
          </a:r>
          <a:endParaRPr lang="en-AU" dirty="0"/>
        </a:p>
      </dgm:t>
    </dgm:pt>
    <dgm:pt modelId="{7C8AA4D1-A587-4914-BACD-B9E74C48E63E}" type="parTrans" cxnId="{BE41DB52-4919-48D1-8BD7-3CD8C7593AB8}">
      <dgm:prSet/>
      <dgm:spPr/>
      <dgm:t>
        <a:bodyPr/>
        <a:lstStyle/>
        <a:p>
          <a:endParaRPr lang="en-AU"/>
        </a:p>
      </dgm:t>
    </dgm:pt>
    <dgm:pt modelId="{14C9522C-B982-4509-8534-0D07071C63E6}" type="sibTrans" cxnId="{BE41DB52-4919-48D1-8BD7-3CD8C7593AB8}">
      <dgm:prSet/>
      <dgm:spPr/>
      <dgm:t>
        <a:bodyPr/>
        <a:lstStyle/>
        <a:p>
          <a:endParaRPr lang="en-AU"/>
        </a:p>
      </dgm:t>
    </dgm:pt>
    <dgm:pt modelId="{DBD9D3EF-D37F-4E01-A1F8-1E4C4FFD97F1}">
      <dgm:prSet phldrT="[Text]"/>
      <dgm:spPr/>
      <dgm:t>
        <a:bodyPr/>
        <a:lstStyle/>
        <a:p>
          <a:r>
            <a:rPr lang="en-AU" dirty="0" smtClean="0"/>
            <a:t>Proposed funding strategies for 2017-20</a:t>
          </a:r>
          <a:endParaRPr lang="en-AU" dirty="0"/>
        </a:p>
      </dgm:t>
    </dgm:pt>
    <dgm:pt modelId="{8353EB21-C070-42D3-BB79-2745F6475613}" type="parTrans" cxnId="{BC0EC225-C57B-4E44-B618-C07EAE38E61B}">
      <dgm:prSet/>
      <dgm:spPr/>
      <dgm:t>
        <a:bodyPr/>
        <a:lstStyle/>
        <a:p>
          <a:endParaRPr lang="en-AU"/>
        </a:p>
      </dgm:t>
    </dgm:pt>
    <dgm:pt modelId="{3D6C06DA-391D-4C4C-B7B4-218EADA17849}" type="sibTrans" cxnId="{BC0EC225-C57B-4E44-B618-C07EAE38E61B}">
      <dgm:prSet/>
      <dgm:spPr/>
      <dgm:t>
        <a:bodyPr/>
        <a:lstStyle/>
        <a:p>
          <a:endParaRPr lang="en-AU"/>
        </a:p>
      </dgm:t>
    </dgm:pt>
    <dgm:pt modelId="{9E070D5B-87AC-46BA-B082-A301079DFD57}" type="pres">
      <dgm:prSet presAssocID="{501E4B90-D1B0-4223-9645-83DE94518489}" presName="Name0" presStyleCnt="0">
        <dgm:presLayoutVars>
          <dgm:dir/>
          <dgm:resizeHandles val="exact"/>
        </dgm:presLayoutVars>
      </dgm:prSet>
      <dgm:spPr/>
    </dgm:pt>
    <dgm:pt modelId="{F7BDDE8A-ADD9-4930-8039-B3A1950EC173}" type="pres">
      <dgm:prSet presAssocID="{B33302B2-C9FD-49E9-A88C-8829E0DB7E1D}" presName="node" presStyleLbl="node1" presStyleIdx="0" presStyleCnt="3" custLinFactNeighborY="-33272">
        <dgm:presLayoutVars>
          <dgm:bulletEnabled val="1"/>
        </dgm:presLayoutVars>
      </dgm:prSet>
      <dgm:spPr/>
      <dgm:t>
        <a:bodyPr/>
        <a:lstStyle/>
        <a:p>
          <a:endParaRPr lang="en-AU"/>
        </a:p>
      </dgm:t>
    </dgm:pt>
    <dgm:pt modelId="{D3854850-53EB-42F0-AABE-02F4BD0FF64F}" type="pres">
      <dgm:prSet presAssocID="{3ED8FFDD-09A5-41DF-B84F-56E951DC1230}" presName="sibTrans" presStyleLbl="sibTrans2D1" presStyleIdx="0" presStyleCnt="2"/>
      <dgm:spPr/>
      <dgm:t>
        <a:bodyPr/>
        <a:lstStyle/>
        <a:p>
          <a:endParaRPr lang="en-AU"/>
        </a:p>
      </dgm:t>
    </dgm:pt>
    <dgm:pt modelId="{3D9F73ED-0D53-422C-9BE9-2859A562E8B3}" type="pres">
      <dgm:prSet presAssocID="{3ED8FFDD-09A5-41DF-B84F-56E951DC1230}" presName="connectorText" presStyleLbl="sibTrans2D1" presStyleIdx="0" presStyleCnt="2"/>
      <dgm:spPr/>
      <dgm:t>
        <a:bodyPr/>
        <a:lstStyle/>
        <a:p>
          <a:endParaRPr lang="en-AU"/>
        </a:p>
      </dgm:t>
    </dgm:pt>
    <dgm:pt modelId="{5DD9F43C-FB29-428D-A30F-7E03C5ADE33F}" type="pres">
      <dgm:prSet presAssocID="{49DC40F6-B10B-48C0-8D9E-1FF2083D329D}" presName="node" presStyleLbl="node1" presStyleIdx="1" presStyleCnt="3" custLinFactNeighborY="-33272">
        <dgm:presLayoutVars>
          <dgm:bulletEnabled val="1"/>
        </dgm:presLayoutVars>
      </dgm:prSet>
      <dgm:spPr/>
      <dgm:t>
        <a:bodyPr/>
        <a:lstStyle/>
        <a:p>
          <a:endParaRPr lang="en-AU"/>
        </a:p>
      </dgm:t>
    </dgm:pt>
    <dgm:pt modelId="{FC3E6667-A746-43C4-8B8C-AB1713C01855}" type="pres">
      <dgm:prSet presAssocID="{14C9522C-B982-4509-8534-0D07071C63E6}" presName="sibTrans" presStyleLbl="sibTrans2D1" presStyleIdx="1" presStyleCnt="2"/>
      <dgm:spPr/>
      <dgm:t>
        <a:bodyPr/>
        <a:lstStyle/>
        <a:p>
          <a:endParaRPr lang="en-AU"/>
        </a:p>
      </dgm:t>
    </dgm:pt>
    <dgm:pt modelId="{486DC56B-B8CD-4781-9C51-5CA7B6849EBC}" type="pres">
      <dgm:prSet presAssocID="{14C9522C-B982-4509-8534-0D07071C63E6}" presName="connectorText" presStyleLbl="sibTrans2D1" presStyleIdx="1" presStyleCnt="2"/>
      <dgm:spPr/>
      <dgm:t>
        <a:bodyPr/>
        <a:lstStyle/>
        <a:p>
          <a:endParaRPr lang="en-AU"/>
        </a:p>
      </dgm:t>
    </dgm:pt>
    <dgm:pt modelId="{F7E00CB2-E54F-4408-B268-7139EBA22FE4}" type="pres">
      <dgm:prSet presAssocID="{DBD9D3EF-D37F-4E01-A1F8-1E4C4FFD97F1}" presName="node" presStyleLbl="node1" presStyleIdx="2" presStyleCnt="3" custLinFactNeighborY="-33272">
        <dgm:presLayoutVars>
          <dgm:bulletEnabled val="1"/>
        </dgm:presLayoutVars>
      </dgm:prSet>
      <dgm:spPr/>
      <dgm:t>
        <a:bodyPr/>
        <a:lstStyle/>
        <a:p>
          <a:endParaRPr lang="en-AU"/>
        </a:p>
      </dgm:t>
    </dgm:pt>
  </dgm:ptLst>
  <dgm:cxnLst>
    <dgm:cxn modelId="{A48EAD09-5831-49C7-A901-E0FFEC8BEAC9}" type="presOf" srcId="{3ED8FFDD-09A5-41DF-B84F-56E951DC1230}" destId="{D3854850-53EB-42F0-AABE-02F4BD0FF64F}" srcOrd="0" destOrd="0" presId="urn:microsoft.com/office/officeart/2005/8/layout/process1"/>
    <dgm:cxn modelId="{3B9FD728-C227-481F-B475-3DEC695F7279}" type="presOf" srcId="{3ED8FFDD-09A5-41DF-B84F-56E951DC1230}" destId="{3D9F73ED-0D53-422C-9BE9-2859A562E8B3}" srcOrd="1" destOrd="0" presId="urn:microsoft.com/office/officeart/2005/8/layout/process1"/>
    <dgm:cxn modelId="{8A4BAE07-90F2-421F-A606-8D753AC6AFFF}" type="presOf" srcId="{14C9522C-B982-4509-8534-0D07071C63E6}" destId="{FC3E6667-A746-43C4-8B8C-AB1713C01855}" srcOrd="0" destOrd="0" presId="urn:microsoft.com/office/officeart/2005/8/layout/process1"/>
    <dgm:cxn modelId="{BE41DB52-4919-48D1-8BD7-3CD8C7593AB8}" srcId="{501E4B90-D1B0-4223-9645-83DE94518489}" destId="{49DC40F6-B10B-48C0-8D9E-1FF2083D329D}" srcOrd="1" destOrd="0" parTransId="{7C8AA4D1-A587-4914-BACD-B9E74C48E63E}" sibTransId="{14C9522C-B982-4509-8534-0D07071C63E6}"/>
    <dgm:cxn modelId="{072D6369-DAEA-4913-AF61-5ADF952DE4F1}" type="presOf" srcId="{501E4B90-D1B0-4223-9645-83DE94518489}" destId="{9E070D5B-87AC-46BA-B082-A301079DFD57}" srcOrd="0" destOrd="0" presId="urn:microsoft.com/office/officeart/2005/8/layout/process1"/>
    <dgm:cxn modelId="{BC467C4C-5189-45CE-86F2-D16E383D60AD}" type="presOf" srcId="{DBD9D3EF-D37F-4E01-A1F8-1E4C4FFD97F1}" destId="{F7E00CB2-E54F-4408-B268-7139EBA22FE4}" srcOrd="0" destOrd="0" presId="urn:microsoft.com/office/officeart/2005/8/layout/process1"/>
    <dgm:cxn modelId="{FD81B142-246E-4B29-8768-ACD36DC76E21}" type="presOf" srcId="{49DC40F6-B10B-48C0-8D9E-1FF2083D329D}" destId="{5DD9F43C-FB29-428D-A30F-7E03C5ADE33F}" srcOrd="0" destOrd="0" presId="urn:microsoft.com/office/officeart/2005/8/layout/process1"/>
    <dgm:cxn modelId="{BC0EC225-C57B-4E44-B618-C07EAE38E61B}" srcId="{501E4B90-D1B0-4223-9645-83DE94518489}" destId="{DBD9D3EF-D37F-4E01-A1F8-1E4C4FFD97F1}" srcOrd="2" destOrd="0" parTransId="{8353EB21-C070-42D3-BB79-2745F6475613}" sibTransId="{3D6C06DA-391D-4C4C-B7B4-218EADA17849}"/>
    <dgm:cxn modelId="{81EAE0FA-BFFC-497F-AC2B-6821020F18AB}" type="presOf" srcId="{B33302B2-C9FD-49E9-A88C-8829E0DB7E1D}" destId="{F7BDDE8A-ADD9-4930-8039-B3A1950EC173}" srcOrd="0" destOrd="0" presId="urn:microsoft.com/office/officeart/2005/8/layout/process1"/>
    <dgm:cxn modelId="{DFF5782B-5424-41BC-BD93-2ADF086A2E7F}" type="presOf" srcId="{14C9522C-B982-4509-8534-0D07071C63E6}" destId="{486DC56B-B8CD-4781-9C51-5CA7B6849EBC}" srcOrd="1" destOrd="0" presId="urn:microsoft.com/office/officeart/2005/8/layout/process1"/>
    <dgm:cxn modelId="{2AB6BAB1-4461-4087-BE96-6A4683358DB6}" srcId="{501E4B90-D1B0-4223-9645-83DE94518489}" destId="{B33302B2-C9FD-49E9-A88C-8829E0DB7E1D}" srcOrd="0" destOrd="0" parTransId="{526CA24F-2EAE-46FA-AF2E-2E990A92AB51}" sibTransId="{3ED8FFDD-09A5-41DF-B84F-56E951DC1230}"/>
    <dgm:cxn modelId="{DE08AEBF-55E9-45AF-8F69-2F1F9A81EA7D}" type="presParOf" srcId="{9E070D5B-87AC-46BA-B082-A301079DFD57}" destId="{F7BDDE8A-ADD9-4930-8039-B3A1950EC173}" srcOrd="0" destOrd="0" presId="urn:microsoft.com/office/officeart/2005/8/layout/process1"/>
    <dgm:cxn modelId="{A0DD2D6F-4DC9-4613-BC8C-EA462D1BDABC}" type="presParOf" srcId="{9E070D5B-87AC-46BA-B082-A301079DFD57}" destId="{D3854850-53EB-42F0-AABE-02F4BD0FF64F}" srcOrd="1" destOrd="0" presId="urn:microsoft.com/office/officeart/2005/8/layout/process1"/>
    <dgm:cxn modelId="{F1994E1E-115A-4B8E-8E5E-8B642B9FB2EC}" type="presParOf" srcId="{D3854850-53EB-42F0-AABE-02F4BD0FF64F}" destId="{3D9F73ED-0D53-422C-9BE9-2859A562E8B3}" srcOrd="0" destOrd="0" presId="urn:microsoft.com/office/officeart/2005/8/layout/process1"/>
    <dgm:cxn modelId="{FC81027B-B92F-481F-A10F-9775DD10128F}" type="presParOf" srcId="{9E070D5B-87AC-46BA-B082-A301079DFD57}" destId="{5DD9F43C-FB29-428D-A30F-7E03C5ADE33F}" srcOrd="2" destOrd="0" presId="urn:microsoft.com/office/officeart/2005/8/layout/process1"/>
    <dgm:cxn modelId="{C39D2ED9-354B-4A02-B9A2-279D6167C221}" type="presParOf" srcId="{9E070D5B-87AC-46BA-B082-A301079DFD57}" destId="{FC3E6667-A746-43C4-8B8C-AB1713C01855}" srcOrd="3" destOrd="0" presId="urn:microsoft.com/office/officeart/2005/8/layout/process1"/>
    <dgm:cxn modelId="{90FCC811-69CC-4F91-BE2B-E1FF0A876EC1}" type="presParOf" srcId="{FC3E6667-A746-43C4-8B8C-AB1713C01855}" destId="{486DC56B-B8CD-4781-9C51-5CA7B6849EBC}" srcOrd="0" destOrd="0" presId="urn:microsoft.com/office/officeart/2005/8/layout/process1"/>
    <dgm:cxn modelId="{EF935B16-D150-4856-A4DA-438B6C541E3C}" type="presParOf" srcId="{9E070D5B-87AC-46BA-B082-A301079DFD57}" destId="{F7E00CB2-E54F-4408-B268-7139EBA22FE4}" srcOrd="4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821638C-D12B-424F-83F2-3FF9E5C99E5B}" type="doc">
      <dgm:prSet loTypeId="urn:microsoft.com/office/officeart/2005/8/layout/process1" loCatId="process" qsTypeId="urn:microsoft.com/office/officeart/2005/8/quickstyle/simple1" qsCatId="simple" csTypeId="urn:microsoft.com/office/officeart/2005/8/colors/accent1_5" csCatId="accent1" phldr="1"/>
      <dgm:spPr/>
    </dgm:pt>
    <dgm:pt modelId="{8A2D9C4C-9805-4024-A664-B050D72640D4}">
      <dgm:prSet phldrT="[Text]"/>
      <dgm:spPr/>
      <dgm:t>
        <a:bodyPr/>
        <a:lstStyle/>
        <a:p>
          <a:r>
            <a:rPr lang="en-AU" dirty="0" smtClean="0"/>
            <a:t>Agreed priority initiatives</a:t>
          </a:r>
          <a:endParaRPr lang="en-AU" dirty="0"/>
        </a:p>
      </dgm:t>
    </dgm:pt>
    <dgm:pt modelId="{70BC5B1E-7A59-4298-90CF-86C61280AACC}" type="parTrans" cxnId="{20FA3E87-1C20-4A27-A6BD-860D0473C764}">
      <dgm:prSet/>
      <dgm:spPr/>
      <dgm:t>
        <a:bodyPr/>
        <a:lstStyle/>
        <a:p>
          <a:endParaRPr lang="en-AU"/>
        </a:p>
      </dgm:t>
    </dgm:pt>
    <dgm:pt modelId="{D770CA8B-2EA6-4B9F-99E5-5FD8904CE960}" type="sibTrans" cxnId="{20FA3E87-1C20-4A27-A6BD-860D0473C764}">
      <dgm:prSet/>
      <dgm:spPr/>
      <dgm:t>
        <a:bodyPr/>
        <a:lstStyle/>
        <a:p>
          <a:endParaRPr lang="en-AU"/>
        </a:p>
      </dgm:t>
    </dgm:pt>
    <dgm:pt modelId="{DC423145-550C-42D7-9018-DA8BB3B3D37D}">
      <dgm:prSet phldrT="[Text]"/>
      <dgm:spPr/>
      <dgm:t>
        <a:bodyPr/>
        <a:lstStyle/>
        <a:p>
          <a:r>
            <a:rPr lang="en-AU" dirty="0" smtClean="0"/>
            <a:t>Working groups and legal assistance forums</a:t>
          </a:r>
          <a:endParaRPr lang="en-AU" dirty="0"/>
        </a:p>
      </dgm:t>
    </dgm:pt>
    <dgm:pt modelId="{34669B16-B209-4DCE-8E79-5A1E69EB142A}" type="parTrans" cxnId="{0A847AB2-AD76-4120-9815-7C232587CF3D}">
      <dgm:prSet/>
      <dgm:spPr/>
      <dgm:t>
        <a:bodyPr/>
        <a:lstStyle/>
        <a:p>
          <a:endParaRPr lang="en-AU"/>
        </a:p>
      </dgm:t>
    </dgm:pt>
    <dgm:pt modelId="{1B9B6CD7-0828-4C29-835D-37BA08FD8C4D}" type="sibTrans" cxnId="{0A847AB2-AD76-4120-9815-7C232587CF3D}">
      <dgm:prSet/>
      <dgm:spPr/>
      <dgm:t>
        <a:bodyPr/>
        <a:lstStyle/>
        <a:p>
          <a:endParaRPr lang="en-AU"/>
        </a:p>
      </dgm:t>
    </dgm:pt>
    <dgm:pt modelId="{60696237-357A-4FA0-B4E4-DF1BEE027245}">
      <dgm:prSet phldrT="[Text]"/>
      <dgm:spPr/>
      <dgm:t>
        <a:bodyPr/>
        <a:lstStyle/>
        <a:p>
          <a:r>
            <a:rPr lang="en-AU" dirty="0" smtClean="0"/>
            <a:t>Reporting</a:t>
          </a:r>
          <a:endParaRPr lang="en-AU" dirty="0"/>
        </a:p>
      </dgm:t>
    </dgm:pt>
    <dgm:pt modelId="{A3F6198B-F819-4FA4-8C05-5DCC1845634B}" type="parTrans" cxnId="{677F8A2F-1894-49CC-9F3A-AFD0EECD074D}">
      <dgm:prSet/>
      <dgm:spPr/>
      <dgm:t>
        <a:bodyPr/>
        <a:lstStyle/>
        <a:p>
          <a:endParaRPr lang="en-AU"/>
        </a:p>
      </dgm:t>
    </dgm:pt>
    <dgm:pt modelId="{A159B600-B7A1-4D85-9403-B8A955B11E10}" type="sibTrans" cxnId="{677F8A2F-1894-49CC-9F3A-AFD0EECD074D}">
      <dgm:prSet/>
      <dgm:spPr/>
      <dgm:t>
        <a:bodyPr/>
        <a:lstStyle/>
        <a:p>
          <a:endParaRPr lang="en-AU"/>
        </a:p>
      </dgm:t>
    </dgm:pt>
    <dgm:pt modelId="{A1207A58-532C-462A-AD62-D7865EFF59D9}" type="pres">
      <dgm:prSet presAssocID="{3821638C-D12B-424F-83F2-3FF9E5C99E5B}" presName="Name0" presStyleCnt="0">
        <dgm:presLayoutVars>
          <dgm:dir/>
          <dgm:resizeHandles val="exact"/>
        </dgm:presLayoutVars>
      </dgm:prSet>
      <dgm:spPr/>
    </dgm:pt>
    <dgm:pt modelId="{35CA8598-550C-475B-AD90-108B635A1861}" type="pres">
      <dgm:prSet presAssocID="{8A2D9C4C-9805-4024-A664-B050D72640D4}" presName="node" presStyleLbl="node1" presStyleIdx="0" presStyleCnt="3" custLinFactNeighborY="-33271">
        <dgm:presLayoutVars>
          <dgm:bulletEnabled val="1"/>
        </dgm:presLayoutVars>
      </dgm:prSet>
      <dgm:spPr/>
      <dgm:t>
        <a:bodyPr/>
        <a:lstStyle/>
        <a:p>
          <a:endParaRPr lang="en-AU"/>
        </a:p>
      </dgm:t>
    </dgm:pt>
    <dgm:pt modelId="{8B244488-28D2-4C00-97AA-02CA3FA03916}" type="pres">
      <dgm:prSet presAssocID="{D770CA8B-2EA6-4B9F-99E5-5FD8904CE960}" presName="sibTrans" presStyleLbl="sibTrans2D1" presStyleIdx="0" presStyleCnt="2"/>
      <dgm:spPr/>
      <dgm:t>
        <a:bodyPr/>
        <a:lstStyle/>
        <a:p>
          <a:endParaRPr lang="en-AU"/>
        </a:p>
      </dgm:t>
    </dgm:pt>
    <dgm:pt modelId="{DCBEDABC-9383-4736-984B-2578DCC20EF0}" type="pres">
      <dgm:prSet presAssocID="{D770CA8B-2EA6-4B9F-99E5-5FD8904CE960}" presName="connectorText" presStyleLbl="sibTrans2D1" presStyleIdx="0" presStyleCnt="2"/>
      <dgm:spPr/>
      <dgm:t>
        <a:bodyPr/>
        <a:lstStyle/>
        <a:p>
          <a:endParaRPr lang="en-AU"/>
        </a:p>
      </dgm:t>
    </dgm:pt>
    <dgm:pt modelId="{8097C262-68D0-4287-A4FE-7441A30C158A}" type="pres">
      <dgm:prSet presAssocID="{DC423145-550C-42D7-9018-DA8BB3B3D37D}" presName="node" presStyleLbl="node1" presStyleIdx="1" presStyleCnt="3" custLinFactNeighborY="-33271">
        <dgm:presLayoutVars>
          <dgm:bulletEnabled val="1"/>
        </dgm:presLayoutVars>
      </dgm:prSet>
      <dgm:spPr/>
      <dgm:t>
        <a:bodyPr/>
        <a:lstStyle/>
        <a:p>
          <a:endParaRPr lang="en-AU"/>
        </a:p>
      </dgm:t>
    </dgm:pt>
    <dgm:pt modelId="{AB23A99D-DF39-4D12-A083-A409656F4E08}" type="pres">
      <dgm:prSet presAssocID="{1B9B6CD7-0828-4C29-835D-37BA08FD8C4D}" presName="sibTrans" presStyleLbl="sibTrans2D1" presStyleIdx="1" presStyleCnt="2"/>
      <dgm:spPr/>
      <dgm:t>
        <a:bodyPr/>
        <a:lstStyle/>
        <a:p>
          <a:endParaRPr lang="en-AU"/>
        </a:p>
      </dgm:t>
    </dgm:pt>
    <dgm:pt modelId="{C2DE5333-075E-40AF-B7D4-9C45D8F4AAB0}" type="pres">
      <dgm:prSet presAssocID="{1B9B6CD7-0828-4C29-835D-37BA08FD8C4D}" presName="connectorText" presStyleLbl="sibTrans2D1" presStyleIdx="1" presStyleCnt="2"/>
      <dgm:spPr/>
      <dgm:t>
        <a:bodyPr/>
        <a:lstStyle/>
        <a:p>
          <a:endParaRPr lang="en-AU"/>
        </a:p>
      </dgm:t>
    </dgm:pt>
    <dgm:pt modelId="{3927C7FE-58A7-4C5F-87DA-EF3CBA2D2B21}" type="pres">
      <dgm:prSet presAssocID="{60696237-357A-4FA0-B4E4-DF1BEE027245}" presName="node" presStyleLbl="node1" presStyleIdx="2" presStyleCnt="3" custLinFactNeighborY="-33271">
        <dgm:presLayoutVars>
          <dgm:bulletEnabled val="1"/>
        </dgm:presLayoutVars>
      </dgm:prSet>
      <dgm:spPr/>
      <dgm:t>
        <a:bodyPr/>
        <a:lstStyle/>
        <a:p>
          <a:endParaRPr lang="en-AU"/>
        </a:p>
      </dgm:t>
    </dgm:pt>
  </dgm:ptLst>
  <dgm:cxnLst>
    <dgm:cxn modelId="{9481D18E-3348-4DEE-B8AC-1F3D8000E759}" type="presOf" srcId="{60696237-357A-4FA0-B4E4-DF1BEE027245}" destId="{3927C7FE-58A7-4C5F-87DA-EF3CBA2D2B21}" srcOrd="0" destOrd="0" presId="urn:microsoft.com/office/officeart/2005/8/layout/process1"/>
    <dgm:cxn modelId="{6BAD7322-C408-4E1E-96BE-250E9DE9A672}" type="presOf" srcId="{8A2D9C4C-9805-4024-A664-B050D72640D4}" destId="{35CA8598-550C-475B-AD90-108B635A1861}" srcOrd="0" destOrd="0" presId="urn:microsoft.com/office/officeart/2005/8/layout/process1"/>
    <dgm:cxn modelId="{527999AA-51DA-4D91-A58B-9CA0E743E238}" type="presOf" srcId="{D770CA8B-2EA6-4B9F-99E5-5FD8904CE960}" destId="{DCBEDABC-9383-4736-984B-2578DCC20EF0}" srcOrd="1" destOrd="0" presId="urn:microsoft.com/office/officeart/2005/8/layout/process1"/>
    <dgm:cxn modelId="{677F8A2F-1894-49CC-9F3A-AFD0EECD074D}" srcId="{3821638C-D12B-424F-83F2-3FF9E5C99E5B}" destId="{60696237-357A-4FA0-B4E4-DF1BEE027245}" srcOrd="2" destOrd="0" parTransId="{A3F6198B-F819-4FA4-8C05-5DCC1845634B}" sibTransId="{A159B600-B7A1-4D85-9403-B8A955B11E10}"/>
    <dgm:cxn modelId="{2626F1AC-1057-468A-937C-55B16C9D1258}" type="presOf" srcId="{3821638C-D12B-424F-83F2-3FF9E5C99E5B}" destId="{A1207A58-532C-462A-AD62-D7865EFF59D9}" srcOrd="0" destOrd="0" presId="urn:microsoft.com/office/officeart/2005/8/layout/process1"/>
    <dgm:cxn modelId="{B7112414-C856-4E12-AAB8-D6AD7D357C46}" type="presOf" srcId="{1B9B6CD7-0828-4C29-835D-37BA08FD8C4D}" destId="{AB23A99D-DF39-4D12-A083-A409656F4E08}" srcOrd="0" destOrd="0" presId="urn:microsoft.com/office/officeart/2005/8/layout/process1"/>
    <dgm:cxn modelId="{4D705613-6D45-4770-866D-8AC47CDA1733}" type="presOf" srcId="{D770CA8B-2EA6-4B9F-99E5-5FD8904CE960}" destId="{8B244488-28D2-4C00-97AA-02CA3FA03916}" srcOrd="0" destOrd="0" presId="urn:microsoft.com/office/officeart/2005/8/layout/process1"/>
    <dgm:cxn modelId="{EFE9ED88-32C7-4C2A-9B2A-B547925914DF}" type="presOf" srcId="{1B9B6CD7-0828-4C29-835D-37BA08FD8C4D}" destId="{C2DE5333-075E-40AF-B7D4-9C45D8F4AAB0}" srcOrd="1" destOrd="0" presId="urn:microsoft.com/office/officeart/2005/8/layout/process1"/>
    <dgm:cxn modelId="{20FA3E87-1C20-4A27-A6BD-860D0473C764}" srcId="{3821638C-D12B-424F-83F2-3FF9E5C99E5B}" destId="{8A2D9C4C-9805-4024-A664-B050D72640D4}" srcOrd="0" destOrd="0" parTransId="{70BC5B1E-7A59-4298-90CF-86C61280AACC}" sibTransId="{D770CA8B-2EA6-4B9F-99E5-5FD8904CE960}"/>
    <dgm:cxn modelId="{0A847AB2-AD76-4120-9815-7C232587CF3D}" srcId="{3821638C-D12B-424F-83F2-3FF9E5C99E5B}" destId="{DC423145-550C-42D7-9018-DA8BB3B3D37D}" srcOrd="1" destOrd="0" parTransId="{34669B16-B209-4DCE-8E79-5A1E69EB142A}" sibTransId="{1B9B6CD7-0828-4C29-835D-37BA08FD8C4D}"/>
    <dgm:cxn modelId="{62311FF3-30C8-4F17-A235-3208F8AF676E}" type="presOf" srcId="{DC423145-550C-42D7-9018-DA8BB3B3D37D}" destId="{8097C262-68D0-4287-A4FE-7441A30C158A}" srcOrd="0" destOrd="0" presId="urn:microsoft.com/office/officeart/2005/8/layout/process1"/>
    <dgm:cxn modelId="{3AD7542A-DB52-4858-B6D2-46DDDF87FEC2}" type="presParOf" srcId="{A1207A58-532C-462A-AD62-D7865EFF59D9}" destId="{35CA8598-550C-475B-AD90-108B635A1861}" srcOrd="0" destOrd="0" presId="urn:microsoft.com/office/officeart/2005/8/layout/process1"/>
    <dgm:cxn modelId="{CFE15D90-213E-4744-8AA3-A6D92D323A9C}" type="presParOf" srcId="{A1207A58-532C-462A-AD62-D7865EFF59D9}" destId="{8B244488-28D2-4C00-97AA-02CA3FA03916}" srcOrd="1" destOrd="0" presId="urn:microsoft.com/office/officeart/2005/8/layout/process1"/>
    <dgm:cxn modelId="{81436427-39F1-456E-843E-CFDF6BB6FCC6}" type="presParOf" srcId="{8B244488-28D2-4C00-97AA-02CA3FA03916}" destId="{DCBEDABC-9383-4736-984B-2578DCC20EF0}" srcOrd="0" destOrd="0" presId="urn:microsoft.com/office/officeart/2005/8/layout/process1"/>
    <dgm:cxn modelId="{C22B404A-694A-4114-91C7-4257E02BDF73}" type="presParOf" srcId="{A1207A58-532C-462A-AD62-D7865EFF59D9}" destId="{8097C262-68D0-4287-A4FE-7441A30C158A}" srcOrd="2" destOrd="0" presId="urn:microsoft.com/office/officeart/2005/8/layout/process1"/>
    <dgm:cxn modelId="{8D339215-6CF5-42F0-B1B4-2D5D6BE3F267}" type="presParOf" srcId="{A1207A58-532C-462A-AD62-D7865EFF59D9}" destId="{AB23A99D-DF39-4D12-A083-A409656F4E08}" srcOrd="3" destOrd="0" presId="urn:microsoft.com/office/officeart/2005/8/layout/process1"/>
    <dgm:cxn modelId="{F1B07D09-37B7-4FD7-A8FD-82BA3A26EB0A}" type="presParOf" srcId="{AB23A99D-DF39-4D12-A083-A409656F4E08}" destId="{C2DE5333-075E-40AF-B7D4-9C45D8F4AAB0}" srcOrd="0" destOrd="0" presId="urn:microsoft.com/office/officeart/2005/8/layout/process1"/>
    <dgm:cxn modelId="{628504A1-882B-40FC-A1D7-B6F9653BA1AA}" type="presParOf" srcId="{A1207A58-532C-462A-AD62-D7865EFF59D9}" destId="{3927C7FE-58A7-4C5F-87DA-EF3CBA2D2B21}" srcOrd="4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DF85605-ED74-46E9-B6C5-8F46228DE821}">
      <dsp:nvSpPr>
        <dsp:cNvPr id="0" name=""/>
        <dsp:cNvSpPr/>
      </dsp:nvSpPr>
      <dsp:spPr>
        <a:xfrm>
          <a:off x="0" y="0"/>
          <a:ext cx="5181600" cy="1219200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3000" kern="1200" dirty="0" smtClean="0"/>
            <a:t>Strategic objectives</a:t>
          </a:r>
          <a:endParaRPr lang="en-AU" sz="3000" kern="1200" dirty="0"/>
        </a:p>
      </dsp:txBody>
      <dsp:txXfrm>
        <a:off x="35709" y="35709"/>
        <a:ext cx="3865988" cy="1147782"/>
      </dsp:txXfrm>
    </dsp:sp>
    <dsp:sp modelId="{7884CCCB-D770-4DA7-90D4-B5129FA65DC9}">
      <dsp:nvSpPr>
        <dsp:cNvPr id="0" name=""/>
        <dsp:cNvSpPr/>
      </dsp:nvSpPr>
      <dsp:spPr>
        <a:xfrm>
          <a:off x="457199" y="1422399"/>
          <a:ext cx="5181600" cy="1219200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hueOff val="0"/>
            <a:satOff val="0"/>
            <a:lumOff val="0"/>
            <a:alphaOff val="-2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3000" kern="1200" dirty="0" smtClean="0"/>
            <a:t>Funding strategies</a:t>
          </a:r>
          <a:endParaRPr lang="en-AU" sz="3000" kern="1200" dirty="0"/>
        </a:p>
      </dsp:txBody>
      <dsp:txXfrm>
        <a:off x="492908" y="1458108"/>
        <a:ext cx="3860502" cy="1147782"/>
      </dsp:txXfrm>
    </dsp:sp>
    <dsp:sp modelId="{A013E464-FE3D-4EA7-940B-3B11F73BDD50}">
      <dsp:nvSpPr>
        <dsp:cNvPr id="0" name=""/>
        <dsp:cNvSpPr/>
      </dsp:nvSpPr>
      <dsp:spPr>
        <a:xfrm>
          <a:off x="914399" y="2844799"/>
          <a:ext cx="5181600" cy="1219200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hueOff val="0"/>
            <a:satOff val="0"/>
            <a:lumOff val="0"/>
            <a:alphaOff val="-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3000" kern="1200" dirty="0" smtClean="0"/>
            <a:t>Practical applications</a:t>
          </a:r>
          <a:endParaRPr lang="en-AU" sz="3000" kern="1200" dirty="0"/>
        </a:p>
      </dsp:txBody>
      <dsp:txXfrm>
        <a:off x="950108" y="2880508"/>
        <a:ext cx="3860502" cy="1147782"/>
      </dsp:txXfrm>
    </dsp:sp>
    <dsp:sp modelId="{1FFDAE6A-B3C5-4AD4-9A85-7326EDC13AAD}">
      <dsp:nvSpPr>
        <dsp:cNvPr id="0" name=""/>
        <dsp:cNvSpPr/>
      </dsp:nvSpPr>
      <dsp:spPr>
        <a:xfrm>
          <a:off x="4389120" y="924560"/>
          <a:ext cx="792480" cy="792480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AU" sz="3600" kern="1200"/>
        </a:p>
      </dsp:txBody>
      <dsp:txXfrm>
        <a:off x="4567428" y="924560"/>
        <a:ext cx="435864" cy="596341"/>
      </dsp:txXfrm>
    </dsp:sp>
    <dsp:sp modelId="{F726E60D-B3B8-4CE0-A041-DC6C1688300D}">
      <dsp:nvSpPr>
        <dsp:cNvPr id="0" name=""/>
        <dsp:cNvSpPr/>
      </dsp:nvSpPr>
      <dsp:spPr>
        <a:xfrm>
          <a:off x="4846320" y="2338832"/>
          <a:ext cx="792480" cy="792480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-4000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AU" sz="3600" kern="1200"/>
        </a:p>
      </dsp:txBody>
      <dsp:txXfrm>
        <a:off x="5024628" y="2338832"/>
        <a:ext cx="435864" cy="59634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7BDDE8A-ADD9-4930-8039-B3A1950EC173}">
      <dsp:nvSpPr>
        <dsp:cNvPr id="0" name=""/>
        <dsp:cNvSpPr/>
      </dsp:nvSpPr>
      <dsp:spPr>
        <a:xfrm>
          <a:off x="7233" y="951856"/>
          <a:ext cx="2161877" cy="1297126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2000" kern="1200" dirty="0" smtClean="0"/>
            <a:t>Sector development</a:t>
          </a:r>
          <a:endParaRPr lang="en-AU" sz="2000" kern="1200" dirty="0"/>
        </a:p>
      </dsp:txBody>
      <dsp:txXfrm>
        <a:off x="45225" y="989848"/>
        <a:ext cx="2085893" cy="1221142"/>
      </dsp:txXfrm>
    </dsp:sp>
    <dsp:sp modelId="{D3854850-53EB-42F0-AABE-02F4BD0FF64F}">
      <dsp:nvSpPr>
        <dsp:cNvPr id="0" name=""/>
        <dsp:cNvSpPr/>
      </dsp:nvSpPr>
      <dsp:spPr>
        <a:xfrm>
          <a:off x="2385298" y="1332347"/>
          <a:ext cx="458317" cy="536145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shade val="9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AU" sz="1600" kern="1200"/>
        </a:p>
      </dsp:txBody>
      <dsp:txXfrm>
        <a:off x="2385298" y="1439576"/>
        <a:ext cx="320822" cy="321687"/>
      </dsp:txXfrm>
    </dsp:sp>
    <dsp:sp modelId="{5DD9F43C-FB29-428D-A30F-7E03C5ADE33F}">
      <dsp:nvSpPr>
        <dsp:cNvPr id="0" name=""/>
        <dsp:cNvSpPr/>
      </dsp:nvSpPr>
      <dsp:spPr>
        <a:xfrm>
          <a:off x="3033861" y="951856"/>
          <a:ext cx="2161877" cy="1297126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hueOff val="0"/>
            <a:satOff val="0"/>
            <a:lumOff val="0"/>
            <a:alphaOff val="-2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2000" kern="1200" dirty="0" smtClean="0"/>
            <a:t>Sector endorsement</a:t>
          </a:r>
          <a:endParaRPr lang="en-AU" sz="2000" kern="1200" dirty="0"/>
        </a:p>
      </dsp:txBody>
      <dsp:txXfrm>
        <a:off x="3071853" y="989848"/>
        <a:ext cx="2085893" cy="1221142"/>
      </dsp:txXfrm>
    </dsp:sp>
    <dsp:sp modelId="{FC3E6667-A746-43C4-8B8C-AB1713C01855}">
      <dsp:nvSpPr>
        <dsp:cNvPr id="0" name=""/>
        <dsp:cNvSpPr/>
      </dsp:nvSpPr>
      <dsp:spPr>
        <a:xfrm>
          <a:off x="5411926" y="1332347"/>
          <a:ext cx="458317" cy="536145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shade val="90000"/>
            <a:hueOff val="866912"/>
            <a:satOff val="-91344"/>
            <a:lumOff val="56621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AU" sz="1600" kern="1200"/>
        </a:p>
      </dsp:txBody>
      <dsp:txXfrm>
        <a:off x="5411926" y="1439576"/>
        <a:ext cx="320822" cy="321687"/>
      </dsp:txXfrm>
    </dsp:sp>
    <dsp:sp modelId="{F7E00CB2-E54F-4408-B268-7139EBA22FE4}">
      <dsp:nvSpPr>
        <dsp:cNvPr id="0" name=""/>
        <dsp:cNvSpPr/>
      </dsp:nvSpPr>
      <dsp:spPr>
        <a:xfrm>
          <a:off x="6060489" y="951856"/>
          <a:ext cx="2161877" cy="1297126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hueOff val="0"/>
            <a:satOff val="0"/>
            <a:lumOff val="0"/>
            <a:alphaOff val="-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2000" kern="1200" dirty="0" smtClean="0"/>
            <a:t>Proposed funding strategies for 2017-20</a:t>
          </a:r>
          <a:endParaRPr lang="en-AU" sz="2000" kern="1200" dirty="0"/>
        </a:p>
      </dsp:txBody>
      <dsp:txXfrm>
        <a:off x="6098481" y="989848"/>
        <a:ext cx="2085893" cy="122114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5CA8598-550C-475B-AD90-108B635A1861}">
      <dsp:nvSpPr>
        <dsp:cNvPr id="0" name=""/>
        <dsp:cNvSpPr/>
      </dsp:nvSpPr>
      <dsp:spPr>
        <a:xfrm>
          <a:off x="7233" y="951869"/>
          <a:ext cx="2161877" cy="1297126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2000" kern="1200" dirty="0" smtClean="0"/>
            <a:t>Agreed priority initiatives</a:t>
          </a:r>
          <a:endParaRPr lang="en-AU" sz="2000" kern="1200" dirty="0"/>
        </a:p>
      </dsp:txBody>
      <dsp:txXfrm>
        <a:off x="45225" y="989861"/>
        <a:ext cx="2085893" cy="1221142"/>
      </dsp:txXfrm>
    </dsp:sp>
    <dsp:sp modelId="{8B244488-28D2-4C00-97AA-02CA3FA03916}">
      <dsp:nvSpPr>
        <dsp:cNvPr id="0" name=""/>
        <dsp:cNvSpPr/>
      </dsp:nvSpPr>
      <dsp:spPr>
        <a:xfrm>
          <a:off x="2385298" y="1332360"/>
          <a:ext cx="458317" cy="536145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shade val="9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AU" sz="1600" kern="1200"/>
        </a:p>
      </dsp:txBody>
      <dsp:txXfrm>
        <a:off x="2385298" y="1439589"/>
        <a:ext cx="320822" cy="321687"/>
      </dsp:txXfrm>
    </dsp:sp>
    <dsp:sp modelId="{8097C262-68D0-4287-A4FE-7441A30C158A}">
      <dsp:nvSpPr>
        <dsp:cNvPr id="0" name=""/>
        <dsp:cNvSpPr/>
      </dsp:nvSpPr>
      <dsp:spPr>
        <a:xfrm>
          <a:off x="3033861" y="951869"/>
          <a:ext cx="2161877" cy="1297126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hueOff val="0"/>
            <a:satOff val="0"/>
            <a:lumOff val="0"/>
            <a:alphaOff val="-2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2000" kern="1200" dirty="0" smtClean="0"/>
            <a:t>Working groups and legal assistance forums</a:t>
          </a:r>
          <a:endParaRPr lang="en-AU" sz="2000" kern="1200" dirty="0"/>
        </a:p>
      </dsp:txBody>
      <dsp:txXfrm>
        <a:off x="3071853" y="989861"/>
        <a:ext cx="2085893" cy="1221142"/>
      </dsp:txXfrm>
    </dsp:sp>
    <dsp:sp modelId="{AB23A99D-DF39-4D12-A083-A409656F4E08}">
      <dsp:nvSpPr>
        <dsp:cNvPr id="0" name=""/>
        <dsp:cNvSpPr/>
      </dsp:nvSpPr>
      <dsp:spPr>
        <a:xfrm>
          <a:off x="5411926" y="1332360"/>
          <a:ext cx="458317" cy="536145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shade val="90000"/>
            <a:hueOff val="866912"/>
            <a:satOff val="-91344"/>
            <a:lumOff val="56621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AU" sz="1600" kern="1200"/>
        </a:p>
      </dsp:txBody>
      <dsp:txXfrm>
        <a:off x="5411926" y="1439589"/>
        <a:ext cx="320822" cy="321687"/>
      </dsp:txXfrm>
    </dsp:sp>
    <dsp:sp modelId="{3927C7FE-58A7-4C5F-87DA-EF3CBA2D2B21}">
      <dsp:nvSpPr>
        <dsp:cNvPr id="0" name=""/>
        <dsp:cNvSpPr/>
      </dsp:nvSpPr>
      <dsp:spPr>
        <a:xfrm>
          <a:off x="6060489" y="951869"/>
          <a:ext cx="2161877" cy="1297126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hueOff val="0"/>
            <a:satOff val="0"/>
            <a:lumOff val="0"/>
            <a:alphaOff val="-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2000" kern="1200" dirty="0" smtClean="0"/>
            <a:t>Reporting</a:t>
          </a:r>
          <a:endParaRPr lang="en-AU" sz="2000" kern="1200" dirty="0"/>
        </a:p>
      </dsp:txBody>
      <dsp:txXfrm>
        <a:off x="6098481" y="989861"/>
        <a:ext cx="2085893" cy="122114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</a:lstStyle>
          <a:p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</a:lstStyle>
          <a:p>
            <a:fld id="{74469BBF-4BD8-4E9A-BBB1-6A45D2121C36}" type="slidenum">
              <a:rPr lang="en-AU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6476648"/>
      </p:ext>
    </p:extLst>
  </p:cSld>
  <p:clrMap bg1="lt1" tx1="dk1" bg2="lt2" tx2="dk2" accent1="accent1" accent2="accent2" accent3="accent3" accent4="accent4" accent5="accent5" accent6="accent6" hlink="hlink" folHlink="folHlink"/>
  <p:hf hd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</a:lstStyle>
          <a:p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</a:lstStyle>
          <a:p>
            <a:fld id="{DAD786C8-19C2-4297-9F3A-83DC90689626}" type="slidenum">
              <a:rPr lang="en-AU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294619535"/>
      </p:ext>
    </p:extLst>
  </p:cSld>
  <p:clrMap bg1="lt1" tx1="dk1" bg2="lt2" tx2="dk2" accent1="accent1" accent2="accent2" accent3="accent3" accent4="accent4" accent5="accent5" accent6="accent6" hlink="hlink" folHlink="folHlink"/>
  <p:hf hdr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1" charset="-128"/>
        <a:cs typeface="ＭＳ Ｐゴシック" pitchFamily="1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1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1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1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1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DAD786C8-19C2-4297-9F3A-83DC90689626}" type="slidenum">
              <a:rPr lang="en-AU" smtClean="0"/>
              <a:pPr/>
              <a:t>1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12802720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DAD786C8-19C2-4297-9F3A-83DC90689626}" type="slidenum">
              <a:rPr lang="en-AU" smtClean="0"/>
              <a:pPr/>
              <a:t>2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7668965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DAD786C8-19C2-4297-9F3A-83DC90689626}" type="slidenum">
              <a:rPr lang="en-AU" smtClean="0"/>
              <a:pPr/>
              <a:t>3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67819303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DAD786C8-19C2-4297-9F3A-83DC90689626}" type="slidenum">
              <a:rPr lang="en-AU" smtClean="0"/>
              <a:pPr/>
              <a:t>4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42738783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DAD786C8-19C2-4297-9F3A-83DC90689626}" type="slidenum">
              <a:rPr lang="en-AU" smtClean="0"/>
              <a:pPr/>
              <a:t>5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83740594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DAD786C8-19C2-4297-9F3A-83DC90689626}" type="slidenum">
              <a:rPr lang="en-AU" smtClean="0"/>
              <a:pPr/>
              <a:t>6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1167531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DAD786C8-19C2-4297-9F3A-83DC90689626}" type="slidenum">
              <a:rPr lang="en-AU" smtClean="0"/>
              <a:pPr/>
              <a:t>7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2431384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PPT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1116013" y="3489325"/>
            <a:ext cx="6985000" cy="1368425"/>
          </a:xfrm>
        </p:spPr>
        <p:txBody>
          <a:bodyPr/>
          <a:lstStyle>
            <a:lvl1pPr marL="0" indent="0">
              <a:buNone/>
              <a:defRPr sz="2800" baseline="0"/>
            </a:lvl1pPr>
          </a:lstStyle>
          <a:p>
            <a:pPr lvl="0"/>
            <a:r>
              <a:rPr lang="en-US" dirty="0" smtClean="0"/>
              <a:t>Click to edit sub title</a:t>
            </a: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1" hasCustomPrompt="1"/>
          </p:nvPr>
        </p:nvSpPr>
        <p:spPr>
          <a:xfrm>
            <a:off x="4716016" y="838201"/>
            <a:ext cx="4032697" cy="287337"/>
          </a:xfrm>
        </p:spPr>
        <p:txBody>
          <a:bodyPr/>
          <a:lstStyle>
            <a:lvl1pPr marL="0" indent="0" algn="r">
              <a:buNone/>
              <a:defRPr sz="1400" b="1"/>
            </a:lvl1pPr>
          </a:lstStyle>
          <a:p>
            <a:pPr lvl="0"/>
            <a:r>
              <a:rPr lang="en-AU" dirty="0" smtClean="0"/>
              <a:t>Click to add service area</a:t>
            </a:r>
            <a:endParaRPr lang="en-AU" dirty="0"/>
          </a:p>
        </p:txBody>
      </p:sp>
      <p:sp>
        <p:nvSpPr>
          <p:cNvPr id="17" name="Text Placeholder 16"/>
          <p:cNvSpPr>
            <a:spLocks noGrp="1"/>
          </p:cNvSpPr>
          <p:nvPr>
            <p:ph type="body" sz="quarter" idx="12" hasCustomPrompt="1"/>
          </p:nvPr>
        </p:nvSpPr>
        <p:spPr>
          <a:xfrm>
            <a:off x="1116013" y="1963740"/>
            <a:ext cx="6985000" cy="1393824"/>
          </a:xfrm>
        </p:spPr>
        <p:txBody>
          <a:bodyPr anchor="b" anchorCtr="0"/>
          <a:lstStyle>
            <a:lvl1pPr marL="0" indent="0">
              <a:buNone/>
              <a:defRPr sz="4400">
                <a:solidFill>
                  <a:schemeClr val="accent1"/>
                </a:solidFill>
                <a:latin typeface="+mj-lt"/>
              </a:defRPr>
            </a:lvl1pPr>
          </a:lstStyle>
          <a:p>
            <a:pPr lvl="0"/>
            <a:r>
              <a:rPr lang="en-AU" dirty="0" smtClean="0">
                <a:solidFill>
                  <a:srgbClr val="003366"/>
                </a:solidFill>
                <a:ea typeface="ＭＳ Ｐゴシック" panose="020B0600070205080204" pitchFamily="34" charset="-128"/>
              </a:rPr>
              <a:t>Click to add title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0324226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5800" y="5197475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5197475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5197475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2C873A7D-306F-4425-AC6D-B83A097BFD49}" type="slidenum">
              <a:rPr lang="en-AU"/>
              <a:pPr/>
              <a:t>‹#›</a:t>
            </a:fld>
            <a:endParaRPr lang="en-AU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030056719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5800" y="5197475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5197475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5197475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2C873A7D-306F-4425-AC6D-B83A097BFD49}" type="slidenum">
              <a:rPr lang="en-AU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0688448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685800" y="5197475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5197475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5197475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443707E1-C90A-460B-960B-A417FC315A92}" type="slidenum">
              <a:rPr lang="en-AU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1178816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85800" y="5197475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5197475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5197475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A01DE6FC-25FF-45B5-BF8D-AF3BF502A7C5}" type="slidenum">
              <a:rPr lang="en-AU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0198820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>
          <a:xfrm>
            <a:off x="685800" y="5197475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5197475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5197475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5DB6194D-E347-4126-9ED4-6637798FC8C9}" type="slidenum">
              <a:rPr lang="en-AU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2462532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>
          <a:xfrm>
            <a:off x="685800" y="5197475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5197475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5197475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BD09D97D-23ED-43B0-BDC4-18FA06A46485}" type="slidenum">
              <a:rPr lang="en-AU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1294548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3008313" cy="12192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914400"/>
            <a:ext cx="5111750" cy="52117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3008313" cy="39925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685800" y="5197475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5197475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5197475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AE9FDBC9-B1B2-4AB1-8863-151EDA488CC6}" type="slidenum">
              <a:rPr lang="en-AU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7923365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1910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35782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7577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685800" y="5197475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5197475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5197475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BD908E9C-7EBE-43D3-8466-7B9099514436}" type="slidenum">
              <a:rPr lang="en-AU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47147194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e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PPT4.jpg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gray">
          <a:xfrm>
            <a:off x="457200" y="188913"/>
            <a:ext cx="8229600" cy="960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AU" smtClean="0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718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l" defTabSz="457200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bg1"/>
          </a:solidFill>
          <a:latin typeface="+mj-lt"/>
          <a:ea typeface="ＭＳ Ｐゴシック" pitchFamily="1" charset="-128"/>
          <a:cs typeface="ＭＳ Ｐゴシック" pitchFamily="1" charset="-128"/>
        </a:defRPr>
      </a:lvl1pPr>
      <a:lvl2pPr algn="l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1" charset="0"/>
          <a:ea typeface="ＭＳ Ｐゴシック" pitchFamily="1" charset="-128"/>
          <a:cs typeface="ＭＳ Ｐゴシック" pitchFamily="1" charset="-128"/>
        </a:defRPr>
      </a:lvl2pPr>
      <a:lvl3pPr algn="l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1" charset="0"/>
          <a:ea typeface="ＭＳ Ｐゴシック" pitchFamily="1" charset="-128"/>
          <a:cs typeface="ＭＳ Ｐゴシック" pitchFamily="1" charset="-128"/>
        </a:defRPr>
      </a:lvl3pPr>
      <a:lvl4pPr algn="l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1" charset="0"/>
          <a:ea typeface="ＭＳ Ｐゴシック" pitchFamily="1" charset="-128"/>
          <a:cs typeface="ＭＳ Ｐゴシック" pitchFamily="1" charset="-128"/>
        </a:defRPr>
      </a:lvl4pPr>
      <a:lvl5pPr algn="l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1" charset="0"/>
          <a:ea typeface="ＭＳ Ｐゴシック" pitchFamily="1" charset="-128"/>
          <a:cs typeface="ＭＳ Ｐゴシック" pitchFamily="1" charset="-128"/>
        </a:defRPr>
      </a:lvl5pPr>
      <a:lvl6pPr marL="457200" algn="l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rgbClr val="705032"/>
          </a:solidFill>
          <a:latin typeface="Arial" pitchFamily="1" charset="0"/>
          <a:ea typeface="ＭＳ Ｐゴシック" pitchFamily="1" charset="-128"/>
          <a:cs typeface="ＭＳ Ｐゴシック" pitchFamily="1" charset="-128"/>
        </a:defRPr>
      </a:lvl6pPr>
      <a:lvl7pPr marL="914400" algn="l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rgbClr val="705032"/>
          </a:solidFill>
          <a:latin typeface="Arial" pitchFamily="1" charset="0"/>
          <a:ea typeface="ＭＳ Ｐゴシック" pitchFamily="1" charset="-128"/>
          <a:cs typeface="ＭＳ Ｐゴシック" pitchFamily="1" charset="-128"/>
        </a:defRPr>
      </a:lvl7pPr>
      <a:lvl8pPr marL="1371600" algn="l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rgbClr val="705032"/>
          </a:solidFill>
          <a:latin typeface="Arial" pitchFamily="1" charset="0"/>
          <a:ea typeface="ＭＳ Ｐゴシック" pitchFamily="1" charset="-128"/>
          <a:cs typeface="ＭＳ Ｐゴシック" pitchFamily="1" charset="-128"/>
        </a:defRPr>
      </a:lvl8pPr>
      <a:lvl9pPr marL="1828800" algn="l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rgbClr val="705032"/>
          </a:solidFill>
          <a:latin typeface="Arial" pitchFamily="1" charset="0"/>
          <a:ea typeface="ＭＳ Ｐゴシック" pitchFamily="1" charset="-128"/>
          <a:cs typeface="ＭＳ Ｐゴシック" pitchFamily="1" charset="-128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rgbClr val="003366"/>
          </a:solidFill>
          <a:latin typeface="+mn-lt"/>
          <a:ea typeface="ＭＳ Ｐゴシック" pitchFamily="1" charset="-128"/>
          <a:cs typeface="ＭＳ Ｐゴシック" pitchFamily="1" charset="-128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rgbClr val="003366"/>
          </a:solidFill>
          <a:latin typeface="+mn-lt"/>
          <a:ea typeface="ＭＳ Ｐゴシック" pitchFamily="1" charset="-128"/>
          <a:cs typeface="+mn-cs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rgbClr val="003366"/>
          </a:solidFill>
          <a:latin typeface="+mn-lt"/>
          <a:ea typeface="ＭＳ Ｐゴシック" pitchFamily="1" charset="-128"/>
          <a:cs typeface="+mn-cs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rgbClr val="003366"/>
          </a:solidFill>
          <a:latin typeface="+mn-lt"/>
          <a:ea typeface="ＭＳ Ｐゴシック" pitchFamily="1" charset="-128"/>
          <a:cs typeface="+mn-cs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rgbClr val="003366"/>
          </a:solidFill>
          <a:latin typeface="+mn-lt"/>
          <a:ea typeface="ＭＳ Ｐゴシック" pitchFamily="1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qld.gov.au/legalinvestment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AU" dirty="0" smtClean="0"/>
              <a:t>Queensland’s plan</a:t>
            </a:r>
            <a:endParaRPr lang="en-A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AU" dirty="0" smtClean="0"/>
              <a:t>Legal Assistance Strategy and Funding</a:t>
            </a:r>
            <a:endParaRPr lang="en-AU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AU" dirty="0" smtClean="0"/>
              <a:t>Collaborative service planning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841860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Queensland’s model</a:t>
            </a:r>
            <a:endParaRPr lang="en-AU" dirty="0"/>
          </a:p>
        </p:txBody>
      </p:sp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val="1795942094"/>
              </p:ext>
            </p:extLst>
          </p:nvPr>
        </p:nvGraphicFramePr>
        <p:xfrm>
          <a:off x="1524000" y="1772816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901424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z="3200" dirty="0" smtClean="0"/>
              <a:t>Commonwealth funding: 2015-17</a:t>
            </a:r>
            <a:endParaRPr lang="en-AU" sz="32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AU" sz="2800" dirty="0" smtClean="0"/>
              <a:t>2014-15 Commonwealth funding amounts for individual CLCs were maintained for 2015-17</a:t>
            </a:r>
          </a:p>
          <a:p>
            <a:r>
              <a:rPr lang="en-AU" sz="2800" dirty="0" smtClean="0"/>
              <a:t>An additional $2.704 million over 2015-17 was allocated to 12 initiatives</a:t>
            </a:r>
          </a:p>
          <a:p>
            <a:r>
              <a:rPr lang="en-AU" sz="2800" dirty="0" smtClean="0"/>
              <a:t>Queensland and Commonwealth funding allocations are published at: </a:t>
            </a:r>
            <a:r>
              <a:rPr lang="en-AU" sz="2800" u="sng" dirty="0">
                <a:hlinkClick r:id="rId3"/>
              </a:rPr>
              <a:t>www.qld.gov.au/legalinvestment</a:t>
            </a:r>
            <a:r>
              <a:rPr lang="en-AU" sz="2800" dirty="0" smtClean="0"/>
              <a:t> </a:t>
            </a:r>
            <a:endParaRPr lang="en-AU" sz="2800" dirty="0"/>
          </a:p>
        </p:txBody>
      </p:sp>
    </p:spTree>
    <p:extLst>
      <p:ext uri="{BB962C8B-B14F-4D97-AF65-F5344CB8AC3E}">
        <p14:creationId xmlns:p14="http://schemas.microsoft.com/office/powerpoint/2010/main" val="2471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z="3200" dirty="0" smtClean="0"/>
              <a:t>Collaborative service planning</a:t>
            </a:r>
            <a:endParaRPr lang="en-AU" sz="32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AU" sz="2800" dirty="0" smtClean="0"/>
              <a:t>The aim of collaborative service planning is to:</a:t>
            </a:r>
          </a:p>
          <a:p>
            <a:r>
              <a:rPr lang="en-AU" sz="2800" dirty="0" smtClean="0"/>
              <a:t>coordinate and maximise the reach of services</a:t>
            </a:r>
          </a:p>
          <a:p>
            <a:r>
              <a:rPr lang="en-AU" sz="2800" dirty="0" smtClean="0"/>
              <a:t>ensure that services are directed where they are most needed</a:t>
            </a:r>
            <a:endParaRPr lang="en-AU" sz="2800" dirty="0"/>
          </a:p>
        </p:txBody>
      </p:sp>
    </p:spTree>
    <p:extLst>
      <p:ext uri="{BB962C8B-B14F-4D97-AF65-F5344CB8AC3E}">
        <p14:creationId xmlns:p14="http://schemas.microsoft.com/office/powerpoint/2010/main" val="2669072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z="3200" dirty="0" smtClean="0"/>
              <a:t>Queensland’s </a:t>
            </a:r>
            <a:r>
              <a:rPr lang="en-AU" sz="3200" dirty="0" smtClean="0"/>
              <a:t>framework</a:t>
            </a:r>
            <a:endParaRPr lang="en-AU" sz="32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AU" sz="2800" dirty="0" smtClean="0"/>
              <a:t>A shared direction on how we will work together to:</a:t>
            </a:r>
          </a:p>
          <a:p>
            <a:r>
              <a:rPr lang="en-AU" sz="2800" dirty="0" smtClean="0"/>
              <a:t>better plan for legal assistance services</a:t>
            </a:r>
          </a:p>
          <a:p>
            <a:r>
              <a:rPr lang="en-AU" sz="2800" dirty="0" smtClean="0"/>
              <a:t>build an evidence base</a:t>
            </a:r>
          </a:p>
          <a:p>
            <a:r>
              <a:rPr lang="en-AU" sz="2800" dirty="0"/>
              <a:t>d</a:t>
            </a:r>
            <a:r>
              <a:rPr lang="en-AU" sz="2800" dirty="0" smtClean="0"/>
              <a:t>evelop best practice in service design</a:t>
            </a:r>
          </a:p>
          <a:p>
            <a:r>
              <a:rPr lang="en-AU" sz="2800" dirty="0" smtClean="0"/>
              <a:t>continuously improve services</a:t>
            </a:r>
            <a:endParaRPr lang="en-AU" sz="2800" dirty="0"/>
          </a:p>
        </p:txBody>
      </p:sp>
    </p:spTree>
    <p:extLst>
      <p:ext uri="{BB962C8B-B14F-4D97-AF65-F5344CB8AC3E}">
        <p14:creationId xmlns:p14="http://schemas.microsoft.com/office/powerpoint/2010/main" val="2374675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z="3200" dirty="0" smtClean="0"/>
              <a:t>Queensland’s evidence base</a:t>
            </a:r>
            <a:endParaRPr lang="en-AU" sz="3200" dirty="0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2586477038"/>
              </p:ext>
            </p:extLst>
          </p:nvPr>
        </p:nvGraphicFramePr>
        <p:xfrm>
          <a:off x="457200" y="1397000"/>
          <a:ext cx="82296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457200" y="4266924"/>
            <a:ext cx="2170584" cy="818260"/>
          </a:xfrm>
          <a:prstGeom prst="rect">
            <a:avLst/>
          </a:prstGeom>
        </p:spPr>
        <p:txBody>
          <a:bodyPr vert="horz" wrap="square" lIns="91440" tIns="45720" rIns="91440" bIns="45720" rtlCol="0">
            <a:normAutofit/>
          </a:bodyPr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</a:pPr>
            <a:endParaRPr kumimoji="0" lang="en-AU" sz="1800" b="0" i="0" u="none" strike="noStrike" kern="1200" cap="none" spc="0" normalizeH="0" baseline="0" noProof="0" dirty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57200" y="3823820"/>
            <a:ext cx="2170584" cy="1765420"/>
          </a:xfrm>
          <a:prstGeom prst="rect">
            <a:avLst/>
          </a:prstGeom>
        </p:spPr>
        <p:txBody>
          <a:bodyPr vert="horz" wrap="square" lIns="91440" tIns="45720" rIns="91440" bIns="45720" rtlCol="0">
            <a:normAutofit/>
          </a:bodyPr>
          <a:lstStyle/>
          <a:p>
            <a:pPr marL="285750" marR="0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</a:pPr>
            <a:r>
              <a:rPr lang="en-AU" dirty="0" smtClean="0">
                <a:solidFill>
                  <a:schemeClr val="tx1"/>
                </a:solidFill>
                <a:latin typeface="Arial"/>
                <a:ea typeface="+mn-ea"/>
                <a:cs typeface="Arial"/>
              </a:rPr>
              <a:t>Funding allocated to CLCQ</a:t>
            </a:r>
          </a:p>
          <a:p>
            <a:pPr marL="285750" marR="0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</a:pPr>
            <a:r>
              <a:rPr kumimoji="0" lang="en-AU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Governed</a:t>
            </a:r>
            <a:r>
              <a:rPr kumimoji="0" lang="en-AU" sz="1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by a working group</a:t>
            </a:r>
            <a:endParaRPr kumimoji="0" lang="en-AU" sz="1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486708" y="3823820"/>
            <a:ext cx="2170584" cy="1261364"/>
          </a:xfrm>
          <a:prstGeom prst="rect">
            <a:avLst/>
          </a:prstGeom>
        </p:spPr>
        <p:txBody>
          <a:bodyPr vert="horz" wrap="square" lIns="91440" tIns="45720" rIns="91440" bIns="45720" rtlCol="0">
            <a:normAutofit/>
          </a:bodyPr>
          <a:lstStyle/>
          <a:p>
            <a:pPr marL="285750" marR="0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</a:pPr>
            <a:r>
              <a:rPr lang="en-AU" dirty="0" smtClean="0">
                <a:solidFill>
                  <a:schemeClr val="tx1"/>
                </a:solidFill>
                <a:latin typeface="Arial"/>
                <a:ea typeface="+mn-ea"/>
                <a:cs typeface="Arial"/>
              </a:rPr>
              <a:t>QLAF endorses the evidence base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516216" y="3834791"/>
            <a:ext cx="2170584" cy="1261364"/>
          </a:xfrm>
          <a:prstGeom prst="rect">
            <a:avLst/>
          </a:prstGeom>
        </p:spPr>
        <p:txBody>
          <a:bodyPr vert="horz" wrap="square" lIns="91440" tIns="45720" rIns="91440" bIns="45720" rtlCol="0">
            <a:normAutofit/>
          </a:bodyPr>
          <a:lstStyle/>
          <a:p>
            <a:pPr marL="285750" marR="0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</a:pPr>
            <a:r>
              <a:rPr lang="en-AU" dirty="0" smtClean="0">
                <a:solidFill>
                  <a:schemeClr val="tx1"/>
                </a:solidFill>
                <a:latin typeface="Arial"/>
                <a:ea typeface="+mn-ea"/>
                <a:cs typeface="Arial"/>
              </a:rPr>
              <a:t>Attorney-General makes the final decision </a:t>
            </a:r>
          </a:p>
        </p:txBody>
      </p:sp>
    </p:spTree>
    <p:extLst>
      <p:ext uri="{BB962C8B-B14F-4D97-AF65-F5344CB8AC3E}">
        <p14:creationId xmlns:p14="http://schemas.microsoft.com/office/powerpoint/2010/main" val="1315110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z="3200" dirty="0" smtClean="0"/>
              <a:t>Queensland’s initiatives</a:t>
            </a:r>
            <a:endParaRPr lang="en-AU" sz="3200" dirty="0"/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4025024199"/>
              </p:ext>
            </p:extLst>
          </p:nvPr>
        </p:nvGraphicFramePr>
        <p:xfrm>
          <a:off x="457200" y="1397000"/>
          <a:ext cx="82296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457200" y="3789040"/>
            <a:ext cx="2170584" cy="1584176"/>
          </a:xfrm>
          <a:prstGeom prst="rect">
            <a:avLst/>
          </a:prstGeom>
        </p:spPr>
        <p:txBody>
          <a:bodyPr vert="horz" wrap="square" lIns="91440" tIns="45720" rIns="91440" bIns="45720" rtlCol="0">
            <a:normAutofit lnSpcReduction="10000"/>
          </a:bodyPr>
          <a:lstStyle/>
          <a:p>
            <a:pPr marL="285750" marR="0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</a:pPr>
            <a:r>
              <a:rPr lang="en-AU" dirty="0" smtClean="0">
                <a:solidFill>
                  <a:schemeClr val="tx1"/>
                </a:solidFill>
                <a:latin typeface="Arial"/>
                <a:ea typeface="+mn-ea"/>
                <a:cs typeface="Arial"/>
              </a:rPr>
              <a:t>Practical initiatives that align with Queensland’s strategic direction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486708" y="3773777"/>
            <a:ext cx="2170584" cy="1261364"/>
          </a:xfrm>
          <a:prstGeom prst="rect">
            <a:avLst/>
          </a:prstGeom>
        </p:spPr>
        <p:txBody>
          <a:bodyPr vert="horz" wrap="square" lIns="91440" tIns="45720" rIns="91440" bIns="45720" rtlCol="0">
            <a:normAutofit/>
          </a:bodyPr>
          <a:lstStyle/>
          <a:p>
            <a:pPr marL="285750" marR="0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</a:pPr>
            <a:r>
              <a:rPr lang="en-AU" dirty="0" smtClean="0">
                <a:solidFill>
                  <a:schemeClr val="tx1"/>
                </a:solidFill>
                <a:latin typeface="Arial"/>
                <a:ea typeface="+mn-ea"/>
                <a:cs typeface="Arial"/>
              </a:rPr>
              <a:t>Initiatives are assigned by the QLAF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516216" y="3795950"/>
            <a:ext cx="2170584" cy="1261364"/>
          </a:xfrm>
          <a:prstGeom prst="rect">
            <a:avLst/>
          </a:prstGeom>
        </p:spPr>
        <p:txBody>
          <a:bodyPr vert="horz" wrap="square" lIns="91440" tIns="45720" rIns="91440" bIns="45720" rtlCol="0">
            <a:normAutofit/>
          </a:bodyPr>
          <a:lstStyle/>
          <a:p>
            <a:pPr marL="285750" marR="0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</a:pPr>
            <a:r>
              <a:rPr lang="en-AU" dirty="0" smtClean="0">
                <a:solidFill>
                  <a:schemeClr val="tx1"/>
                </a:solidFill>
                <a:latin typeface="Arial"/>
                <a:ea typeface="+mn-ea"/>
                <a:cs typeface="Arial"/>
              </a:rPr>
              <a:t>Progress is reported back to the QLAF</a:t>
            </a:r>
          </a:p>
        </p:txBody>
      </p:sp>
    </p:spTree>
    <p:extLst>
      <p:ext uri="{BB962C8B-B14F-4D97-AF65-F5344CB8AC3E}">
        <p14:creationId xmlns:p14="http://schemas.microsoft.com/office/powerpoint/2010/main" val="1463353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owerPoint-template-v2">
  <a:themeElements>
    <a:clrScheme name="DJAG - Corporate Colours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003366"/>
      </a:accent1>
      <a:accent2>
        <a:srgbClr val="7FBA00"/>
      </a:accent2>
      <a:accent3>
        <a:srgbClr val="A5A5A5"/>
      </a:accent3>
      <a:accent4>
        <a:srgbClr val="FFC000"/>
      </a:accent4>
      <a:accent5>
        <a:srgbClr val="4472C4"/>
      </a:accent5>
      <a:accent6>
        <a:srgbClr val="ED7D31"/>
      </a:accent6>
      <a:hlink>
        <a:srgbClr val="0563C1"/>
      </a:hlink>
      <a:folHlink>
        <a:srgbClr val="954F72"/>
      </a:folHlink>
    </a:clrScheme>
    <a:fontScheme name="DJAG - Style Guid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/>
      <a:bodyPr vert="horz" lIns="91440" tIns="45720" rIns="91440" bIns="45720" rtlCol="0">
        <a:normAutofit/>
      </a:bodyPr>
      <a:lstStyle>
        <a:defPPr marL="0" marR="0" indent="0" algn="l" defTabSz="457200" rtl="0" eaLnBrk="1" fontAlgn="auto" latinLnBrk="0" hangingPunct="1">
          <a:lnSpc>
            <a:spcPct val="100000"/>
          </a:lnSpc>
          <a:spcBef>
            <a:spcPct val="20000"/>
          </a:spcBef>
          <a:spcAft>
            <a:spcPts val="0"/>
          </a:spcAft>
          <a:buClrTx/>
          <a:buSzTx/>
          <a:buFont typeface="Arial"/>
          <a:buNone/>
          <a:tabLst/>
          <a:defRPr kumimoji="0" sz="1800" b="0" i="0" u="none" strike="noStrike" kern="1200" cap="none" spc="0" normalizeH="0" baseline="0" noProof="0" dirty="0" smtClean="0">
            <a:ln>
              <a:noFill/>
            </a:ln>
            <a:solidFill>
              <a:srgbClr val="FFFFFF"/>
            </a:solidFill>
            <a:effectLst/>
            <a:uLnTx/>
            <a:uFillTx/>
            <a:latin typeface="Arial"/>
            <a:ea typeface="+mn-ea"/>
            <a:cs typeface="Arial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Corporate Presentation.potx" id="{0B086751-0B39-43DE-9347-D14175D103D2}" vid="{53A3E038-1D7D-4AF2-A6DB-91286FF2F05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Corporate Presentation</Template>
  <TotalTime>586</TotalTime>
  <Words>187</Words>
  <Application>Microsoft Office PowerPoint</Application>
  <PresentationFormat>On-screen Show (4:3)</PresentationFormat>
  <Paragraphs>43</Paragraphs>
  <Slides>7</Slides>
  <Notes>7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  <vt:variant>
        <vt:lpstr>Custom Shows</vt:lpstr>
      </vt:variant>
      <vt:variant>
        <vt:i4>1</vt:i4>
      </vt:variant>
    </vt:vector>
  </HeadingPairs>
  <TitlesOfParts>
    <vt:vector size="13" baseType="lpstr">
      <vt:lpstr>ＭＳ Ｐゴシック</vt:lpstr>
      <vt:lpstr>Arial</vt:lpstr>
      <vt:lpstr>Calibri</vt:lpstr>
      <vt:lpstr>Wingdings</vt:lpstr>
      <vt:lpstr>PowerPoint-template-v2</vt:lpstr>
      <vt:lpstr>PowerPoint Presentation</vt:lpstr>
      <vt:lpstr>Queensland’s model</vt:lpstr>
      <vt:lpstr>Commonwealth funding: 2015-17</vt:lpstr>
      <vt:lpstr>Collaborative service planning</vt:lpstr>
      <vt:lpstr>Queensland’s framework</vt:lpstr>
      <vt:lpstr>Queensland’s evidence base</vt:lpstr>
      <vt:lpstr>Queensland’s initiatives</vt:lpstr>
      <vt:lpstr>IMC</vt:lpstr>
    </vt:vector>
  </TitlesOfParts>
  <Manager/>
  <Company>Department of Justice and Attorney-General</Company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Jessica Kang</dc:creator>
  <cp:keywords/>
  <dc:description/>
  <cp:lastModifiedBy>Jessica Kang</cp:lastModifiedBy>
  <cp:revision>20</cp:revision>
  <cp:lastPrinted>2016-05-26T06:50:05Z</cp:lastPrinted>
  <dcterms:created xsi:type="dcterms:W3CDTF">2016-05-05T06:15:57Z</dcterms:created>
  <dcterms:modified xsi:type="dcterms:W3CDTF">2016-05-26T06:50:10Z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1574431219</vt:i4>
  </property>
  <property fmtid="{D5CDD505-2E9C-101B-9397-08002B2CF9AE}" pid="3" name="_NewReviewCycle">
    <vt:lpwstr/>
  </property>
  <property fmtid="{D5CDD505-2E9C-101B-9397-08002B2CF9AE}" pid="4" name="_EmailSubject">
    <vt:lpwstr>2016 CLCQ Conference - Presentation on collaborative service planning</vt:lpwstr>
  </property>
  <property fmtid="{D5CDD505-2E9C-101B-9397-08002B2CF9AE}" pid="5" name="_AuthorEmail">
    <vt:lpwstr>Jessica.Lisec@justice.qld.gov.au</vt:lpwstr>
  </property>
  <property fmtid="{D5CDD505-2E9C-101B-9397-08002B2CF9AE}" pid="6" name="_AuthorEmailDisplayName">
    <vt:lpwstr>Jessica Lisec</vt:lpwstr>
  </property>
</Properties>
</file>