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85" r:id="rId1"/>
  </p:sldMasterIdLst>
  <p:notesMasterIdLst>
    <p:notesMasterId r:id="rId17"/>
  </p:notesMasterIdLst>
  <p:handoutMasterIdLst>
    <p:handoutMasterId r:id="rId18"/>
  </p:handoutMasterIdLst>
  <p:sldIdLst>
    <p:sldId id="257" r:id="rId2"/>
    <p:sldId id="409" r:id="rId3"/>
    <p:sldId id="428" r:id="rId4"/>
    <p:sldId id="429" r:id="rId5"/>
    <p:sldId id="423" r:id="rId6"/>
    <p:sldId id="388" r:id="rId7"/>
    <p:sldId id="430" r:id="rId8"/>
    <p:sldId id="422" r:id="rId9"/>
    <p:sldId id="412" r:id="rId10"/>
    <p:sldId id="325" r:id="rId11"/>
    <p:sldId id="426" r:id="rId12"/>
    <p:sldId id="414" r:id="rId13"/>
    <p:sldId id="417" r:id="rId14"/>
    <p:sldId id="431" r:id="rId15"/>
    <p:sldId id="427" r:id="rId16"/>
  </p:sldIdLst>
  <p:sldSz cx="9144000" cy="6858000" type="screen4x3"/>
  <p:notesSz cx="6799263" cy="99298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77440" autoAdjust="0"/>
  </p:normalViewPr>
  <p:slideViewPr>
    <p:cSldViewPr>
      <p:cViewPr varScale="1">
        <p:scale>
          <a:sx n="60" d="100"/>
          <a:sy n="60" d="100"/>
        </p:scale>
        <p:origin x="-210" y="-9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5208"/>
    </p:cViewPr>
  </p:sorterViewPr>
  <p:notesViewPr>
    <p:cSldViewPr>
      <p:cViewPr varScale="1">
        <p:scale>
          <a:sx n="71" d="100"/>
          <a:sy n="71" d="100"/>
        </p:scale>
        <p:origin x="-1362"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70ECE1-6623-41B6-8E84-6FD363A8ED0A}"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en-AU"/>
        </a:p>
      </dgm:t>
    </dgm:pt>
    <dgm:pt modelId="{129148E6-D738-4B99-8721-A834B052DE5C}">
      <dgm:prSet phldrT="[Text]" custT="1"/>
      <dgm:spPr/>
      <dgm:t>
        <a:bodyPr/>
        <a:lstStyle/>
        <a:p>
          <a:r>
            <a:rPr lang="en-US" sz="1800" dirty="0" smtClean="0"/>
            <a:t>Unpaid infringement notices</a:t>
          </a:r>
          <a:endParaRPr lang="en-AU" sz="1800" dirty="0"/>
        </a:p>
      </dgm:t>
    </dgm:pt>
    <dgm:pt modelId="{A9586FE5-F28E-4F65-8D3D-B28FEF8316FD}" type="parTrans" cxnId="{AE327869-30CD-4D44-825C-DF88937A6B64}">
      <dgm:prSet/>
      <dgm:spPr/>
      <dgm:t>
        <a:bodyPr/>
        <a:lstStyle/>
        <a:p>
          <a:endParaRPr lang="en-AU"/>
        </a:p>
      </dgm:t>
    </dgm:pt>
    <dgm:pt modelId="{3263B6DF-7247-471A-85A8-6554C6DE3305}" type="sibTrans" cxnId="{AE327869-30CD-4D44-825C-DF88937A6B64}">
      <dgm:prSet/>
      <dgm:spPr/>
      <dgm:t>
        <a:bodyPr/>
        <a:lstStyle/>
        <a:p>
          <a:endParaRPr lang="en-AU"/>
        </a:p>
      </dgm:t>
    </dgm:pt>
    <dgm:pt modelId="{8280E63F-CE1F-4716-A950-7595F0FAEE50}">
      <dgm:prSet phldrT="[Text]" custT="1"/>
      <dgm:spPr/>
      <dgm:t>
        <a:bodyPr/>
        <a:lstStyle/>
        <a:p>
          <a:r>
            <a:rPr lang="en-US" sz="1600" dirty="0" smtClean="0"/>
            <a:t>Infringement notice issued by non-court agency (</a:t>
          </a:r>
          <a:r>
            <a:rPr lang="en-US" sz="1600" dirty="0" err="1" smtClean="0"/>
            <a:t>eg</a:t>
          </a:r>
          <a:r>
            <a:rPr lang="en-US" sz="1600" dirty="0" smtClean="0"/>
            <a:t>, Department of Transport, Queensland Police Service)</a:t>
          </a:r>
          <a:endParaRPr lang="en-AU" sz="1600" dirty="0"/>
        </a:p>
      </dgm:t>
    </dgm:pt>
    <dgm:pt modelId="{0EAEFD88-41AC-4F72-ADF4-F030B2E12FD6}" type="parTrans" cxnId="{AD4629D1-3943-4564-A9E0-8C19C7B0CD90}">
      <dgm:prSet/>
      <dgm:spPr/>
      <dgm:t>
        <a:bodyPr/>
        <a:lstStyle/>
        <a:p>
          <a:endParaRPr lang="en-AU"/>
        </a:p>
      </dgm:t>
    </dgm:pt>
    <dgm:pt modelId="{98B9A4BD-399B-4E52-8D71-772F46BACEEC}" type="sibTrans" cxnId="{AD4629D1-3943-4564-A9E0-8C19C7B0CD90}">
      <dgm:prSet/>
      <dgm:spPr/>
      <dgm:t>
        <a:bodyPr/>
        <a:lstStyle/>
        <a:p>
          <a:endParaRPr lang="en-AU"/>
        </a:p>
      </dgm:t>
    </dgm:pt>
    <dgm:pt modelId="{7ACEBEAF-E43E-40B2-ABB4-722C854F11D9}">
      <dgm:prSet phldrT="[Text]" custT="1"/>
      <dgm:spPr/>
      <dgm:t>
        <a:bodyPr/>
        <a:lstStyle/>
        <a:p>
          <a:r>
            <a:rPr lang="en-US" sz="1600" dirty="0" smtClean="0"/>
            <a:t>28 days to pay in full, contest the fine or set up a Voluntary </a:t>
          </a:r>
          <a:r>
            <a:rPr lang="en-US" sz="1600" dirty="0" err="1" smtClean="0"/>
            <a:t>Instalment</a:t>
          </a:r>
          <a:r>
            <a:rPr lang="en-US" sz="1600" dirty="0" smtClean="0"/>
            <a:t> Plan.</a:t>
          </a:r>
          <a:endParaRPr lang="en-AU" sz="1600" dirty="0"/>
        </a:p>
      </dgm:t>
    </dgm:pt>
    <dgm:pt modelId="{A2AFAF13-06A1-4E83-9619-5DBE03330A59}" type="parTrans" cxnId="{E20BF59E-FCE1-4F6A-BBF0-B5BED49D1AFA}">
      <dgm:prSet/>
      <dgm:spPr/>
      <dgm:t>
        <a:bodyPr/>
        <a:lstStyle/>
        <a:p>
          <a:endParaRPr lang="en-AU"/>
        </a:p>
      </dgm:t>
    </dgm:pt>
    <dgm:pt modelId="{2B12B870-C411-4F94-B1DC-309F35F72B1F}" type="sibTrans" cxnId="{E20BF59E-FCE1-4F6A-BBF0-B5BED49D1AFA}">
      <dgm:prSet/>
      <dgm:spPr/>
      <dgm:t>
        <a:bodyPr/>
        <a:lstStyle/>
        <a:p>
          <a:endParaRPr lang="en-AU"/>
        </a:p>
      </dgm:t>
    </dgm:pt>
    <dgm:pt modelId="{C84CBA9A-455C-4DB6-9DE1-C1AB4C4C05D7}">
      <dgm:prSet phldrT="[Text]" custT="1"/>
      <dgm:spPr/>
      <dgm:t>
        <a:bodyPr/>
        <a:lstStyle/>
        <a:p>
          <a:r>
            <a:rPr lang="en-US" sz="1800" dirty="0" smtClean="0"/>
            <a:t>Court-ordered penalties or </a:t>
          </a:r>
          <a:r>
            <a:rPr lang="en-US" sz="1800" smtClean="0"/>
            <a:t>monetary orders</a:t>
          </a:r>
          <a:endParaRPr lang="en-AU" sz="1800" dirty="0"/>
        </a:p>
      </dgm:t>
    </dgm:pt>
    <dgm:pt modelId="{6A383DB3-B7D0-4013-8C3C-7B593C08196A}" type="parTrans" cxnId="{9C8F183F-B205-41DB-8C41-223C59E9A750}">
      <dgm:prSet/>
      <dgm:spPr/>
      <dgm:t>
        <a:bodyPr/>
        <a:lstStyle/>
        <a:p>
          <a:endParaRPr lang="en-AU"/>
        </a:p>
      </dgm:t>
    </dgm:pt>
    <dgm:pt modelId="{557312EB-0CA7-4769-890F-E6DEA2E1396C}" type="sibTrans" cxnId="{9C8F183F-B205-41DB-8C41-223C59E9A750}">
      <dgm:prSet/>
      <dgm:spPr/>
      <dgm:t>
        <a:bodyPr/>
        <a:lstStyle/>
        <a:p>
          <a:endParaRPr lang="en-AU"/>
        </a:p>
      </dgm:t>
    </dgm:pt>
    <dgm:pt modelId="{2EB393DD-A9D7-4F69-8A3E-F196A419D6D5}">
      <dgm:prSet phldrT="[Text]" custT="1"/>
      <dgm:spPr/>
      <dgm:t>
        <a:bodyPr/>
        <a:lstStyle/>
        <a:p>
          <a:r>
            <a:rPr lang="en-US" sz="1600" dirty="0" smtClean="0"/>
            <a:t>If the person is found guilty or pleads guilty to an offence, a court may impose a monetary penalty or order payment of money (</a:t>
          </a:r>
          <a:r>
            <a:rPr lang="en-US" sz="1600" dirty="0" err="1" smtClean="0"/>
            <a:t>eg</a:t>
          </a:r>
          <a:r>
            <a:rPr lang="en-US" sz="1600" dirty="0" smtClean="0"/>
            <a:t>. restitution or compensation). The offender levy is also automatically imposed.</a:t>
          </a:r>
          <a:endParaRPr lang="en-AU" sz="1600" dirty="0"/>
        </a:p>
      </dgm:t>
    </dgm:pt>
    <dgm:pt modelId="{9D5D7AF4-BAF0-4CB6-976F-78E2EE051F4B}" type="parTrans" cxnId="{43036526-728D-4DFB-8AF1-6302027B947C}">
      <dgm:prSet/>
      <dgm:spPr/>
      <dgm:t>
        <a:bodyPr/>
        <a:lstStyle/>
        <a:p>
          <a:endParaRPr lang="en-AU"/>
        </a:p>
      </dgm:t>
    </dgm:pt>
    <dgm:pt modelId="{7D73CF13-8F26-4F49-8A5A-9B38120EC260}" type="sibTrans" cxnId="{43036526-728D-4DFB-8AF1-6302027B947C}">
      <dgm:prSet/>
      <dgm:spPr/>
      <dgm:t>
        <a:bodyPr/>
        <a:lstStyle/>
        <a:p>
          <a:endParaRPr lang="en-AU"/>
        </a:p>
      </dgm:t>
    </dgm:pt>
    <dgm:pt modelId="{45912984-292C-4F15-8AFA-181781D917D2}">
      <dgm:prSet phldrT="[Text]" custT="1"/>
      <dgm:spPr/>
      <dgm:t>
        <a:bodyPr/>
        <a:lstStyle/>
        <a:p>
          <a:r>
            <a:rPr lang="en-US" sz="1800" dirty="0" smtClean="0"/>
            <a:t>Victims of crime assistance</a:t>
          </a:r>
          <a:endParaRPr lang="en-AU" sz="1800" dirty="0"/>
        </a:p>
      </dgm:t>
    </dgm:pt>
    <dgm:pt modelId="{8541D130-BD6D-4AD1-9C19-618CCC8B4B9B}" type="parTrans" cxnId="{36F72BA9-628D-4531-84C7-DDBA01E888E7}">
      <dgm:prSet/>
      <dgm:spPr/>
      <dgm:t>
        <a:bodyPr/>
        <a:lstStyle/>
        <a:p>
          <a:endParaRPr lang="en-AU"/>
        </a:p>
      </dgm:t>
    </dgm:pt>
    <dgm:pt modelId="{2362CDB6-3E4E-426A-B09B-1BD38CBE3317}" type="sibTrans" cxnId="{36F72BA9-628D-4531-84C7-DDBA01E888E7}">
      <dgm:prSet/>
      <dgm:spPr/>
      <dgm:t>
        <a:bodyPr/>
        <a:lstStyle/>
        <a:p>
          <a:endParaRPr lang="en-AU"/>
        </a:p>
      </dgm:t>
    </dgm:pt>
    <dgm:pt modelId="{B12094B7-ADFD-4B7C-A4CE-F71F23D8D7C1}">
      <dgm:prSet phldrT="[Text]" custT="1"/>
      <dgm:spPr/>
      <dgm:t>
        <a:bodyPr/>
        <a:lstStyle/>
        <a:p>
          <a:r>
            <a:rPr lang="en-US" sz="1600" dirty="0" smtClean="0"/>
            <a:t>Victims of crime assistance is a financial assistance scheme administered by Victim Assist Queensland. Victims of crime can apply to Victim Assist Queensland for financial assistance.</a:t>
          </a:r>
          <a:endParaRPr lang="en-AU" sz="1600" dirty="0"/>
        </a:p>
      </dgm:t>
    </dgm:pt>
    <dgm:pt modelId="{950BBF6F-F6F7-4827-85C5-399C78B34F6E}" type="parTrans" cxnId="{B215D497-1717-4AB9-98EB-9D40FC614EDF}">
      <dgm:prSet/>
      <dgm:spPr/>
      <dgm:t>
        <a:bodyPr/>
        <a:lstStyle/>
        <a:p>
          <a:endParaRPr lang="en-AU"/>
        </a:p>
      </dgm:t>
    </dgm:pt>
    <dgm:pt modelId="{F2A67885-2DD6-4759-BDAE-416A8AB10E4D}" type="sibTrans" cxnId="{B215D497-1717-4AB9-98EB-9D40FC614EDF}">
      <dgm:prSet/>
      <dgm:spPr/>
      <dgm:t>
        <a:bodyPr/>
        <a:lstStyle/>
        <a:p>
          <a:endParaRPr lang="en-AU"/>
        </a:p>
      </dgm:t>
    </dgm:pt>
    <dgm:pt modelId="{5EB85F0F-05F5-4279-BF4C-21B632821191}">
      <dgm:prSet phldrT="[Text]" custT="1"/>
      <dgm:spPr/>
      <dgm:t>
        <a:bodyPr/>
        <a:lstStyle/>
        <a:p>
          <a:r>
            <a:rPr lang="en-US" sz="1600" dirty="0" smtClean="0"/>
            <a:t>If financial assistance is granted, the scheme manager can register the debt with SPER for collection. These debts do not attract SPER registration fees.</a:t>
          </a:r>
          <a:endParaRPr lang="en-AU" sz="1600" dirty="0"/>
        </a:p>
      </dgm:t>
    </dgm:pt>
    <dgm:pt modelId="{9B2D499B-6739-4068-8234-39E4A5E2D78E}" type="parTrans" cxnId="{1C932309-E8B4-40F3-ABC7-CDBE2264E59B}">
      <dgm:prSet/>
      <dgm:spPr/>
      <dgm:t>
        <a:bodyPr/>
        <a:lstStyle/>
        <a:p>
          <a:endParaRPr lang="en-AU"/>
        </a:p>
      </dgm:t>
    </dgm:pt>
    <dgm:pt modelId="{33AEAEBB-A5ED-40C0-8E01-758A7149E4E7}" type="sibTrans" cxnId="{1C932309-E8B4-40F3-ABC7-CDBE2264E59B}">
      <dgm:prSet/>
      <dgm:spPr/>
      <dgm:t>
        <a:bodyPr/>
        <a:lstStyle/>
        <a:p>
          <a:endParaRPr lang="en-AU"/>
        </a:p>
      </dgm:t>
    </dgm:pt>
    <dgm:pt modelId="{DA52B057-10DB-4F74-802E-DC4F0B4EC251}">
      <dgm:prSet phldrT="[Text]" custT="1"/>
      <dgm:spPr/>
      <dgm:t>
        <a:bodyPr/>
        <a:lstStyle/>
        <a:p>
          <a:r>
            <a:rPr lang="en-US" sz="1600" dirty="0" smtClean="0"/>
            <a:t>If no action is taken, fine is registered with SPER and a registration fee is added. Voluntary </a:t>
          </a:r>
          <a:r>
            <a:rPr lang="en-US" sz="1600" dirty="0" err="1" smtClean="0"/>
            <a:t>Instalment</a:t>
          </a:r>
          <a:r>
            <a:rPr lang="en-US" sz="1600" dirty="0" smtClean="0"/>
            <a:t> Plans are also transferred to SPER.</a:t>
          </a:r>
          <a:endParaRPr lang="en-AU" sz="1600" dirty="0"/>
        </a:p>
      </dgm:t>
    </dgm:pt>
    <dgm:pt modelId="{9B5CC32F-2ED5-4198-9793-23C1AA9459F0}" type="parTrans" cxnId="{E83EBF54-8147-425B-A624-95D344B85215}">
      <dgm:prSet/>
      <dgm:spPr/>
      <dgm:t>
        <a:bodyPr/>
        <a:lstStyle/>
        <a:p>
          <a:endParaRPr lang="en-AU"/>
        </a:p>
      </dgm:t>
    </dgm:pt>
    <dgm:pt modelId="{CF8A7AC4-C041-494C-93E3-3C76FA26CC26}" type="sibTrans" cxnId="{E83EBF54-8147-425B-A624-95D344B85215}">
      <dgm:prSet/>
      <dgm:spPr/>
      <dgm:t>
        <a:bodyPr/>
        <a:lstStyle/>
        <a:p>
          <a:endParaRPr lang="en-AU"/>
        </a:p>
      </dgm:t>
    </dgm:pt>
    <dgm:pt modelId="{209A3B4E-19B9-4ABE-951F-DA15516A670F}">
      <dgm:prSet phldrT="[Text]" custT="1"/>
      <dgm:spPr/>
      <dgm:t>
        <a:bodyPr/>
        <a:lstStyle/>
        <a:p>
          <a:r>
            <a:rPr lang="en-US" sz="1600" dirty="0" smtClean="0"/>
            <a:t>Once the penalty is entered in the Courts system, the monetary penalty and offender levy is registered with SPER. These penalties do not attract SPER registration fees.</a:t>
          </a:r>
          <a:endParaRPr lang="en-AU" sz="1600" dirty="0"/>
        </a:p>
      </dgm:t>
    </dgm:pt>
    <dgm:pt modelId="{86F12B30-2841-465B-BBC5-2015ADFF0EA6}" type="parTrans" cxnId="{855BBC14-E9EE-4582-B6DD-14D3F4F98049}">
      <dgm:prSet/>
      <dgm:spPr/>
      <dgm:t>
        <a:bodyPr/>
        <a:lstStyle/>
        <a:p>
          <a:endParaRPr lang="en-AU"/>
        </a:p>
      </dgm:t>
    </dgm:pt>
    <dgm:pt modelId="{7DAD66B7-A702-498A-A5F4-D209F9C0744F}" type="sibTrans" cxnId="{855BBC14-E9EE-4582-B6DD-14D3F4F98049}">
      <dgm:prSet/>
      <dgm:spPr/>
      <dgm:t>
        <a:bodyPr/>
        <a:lstStyle/>
        <a:p>
          <a:endParaRPr lang="en-AU"/>
        </a:p>
      </dgm:t>
    </dgm:pt>
    <dgm:pt modelId="{CDBA0CB1-FF06-43D6-93AF-2411C483147F}" type="pres">
      <dgm:prSet presAssocID="{BB70ECE1-6623-41B6-8E84-6FD363A8ED0A}" presName="Name0" presStyleCnt="0">
        <dgm:presLayoutVars>
          <dgm:dir/>
          <dgm:animLvl val="lvl"/>
          <dgm:resizeHandles val="exact"/>
        </dgm:presLayoutVars>
      </dgm:prSet>
      <dgm:spPr/>
      <dgm:t>
        <a:bodyPr/>
        <a:lstStyle/>
        <a:p>
          <a:endParaRPr lang="en-AU"/>
        </a:p>
      </dgm:t>
    </dgm:pt>
    <dgm:pt modelId="{1903426D-7FE1-4EAC-9822-37A5E57DF5E9}" type="pres">
      <dgm:prSet presAssocID="{129148E6-D738-4B99-8721-A834B052DE5C}" presName="linNode" presStyleCnt="0"/>
      <dgm:spPr/>
    </dgm:pt>
    <dgm:pt modelId="{C7DC9A78-5977-4D7D-9B8D-BC2F5A8255DB}" type="pres">
      <dgm:prSet presAssocID="{129148E6-D738-4B99-8721-A834B052DE5C}" presName="parentText" presStyleLbl="node1" presStyleIdx="0" presStyleCnt="3" custScaleX="53030">
        <dgm:presLayoutVars>
          <dgm:chMax val="1"/>
          <dgm:bulletEnabled val="1"/>
        </dgm:presLayoutVars>
      </dgm:prSet>
      <dgm:spPr/>
      <dgm:t>
        <a:bodyPr/>
        <a:lstStyle/>
        <a:p>
          <a:endParaRPr lang="en-AU"/>
        </a:p>
      </dgm:t>
    </dgm:pt>
    <dgm:pt modelId="{DFB688B2-63A3-41B7-8F5E-65ADB00C641A}" type="pres">
      <dgm:prSet presAssocID="{129148E6-D738-4B99-8721-A834B052DE5C}" presName="descendantText" presStyleLbl="alignAccFollowNode1" presStyleIdx="0" presStyleCnt="3" custScaleX="134268">
        <dgm:presLayoutVars>
          <dgm:bulletEnabled val="1"/>
        </dgm:presLayoutVars>
      </dgm:prSet>
      <dgm:spPr/>
      <dgm:t>
        <a:bodyPr/>
        <a:lstStyle/>
        <a:p>
          <a:endParaRPr lang="en-AU"/>
        </a:p>
      </dgm:t>
    </dgm:pt>
    <dgm:pt modelId="{B5A0B93A-031B-46AE-89A2-A496E930169A}" type="pres">
      <dgm:prSet presAssocID="{3263B6DF-7247-471A-85A8-6554C6DE3305}" presName="sp" presStyleCnt="0"/>
      <dgm:spPr/>
    </dgm:pt>
    <dgm:pt modelId="{300AED84-EB5C-45B3-A613-07038CD6EAB4}" type="pres">
      <dgm:prSet presAssocID="{C84CBA9A-455C-4DB6-9DE1-C1AB4C4C05D7}" presName="linNode" presStyleCnt="0"/>
      <dgm:spPr/>
    </dgm:pt>
    <dgm:pt modelId="{B4C12CC1-9180-4A86-84FE-B8E4F5E9A8A4}" type="pres">
      <dgm:prSet presAssocID="{C84CBA9A-455C-4DB6-9DE1-C1AB4C4C05D7}" presName="parentText" presStyleLbl="node1" presStyleIdx="1" presStyleCnt="3" custScaleX="53448">
        <dgm:presLayoutVars>
          <dgm:chMax val="1"/>
          <dgm:bulletEnabled val="1"/>
        </dgm:presLayoutVars>
      </dgm:prSet>
      <dgm:spPr/>
      <dgm:t>
        <a:bodyPr/>
        <a:lstStyle/>
        <a:p>
          <a:endParaRPr lang="en-AU"/>
        </a:p>
      </dgm:t>
    </dgm:pt>
    <dgm:pt modelId="{2ECEEFD3-4FB6-4658-9E25-02CA380A2D23}" type="pres">
      <dgm:prSet presAssocID="{C84CBA9A-455C-4DB6-9DE1-C1AB4C4C05D7}" presName="descendantText" presStyleLbl="alignAccFollowNode1" presStyleIdx="1" presStyleCnt="3" custScaleX="125010">
        <dgm:presLayoutVars>
          <dgm:bulletEnabled val="1"/>
        </dgm:presLayoutVars>
      </dgm:prSet>
      <dgm:spPr/>
      <dgm:t>
        <a:bodyPr/>
        <a:lstStyle/>
        <a:p>
          <a:endParaRPr lang="en-AU"/>
        </a:p>
      </dgm:t>
    </dgm:pt>
    <dgm:pt modelId="{E0B1A288-C3A3-4685-9A69-DA73178AD53C}" type="pres">
      <dgm:prSet presAssocID="{557312EB-0CA7-4769-890F-E6DEA2E1396C}" presName="sp" presStyleCnt="0"/>
      <dgm:spPr/>
    </dgm:pt>
    <dgm:pt modelId="{A7E9D53D-FD25-4A36-9988-08B1C7CCDDE3}" type="pres">
      <dgm:prSet presAssocID="{45912984-292C-4F15-8AFA-181781D917D2}" presName="linNode" presStyleCnt="0"/>
      <dgm:spPr/>
    </dgm:pt>
    <dgm:pt modelId="{74AB3FF5-B318-4BEF-A089-3FD3259EDDE5}" type="pres">
      <dgm:prSet presAssocID="{45912984-292C-4F15-8AFA-181781D917D2}" presName="parentText" presStyleLbl="node1" presStyleIdx="2" presStyleCnt="3" custScaleX="69495">
        <dgm:presLayoutVars>
          <dgm:chMax val="1"/>
          <dgm:bulletEnabled val="1"/>
        </dgm:presLayoutVars>
      </dgm:prSet>
      <dgm:spPr/>
      <dgm:t>
        <a:bodyPr/>
        <a:lstStyle/>
        <a:p>
          <a:endParaRPr lang="en-AU"/>
        </a:p>
      </dgm:t>
    </dgm:pt>
    <dgm:pt modelId="{0140DCF3-AE88-416C-958D-6E5DFB036119}" type="pres">
      <dgm:prSet presAssocID="{45912984-292C-4F15-8AFA-181781D917D2}" presName="descendantText" presStyleLbl="alignAccFollowNode1" presStyleIdx="2" presStyleCnt="3" custScaleX="165993">
        <dgm:presLayoutVars>
          <dgm:bulletEnabled val="1"/>
        </dgm:presLayoutVars>
      </dgm:prSet>
      <dgm:spPr/>
      <dgm:t>
        <a:bodyPr/>
        <a:lstStyle/>
        <a:p>
          <a:endParaRPr lang="en-AU"/>
        </a:p>
      </dgm:t>
    </dgm:pt>
  </dgm:ptLst>
  <dgm:cxnLst>
    <dgm:cxn modelId="{43036526-728D-4DFB-8AF1-6302027B947C}" srcId="{C84CBA9A-455C-4DB6-9DE1-C1AB4C4C05D7}" destId="{2EB393DD-A9D7-4F69-8A3E-F196A419D6D5}" srcOrd="0" destOrd="0" parTransId="{9D5D7AF4-BAF0-4CB6-976F-78E2EE051F4B}" sibTransId="{7D73CF13-8F26-4F49-8A5A-9B38120EC260}"/>
    <dgm:cxn modelId="{1C932309-E8B4-40F3-ABC7-CDBE2264E59B}" srcId="{45912984-292C-4F15-8AFA-181781D917D2}" destId="{5EB85F0F-05F5-4279-BF4C-21B632821191}" srcOrd="1" destOrd="0" parTransId="{9B2D499B-6739-4068-8234-39E4A5E2D78E}" sibTransId="{33AEAEBB-A5ED-40C0-8E01-758A7149E4E7}"/>
    <dgm:cxn modelId="{AE327869-30CD-4D44-825C-DF88937A6B64}" srcId="{BB70ECE1-6623-41B6-8E84-6FD363A8ED0A}" destId="{129148E6-D738-4B99-8721-A834B052DE5C}" srcOrd="0" destOrd="0" parTransId="{A9586FE5-F28E-4F65-8D3D-B28FEF8316FD}" sibTransId="{3263B6DF-7247-471A-85A8-6554C6DE3305}"/>
    <dgm:cxn modelId="{0A8354CF-A0C5-4D0B-83D2-040E9B426537}" type="presOf" srcId="{45912984-292C-4F15-8AFA-181781D917D2}" destId="{74AB3FF5-B318-4BEF-A089-3FD3259EDDE5}" srcOrd="0" destOrd="0" presId="urn:microsoft.com/office/officeart/2005/8/layout/vList5"/>
    <dgm:cxn modelId="{E20BF59E-FCE1-4F6A-BBF0-B5BED49D1AFA}" srcId="{129148E6-D738-4B99-8721-A834B052DE5C}" destId="{7ACEBEAF-E43E-40B2-ABB4-722C854F11D9}" srcOrd="1" destOrd="0" parTransId="{A2AFAF13-06A1-4E83-9619-5DBE03330A59}" sibTransId="{2B12B870-C411-4F94-B1DC-309F35F72B1F}"/>
    <dgm:cxn modelId="{AD4629D1-3943-4564-A9E0-8C19C7B0CD90}" srcId="{129148E6-D738-4B99-8721-A834B052DE5C}" destId="{8280E63F-CE1F-4716-A950-7595F0FAEE50}" srcOrd="0" destOrd="0" parTransId="{0EAEFD88-41AC-4F72-ADF4-F030B2E12FD6}" sibTransId="{98B9A4BD-399B-4E52-8D71-772F46BACEEC}"/>
    <dgm:cxn modelId="{C23B6091-944E-4AFD-8498-9CF93BA44155}" type="presOf" srcId="{DA52B057-10DB-4F74-802E-DC4F0B4EC251}" destId="{DFB688B2-63A3-41B7-8F5E-65ADB00C641A}" srcOrd="0" destOrd="2" presId="urn:microsoft.com/office/officeart/2005/8/layout/vList5"/>
    <dgm:cxn modelId="{855BBC14-E9EE-4582-B6DD-14D3F4F98049}" srcId="{C84CBA9A-455C-4DB6-9DE1-C1AB4C4C05D7}" destId="{209A3B4E-19B9-4ABE-951F-DA15516A670F}" srcOrd="1" destOrd="0" parTransId="{86F12B30-2841-465B-BBC5-2015ADFF0EA6}" sibTransId="{7DAD66B7-A702-498A-A5F4-D209F9C0744F}"/>
    <dgm:cxn modelId="{66DFC2CC-350C-45D0-A2B1-B2EE430EDCD8}" type="presOf" srcId="{BB70ECE1-6623-41B6-8E84-6FD363A8ED0A}" destId="{CDBA0CB1-FF06-43D6-93AF-2411C483147F}" srcOrd="0" destOrd="0" presId="urn:microsoft.com/office/officeart/2005/8/layout/vList5"/>
    <dgm:cxn modelId="{7111A69D-881E-49B5-8961-80D71C68AB99}" type="presOf" srcId="{8280E63F-CE1F-4716-A950-7595F0FAEE50}" destId="{DFB688B2-63A3-41B7-8F5E-65ADB00C641A}" srcOrd="0" destOrd="0" presId="urn:microsoft.com/office/officeart/2005/8/layout/vList5"/>
    <dgm:cxn modelId="{B215D497-1717-4AB9-98EB-9D40FC614EDF}" srcId="{45912984-292C-4F15-8AFA-181781D917D2}" destId="{B12094B7-ADFD-4B7C-A4CE-F71F23D8D7C1}" srcOrd="0" destOrd="0" parTransId="{950BBF6F-F6F7-4827-85C5-399C78B34F6E}" sibTransId="{F2A67885-2DD6-4759-BDAE-416A8AB10E4D}"/>
    <dgm:cxn modelId="{DDBFB40C-8ACD-454D-9E10-94BEAD04C94F}" type="presOf" srcId="{7ACEBEAF-E43E-40B2-ABB4-722C854F11D9}" destId="{DFB688B2-63A3-41B7-8F5E-65ADB00C641A}" srcOrd="0" destOrd="1" presId="urn:microsoft.com/office/officeart/2005/8/layout/vList5"/>
    <dgm:cxn modelId="{9C8F183F-B205-41DB-8C41-223C59E9A750}" srcId="{BB70ECE1-6623-41B6-8E84-6FD363A8ED0A}" destId="{C84CBA9A-455C-4DB6-9DE1-C1AB4C4C05D7}" srcOrd="1" destOrd="0" parTransId="{6A383DB3-B7D0-4013-8C3C-7B593C08196A}" sibTransId="{557312EB-0CA7-4769-890F-E6DEA2E1396C}"/>
    <dgm:cxn modelId="{E83EBF54-8147-425B-A624-95D344B85215}" srcId="{129148E6-D738-4B99-8721-A834B052DE5C}" destId="{DA52B057-10DB-4F74-802E-DC4F0B4EC251}" srcOrd="2" destOrd="0" parTransId="{9B5CC32F-2ED5-4198-9793-23C1AA9459F0}" sibTransId="{CF8A7AC4-C041-494C-93E3-3C76FA26CC26}"/>
    <dgm:cxn modelId="{DDB31E42-1C49-43CD-ABF1-E93971C4744D}" type="presOf" srcId="{209A3B4E-19B9-4ABE-951F-DA15516A670F}" destId="{2ECEEFD3-4FB6-4658-9E25-02CA380A2D23}" srcOrd="0" destOrd="1" presId="urn:microsoft.com/office/officeart/2005/8/layout/vList5"/>
    <dgm:cxn modelId="{0A1BDB63-28CF-42D4-958E-96C2AC3B9C5F}" type="presOf" srcId="{5EB85F0F-05F5-4279-BF4C-21B632821191}" destId="{0140DCF3-AE88-416C-958D-6E5DFB036119}" srcOrd="0" destOrd="1" presId="urn:microsoft.com/office/officeart/2005/8/layout/vList5"/>
    <dgm:cxn modelId="{2B447D0D-5D17-4134-B15D-3C825FF313D8}" type="presOf" srcId="{2EB393DD-A9D7-4F69-8A3E-F196A419D6D5}" destId="{2ECEEFD3-4FB6-4658-9E25-02CA380A2D23}" srcOrd="0" destOrd="0" presId="urn:microsoft.com/office/officeart/2005/8/layout/vList5"/>
    <dgm:cxn modelId="{36F72BA9-628D-4531-84C7-DDBA01E888E7}" srcId="{BB70ECE1-6623-41B6-8E84-6FD363A8ED0A}" destId="{45912984-292C-4F15-8AFA-181781D917D2}" srcOrd="2" destOrd="0" parTransId="{8541D130-BD6D-4AD1-9C19-618CCC8B4B9B}" sibTransId="{2362CDB6-3E4E-426A-B09B-1BD38CBE3317}"/>
    <dgm:cxn modelId="{061F2DB6-B254-49FD-85C9-FF21E1B6E518}" type="presOf" srcId="{C84CBA9A-455C-4DB6-9DE1-C1AB4C4C05D7}" destId="{B4C12CC1-9180-4A86-84FE-B8E4F5E9A8A4}" srcOrd="0" destOrd="0" presId="urn:microsoft.com/office/officeart/2005/8/layout/vList5"/>
    <dgm:cxn modelId="{E8E70D33-EEFD-4D0C-9142-526669DB1B71}" type="presOf" srcId="{129148E6-D738-4B99-8721-A834B052DE5C}" destId="{C7DC9A78-5977-4D7D-9B8D-BC2F5A8255DB}" srcOrd="0" destOrd="0" presId="urn:microsoft.com/office/officeart/2005/8/layout/vList5"/>
    <dgm:cxn modelId="{7C56A54A-652E-40A2-938F-90CE38264CE5}" type="presOf" srcId="{B12094B7-ADFD-4B7C-A4CE-F71F23D8D7C1}" destId="{0140DCF3-AE88-416C-958D-6E5DFB036119}" srcOrd="0" destOrd="0" presId="urn:microsoft.com/office/officeart/2005/8/layout/vList5"/>
    <dgm:cxn modelId="{DE9D1CFE-4E43-4B96-B65F-39934D2B9C79}" type="presParOf" srcId="{CDBA0CB1-FF06-43D6-93AF-2411C483147F}" destId="{1903426D-7FE1-4EAC-9822-37A5E57DF5E9}" srcOrd="0" destOrd="0" presId="urn:microsoft.com/office/officeart/2005/8/layout/vList5"/>
    <dgm:cxn modelId="{D6C0602A-1F6B-4DCB-B533-00BDED264989}" type="presParOf" srcId="{1903426D-7FE1-4EAC-9822-37A5E57DF5E9}" destId="{C7DC9A78-5977-4D7D-9B8D-BC2F5A8255DB}" srcOrd="0" destOrd="0" presId="urn:microsoft.com/office/officeart/2005/8/layout/vList5"/>
    <dgm:cxn modelId="{888BD2B2-F3B2-4AC0-AEEE-6756186D7C3E}" type="presParOf" srcId="{1903426D-7FE1-4EAC-9822-37A5E57DF5E9}" destId="{DFB688B2-63A3-41B7-8F5E-65ADB00C641A}" srcOrd="1" destOrd="0" presId="urn:microsoft.com/office/officeart/2005/8/layout/vList5"/>
    <dgm:cxn modelId="{997316FC-E177-4449-93C0-FC884DD66AAE}" type="presParOf" srcId="{CDBA0CB1-FF06-43D6-93AF-2411C483147F}" destId="{B5A0B93A-031B-46AE-89A2-A496E930169A}" srcOrd="1" destOrd="0" presId="urn:microsoft.com/office/officeart/2005/8/layout/vList5"/>
    <dgm:cxn modelId="{F44F9644-CDE7-42B5-98E1-63FEF32F7CE6}" type="presParOf" srcId="{CDBA0CB1-FF06-43D6-93AF-2411C483147F}" destId="{300AED84-EB5C-45B3-A613-07038CD6EAB4}" srcOrd="2" destOrd="0" presId="urn:microsoft.com/office/officeart/2005/8/layout/vList5"/>
    <dgm:cxn modelId="{7AA7604C-4475-468E-9F1D-FE1D4EB2B28D}" type="presParOf" srcId="{300AED84-EB5C-45B3-A613-07038CD6EAB4}" destId="{B4C12CC1-9180-4A86-84FE-B8E4F5E9A8A4}" srcOrd="0" destOrd="0" presId="urn:microsoft.com/office/officeart/2005/8/layout/vList5"/>
    <dgm:cxn modelId="{E4E30378-3A51-4DB9-9A28-29497EC92778}" type="presParOf" srcId="{300AED84-EB5C-45B3-A613-07038CD6EAB4}" destId="{2ECEEFD3-4FB6-4658-9E25-02CA380A2D23}" srcOrd="1" destOrd="0" presId="urn:microsoft.com/office/officeart/2005/8/layout/vList5"/>
    <dgm:cxn modelId="{6BE2749A-A142-45FE-BB4A-BAAF0EF03E26}" type="presParOf" srcId="{CDBA0CB1-FF06-43D6-93AF-2411C483147F}" destId="{E0B1A288-C3A3-4685-9A69-DA73178AD53C}" srcOrd="3" destOrd="0" presId="urn:microsoft.com/office/officeart/2005/8/layout/vList5"/>
    <dgm:cxn modelId="{A4F9736E-F248-4EC8-ABEF-88E33AF73B75}" type="presParOf" srcId="{CDBA0CB1-FF06-43D6-93AF-2411C483147F}" destId="{A7E9D53D-FD25-4A36-9988-08B1C7CCDDE3}" srcOrd="4" destOrd="0" presId="urn:microsoft.com/office/officeart/2005/8/layout/vList5"/>
    <dgm:cxn modelId="{EA3A03FD-E7AD-4418-BDB3-968E19F9CD9E}" type="presParOf" srcId="{A7E9D53D-FD25-4A36-9988-08B1C7CCDDE3}" destId="{74AB3FF5-B318-4BEF-A089-3FD3259EDDE5}" srcOrd="0" destOrd="0" presId="urn:microsoft.com/office/officeart/2005/8/layout/vList5"/>
    <dgm:cxn modelId="{8384A73F-653F-44C4-89EA-48D1000AD532}" type="presParOf" srcId="{A7E9D53D-FD25-4A36-9988-08B1C7CCDDE3}" destId="{0140DCF3-AE88-416C-958D-6E5DFB03611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2CB471-6689-46EA-B2A8-4124E2682DAD}" type="doc">
      <dgm:prSet loTypeId="urn:microsoft.com/office/officeart/2005/8/layout/venn3" loCatId="relationship" qsTypeId="urn:microsoft.com/office/officeart/2005/8/quickstyle/simple1" qsCatId="simple" csTypeId="urn:microsoft.com/office/officeart/2005/8/colors/accent3_3" csCatId="accent3" phldr="1"/>
      <dgm:spPr/>
      <dgm:t>
        <a:bodyPr/>
        <a:lstStyle/>
        <a:p>
          <a:endParaRPr lang="en-AU"/>
        </a:p>
      </dgm:t>
    </dgm:pt>
    <dgm:pt modelId="{D2824AAE-3667-40EC-A649-6CA188F5A060}">
      <dgm:prSet phldrT="[Text]"/>
      <dgm:spPr/>
      <dgm:t>
        <a:bodyPr/>
        <a:lstStyle/>
        <a:p>
          <a:r>
            <a:rPr lang="en-US" dirty="0" smtClean="0"/>
            <a:t>Driver’s licence suspension</a:t>
          </a:r>
          <a:endParaRPr lang="en-AU" dirty="0"/>
        </a:p>
      </dgm:t>
    </dgm:pt>
    <dgm:pt modelId="{6B8C1883-02B2-4F09-8ADE-B02DDA33CE8E}" type="parTrans" cxnId="{DBD7C28E-C7CA-41A5-81CA-FA0FEDB26CE1}">
      <dgm:prSet/>
      <dgm:spPr/>
      <dgm:t>
        <a:bodyPr/>
        <a:lstStyle/>
        <a:p>
          <a:endParaRPr lang="en-AU"/>
        </a:p>
      </dgm:t>
    </dgm:pt>
    <dgm:pt modelId="{84A2C8D4-4DF5-478C-A63E-DF2ED0C85982}" type="sibTrans" cxnId="{DBD7C28E-C7CA-41A5-81CA-FA0FEDB26CE1}">
      <dgm:prSet/>
      <dgm:spPr/>
      <dgm:t>
        <a:bodyPr/>
        <a:lstStyle/>
        <a:p>
          <a:endParaRPr lang="en-AU"/>
        </a:p>
      </dgm:t>
    </dgm:pt>
    <dgm:pt modelId="{8A504226-48C7-4890-A71C-0F82A11DE12B}">
      <dgm:prSet phldrT="[Text]"/>
      <dgm:spPr/>
      <dgm:t>
        <a:bodyPr/>
        <a:lstStyle/>
        <a:p>
          <a:r>
            <a:rPr lang="en-US" dirty="0" smtClean="0"/>
            <a:t>Fine collection notice</a:t>
          </a:r>
          <a:endParaRPr lang="en-AU" dirty="0"/>
        </a:p>
      </dgm:t>
    </dgm:pt>
    <dgm:pt modelId="{9C59BA7E-A71F-457D-8E39-6EB8A2B9CE5A}" type="parTrans" cxnId="{92402C72-A5FF-434B-8626-60D230C05A89}">
      <dgm:prSet/>
      <dgm:spPr/>
      <dgm:t>
        <a:bodyPr/>
        <a:lstStyle/>
        <a:p>
          <a:endParaRPr lang="en-AU"/>
        </a:p>
      </dgm:t>
    </dgm:pt>
    <dgm:pt modelId="{C5777A72-C5DC-49F0-81F1-524BF261DCC0}" type="sibTrans" cxnId="{92402C72-A5FF-434B-8626-60D230C05A89}">
      <dgm:prSet/>
      <dgm:spPr/>
      <dgm:t>
        <a:bodyPr/>
        <a:lstStyle/>
        <a:p>
          <a:endParaRPr lang="en-AU"/>
        </a:p>
      </dgm:t>
    </dgm:pt>
    <dgm:pt modelId="{E83D8A60-8424-4B7D-892A-AFE8F02BD994}">
      <dgm:prSet phldrT="[Text]"/>
      <dgm:spPr/>
      <dgm:t>
        <a:bodyPr/>
        <a:lstStyle/>
        <a:p>
          <a:r>
            <a:rPr lang="en-US" dirty="0" smtClean="0"/>
            <a:t>Enforcement warrant</a:t>
          </a:r>
          <a:endParaRPr lang="en-AU" dirty="0"/>
        </a:p>
      </dgm:t>
    </dgm:pt>
    <dgm:pt modelId="{18757327-2FF9-4929-81E0-13E43D68A61D}" type="parTrans" cxnId="{B6C7F9B6-1E2B-4B79-B1EE-7659CB115FD7}">
      <dgm:prSet/>
      <dgm:spPr/>
      <dgm:t>
        <a:bodyPr/>
        <a:lstStyle/>
        <a:p>
          <a:endParaRPr lang="en-AU"/>
        </a:p>
      </dgm:t>
    </dgm:pt>
    <dgm:pt modelId="{3930FA95-5689-4CA2-B181-457FA1E75678}" type="sibTrans" cxnId="{B6C7F9B6-1E2B-4B79-B1EE-7659CB115FD7}">
      <dgm:prSet/>
      <dgm:spPr/>
      <dgm:t>
        <a:bodyPr/>
        <a:lstStyle/>
        <a:p>
          <a:endParaRPr lang="en-AU"/>
        </a:p>
      </dgm:t>
    </dgm:pt>
    <dgm:pt modelId="{7E2BB4F3-03C4-48B4-B8B5-611378C75D60}">
      <dgm:prSet phldrT="[Text]"/>
      <dgm:spPr/>
      <dgm:t>
        <a:bodyPr/>
        <a:lstStyle/>
        <a:p>
          <a:r>
            <a:rPr lang="en-US" dirty="0" smtClean="0"/>
            <a:t>Immobilisation warrant</a:t>
          </a:r>
          <a:endParaRPr lang="en-AU" dirty="0"/>
        </a:p>
      </dgm:t>
    </dgm:pt>
    <dgm:pt modelId="{955AA432-ABE3-4618-851E-CA8C93E8EA2A}" type="parTrans" cxnId="{30D9E86B-45F4-44CA-BBB8-A9EA6F05D127}">
      <dgm:prSet/>
      <dgm:spPr/>
      <dgm:t>
        <a:bodyPr/>
        <a:lstStyle/>
        <a:p>
          <a:endParaRPr lang="en-AU"/>
        </a:p>
      </dgm:t>
    </dgm:pt>
    <dgm:pt modelId="{B510338B-A738-4D99-A331-34E6DBA7DDC6}" type="sibTrans" cxnId="{30D9E86B-45F4-44CA-BBB8-A9EA6F05D127}">
      <dgm:prSet/>
      <dgm:spPr/>
      <dgm:t>
        <a:bodyPr/>
        <a:lstStyle/>
        <a:p>
          <a:endParaRPr lang="en-AU"/>
        </a:p>
      </dgm:t>
    </dgm:pt>
    <dgm:pt modelId="{3B268660-A17C-4E7F-856F-1A16D280AB12}">
      <dgm:prSet phldrT="[Text]"/>
      <dgm:spPr/>
      <dgm:t>
        <a:bodyPr/>
        <a:lstStyle/>
        <a:p>
          <a:r>
            <a:rPr lang="en-US" dirty="0" smtClean="0"/>
            <a:t>Warrant for arrest and imprisonment</a:t>
          </a:r>
          <a:endParaRPr lang="en-AU" dirty="0"/>
        </a:p>
      </dgm:t>
    </dgm:pt>
    <dgm:pt modelId="{F0819A16-FB35-45F1-B949-6A99F37D949F}" type="parTrans" cxnId="{32D82F46-1797-4D42-AD6F-7FB2B1E44B15}">
      <dgm:prSet/>
      <dgm:spPr/>
      <dgm:t>
        <a:bodyPr/>
        <a:lstStyle/>
        <a:p>
          <a:endParaRPr lang="en-AU"/>
        </a:p>
      </dgm:t>
    </dgm:pt>
    <dgm:pt modelId="{03B063A4-5D09-4F66-BB4D-F87BC65F321B}" type="sibTrans" cxnId="{32D82F46-1797-4D42-AD6F-7FB2B1E44B15}">
      <dgm:prSet/>
      <dgm:spPr/>
      <dgm:t>
        <a:bodyPr/>
        <a:lstStyle/>
        <a:p>
          <a:endParaRPr lang="en-AU"/>
        </a:p>
      </dgm:t>
    </dgm:pt>
    <dgm:pt modelId="{F1581413-8449-4EE1-B410-F0A280E495B7}" type="pres">
      <dgm:prSet presAssocID="{342CB471-6689-46EA-B2A8-4124E2682DAD}" presName="Name0" presStyleCnt="0">
        <dgm:presLayoutVars>
          <dgm:dir/>
          <dgm:resizeHandles val="exact"/>
        </dgm:presLayoutVars>
      </dgm:prSet>
      <dgm:spPr/>
      <dgm:t>
        <a:bodyPr/>
        <a:lstStyle/>
        <a:p>
          <a:endParaRPr lang="en-AU"/>
        </a:p>
      </dgm:t>
    </dgm:pt>
    <dgm:pt modelId="{7566D5D1-7084-422E-A70D-E5BFDCAB45D4}" type="pres">
      <dgm:prSet presAssocID="{D2824AAE-3667-40EC-A649-6CA188F5A060}" presName="Name5" presStyleLbl="vennNode1" presStyleIdx="0" presStyleCnt="5">
        <dgm:presLayoutVars>
          <dgm:bulletEnabled val="1"/>
        </dgm:presLayoutVars>
      </dgm:prSet>
      <dgm:spPr/>
      <dgm:t>
        <a:bodyPr/>
        <a:lstStyle/>
        <a:p>
          <a:endParaRPr lang="en-AU"/>
        </a:p>
      </dgm:t>
    </dgm:pt>
    <dgm:pt modelId="{F49FC410-A628-49D8-9CD1-695BA89D32DF}" type="pres">
      <dgm:prSet presAssocID="{84A2C8D4-4DF5-478C-A63E-DF2ED0C85982}" presName="space" presStyleCnt="0"/>
      <dgm:spPr/>
    </dgm:pt>
    <dgm:pt modelId="{88AF14D4-A517-494C-8F26-A140D764DE38}" type="pres">
      <dgm:prSet presAssocID="{8A504226-48C7-4890-A71C-0F82A11DE12B}" presName="Name5" presStyleLbl="vennNode1" presStyleIdx="1" presStyleCnt="5">
        <dgm:presLayoutVars>
          <dgm:bulletEnabled val="1"/>
        </dgm:presLayoutVars>
      </dgm:prSet>
      <dgm:spPr/>
      <dgm:t>
        <a:bodyPr/>
        <a:lstStyle/>
        <a:p>
          <a:endParaRPr lang="en-AU"/>
        </a:p>
      </dgm:t>
    </dgm:pt>
    <dgm:pt modelId="{87EDF18A-7F48-4CF6-B230-CFF9A0201744}" type="pres">
      <dgm:prSet presAssocID="{C5777A72-C5DC-49F0-81F1-524BF261DCC0}" presName="space" presStyleCnt="0"/>
      <dgm:spPr/>
    </dgm:pt>
    <dgm:pt modelId="{9ECAFC61-1631-48F7-8DBF-459CF823D081}" type="pres">
      <dgm:prSet presAssocID="{E83D8A60-8424-4B7D-892A-AFE8F02BD994}" presName="Name5" presStyleLbl="vennNode1" presStyleIdx="2" presStyleCnt="5">
        <dgm:presLayoutVars>
          <dgm:bulletEnabled val="1"/>
        </dgm:presLayoutVars>
      </dgm:prSet>
      <dgm:spPr/>
      <dgm:t>
        <a:bodyPr/>
        <a:lstStyle/>
        <a:p>
          <a:endParaRPr lang="en-AU"/>
        </a:p>
      </dgm:t>
    </dgm:pt>
    <dgm:pt modelId="{25ED3CD1-6788-4672-B806-99AA5D797766}" type="pres">
      <dgm:prSet presAssocID="{3930FA95-5689-4CA2-B181-457FA1E75678}" presName="space" presStyleCnt="0"/>
      <dgm:spPr/>
    </dgm:pt>
    <dgm:pt modelId="{13F81472-DE0C-4FDA-8D41-C9A87238B6E1}" type="pres">
      <dgm:prSet presAssocID="{7E2BB4F3-03C4-48B4-B8B5-611378C75D60}" presName="Name5" presStyleLbl="vennNode1" presStyleIdx="3" presStyleCnt="5">
        <dgm:presLayoutVars>
          <dgm:bulletEnabled val="1"/>
        </dgm:presLayoutVars>
      </dgm:prSet>
      <dgm:spPr/>
      <dgm:t>
        <a:bodyPr/>
        <a:lstStyle/>
        <a:p>
          <a:endParaRPr lang="en-AU"/>
        </a:p>
      </dgm:t>
    </dgm:pt>
    <dgm:pt modelId="{1317BDF1-6282-4F0C-81AA-99DD2215A5E8}" type="pres">
      <dgm:prSet presAssocID="{B510338B-A738-4D99-A331-34E6DBA7DDC6}" presName="space" presStyleCnt="0"/>
      <dgm:spPr/>
    </dgm:pt>
    <dgm:pt modelId="{C60E56A1-F927-4EF7-A232-A95AE1F50252}" type="pres">
      <dgm:prSet presAssocID="{3B268660-A17C-4E7F-856F-1A16D280AB12}" presName="Name5" presStyleLbl="vennNode1" presStyleIdx="4" presStyleCnt="5">
        <dgm:presLayoutVars>
          <dgm:bulletEnabled val="1"/>
        </dgm:presLayoutVars>
      </dgm:prSet>
      <dgm:spPr/>
      <dgm:t>
        <a:bodyPr/>
        <a:lstStyle/>
        <a:p>
          <a:endParaRPr lang="en-AU"/>
        </a:p>
      </dgm:t>
    </dgm:pt>
  </dgm:ptLst>
  <dgm:cxnLst>
    <dgm:cxn modelId="{5F621AA2-FE04-4DD2-9626-633E07401CAA}" type="presOf" srcId="{D2824AAE-3667-40EC-A649-6CA188F5A060}" destId="{7566D5D1-7084-422E-A70D-E5BFDCAB45D4}" srcOrd="0" destOrd="0" presId="urn:microsoft.com/office/officeart/2005/8/layout/venn3"/>
    <dgm:cxn modelId="{305A8D0D-F1DD-47D0-ACD4-05FF4054E5CE}" type="presOf" srcId="{342CB471-6689-46EA-B2A8-4124E2682DAD}" destId="{F1581413-8449-4EE1-B410-F0A280E495B7}" srcOrd="0" destOrd="0" presId="urn:microsoft.com/office/officeart/2005/8/layout/venn3"/>
    <dgm:cxn modelId="{32D82F46-1797-4D42-AD6F-7FB2B1E44B15}" srcId="{342CB471-6689-46EA-B2A8-4124E2682DAD}" destId="{3B268660-A17C-4E7F-856F-1A16D280AB12}" srcOrd="4" destOrd="0" parTransId="{F0819A16-FB35-45F1-B949-6A99F37D949F}" sibTransId="{03B063A4-5D09-4F66-BB4D-F87BC65F321B}"/>
    <dgm:cxn modelId="{B6C7F9B6-1E2B-4B79-B1EE-7659CB115FD7}" srcId="{342CB471-6689-46EA-B2A8-4124E2682DAD}" destId="{E83D8A60-8424-4B7D-892A-AFE8F02BD994}" srcOrd="2" destOrd="0" parTransId="{18757327-2FF9-4929-81E0-13E43D68A61D}" sibTransId="{3930FA95-5689-4CA2-B181-457FA1E75678}"/>
    <dgm:cxn modelId="{92402C72-A5FF-434B-8626-60D230C05A89}" srcId="{342CB471-6689-46EA-B2A8-4124E2682DAD}" destId="{8A504226-48C7-4890-A71C-0F82A11DE12B}" srcOrd="1" destOrd="0" parTransId="{9C59BA7E-A71F-457D-8E39-6EB8A2B9CE5A}" sibTransId="{C5777A72-C5DC-49F0-81F1-524BF261DCC0}"/>
    <dgm:cxn modelId="{55FDBB41-086A-4C73-BD9B-333B2575BE1F}" type="presOf" srcId="{7E2BB4F3-03C4-48B4-B8B5-611378C75D60}" destId="{13F81472-DE0C-4FDA-8D41-C9A87238B6E1}" srcOrd="0" destOrd="0" presId="urn:microsoft.com/office/officeart/2005/8/layout/venn3"/>
    <dgm:cxn modelId="{DBD7C28E-C7CA-41A5-81CA-FA0FEDB26CE1}" srcId="{342CB471-6689-46EA-B2A8-4124E2682DAD}" destId="{D2824AAE-3667-40EC-A649-6CA188F5A060}" srcOrd="0" destOrd="0" parTransId="{6B8C1883-02B2-4F09-8ADE-B02DDA33CE8E}" sibTransId="{84A2C8D4-4DF5-478C-A63E-DF2ED0C85982}"/>
    <dgm:cxn modelId="{1057F451-A2C8-4086-A5C9-8831A184741B}" type="presOf" srcId="{3B268660-A17C-4E7F-856F-1A16D280AB12}" destId="{C60E56A1-F927-4EF7-A232-A95AE1F50252}" srcOrd="0" destOrd="0" presId="urn:microsoft.com/office/officeart/2005/8/layout/venn3"/>
    <dgm:cxn modelId="{3279E872-2499-4A22-B9C7-48DC4F7434AB}" type="presOf" srcId="{8A504226-48C7-4890-A71C-0F82A11DE12B}" destId="{88AF14D4-A517-494C-8F26-A140D764DE38}" srcOrd="0" destOrd="0" presId="urn:microsoft.com/office/officeart/2005/8/layout/venn3"/>
    <dgm:cxn modelId="{9A4B19A3-3B71-4F50-96AB-E67B82C76205}" type="presOf" srcId="{E83D8A60-8424-4B7D-892A-AFE8F02BD994}" destId="{9ECAFC61-1631-48F7-8DBF-459CF823D081}" srcOrd="0" destOrd="0" presId="urn:microsoft.com/office/officeart/2005/8/layout/venn3"/>
    <dgm:cxn modelId="{30D9E86B-45F4-44CA-BBB8-A9EA6F05D127}" srcId="{342CB471-6689-46EA-B2A8-4124E2682DAD}" destId="{7E2BB4F3-03C4-48B4-B8B5-611378C75D60}" srcOrd="3" destOrd="0" parTransId="{955AA432-ABE3-4618-851E-CA8C93E8EA2A}" sibTransId="{B510338B-A738-4D99-A331-34E6DBA7DDC6}"/>
    <dgm:cxn modelId="{A71BB39A-3F33-4813-8E4E-B49C35E3E999}" type="presParOf" srcId="{F1581413-8449-4EE1-B410-F0A280E495B7}" destId="{7566D5D1-7084-422E-A70D-E5BFDCAB45D4}" srcOrd="0" destOrd="0" presId="urn:microsoft.com/office/officeart/2005/8/layout/venn3"/>
    <dgm:cxn modelId="{6937106D-0D12-4975-BC58-F624391557E6}" type="presParOf" srcId="{F1581413-8449-4EE1-B410-F0A280E495B7}" destId="{F49FC410-A628-49D8-9CD1-695BA89D32DF}" srcOrd="1" destOrd="0" presId="urn:microsoft.com/office/officeart/2005/8/layout/venn3"/>
    <dgm:cxn modelId="{3DAFC96C-0E87-4349-85E9-F909FAE606CD}" type="presParOf" srcId="{F1581413-8449-4EE1-B410-F0A280E495B7}" destId="{88AF14D4-A517-494C-8F26-A140D764DE38}" srcOrd="2" destOrd="0" presId="urn:microsoft.com/office/officeart/2005/8/layout/venn3"/>
    <dgm:cxn modelId="{689B7734-BF8A-47CD-AE1E-F6F88452FAD8}" type="presParOf" srcId="{F1581413-8449-4EE1-B410-F0A280E495B7}" destId="{87EDF18A-7F48-4CF6-B230-CFF9A0201744}" srcOrd="3" destOrd="0" presId="urn:microsoft.com/office/officeart/2005/8/layout/venn3"/>
    <dgm:cxn modelId="{34EDE8C1-7EF9-4AFF-BAF6-495A7D1AB1DA}" type="presParOf" srcId="{F1581413-8449-4EE1-B410-F0A280E495B7}" destId="{9ECAFC61-1631-48F7-8DBF-459CF823D081}" srcOrd="4" destOrd="0" presId="urn:microsoft.com/office/officeart/2005/8/layout/venn3"/>
    <dgm:cxn modelId="{61C8C8BF-97A4-45B9-A552-D2DD053FC3EE}" type="presParOf" srcId="{F1581413-8449-4EE1-B410-F0A280E495B7}" destId="{25ED3CD1-6788-4672-B806-99AA5D797766}" srcOrd="5" destOrd="0" presId="urn:microsoft.com/office/officeart/2005/8/layout/venn3"/>
    <dgm:cxn modelId="{A16AD4E6-6E83-4C59-9439-81EAAE84DDA2}" type="presParOf" srcId="{F1581413-8449-4EE1-B410-F0A280E495B7}" destId="{13F81472-DE0C-4FDA-8D41-C9A87238B6E1}" srcOrd="6" destOrd="0" presId="urn:microsoft.com/office/officeart/2005/8/layout/venn3"/>
    <dgm:cxn modelId="{81EA8563-09B5-4988-8F67-6067CD0D0372}" type="presParOf" srcId="{F1581413-8449-4EE1-B410-F0A280E495B7}" destId="{1317BDF1-6282-4F0C-81AA-99DD2215A5E8}" srcOrd="7" destOrd="0" presId="urn:microsoft.com/office/officeart/2005/8/layout/venn3"/>
    <dgm:cxn modelId="{4577917C-E61D-45DA-B1FB-9BB7C1CF5178}" type="presParOf" srcId="{F1581413-8449-4EE1-B410-F0A280E495B7}" destId="{C60E56A1-F927-4EF7-A232-A95AE1F50252}" srcOrd="8"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A21898-90D0-4891-9E81-4FF27C000FBE}" type="doc">
      <dgm:prSet loTypeId="urn:microsoft.com/office/officeart/2005/8/layout/default#1" loCatId="list" qsTypeId="urn:microsoft.com/office/officeart/2005/8/quickstyle/simple1" qsCatId="simple" csTypeId="urn:microsoft.com/office/officeart/2005/8/colors/colorful1#2" csCatId="colorful" phldr="1"/>
      <dgm:spPr/>
      <dgm:t>
        <a:bodyPr/>
        <a:lstStyle/>
        <a:p>
          <a:endParaRPr lang="en-AU"/>
        </a:p>
      </dgm:t>
    </dgm:pt>
    <dgm:pt modelId="{76E93AEC-B89D-4CD0-AF8D-39104E7EB4BD}">
      <dgm:prSet phldrT="[Text]"/>
      <dgm:spPr/>
      <dgm:t>
        <a:bodyPr/>
        <a:lstStyle/>
        <a:p>
          <a:r>
            <a:rPr lang="en-US" dirty="0" smtClean="0"/>
            <a:t>People experiencing or at risk of homelessness</a:t>
          </a:r>
          <a:endParaRPr lang="en-AU" dirty="0"/>
        </a:p>
      </dgm:t>
    </dgm:pt>
    <dgm:pt modelId="{B52DE377-B1E7-4133-B5F3-C8770464FB36}" type="parTrans" cxnId="{7D56F699-7725-469C-AEE1-5096DFC115A3}">
      <dgm:prSet/>
      <dgm:spPr/>
      <dgm:t>
        <a:bodyPr/>
        <a:lstStyle/>
        <a:p>
          <a:endParaRPr lang="en-AU"/>
        </a:p>
      </dgm:t>
    </dgm:pt>
    <dgm:pt modelId="{2015ECE6-96E7-4186-9004-EFBE3265F25F}" type="sibTrans" cxnId="{7D56F699-7725-469C-AEE1-5096DFC115A3}">
      <dgm:prSet/>
      <dgm:spPr/>
      <dgm:t>
        <a:bodyPr/>
        <a:lstStyle/>
        <a:p>
          <a:endParaRPr lang="en-AU"/>
        </a:p>
      </dgm:t>
    </dgm:pt>
    <dgm:pt modelId="{C4D209B1-EC66-4FC9-829D-151484D447EE}">
      <dgm:prSet/>
      <dgm:spPr/>
      <dgm:t>
        <a:bodyPr/>
        <a:lstStyle/>
        <a:p>
          <a:r>
            <a:rPr lang="en-US" smtClean="0"/>
            <a:t>Asylum seekers and refugees </a:t>
          </a:r>
          <a:endParaRPr lang="en-US" dirty="0" smtClean="0"/>
        </a:p>
      </dgm:t>
    </dgm:pt>
    <dgm:pt modelId="{A206BB2C-7F9E-480E-A1B0-2B71AFA74FB4}" type="parTrans" cxnId="{481ED5FF-23F8-46AD-8622-27A18EEB7C38}">
      <dgm:prSet/>
      <dgm:spPr/>
      <dgm:t>
        <a:bodyPr/>
        <a:lstStyle/>
        <a:p>
          <a:endParaRPr lang="en-AU"/>
        </a:p>
      </dgm:t>
    </dgm:pt>
    <dgm:pt modelId="{13EF7437-91B5-40E2-91C5-D591936C4CD6}" type="sibTrans" cxnId="{481ED5FF-23F8-46AD-8622-27A18EEB7C38}">
      <dgm:prSet/>
      <dgm:spPr/>
      <dgm:t>
        <a:bodyPr/>
        <a:lstStyle/>
        <a:p>
          <a:endParaRPr lang="en-AU"/>
        </a:p>
      </dgm:t>
    </dgm:pt>
    <dgm:pt modelId="{9C92C6EC-260C-41B2-8628-BAE293E74C84}">
      <dgm:prSet/>
      <dgm:spPr/>
      <dgm:t>
        <a:bodyPr/>
        <a:lstStyle/>
        <a:p>
          <a:r>
            <a:rPr lang="en-US" dirty="0" smtClean="0"/>
            <a:t>People with a disability</a:t>
          </a:r>
        </a:p>
      </dgm:t>
    </dgm:pt>
    <dgm:pt modelId="{1BEEC526-B372-4494-9488-827626E594EB}" type="parTrans" cxnId="{93E033F6-6665-4A72-92AA-D395ED2FE44C}">
      <dgm:prSet/>
      <dgm:spPr/>
      <dgm:t>
        <a:bodyPr/>
        <a:lstStyle/>
        <a:p>
          <a:endParaRPr lang="en-AU"/>
        </a:p>
      </dgm:t>
    </dgm:pt>
    <dgm:pt modelId="{2A6FE2A1-BA66-4487-8AE0-BC69DB4027DB}" type="sibTrans" cxnId="{93E033F6-6665-4A72-92AA-D395ED2FE44C}">
      <dgm:prSet/>
      <dgm:spPr/>
      <dgm:t>
        <a:bodyPr/>
        <a:lstStyle/>
        <a:p>
          <a:endParaRPr lang="en-AU"/>
        </a:p>
      </dgm:t>
    </dgm:pt>
    <dgm:pt modelId="{38E81D82-2558-4F9A-8FCB-C3F9DC499C91}">
      <dgm:prSet/>
      <dgm:spPr/>
      <dgm:t>
        <a:bodyPr/>
        <a:lstStyle/>
        <a:p>
          <a:r>
            <a:rPr lang="en-US" dirty="0" smtClean="0"/>
            <a:t>People with impaired decision-making capacity</a:t>
          </a:r>
        </a:p>
      </dgm:t>
    </dgm:pt>
    <dgm:pt modelId="{A420232B-877D-4DBA-B6E5-5761416015DE}" type="parTrans" cxnId="{8836404B-CE58-4CA5-9311-CA837D1269B6}">
      <dgm:prSet/>
      <dgm:spPr/>
      <dgm:t>
        <a:bodyPr/>
        <a:lstStyle/>
        <a:p>
          <a:endParaRPr lang="en-AU"/>
        </a:p>
      </dgm:t>
    </dgm:pt>
    <dgm:pt modelId="{9F82C288-4E13-4E8B-BA81-9221552481DF}" type="sibTrans" cxnId="{8836404B-CE58-4CA5-9311-CA837D1269B6}">
      <dgm:prSet/>
      <dgm:spPr/>
      <dgm:t>
        <a:bodyPr/>
        <a:lstStyle/>
        <a:p>
          <a:endParaRPr lang="en-AU"/>
        </a:p>
      </dgm:t>
    </dgm:pt>
    <dgm:pt modelId="{EC322137-48EB-4D01-9A84-CAF5EFAA230F}">
      <dgm:prSet/>
      <dgm:spPr/>
      <dgm:t>
        <a:bodyPr/>
        <a:lstStyle/>
        <a:p>
          <a:r>
            <a:rPr lang="en-US" dirty="0" smtClean="0"/>
            <a:t>People in rehabilitation</a:t>
          </a:r>
        </a:p>
      </dgm:t>
    </dgm:pt>
    <dgm:pt modelId="{B41F1AA2-8678-4D8D-B532-C36767D9594B}" type="parTrans" cxnId="{A8B6D441-EC68-4908-942D-DF8F4E4A36A7}">
      <dgm:prSet/>
      <dgm:spPr/>
      <dgm:t>
        <a:bodyPr/>
        <a:lstStyle/>
        <a:p>
          <a:endParaRPr lang="en-AU"/>
        </a:p>
      </dgm:t>
    </dgm:pt>
    <dgm:pt modelId="{45CB51B1-2093-45E3-8D54-AD9B76229E09}" type="sibTrans" cxnId="{A8B6D441-EC68-4908-942D-DF8F4E4A36A7}">
      <dgm:prSet/>
      <dgm:spPr/>
      <dgm:t>
        <a:bodyPr/>
        <a:lstStyle/>
        <a:p>
          <a:endParaRPr lang="en-AU"/>
        </a:p>
      </dgm:t>
    </dgm:pt>
    <dgm:pt modelId="{943FDA40-73D2-4876-8613-446CCE4BE692}">
      <dgm:prSet/>
      <dgm:spPr/>
      <dgm:t>
        <a:bodyPr/>
        <a:lstStyle/>
        <a:p>
          <a:r>
            <a:rPr lang="en-US" dirty="0" smtClean="0"/>
            <a:t>People with no capacity to pay (due to unemployment or reliance on social security benefits)</a:t>
          </a:r>
        </a:p>
      </dgm:t>
    </dgm:pt>
    <dgm:pt modelId="{B5A8658D-F19A-42F6-B171-023EE08A7B57}" type="parTrans" cxnId="{026166ED-2CC8-4F53-B523-ED9B11DCEC24}">
      <dgm:prSet/>
      <dgm:spPr/>
      <dgm:t>
        <a:bodyPr/>
        <a:lstStyle/>
        <a:p>
          <a:endParaRPr lang="en-AU"/>
        </a:p>
      </dgm:t>
    </dgm:pt>
    <dgm:pt modelId="{9492C731-E1C1-4E13-981A-254C8191DE81}" type="sibTrans" cxnId="{026166ED-2CC8-4F53-B523-ED9B11DCEC24}">
      <dgm:prSet/>
      <dgm:spPr/>
      <dgm:t>
        <a:bodyPr/>
        <a:lstStyle/>
        <a:p>
          <a:endParaRPr lang="en-AU"/>
        </a:p>
      </dgm:t>
    </dgm:pt>
    <dgm:pt modelId="{E537F108-446F-4427-9170-566D605B2DE2}">
      <dgm:prSet/>
      <dgm:spPr/>
      <dgm:t>
        <a:bodyPr/>
        <a:lstStyle/>
        <a:p>
          <a:r>
            <a:rPr lang="en-US" dirty="0" smtClean="0"/>
            <a:t>People in custody or recently released from custody</a:t>
          </a:r>
          <a:endParaRPr lang="en-AU" dirty="0"/>
        </a:p>
      </dgm:t>
    </dgm:pt>
    <dgm:pt modelId="{AB604513-550A-4822-94F0-892A70C258ED}" type="parTrans" cxnId="{C36CC798-ED51-4750-9E4A-FFCD67EDDF74}">
      <dgm:prSet/>
      <dgm:spPr/>
      <dgm:t>
        <a:bodyPr/>
        <a:lstStyle/>
        <a:p>
          <a:endParaRPr lang="en-AU"/>
        </a:p>
      </dgm:t>
    </dgm:pt>
    <dgm:pt modelId="{CAB683EF-AA35-4323-AB2A-53322C24ED8B}" type="sibTrans" cxnId="{C36CC798-ED51-4750-9E4A-FFCD67EDDF74}">
      <dgm:prSet/>
      <dgm:spPr/>
      <dgm:t>
        <a:bodyPr/>
        <a:lstStyle/>
        <a:p>
          <a:endParaRPr lang="en-AU"/>
        </a:p>
      </dgm:t>
    </dgm:pt>
    <dgm:pt modelId="{2A8AD7F4-2209-4414-B167-BD88D8896156}">
      <dgm:prSet/>
      <dgm:spPr/>
      <dgm:t>
        <a:bodyPr/>
        <a:lstStyle/>
        <a:p>
          <a:r>
            <a:rPr lang="en-US" dirty="0" smtClean="0"/>
            <a:t>Aboriginal and Torres Strait Islander peoples</a:t>
          </a:r>
        </a:p>
      </dgm:t>
    </dgm:pt>
    <dgm:pt modelId="{F0A63A31-2D4C-4F3D-96C6-5D78AA899BCF}" type="parTrans" cxnId="{A7220C1F-B6E1-47CF-AD90-2F5A5CBB65C4}">
      <dgm:prSet/>
      <dgm:spPr/>
      <dgm:t>
        <a:bodyPr/>
        <a:lstStyle/>
        <a:p>
          <a:endParaRPr lang="en-AU"/>
        </a:p>
      </dgm:t>
    </dgm:pt>
    <dgm:pt modelId="{D9636A6F-03ED-45ED-8F00-DD82BDA699CD}" type="sibTrans" cxnId="{A7220C1F-B6E1-47CF-AD90-2F5A5CBB65C4}">
      <dgm:prSet/>
      <dgm:spPr/>
      <dgm:t>
        <a:bodyPr/>
        <a:lstStyle/>
        <a:p>
          <a:endParaRPr lang="en-AU"/>
        </a:p>
      </dgm:t>
    </dgm:pt>
    <dgm:pt modelId="{07EE33ED-8720-47D7-AD0D-39E310400221}" type="pres">
      <dgm:prSet presAssocID="{82A21898-90D0-4891-9E81-4FF27C000FBE}" presName="diagram" presStyleCnt="0">
        <dgm:presLayoutVars>
          <dgm:dir/>
          <dgm:resizeHandles val="exact"/>
        </dgm:presLayoutVars>
      </dgm:prSet>
      <dgm:spPr/>
      <dgm:t>
        <a:bodyPr/>
        <a:lstStyle/>
        <a:p>
          <a:endParaRPr lang="en-AU"/>
        </a:p>
      </dgm:t>
    </dgm:pt>
    <dgm:pt modelId="{EDD6D118-FA0D-4DBE-B1A2-46CB655FEB6C}" type="pres">
      <dgm:prSet presAssocID="{76E93AEC-B89D-4CD0-AF8D-39104E7EB4BD}" presName="node" presStyleLbl="node1" presStyleIdx="0" presStyleCnt="8">
        <dgm:presLayoutVars>
          <dgm:bulletEnabled val="1"/>
        </dgm:presLayoutVars>
      </dgm:prSet>
      <dgm:spPr/>
      <dgm:t>
        <a:bodyPr/>
        <a:lstStyle/>
        <a:p>
          <a:endParaRPr lang="en-AU"/>
        </a:p>
      </dgm:t>
    </dgm:pt>
    <dgm:pt modelId="{F0ADAE4C-18C7-49EB-B54F-86E4E628DBD9}" type="pres">
      <dgm:prSet presAssocID="{2015ECE6-96E7-4186-9004-EFBE3265F25F}" presName="sibTrans" presStyleCnt="0"/>
      <dgm:spPr/>
    </dgm:pt>
    <dgm:pt modelId="{BC7EF1DF-23AF-4E80-BE6C-2AC4FC5D20ED}" type="pres">
      <dgm:prSet presAssocID="{C4D209B1-EC66-4FC9-829D-151484D447EE}" presName="node" presStyleLbl="node1" presStyleIdx="1" presStyleCnt="8">
        <dgm:presLayoutVars>
          <dgm:bulletEnabled val="1"/>
        </dgm:presLayoutVars>
      </dgm:prSet>
      <dgm:spPr/>
      <dgm:t>
        <a:bodyPr/>
        <a:lstStyle/>
        <a:p>
          <a:endParaRPr lang="en-AU"/>
        </a:p>
      </dgm:t>
    </dgm:pt>
    <dgm:pt modelId="{F1F3AF19-C950-429B-A71A-4BEF6F455C57}" type="pres">
      <dgm:prSet presAssocID="{13EF7437-91B5-40E2-91C5-D591936C4CD6}" presName="sibTrans" presStyleCnt="0"/>
      <dgm:spPr/>
    </dgm:pt>
    <dgm:pt modelId="{1A094E51-F1EF-443D-9962-A7D980E8B14C}" type="pres">
      <dgm:prSet presAssocID="{2A8AD7F4-2209-4414-B167-BD88D8896156}" presName="node" presStyleLbl="node1" presStyleIdx="2" presStyleCnt="8">
        <dgm:presLayoutVars>
          <dgm:bulletEnabled val="1"/>
        </dgm:presLayoutVars>
      </dgm:prSet>
      <dgm:spPr/>
      <dgm:t>
        <a:bodyPr/>
        <a:lstStyle/>
        <a:p>
          <a:endParaRPr lang="en-AU"/>
        </a:p>
      </dgm:t>
    </dgm:pt>
    <dgm:pt modelId="{AF5306E3-0791-4FD6-963A-A0B3FA9633CD}" type="pres">
      <dgm:prSet presAssocID="{D9636A6F-03ED-45ED-8F00-DD82BDA699CD}" presName="sibTrans" presStyleCnt="0"/>
      <dgm:spPr/>
    </dgm:pt>
    <dgm:pt modelId="{21195945-907D-4E14-936D-41F8789655C5}" type="pres">
      <dgm:prSet presAssocID="{9C92C6EC-260C-41B2-8628-BAE293E74C84}" presName="node" presStyleLbl="node1" presStyleIdx="3" presStyleCnt="8">
        <dgm:presLayoutVars>
          <dgm:bulletEnabled val="1"/>
        </dgm:presLayoutVars>
      </dgm:prSet>
      <dgm:spPr/>
      <dgm:t>
        <a:bodyPr/>
        <a:lstStyle/>
        <a:p>
          <a:endParaRPr lang="en-AU"/>
        </a:p>
      </dgm:t>
    </dgm:pt>
    <dgm:pt modelId="{9DCC2D47-4C2A-4368-BCF9-A154E6937DF1}" type="pres">
      <dgm:prSet presAssocID="{2A6FE2A1-BA66-4487-8AE0-BC69DB4027DB}" presName="sibTrans" presStyleCnt="0"/>
      <dgm:spPr/>
    </dgm:pt>
    <dgm:pt modelId="{CFA92150-3E60-4B83-8D07-73C3868B7321}" type="pres">
      <dgm:prSet presAssocID="{38E81D82-2558-4F9A-8FCB-C3F9DC499C91}" presName="node" presStyleLbl="node1" presStyleIdx="4" presStyleCnt="8">
        <dgm:presLayoutVars>
          <dgm:bulletEnabled val="1"/>
        </dgm:presLayoutVars>
      </dgm:prSet>
      <dgm:spPr/>
      <dgm:t>
        <a:bodyPr/>
        <a:lstStyle/>
        <a:p>
          <a:endParaRPr lang="en-AU"/>
        </a:p>
      </dgm:t>
    </dgm:pt>
    <dgm:pt modelId="{0B1B70BA-60B4-4F7D-9463-C563B5F752D4}" type="pres">
      <dgm:prSet presAssocID="{9F82C288-4E13-4E8B-BA81-9221552481DF}" presName="sibTrans" presStyleCnt="0"/>
      <dgm:spPr/>
    </dgm:pt>
    <dgm:pt modelId="{2B1C6775-88DE-4184-904E-772776CF7167}" type="pres">
      <dgm:prSet presAssocID="{EC322137-48EB-4D01-9A84-CAF5EFAA230F}" presName="node" presStyleLbl="node1" presStyleIdx="5" presStyleCnt="8">
        <dgm:presLayoutVars>
          <dgm:bulletEnabled val="1"/>
        </dgm:presLayoutVars>
      </dgm:prSet>
      <dgm:spPr/>
      <dgm:t>
        <a:bodyPr/>
        <a:lstStyle/>
        <a:p>
          <a:endParaRPr lang="en-AU"/>
        </a:p>
      </dgm:t>
    </dgm:pt>
    <dgm:pt modelId="{81D2F605-8AE4-4B6A-A567-7715B5997EBB}" type="pres">
      <dgm:prSet presAssocID="{45CB51B1-2093-45E3-8D54-AD9B76229E09}" presName="sibTrans" presStyleCnt="0"/>
      <dgm:spPr/>
    </dgm:pt>
    <dgm:pt modelId="{81301808-0192-41C6-8934-9C7B71D8EFA7}" type="pres">
      <dgm:prSet presAssocID="{943FDA40-73D2-4876-8613-446CCE4BE692}" presName="node" presStyleLbl="node1" presStyleIdx="6" presStyleCnt="8">
        <dgm:presLayoutVars>
          <dgm:bulletEnabled val="1"/>
        </dgm:presLayoutVars>
      </dgm:prSet>
      <dgm:spPr/>
      <dgm:t>
        <a:bodyPr/>
        <a:lstStyle/>
        <a:p>
          <a:endParaRPr lang="en-AU"/>
        </a:p>
      </dgm:t>
    </dgm:pt>
    <dgm:pt modelId="{BB5FD874-95DD-47E7-BAAA-9FB67E05D03A}" type="pres">
      <dgm:prSet presAssocID="{9492C731-E1C1-4E13-981A-254C8191DE81}" presName="sibTrans" presStyleCnt="0"/>
      <dgm:spPr/>
    </dgm:pt>
    <dgm:pt modelId="{29D4A8DA-FA14-45F1-819F-155BAD738991}" type="pres">
      <dgm:prSet presAssocID="{E537F108-446F-4427-9170-566D605B2DE2}" presName="node" presStyleLbl="node1" presStyleIdx="7" presStyleCnt="8">
        <dgm:presLayoutVars>
          <dgm:bulletEnabled val="1"/>
        </dgm:presLayoutVars>
      </dgm:prSet>
      <dgm:spPr/>
      <dgm:t>
        <a:bodyPr/>
        <a:lstStyle/>
        <a:p>
          <a:endParaRPr lang="en-AU"/>
        </a:p>
      </dgm:t>
    </dgm:pt>
  </dgm:ptLst>
  <dgm:cxnLst>
    <dgm:cxn modelId="{C36CC798-ED51-4750-9E4A-FFCD67EDDF74}" srcId="{82A21898-90D0-4891-9E81-4FF27C000FBE}" destId="{E537F108-446F-4427-9170-566D605B2DE2}" srcOrd="7" destOrd="0" parTransId="{AB604513-550A-4822-94F0-892A70C258ED}" sibTransId="{CAB683EF-AA35-4323-AB2A-53322C24ED8B}"/>
    <dgm:cxn modelId="{E8FB6AFC-F213-40C6-B5C3-88096160A2EC}" type="presOf" srcId="{2A8AD7F4-2209-4414-B167-BD88D8896156}" destId="{1A094E51-F1EF-443D-9962-A7D980E8B14C}" srcOrd="0" destOrd="0" presId="urn:microsoft.com/office/officeart/2005/8/layout/default#1"/>
    <dgm:cxn modelId="{A7220C1F-B6E1-47CF-AD90-2F5A5CBB65C4}" srcId="{82A21898-90D0-4891-9E81-4FF27C000FBE}" destId="{2A8AD7F4-2209-4414-B167-BD88D8896156}" srcOrd="2" destOrd="0" parTransId="{F0A63A31-2D4C-4F3D-96C6-5D78AA899BCF}" sibTransId="{D9636A6F-03ED-45ED-8F00-DD82BDA699CD}"/>
    <dgm:cxn modelId="{9C894B2D-2A4D-40BB-9AC0-05A8DB02831F}" type="presOf" srcId="{38E81D82-2558-4F9A-8FCB-C3F9DC499C91}" destId="{CFA92150-3E60-4B83-8D07-73C3868B7321}" srcOrd="0" destOrd="0" presId="urn:microsoft.com/office/officeart/2005/8/layout/default#1"/>
    <dgm:cxn modelId="{FCD17BC0-028A-4FCB-9731-02AAED88D6DE}" type="presOf" srcId="{E537F108-446F-4427-9170-566D605B2DE2}" destId="{29D4A8DA-FA14-45F1-819F-155BAD738991}" srcOrd="0" destOrd="0" presId="urn:microsoft.com/office/officeart/2005/8/layout/default#1"/>
    <dgm:cxn modelId="{38944201-F43B-4BD3-A4E3-F318D32F2D0A}" type="presOf" srcId="{9C92C6EC-260C-41B2-8628-BAE293E74C84}" destId="{21195945-907D-4E14-936D-41F8789655C5}" srcOrd="0" destOrd="0" presId="urn:microsoft.com/office/officeart/2005/8/layout/default#1"/>
    <dgm:cxn modelId="{A8B6D441-EC68-4908-942D-DF8F4E4A36A7}" srcId="{82A21898-90D0-4891-9E81-4FF27C000FBE}" destId="{EC322137-48EB-4D01-9A84-CAF5EFAA230F}" srcOrd="5" destOrd="0" parTransId="{B41F1AA2-8678-4D8D-B532-C36767D9594B}" sibTransId="{45CB51B1-2093-45E3-8D54-AD9B76229E09}"/>
    <dgm:cxn modelId="{CA31617D-CBAB-4D9E-A581-46765A9862C8}" type="presOf" srcId="{EC322137-48EB-4D01-9A84-CAF5EFAA230F}" destId="{2B1C6775-88DE-4184-904E-772776CF7167}" srcOrd="0" destOrd="0" presId="urn:microsoft.com/office/officeart/2005/8/layout/default#1"/>
    <dgm:cxn modelId="{481ED5FF-23F8-46AD-8622-27A18EEB7C38}" srcId="{82A21898-90D0-4891-9E81-4FF27C000FBE}" destId="{C4D209B1-EC66-4FC9-829D-151484D447EE}" srcOrd="1" destOrd="0" parTransId="{A206BB2C-7F9E-480E-A1B0-2B71AFA74FB4}" sibTransId="{13EF7437-91B5-40E2-91C5-D591936C4CD6}"/>
    <dgm:cxn modelId="{026166ED-2CC8-4F53-B523-ED9B11DCEC24}" srcId="{82A21898-90D0-4891-9E81-4FF27C000FBE}" destId="{943FDA40-73D2-4876-8613-446CCE4BE692}" srcOrd="6" destOrd="0" parTransId="{B5A8658D-F19A-42F6-B171-023EE08A7B57}" sibTransId="{9492C731-E1C1-4E13-981A-254C8191DE81}"/>
    <dgm:cxn modelId="{8836404B-CE58-4CA5-9311-CA837D1269B6}" srcId="{82A21898-90D0-4891-9E81-4FF27C000FBE}" destId="{38E81D82-2558-4F9A-8FCB-C3F9DC499C91}" srcOrd="4" destOrd="0" parTransId="{A420232B-877D-4DBA-B6E5-5761416015DE}" sibTransId="{9F82C288-4E13-4E8B-BA81-9221552481DF}"/>
    <dgm:cxn modelId="{3529C4CD-04CD-4124-9C8D-BEE6659AB59D}" type="presOf" srcId="{82A21898-90D0-4891-9E81-4FF27C000FBE}" destId="{07EE33ED-8720-47D7-AD0D-39E310400221}" srcOrd="0" destOrd="0" presId="urn:microsoft.com/office/officeart/2005/8/layout/default#1"/>
    <dgm:cxn modelId="{93E033F6-6665-4A72-92AA-D395ED2FE44C}" srcId="{82A21898-90D0-4891-9E81-4FF27C000FBE}" destId="{9C92C6EC-260C-41B2-8628-BAE293E74C84}" srcOrd="3" destOrd="0" parTransId="{1BEEC526-B372-4494-9488-827626E594EB}" sibTransId="{2A6FE2A1-BA66-4487-8AE0-BC69DB4027DB}"/>
    <dgm:cxn modelId="{7D56F699-7725-469C-AEE1-5096DFC115A3}" srcId="{82A21898-90D0-4891-9E81-4FF27C000FBE}" destId="{76E93AEC-B89D-4CD0-AF8D-39104E7EB4BD}" srcOrd="0" destOrd="0" parTransId="{B52DE377-B1E7-4133-B5F3-C8770464FB36}" sibTransId="{2015ECE6-96E7-4186-9004-EFBE3265F25F}"/>
    <dgm:cxn modelId="{90C20F0E-53D3-4802-ACD0-CEB09E1F3EEF}" type="presOf" srcId="{C4D209B1-EC66-4FC9-829D-151484D447EE}" destId="{BC7EF1DF-23AF-4E80-BE6C-2AC4FC5D20ED}" srcOrd="0" destOrd="0" presId="urn:microsoft.com/office/officeart/2005/8/layout/default#1"/>
    <dgm:cxn modelId="{A8AA1F4E-149D-4F69-BE55-60F6D40296D2}" type="presOf" srcId="{76E93AEC-B89D-4CD0-AF8D-39104E7EB4BD}" destId="{EDD6D118-FA0D-4DBE-B1A2-46CB655FEB6C}" srcOrd="0" destOrd="0" presId="urn:microsoft.com/office/officeart/2005/8/layout/default#1"/>
    <dgm:cxn modelId="{7FB4C5D6-9E02-445D-A7AA-17886898318E}" type="presOf" srcId="{943FDA40-73D2-4876-8613-446CCE4BE692}" destId="{81301808-0192-41C6-8934-9C7B71D8EFA7}" srcOrd="0" destOrd="0" presId="urn:microsoft.com/office/officeart/2005/8/layout/default#1"/>
    <dgm:cxn modelId="{43C69BB3-210D-475F-B0AF-DC5CA6328508}" type="presParOf" srcId="{07EE33ED-8720-47D7-AD0D-39E310400221}" destId="{EDD6D118-FA0D-4DBE-B1A2-46CB655FEB6C}" srcOrd="0" destOrd="0" presId="urn:microsoft.com/office/officeart/2005/8/layout/default#1"/>
    <dgm:cxn modelId="{C8840546-06FA-4762-816E-26B18DA2E468}" type="presParOf" srcId="{07EE33ED-8720-47D7-AD0D-39E310400221}" destId="{F0ADAE4C-18C7-49EB-B54F-86E4E628DBD9}" srcOrd="1" destOrd="0" presId="urn:microsoft.com/office/officeart/2005/8/layout/default#1"/>
    <dgm:cxn modelId="{B73D11BE-7B10-4BD6-9F19-C3E27D3D98CA}" type="presParOf" srcId="{07EE33ED-8720-47D7-AD0D-39E310400221}" destId="{BC7EF1DF-23AF-4E80-BE6C-2AC4FC5D20ED}" srcOrd="2" destOrd="0" presId="urn:microsoft.com/office/officeart/2005/8/layout/default#1"/>
    <dgm:cxn modelId="{8F953FBF-83A1-4520-B31B-102B2ED078FF}" type="presParOf" srcId="{07EE33ED-8720-47D7-AD0D-39E310400221}" destId="{F1F3AF19-C950-429B-A71A-4BEF6F455C57}" srcOrd="3" destOrd="0" presId="urn:microsoft.com/office/officeart/2005/8/layout/default#1"/>
    <dgm:cxn modelId="{F080837D-6BFE-41D0-8985-49C623B5E563}" type="presParOf" srcId="{07EE33ED-8720-47D7-AD0D-39E310400221}" destId="{1A094E51-F1EF-443D-9962-A7D980E8B14C}" srcOrd="4" destOrd="0" presId="urn:microsoft.com/office/officeart/2005/8/layout/default#1"/>
    <dgm:cxn modelId="{B5FA49FD-4E3D-43E2-B293-9219414B487B}" type="presParOf" srcId="{07EE33ED-8720-47D7-AD0D-39E310400221}" destId="{AF5306E3-0791-4FD6-963A-A0B3FA9633CD}" srcOrd="5" destOrd="0" presId="urn:microsoft.com/office/officeart/2005/8/layout/default#1"/>
    <dgm:cxn modelId="{7A5B67D2-3E27-410A-B87D-248113058B18}" type="presParOf" srcId="{07EE33ED-8720-47D7-AD0D-39E310400221}" destId="{21195945-907D-4E14-936D-41F8789655C5}" srcOrd="6" destOrd="0" presId="urn:microsoft.com/office/officeart/2005/8/layout/default#1"/>
    <dgm:cxn modelId="{FA376685-3FFF-43C7-9674-4F311EF52EFF}" type="presParOf" srcId="{07EE33ED-8720-47D7-AD0D-39E310400221}" destId="{9DCC2D47-4C2A-4368-BCF9-A154E6937DF1}" srcOrd="7" destOrd="0" presId="urn:microsoft.com/office/officeart/2005/8/layout/default#1"/>
    <dgm:cxn modelId="{3DCF23D7-1995-45CF-B484-8D67CADFAD32}" type="presParOf" srcId="{07EE33ED-8720-47D7-AD0D-39E310400221}" destId="{CFA92150-3E60-4B83-8D07-73C3868B7321}" srcOrd="8" destOrd="0" presId="urn:microsoft.com/office/officeart/2005/8/layout/default#1"/>
    <dgm:cxn modelId="{33A1F66A-F3C6-4569-A032-E74B3561E05A}" type="presParOf" srcId="{07EE33ED-8720-47D7-AD0D-39E310400221}" destId="{0B1B70BA-60B4-4F7D-9463-C563B5F752D4}" srcOrd="9" destOrd="0" presId="urn:microsoft.com/office/officeart/2005/8/layout/default#1"/>
    <dgm:cxn modelId="{C513B240-A302-4E73-A3AE-2C8DB57EFD55}" type="presParOf" srcId="{07EE33ED-8720-47D7-AD0D-39E310400221}" destId="{2B1C6775-88DE-4184-904E-772776CF7167}" srcOrd="10" destOrd="0" presId="urn:microsoft.com/office/officeart/2005/8/layout/default#1"/>
    <dgm:cxn modelId="{B0F346B8-1202-41BC-A15E-59F15BAFC508}" type="presParOf" srcId="{07EE33ED-8720-47D7-AD0D-39E310400221}" destId="{81D2F605-8AE4-4B6A-A567-7715B5997EBB}" srcOrd="11" destOrd="0" presId="urn:microsoft.com/office/officeart/2005/8/layout/default#1"/>
    <dgm:cxn modelId="{65F606AB-11AD-47E4-AF7C-BD6414FA552F}" type="presParOf" srcId="{07EE33ED-8720-47D7-AD0D-39E310400221}" destId="{81301808-0192-41C6-8934-9C7B71D8EFA7}" srcOrd="12" destOrd="0" presId="urn:microsoft.com/office/officeart/2005/8/layout/default#1"/>
    <dgm:cxn modelId="{B65DBBE5-0E3B-44FE-82C9-1BCF80B615CE}" type="presParOf" srcId="{07EE33ED-8720-47D7-AD0D-39E310400221}" destId="{BB5FD874-95DD-47E7-BAAA-9FB67E05D03A}" srcOrd="13" destOrd="0" presId="urn:microsoft.com/office/officeart/2005/8/layout/default#1"/>
    <dgm:cxn modelId="{B1C7C572-ECD6-4B9B-8FBB-5F1D755788DA}" type="presParOf" srcId="{07EE33ED-8720-47D7-AD0D-39E310400221}" destId="{29D4A8DA-FA14-45F1-819F-155BAD738991}" srcOrd="14"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2468CC-D29E-482F-8EE1-F8AFE6B68C12}" type="doc">
      <dgm:prSet loTypeId="urn:microsoft.com/office/officeart/2005/8/layout/chart3" loCatId="cycle" qsTypeId="urn:microsoft.com/office/officeart/2005/8/quickstyle/simple1" qsCatId="simple" csTypeId="urn:microsoft.com/office/officeart/2005/8/colors/colorful2" csCatId="colorful" phldr="1"/>
      <dgm:spPr/>
    </dgm:pt>
    <dgm:pt modelId="{75D1ADF6-7E36-48BD-A130-12E818BDF48A}">
      <dgm:prSet phldrT="[Text]"/>
      <dgm:spPr/>
      <dgm:t>
        <a:bodyPr/>
        <a:lstStyle/>
        <a:p>
          <a:r>
            <a:rPr lang="en-US" dirty="0" smtClean="0"/>
            <a:t>Anti-Poverty Week initiatives</a:t>
          </a:r>
          <a:endParaRPr lang="en-AU" dirty="0"/>
        </a:p>
      </dgm:t>
    </dgm:pt>
    <dgm:pt modelId="{35E409D1-F740-4222-8971-E800B574B98E}" type="parTrans" cxnId="{21838C99-BD59-4024-BCE1-F338A5622229}">
      <dgm:prSet/>
      <dgm:spPr/>
      <dgm:t>
        <a:bodyPr/>
        <a:lstStyle/>
        <a:p>
          <a:endParaRPr lang="en-AU"/>
        </a:p>
      </dgm:t>
    </dgm:pt>
    <dgm:pt modelId="{E6591F12-7C8E-4937-8544-A73423E1E76C}" type="sibTrans" cxnId="{21838C99-BD59-4024-BCE1-F338A5622229}">
      <dgm:prSet/>
      <dgm:spPr/>
      <dgm:t>
        <a:bodyPr/>
        <a:lstStyle/>
        <a:p>
          <a:endParaRPr lang="en-AU"/>
        </a:p>
      </dgm:t>
    </dgm:pt>
    <dgm:pt modelId="{573B7251-CD5E-49E9-B001-693CAB0EB037}">
      <dgm:prSet phldrT="[Text]"/>
      <dgm:spPr/>
      <dgm:t>
        <a:bodyPr/>
        <a:lstStyle/>
        <a:p>
          <a:r>
            <a:rPr lang="en-US" dirty="0" smtClean="0"/>
            <a:t>Specialist courts</a:t>
          </a:r>
          <a:endParaRPr lang="en-AU" dirty="0"/>
        </a:p>
      </dgm:t>
    </dgm:pt>
    <dgm:pt modelId="{9EFC5D55-9657-4D00-BA31-B075CA8F63DB}" type="parTrans" cxnId="{9F42CFEA-98BD-4CEF-BA57-EBE25E3CCB5F}">
      <dgm:prSet/>
      <dgm:spPr/>
      <dgm:t>
        <a:bodyPr/>
        <a:lstStyle/>
        <a:p>
          <a:endParaRPr lang="en-AU"/>
        </a:p>
      </dgm:t>
    </dgm:pt>
    <dgm:pt modelId="{21F05839-6769-44F1-96C2-8BA22C0F4CBF}" type="sibTrans" cxnId="{9F42CFEA-98BD-4CEF-BA57-EBE25E3CCB5F}">
      <dgm:prSet/>
      <dgm:spPr/>
      <dgm:t>
        <a:bodyPr/>
        <a:lstStyle/>
        <a:p>
          <a:endParaRPr lang="en-AU"/>
        </a:p>
      </dgm:t>
    </dgm:pt>
    <dgm:pt modelId="{F4211BCD-FED3-4BE5-AB5E-B1FD8A957EAD}">
      <dgm:prSet phldrT="[Text]"/>
      <dgm:spPr/>
      <dgm:t>
        <a:bodyPr/>
        <a:lstStyle/>
        <a:p>
          <a:r>
            <a:rPr lang="en-US" dirty="0" smtClean="0"/>
            <a:t>Role for the Queensland Sentencing Advisory Council</a:t>
          </a:r>
          <a:endParaRPr lang="en-AU" dirty="0"/>
        </a:p>
      </dgm:t>
    </dgm:pt>
    <dgm:pt modelId="{6008AD46-2280-462D-8BD0-AC83707FA0C2}" type="parTrans" cxnId="{0EA88319-0B48-4742-9315-53A99E6FDEC0}">
      <dgm:prSet/>
      <dgm:spPr/>
      <dgm:t>
        <a:bodyPr/>
        <a:lstStyle/>
        <a:p>
          <a:endParaRPr lang="en-AU"/>
        </a:p>
      </dgm:t>
    </dgm:pt>
    <dgm:pt modelId="{B974DC0C-2A87-44ED-BCF7-ACC0AA5EB507}" type="sibTrans" cxnId="{0EA88319-0B48-4742-9315-53A99E6FDEC0}">
      <dgm:prSet/>
      <dgm:spPr/>
      <dgm:t>
        <a:bodyPr/>
        <a:lstStyle/>
        <a:p>
          <a:endParaRPr lang="en-AU"/>
        </a:p>
      </dgm:t>
    </dgm:pt>
    <dgm:pt modelId="{45C55C22-81ED-42C4-A650-9C2C6F93289D}">
      <dgm:prSet phldrT="[Text]"/>
      <dgm:spPr/>
      <dgm:t>
        <a:bodyPr/>
        <a:lstStyle/>
        <a:p>
          <a:r>
            <a:rPr lang="en-US" dirty="0" smtClean="0">
              <a:solidFill>
                <a:schemeClr val="tx1"/>
              </a:solidFill>
            </a:rPr>
            <a:t>Judicial review options?</a:t>
          </a:r>
          <a:endParaRPr lang="en-AU" dirty="0">
            <a:solidFill>
              <a:schemeClr val="tx1"/>
            </a:solidFill>
          </a:endParaRPr>
        </a:p>
      </dgm:t>
    </dgm:pt>
    <dgm:pt modelId="{2523C8B0-8A78-4DAD-8217-31153CF23895}" type="parTrans" cxnId="{B0A1040E-B51C-4DEB-ADCE-E15445CC4BA5}">
      <dgm:prSet/>
      <dgm:spPr/>
      <dgm:t>
        <a:bodyPr/>
        <a:lstStyle/>
        <a:p>
          <a:endParaRPr lang="en-AU"/>
        </a:p>
      </dgm:t>
    </dgm:pt>
    <dgm:pt modelId="{B7531F85-C2CA-4849-903A-7E78E0BD56C7}" type="sibTrans" cxnId="{B0A1040E-B51C-4DEB-ADCE-E15445CC4BA5}">
      <dgm:prSet/>
      <dgm:spPr/>
      <dgm:t>
        <a:bodyPr/>
        <a:lstStyle/>
        <a:p>
          <a:endParaRPr lang="en-AU"/>
        </a:p>
      </dgm:t>
    </dgm:pt>
    <dgm:pt modelId="{B716380C-B1CD-4F59-BCE8-F493F59F3C72}">
      <dgm:prSet phldrT="[Text]"/>
      <dgm:spPr/>
      <dgm:t>
        <a:bodyPr/>
        <a:lstStyle/>
        <a:p>
          <a:r>
            <a:rPr lang="en-US" dirty="0" smtClean="0">
              <a:solidFill>
                <a:schemeClr val="tx1"/>
              </a:solidFill>
            </a:rPr>
            <a:t>Work and Development Order pilots</a:t>
          </a:r>
          <a:endParaRPr lang="en-AU" dirty="0">
            <a:solidFill>
              <a:schemeClr val="tx1"/>
            </a:solidFill>
          </a:endParaRPr>
        </a:p>
      </dgm:t>
    </dgm:pt>
    <dgm:pt modelId="{50F22339-B8CA-4DE9-9D13-66F2AAD4BA7E}" type="parTrans" cxnId="{DDDC6DEB-1C02-4DE3-B0A1-DF06222571B3}">
      <dgm:prSet/>
      <dgm:spPr/>
      <dgm:t>
        <a:bodyPr/>
        <a:lstStyle/>
        <a:p>
          <a:endParaRPr lang="en-AU"/>
        </a:p>
      </dgm:t>
    </dgm:pt>
    <dgm:pt modelId="{DDE97252-25E8-4A95-99CD-E5DBA2C06751}" type="sibTrans" cxnId="{DDDC6DEB-1C02-4DE3-B0A1-DF06222571B3}">
      <dgm:prSet/>
      <dgm:spPr/>
      <dgm:t>
        <a:bodyPr/>
        <a:lstStyle/>
        <a:p>
          <a:endParaRPr lang="en-AU"/>
        </a:p>
      </dgm:t>
    </dgm:pt>
    <dgm:pt modelId="{59A53679-1025-4F17-8FE1-6F9CF8139F2C}">
      <dgm:prSet phldrT="[Text]"/>
      <dgm:spPr/>
      <dgm:t>
        <a:bodyPr/>
        <a:lstStyle/>
        <a:p>
          <a:r>
            <a:rPr lang="en-US" dirty="0" smtClean="0"/>
            <a:t>Data collection and storytelling</a:t>
          </a:r>
          <a:endParaRPr lang="en-AU" dirty="0"/>
        </a:p>
      </dgm:t>
    </dgm:pt>
    <dgm:pt modelId="{9D9446EF-8268-40C4-B679-1812C58D9B1E}" type="parTrans" cxnId="{F6D5E756-A70C-46BE-8DBF-E091F5B285E4}">
      <dgm:prSet/>
      <dgm:spPr/>
      <dgm:t>
        <a:bodyPr/>
        <a:lstStyle/>
        <a:p>
          <a:endParaRPr lang="en-AU"/>
        </a:p>
      </dgm:t>
    </dgm:pt>
    <dgm:pt modelId="{1C12C04D-FC5D-4206-9906-49E5F820976B}" type="sibTrans" cxnId="{F6D5E756-A70C-46BE-8DBF-E091F5B285E4}">
      <dgm:prSet/>
      <dgm:spPr/>
      <dgm:t>
        <a:bodyPr/>
        <a:lstStyle/>
        <a:p>
          <a:endParaRPr lang="en-AU"/>
        </a:p>
      </dgm:t>
    </dgm:pt>
    <dgm:pt modelId="{FF943A97-6320-4A18-9A6E-4EE0A75B31AD}">
      <dgm:prSet phldrT="[Text]"/>
      <dgm:spPr/>
      <dgm:t>
        <a:bodyPr/>
        <a:lstStyle/>
        <a:p>
          <a:r>
            <a:rPr lang="en-US" dirty="0" smtClean="0"/>
            <a:t>Research links with other government debts</a:t>
          </a:r>
          <a:endParaRPr lang="en-AU" dirty="0"/>
        </a:p>
      </dgm:t>
    </dgm:pt>
    <dgm:pt modelId="{CEB5387C-EDBB-41B2-8BC2-86DE1D09ABF6}" type="parTrans" cxnId="{2C40B20B-9ADA-4AF1-B784-991FD5A0E6E6}">
      <dgm:prSet/>
      <dgm:spPr/>
      <dgm:t>
        <a:bodyPr/>
        <a:lstStyle/>
        <a:p>
          <a:endParaRPr lang="en-AU"/>
        </a:p>
      </dgm:t>
    </dgm:pt>
    <dgm:pt modelId="{C937698F-FF73-440D-B78E-55A51CC37411}" type="sibTrans" cxnId="{2C40B20B-9ADA-4AF1-B784-991FD5A0E6E6}">
      <dgm:prSet/>
      <dgm:spPr/>
      <dgm:t>
        <a:bodyPr/>
        <a:lstStyle/>
        <a:p>
          <a:endParaRPr lang="en-AU"/>
        </a:p>
      </dgm:t>
    </dgm:pt>
    <dgm:pt modelId="{38EF1A81-490D-4CBA-B546-35178B3E31E1}" type="pres">
      <dgm:prSet presAssocID="{202468CC-D29E-482F-8EE1-F8AFE6B68C12}" presName="compositeShape" presStyleCnt="0">
        <dgm:presLayoutVars>
          <dgm:chMax val="7"/>
          <dgm:dir/>
          <dgm:resizeHandles val="exact"/>
        </dgm:presLayoutVars>
      </dgm:prSet>
      <dgm:spPr/>
    </dgm:pt>
    <dgm:pt modelId="{94B84E27-EFCE-4F99-81A8-95DF8FE02671}" type="pres">
      <dgm:prSet presAssocID="{202468CC-D29E-482F-8EE1-F8AFE6B68C12}" presName="wedge1" presStyleLbl="node1" presStyleIdx="0" presStyleCnt="7"/>
      <dgm:spPr/>
      <dgm:t>
        <a:bodyPr/>
        <a:lstStyle/>
        <a:p>
          <a:endParaRPr lang="en-AU"/>
        </a:p>
      </dgm:t>
    </dgm:pt>
    <dgm:pt modelId="{D269AF89-D4A9-49E3-824B-BC0CF7D1D8F9}" type="pres">
      <dgm:prSet presAssocID="{202468CC-D29E-482F-8EE1-F8AFE6B68C12}" presName="wedge1Tx" presStyleLbl="node1" presStyleIdx="0" presStyleCnt="7">
        <dgm:presLayoutVars>
          <dgm:chMax val="0"/>
          <dgm:chPref val="0"/>
          <dgm:bulletEnabled val="1"/>
        </dgm:presLayoutVars>
      </dgm:prSet>
      <dgm:spPr/>
      <dgm:t>
        <a:bodyPr/>
        <a:lstStyle/>
        <a:p>
          <a:endParaRPr lang="en-AU"/>
        </a:p>
      </dgm:t>
    </dgm:pt>
    <dgm:pt modelId="{99BC4DC8-6E5D-4F44-88B0-0D92A6EB58DE}" type="pres">
      <dgm:prSet presAssocID="{202468CC-D29E-482F-8EE1-F8AFE6B68C12}" presName="wedge2" presStyleLbl="node1" presStyleIdx="1" presStyleCnt="7"/>
      <dgm:spPr/>
      <dgm:t>
        <a:bodyPr/>
        <a:lstStyle/>
        <a:p>
          <a:endParaRPr lang="en-AU"/>
        </a:p>
      </dgm:t>
    </dgm:pt>
    <dgm:pt modelId="{85C0D8FE-20B4-4DC8-9AD7-A43343DB1721}" type="pres">
      <dgm:prSet presAssocID="{202468CC-D29E-482F-8EE1-F8AFE6B68C12}" presName="wedge2Tx" presStyleLbl="node1" presStyleIdx="1" presStyleCnt="7">
        <dgm:presLayoutVars>
          <dgm:chMax val="0"/>
          <dgm:chPref val="0"/>
          <dgm:bulletEnabled val="1"/>
        </dgm:presLayoutVars>
      </dgm:prSet>
      <dgm:spPr/>
      <dgm:t>
        <a:bodyPr/>
        <a:lstStyle/>
        <a:p>
          <a:endParaRPr lang="en-AU"/>
        </a:p>
      </dgm:t>
    </dgm:pt>
    <dgm:pt modelId="{DA54676D-C6DC-47E4-ABA8-B969C96AFDC8}" type="pres">
      <dgm:prSet presAssocID="{202468CC-D29E-482F-8EE1-F8AFE6B68C12}" presName="wedge3" presStyleLbl="node1" presStyleIdx="2" presStyleCnt="7"/>
      <dgm:spPr/>
      <dgm:t>
        <a:bodyPr/>
        <a:lstStyle/>
        <a:p>
          <a:endParaRPr lang="en-AU"/>
        </a:p>
      </dgm:t>
    </dgm:pt>
    <dgm:pt modelId="{C04E1083-90DF-45EF-8127-AE64E645BF18}" type="pres">
      <dgm:prSet presAssocID="{202468CC-D29E-482F-8EE1-F8AFE6B68C12}" presName="wedge3Tx" presStyleLbl="node1" presStyleIdx="2" presStyleCnt="7">
        <dgm:presLayoutVars>
          <dgm:chMax val="0"/>
          <dgm:chPref val="0"/>
          <dgm:bulletEnabled val="1"/>
        </dgm:presLayoutVars>
      </dgm:prSet>
      <dgm:spPr/>
      <dgm:t>
        <a:bodyPr/>
        <a:lstStyle/>
        <a:p>
          <a:endParaRPr lang="en-AU"/>
        </a:p>
      </dgm:t>
    </dgm:pt>
    <dgm:pt modelId="{851297E2-2875-4AC0-821E-17D2FE1CF020}" type="pres">
      <dgm:prSet presAssocID="{202468CC-D29E-482F-8EE1-F8AFE6B68C12}" presName="wedge4" presStyleLbl="node1" presStyleIdx="3" presStyleCnt="7"/>
      <dgm:spPr/>
      <dgm:t>
        <a:bodyPr/>
        <a:lstStyle/>
        <a:p>
          <a:endParaRPr lang="en-AU"/>
        </a:p>
      </dgm:t>
    </dgm:pt>
    <dgm:pt modelId="{B1EE0CA7-3EB4-4093-A41C-A360EE668970}" type="pres">
      <dgm:prSet presAssocID="{202468CC-D29E-482F-8EE1-F8AFE6B68C12}" presName="wedge4Tx" presStyleLbl="node1" presStyleIdx="3" presStyleCnt="7">
        <dgm:presLayoutVars>
          <dgm:chMax val="0"/>
          <dgm:chPref val="0"/>
          <dgm:bulletEnabled val="1"/>
        </dgm:presLayoutVars>
      </dgm:prSet>
      <dgm:spPr/>
      <dgm:t>
        <a:bodyPr/>
        <a:lstStyle/>
        <a:p>
          <a:endParaRPr lang="en-AU"/>
        </a:p>
      </dgm:t>
    </dgm:pt>
    <dgm:pt modelId="{0C09C058-24C6-4034-909B-DCF01C0E9344}" type="pres">
      <dgm:prSet presAssocID="{202468CC-D29E-482F-8EE1-F8AFE6B68C12}" presName="wedge5" presStyleLbl="node1" presStyleIdx="4" presStyleCnt="7"/>
      <dgm:spPr/>
      <dgm:t>
        <a:bodyPr/>
        <a:lstStyle/>
        <a:p>
          <a:endParaRPr lang="en-AU"/>
        </a:p>
      </dgm:t>
    </dgm:pt>
    <dgm:pt modelId="{490EBB60-3F0A-49CF-99B5-3C9821C9A1B1}" type="pres">
      <dgm:prSet presAssocID="{202468CC-D29E-482F-8EE1-F8AFE6B68C12}" presName="wedge5Tx" presStyleLbl="node1" presStyleIdx="4" presStyleCnt="7">
        <dgm:presLayoutVars>
          <dgm:chMax val="0"/>
          <dgm:chPref val="0"/>
          <dgm:bulletEnabled val="1"/>
        </dgm:presLayoutVars>
      </dgm:prSet>
      <dgm:spPr/>
      <dgm:t>
        <a:bodyPr/>
        <a:lstStyle/>
        <a:p>
          <a:endParaRPr lang="en-AU"/>
        </a:p>
      </dgm:t>
    </dgm:pt>
    <dgm:pt modelId="{B8776D18-8BBC-480F-9F2F-A5E0F068DC4C}" type="pres">
      <dgm:prSet presAssocID="{202468CC-D29E-482F-8EE1-F8AFE6B68C12}" presName="wedge6" presStyleLbl="node1" presStyleIdx="5" presStyleCnt="7"/>
      <dgm:spPr/>
      <dgm:t>
        <a:bodyPr/>
        <a:lstStyle/>
        <a:p>
          <a:endParaRPr lang="en-AU"/>
        </a:p>
      </dgm:t>
    </dgm:pt>
    <dgm:pt modelId="{11C89EF9-268B-46B1-970B-898613D73B99}" type="pres">
      <dgm:prSet presAssocID="{202468CC-D29E-482F-8EE1-F8AFE6B68C12}" presName="wedge6Tx" presStyleLbl="node1" presStyleIdx="5" presStyleCnt="7">
        <dgm:presLayoutVars>
          <dgm:chMax val="0"/>
          <dgm:chPref val="0"/>
          <dgm:bulletEnabled val="1"/>
        </dgm:presLayoutVars>
      </dgm:prSet>
      <dgm:spPr/>
      <dgm:t>
        <a:bodyPr/>
        <a:lstStyle/>
        <a:p>
          <a:endParaRPr lang="en-AU"/>
        </a:p>
      </dgm:t>
    </dgm:pt>
    <dgm:pt modelId="{DD130535-4A47-4133-B310-59BFB92F4378}" type="pres">
      <dgm:prSet presAssocID="{202468CC-D29E-482F-8EE1-F8AFE6B68C12}" presName="wedge7" presStyleLbl="node1" presStyleIdx="6" presStyleCnt="7"/>
      <dgm:spPr/>
      <dgm:t>
        <a:bodyPr/>
        <a:lstStyle/>
        <a:p>
          <a:endParaRPr lang="en-AU"/>
        </a:p>
      </dgm:t>
    </dgm:pt>
    <dgm:pt modelId="{FD739A5E-1B85-4149-98A4-A5A8CEE24A7D}" type="pres">
      <dgm:prSet presAssocID="{202468CC-D29E-482F-8EE1-F8AFE6B68C12}" presName="wedge7Tx" presStyleLbl="node1" presStyleIdx="6" presStyleCnt="7">
        <dgm:presLayoutVars>
          <dgm:chMax val="0"/>
          <dgm:chPref val="0"/>
          <dgm:bulletEnabled val="1"/>
        </dgm:presLayoutVars>
      </dgm:prSet>
      <dgm:spPr/>
      <dgm:t>
        <a:bodyPr/>
        <a:lstStyle/>
        <a:p>
          <a:endParaRPr lang="en-AU"/>
        </a:p>
      </dgm:t>
    </dgm:pt>
  </dgm:ptLst>
  <dgm:cxnLst>
    <dgm:cxn modelId="{96698FD0-B3CD-4E4C-9DF9-CB855A85C953}" type="presOf" srcId="{F4211BCD-FED3-4BE5-AB5E-B1FD8A957EAD}" destId="{B1EE0CA7-3EB4-4093-A41C-A360EE668970}" srcOrd="1" destOrd="0" presId="urn:microsoft.com/office/officeart/2005/8/layout/chart3"/>
    <dgm:cxn modelId="{21838C99-BD59-4024-BCE1-F338A5622229}" srcId="{202468CC-D29E-482F-8EE1-F8AFE6B68C12}" destId="{75D1ADF6-7E36-48BD-A130-12E818BDF48A}" srcOrd="0" destOrd="0" parTransId="{35E409D1-F740-4222-8971-E800B574B98E}" sibTransId="{E6591F12-7C8E-4937-8544-A73423E1E76C}"/>
    <dgm:cxn modelId="{C5A8E098-291C-48B4-9343-42C0B49C5E84}" type="presOf" srcId="{F4211BCD-FED3-4BE5-AB5E-B1FD8A957EAD}" destId="{851297E2-2875-4AC0-821E-17D2FE1CF020}" srcOrd="0" destOrd="0" presId="urn:microsoft.com/office/officeart/2005/8/layout/chart3"/>
    <dgm:cxn modelId="{F3C34FA8-E233-41C8-B2A9-F9D561921688}" type="presOf" srcId="{75D1ADF6-7E36-48BD-A130-12E818BDF48A}" destId="{94B84E27-EFCE-4F99-81A8-95DF8FE02671}" srcOrd="0" destOrd="0" presId="urn:microsoft.com/office/officeart/2005/8/layout/chart3"/>
    <dgm:cxn modelId="{E8FF7254-147C-46C7-8D18-376FB9EFD496}" type="presOf" srcId="{B716380C-B1CD-4F59-BCE8-F493F59F3C72}" destId="{B8776D18-8BBC-480F-9F2F-A5E0F068DC4C}" srcOrd="0" destOrd="0" presId="urn:microsoft.com/office/officeart/2005/8/layout/chart3"/>
    <dgm:cxn modelId="{341783A6-52F3-4B31-AD22-E7D781F13CC1}" type="presOf" srcId="{B716380C-B1CD-4F59-BCE8-F493F59F3C72}" destId="{11C89EF9-268B-46B1-970B-898613D73B99}" srcOrd="1" destOrd="0" presId="urn:microsoft.com/office/officeart/2005/8/layout/chart3"/>
    <dgm:cxn modelId="{1376C0F9-304C-4ABD-B106-144F8D0FE9A7}" type="presOf" srcId="{59A53679-1025-4F17-8FE1-6F9CF8139F2C}" destId="{DD130535-4A47-4133-B310-59BFB92F4378}" srcOrd="0" destOrd="0" presId="urn:microsoft.com/office/officeart/2005/8/layout/chart3"/>
    <dgm:cxn modelId="{F6D5E756-A70C-46BE-8DBF-E091F5B285E4}" srcId="{202468CC-D29E-482F-8EE1-F8AFE6B68C12}" destId="{59A53679-1025-4F17-8FE1-6F9CF8139F2C}" srcOrd="6" destOrd="0" parTransId="{9D9446EF-8268-40C4-B679-1812C58D9B1E}" sibTransId="{1C12C04D-FC5D-4206-9906-49E5F820976B}"/>
    <dgm:cxn modelId="{1812C4B6-17B0-4094-8CA2-8FE09752BEFF}" type="presOf" srcId="{573B7251-CD5E-49E9-B001-693CAB0EB037}" destId="{C04E1083-90DF-45EF-8127-AE64E645BF18}" srcOrd="1" destOrd="0" presId="urn:microsoft.com/office/officeart/2005/8/layout/chart3"/>
    <dgm:cxn modelId="{92596277-6973-4547-9426-A69D934C9BBB}" type="presOf" srcId="{FF943A97-6320-4A18-9A6E-4EE0A75B31AD}" destId="{99BC4DC8-6E5D-4F44-88B0-0D92A6EB58DE}" srcOrd="0" destOrd="0" presId="urn:microsoft.com/office/officeart/2005/8/layout/chart3"/>
    <dgm:cxn modelId="{544436DD-1637-492E-AAD0-16D951C84F1A}" type="presOf" srcId="{FF943A97-6320-4A18-9A6E-4EE0A75B31AD}" destId="{85C0D8FE-20B4-4DC8-9AD7-A43343DB1721}" srcOrd="1" destOrd="0" presId="urn:microsoft.com/office/officeart/2005/8/layout/chart3"/>
    <dgm:cxn modelId="{187AE404-EAD6-4738-AFF5-041DFFB760A9}" type="presOf" srcId="{59A53679-1025-4F17-8FE1-6F9CF8139F2C}" destId="{FD739A5E-1B85-4149-98A4-A5A8CEE24A7D}" srcOrd="1" destOrd="0" presId="urn:microsoft.com/office/officeart/2005/8/layout/chart3"/>
    <dgm:cxn modelId="{B0A1040E-B51C-4DEB-ADCE-E15445CC4BA5}" srcId="{202468CC-D29E-482F-8EE1-F8AFE6B68C12}" destId="{45C55C22-81ED-42C4-A650-9C2C6F93289D}" srcOrd="4" destOrd="0" parTransId="{2523C8B0-8A78-4DAD-8217-31153CF23895}" sibTransId="{B7531F85-C2CA-4849-903A-7E78E0BD56C7}"/>
    <dgm:cxn modelId="{9F42CFEA-98BD-4CEF-BA57-EBE25E3CCB5F}" srcId="{202468CC-D29E-482F-8EE1-F8AFE6B68C12}" destId="{573B7251-CD5E-49E9-B001-693CAB0EB037}" srcOrd="2" destOrd="0" parTransId="{9EFC5D55-9657-4D00-BA31-B075CA8F63DB}" sibTransId="{21F05839-6769-44F1-96C2-8BA22C0F4CBF}"/>
    <dgm:cxn modelId="{9A2773A2-6348-43AE-BD61-F590AC4BDD35}" type="presOf" srcId="{75D1ADF6-7E36-48BD-A130-12E818BDF48A}" destId="{D269AF89-D4A9-49E3-824B-BC0CF7D1D8F9}" srcOrd="1" destOrd="0" presId="urn:microsoft.com/office/officeart/2005/8/layout/chart3"/>
    <dgm:cxn modelId="{0EA88319-0B48-4742-9315-53A99E6FDEC0}" srcId="{202468CC-D29E-482F-8EE1-F8AFE6B68C12}" destId="{F4211BCD-FED3-4BE5-AB5E-B1FD8A957EAD}" srcOrd="3" destOrd="0" parTransId="{6008AD46-2280-462D-8BD0-AC83707FA0C2}" sibTransId="{B974DC0C-2A87-44ED-BCF7-ACC0AA5EB507}"/>
    <dgm:cxn modelId="{61CE8723-D9C9-42FA-8E38-90406EA759FD}" type="presOf" srcId="{573B7251-CD5E-49E9-B001-693CAB0EB037}" destId="{DA54676D-C6DC-47E4-ABA8-B969C96AFDC8}" srcOrd="0" destOrd="0" presId="urn:microsoft.com/office/officeart/2005/8/layout/chart3"/>
    <dgm:cxn modelId="{AD54FCA2-942B-4412-8E25-65A1197E4771}" type="presOf" srcId="{202468CC-D29E-482F-8EE1-F8AFE6B68C12}" destId="{38EF1A81-490D-4CBA-B546-35178B3E31E1}" srcOrd="0" destOrd="0" presId="urn:microsoft.com/office/officeart/2005/8/layout/chart3"/>
    <dgm:cxn modelId="{DDDC6DEB-1C02-4DE3-B0A1-DF06222571B3}" srcId="{202468CC-D29E-482F-8EE1-F8AFE6B68C12}" destId="{B716380C-B1CD-4F59-BCE8-F493F59F3C72}" srcOrd="5" destOrd="0" parTransId="{50F22339-B8CA-4DE9-9D13-66F2AAD4BA7E}" sibTransId="{DDE97252-25E8-4A95-99CD-E5DBA2C06751}"/>
    <dgm:cxn modelId="{2C40B20B-9ADA-4AF1-B784-991FD5A0E6E6}" srcId="{202468CC-D29E-482F-8EE1-F8AFE6B68C12}" destId="{FF943A97-6320-4A18-9A6E-4EE0A75B31AD}" srcOrd="1" destOrd="0" parTransId="{CEB5387C-EDBB-41B2-8BC2-86DE1D09ABF6}" sibTransId="{C937698F-FF73-440D-B78E-55A51CC37411}"/>
    <dgm:cxn modelId="{82AA42E4-2339-4993-A382-6CDBD9F5CB16}" type="presOf" srcId="{45C55C22-81ED-42C4-A650-9C2C6F93289D}" destId="{490EBB60-3F0A-49CF-99B5-3C9821C9A1B1}" srcOrd="1" destOrd="0" presId="urn:microsoft.com/office/officeart/2005/8/layout/chart3"/>
    <dgm:cxn modelId="{1AD430B7-AF8C-4EEA-9BE4-CB5E0DCD775B}" type="presOf" srcId="{45C55C22-81ED-42C4-A650-9C2C6F93289D}" destId="{0C09C058-24C6-4034-909B-DCF01C0E9344}" srcOrd="0" destOrd="0" presId="urn:microsoft.com/office/officeart/2005/8/layout/chart3"/>
    <dgm:cxn modelId="{37643481-A11E-416B-9895-0B124A0548D0}" type="presParOf" srcId="{38EF1A81-490D-4CBA-B546-35178B3E31E1}" destId="{94B84E27-EFCE-4F99-81A8-95DF8FE02671}" srcOrd="0" destOrd="0" presId="urn:microsoft.com/office/officeart/2005/8/layout/chart3"/>
    <dgm:cxn modelId="{5971B8FB-C3F3-427D-973C-C024F358AF69}" type="presParOf" srcId="{38EF1A81-490D-4CBA-B546-35178B3E31E1}" destId="{D269AF89-D4A9-49E3-824B-BC0CF7D1D8F9}" srcOrd="1" destOrd="0" presId="urn:microsoft.com/office/officeart/2005/8/layout/chart3"/>
    <dgm:cxn modelId="{71BF373C-E3BD-486C-A0CD-E0FC8449D700}" type="presParOf" srcId="{38EF1A81-490D-4CBA-B546-35178B3E31E1}" destId="{99BC4DC8-6E5D-4F44-88B0-0D92A6EB58DE}" srcOrd="2" destOrd="0" presId="urn:microsoft.com/office/officeart/2005/8/layout/chart3"/>
    <dgm:cxn modelId="{70894E1B-9499-4716-AFD6-60A4797C76E2}" type="presParOf" srcId="{38EF1A81-490D-4CBA-B546-35178B3E31E1}" destId="{85C0D8FE-20B4-4DC8-9AD7-A43343DB1721}" srcOrd="3" destOrd="0" presId="urn:microsoft.com/office/officeart/2005/8/layout/chart3"/>
    <dgm:cxn modelId="{43352685-9B8F-4ADC-88B0-152D467CF5C8}" type="presParOf" srcId="{38EF1A81-490D-4CBA-B546-35178B3E31E1}" destId="{DA54676D-C6DC-47E4-ABA8-B969C96AFDC8}" srcOrd="4" destOrd="0" presId="urn:microsoft.com/office/officeart/2005/8/layout/chart3"/>
    <dgm:cxn modelId="{640DC9EB-07C0-49A7-A389-5AB0F198E2AE}" type="presParOf" srcId="{38EF1A81-490D-4CBA-B546-35178B3E31E1}" destId="{C04E1083-90DF-45EF-8127-AE64E645BF18}" srcOrd="5" destOrd="0" presId="urn:microsoft.com/office/officeart/2005/8/layout/chart3"/>
    <dgm:cxn modelId="{4D39993B-4854-459F-86CF-5D427141E668}" type="presParOf" srcId="{38EF1A81-490D-4CBA-B546-35178B3E31E1}" destId="{851297E2-2875-4AC0-821E-17D2FE1CF020}" srcOrd="6" destOrd="0" presId="urn:microsoft.com/office/officeart/2005/8/layout/chart3"/>
    <dgm:cxn modelId="{7AA080A7-0BC5-450C-80A2-0E454CD7C00E}" type="presParOf" srcId="{38EF1A81-490D-4CBA-B546-35178B3E31E1}" destId="{B1EE0CA7-3EB4-4093-A41C-A360EE668970}" srcOrd="7" destOrd="0" presId="urn:microsoft.com/office/officeart/2005/8/layout/chart3"/>
    <dgm:cxn modelId="{8F7F925F-1686-467A-B419-FF8D3EF4D764}" type="presParOf" srcId="{38EF1A81-490D-4CBA-B546-35178B3E31E1}" destId="{0C09C058-24C6-4034-909B-DCF01C0E9344}" srcOrd="8" destOrd="0" presId="urn:microsoft.com/office/officeart/2005/8/layout/chart3"/>
    <dgm:cxn modelId="{C1EF01B9-0281-41BB-ADE1-70A61E3B51A1}" type="presParOf" srcId="{38EF1A81-490D-4CBA-B546-35178B3E31E1}" destId="{490EBB60-3F0A-49CF-99B5-3C9821C9A1B1}" srcOrd="9" destOrd="0" presId="urn:microsoft.com/office/officeart/2005/8/layout/chart3"/>
    <dgm:cxn modelId="{E959F345-465D-431A-AAB0-8DDE47B6846A}" type="presParOf" srcId="{38EF1A81-490D-4CBA-B546-35178B3E31E1}" destId="{B8776D18-8BBC-480F-9F2F-A5E0F068DC4C}" srcOrd="10" destOrd="0" presId="urn:microsoft.com/office/officeart/2005/8/layout/chart3"/>
    <dgm:cxn modelId="{30ACFFF2-F48D-420D-9C6F-DEF9D843BAD1}" type="presParOf" srcId="{38EF1A81-490D-4CBA-B546-35178B3E31E1}" destId="{11C89EF9-268B-46B1-970B-898613D73B99}" srcOrd="11" destOrd="0" presId="urn:microsoft.com/office/officeart/2005/8/layout/chart3"/>
    <dgm:cxn modelId="{1A3A2B72-908B-4FF4-9417-C97156E050FE}" type="presParOf" srcId="{38EF1A81-490D-4CBA-B546-35178B3E31E1}" destId="{DD130535-4A47-4133-B310-59BFB92F4378}" srcOrd="12" destOrd="0" presId="urn:microsoft.com/office/officeart/2005/8/layout/chart3"/>
    <dgm:cxn modelId="{8943F714-AF51-4DB6-BA30-1385944B5F73}" type="presParOf" srcId="{38EF1A81-490D-4CBA-B546-35178B3E31E1}" destId="{FD739A5E-1B85-4149-98A4-A5A8CEE24A7D}" srcOrd="13"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2028" tIns="46014" rIns="92028" bIns="46014" rtlCol="0"/>
          <a:lstStyle>
            <a:lvl1pPr algn="l">
              <a:defRPr sz="1200"/>
            </a:lvl1pPr>
          </a:lstStyle>
          <a:p>
            <a:pPr>
              <a:defRPr/>
            </a:pPr>
            <a:endParaRPr lang="en-AU"/>
          </a:p>
        </p:txBody>
      </p:sp>
      <p:sp>
        <p:nvSpPr>
          <p:cNvPr id="3" name="Date Placeholder 2"/>
          <p:cNvSpPr>
            <a:spLocks noGrp="1"/>
          </p:cNvSpPr>
          <p:nvPr>
            <p:ph type="dt" sz="quarter" idx="1"/>
          </p:nvPr>
        </p:nvSpPr>
        <p:spPr>
          <a:xfrm>
            <a:off x="3851275" y="0"/>
            <a:ext cx="2946400" cy="496888"/>
          </a:xfrm>
          <a:prstGeom prst="rect">
            <a:avLst/>
          </a:prstGeom>
        </p:spPr>
        <p:txBody>
          <a:bodyPr vert="horz" lIns="92028" tIns="46014" rIns="92028" bIns="46014" rtlCol="0"/>
          <a:lstStyle>
            <a:lvl1pPr algn="r">
              <a:defRPr sz="1200"/>
            </a:lvl1pPr>
          </a:lstStyle>
          <a:p>
            <a:pPr>
              <a:defRPr/>
            </a:pPr>
            <a:fld id="{8D350165-301A-4AD3-98AB-CADD135E53E5}" type="datetimeFigureOut">
              <a:rPr lang="en-US"/>
              <a:pPr>
                <a:defRPr/>
              </a:pPr>
              <a:t>5/31/2016</a:t>
            </a:fld>
            <a:endParaRPr lang="en-AU"/>
          </a:p>
        </p:txBody>
      </p:sp>
      <p:sp>
        <p:nvSpPr>
          <p:cNvPr id="4" name="Footer Placeholder 3"/>
          <p:cNvSpPr>
            <a:spLocks noGrp="1"/>
          </p:cNvSpPr>
          <p:nvPr>
            <p:ph type="ftr" sz="quarter" idx="2"/>
          </p:nvPr>
        </p:nvSpPr>
        <p:spPr>
          <a:xfrm>
            <a:off x="0" y="9431339"/>
            <a:ext cx="2946400" cy="496887"/>
          </a:xfrm>
          <a:prstGeom prst="rect">
            <a:avLst/>
          </a:prstGeom>
        </p:spPr>
        <p:txBody>
          <a:bodyPr vert="horz" lIns="92028" tIns="46014" rIns="92028" bIns="46014"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851275" y="9431339"/>
            <a:ext cx="2946400" cy="496887"/>
          </a:xfrm>
          <a:prstGeom prst="rect">
            <a:avLst/>
          </a:prstGeom>
        </p:spPr>
        <p:txBody>
          <a:bodyPr vert="horz" lIns="92028" tIns="46014" rIns="92028" bIns="46014" rtlCol="0" anchor="b"/>
          <a:lstStyle>
            <a:lvl1pPr algn="r">
              <a:defRPr sz="1200"/>
            </a:lvl1pPr>
          </a:lstStyle>
          <a:p>
            <a:pPr>
              <a:defRPr/>
            </a:pPr>
            <a:fld id="{56538467-102C-41BF-AC76-BC4A2BAA98A7}" type="slidenum">
              <a:rPr lang="en-AU"/>
              <a:pPr>
                <a:defRPr/>
              </a:pPr>
              <a:t>‹#›</a:t>
            </a:fld>
            <a:endParaRPr lang="en-AU"/>
          </a:p>
        </p:txBody>
      </p:sp>
    </p:spTree>
    <p:extLst>
      <p:ext uri="{BB962C8B-B14F-4D97-AF65-F5344CB8AC3E}">
        <p14:creationId xmlns:p14="http://schemas.microsoft.com/office/powerpoint/2010/main" val="344228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813" cy="496888"/>
          </a:xfrm>
          <a:prstGeom prst="rect">
            <a:avLst/>
          </a:prstGeom>
        </p:spPr>
        <p:txBody>
          <a:bodyPr vert="horz" lIns="92028" tIns="46014" rIns="92028" bIns="46014"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52863" y="0"/>
            <a:ext cx="2944812" cy="496888"/>
          </a:xfrm>
          <a:prstGeom prst="rect">
            <a:avLst/>
          </a:prstGeom>
        </p:spPr>
        <p:txBody>
          <a:bodyPr vert="horz" lIns="92028" tIns="46014" rIns="92028" bIns="46014" rtlCol="0"/>
          <a:lstStyle>
            <a:lvl1pPr algn="r" fontAlgn="auto">
              <a:spcBef>
                <a:spcPts val="0"/>
              </a:spcBef>
              <a:spcAft>
                <a:spcPts val="0"/>
              </a:spcAft>
              <a:defRPr sz="1200">
                <a:latin typeface="+mn-lt"/>
                <a:cs typeface="+mn-cs"/>
              </a:defRPr>
            </a:lvl1pPr>
          </a:lstStyle>
          <a:p>
            <a:pPr>
              <a:defRPr/>
            </a:pPr>
            <a:fld id="{625CBCD1-8FD8-4A33-985B-A6F8F3E62F85}" type="datetimeFigureOut">
              <a:rPr lang="en-US"/>
              <a:pPr>
                <a:defRPr/>
              </a:pPr>
              <a:t>5/31/2016</a:t>
            </a:fld>
            <a:endParaRPr lang="en-AU"/>
          </a:p>
        </p:txBody>
      </p:sp>
      <p:sp>
        <p:nvSpPr>
          <p:cNvPr id="4" name="Slide Image Placeholder 3"/>
          <p:cNvSpPr>
            <a:spLocks noGrp="1" noRot="1" noChangeAspect="1"/>
          </p:cNvSpPr>
          <p:nvPr>
            <p:ph type="sldImg" idx="2"/>
          </p:nvPr>
        </p:nvSpPr>
        <p:spPr>
          <a:xfrm>
            <a:off x="919163" y="746125"/>
            <a:ext cx="4960937" cy="3721100"/>
          </a:xfrm>
          <a:prstGeom prst="rect">
            <a:avLst/>
          </a:prstGeom>
          <a:noFill/>
          <a:ln w="12700">
            <a:solidFill>
              <a:prstClr val="black"/>
            </a:solidFill>
          </a:ln>
        </p:spPr>
        <p:txBody>
          <a:bodyPr vert="horz" lIns="92028" tIns="46014" rIns="92028" bIns="46014" rtlCol="0" anchor="ctr"/>
          <a:lstStyle/>
          <a:p>
            <a:pPr lvl="0"/>
            <a:endParaRPr lang="en-AU" noProof="0"/>
          </a:p>
        </p:txBody>
      </p:sp>
      <p:sp>
        <p:nvSpPr>
          <p:cNvPr id="5" name="Notes Placeholder 4"/>
          <p:cNvSpPr>
            <a:spLocks noGrp="1"/>
          </p:cNvSpPr>
          <p:nvPr>
            <p:ph type="body" sz="quarter" idx="3"/>
          </p:nvPr>
        </p:nvSpPr>
        <p:spPr>
          <a:xfrm>
            <a:off x="681039" y="4716464"/>
            <a:ext cx="5437187" cy="4467225"/>
          </a:xfrm>
          <a:prstGeom prst="rect">
            <a:avLst/>
          </a:prstGeom>
        </p:spPr>
        <p:txBody>
          <a:bodyPr vert="horz" lIns="92028" tIns="46014" rIns="92028" bIns="460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1" y="9431339"/>
            <a:ext cx="2944813" cy="496887"/>
          </a:xfrm>
          <a:prstGeom prst="rect">
            <a:avLst/>
          </a:prstGeom>
        </p:spPr>
        <p:txBody>
          <a:bodyPr vert="horz" lIns="92028" tIns="46014" rIns="92028" bIns="46014"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52863" y="9431339"/>
            <a:ext cx="2944812" cy="496887"/>
          </a:xfrm>
          <a:prstGeom prst="rect">
            <a:avLst/>
          </a:prstGeom>
        </p:spPr>
        <p:txBody>
          <a:bodyPr vert="horz" lIns="92028" tIns="46014" rIns="92028" bIns="46014" rtlCol="0" anchor="b"/>
          <a:lstStyle>
            <a:lvl1pPr algn="r" fontAlgn="auto">
              <a:spcBef>
                <a:spcPts val="0"/>
              </a:spcBef>
              <a:spcAft>
                <a:spcPts val="0"/>
              </a:spcAft>
              <a:defRPr sz="1200">
                <a:latin typeface="+mn-lt"/>
                <a:cs typeface="+mn-cs"/>
              </a:defRPr>
            </a:lvl1pPr>
          </a:lstStyle>
          <a:p>
            <a:pPr>
              <a:defRPr/>
            </a:pPr>
            <a:fld id="{BD1F6227-2159-4DFC-BA94-7B092630A385}" type="slidenum">
              <a:rPr lang="en-AU"/>
              <a:pPr>
                <a:defRPr/>
              </a:pPr>
              <a:t>‹#›</a:t>
            </a:fld>
            <a:endParaRPr lang="en-AU"/>
          </a:p>
        </p:txBody>
      </p:sp>
    </p:spTree>
    <p:extLst>
      <p:ext uri="{BB962C8B-B14F-4D97-AF65-F5344CB8AC3E}">
        <p14:creationId xmlns:p14="http://schemas.microsoft.com/office/powerpoint/2010/main" val="834844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ACC2FB-2A59-4739-92D3-955E6137BD03}" type="slidenum">
              <a:rPr lang="en-AU" smtClean="0">
                <a:cs typeface="Arial" charset="0"/>
              </a:rPr>
              <a:pPr fontAlgn="base">
                <a:spcBef>
                  <a:spcPct val="0"/>
                </a:spcBef>
                <a:spcAft>
                  <a:spcPct val="0"/>
                </a:spcAft>
                <a:defRPr/>
              </a:pPr>
              <a:t>1</a:t>
            </a:fld>
            <a:endParaRPr lang="en-AU" smtClean="0">
              <a:cs typeface="Arial" charset="0"/>
            </a:endParaRPr>
          </a:p>
        </p:txBody>
      </p:sp>
      <p:sp>
        <p:nvSpPr>
          <p:cNvPr id="50179" name="Rectangle 2"/>
          <p:cNvSpPr>
            <a:spLocks noGrp="1" noRot="1" noChangeAspect="1" noChangeArrowheads="1" noTextEdit="1"/>
          </p:cNvSpPr>
          <p:nvPr>
            <p:ph type="sldImg"/>
          </p:nvPr>
        </p:nvSpPr>
        <p:spPr bwMode="auto">
          <a:xfrm>
            <a:off x="919163" y="746125"/>
            <a:ext cx="4960937" cy="3721100"/>
          </a:xfrm>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919163" y="746125"/>
            <a:ext cx="4960937" cy="3721100"/>
          </a:xfrm>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AU" dirty="0" smtClean="0"/>
          </a:p>
        </p:txBody>
      </p:sp>
      <p:sp>
        <p:nvSpPr>
          <p:cNvPr id="4" name="Slide Number Placeholder 3"/>
          <p:cNvSpPr>
            <a:spLocks noGrp="1"/>
          </p:cNvSpPr>
          <p:nvPr>
            <p:ph type="sldNum" sz="quarter" idx="5"/>
          </p:nvPr>
        </p:nvSpPr>
        <p:spPr/>
        <p:txBody>
          <a:bodyPr/>
          <a:lstStyle/>
          <a:p>
            <a:pPr>
              <a:defRPr/>
            </a:pPr>
            <a:fld id="{3E95F01A-D5F1-4A4A-983B-CF6EB26FDC9D}" type="slidenum">
              <a:rPr lang="en-AU" smtClean="0"/>
              <a:pPr>
                <a:defRPr/>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0937" cy="3721100"/>
          </a:xfrm>
        </p:spPr>
      </p:sp>
      <p:sp>
        <p:nvSpPr>
          <p:cNvPr id="3" name="Notes Placeholder 2"/>
          <p:cNvSpPr>
            <a:spLocks noGrp="1"/>
          </p:cNvSpPr>
          <p:nvPr>
            <p:ph type="body" idx="1"/>
          </p:nvPr>
        </p:nvSpPr>
        <p:spPr/>
        <p:txBody>
          <a:bodyPr>
            <a:normAutofit/>
          </a:bodyPr>
          <a:lstStyle/>
          <a:p>
            <a:r>
              <a:rPr lang="en-US" dirty="0" smtClean="0"/>
              <a:t>SPER enforces</a:t>
            </a:r>
          </a:p>
          <a:p>
            <a:endParaRPr lang="en-US" dirty="0" smtClean="0"/>
          </a:p>
          <a:p>
            <a:r>
              <a:rPr lang="en-US" dirty="0" smtClean="0"/>
              <a:t>Un</a:t>
            </a:r>
            <a:endParaRPr lang="en-AU" dirty="0"/>
          </a:p>
        </p:txBody>
      </p:sp>
      <p:sp>
        <p:nvSpPr>
          <p:cNvPr id="4" name="Slide Number Placeholder 3"/>
          <p:cNvSpPr>
            <a:spLocks noGrp="1"/>
          </p:cNvSpPr>
          <p:nvPr>
            <p:ph type="sldNum" sz="quarter" idx="10"/>
          </p:nvPr>
        </p:nvSpPr>
        <p:spPr/>
        <p:txBody>
          <a:bodyPr/>
          <a:lstStyle/>
          <a:p>
            <a:pPr>
              <a:defRPr/>
            </a:pPr>
            <a:fld id="{BD1F6227-2159-4DFC-BA94-7B092630A385}" type="slidenum">
              <a:rPr lang="en-AU" smtClean="0"/>
              <a:pPr>
                <a:defRPr/>
              </a:pPr>
              <a:t>6</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0937" cy="3721100"/>
          </a:xfrm>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BD1F6227-2159-4DFC-BA94-7B092630A385}" type="slidenum">
              <a:rPr lang="en-AU" smtClean="0"/>
              <a:pPr>
                <a:defRPr/>
              </a:pPr>
              <a:t>8</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0937" cy="3721100"/>
          </a:xfrm>
        </p:spPr>
      </p:sp>
      <p:sp>
        <p:nvSpPr>
          <p:cNvPr id="3" name="Notes Placeholder 2"/>
          <p:cNvSpPr>
            <a:spLocks noGrp="1"/>
          </p:cNvSpPr>
          <p:nvPr>
            <p:ph type="body" idx="1"/>
          </p:nvPr>
        </p:nvSpPr>
        <p:spPr/>
        <p:txBody>
          <a:bodyPr>
            <a:normAutofit lnSpcReduction="10000"/>
          </a:bodyPr>
          <a:lstStyle/>
          <a:p>
            <a:r>
              <a:rPr lang="en-US" b="1" dirty="0" smtClean="0"/>
              <a:t>Fine collection notice – civil enforcement</a:t>
            </a:r>
            <a:r>
              <a:rPr lang="en-US" b="1" baseline="0" dirty="0" smtClean="0"/>
              <a:t>:</a:t>
            </a:r>
            <a:r>
              <a:rPr lang="en-US" baseline="0" dirty="0" smtClean="0"/>
              <a:t> Funds deducted from a debtor’s bank account or wages. </a:t>
            </a:r>
          </a:p>
          <a:p>
            <a:endParaRPr lang="en-US" baseline="0" dirty="0" smtClean="0"/>
          </a:p>
          <a:p>
            <a:r>
              <a:rPr lang="en-US" b="1" baseline="0" dirty="0" smtClean="0"/>
              <a:t>Enforcement warrant (two stages): </a:t>
            </a:r>
            <a:r>
              <a:rPr lang="en-US" baseline="0" dirty="0" smtClean="0"/>
              <a:t>impose a charge on real estate or personal property (house, vehicle, boat etc) and issue warrant to seize and sell real estate or personal property.</a:t>
            </a:r>
          </a:p>
          <a:p>
            <a:endParaRPr lang="en-US" baseline="0" dirty="0" smtClean="0"/>
          </a:p>
          <a:p>
            <a:r>
              <a:rPr lang="en-US" b="1" dirty="0" smtClean="0"/>
              <a:t>Immobilisation warrant</a:t>
            </a:r>
            <a:r>
              <a:rPr lang="en-US" b="1" baseline="0" dirty="0" smtClean="0"/>
              <a:t>: </a:t>
            </a:r>
            <a:r>
              <a:rPr lang="en-US" baseline="0" dirty="0" smtClean="0"/>
              <a:t>issue warrant to </a:t>
            </a:r>
            <a:r>
              <a:rPr lang="en-US" baseline="0" dirty="0" err="1" smtClean="0"/>
              <a:t>immobilise</a:t>
            </a:r>
            <a:r>
              <a:rPr lang="en-US" baseline="0" dirty="0" smtClean="0"/>
              <a:t> a vehicle with a wheel clamp</a:t>
            </a:r>
          </a:p>
          <a:p>
            <a:endParaRPr lang="en-US" dirty="0" smtClean="0"/>
          </a:p>
          <a:p>
            <a:r>
              <a:rPr lang="en-US" b="1" dirty="0" smtClean="0"/>
              <a:t>Warrant</a:t>
            </a:r>
            <a:r>
              <a:rPr lang="en-US" b="1" baseline="0" dirty="0" smtClean="0"/>
              <a:t> for arrest and imprisonment:</a:t>
            </a:r>
            <a:r>
              <a:rPr lang="en-US" baseline="0" dirty="0" smtClean="0"/>
              <a:t> last resort used by SPER once all other types of enforcement actions have been attempted.  Section 119(3) of State Penalties Enforcement Act 1999: </a:t>
            </a:r>
          </a:p>
          <a:p>
            <a:r>
              <a:rPr lang="en-US" baseline="0" dirty="0" smtClean="0"/>
              <a:t>	</a:t>
            </a:r>
          </a:p>
          <a:p>
            <a:r>
              <a:rPr lang="en-US" i="1" baseline="0" dirty="0" smtClean="0"/>
              <a:t>	T</a:t>
            </a:r>
            <a:r>
              <a:rPr lang="en-AU" i="1" dirty="0" smtClean="0"/>
              <a:t>he registrar may issue a warrant (arrest and imprisonment warrant), directed to all police officers, for the arrest and imprisonment of the enforcement debtor for the period stated in the warrant.</a:t>
            </a:r>
          </a:p>
          <a:p>
            <a:endParaRPr lang="en-US" i="1" dirty="0" smtClean="0"/>
          </a:p>
          <a:p>
            <a:r>
              <a:rPr lang="en-US" i="0" dirty="0" smtClean="0"/>
              <a:t>Complicated</a:t>
            </a:r>
            <a:r>
              <a:rPr lang="en-US" i="0" baseline="0" dirty="0" smtClean="0"/>
              <a:t> formula for calculating the period of imprisonment to be specified in the warrant is set out in section 52A.</a:t>
            </a:r>
          </a:p>
          <a:p>
            <a:endParaRPr lang="en-US" i="0" baseline="0" dirty="0" smtClean="0"/>
          </a:p>
          <a:p>
            <a:r>
              <a:rPr lang="en-US" i="0" baseline="0" dirty="0" smtClean="0"/>
              <a:t>Escalator image from the SPER website</a:t>
            </a:r>
            <a:endParaRPr lang="en-US" i="0" dirty="0" smtClean="0"/>
          </a:p>
          <a:p>
            <a:endParaRPr lang="en-AU" i="1" dirty="0"/>
          </a:p>
        </p:txBody>
      </p:sp>
      <p:sp>
        <p:nvSpPr>
          <p:cNvPr id="4" name="Slide Number Placeholder 3"/>
          <p:cNvSpPr>
            <a:spLocks noGrp="1"/>
          </p:cNvSpPr>
          <p:nvPr>
            <p:ph type="sldNum" sz="quarter" idx="10"/>
          </p:nvPr>
        </p:nvSpPr>
        <p:spPr/>
        <p:txBody>
          <a:bodyPr/>
          <a:lstStyle/>
          <a:p>
            <a:pPr>
              <a:defRPr/>
            </a:pPr>
            <a:fld id="{BD1F6227-2159-4DFC-BA94-7B092630A385}" type="slidenum">
              <a:rPr lang="en-AU" smtClean="0"/>
              <a:pPr>
                <a:defRPr/>
              </a:pPr>
              <a:t>9</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919163" y="746125"/>
            <a:ext cx="4960937" cy="3721100"/>
          </a:xfrm>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baseline="0" dirty="0" smtClean="0">
              <a:latin typeface="Arial" pitchFamily="34" charset="0"/>
              <a:cs typeface="Arial" pitchFamily="34" charset="0"/>
            </a:endParaRPr>
          </a:p>
          <a:p>
            <a:pPr>
              <a:defRPr/>
            </a:pPr>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5"/>
          </p:nvPr>
        </p:nvSpPr>
        <p:spPr/>
        <p:txBody>
          <a:bodyPr/>
          <a:lstStyle/>
          <a:p>
            <a:pPr>
              <a:defRPr/>
            </a:pPr>
            <a:fld id="{31E0360E-D1E3-454F-90C3-0BC23F4C7F0D}" type="slidenum">
              <a:rPr lang="en-AU" smtClean="0"/>
              <a:pPr>
                <a:defRPr/>
              </a:pPr>
              <a:t>10</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919163" y="746125"/>
            <a:ext cx="4960937" cy="3721100"/>
          </a:xfrm>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baseline="0" dirty="0" smtClean="0">
              <a:latin typeface="Arial" pitchFamily="34" charset="0"/>
              <a:cs typeface="Arial" pitchFamily="34" charset="0"/>
            </a:endParaRPr>
          </a:p>
          <a:p>
            <a:pPr>
              <a:defRPr/>
            </a:pPr>
            <a:endParaRPr lang="en-US" baseline="0" dirty="0" smtClean="0">
              <a:latin typeface="Arial" pitchFamily="34" charset="0"/>
              <a:cs typeface="Arial" pitchFamily="34" charset="0"/>
            </a:endParaRPr>
          </a:p>
        </p:txBody>
      </p:sp>
      <p:sp>
        <p:nvSpPr>
          <p:cNvPr id="4" name="Slide Number Placeholder 3"/>
          <p:cNvSpPr>
            <a:spLocks noGrp="1"/>
          </p:cNvSpPr>
          <p:nvPr>
            <p:ph type="sldNum" sz="quarter" idx="5"/>
          </p:nvPr>
        </p:nvSpPr>
        <p:spPr/>
        <p:txBody>
          <a:bodyPr/>
          <a:lstStyle/>
          <a:p>
            <a:pPr>
              <a:defRPr/>
            </a:pPr>
            <a:fld id="{31E0360E-D1E3-454F-90C3-0BC23F4C7F0D}" type="slidenum">
              <a:rPr lang="en-AU" smtClean="0"/>
              <a:pPr>
                <a:defRPr/>
              </a:pPr>
              <a:t>11</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6DA0938-8E37-4B4D-AE24-0AC38A114F74}" type="slidenum">
              <a:rPr lang="en-AU" smtClean="0"/>
              <a:pPr/>
              <a:t>15</a:t>
            </a:fld>
            <a:endParaRPr lang="en-AU" smtClean="0"/>
          </a:p>
        </p:txBody>
      </p:sp>
      <p:sp>
        <p:nvSpPr>
          <p:cNvPr id="48131" name="Rectangle 2"/>
          <p:cNvSpPr>
            <a:spLocks noGrp="1" noRot="1" noChangeAspect="1" noChangeArrowheads="1" noTextEdit="1"/>
          </p:cNvSpPr>
          <p:nvPr>
            <p:ph type="sldImg"/>
          </p:nvPr>
        </p:nvSpPr>
        <p:spPr bwMode="auto">
          <a:xfrm>
            <a:off x="919163" y="746125"/>
            <a:ext cx="4960937" cy="3721100"/>
          </a:xfrm>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90"/>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40"/>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6" y="6043615"/>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530CB206-362F-446D-AFBA-514FDA6E819D}" type="datetimeFigureOut">
              <a:rPr lang="en-US"/>
              <a:pPr>
                <a:defRPr/>
              </a:pPr>
              <a:t>5/31/2016</a:t>
            </a:fld>
            <a:endParaRPr lang="en-US"/>
          </a:p>
        </p:txBody>
      </p:sp>
      <p:sp>
        <p:nvSpPr>
          <p:cNvPr id="10" name="Footer Placeholder 16"/>
          <p:cNvSpPr>
            <a:spLocks noGrp="1"/>
          </p:cNvSpPr>
          <p:nvPr>
            <p:ph type="ftr" sz="quarter" idx="11"/>
          </p:nvPr>
        </p:nvSpPr>
        <p:spPr>
          <a:xfrm>
            <a:off x="2085975" y="236540"/>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23447C78-ED94-4CD4-BB76-A7B743061D3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CCC33E-0083-4A85-AA33-2242CA6C272A}" type="datetimeFigureOut">
              <a:rPr lang="en-US"/>
              <a:pPr>
                <a:defRPr/>
              </a:pPr>
              <a:t>5/31/2016</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3915870-BBC9-44AB-8E96-FEDB3FD65C0E}"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4"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1"/>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2"/>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519B679-07C5-4F25-8010-729C265F11DF}" type="datetimeFigureOut">
              <a:rPr lang="en-US"/>
              <a:pPr>
                <a:defRPr/>
              </a:pPr>
              <a:t>5/31/2016</a:t>
            </a:fld>
            <a:endParaRPr lang="en-US"/>
          </a:p>
        </p:txBody>
      </p:sp>
      <p:sp>
        <p:nvSpPr>
          <p:cNvPr id="8" name="Footer Placeholder 4"/>
          <p:cNvSpPr>
            <a:spLocks noGrp="1"/>
          </p:cNvSpPr>
          <p:nvPr>
            <p:ph type="ftr" sz="quarter" idx="11"/>
          </p:nvPr>
        </p:nvSpPr>
        <p:spPr>
          <a:xfrm>
            <a:off x="457202"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5"/>
            <a:ext cx="533400" cy="244475"/>
          </a:xfrm>
        </p:spPr>
        <p:txBody>
          <a:bodyPr/>
          <a:lstStyle>
            <a:lvl1pPr>
              <a:defRPr/>
            </a:lvl1pPr>
          </a:lstStyle>
          <a:p>
            <a:pPr>
              <a:defRPr/>
            </a:pPr>
            <a:fld id="{C35348D6-1DB1-4294-90C9-1F6B92ADF64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77422EB-30B7-4845-B613-51A0D2FEB6EE}" type="datetimeFigureOut">
              <a:rPr lang="en-US"/>
              <a:pPr>
                <a:defRPr/>
              </a:pPr>
              <a:t>5/31/2016</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947508D-7FF7-4263-883F-330A8428B4E8}"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2"/>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8E3A1F28-DC49-4882-825C-D042BB73CCD9}" type="datetimeFigureOut">
              <a:rPr lang="en-US"/>
              <a:pPr>
                <a:defRPr/>
              </a:pPr>
              <a:t>5/31/2016</a:t>
            </a:fld>
            <a:endParaRPr lang="en-US"/>
          </a:p>
        </p:txBody>
      </p:sp>
      <p:sp>
        <p:nvSpPr>
          <p:cNvPr id="8" name="Slide Number Placeholder 12"/>
          <p:cNvSpPr>
            <a:spLocks noGrp="1"/>
          </p:cNvSpPr>
          <p:nvPr>
            <p:ph type="sldNum" sz="quarter" idx="11"/>
          </p:nvPr>
        </p:nvSpPr>
        <p:spPr>
          <a:xfrm>
            <a:off x="0" y="1752601"/>
            <a:ext cx="1295400" cy="701675"/>
          </a:xfrm>
        </p:spPr>
        <p:txBody>
          <a:bodyPr>
            <a:noAutofit/>
          </a:bodyPr>
          <a:lstStyle>
            <a:lvl1pPr>
              <a:defRPr sz="2400">
                <a:solidFill>
                  <a:srgbClr val="FFFFFF"/>
                </a:solidFill>
              </a:defRPr>
            </a:lvl1pPr>
          </a:lstStyle>
          <a:p>
            <a:pPr>
              <a:defRPr/>
            </a:pPr>
            <a:fld id="{E963EB18-F97F-4680-A442-D471F20A905E}"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6533BF79-C136-4F80-B942-17B647A95A63}" type="datetimeFigureOut">
              <a:rPr lang="en-US"/>
              <a:pPr>
                <a:defRPr/>
              </a:pPr>
              <a:t>5/31/2016</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23F1B794-C77A-4D22-9092-E9BC656CC820}"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1"/>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9C877037-93B1-4B57-ABB0-9C92BB5613A2}" type="datetimeFigureOut">
              <a:rPr lang="en-US"/>
              <a:pPr>
                <a:defRPr/>
              </a:pPr>
              <a:t>5/31/2016</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E0A91340-A47A-407D-9FCA-9B1939AD2394}"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E1F071E-8DB5-46B1-B3AC-C2C2C4236D8D}" type="datetimeFigureOut">
              <a:rPr lang="en-US"/>
              <a:pPr>
                <a:defRPr/>
              </a:pPr>
              <a:t>5/31/2016</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B48585E4-3ABA-4705-BE2A-6FE10D6886A8}"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10D2A61-B51C-4A92-A2DB-C082FAEBD471}" type="datetimeFigureOut">
              <a:rPr lang="en-US"/>
              <a:pPr>
                <a:defRPr/>
              </a:pPr>
              <a:t>5/31/2016</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6419645B-586D-4461-A41D-2ECD26810325}"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1"/>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0693064-1717-48FA-B269-8A9E693C71CB}" type="datetimeFigureOut">
              <a:rPr lang="en-US"/>
              <a:pPr>
                <a:defRPr/>
              </a:pPr>
              <a:t>5/31/2016</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8265FE0-670C-4424-96B2-5DCE3D333C57}"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4"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1"/>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4"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7099206D-1EF6-4068-A02A-41B44243FF4F}" type="datetimeFigureOut">
              <a:rPr lang="en-US"/>
              <a:pPr>
                <a:defRPr/>
              </a:pPr>
              <a:t>5/31/2016</a:t>
            </a:fld>
            <a:endParaRPr lang="en-US"/>
          </a:p>
        </p:txBody>
      </p:sp>
      <p:sp>
        <p:nvSpPr>
          <p:cNvPr id="10" name="Slide Number Placeholder 12"/>
          <p:cNvSpPr>
            <a:spLocks noGrp="1"/>
          </p:cNvSpPr>
          <p:nvPr>
            <p:ph type="sldNum" sz="quarter" idx="11"/>
          </p:nvPr>
        </p:nvSpPr>
        <p:spPr>
          <a:xfrm>
            <a:off x="0" y="4667253"/>
            <a:ext cx="1447800" cy="663575"/>
          </a:xfrm>
        </p:spPr>
        <p:txBody>
          <a:bodyPr rtlCol="0"/>
          <a:lstStyle>
            <a:lvl1pPr>
              <a:defRPr sz="2800"/>
            </a:lvl1pPr>
          </a:lstStyle>
          <a:p>
            <a:pPr>
              <a:defRPr/>
            </a:pPr>
            <a:fld id="{58428BAE-ED40-4816-BB1B-2436A19860C0}"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1"/>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1D1AFB1-6F43-4791-8595-8926A002EBD6}" type="datetimeFigureOut">
              <a:rPr lang="en-US"/>
              <a:pPr>
                <a:defRPr/>
              </a:pPr>
              <a:t>5/31/2016</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9"/>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AACE25D9-84DF-41C7-994D-6D248D9EAF0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806" r:id="rId1"/>
    <p:sldLayoutId id="2147485802" r:id="rId2"/>
    <p:sldLayoutId id="2147485807" r:id="rId3"/>
    <p:sldLayoutId id="2147485808" r:id="rId4"/>
    <p:sldLayoutId id="2147485809" r:id="rId5"/>
    <p:sldLayoutId id="2147485803" r:id="rId6"/>
    <p:sldLayoutId id="2147485810" r:id="rId7"/>
    <p:sldLayoutId id="2147485804" r:id="rId8"/>
    <p:sldLayoutId id="2147485811" r:id="rId9"/>
    <p:sldLayoutId id="2147485805" r:id="rId10"/>
    <p:sldLayoutId id="2147485812" r:id="rId11"/>
  </p:sldLayoutIdLst>
  <p:transition>
    <p:fade/>
  </p:transition>
  <p:timing>
    <p:tnLst>
      <p:par>
        <p:cT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8" Type="http://schemas.openxmlformats.org/officeDocument/2006/relationships/hyperlink" Target="mailto:hplcadmin@qpilch.org.au" TargetMode="External"/><Relationship Id="rId3" Type="http://schemas.openxmlformats.org/officeDocument/2006/relationships/hyperlink" Target="http://www.qpilch.org.au/" TargetMode="External"/><Relationship Id="rId7" Type="http://schemas.openxmlformats.org/officeDocument/2006/relationships/hyperlink" Target="mailto:hplcproject@qpilch.org.a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hplclawyer@qpilch.org.au" TargetMode="External"/><Relationship Id="rId11" Type="http://schemas.openxmlformats.org/officeDocument/2006/relationships/image" Target="../media/image15.png"/><Relationship Id="rId5" Type="http://schemas.openxmlformats.org/officeDocument/2006/relationships/hyperlink" Target="mailto:hplcresearch@qpilch.org.au" TargetMode="External"/><Relationship Id="rId10" Type="http://schemas.openxmlformats.org/officeDocument/2006/relationships/image" Target="../media/image3.png"/><Relationship Id="rId4" Type="http://schemas.openxmlformats.org/officeDocument/2006/relationships/hyperlink" Target="mailto:hplc@qpilch.org.au" TargetMode="External"/><Relationship Id="rId9" Type="http://schemas.openxmlformats.org/officeDocument/2006/relationships/hyperlink" Target="mailto:legalpod@qpilch.org.a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2.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828800" y="1143000"/>
            <a:ext cx="6553200" cy="1905000"/>
          </a:xfrm>
        </p:spPr>
        <p:txBody>
          <a:bodyPr>
            <a:normAutofit/>
          </a:bodyPr>
          <a:lstStyle/>
          <a:p>
            <a:pPr eaLnBrk="1" fontAlgn="auto" hangingPunct="1">
              <a:spcAft>
                <a:spcPts val="0"/>
              </a:spcAft>
              <a:defRPr/>
            </a:pPr>
            <a:r>
              <a:rPr lang="en-AU" b="1" cap="none" dirty="0" smtClean="0">
                <a:solidFill>
                  <a:schemeClr val="tx1"/>
                </a:solidFill>
              </a:rPr>
              <a:t>Is it ok not to pay?</a:t>
            </a:r>
            <a:r>
              <a:rPr lang="en-AU" cap="none" dirty="0" smtClean="0">
                <a:solidFill>
                  <a:schemeClr val="tx1"/>
                </a:solidFill>
              </a:rPr>
              <a:t/>
            </a:r>
            <a:br>
              <a:rPr lang="en-AU" cap="none" dirty="0" smtClean="0">
                <a:solidFill>
                  <a:schemeClr val="tx1"/>
                </a:solidFill>
              </a:rPr>
            </a:br>
            <a:r>
              <a:rPr lang="en-AU" sz="3200" i="1" cap="none" dirty="0" smtClean="0">
                <a:solidFill>
                  <a:schemeClr val="tx1"/>
                </a:solidFill>
              </a:rPr>
              <a:t>Building a community campaign around fines and SPER</a:t>
            </a:r>
            <a:endParaRPr lang="en-AU" i="1" cap="none" dirty="0">
              <a:solidFill>
                <a:schemeClr val="tx1"/>
              </a:solidFill>
            </a:endParaRPr>
          </a:p>
        </p:txBody>
      </p:sp>
      <p:sp>
        <p:nvSpPr>
          <p:cNvPr id="9219" name="Rectangle 3"/>
          <p:cNvSpPr>
            <a:spLocks noGrp="1" noChangeArrowheads="1"/>
          </p:cNvSpPr>
          <p:nvPr>
            <p:ph type="subTitle" idx="1"/>
          </p:nvPr>
        </p:nvSpPr>
        <p:spPr>
          <a:xfrm>
            <a:off x="1828800" y="3200400"/>
            <a:ext cx="7162800" cy="2590800"/>
          </a:xfrm>
        </p:spPr>
        <p:txBody>
          <a:bodyPr>
            <a:normAutofit fontScale="92500" lnSpcReduction="10000"/>
          </a:bodyPr>
          <a:lstStyle/>
          <a:p>
            <a:pPr eaLnBrk="1" hangingPunct="1"/>
            <a:r>
              <a:rPr lang="en-US" sz="3000" b="1" dirty="0" smtClean="0">
                <a:solidFill>
                  <a:schemeClr val="tx1"/>
                </a:solidFill>
              </a:rPr>
              <a:t>Community Legal Centres </a:t>
            </a:r>
            <a:r>
              <a:rPr lang="en-US" sz="3000" b="1" dirty="0" err="1" smtClean="0">
                <a:solidFill>
                  <a:schemeClr val="tx1"/>
                </a:solidFill>
              </a:rPr>
              <a:t>Qld</a:t>
            </a:r>
            <a:r>
              <a:rPr lang="en-US" sz="3000" b="1" dirty="0" smtClean="0">
                <a:solidFill>
                  <a:schemeClr val="tx1"/>
                </a:solidFill>
              </a:rPr>
              <a:t> Conference</a:t>
            </a:r>
          </a:p>
          <a:p>
            <a:pPr eaLnBrk="1" hangingPunct="1"/>
            <a:r>
              <a:rPr lang="en-US" sz="3000" b="1" dirty="0" smtClean="0">
                <a:solidFill>
                  <a:schemeClr val="tx1"/>
                </a:solidFill>
              </a:rPr>
              <a:t>31 May 2016</a:t>
            </a:r>
            <a:endParaRPr lang="en-AU" sz="3000" b="1" dirty="0" smtClean="0">
              <a:solidFill>
                <a:schemeClr val="tx1"/>
              </a:solidFill>
            </a:endParaRPr>
          </a:p>
          <a:p>
            <a:pPr eaLnBrk="1" hangingPunct="1"/>
            <a:endParaRPr lang="en-US" sz="3200" b="1" dirty="0" smtClean="0">
              <a:solidFill>
                <a:schemeClr val="tx1"/>
              </a:solidFill>
            </a:endParaRPr>
          </a:p>
          <a:p>
            <a:pPr eaLnBrk="1" hangingPunct="1"/>
            <a:r>
              <a:rPr lang="en-US" sz="3200" i="1" dirty="0" smtClean="0">
                <a:solidFill>
                  <a:schemeClr val="tx1"/>
                </a:solidFill>
              </a:rPr>
              <a:t>Marissa Dooris</a:t>
            </a:r>
          </a:p>
          <a:p>
            <a:pPr eaLnBrk="1" hangingPunct="1"/>
            <a:r>
              <a:rPr lang="en-US" sz="3200" dirty="0" smtClean="0">
                <a:solidFill>
                  <a:schemeClr val="tx1"/>
                </a:solidFill>
              </a:rPr>
              <a:t>Homeless Persons’ Legal Clinic, QPILCH</a:t>
            </a:r>
            <a:endParaRPr lang="en-AU" sz="3200" dirty="0" smtClean="0">
              <a:solidFill>
                <a:schemeClr val="tx1"/>
              </a:solidFill>
            </a:endParaRPr>
          </a:p>
        </p:txBody>
      </p:sp>
      <p:pic>
        <p:nvPicPr>
          <p:cNvPr id="9220" name="Picture 6" descr="qpilch logo"/>
          <p:cNvPicPr>
            <a:picLocks noChangeAspect="1" noChangeArrowheads="1"/>
          </p:cNvPicPr>
          <p:nvPr/>
        </p:nvPicPr>
        <p:blipFill>
          <a:blip r:embed="rId3" cstate="print"/>
          <a:srcRect/>
          <a:stretch>
            <a:fillRect/>
          </a:stretch>
        </p:blipFill>
        <p:spPr bwMode="auto">
          <a:xfrm>
            <a:off x="7327900" y="188915"/>
            <a:ext cx="1563688" cy="1563687"/>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09600" y="228600"/>
            <a:ext cx="8153400" cy="990600"/>
          </a:xfrm>
        </p:spPr>
        <p:txBody>
          <a:bodyPr/>
          <a:lstStyle/>
          <a:p>
            <a:pPr eaLnBrk="1" hangingPunct="1"/>
            <a:r>
              <a:rPr lang="en-US" dirty="0" smtClean="0"/>
              <a:t>Individual Consideration Team</a:t>
            </a:r>
            <a:endParaRPr lang="en-AU" dirty="0" smtClean="0"/>
          </a:p>
        </p:txBody>
      </p:sp>
      <p:sp>
        <p:nvSpPr>
          <p:cNvPr id="33795" name="Content Placeholder 2"/>
          <p:cNvSpPr>
            <a:spLocks noGrp="1"/>
          </p:cNvSpPr>
          <p:nvPr>
            <p:ph sz="quarter" idx="1"/>
          </p:nvPr>
        </p:nvSpPr>
        <p:spPr>
          <a:xfrm>
            <a:off x="609600" y="1676400"/>
            <a:ext cx="8305800" cy="4724400"/>
          </a:xfrm>
        </p:spPr>
        <p:txBody>
          <a:bodyPr/>
          <a:lstStyle/>
          <a:p>
            <a:pPr eaLnBrk="1" hangingPunct="1">
              <a:spcBef>
                <a:spcPts val="600"/>
              </a:spcBef>
              <a:spcAft>
                <a:spcPts val="1200"/>
              </a:spcAft>
            </a:pPr>
            <a:r>
              <a:rPr lang="en-AU" sz="2400" dirty="0" smtClean="0"/>
              <a:t>Marginalised people are generally eligible for personalised services provided by </a:t>
            </a:r>
            <a:r>
              <a:rPr lang="en-AU" sz="2400" dirty="0" err="1" smtClean="0"/>
              <a:t>SPER’s</a:t>
            </a:r>
            <a:r>
              <a:rPr lang="en-AU" sz="2400" dirty="0" smtClean="0"/>
              <a:t> Individual Consideration Team (</a:t>
            </a:r>
            <a:r>
              <a:rPr lang="en-AU" sz="2400" b="1" dirty="0" smtClean="0"/>
              <a:t>ICT</a:t>
            </a:r>
            <a:r>
              <a:rPr lang="en-AU" sz="2400" dirty="0" smtClean="0"/>
              <a:t>) (formerly the Community Engagement Team).</a:t>
            </a:r>
          </a:p>
          <a:p>
            <a:pPr eaLnBrk="1" hangingPunct="1">
              <a:spcBef>
                <a:spcPts val="600"/>
              </a:spcBef>
              <a:spcAft>
                <a:spcPts val="1200"/>
              </a:spcAft>
            </a:pPr>
            <a:r>
              <a:rPr lang="en-US" sz="2400" dirty="0" smtClean="0"/>
              <a:t>The Individual Consideration Team can be contacted on      </a:t>
            </a:r>
            <a:r>
              <a:rPr lang="en-US" sz="2400" b="1" dirty="0" smtClean="0"/>
              <a:t>1300 131 510</a:t>
            </a:r>
            <a:r>
              <a:rPr lang="en-US" sz="2400" dirty="0" smtClean="0"/>
              <a:t>.</a:t>
            </a:r>
            <a:endParaRPr lang="en-AU" sz="2400" dirty="0" smtClean="0"/>
          </a:p>
        </p:txBody>
      </p:sp>
      <p:pic>
        <p:nvPicPr>
          <p:cNvPr id="4" name="Picture 2" descr="K:\3 HPLC and RCLC\1. HPLC\4. Publications and Promotion\HPLC News and StreetLaw\HPLC News\Mansitting.JPG"/>
          <p:cNvPicPr>
            <a:picLocks noChangeAspect="1" noChangeArrowheads="1"/>
          </p:cNvPicPr>
          <p:nvPr/>
        </p:nvPicPr>
        <p:blipFill>
          <a:blip r:embed="rId3" cstate="print"/>
          <a:srcRect/>
          <a:stretch>
            <a:fillRect/>
          </a:stretch>
        </p:blipFill>
        <p:spPr bwMode="auto">
          <a:xfrm>
            <a:off x="2971800" y="4038600"/>
            <a:ext cx="2698561" cy="2514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09600" y="228600"/>
            <a:ext cx="8153400" cy="990600"/>
          </a:xfrm>
        </p:spPr>
        <p:txBody>
          <a:bodyPr/>
          <a:lstStyle/>
          <a:p>
            <a:pPr eaLnBrk="1" hangingPunct="1"/>
            <a:r>
              <a:rPr lang="en-AU" dirty="0" smtClean="0"/>
              <a:t>Who is a ‘</a:t>
            </a:r>
            <a:r>
              <a:rPr lang="en-AU" dirty="0" err="1" smtClean="0"/>
              <a:t>disdadvantaged</a:t>
            </a:r>
            <a:r>
              <a:rPr lang="en-AU" dirty="0" smtClean="0"/>
              <a:t> debtor’?</a:t>
            </a:r>
          </a:p>
        </p:txBody>
      </p:sp>
      <p:sp>
        <p:nvSpPr>
          <p:cNvPr id="33795" name="Content Placeholder 2"/>
          <p:cNvSpPr>
            <a:spLocks noGrp="1"/>
          </p:cNvSpPr>
          <p:nvPr>
            <p:ph sz="quarter" idx="1"/>
          </p:nvPr>
        </p:nvSpPr>
        <p:spPr>
          <a:xfrm>
            <a:off x="457200" y="1676400"/>
            <a:ext cx="8534400" cy="4724400"/>
          </a:xfrm>
        </p:spPr>
        <p:txBody>
          <a:bodyPr/>
          <a:lstStyle/>
          <a:p>
            <a:pPr eaLnBrk="1" hangingPunct="1">
              <a:spcBef>
                <a:spcPts val="600"/>
              </a:spcBef>
              <a:spcAft>
                <a:spcPts val="0"/>
              </a:spcAft>
              <a:buNone/>
            </a:pPr>
            <a:r>
              <a:rPr lang="en-US" sz="2400" dirty="0" smtClean="0"/>
              <a:t>Clients who may be eligible for assistance through the ICT include:</a:t>
            </a:r>
          </a:p>
          <a:p>
            <a:pPr lvl="1" eaLnBrk="1" hangingPunct="1">
              <a:spcBef>
                <a:spcPts val="600"/>
              </a:spcBef>
              <a:spcAft>
                <a:spcPts val="0"/>
              </a:spcAft>
            </a:pPr>
            <a:endParaRPr lang="en-AU" sz="2400" dirty="0" smtClean="0"/>
          </a:p>
        </p:txBody>
      </p:sp>
      <p:graphicFrame>
        <p:nvGraphicFramePr>
          <p:cNvPr id="4" name="Diagram 3"/>
          <p:cNvGraphicFramePr/>
          <p:nvPr/>
        </p:nvGraphicFramePr>
        <p:xfrm>
          <a:off x="1371600" y="2260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options</a:t>
            </a:r>
            <a:endParaRPr lang="en-AU" dirty="0"/>
          </a:p>
        </p:txBody>
      </p:sp>
      <p:sp>
        <p:nvSpPr>
          <p:cNvPr id="3" name="Content Placeholder 2"/>
          <p:cNvSpPr>
            <a:spLocks noGrp="1"/>
          </p:cNvSpPr>
          <p:nvPr>
            <p:ph sz="quarter" idx="1"/>
          </p:nvPr>
        </p:nvSpPr>
        <p:spPr>
          <a:xfrm>
            <a:off x="612648" y="1752600"/>
            <a:ext cx="8153400" cy="4495800"/>
          </a:xfrm>
        </p:spPr>
        <p:txBody>
          <a:bodyPr/>
          <a:lstStyle/>
          <a:p>
            <a:pPr eaLnBrk="1" hangingPunct="1">
              <a:spcAft>
                <a:spcPts val="1200"/>
              </a:spcAft>
            </a:pPr>
            <a:r>
              <a:rPr lang="en-US" sz="2200" dirty="0" smtClean="0"/>
              <a:t>The following options may be available for </a:t>
            </a:r>
            <a:r>
              <a:rPr lang="en-US" sz="2200" dirty="0" err="1" smtClean="0"/>
              <a:t>marginalised</a:t>
            </a:r>
            <a:r>
              <a:rPr lang="en-US" sz="2200" dirty="0" smtClean="0"/>
              <a:t> people:</a:t>
            </a:r>
          </a:p>
          <a:p>
            <a:pPr lvl="1" eaLnBrk="1" hangingPunct="1">
              <a:spcBef>
                <a:spcPts val="0"/>
              </a:spcBef>
              <a:spcAft>
                <a:spcPts val="1200"/>
              </a:spcAft>
            </a:pPr>
            <a:r>
              <a:rPr lang="en-US" sz="2200" dirty="0" smtClean="0"/>
              <a:t>Fine Option Orders (unpaid community service)</a:t>
            </a:r>
          </a:p>
          <a:p>
            <a:pPr lvl="1" eaLnBrk="1" hangingPunct="1">
              <a:spcBef>
                <a:spcPts val="0"/>
              </a:spcBef>
              <a:spcAft>
                <a:spcPts val="1200"/>
              </a:spcAft>
            </a:pPr>
            <a:r>
              <a:rPr lang="en-US" sz="2200" dirty="0" smtClean="0"/>
              <a:t>Manageable instalment plans</a:t>
            </a:r>
          </a:p>
          <a:p>
            <a:pPr lvl="1" eaLnBrk="1" hangingPunct="1">
              <a:spcBef>
                <a:spcPts val="0"/>
              </a:spcBef>
              <a:spcAft>
                <a:spcPts val="1200"/>
              </a:spcAft>
            </a:pPr>
            <a:r>
              <a:rPr lang="en-US" sz="2200" dirty="0" smtClean="0"/>
              <a:t>Deferrals of enforcement action</a:t>
            </a:r>
          </a:p>
          <a:p>
            <a:pPr lvl="1" eaLnBrk="1" hangingPunct="1">
              <a:spcBef>
                <a:spcPts val="0"/>
              </a:spcBef>
              <a:spcAft>
                <a:spcPts val="1200"/>
              </a:spcAft>
            </a:pPr>
            <a:r>
              <a:rPr lang="en-US" sz="2200" dirty="0" smtClean="0"/>
              <a:t>Good Behaviour Orders</a:t>
            </a:r>
            <a:endParaRPr lang="en-AU" sz="2200" dirty="0" smtClean="0"/>
          </a:p>
          <a:p>
            <a:endParaRPr lang="en-AU" dirty="0"/>
          </a:p>
        </p:txBody>
      </p:sp>
      <p:sp>
        <p:nvSpPr>
          <p:cNvPr id="4" name="Rounded Rectangle 3"/>
          <p:cNvSpPr/>
          <p:nvPr/>
        </p:nvSpPr>
        <p:spPr>
          <a:xfrm>
            <a:off x="609600" y="4419600"/>
            <a:ext cx="7620000" cy="19050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marL="0" lvl="1" eaLnBrk="1" hangingPunct="1">
              <a:spcAft>
                <a:spcPts val="1200"/>
              </a:spcAft>
            </a:pPr>
            <a:r>
              <a:rPr lang="en-US" sz="2000" dirty="0" smtClean="0">
                <a:solidFill>
                  <a:schemeClr val="tx1"/>
                </a:solidFill>
              </a:rPr>
              <a:t>Fine Option Orders and Good Behaviour Orders are </a:t>
            </a:r>
            <a:r>
              <a:rPr lang="en-US" sz="2000" b="1" dirty="0" smtClean="0">
                <a:solidFill>
                  <a:schemeClr val="tx1"/>
                </a:solidFill>
              </a:rPr>
              <a:t>not</a:t>
            </a:r>
            <a:r>
              <a:rPr lang="en-US" sz="2000" dirty="0" smtClean="0">
                <a:solidFill>
                  <a:schemeClr val="tx1"/>
                </a:solidFill>
              </a:rPr>
              <a:t> available for:</a:t>
            </a:r>
          </a:p>
          <a:p>
            <a:pPr marL="639763" lvl="1" indent="-273050">
              <a:spcBef>
                <a:spcPts val="0"/>
              </a:spcBef>
              <a:spcAft>
                <a:spcPts val="1200"/>
              </a:spcAft>
              <a:buClr>
                <a:srgbClr val="C00000"/>
              </a:buClr>
              <a:buSzPct val="70000"/>
              <a:buFont typeface="Wingdings" pitchFamily="2" charset="2"/>
              <a:buChar char="o"/>
            </a:pPr>
            <a:r>
              <a:rPr lang="en-US" sz="2000" dirty="0" smtClean="0">
                <a:solidFill>
                  <a:schemeClr val="tx1"/>
                </a:solidFill>
              </a:rPr>
              <a:t>Compensation or restitution orders</a:t>
            </a:r>
          </a:p>
          <a:p>
            <a:pPr marL="639763" lvl="1" indent="-273050">
              <a:spcBef>
                <a:spcPts val="0"/>
              </a:spcBef>
              <a:spcAft>
                <a:spcPts val="1200"/>
              </a:spcAft>
              <a:buClr>
                <a:srgbClr val="C00000"/>
              </a:buClr>
              <a:buSzPct val="70000"/>
              <a:buFont typeface="Wingdings" pitchFamily="2" charset="2"/>
              <a:buChar char="o"/>
            </a:pPr>
            <a:r>
              <a:rPr lang="en-US" sz="2000" dirty="0" smtClean="0">
                <a:solidFill>
                  <a:schemeClr val="tx1"/>
                </a:solidFill>
              </a:rPr>
              <a:t>Offender debt recovery orders (victims of crime assistance)</a:t>
            </a:r>
          </a:p>
          <a:p>
            <a:pPr marL="639763" lvl="1" indent="-273050">
              <a:spcBef>
                <a:spcPts val="0"/>
              </a:spcBef>
              <a:spcAft>
                <a:spcPts val="1200"/>
              </a:spcAft>
              <a:buClr>
                <a:srgbClr val="C00000"/>
              </a:buClr>
              <a:buSzPct val="70000"/>
              <a:buFont typeface="Wingdings" pitchFamily="2" charset="2"/>
              <a:buChar char="o"/>
            </a:pPr>
            <a:r>
              <a:rPr lang="en-US" sz="2000" dirty="0" smtClean="0">
                <a:solidFill>
                  <a:schemeClr val="tx1"/>
                </a:solidFill>
              </a:rPr>
              <a:t>Offender levy</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the current system</a:t>
            </a:r>
            <a:endParaRPr lang="en-AU" dirty="0"/>
          </a:p>
        </p:txBody>
      </p:sp>
      <p:sp>
        <p:nvSpPr>
          <p:cNvPr id="3" name="Content Placeholder 2"/>
          <p:cNvSpPr>
            <a:spLocks noGrp="1"/>
          </p:cNvSpPr>
          <p:nvPr>
            <p:ph sz="quarter" idx="1"/>
          </p:nvPr>
        </p:nvSpPr>
        <p:spPr>
          <a:xfrm>
            <a:off x="609600" y="1589567"/>
            <a:ext cx="3352800" cy="4572000"/>
          </a:xfrm>
        </p:spPr>
        <p:txBody>
          <a:bodyPr/>
          <a:lstStyle/>
          <a:p>
            <a:r>
              <a:rPr lang="en-US" sz="2000" dirty="0" smtClean="0"/>
              <a:t>Automated and inaccessible for </a:t>
            </a:r>
            <a:r>
              <a:rPr lang="en-US" sz="2000" dirty="0" err="1" smtClean="0"/>
              <a:t>marginalised</a:t>
            </a:r>
            <a:r>
              <a:rPr lang="en-US" sz="2000" dirty="0" smtClean="0"/>
              <a:t> people; no outreach</a:t>
            </a:r>
          </a:p>
          <a:p>
            <a:r>
              <a:rPr lang="en-US" sz="2000" dirty="0" smtClean="0"/>
              <a:t>Lack of public guidelines about exercise of power</a:t>
            </a:r>
          </a:p>
          <a:p>
            <a:r>
              <a:rPr lang="en-US" sz="2000" dirty="0" smtClean="0"/>
              <a:t>Limited write-offs; no ability to negotiate waivers or reductions (</a:t>
            </a:r>
            <a:r>
              <a:rPr lang="en-US" sz="2000" dirty="0" err="1" smtClean="0"/>
              <a:t>eg</a:t>
            </a:r>
            <a:r>
              <a:rPr lang="en-US" sz="2000" dirty="0" smtClean="0"/>
              <a:t>, for the offender levy or SPER’s administrative charges) for people who cannot pay</a:t>
            </a:r>
          </a:p>
          <a:p>
            <a:r>
              <a:rPr lang="en-US" sz="2000" dirty="0" smtClean="0"/>
              <a:t>No system of internal review</a:t>
            </a:r>
          </a:p>
        </p:txBody>
      </p:sp>
      <p:pic>
        <p:nvPicPr>
          <p:cNvPr id="10" name="Content Placeholder 9" descr="Fine state of affairs ends.JPG"/>
          <p:cNvPicPr>
            <a:picLocks noGrp="1" noChangeAspect="1"/>
          </p:cNvPicPr>
          <p:nvPr>
            <p:ph sz="quarter" idx="2"/>
          </p:nvPr>
        </p:nvPicPr>
        <p:blipFill>
          <a:blip r:embed="rId2" cstate="print"/>
          <a:srcRect b="47098"/>
          <a:stretch>
            <a:fillRect/>
          </a:stretch>
        </p:blipFill>
        <p:spPr>
          <a:xfrm>
            <a:off x="4343400" y="1970088"/>
            <a:ext cx="4404420" cy="3592512"/>
          </a:xfrm>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Opportunities for systemic advocacy</a:t>
            </a:r>
            <a:endParaRPr lang="en-AU" sz="3600" dirty="0"/>
          </a:p>
        </p:txBody>
      </p:sp>
      <p:graphicFrame>
        <p:nvGraphicFramePr>
          <p:cNvPr id="4" name="Content Placeholder 3"/>
          <p:cNvGraphicFramePr>
            <a:graphicFrameLocks noGrp="1"/>
          </p:cNvGraphicFramePr>
          <p:nvPr>
            <p:ph sz="quarter" idx="1"/>
          </p:nvPr>
        </p:nvGraphicFramePr>
        <p:xfrm>
          <a:off x="1295400" y="1295400"/>
          <a:ext cx="101346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2"/>
          <p:cNvSpPr txBox="1">
            <a:spLocks/>
          </p:cNvSpPr>
          <p:nvPr/>
        </p:nvSpPr>
        <p:spPr bwMode="auto">
          <a:xfrm>
            <a:off x="612648" y="2438400"/>
            <a:ext cx="3044952"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How are the people you</a:t>
            </a:r>
            <a:r>
              <a:rPr kumimoji="0" lang="en-US" sz="2000" b="0" i="0" u="none" strike="noStrike" kern="1200" cap="none" spc="0" normalizeH="0" noProof="0" dirty="0" smtClean="0">
                <a:ln>
                  <a:noFill/>
                </a:ln>
                <a:solidFill>
                  <a:schemeClr val="tx1"/>
                </a:solidFill>
                <a:effectLst/>
                <a:uLnTx/>
                <a:uFillTx/>
                <a:latin typeface="+mn-lt"/>
                <a:ea typeface="+mn-ea"/>
                <a:cs typeface="+mn-cs"/>
              </a:rPr>
              <a:t> work with </a:t>
            </a:r>
            <a:r>
              <a:rPr kumimoji="0" lang="en-US" sz="2000" b="0" i="0" u="none" strike="noStrike" kern="1200" cap="none" spc="0" normalizeH="0" noProof="0" dirty="0" err="1" smtClean="0">
                <a:ln>
                  <a:noFill/>
                </a:ln>
                <a:solidFill>
                  <a:schemeClr val="tx1"/>
                </a:solidFill>
                <a:effectLst/>
                <a:uLnTx/>
                <a:uFillTx/>
                <a:latin typeface="+mn-lt"/>
                <a:ea typeface="+mn-ea"/>
                <a:cs typeface="+mn-cs"/>
              </a:rPr>
              <a:t>criminalised</a:t>
            </a:r>
            <a:r>
              <a:rPr kumimoji="0" lang="en-US" sz="2000" b="0" i="0" u="none" strike="noStrike" kern="1200" cap="none" spc="0" normalizeH="0" noProof="0" dirty="0" smtClean="0">
                <a:ln>
                  <a:noFill/>
                </a:ln>
                <a:solidFill>
                  <a:schemeClr val="tx1"/>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19088" marR="0" lvl="0" indent="-319088" algn="l" defTabSz="914400" rtl="0" eaLnBrk="0" fontAlgn="base" latinLnBrk="0" hangingPunct="0">
              <a:lnSpc>
                <a:spcPct val="100000"/>
              </a:lnSpc>
              <a:spcBef>
                <a:spcPts val="700"/>
              </a:spcBef>
              <a:spcAft>
                <a:spcPct val="0"/>
              </a:spcAft>
              <a:buClr>
                <a:schemeClr val="accent2"/>
              </a:buClr>
              <a:buSzPct val="60000"/>
              <a:buFont typeface="Wingdings" pitchFamily="2" charset="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How can we work together to</a:t>
            </a:r>
            <a:r>
              <a:rPr kumimoji="0" lang="en-US" sz="2000" b="0" i="0" u="none" strike="noStrike" kern="1200" cap="none" spc="0" normalizeH="0" noProof="0" dirty="0" smtClean="0">
                <a:ln>
                  <a:noFill/>
                </a:ln>
                <a:solidFill>
                  <a:schemeClr val="tx1"/>
                </a:solidFill>
                <a:effectLst/>
                <a:uLnTx/>
                <a:uFillTx/>
                <a:latin typeface="+mn-lt"/>
                <a:ea typeface="+mn-ea"/>
                <a:cs typeface="+mn-cs"/>
              </a:rPr>
              <a:t> address the issue of unmanageable </a:t>
            </a:r>
            <a:r>
              <a:rPr lang="en-US" sz="2000" dirty="0" smtClean="0">
                <a:latin typeface="+mn-lt"/>
                <a:cs typeface="+mn-cs"/>
              </a:rPr>
              <a:t>debt to SPER </a:t>
            </a:r>
            <a:r>
              <a:rPr kumimoji="0" lang="en-US" sz="2000" b="0" i="0" u="none" strike="noStrike" kern="1200" cap="none" spc="0" normalizeH="0" noProof="0" dirty="0" smtClean="0">
                <a:ln>
                  <a:noFill/>
                </a:ln>
                <a:solidFill>
                  <a:schemeClr val="tx1"/>
                </a:solidFill>
                <a:effectLst/>
                <a:uLnTx/>
                <a:uFillTx/>
                <a:latin typeface="+mn-lt"/>
                <a:ea typeface="+mn-ea"/>
                <a:cs typeface="+mn-cs"/>
              </a:rPr>
              <a:t>for </a:t>
            </a:r>
            <a:r>
              <a:rPr kumimoji="0" lang="en-US" sz="2000" b="0" i="0" u="none" strike="noStrike" kern="1200" cap="none" spc="0" normalizeH="0" noProof="0" dirty="0" err="1" smtClean="0">
                <a:ln>
                  <a:noFill/>
                </a:ln>
                <a:solidFill>
                  <a:schemeClr val="tx1"/>
                </a:solidFill>
                <a:effectLst/>
                <a:uLnTx/>
                <a:uFillTx/>
                <a:latin typeface="+mn-lt"/>
                <a:ea typeface="+mn-ea"/>
                <a:cs typeface="+mn-cs"/>
              </a:rPr>
              <a:t>marginalised</a:t>
            </a:r>
            <a:r>
              <a:rPr kumimoji="0" lang="en-US" sz="2000" b="0" i="0" u="none" strike="noStrike" kern="1200" cap="none" spc="0" normalizeH="0" noProof="0" dirty="0" smtClean="0">
                <a:ln>
                  <a:noFill/>
                </a:ln>
                <a:solidFill>
                  <a:schemeClr val="tx1"/>
                </a:solidFill>
                <a:effectLst/>
                <a:uLnTx/>
                <a:uFillTx/>
                <a:latin typeface="+mn-lt"/>
                <a:ea typeface="+mn-ea"/>
                <a:cs typeface="+mn-cs"/>
              </a:rPr>
              <a:t> people in our communities?</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2775" y="228600"/>
            <a:ext cx="8153400" cy="990600"/>
          </a:xfrm>
        </p:spPr>
        <p:txBody>
          <a:bodyPr/>
          <a:lstStyle/>
          <a:p>
            <a:pPr eaLnBrk="1" hangingPunct="1"/>
            <a:r>
              <a:rPr lang="en-AU" b="1" dirty="0" smtClean="0"/>
              <a:t>Contact us</a:t>
            </a:r>
          </a:p>
        </p:txBody>
      </p:sp>
      <p:sp>
        <p:nvSpPr>
          <p:cNvPr id="24579" name="Rectangle 3"/>
          <p:cNvSpPr>
            <a:spLocks noGrp="1" noChangeArrowheads="1"/>
          </p:cNvSpPr>
          <p:nvPr>
            <p:ph sz="quarter" idx="1"/>
          </p:nvPr>
        </p:nvSpPr>
        <p:spPr>
          <a:xfrm>
            <a:off x="611188" y="1700213"/>
            <a:ext cx="7848600" cy="4953000"/>
          </a:xfrm>
        </p:spPr>
        <p:txBody>
          <a:bodyPr>
            <a:normAutofit fontScale="92500" lnSpcReduction="10000"/>
          </a:bodyPr>
          <a:lstStyle/>
          <a:p>
            <a:pPr marL="363538" indent="-363538" algn="ctr" eaLnBrk="1" fontAlgn="auto" hangingPunct="1">
              <a:lnSpc>
                <a:spcPct val="90000"/>
              </a:lnSpc>
              <a:spcAft>
                <a:spcPts val="0"/>
              </a:spcAft>
              <a:buFont typeface="Wingdings" pitchFamily="2" charset="2"/>
              <a:buNone/>
              <a:defRPr/>
            </a:pPr>
            <a:r>
              <a:rPr lang="en-AU" sz="2000" b="1" dirty="0" smtClean="0"/>
              <a:t>QPILCH Outreach Legal Clinics </a:t>
            </a:r>
            <a:r>
              <a:rPr lang="en-AU" sz="2000" dirty="0" smtClean="0">
                <a:solidFill>
                  <a:schemeClr val="folHlink"/>
                </a:solidFill>
                <a:hlinkClick r:id="rId3"/>
              </a:rPr>
              <a:t>www.qpilch.org.au</a:t>
            </a:r>
            <a:endParaRPr lang="en-AU" sz="2000" dirty="0" smtClean="0">
              <a:solidFill>
                <a:schemeClr val="folHlink"/>
              </a:solidFill>
            </a:endParaRPr>
          </a:p>
          <a:p>
            <a:pPr marL="363538" indent="-363538" algn="ctr" eaLnBrk="1" fontAlgn="auto" hangingPunct="1">
              <a:lnSpc>
                <a:spcPct val="90000"/>
              </a:lnSpc>
              <a:spcAft>
                <a:spcPts val="0"/>
              </a:spcAft>
              <a:buFont typeface="Wingdings" pitchFamily="2" charset="2"/>
              <a:buNone/>
              <a:defRPr/>
            </a:pPr>
            <a:r>
              <a:rPr lang="en-AU" sz="2000" dirty="0" smtClean="0"/>
              <a:t>Ph: (07) 3846 6317  Fax: (07) 3846 6311</a:t>
            </a:r>
          </a:p>
          <a:p>
            <a:pPr marL="363538" indent="-363538" algn="ctr" eaLnBrk="1" fontAlgn="auto" hangingPunct="1">
              <a:lnSpc>
                <a:spcPct val="90000"/>
              </a:lnSpc>
              <a:spcBef>
                <a:spcPct val="0"/>
              </a:spcBef>
              <a:spcAft>
                <a:spcPts val="0"/>
              </a:spcAft>
              <a:buFont typeface="Wingdings" pitchFamily="2" charset="2"/>
              <a:buNone/>
              <a:defRPr/>
            </a:pPr>
            <a:r>
              <a:rPr lang="en-AU" sz="2000" dirty="0" smtClean="0"/>
              <a:t>PO Box 3631, South Brisbane BC QLD 4101</a:t>
            </a:r>
          </a:p>
          <a:p>
            <a:pPr marL="363538" indent="-363538" algn="ctr" eaLnBrk="1" fontAlgn="auto" hangingPunct="1">
              <a:lnSpc>
                <a:spcPct val="90000"/>
              </a:lnSpc>
              <a:spcBef>
                <a:spcPct val="0"/>
              </a:spcBef>
              <a:spcAft>
                <a:spcPts val="0"/>
              </a:spcAft>
              <a:buFont typeface="Wingdings" pitchFamily="2" charset="2"/>
              <a:buNone/>
              <a:defRPr/>
            </a:pPr>
            <a:endParaRPr lang="en-AU" sz="2400" b="1" dirty="0" smtClean="0"/>
          </a:p>
          <a:p>
            <a:pPr marL="363538" indent="-363538" algn="r" eaLnBrk="1" fontAlgn="auto" hangingPunct="1">
              <a:lnSpc>
                <a:spcPct val="90000"/>
              </a:lnSpc>
              <a:spcBef>
                <a:spcPct val="0"/>
              </a:spcBef>
              <a:spcAft>
                <a:spcPts val="0"/>
              </a:spcAft>
              <a:buFont typeface="Wingdings" pitchFamily="2" charset="2"/>
              <a:buNone/>
              <a:defRPr/>
            </a:pPr>
            <a:endParaRPr lang="en-AU" sz="1800" b="1" dirty="0" smtClean="0"/>
          </a:p>
          <a:p>
            <a:pPr marL="363538" indent="-363538" eaLnBrk="1" fontAlgn="auto" hangingPunct="1">
              <a:lnSpc>
                <a:spcPct val="90000"/>
              </a:lnSpc>
              <a:spcBef>
                <a:spcPct val="0"/>
              </a:spcBef>
              <a:spcAft>
                <a:spcPts val="0"/>
              </a:spcAft>
              <a:buFont typeface="Wingdings" pitchFamily="2" charset="2"/>
              <a:buNone/>
              <a:defRPr/>
            </a:pPr>
            <a:r>
              <a:rPr lang="en-AU" sz="1800" b="1" dirty="0" smtClean="0"/>
              <a:t>Coordinator: </a:t>
            </a:r>
            <a:r>
              <a:rPr lang="en-AU" sz="1800" dirty="0" smtClean="0"/>
              <a:t>Cameron Lavery</a:t>
            </a:r>
          </a:p>
          <a:p>
            <a:pPr marL="363538" indent="-363538" eaLnBrk="1" fontAlgn="auto" hangingPunct="1">
              <a:lnSpc>
                <a:spcPct val="90000"/>
              </a:lnSpc>
              <a:spcBef>
                <a:spcPct val="0"/>
              </a:spcBef>
              <a:spcAft>
                <a:spcPts val="0"/>
              </a:spcAft>
              <a:buFont typeface="Wingdings" pitchFamily="2" charset="2"/>
              <a:buNone/>
              <a:defRPr/>
            </a:pPr>
            <a:r>
              <a:rPr lang="en-AU" sz="1800" dirty="0" smtClean="0"/>
              <a:t>Email: </a:t>
            </a:r>
            <a:r>
              <a:rPr lang="en-AU" sz="1800" dirty="0" err="1" smtClean="0">
                <a:hlinkClick r:id="rId4"/>
              </a:rPr>
              <a:t>hplc@qpilch.org.au</a:t>
            </a:r>
            <a:endParaRPr lang="en-AU" sz="1800" dirty="0" smtClean="0"/>
          </a:p>
          <a:p>
            <a:pPr marL="363538" indent="-363538" eaLnBrk="1" fontAlgn="auto" hangingPunct="1">
              <a:lnSpc>
                <a:spcPct val="90000"/>
              </a:lnSpc>
              <a:spcBef>
                <a:spcPct val="0"/>
              </a:spcBef>
              <a:spcAft>
                <a:spcPts val="0"/>
              </a:spcAft>
              <a:buFont typeface="Wingdings" pitchFamily="2" charset="2"/>
              <a:buNone/>
              <a:defRPr/>
            </a:pPr>
            <a:endParaRPr lang="en-AU" sz="1800" dirty="0" smtClean="0"/>
          </a:p>
          <a:p>
            <a:pPr marL="363538" indent="-363538" eaLnBrk="1" fontAlgn="auto" hangingPunct="1">
              <a:lnSpc>
                <a:spcPct val="90000"/>
              </a:lnSpc>
              <a:spcBef>
                <a:spcPct val="0"/>
              </a:spcBef>
              <a:spcAft>
                <a:spcPts val="0"/>
              </a:spcAft>
              <a:buFont typeface="Wingdings" pitchFamily="2" charset="2"/>
              <a:buNone/>
              <a:defRPr/>
            </a:pPr>
            <a:r>
              <a:rPr lang="en-AU" sz="1800" b="1" dirty="0" smtClean="0"/>
              <a:t>Lawyer: </a:t>
            </a:r>
            <a:r>
              <a:rPr lang="en-AU" sz="1800" dirty="0" smtClean="0"/>
              <a:t>Marissa Dooris </a:t>
            </a:r>
          </a:p>
          <a:p>
            <a:pPr marL="363538" indent="-363538" eaLnBrk="1" fontAlgn="auto" hangingPunct="1">
              <a:lnSpc>
                <a:spcPct val="90000"/>
              </a:lnSpc>
              <a:spcBef>
                <a:spcPct val="0"/>
              </a:spcBef>
              <a:spcAft>
                <a:spcPts val="0"/>
              </a:spcAft>
              <a:buFont typeface="Wingdings"/>
              <a:buNone/>
              <a:defRPr/>
            </a:pPr>
            <a:r>
              <a:rPr lang="en-AU" sz="1800" dirty="0" smtClean="0"/>
              <a:t>Email: </a:t>
            </a:r>
            <a:r>
              <a:rPr lang="en-AU" sz="1800" dirty="0" err="1" smtClean="0">
                <a:hlinkClick r:id="rId5"/>
              </a:rPr>
              <a:t>hplcresearch@qpilch.org.au</a:t>
            </a:r>
            <a:endParaRPr lang="en-AU" sz="1800" dirty="0" smtClean="0"/>
          </a:p>
          <a:p>
            <a:pPr marL="363538" indent="-363538" eaLnBrk="1" fontAlgn="auto" hangingPunct="1">
              <a:lnSpc>
                <a:spcPct val="90000"/>
              </a:lnSpc>
              <a:spcBef>
                <a:spcPct val="0"/>
              </a:spcBef>
              <a:spcAft>
                <a:spcPts val="0"/>
              </a:spcAft>
              <a:buFont typeface="Wingdings"/>
              <a:buNone/>
              <a:defRPr/>
            </a:pPr>
            <a:endParaRPr lang="en-US" sz="1800" dirty="0" smtClean="0"/>
          </a:p>
          <a:p>
            <a:pPr marL="363538" indent="-363538" eaLnBrk="1" fontAlgn="auto" hangingPunct="1">
              <a:lnSpc>
                <a:spcPct val="90000"/>
              </a:lnSpc>
              <a:spcBef>
                <a:spcPct val="0"/>
              </a:spcBef>
              <a:spcAft>
                <a:spcPts val="0"/>
              </a:spcAft>
              <a:buNone/>
              <a:defRPr/>
            </a:pPr>
            <a:r>
              <a:rPr lang="en-AU" sz="1800" b="1" dirty="0" smtClean="0"/>
              <a:t>Lawyer: </a:t>
            </a:r>
            <a:r>
              <a:rPr lang="en-AU" sz="1800" dirty="0" smtClean="0"/>
              <a:t>Faye Austen-Brown</a:t>
            </a:r>
          </a:p>
          <a:p>
            <a:pPr marL="363538" indent="-363538" eaLnBrk="1" fontAlgn="auto" hangingPunct="1">
              <a:lnSpc>
                <a:spcPct val="90000"/>
              </a:lnSpc>
              <a:spcBef>
                <a:spcPct val="0"/>
              </a:spcBef>
              <a:spcAft>
                <a:spcPts val="0"/>
              </a:spcAft>
              <a:buNone/>
              <a:defRPr/>
            </a:pPr>
            <a:r>
              <a:rPr lang="en-AU" sz="1800" dirty="0" smtClean="0"/>
              <a:t>Email: </a:t>
            </a:r>
            <a:r>
              <a:rPr lang="en-AU" sz="1800" dirty="0" err="1" smtClean="0">
                <a:hlinkClick r:id="rId6"/>
              </a:rPr>
              <a:t>hplclawyer@qpilch.org.au</a:t>
            </a:r>
            <a:endParaRPr lang="en-AU" sz="1800" dirty="0" smtClean="0"/>
          </a:p>
          <a:p>
            <a:pPr marL="363538" indent="-363538" eaLnBrk="1" fontAlgn="auto" hangingPunct="1">
              <a:lnSpc>
                <a:spcPct val="90000"/>
              </a:lnSpc>
              <a:spcBef>
                <a:spcPct val="0"/>
              </a:spcBef>
              <a:spcAft>
                <a:spcPts val="0"/>
              </a:spcAft>
              <a:buFont typeface="Wingdings"/>
              <a:buNone/>
              <a:defRPr/>
            </a:pPr>
            <a:endParaRPr lang="en-US" sz="1800" dirty="0" smtClean="0"/>
          </a:p>
          <a:p>
            <a:pPr marL="363538" indent="-363538" eaLnBrk="1" fontAlgn="auto" hangingPunct="1">
              <a:lnSpc>
                <a:spcPct val="90000"/>
              </a:lnSpc>
              <a:spcBef>
                <a:spcPct val="0"/>
              </a:spcBef>
              <a:spcAft>
                <a:spcPts val="0"/>
              </a:spcAft>
              <a:buNone/>
              <a:defRPr/>
            </a:pPr>
            <a:r>
              <a:rPr lang="en-AU" sz="1800" b="1" dirty="0" smtClean="0"/>
              <a:t>Lawyer: </a:t>
            </a:r>
            <a:r>
              <a:rPr lang="en-AU" sz="1800" dirty="0" smtClean="0"/>
              <a:t>Fiona Thatcher</a:t>
            </a:r>
          </a:p>
          <a:p>
            <a:pPr marL="363538" indent="-363538" eaLnBrk="1" fontAlgn="auto" hangingPunct="1">
              <a:lnSpc>
                <a:spcPct val="90000"/>
              </a:lnSpc>
              <a:spcBef>
                <a:spcPct val="0"/>
              </a:spcBef>
              <a:spcAft>
                <a:spcPts val="0"/>
              </a:spcAft>
              <a:buNone/>
              <a:defRPr/>
            </a:pPr>
            <a:r>
              <a:rPr lang="en-AU" sz="1800" dirty="0" smtClean="0"/>
              <a:t>Email: </a:t>
            </a:r>
            <a:r>
              <a:rPr lang="en-US" sz="1800" dirty="0" smtClean="0">
                <a:hlinkClick r:id="rId7"/>
              </a:rPr>
              <a:t>hplcproject@qpilch.org.au</a:t>
            </a:r>
            <a:r>
              <a:rPr lang="en-US" sz="1800" dirty="0" smtClean="0"/>
              <a:t> </a:t>
            </a:r>
          </a:p>
          <a:p>
            <a:pPr marL="363538" indent="-363538" eaLnBrk="1" fontAlgn="auto" hangingPunct="1">
              <a:lnSpc>
                <a:spcPct val="90000"/>
              </a:lnSpc>
              <a:spcBef>
                <a:spcPct val="0"/>
              </a:spcBef>
              <a:spcAft>
                <a:spcPts val="0"/>
              </a:spcAft>
              <a:buFont typeface="Wingdings"/>
              <a:buNone/>
              <a:defRPr/>
            </a:pPr>
            <a:endParaRPr lang="en-AU" sz="1800" dirty="0" smtClean="0"/>
          </a:p>
          <a:p>
            <a:pPr marL="363538" indent="-363538" eaLnBrk="1" fontAlgn="auto" hangingPunct="1">
              <a:lnSpc>
                <a:spcPct val="90000"/>
              </a:lnSpc>
              <a:spcBef>
                <a:spcPct val="0"/>
              </a:spcBef>
              <a:spcAft>
                <a:spcPts val="0"/>
              </a:spcAft>
              <a:buFont typeface="Wingdings" pitchFamily="2" charset="2"/>
              <a:buNone/>
              <a:defRPr/>
            </a:pPr>
            <a:r>
              <a:rPr lang="en-AU" sz="1800" b="1" dirty="0" smtClean="0"/>
              <a:t>Administrator: </a:t>
            </a:r>
            <a:r>
              <a:rPr lang="en-AU" sz="1800" dirty="0" smtClean="0"/>
              <a:t>Victoria Allen</a:t>
            </a:r>
          </a:p>
          <a:p>
            <a:pPr marL="363538" indent="-363538" eaLnBrk="1" fontAlgn="auto" hangingPunct="1">
              <a:lnSpc>
                <a:spcPct val="90000"/>
              </a:lnSpc>
              <a:spcBef>
                <a:spcPct val="0"/>
              </a:spcBef>
              <a:spcAft>
                <a:spcPts val="0"/>
              </a:spcAft>
              <a:buFont typeface="Wingdings" pitchFamily="2" charset="2"/>
              <a:buNone/>
              <a:defRPr/>
            </a:pPr>
            <a:r>
              <a:rPr lang="en-AU" sz="1800" dirty="0" smtClean="0"/>
              <a:t>Email: </a:t>
            </a:r>
            <a:r>
              <a:rPr lang="en-AU" sz="1800" dirty="0" err="1" smtClean="0">
                <a:hlinkClick r:id="rId8"/>
              </a:rPr>
              <a:t>hplcadmin@qpilch.org.au</a:t>
            </a:r>
            <a:r>
              <a:rPr lang="en-AU" sz="1800" dirty="0" smtClean="0"/>
              <a:t> </a:t>
            </a:r>
          </a:p>
          <a:p>
            <a:pPr marL="363538" indent="-363538" eaLnBrk="1" fontAlgn="auto" hangingPunct="1">
              <a:lnSpc>
                <a:spcPct val="90000"/>
              </a:lnSpc>
              <a:spcBef>
                <a:spcPct val="0"/>
              </a:spcBef>
              <a:spcAft>
                <a:spcPts val="0"/>
              </a:spcAft>
              <a:buFont typeface="Wingdings" pitchFamily="2" charset="2"/>
              <a:buNone/>
              <a:defRPr/>
            </a:pPr>
            <a:endParaRPr lang="en-AU" sz="1800" dirty="0" smtClean="0"/>
          </a:p>
          <a:p>
            <a:pPr marL="363538" indent="-363538" eaLnBrk="1" fontAlgn="auto" hangingPunct="1">
              <a:lnSpc>
                <a:spcPct val="90000"/>
              </a:lnSpc>
              <a:spcBef>
                <a:spcPct val="0"/>
              </a:spcBef>
              <a:spcAft>
                <a:spcPts val="0"/>
              </a:spcAft>
              <a:buFont typeface="Wingdings" pitchFamily="2" charset="2"/>
              <a:buNone/>
              <a:defRPr/>
            </a:pPr>
            <a:r>
              <a:rPr lang="en-AU" sz="1800" b="1" dirty="0" smtClean="0"/>
              <a:t>Project Officer: </a:t>
            </a:r>
            <a:r>
              <a:rPr lang="en-AU" sz="1800" dirty="0" smtClean="0"/>
              <a:t>Michaela Transton</a:t>
            </a:r>
          </a:p>
          <a:p>
            <a:pPr marL="363538" indent="-363538" eaLnBrk="1" fontAlgn="auto" hangingPunct="1">
              <a:lnSpc>
                <a:spcPct val="90000"/>
              </a:lnSpc>
              <a:spcBef>
                <a:spcPct val="0"/>
              </a:spcBef>
              <a:spcAft>
                <a:spcPts val="0"/>
              </a:spcAft>
              <a:buFont typeface="Wingdings"/>
              <a:buNone/>
              <a:defRPr/>
            </a:pPr>
            <a:r>
              <a:rPr lang="en-AU" sz="1800" dirty="0" smtClean="0"/>
              <a:t>Email: </a:t>
            </a:r>
            <a:r>
              <a:rPr lang="en-AU" sz="1800" dirty="0" err="1" smtClean="0">
                <a:hlinkClick r:id="rId9"/>
              </a:rPr>
              <a:t>legalpod@qpilch.org.au</a:t>
            </a:r>
            <a:endParaRPr lang="en-AU" sz="1800" dirty="0" smtClean="0"/>
          </a:p>
        </p:txBody>
      </p:sp>
      <p:pic>
        <p:nvPicPr>
          <p:cNvPr id="5" name="Picture 6" descr="qpilch logo"/>
          <p:cNvPicPr>
            <a:picLocks noChangeAspect="1" noChangeArrowheads="1"/>
          </p:cNvPicPr>
          <p:nvPr/>
        </p:nvPicPr>
        <p:blipFill>
          <a:blip r:embed="rId10" cstate="print"/>
          <a:srcRect/>
          <a:stretch>
            <a:fillRect/>
          </a:stretch>
        </p:blipFill>
        <p:spPr bwMode="auto">
          <a:xfrm>
            <a:off x="7848600" y="152402"/>
            <a:ext cx="1119188" cy="1119188"/>
          </a:xfrm>
          <a:prstGeom prst="rect">
            <a:avLst/>
          </a:prstGeom>
          <a:noFill/>
          <a:ln w="9525">
            <a:noFill/>
            <a:miter lim="800000"/>
            <a:headEnd/>
            <a:tailEnd/>
          </a:ln>
        </p:spPr>
      </p:pic>
      <p:pic>
        <p:nvPicPr>
          <p:cNvPr id="7" name="Picture 5"/>
          <p:cNvPicPr>
            <a:picLocks noChangeAspect="1" noChangeArrowheads="1"/>
          </p:cNvPicPr>
          <p:nvPr/>
        </p:nvPicPr>
        <p:blipFill>
          <a:blip r:embed="rId11" cstate="print"/>
          <a:srcRect/>
          <a:stretch>
            <a:fillRect/>
          </a:stretch>
        </p:blipFill>
        <p:spPr bwMode="auto">
          <a:xfrm>
            <a:off x="4418012" y="3124200"/>
            <a:ext cx="3963988" cy="28194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dirty="0" smtClean="0"/>
              <a:t>Today’s presentation</a:t>
            </a:r>
          </a:p>
        </p:txBody>
      </p:sp>
      <p:sp>
        <p:nvSpPr>
          <p:cNvPr id="10243" name="Content Placeholder 2"/>
          <p:cNvSpPr>
            <a:spLocks noGrp="1"/>
          </p:cNvSpPr>
          <p:nvPr>
            <p:ph sz="quarter" idx="1"/>
          </p:nvPr>
        </p:nvSpPr>
        <p:spPr>
          <a:xfrm>
            <a:off x="612648" y="1600200"/>
            <a:ext cx="8153400" cy="2286000"/>
          </a:xfrm>
        </p:spPr>
        <p:txBody>
          <a:bodyPr/>
          <a:lstStyle/>
          <a:p>
            <a:r>
              <a:rPr lang="en-US" sz="2200" dirty="0" smtClean="0"/>
              <a:t>Key definitions and ideas</a:t>
            </a:r>
          </a:p>
          <a:p>
            <a:r>
              <a:rPr lang="en-US" sz="2200" dirty="0" smtClean="0"/>
              <a:t>Before SPER</a:t>
            </a:r>
          </a:p>
          <a:p>
            <a:r>
              <a:rPr lang="en-US" sz="2200" dirty="0" smtClean="0"/>
              <a:t>SPER today</a:t>
            </a:r>
          </a:p>
          <a:p>
            <a:r>
              <a:rPr lang="en-US" sz="2200" dirty="0" smtClean="0"/>
              <a:t>Opportunities for systemic advocacy</a:t>
            </a:r>
          </a:p>
          <a:p>
            <a:pPr lvl="1"/>
            <a:endParaRPr lang="en-US" sz="2100" dirty="0" smtClean="0"/>
          </a:p>
        </p:txBody>
      </p:sp>
      <p:pic>
        <p:nvPicPr>
          <p:cNvPr id="6" name="Picture 5" descr="Tough justice - Tony Koch.JPG"/>
          <p:cNvPicPr>
            <a:picLocks noChangeAspect="1"/>
          </p:cNvPicPr>
          <p:nvPr/>
        </p:nvPicPr>
        <p:blipFill>
          <a:blip r:embed="rId3" cstate="print"/>
          <a:srcRect t="2564"/>
          <a:stretch>
            <a:fillRect/>
          </a:stretch>
        </p:blipFill>
        <p:spPr>
          <a:xfrm>
            <a:off x="2895600" y="3598172"/>
            <a:ext cx="3352800" cy="2802628"/>
          </a:xfrm>
          <a:prstGeom prst="rect">
            <a:avLst/>
          </a:prstGeo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AU" dirty="0"/>
          </a:p>
        </p:txBody>
      </p:sp>
      <p:sp>
        <p:nvSpPr>
          <p:cNvPr id="3" name="Content Placeholder 2"/>
          <p:cNvSpPr>
            <a:spLocks noGrp="1"/>
          </p:cNvSpPr>
          <p:nvPr>
            <p:ph sz="quarter" idx="1"/>
          </p:nvPr>
        </p:nvSpPr>
        <p:spPr>
          <a:xfrm>
            <a:off x="609600" y="1589566"/>
            <a:ext cx="3886200" cy="4887434"/>
          </a:xfrm>
        </p:spPr>
        <p:txBody>
          <a:bodyPr/>
          <a:lstStyle/>
          <a:p>
            <a:endParaRPr lang="en-US" sz="2000" i="1" dirty="0" smtClean="0"/>
          </a:p>
          <a:p>
            <a:r>
              <a:rPr lang="en-US" sz="2000" i="1" dirty="0" smtClean="0"/>
              <a:t>To turn (a person) into a criminal, especially by making  his or her activities illegal.</a:t>
            </a:r>
          </a:p>
          <a:p>
            <a:r>
              <a:rPr lang="en-US" sz="2000" i="1" dirty="0" smtClean="0"/>
              <a:t>To turn (an activity) into a criminal offence by making it illegal.</a:t>
            </a:r>
          </a:p>
          <a:p>
            <a:endParaRPr lang="en-US" sz="2000" i="1" dirty="0" smtClean="0"/>
          </a:p>
          <a:p>
            <a:endParaRPr lang="en-US" sz="2000" i="1" dirty="0" smtClean="0"/>
          </a:p>
          <a:p>
            <a:r>
              <a:rPr lang="en-US" sz="2000" i="1" dirty="0" smtClean="0"/>
              <a:t>Maintenance of what is just or right by the exercise of authority or power; assignment of deserved reward or punishment; giving due deserts.</a:t>
            </a:r>
            <a:endParaRPr lang="en-AU" sz="2000" i="1" dirty="0" smtClean="0"/>
          </a:p>
          <a:p>
            <a:pPr>
              <a:buNone/>
            </a:pPr>
            <a:endParaRPr lang="en-US" sz="2000" i="1" dirty="0" smtClean="0"/>
          </a:p>
        </p:txBody>
      </p:sp>
      <p:sp>
        <p:nvSpPr>
          <p:cNvPr id="7" name="Content Placeholder 6"/>
          <p:cNvSpPr>
            <a:spLocks noGrp="1"/>
          </p:cNvSpPr>
          <p:nvPr>
            <p:ph sz="quarter" idx="2"/>
          </p:nvPr>
        </p:nvSpPr>
        <p:spPr/>
        <p:txBody>
          <a:bodyPr/>
          <a:lstStyle/>
          <a:p>
            <a:endParaRPr lang="en-US" sz="2000" i="1" dirty="0" smtClean="0"/>
          </a:p>
          <a:p>
            <a:r>
              <a:rPr lang="en-US" sz="2000" i="1" dirty="0" smtClean="0"/>
              <a:t>That which is owed or due; anything (as money, goods, or service) which one person is under an obligation to render to another.</a:t>
            </a:r>
          </a:p>
          <a:p>
            <a:r>
              <a:rPr lang="en-US" sz="2000" dirty="0" smtClean="0"/>
              <a:t>fig.</a:t>
            </a:r>
            <a:r>
              <a:rPr lang="en-US" sz="2000" i="1" dirty="0" smtClean="0"/>
              <a:t> Used in Biblical language as the type of an offence requiring expiation, a sin.</a:t>
            </a:r>
          </a:p>
          <a:p>
            <a:endParaRPr lang="en-US" sz="2000" i="1" dirty="0" smtClean="0"/>
          </a:p>
          <a:p>
            <a:endParaRPr lang="en-US" sz="2000" i="1" dirty="0" smtClean="0"/>
          </a:p>
          <a:p>
            <a:r>
              <a:rPr lang="en-US" sz="2000" i="1" dirty="0" smtClean="0"/>
              <a:t>The condition of having little or no wealth or few material possessions; indigence, destitution. </a:t>
            </a:r>
          </a:p>
        </p:txBody>
      </p:sp>
      <p:pic>
        <p:nvPicPr>
          <p:cNvPr id="4" name="Picture 3" descr="Criminalise.JPG"/>
          <p:cNvPicPr>
            <a:picLocks noChangeAspect="1"/>
          </p:cNvPicPr>
          <p:nvPr/>
        </p:nvPicPr>
        <p:blipFill>
          <a:blip r:embed="rId2" cstate="print"/>
          <a:stretch>
            <a:fillRect/>
          </a:stretch>
        </p:blipFill>
        <p:spPr>
          <a:xfrm>
            <a:off x="685800" y="1600200"/>
            <a:ext cx="1828800" cy="331773"/>
          </a:xfrm>
          <a:prstGeom prst="rect">
            <a:avLst/>
          </a:prstGeom>
        </p:spPr>
      </p:pic>
      <p:pic>
        <p:nvPicPr>
          <p:cNvPr id="5" name="Picture 4" descr="Debt.JPG"/>
          <p:cNvPicPr>
            <a:picLocks noChangeAspect="1"/>
          </p:cNvPicPr>
          <p:nvPr/>
        </p:nvPicPr>
        <p:blipFill>
          <a:blip r:embed="rId3" cstate="print"/>
          <a:stretch>
            <a:fillRect/>
          </a:stretch>
        </p:blipFill>
        <p:spPr>
          <a:xfrm>
            <a:off x="4876800" y="1562100"/>
            <a:ext cx="1162050" cy="419100"/>
          </a:xfrm>
          <a:prstGeom prst="rect">
            <a:avLst/>
          </a:prstGeom>
        </p:spPr>
      </p:pic>
      <p:pic>
        <p:nvPicPr>
          <p:cNvPr id="6" name="Picture 5" descr="Poverty.JPG"/>
          <p:cNvPicPr>
            <a:picLocks noChangeAspect="1"/>
          </p:cNvPicPr>
          <p:nvPr/>
        </p:nvPicPr>
        <p:blipFill>
          <a:blip r:embed="rId4" cstate="print"/>
          <a:stretch>
            <a:fillRect/>
          </a:stretch>
        </p:blipFill>
        <p:spPr>
          <a:xfrm>
            <a:off x="4876800" y="4724400"/>
            <a:ext cx="1638300" cy="381000"/>
          </a:xfrm>
          <a:prstGeom prst="rect">
            <a:avLst/>
          </a:prstGeom>
        </p:spPr>
      </p:pic>
      <p:pic>
        <p:nvPicPr>
          <p:cNvPr id="8" name="Picture 7" descr="Justice.JPG"/>
          <p:cNvPicPr>
            <a:picLocks noChangeAspect="1"/>
          </p:cNvPicPr>
          <p:nvPr/>
        </p:nvPicPr>
        <p:blipFill>
          <a:blip r:embed="rId5" cstate="print"/>
          <a:stretch>
            <a:fillRect/>
          </a:stretch>
        </p:blipFill>
        <p:spPr>
          <a:xfrm>
            <a:off x="685800" y="4105275"/>
            <a:ext cx="1485900" cy="390525"/>
          </a:xfrm>
          <a:prstGeom prst="rect">
            <a:avLst/>
          </a:prstGeom>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ideas</a:t>
            </a:r>
            <a:endParaRPr lang="en-AU" dirty="0"/>
          </a:p>
        </p:txBody>
      </p:sp>
      <p:sp>
        <p:nvSpPr>
          <p:cNvPr id="3" name="Content Placeholder 2"/>
          <p:cNvSpPr>
            <a:spLocks noGrp="1"/>
          </p:cNvSpPr>
          <p:nvPr>
            <p:ph sz="quarter" idx="1"/>
          </p:nvPr>
        </p:nvSpPr>
        <p:spPr>
          <a:xfrm>
            <a:off x="612648" y="1600200"/>
            <a:ext cx="8153400" cy="4876800"/>
          </a:xfrm>
        </p:spPr>
        <p:txBody>
          <a:bodyPr/>
          <a:lstStyle/>
          <a:p>
            <a:pPr marL="0" indent="0">
              <a:buNone/>
            </a:pPr>
            <a:r>
              <a:rPr lang="en-US" sz="2000" i="1" dirty="0" smtClean="0"/>
              <a:t>Overcoming poverty is not a task of charity, it is an act of justice. […] poverty is not natural. It is man-made and it can be overcome and eradicated by the actions of human beings. </a:t>
            </a:r>
            <a:br>
              <a:rPr lang="en-US" sz="2000" i="1" dirty="0" smtClean="0"/>
            </a:br>
            <a:r>
              <a:rPr lang="en-US" sz="2000" dirty="0" smtClean="0"/>
              <a:t>(Nelson Mandela,  Trafalgar Square,  2005)</a:t>
            </a:r>
          </a:p>
          <a:p>
            <a:endParaRPr lang="en-US" sz="2000" dirty="0" smtClean="0"/>
          </a:p>
          <a:p>
            <a:r>
              <a:rPr lang="en-US" sz="2000" dirty="0" smtClean="0"/>
              <a:t>Justice is not achieved through </a:t>
            </a:r>
            <a:r>
              <a:rPr lang="en-US" sz="2000" dirty="0" err="1" smtClean="0"/>
              <a:t>criminalisation</a:t>
            </a:r>
            <a:r>
              <a:rPr lang="en-US" sz="2000" dirty="0" smtClean="0"/>
              <a:t> or debt.</a:t>
            </a:r>
            <a:endParaRPr lang="en-AU" sz="2000" dirty="0" smtClean="0"/>
          </a:p>
          <a:p>
            <a:r>
              <a:rPr lang="en-AU" sz="2000" dirty="0" smtClean="0"/>
              <a:t>Marginalised people are more likely to be criminalised and fined but do not or cannot get legal assistance for these issues.</a:t>
            </a:r>
            <a:endParaRPr lang="en-US" sz="2000" dirty="0" smtClean="0"/>
          </a:p>
          <a:p>
            <a:r>
              <a:rPr lang="en-US" sz="2000" dirty="0" smtClean="0"/>
              <a:t>Ignoring or not paying a SPER debt can have negative consequence….but current options for are very limited.</a:t>
            </a:r>
          </a:p>
          <a:p>
            <a:r>
              <a:rPr lang="en-US" sz="2000" dirty="0" err="1" smtClean="0"/>
              <a:t>Marginalised</a:t>
            </a:r>
            <a:r>
              <a:rPr lang="en-US" sz="2000" dirty="0" smtClean="0"/>
              <a:t> people are more vulnerable to negative consequences from fines. Legal issues tend to cluster, leaving people with fewer options.</a:t>
            </a:r>
          </a:p>
          <a:p>
            <a:r>
              <a:rPr lang="en-US" sz="2000" dirty="0" smtClean="0"/>
              <a:t>To change the current system, we need to work together to tell our clients’ stories and present new options.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SPER debts and </a:t>
            </a:r>
            <a:r>
              <a:rPr lang="en-US" dirty="0" err="1" smtClean="0"/>
              <a:t>marginalisation</a:t>
            </a:r>
            <a:endParaRPr lang="en-AU" dirty="0"/>
          </a:p>
        </p:txBody>
      </p:sp>
      <p:pic>
        <p:nvPicPr>
          <p:cNvPr id="7" name="Content Placeholder 6" descr="SPER casework 2014-15.jpg"/>
          <p:cNvPicPr>
            <a:picLocks noGrp="1" noChangeAspect="1"/>
          </p:cNvPicPr>
          <p:nvPr>
            <p:ph sz="quarter" idx="1"/>
          </p:nvPr>
        </p:nvPicPr>
        <p:blipFill>
          <a:blip r:embed="rId2" cstate="print"/>
          <a:srcRect t="8947" b="4139"/>
          <a:stretch>
            <a:fillRect/>
          </a:stretch>
        </p:blipFill>
        <p:spPr>
          <a:xfrm>
            <a:off x="457200" y="2057400"/>
            <a:ext cx="8458200" cy="4800600"/>
          </a:xfrm>
        </p:spPr>
      </p:pic>
      <p:sp>
        <p:nvSpPr>
          <p:cNvPr id="4" name="Rectangle 3"/>
          <p:cNvSpPr/>
          <p:nvPr/>
        </p:nvSpPr>
        <p:spPr>
          <a:xfrm>
            <a:off x="609600" y="1600200"/>
            <a:ext cx="8001000" cy="461665"/>
          </a:xfrm>
          <a:prstGeom prst="rect">
            <a:avLst/>
          </a:prstGeom>
        </p:spPr>
        <p:txBody>
          <a:bodyPr wrap="square">
            <a:spAutoFit/>
          </a:bodyPr>
          <a:lstStyle/>
          <a:p>
            <a:pPr marL="319088" lvl="0" indent="-319088" eaLnBrk="0" hangingPunct="0">
              <a:spcBef>
                <a:spcPts val="700"/>
              </a:spcBef>
              <a:buClr>
                <a:srgbClr val="DA1F28"/>
              </a:buClr>
              <a:buSzPct val="60000"/>
              <a:buFont typeface="Wingdings" pitchFamily="2" charset="2"/>
              <a:buChar char=""/>
            </a:pPr>
            <a:r>
              <a:rPr lang="en-US" sz="2400" dirty="0" smtClean="0">
                <a:solidFill>
                  <a:prstClr val="black"/>
                </a:solidFill>
                <a:latin typeface="Tw Cen MT"/>
                <a:cs typeface="+mn-cs"/>
              </a:rPr>
              <a:t>SPER debt sample from HPLC casework in 2014-15</a:t>
            </a:r>
            <a:endParaRPr lang="en-AU" sz="2400" dirty="0">
              <a:solidFill>
                <a:prstClr val="black"/>
              </a:solidFill>
              <a:latin typeface="Tw Cen MT"/>
              <a:cs typeface="+mn-cs"/>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12775" y="152400"/>
            <a:ext cx="8153400" cy="990600"/>
          </a:xfrm>
        </p:spPr>
        <p:txBody>
          <a:bodyPr/>
          <a:lstStyle/>
          <a:p>
            <a:r>
              <a:rPr lang="en-US" dirty="0" smtClean="0"/>
              <a:t>What is SPER?</a:t>
            </a:r>
            <a:endParaRPr lang="en-AU" dirty="0" smtClean="0"/>
          </a:p>
        </p:txBody>
      </p:sp>
      <p:sp>
        <p:nvSpPr>
          <p:cNvPr id="32771" name="Content Placeholder 2"/>
          <p:cNvSpPr>
            <a:spLocks noGrp="1"/>
          </p:cNvSpPr>
          <p:nvPr>
            <p:ph sz="quarter" idx="1"/>
          </p:nvPr>
        </p:nvSpPr>
        <p:spPr>
          <a:xfrm>
            <a:off x="685800" y="1828800"/>
            <a:ext cx="8153400" cy="4343400"/>
          </a:xfrm>
        </p:spPr>
        <p:txBody>
          <a:bodyPr/>
          <a:lstStyle/>
          <a:p>
            <a:pPr>
              <a:spcBef>
                <a:spcPts val="0"/>
              </a:spcBef>
              <a:spcAft>
                <a:spcPts val="1200"/>
              </a:spcAft>
            </a:pPr>
            <a:r>
              <a:rPr lang="en-AU" sz="2000" dirty="0" smtClean="0"/>
              <a:t>The State Penalties Enforcement Registry (</a:t>
            </a:r>
            <a:r>
              <a:rPr lang="en-AU" sz="2000" b="1" dirty="0" smtClean="0"/>
              <a:t>SPER</a:t>
            </a:r>
            <a:r>
              <a:rPr lang="en-AU" sz="2000" dirty="0" smtClean="0"/>
              <a:t>) collects and enforces unpaid fines, court-ordered penalties or monetary orders and some other debts for the state of Queensland.</a:t>
            </a:r>
          </a:p>
          <a:p>
            <a:pPr>
              <a:spcBef>
                <a:spcPts val="0"/>
              </a:spcBef>
              <a:spcAft>
                <a:spcPts val="1200"/>
              </a:spcAft>
            </a:pPr>
            <a:r>
              <a:rPr lang="en-US" sz="2000" dirty="0" smtClean="0"/>
              <a:t>SPER is </a:t>
            </a:r>
            <a:r>
              <a:rPr lang="en-AU" sz="2000" dirty="0" smtClean="0"/>
              <a:t>is a division of the Office of State Revenue, which is part of Queensland Treasury.  </a:t>
            </a:r>
          </a:p>
          <a:p>
            <a:pPr>
              <a:spcBef>
                <a:spcPts val="0"/>
              </a:spcBef>
              <a:spcAft>
                <a:spcPts val="1200"/>
              </a:spcAft>
            </a:pPr>
            <a:r>
              <a:rPr lang="en-AU" sz="2000" dirty="0" err="1" smtClean="0"/>
              <a:t>SPER’s</a:t>
            </a:r>
            <a:r>
              <a:rPr lang="en-AU" sz="2000" dirty="0" smtClean="0"/>
              <a:t> functions and powers are set out in </a:t>
            </a:r>
            <a:r>
              <a:rPr lang="en-US" sz="2000" dirty="0" smtClean="0"/>
              <a:t>the </a:t>
            </a:r>
            <a:r>
              <a:rPr lang="en-US" sz="2000" i="1" dirty="0" smtClean="0"/>
              <a:t>State Penalties Enforcement Act 1999</a:t>
            </a:r>
            <a:r>
              <a:rPr lang="en-US" sz="2000" dirty="0" smtClean="0"/>
              <a:t> (</a:t>
            </a:r>
            <a:r>
              <a:rPr lang="en-US" sz="2000" dirty="0" err="1" smtClean="0"/>
              <a:t>Qld</a:t>
            </a:r>
            <a:r>
              <a:rPr lang="en-US" sz="2000" dirty="0" smtClean="0"/>
              <a:t>).</a:t>
            </a:r>
          </a:p>
        </p:txBody>
      </p:sp>
      <p:pic>
        <p:nvPicPr>
          <p:cNvPr id="4" name="Picture 2"/>
          <p:cNvPicPr>
            <a:picLocks noChangeAspect="1" noChangeArrowheads="1"/>
          </p:cNvPicPr>
          <p:nvPr/>
        </p:nvPicPr>
        <p:blipFill>
          <a:blip r:embed="rId3" cstate="print"/>
          <a:srcRect t="5531" b="5976"/>
          <a:stretch>
            <a:fillRect/>
          </a:stretch>
        </p:blipFill>
        <p:spPr bwMode="auto">
          <a:xfrm>
            <a:off x="762000" y="5105400"/>
            <a:ext cx="8001000" cy="12192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457200"/>
            <a:ext cx="3429000" cy="990600"/>
          </a:xfrm>
        </p:spPr>
        <p:txBody>
          <a:bodyPr/>
          <a:lstStyle/>
          <a:p>
            <a:r>
              <a:rPr lang="en-US" dirty="0" smtClean="0"/>
              <a:t>Before SPER</a:t>
            </a:r>
            <a:endParaRPr lang="en-AU" dirty="0"/>
          </a:p>
        </p:txBody>
      </p:sp>
      <p:pic>
        <p:nvPicPr>
          <p:cNvPr id="4" name="Content Placeholder 3" descr="Prisons bursting with fine dodgers.JPG"/>
          <p:cNvPicPr>
            <a:picLocks noGrp="1" noChangeAspect="1"/>
          </p:cNvPicPr>
          <p:nvPr>
            <p:ph sz="quarter" idx="4294967295"/>
          </p:nvPr>
        </p:nvPicPr>
        <p:blipFill>
          <a:blip r:embed="rId2" cstate="print"/>
          <a:stretch>
            <a:fillRect/>
          </a:stretch>
        </p:blipFill>
        <p:spPr>
          <a:xfrm>
            <a:off x="4495800" y="197587"/>
            <a:ext cx="4419600" cy="6431813"/>
          </a:xfrm>
        </p:spPr>
      </p:pic>
      <p:sp>
        <p:nvSpPr>
          <p:cNvPr id="5" name="TextBox 4"/>
          <p:cNvSpPr txBox="1"/>
          <p:nvPr/>
        </p:nvSpPr>
        <p:spPr>
          <a:xfrm>
            <a:off x="609600" y="1966079"/>
            <a:ext cx="3505200" cy="3139321"/>
          </a:xfrm>
          <a:prstGeom prst="rect">
            <a:avLst/>
          </a:prstGeom>
          <a:noFill/>
        </p:spPr>
        <p:txBody>
          <a:bodyPr wrap="square" rtlCol="0">
            <a:spAutoFit/>
          </a:bodyPr>
          <a:lstStyle/>
          <a:p>
            <a:r>
              <a:rPr lang="en-US" i="1" dirty="0" smtClean="0">
                <a:latin typeface="+mn-lt"/>
              </a:rPr>
              <a:t>“Statistics released last week revealed that of 1800 people jailed in Australia last year for defaulting on fines, 1600 were in Queensland. It is not news that people who don’t pay fines in this state go to jail, but the national comparative proportion is staggering.” </a:t>
            </a:r>
          </a:p>
          <a:p>
            <a:endParaRPr lang="en-US" i="1" dirty="0" smtClean="0">
              <a:latin typeface="+mn-lt"/>
            </a:endParaRPr>
          </a:p>
          <a:p>
            <a:r>
              <a:rPr lang="en-US" dirty="0" smtClean="0">
                <a:latin typeface="+mn-lt"/>
              </a:rPr>
              <a:t>(Tony Koch, ‘Tough justice’, </a:t>
            </a:r>
            <a:r>
              <a:rPr lang="en-US" i="1" dirty="0" smtClean="0">
                <a:latin typeface="+mn-lt"/>
              </a:rPr>
              <a:t>The Courier Mail</a:t>
            </a:r>
            <a:r>
              <a:rPr lang="en-US" dirty="0" smtClean="0">
                <a:latin typeface="+mn-lt"/>
              </a:rPr>
              <a:t>, 22 July 2000)</a:t>
            </a:r>
            <a:endParaRPr lang="en-AU" i="1" dirty="0">
              <a:latin typeface="+mn-lt"/>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overview of SPER</a:t>
            </a:r>
            <a:endParaRPr lang="en-AU" dirty="0"/>
          </a:p>
        </p:txBody>
      </p:sp>
      <p:graphicFrame>
        <p:nvGraphicFramePr>
          <p:cNvPr id="7" name="Content Placeholder 6"/>
          <p:cNvGraphicFramePr>
            <a:graphicFrameLocks noGrp="1"/>
          </p:cNvGraphicFramePr>
          <p:nvPr>
            <p:ph sz="quarter" idx="1"/>
          </p:nvPr>
        </p:nvGraphicFramePr>
        <p:xfrm>
          <a:off x="612774" y="1600200"/>
          <a:ext cx="8226425"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action</a:t>
            </a:r>
            <a:endParaRPr lang="en-AU" dirty="0"/>
          </a:p>
        </p:txBody>
      </p:sp>
      <p:pic>
        <p:nvPicPr>
          <p:cNvPr id="4" name="Picture 3" descr="SPER enforcement action.JPG"/>
          <p:cNvPicPr>
            <a:picLocks noChangeAspect="1"/>
          </p:cNvPicPr>
          <p:nvPr/>
        </p:nvPicPr>
        <p:blipFill>
          <a:blip r:embed="rId3" cstate="print"/>
          <a:stretch>
            <a:fillRect/>
          </a:stretch>
        </p:blipFill>
        <p:spPr>
          <a:xfrm>
            <a:off x="2362200" y="4114802"/>
            <a:ext cx="4629150" cy="2333625"/>
          </a:xfrm>
          <a:prstGeom prst="rect">
            <a:avLst/>
          </a:prstGeom>
        </p:spPr>
      </p:pic>
      <p:graphicFrame>
        <p:nvGraphicFramePr>
          <p:cNvPr id="5" name="Diagram 4"/>
          <p:cNvGraphicFramePr/>
          <p:nvPr/>
        </p:nvGraphicFramePr>
        <p:xfrm>
          <a:off x="228600" y="685800"/>
          <a:ext cx="86868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fad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Median</Template>
  <TotalTime>12429</TotalTime>
  <Words>1016</Words>
  <Application>Microsoft Office PowerPoint</Application>
  <PresentationFormat>On-screen Show (4:3)</PresentationFormat>
  <Paragraphs>145</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Is it ok not to pay? Building a community campaign around fines and SPER</vt:lpstr>
      <vt:lpstr>Today’s presentation</vt:lpstr>
      <vt:lpstr>Key definitions</vt:lpstr>
      <vt:lpstr>Key ideas</vt:lpstr>
      <vt:lpstr>SPER debts and marginalisation</vt:lpstr>
      <vt:lpstr>What is SPER?</vt:lpstr>
      <vt:lpstr>Before SPER</vt:lpstr>
      <vt:lpstr>Brief overview of SPER</vt:lpstr>
      <vt:lpstr>Enforcement action</vt:lpstr>
      <vt:lpstr>Individual Consideration Team</vt:lpstr>
      <vt:lpstr>Who is a ‘disdadvantaged debtor’?</vt:lpstr>
      <vt:lpstr>Limited options</vt:lpstr>
      <vt:lpstr>Issues with the current system</vt:lpstr>
      <vt:lpstr>Opportunities for systemic advocacy</vt:lpstr>
      <vt:lpstr>Contact 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 Persons’ Legal Clinic</dc:title>
  <dc:creator>Sue Garlick (HomelessPolicy)</dc:creator>
  <cp:lastModifiedBy>Kindleysides</cp:lastModifiedBy>
  <cp:revision>968</cp:revision>
  <dcterms:created xsi:type="dcterms:W3CDTF">2006-08-16T00:00:00Z</dcterms:created>
  <dcterms:modified xsi:type="dcterms:W3CDTF">2016-05-31T01:10:28Z</dcterms:modified>
</cp:coreProperties>
</file>