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3" ContentType="audi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70" r:id="rId5"/>
    <p:sldId id="265" r:id="rId6"/>
    <p:sldId id="269" r:id="rId7"/>
    <p:sldId id="264" r:id="rId8"/>
    <p:sldId id="257" r:id="rId9"/>
    <p:sldId id="258" r:id="rId10"/>
    <p:sldId id="259" r:id="rId11"/>
    <p:sldId id="260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6" autoAdjust="0"/>
  </p:normalViewPr>
  <p:slideViewPr>
    <p:cSldViewPr snapToGrid="0" snapToObjects="1">
      <p:cViewPr varScale="1">
        <p:scale>
          <a:sx n="91" d="100"/>
          <a:sy n="91" d="100"/>
        </p:scale>
        <p:origin x="-40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18/05/16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18/05/16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18/05/16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18/05/16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18/05/16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2"/>
            <a:ext cx="7607686" cy="3326056"/>
          </a:xfrm>
        </p:spPr>
        <p:txBody>
          <a:bodyPr/>
          <a:lstStyle/>
          <a:p>
            <a:r>
              <a:rPr lang="en-US" sz="4800" dirty="0" smtClean="0"/>
              <a:t>Using Theatre</a:t>
            </a:r>
            <a:br>
              <a:rPr lang="en-US" sz="4800" dirty="0" smtClean="0"/>
            </a:br>
            <a:r>
              <a:rPr lang="en-US" sz="4800" dirty="0" smtClean="0"/>
              <a:t> for </a:t>
            </a:r>
            <a:br>
              <a:rPr lang="en-US" sz="4800" dirty="0" smtClean="0"/>
            </a:br>
            <a:r>
              <a:rPr lang="en-US" sz="4800" dirty="0" smtClean="0"/>
              <a:t>Community Legal Education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Toni Wills</a:t>
            </a:r>
          </a:p>
          <a:p>
            <a:r>
              <a:rPr lang="en-US" dirty="0" smtClean="0"/>
              <a:t>Project Officer </a:t>
            </a:r>
          </a:p>
          <a:p>
            <a:r>
              <a:rPr lang="en-US" dirty="0" err="1" smtClean="0"/>
              <a:t>Suncoast</a:t>
            </a:r>
            <a:r>
              <a:rPr lang="en-US" dirty="0" smtClean="0"/>
              <a:t> Community Legal Service </a:t>
            </a:r>
            <a:r>
              <a:rPr lang="en-US" dirty="0" err="1" smtClean="0"/>
              <a:t>Inc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0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281"/>
          </a:xfrm>
        </p:spPr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676"/>
            <a:ext cx="8229600" cy="47304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University research degree/partnership</a:t>
            </a:r>
          </a:p>
          <a:p>
            <a:r>
              <a:rPr lang="en-US" sz="2000" dirty="0" smtClean="0"/>
              <a:t>Public Reading</a:t>
            </a:r>
          </a:p>
          <a:p>
            <a:r>
              <a:rPr lang="en-US" sz="2000" dirty="0" smtClean="0"/>
              <a:t>Feedback</a:t>
            </a:r>
          </a:p>
          <a:p>
            <a:r>
              <a:rPr lang="en-US" sz="2000" dirty="0" smtClean="0"/>
              <a:t>Funding to work with Theatre Director/</a:t>
            </a:r>
            <a:r>
              <a:rPr lang="en-US" sz="2000" dirty="0" err="1" smtClean="0"/>
              <a:t>Dramaturg</a:t>
            </a:r>
            <a:endParaRPr lang="en-US" sz="2000" dirty="0" smtClean="0"/>
          </a:p>
          <a:p>
            <a:r>
              <a:rPr lang="en-US" sz="2000" dirty="0" smtClean="0"/>
              <a:t>Radio Play Recording</a:t>
            </a:r>
          </a:p>
          <a:p>
            <a:r>
              <a:rPr lang="en-US" sz="2000" dirty="0" smtClean="0"/>
              <a:t>Scheduling of Performances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NEXT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Promotion</a:t>
            </a:r>
          </a:p>
          <a:p>
            <a:r>
              <a:rPr lang="en-US" sz="2000" dirty="0" smtClean="0"/>
              <a:t>Rehearsal </a:t>
            </a:r>
          </a:p>
          <a:p>
            <a:r>
              <a:rPr lang="en-US" sz="2000" dirty="0" smtClean="0"/>
              <a:t>Shows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8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2151"/>
          </a:xfrm>
        </p:spPr>
        <p:txBody>
          <a:bodyPr/>
          <a:lstStyle/>
          <a:p>
            <a:r>
              <a:rPr lang="en-US" dirty="0" smtClean="0"/>
              <a:t>Where? When?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629"/>
            <a:ext cx="8229600" cy="41975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Community Theatres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/>
              <a:t>Buderim</a:t>
            </a:r>
            <a:r>
              <a:rPr lang="en-US" dirty="0"/>
              <a:t> (War Veterans Memorial Hall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Noosa (Noosa Arts Theatre)</a:t>
            </a:r>
          </a:p>
          <a:p>
            <a:r>
              <a:rPr lang="en-US" dirty="0" err="1" smtClean="0"/>
              <a:t>Nambour</a:t>
            </a:r>
            <a:r>
              <a:rPr lang="en-US" dirty="0" smtClean="0"/>
              <a:t> (Black Box Theatre)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Matinee and Evening Performances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to 24</a:t>
            </a:r>
            <a:r>
              <a:rPr lang="en-US" baseline="30000" dirty="0" smtClean="0"/>
              <a:t>th</a:t>
            </a:r>
            <a:r>
              <a:rPr lang="en-US" dirty="0" smtClean="0"/>
              <a:t> September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9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Radio Play Snippe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455988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391114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1" y="743497"/>
            <a:ext cx="7574393" cy="50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0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 h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2" y="619582"/>
            <a:ext cx="8332791" cy="559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6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69" y="1403547"/>
            <a:ext cx="6444311" cy="362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1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 Hall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0" y="897171"/>
            <a:ext cx="4157981" cy="2448573"/>
          </a:xfrm>
          <a:prstGeom prst="rect">
            <a:avLst/>
          </a:prstGeom>
        </p:spPr>
      </p:pic>
      <p:pic>
        <p:nvPicPr>
          <p:cNvPr id="3" name="Picture 2" descr="panto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26" y="2143090"/>
            <a:ext cx="3254404" cy="38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2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ren-watching-Oz-Operas-The-Barber-of-Seville_2013_3-350x2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9" y="929373"/>
            <a:ext cx="7457413" cy="52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6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38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229600" cy="49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What? </a:t>
            </a:r>
          </a:p>
          <a:p>
            <a:pPr marL="0" indent="0" algn="ctr">
              <a:buNone/>
            </a:pPr>
            <a:r>
              <a:rPr lang="en-US" sz="4800" dirty="0" smtClean="0"/>
              <a:t>Why? </a:t>
            </a:r>
          </a:p>
          <a:p>
            <a:pPr marL="0" indent="0" algn="ctr">
              <a:buNone/>
            </a:pPr>
            <a:r>
              <a:rPr lang="en-US" sz="4800" dirty="0" smtClean="0"/>
              <a:t>How?</a:t>
            </a:r>
          </a:p>
          <a:p>
            <a:pPr marL="0" indent="0" algn="ctr">
              <a:buNone/>
            </a:pPr>
            <a:r>
              <a:rPr lang="en-US" sz="4800" dirty="0" smtClean="0"/>
              <a:t>Where? </a:t>
            </a:r>
          </a:p>
          <a:p>
            <a:pPr marL="0" indent="0" algn="ctr">
              <a:buNone/>
            </a:pPr>
            <a:r>
              <a:rPr lang="en-US" sz="4800" dirty="0" smtClean="0"/>
              <a:t>When?</a:t>
            </a:r>
          </a:p>
        </p:txBody>
      </p:sp>
    </p:spTree>
    <p:extLst>
      <p:ext uri="{BB962C8B-B14F-4D97-AF65-F5344CB8AC3E}">
        <p14:creationId xmlns:p14="http://schemas.microsoft.com/office/powerpoint/2010/main" val="255131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8185"/>
          </a:xfrm>
        </p:spPr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pic>
        <p:nvPicPr>
          <p:cNvPr id="4" name="Content Placeholder 3" descr="Piano phot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" b="8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38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6108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200"/>
            <a:ext cx="8229600" cy="4576963"/>
          </a:xfrm>
        </p:spPr>
        <p:txBody>
          <a:bodyPr/>
          <a:lstStyle/>
          <a:p>
            <a:r>
              <a:rPr lang="en-US" dirty="0" smtClean="0"/>
              <a:t>Why Theatre?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Extend our reach/attract different audiences</a:t>
            </a:r>
          </a:p>
          <a:p>
            <a:pPr lvl="1"/>
            <a:r>
              <a:rPr lang="en-US" dirty="0" smtClean="0"/>
              <a:t>Talk about different/sensitive topics</a:t>
            </a:r>
          </a:p>
          <a:p>
            <a:pPr lvl="1"/>
            <a:r>
              <a:rPr lang="en-US" dirty="0" smtClean="0"/>
              <a:t>Media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Why these legal topics?</a:t>
            </a:r>
          </a:p>
          <a:p>
            <a:pPr lvl="1"/>
            <a:r>
              <a:rPr lang="en-US" dirty="0" smtClean="0"/>
              <a:t>Demographics of the Sunshine Coast</a:t>
            </a:r>
          </a:p>
          <a:p>
            <a:pPr lvl="1"/>
            <a:r>
              <a:rPr lang="en-US" dirty="0" smtClean="0"/>
              <a:t>Extension of past project</a:t>
            </a:r>
          </a:p>
          <a:p>
            <a:pPr lvl="1"/>
            <a:r>
              <a:rPr lang="en-US" dirty="0" smtClean="0"/>
              <a:t>Popular topic </a:t>
            </a:r>
          </a:p>
          <a:p>
            <a:pPr lvl="1"/>
            <a:r>
              <a:rPr lang="en-US" dirty="0" smtClean="0"/>
              <a:t>Promotion of services available for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67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10053</TotalTime>
  <Words>129</Words>
  <Application>Microsoft Macintosh PowerPoint</Application>
  <PresentationFormat>On-screen Show (4:3)</PresentationFormat>
  <Paragraphs>46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Using Theatre  for  Community Legal Education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What?</vt:lpstr>
      <vt:lpstr>Why?</vt:lpstr>
      <vt:lpstr>How?</vt:lpstr>
      <vt:lpstr>Where? When? 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Theatre  for  Community Legal Education </dc:title>
  <dc:creator>Toni Wills</dc:creator>
  <cp:lastModifiedBy>Toni Wills</cp:lastModifiedBy>
  <cp:revision>10</cp:revision>
  <dcterms:created xsi:type="dcterms:W3CDTF">2016-05-18T04:53:15Z</dcterms:created>
  <dcterms:modified xsi:type="dcterms:W3CDTF">2016-05-25T04:26:23Z</dcterms:modified>
</cp:coreProperties>
</file>