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60" r:id="rId4"/>
  </p:sldIdLst>
  <p:sldSz cx="10688638" cy="7562850"/>
  <p:notesSz cx="6858000" cy="9144000"/>
  <p:defaultTextStyle>
    <a:defPPr>
      <a:defRPr lang="en-US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2D66D1"/>
    <a:srgbClr val="AF9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64" y="208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C6DC1-6A4F-D840-9679-7045BDCEF9F8}" type="datetimeFigureOut">
              <a:rPr lang="en-US" smtClean="0"/>
              <a:t>19/05/2016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7E154-1AB6-0943-9983-610880E95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64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A5AEE-7BB8-474B-8F04-855F6A353C7F}" type="datetimeFigureOut">
              <a:rPr lang="en-US" smtClean="0"/>
              <a:t>19/05/2016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1A104-CB31-7C40-B1C6-3BEBAB3E5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703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9575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37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6" cy="7558545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9363670" y="6790273"/>
            <a:ext cx="9651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ED7C2EA-3DED-8248-8328-C05CA720B621}" type="slidenum">
              <a:rPr lang="en-US" sz="1300" b="1" i="0" smtClean="0">
                <a:latin typeface="Helvetica"/>
                <a:cs typeface="Helvetica"/>
              </a:rPr>
              <a:pPr algn="ctr"/>
              <a:t>‹#›</a:t>
            </a:fld>
            <a:endParaRPr lang="en-US" sz="1300" b="1" i="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9695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741598" cy="75959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20" y="3185161"/>
            <a:ext cx="493790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Helvetica"/>
                <a:cs typeface="Helvetica"/>
              </a:rPr>
              <a:t>PARTNERSHIPS BETWEEN UNIVERSITIES AND </a:t>
            </a:r>
            <a:r>
              <a:rPr lang="en-US" sz="2600" b="1" dirty="0" smtClean="0">
                <a:solidFill>
                  <a:schemeClr val="bg1"/>
                </a:solidFill>
                <a:latin typeface="Helvetica"/>
                <a:cs typeface="Helvetica"/>
              </a:rPr>
              <a:t>CLCs </a:t>
            </a:r>
            <a:endParaRPr lang="en-US" sz="2600" b="1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endParaRPr lang="en-US" sz="2600" b="1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 Light"/>
                <a:cs typeface="Helvetica Light"/>
              </a:rPr>
              <a:t>Tamara Walsh</a:t>
            </a:r>
            <a:endParaRPr lang="en-US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26572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9017" y="1506789"/>
            <a:ext cx="8237663" cy="50116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600"/>
              </a:spcAft>
              <a:buClr>
                <a:srgbClr val="2D66D1"/>
              </a:buClr>
            </a:pPr>
            <a:r>
              <a:rPr lang="en-US" sz="2400" b="1" dirty="0" smtClean="0">
                <a:latin typeface="Helvetica"/>
                <a:cs typeface="Helvetica"/>
              </a:rPr>
              <a:t>Types of collaborations:</a:t>
            </a:r>
          </a:p>
          <a:p>
            <a:pPr>
              <a:spcAft>
                <a:spcPts val="1600"/>
              </a:spcAft>
              <a:buClr>
                <a:srgbClr val="2D66D1"/>
              </a:buClr>
            </a:pPr>
            <a:endParaRPr lang="en-US" sz="900" b="1" dirty="0">
              <a:latin typeface="Helvetica"/>
              <a:cs typeface="Helvetica"/>
            </a:endParaRPr>
          </a:p>
          <a:p>
            <a:pPr marL="342900" indent="-342900">
              <a:spcAft>
                <a:spcPts val="1600"/>
              </a:spcAft>
              <a:buClr>
                <a:srgbClr val="2D66D1"/>
              </a:buClr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Partnerships for a short-term, focused project:</a:t>
            </a:r>
          </a:p>
          <a:p>
            <a:pPr marL="1338407" lvl="2" indent="-342900">
              <a:spcAft>
                <a:spcPts val="1600"/>
              </a:spcAft>
              <a:buClr>
                <a:srgbClr val="2D66D1"/>
              </a:buClr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Basic Rights Queensland – Social worker/lawyer teams in community legal </a:t>
            </a:r>
            <a:r>
              <a:rPr lang="en-US" dirty="0" err="1" smtClean="0">
                <a:latin typeface="Helvetica"/>
                <a:cs typeface="Helvetica"/>
              </a:rPr>
              <a:t>centres</a:t>
            </a:r>
            <a:endParaRPr lang="en-US" sz="1400" dirty="0" smtClean="0">
              <a:latin typeface="Helvetica"/>
              <a:cs typeface="Helvetica"/>
            </a:endParaRPr>
          </a:p>
          <a:p>
            <a:pPr marL="342900" indent="-342900">
              <a:spcAft>
                <a:spcPts val="1600"/>
              </a:spcAft>
              <a:buClr>
                <a:srgbClr val="2D66D1"/>
              </a:buClr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Coalitions involving research and advocacy over an extended period of time:</a:t>
            </a:r>
          </a:p>
          <a:p>
            <a:pPr marL="1338407" lvl="2" indent="-342900">
              <a:spcAft>
                <a:spcPts val="1600"/>
              </a:spcAft>
              <a:buClr>
                <a:srgbClr val="2D66D1"/>
              </a:buClr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Rights in Public Space Action Group (RIPS)</a:t>
            </a:r>
          </a:p>
          <a:p>
            <a:pPr marL="1338407" lvl="2" indent="-342900">
              <a:spcAft>
                <a:spcPts val="1600"/>
              </a:spcAft>
              <a:buClr>
                <a:srgbClr val="2D66D1"/>
              </a:buClr>
              <a:buFont typeface="Arial"/>
              <a:buChar char="•"/>
            </a:pPr>
            <a:r>
              <a:rPr lang="en-US" dirty="0" err="1" smtClean="0">
                <a:latin typeface="Helvetica"/>
                <a:cs typeface="Helvetica"/>
              </a:rPr>
              <a:t>Incorrections</a:t>
            </a:r>
            <a:endParaRPr lang="en-US" dirty="0" smtClean="0">
              <a:latin typeface="Helvetica"/>
              <a:cs typeface="Helvetica"/>
            </a:endParaRPr>
          </a:p>
          <a:p>
            <a:pPr marL="1338407" lvl="2" indent="-342900">
              <a:spcAft>
                <a:spcPts val="1600"/>
              </a:spcAft>
              <a:buClr>
                <a:srgbClr val="2D66D1"/>
              </a:buClr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Community Justice Centre for Brisbane</a:t>
            </a:r>
          </a:p>
          <a:p>
            <a:pPr marL="840654" lvl="1" indent="-342900">
              <a:spcAft>
                <a:spcPts val="1600"/>
              </a:spcAft>
              <a:buClr>
                <a:srgbClr val="2D66D1"/>
              </a:buClr>
              <a:buFont typeface="Arial"/>
              <a:buChar char="•"/>
            </a:pPr>
            <a:endParaRPr lang="en-US" dirty="0" smtClean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510" y="348828"/>
            <a:ext cx="6205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Helvetica Light"/>
                <a:cs typeface="Helvetica Light"/>
              </a:rPr>
              <a:t>University/CLC partnerships – Tamara Walsh</a:t>
            </a:r>
            <a:endParaRPr lang="en-US" sz="14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20605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5275" y="2146917"/>
            <a:ext cx="8051405" cy="33855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600"/>
              </a:spcAft>
              <a:buClr>
                <a:srgbClr val="2D66D1"/>
              </a:buClr>
            </a:pPr>
            <a:r>
              <a:rPr lang="en-US" b="1" dirty="0" smtClean="0">
                <a:latin typeface="Helvetica"/>
                <a:cs typeface="Helvetica"/>
              </a:rPr>
              <a:t>Key ingredients (from an academic’s perspective):</a:t>
            </a:r>
          </a:p>
          <a:p>
            <a:pPr>
              <a:spcAft>
                <a:spcPts val="1600"/>
              </a:spcAft>
              <a:buClr>
                <a:srgbClr val="2D66D1"/>
              </a:buClr>
            </a:pPr>
            <a:endParaRPr lang="en-US" sz="1400" b="1" dirty="0">
              <a:latin typeface="Helvetica"/>
              <a:cs typeface="Helvetica"/>
            </a:endParaRPr>
          </a:p>
          <a:p>
            <a:pPr marL="342900" indent="-342900">
              <a:spcAft>
                <a:spcPts val="1600"/>
              </a:spcAft>
              <a:buClr>
                <a:srgbClr val="2D66D1"/>
              </a:buClr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Shared interest</a:t>
            </a:r>
          </a:p>
          <a:p>
            <a:pPr marL="342900" indent="-342900">
              <a:spcAft>
                <a:spcPts val="1600"/>
              </a:spcAft>
              <a:buClr>
                <a:srgbClr val="2D66D1"/>
              </a:buClr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Access to data</a:t>
            </a:r>
          </a:p>
          <a:p>
            <a:pPr marL="342900" indent="-342900">
              <a:spcAft>
                <a:spcPts val="1600"/>
              </a:spcAft>
              <a:buClr>
                <a:srgbClr val="2D66D1"/>
              </a:buClr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Access to resources</a:t>
            </a:r>
          </a:p>
          <a:p>
            <a:pPr marL="342900" indent="-342900">
              <a:spcAft>
                <a:spcPts val="1600"/>
              </a:spcAft>
              <a:buClr>
                <a:srgbClr val="2D66D1"/>
              </a:buClr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Independence</a:t>
            </a:r>
          </a:p>
          <a:p>
            <a:pPr marL="840654" lvl="1" indent="-342900">
              <a:spcAft>
                <a:spcPts val="1600"/>
              </a:spcAft>
              <a:buClr>
                <a:srgbClr val="2D66D1"/>
              </a:buClr>
              <a:buFont typeface="Arial"/>
              <a:buChar char="•"/>
            </a:pPr>
            <a:endParaRPr lang="en-US" dirty="0" smtClean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510" y="348828"/>
            <a:ext cx="4937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Helvetica Light"/>
                <a:cs typeface="Helvetica Light"/>
              </a:rPr>
              <a:t>University/CLC partnerships – Tamara Walsh</a:t>
            </a:r>
          </a:p>
        </p:txBody>
      </p:sp>
    </p:spTree>
    <p:extLst>
      <p:ext uri="{BB962C8B-B14F-4D97-AF65-F5344CB8AC3E}">
        <p14:creationId xmlns:p14="http://schemas.microsoft.com/office/powerpoint/2010/main" val="3576373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93</Words>
  <Application>Microsoft Macintosh PowerPoint</Application>
  <PresentationFormat>Custom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Bright Yellow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Harold</dc:creator>
  <cp:lastModifiedBy>Tamara Walsh</cp:lastModifiedBy>
  <cp:revision>20</cp:revision>
  <dcterms:created xsi:type="dcterms:W3CDTF">2014-10-13T03:10:49Z</dcterms:created>
  <dcterms:modified xsi:type="dcterms:W3CDTF">2016-05-19T01:48:33Z</dcterms:modified>
</cp:coreProperties>
</file>