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1"/>
  </p:notesMasterIdLst>
  <p:handoutMasterIdLst>
    <p:handoutMasterId r:id="rId52"/>
  </p:handoutMasterIdLst>
  <p:sldIdLst>
    <p:sldId id="397" r:id="rId2"/>
    <p:sldId id="398" r:id="rId3"/>
    <p:sldId id="281" r:id="rId4"/>
    <p:sldId id="402" r:id="rId5"/>
    <p:sldId id="403" r:id="rId6"/>
    <p:sldId id="404" r:id="rId7"/>
    <p:sldId id="405" r:id="rId8"/>
    <p:sldId id="406" r:id="rId9"/>
    <p:sldId id="342" r:id="rId10"/>
    <p:sldId id="399" r:id="rId11"/>
    <p:sldId id="362" r:id="rId12"/>
    <p:sldId id="361" r:id="rId13"/>
    <p:sldId id="363" r:id="rId14"/>
    <p:sldId id="364" r:id="rId15"/>
    <p:sldId id="365" r:id="rId16"/>
    <p:sldId id="373" r:id="rId17"/>
    <p:sldId id="408" r:id="rId18"/>
    <p:sldId id="401" r:id="rId19"/>
    <p:sldId id="372" r:id="rId20"/>
    <p:sldId id="283" r:id="rId21"/>
    <p:sldId id="366" r:id="rId22"/>
    <p:sldId id="367" r:id="rId23"/>
    <p:sldId id="368" r:id="rId24"/>
    <p:sldId id="369" r:id="rId25"/>
    <p:sldId id="370" r:id="rId26"/>
    <p:sldId id="371" r:id="rId27"/>
    <p:sldId id="374" r:id="rId28"/>
    <p:sldId id="375" r:id="rId29"/>
    <p:sldId id="376" r:id="rId30"/>
    <p:sldId id="377" r:id="rId31"/>
    <p:sldId id="378" r:id="rId32"/>
    <p:sldId id="379" r:id="rId33"/>
    <p:sldId id="380" r:id="rId34"/>
    <p:sldId id="381" r:id="rId35"/>
    <p:sldId id="382" r:id="rId36"/>
    <p:sldId id="383" r:id="rId37"/>
    <p:sldId id="384" r:id="rId38"/>
    <p:sldId id="385" r:id="rId39"/>
    <p:sldId id="386" r:id="rId40"/>
    <p:sldId id="387" r:id="rId41"/>
    <p:sldId id="388" r:id="rId42"/>
    <p:sldId id="389" r:id="rId43"/>
    <p:sldId id="409" r:id="rId44"/>
    <p:sldId id="410" r:id="rId45"/>
    <p:sldId id="411" r:id="rId46"/>
    <p:sldId id="390" r:id="rId47"/>
    <p:sldId id="400" r:id="rId48"/>
    <p:sldId id="392" r:id="rId49"/>
    <p:sldId id="352" r:id="rId5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lief" initials="R" lastIdx="1" clrIdx="0"/>
  <p:cmAuthor id="1" name="Peel CLS" initials="PC" lastIdx="9"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097" autoAdjust="0"/>
    <p:restoredTop sz="85516" autoAdjust="0"/>
  </p:normalViewPr>
  <p:slideViewPr>
    <p:cSldViewPr snapToGrid="0" snapToObjects="1">
      <p:cViewPr varScale="1">
        <p:scale>
          <a:sx n="45" d="100"/>
          <a:sy n="45" d="100"/>
        </p:scale>
        <p:origin x="60" y="12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AE3FE3-B0C5-0941-8EFA-93DB18027AF6}"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en-US"/>
        </a:p>
      </dgm:t>
    </dgm:pt>
    <dgm:pt modelId="{9A088CFB-4974-474A-9F0A-B90884D4DB5C}">
      <dgm:prSet phldrT="[Text]">
        <dgm:style>
          <a:lnRef idx="2">
            <a:schemeClr val="accent2"/>
          </a:lnRef>
          <a:fillRef idx="1">
            <a:schemeClr val="lt1"/>
          </a:fillRef>
          <a:effectRef idx="0">
            <a:schemeClr val="accent2"/>
          </a:effectRef>
          <a:fontRef idx="minor">
            <a:schemeClr val="dk1"/>
          </a:fontRef>
        </dgm:style>
      </dgm:prSet>
      <dgm:spPr>
        <a:effectLst>
          <a:glow rad="63500">
            <a:schemeClr val="accent2">
              <a:alpha val="75000"/>
            </a:schemeClr>
          </a:glow>
        </a:effectLst>
      </dgm:spPr>
      <dgm:t>
        <a:bodyPr/>
        <a:lstStyle/>
        <a:p>
          <a:r>
            <a:rPr lang="en-US" dirty="0"/>
            <a:t>Permanent relationship breakdown </a:t>
          </a:r>
        </a:p>
      </dgm:t>
    </dgm:pt>
    <dgm:pt modelId="{2093B247-3CF9-834A-AACF-42CD4E5BA43C}" type="parTrans" cxnId="{A7AA28C1-C718-2A4E-AB1A-DD80E6C843AE}">
      <dgm:prSet/>
      <dgm:spPr/>
      <dgm:t>
        <a:bodyPr/>
        <a:lstStyle/>
        <a:p>
          <a:endParaRPr lang="en-US"/>
        </a:p>
      </dgm:t>
    </dgm:pt>
    <dgm:pt modelId="{E4A739DC-3323-DA41-B90E-7592DB008BAF}" type="sibTrans" cxnId="{A7AA28C1-C718-2A4E-AB1A-DD80E6C843AE}">
      <dgm:prSet/>
      <dgm:spPr/>
      <dgm:t>
        <a:bodyPr/>
        <a:lstStyle/>
        <a:p>
          <a:endParaRPr lang="en-US"/>
        </a:p>
      </dgm:t>
    </dgm:pt>
    <dgm:pt modelId="{25A61B9F-1F1F-7845-8FD8-64126E1A6E51}">
      <dgm:prSet phldrT="[Text]">
        <dgm:style>
          <a:lnRef idx="2">
            <a:schemeClr val="accent2"/>
          </a:lnRef>
          <a:fillRef idx="1">
            <a:schemeClr val="lt1"/>
          </a:fillRef>
          <a:effectRef idx="0">
            <a:schemeClr val="accent2"/>
          </a:effectRef>
          <a:fontRef idx="minor">
            <a:schemeClr val="dk1"/>
          </a:fontRef>
        </dgm:style>
      </dgm:prSet>
      <dgm:spPr>
        <a:effectLst>
          <a:glow rad="63500">
            <a:schemeClr val="accent2">
              <a:alpha val="75000"/>
            </a:schemeClr>
          </a:glow>
        </a:effectLst>
      </dgm:spPr>
      <dgm:t>
        <a:bodyPr/>
        <a:lstStyle/>
        <a:p>
          <a:r>
            <a:rPr lang="en-US" dirty="0"/>
            <a:t>Negotiate out of court (‘pre-action procedures’) </a:t>
          </a:r>
        </a:p>
      </dgm:t>
    </dgm:pt>
    <dgm:pt modelId="{9F14D813-E4EE-7344-A930-0FC843DC72BF}" type="parTrans" cxnId="{B2541289-7BA0-2840-ADEC-9EC735741523}">
      <dgm:prSet/>
      <dgm:spPr/>
      <dgm:t>
        <a:bodyPr/>
        <a:lstStyle/>
        <a:p>
          <a:endParaRPr lang="en-US"/>
        </a:p>
      </dgm:t>
    </dgm:pt>
    <dgm:pt modelId="{464A2372-81B4-A24A-AF72-606FD437EFB7}" type="sibTrans" cxnId="{B2541289-7BA0-2840-ADEC-9EC735741523}">
      <dgm:prSet/>
      <dgm:spPr/>
      <dgm:t>
        <a:bodyPr/>
        <a:lstStyle/>
        <a:p>
          <a:endParaRPr lang="en-US"/>
        </a:p>
      </dgm:t>
    </dgm:pt>
    <dgm:pt modelId="{5FB03EFD-69F7-6D40-8E96-0E3044915F04}">
      <dgm:prSet phldrT="[Text]">
        <dgm:style>
          <a:lnRef idx="2">
            <a:schemeClr val="accent2"/>
          </a:lnRef>
          <a:fillRef idx="1">
            <a:schemeClr val="lt1"/>
          </a:fillRef>
          <a:effectRef idx="0">
            <a:schemeClr val="accent2"/>
          </a:effectRef>
          <a:fontRef idx="minor">
            <a:schemeClr val="dk1"/>
          </a:fontRef>
        </dgm:style>
      </dgm:prSet>
      <dgm:spPr>
        <a:effectLst>
          <a:glow rad="63500">
            <a:schemeClr val="accent2">
              <a:alpha val="75000"/>
            </a:schemeClr>
          </a:glow>
        </a:effectLst>
      </dgm:spPr>
      <dgm:t>
        <a:bodyPr/>
        <a:lstStyle/>
        <a:p>
          <a:r>
            <a:rPr lang="en-US" dirty="0"/>
            <a:t>‘Walk away’ </a:t>
          </a:r>
        </a:p>
      </dgm:t>
    </dgm:pt>
    <dgm:pt modelId="{3560306E-6605-534F-ADE3-ACB59267F478}" type="parTrans" cxnId="{5FCE07C9-9F60-E449-AF97-84F484CDCEF0}">
      <dgm:prSet/>
      <dgm:spPr/>
      <dgm:t>
        <a:bodyPr/>
        <a:lstStyle/>
        <a:p>
          <a:endParaRPr lang="en-US"/>
        </a:p>
      </dgm:t>
    </dgm:pt>
    <dgm:pt modelId="{83CC9EAA-2BE2-EA43-BA91-C89C71E5109D}" type="sibTrans" cxnId="{5FCE07C9-9F60-E449-AF97-84F484CDCEF0}">
      <dgm:prSet/>
      <dgm:spPr/>
      <dgm:t>
        <a:bodyPr/>
        <a:lstStyle/>
        <a:p>
          <a:endParaRPr lang="en-US"/>
        </a:p>
      </dgm:t>
    </dgm:pt>
    <dgm:pt modelId="{EAD097AB-10C0-664B-B720-C8714BA6A5A7}">
      <dgm:prSet phldrT="[Text]">
        <dgm:style>
          <a:lnRef idx="2">
            <a:schemeClr val="accent2"/>
          </a:lnRef>
          <a:fillRef idx="1">
            <a:schemeClr val="lt1"/>
          </a:fillRef>
          <a:effectRef idx="0">
            <a:schemeClr val="accent2"/>
          </a:effectRef>
          <a:fontRef idx="minor">
            <a:schemeClr val="dk1"/>
          </a:fontRef>
        </dgm:style>
      </dgm:prSet>
      <dgm:spPr>
        <a:effectLst>
          <a:glow rad="63500">
            <a:schemeClr val="accent2">
              <a:alpha val="75000"/>
            </a:schemeClr>
          </a:glow>
        </a:effectLst>
      </dgm:spPr>
      <dgm:t>
        <a:bodyPr/>
        <a:lstStyle/>
        <a:p>
          <a:r>
            <a:rPr lang="en-US" dirty="0"/>
            <a:t>Get consent order approved by the Court </a:t>
          </a:r>
        </a:p>
      </dgm:t>
    </dgm:pt>
    <dgm:pt modelId="{0A430972-59E8-CD4C-96F0-3946B860EFE0}" type="parTrans" cxnId="{CEF1B8BD-5F63-4E48-B0FB-8072F95A054E}">
      <dgm:prSet/>
      <dgm:spPr/>
      <dgm:t>
        <a:bodyPr/>
        <a:lstStyle/>
        <a:p>
          <a:endParaRPr lang="en-US"/>
        </a:p>
      </dgm:t>
    </dgm:pt>
    <dgm:pt modelId="{D2447AE8-1F98-1745-8861-351937350615}" type="sibTrans" cxnId="{CEF1B8BD-5F63-4E48-B0FB-8072F95A054E}">
      <dgm:prSet/>
      <dgm:spPr/>
      <dgm:t>
        <a:bodyPr/>
        <a:lstStyle/>
        <a:p>
          <a:endParaRPr lang="en-US"/>
        </a:p>
      </dgm:t>
    </dgm:pt>
    <dgm:pt modelId="{D28C0DEF-FB40-8E41-B2AB-8CC313A2B021}">
      <dgm:prSet phldrT="[Text]">
        <dgm:style>
          <a:lnRef idx="2">
            <a:schemeClr val="accent2"/>
          </a:lnRef>
          <a:fillRef idx="1">
            <a:schemeClr val="lt1"/>
          </a:fillRef>
          <a:effectRef idx="0">
            <a:schemeClr val="accent2"/>
          </a:effectRef>
          <a:fontRef idx="minor">
            <a:schemeClr val="dk1"/>
          </a:fontRef>
        </dgm:style>
      </dgm:prSet>
      <dgm:spPr>
        <a:effectLst>
          <a:glow rad="63500">
            <a:schemeClr val="accent2">
              <a:alpha val="75000"/>
            </a:schemeClr>
          </a:glow>
        </a:effectLst>
      </dgm:spPr>
      <dgm:t>
        <a:bodyPr/>
        <a:lstStyle/>
        <a:p>
          <a:r>
            <a:rPr lang="en-US" dirty="0"/>
            <a:t>No agreement</a:t>
          </a:r>
        </a:p>
      </dgm:t>
    </dgm:pt>
    <dgm:pt modelId="{B27F8A66-2BF5-EF42-828D-87404B293EE1}" type="parTrans" cxnId="{971CF2C9-D0CB-E841-B469-5F7DA63B3415}">
      <dgm:prSet/>
      <dgm:spPr/>
      <dgm:t>
        <a:bodyPr/>
        <a:lstStyle/>
        <a:p>
          <a:endParaRPr lang="en-US"/>
        </a:p>
      </dgm:t>
    </dgm:pt>
    <dgm:pt modelId="{2CB863BB-8470-EA4F-B255-45802388B061}" type="sibTrans" cxnId="{971CF2C9-D0CB-E841-B469-5F7DA63B3415}">
      <dgm:prSet/>
      <dgm:spPr/>
      <dgm:t>
        <a:bodyPr/>
        <a:lstStyle/>
        <a:p>
          <a:endParaRPr lang="en-US"/>
        </a:p>
      </dgm:t>
    </dgm:pt>
    <dgm:pt modelId="{E0AB99EF-3D8B-2B46-8953-42E0F9242F9A}">
      <dgm:prSet phldrT="[Text]">
        <dgm:style>
          <a:lnRef idx="2">
            <a:schemeClr val="accent2"/>
          </a:lnRef>
          <a:fillRef idx="1">
            <a:schemeClr val="lt1"/>
          </a:fillRef>
          <a:effectRef idx="0">
            <a:schemeClr val="accent2"/>
          </a:effectRef>
          <a:fontRef idx="minor">
            <a:schemeClr val="dk1"/>
          </a:fontRef>
        </dgm:style>
      </dgm:prSet>
      <dgm:spPr>
        <a:effectLst>
          <a:glow rad="63500">
            <a:schemeClr val="accent2">
              <a:alpha val="75000"/>
            </a:schemeClr>
          </a:glow>
        </a:effectLst>
      </dgm:spPr>
      <dgm:t>
        <a:bodyPr/>
        <a:lstStyle/>
        <a:p>
          <a:r>
            <a:rPr lang="en-US" dirty="0"/>
            <a:t>No negotiation out of court for certain reasons </a:t>
          </a:r>
        </a:p>
      </dgm:t>
    </dgm:pt>
    <dgm:pt modelId="{296A8D15-A65E-4740-80B6-441FBB8C4A6E}" type="parTrans" cxnId="{1E044F36-5E6F-114D-9EE0-CCCA27747EF6}">
      <dgm:prSet/>
      <dgm:spPr/>
      <dgm:t>
        <a:bodyPr/>
        <a:lstStyle/>
        <a:p>
          <a:endParaRPr lang="en-US"/>
        </a:p>
      </dgm:t>
    </dgm:pt>
    <dgm:pt modelId="{447C1387-511E-414B-B873-0041F5F05C9D}" type="sibTrans" cxnId="{1E044F36-5E6F-114D-9EE0-CCCA27747EF6}">
      <dgm:prSet/>
      <dgm:spPr/>
      <dgm:t>
        <a:bodyPr/>
        <a:lstStyle/>
        <a:p>
          <a:endParaRPr lang="en-US"/>
        </a:p>
      </dgm:t>
    </dgm:pt>
    <dgm:pt modelId="{91A8B797-05F0-4049-B3DB-3ED309F4E2AF}">
      <dgm:prSet phldrT="[Text]">
        <dgm:style>
          <a:lnRef idx="2">
            <a:schemeClr val="accent2"/>
          </a:lnRef>
          <a:fillRef idx="1">
            <a:schemeClr val="lt1"/>
          </a:fillRef>
          <a:effectRef idx="0">
            <a:schemeClr val="accent2"/>
          </a:effectRef>
          <a:fontRef idx="minor">
            <a:schemeClr val="dk1"/>
          </a:fontRef>
        </dgm:style>
      </dgm:prSet>
      <dgm:spPr>
        <a:effectLst>
          <a:glow rad="63500">
            <a:schemeClr val="accent2">
              <a:alpha val="75000"/>
            </a:schemeClr>
          </a:glow>
        </a:effectLst>
      </dgm:spPr>
      <dgm:t>
        <a:bodyPr/>
        <a:lstStyle/>
        <a:p>
          <a:r>
            <a:rPr lang="en-US" dirty="0"/>
            <a:t>Go to Court </a:t>
          </a:r>
        </a:p>
      </dgm:t>
    </dgm:pt>
    <dgm:pt modelId="{8A1A62EF-ABFB-5C4A-84CA-94EF1EF9FC1C}" type="parTrans" cxnId="{27C62BED-FB53-DD42-A9EE-B16EBCEC2497}">
      <dgm:prSet/>
      <dgm:spPr/>
      <dgm:t>
        <a:bodyPr/>
        <a:lstStyle/>
        <a:p>
          <a:endParaRPr lang="en-US"/>
        </a:p>
      </dgm:t>
    </dgm:pt>
    <dgm:pt modelId="{B7D0BBA7-2F08-C44F-BBB3-202C1EF7DB30}" type="sibTrans" cxnId="{27C62BED-FB53-DD42-A9EE-B16EBCEC2497}">
      <dgm:prSet/>
      <dgm:spPr/>
      <dgm:t>
        <a:bodyPr/>
        <a:lstStyle/>
        <a:p>
          <a:endParaRPr lang="en-US"/>
        </a:p>
      </dgm:t>
    </dgm:pt>
    <dgm:pt modelId="{10134F88-7FE0-F240-AE10-C63CC3AF1BBF}">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a:t>NOT legally BINDING </a:t>
          </a:r>
        </a:p>
      </dgm:t>
    </dgm:pt>
    <dgm:pt modelId="{DB2CD587-9AE5-CA46-AFFC-22FAFCE62F31}" type="parTrans" cxnId="{CEDDAF26-CD38-7849-8059-D4A5326EB0EE}">
      <dgm:prSet/>
      <dgm:spPr/>
      <dgm:t>
        <a:bodyPr/>
        <a:lstStyle/>
        <a:p>
          <a:endParaRPr lang="en-US"/>
        </a:p>
      </dgm:t>
    </dgm:pt>
    <dgm:pt modelId="{ED1870C7-AEE8-EA40-80C5-C6E9AA612993}" type="sibTrans" cxnId="{CEDDAF26-CD38-7849-8059-D4A5326EB0EE}">
      <dgm:prSet/>
      <dgm:spPr/>
      <dgm:t>
        <a:bodyPr/>
        <a:lstStyle/>
        <a:p>
          <a:endParaRPr lang="en-US"/>
        </a:p>
      </dgm:t>
    </dgm:pt>
    <dgm:pt modelId="{BE8B3A02-85B5-0149-9E83-C2D0BC9879F7}">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a:t>BINDING</a:t>
          </a:r>
        </a:p>
      </dgm:t>
    </dgm:pt>
    <dgm:pt modelId="{6D7051FD-8947-9841-BE63-9BB5C86C9E41}" type="parTrans" cxnId="{7F72E390-3548-C642-BEEA-6AFFE04727BE}">
      <dgm:prSet/>
      <dgm:spPr/>
      <dgm:t>
        <a:bodyPr/>
        <a:lstStyle/>
        <a:p>
          <a:endParaRPr lang="en-US"/>
        </a:p>
      </dgm:t>
    </dgm:pt>
    <dgm:pt modelId="{DA16AF08-3D85-6549-9B8D-71CB80899FEB}" type="sibTrans" cxnId="{7F72E390-3548-C642-BEEA-6AFFE04727BE}">
      <dgm:prSet/>
      <dgm:spPr/>
      <dgm:t>
        <a:bodyPr/>
        <a:lstStyle/>
        <a:p>
          <a:endParaRPr lang="en-US"/>
        </a:p>
      </dgm:t>
    </dgm:pt>
    <dgm:pt modelId="{988D61D4-2AB9-C44E-B98F-2521A28212E4}">
      <dgm:prSet phldrT="[Text]">
        <dgm:style>
          <a:lnRef idx="2">
            <a:schemeClr val="accent2"/>
          </a:lnRef>
          <a:fillRef idx="1">
            <a:schemeClr val="lt1"/>
          </a:fillRef>
          <a:effectRef idx="0">
            <a:schemeClr val="accent2"/>
          </a:effectRef>
          <a:fontRef idx="minor">
            <a:schemeClr val="dk1"/>
          </a:fontRef>
        </dgm:style>
      </dgm:prSet>
      <dgm:spPr>
        <a:effectLst>
          <a:glow rad="63500">
            <a:schemeClr val="accent2">
              <a:alpha val="75000"/>
            </a:schemeClr>
          </a:glow>
        </a:effectLst>
      </dgm:spPr>
      <dgm:t>
        <a:bodyPr/>
        <a:lstStyle/>
        <a:p>
          <a:r>
            <a:rPr lang="en-US" dirty="0"/>
            <a:t>Reach agreement </a:t>
          </a:r>
        </a:p>
      </dgm:t>
    </dgm:pt>
    <dgm:pt modelId="{1D6CFF9C-158B-5E4F-8460-39C051FD7500}" type="parTrans" cxnId="{F292C2BB-D8D3-6347-9AC9-64C7D9BCAC41}">
      <dgm:prSet/>
      <dgm:spPr/>
      <dgm:t>
        <a:bodyPr/>
        <a:lstStyle/>
        <a:p>
          <a:endParaRPr lang="en-US"/>
        </a:p>
      </dgm:t>
    </dgm:pt>
    <dgm:pt modelId="{6E3CA71B-1F04-AF46-A0FF-D898897BD20F}" type="sibTrans" cxnId="{F292C2BB-D8D3-6347-9AC9-64C7D9BCAC41}">
      <dgm:prSet/>
      <dgm:spPr/>
      <dgm:t>
        <a:bodyPr/>
        <a:lstStyle/>
        <a:p>
          <a:endParaRPr lang="en-US"/>
        </a:p>
      </dgm:t>
    </dgm:pt>
    <dgm:pt modelId="{24CAC8FE-33EB-4648-82E3-2FE1C929E1FB}">
      <dgm:prSet phldrT="[Text]">
        <dgm:style>
          <a:lnRef idx="2">
            <a:schemeClr val="accent2"/>
          </a:lnRef>
          <a:fillRef idx="1">
            <a:schemeClr val="lt1"/>
          </a:fillRef>
          <a:effectRef idx="0">
            <a:schemeClr val="accent2"/>
          </a:effectRef>
          <a:fontRef idx="minor">
            <a:schemeClr val="dk1"/>
          </a:fontRef>
        </dgm:style>
      </dgm:prSet>
      <dgm:spPr>
        <a:effectLst>
          <a:glow rad="63500">
            <a:schemeClr val="accent2">
              <a:alpha val="75000"/>
            </a:schemeClr>
          </a:glow>
        </a:effectLst>
      </dgm:spPr>
      <dgm:t>
        <a:bodyPr/>
        <a:lstStyle/>
        <a:p>
          <a:r>
            <a:rPr lang="en-US" dirty="0"/>
            <a:t>Go to court </a:t>
          </a:r>
        </a:p>
      </dgm:t>
    </dgm:pt>
    <dgm:pt modelId="{7034BDCC-4F70-F042-B3DE-5D7343A16B51}" type="parTrans" cxnId="{1962E589-49A7-0043-90E0-482AC8EF03F4}">
      <dgm:prSet/>
      <dgm:spPr/>
      <dgm:t>
        <a:bodyPr/>
        <a:lstStyle/>
        <a:p>
          <a:endParaRPr lang="en-US"/>
        </a:p>
      </dgm:t>
    </dgm:pt>
    <dgm:pt modelId="{B66B7E22-19E0-B649-B9A4-4FB2DC9522B8}" type="sibTrans" cxnId="{1962E589-49A7-0043-90E0-482AC8EF03F4}">
      <dgm:prSet/>
      <dgm:spPr/>
      <dgm:t>
        <a:bodyPr/>
        <a:lstStyle/>
        <a:p>
          <a:endParaRPr lang="en-US"/>
        </a:p>
      </dgm:t>
    </dgm:pt>
    <dgm:pt modelId="{08DA587B-6EAF-CE44-BF6B-A3E52FBEF398}">
      <dgm:prSet phldrT="[Text]">
        <dgm:style>
          <a:lnRef idx="2">
            <a:schemeClr val="accent2"/>
          </a:lnRef>
          <a:fillRef idx="1">
            <a:schemeClr val="lt1"/>
          </a:fillRef>
          <a:effectRef idx="0">
            <a:schemeClr val="accent2"/>
          </a:effectRef>
          <a:fontRef idx="minor">
            <a:schemeClr val="dk1"/>
          </a:fontRef>
        </dgm:style>
      </dgm:prSet>
      <dgm:spPr>
        <a:effectLst>
          <a:glow rad="63500">
            <a:schemeClr val="accent2">
              <a:alpha val="75000"/>
            </a:schemeClr>
          </a:glow>
        </a:effectLst>
      </dgm:spPr>
      <dgm:t>
        <a:bodyPr/>
        <a:lstStyle/>
        <a:p>
          <a:r>
            <a:rPr lang="en-US" dirty="0"/>
            <a:t>Binding Financial Agreement  </a:t>
          </a:r>
        </a:p>
      </dgm:t>
    </dgm:pt>
    <dgm:pt modelId="{9AFF5033-FC07-9F4B-9215-1F783DA2D052}" type="parTrans" cxnId="{B44464D0-414C-5C44-B260-66305C63F119}">
      <dgm:prSet/>
      <dgm:spPr/>
      <dgm:t>
        <a:bodyPr/>
        <a:lstStyle/>
        <a:p>
          <a:endParaRPr lang="en-US"/>
        </a:p>
      </dgm:t>
    </dgm:pt>
    <dgm:pt modelId="{DB306169-25EF-D844-9521-5ED690F28201}" type="sibTrans" cxnId="{B44464D0-414C-5C44-B260-66305C63F119}">
      <dgm:prSet/>
      <dgm:spPr/>
      <dgm:t>
        <a:bodyPr/>
        <a:lstStyle/>
        <a:p>
          <a:endParaRPr lang="en-US"/>
        </a:p>
      </dgm:t>
    </dgm:pt>
    <dgm:pt modelId="{3157A62F-FC89-C844-BEEC-AE2453EF5966}">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a:t>Legally BINDING, but, less control over what the Court may order </a:t>
          </a:r>
        </a:p>
      </dgm:t>
    </dgm:pt>
    <dgm:pt modelId="{9BFE0548-E2BF-D64F-BB84-C3271B7F3AED}" type="parTrans" cxnId="{075EDBBC-1220-E648-8B30-8B0DF1B64677}">
      <dgm:prSet/>
      <dgm:spPr/>
      <dgm:t>
        <a:bodyPr/>
        <a:lstStyle/>
        <a:p>
          <a:endParaRPr lang="en-US"/>
        </a:p>
      </dgm:t>
    </dgm:pt>
    <dgm:pt modelId="{9563023A-5B4A-A140-9ED1-DC620C3A9BDD}" type="sibTrans" cxnId="{075EDBBC-1220-E648-8B30-8B0DF1B64677}">
      <dgm:prSet/>
      <dgm:spPr/>
      <dgm:t>
        <a:bodyPr/>
        <a:lstStyle/>
        <a:p>
          <a:endParaRPr lang="en-US"/>
        </a:p>
      </dgm:t>
    </dgm:pt>
    <dgm:pt modelId="{2E9AE50D-5120-4757-80BE-6C467153D2B4}">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a:t>Additional requirements and necessary legal costs </a:t>
          </a:r>
        </a:p>
      </dgm:t>
    </dgm:pt>
    <dgm:pt modelId="{20B0C053-114C-4484-813E-73C09E588BEE}" type="parTrans" cxnId="{BF9476CD-BE66-4081-849F-2D21B2C7492A}">
      <dgm:prSet/>
      <dgm:spPr/>
      <dgm:t>
        <a:bodyPr/>
        <a:lstStyle/>
        <a:p>
          <a:endParaRPr lang="en-AU"/>
        </a:p>
      </dgm:t>
    </dgm:pt>
    <dgm:pt modelId="{BD3DC638-661D-4EE9-88BA-4EE62F9B2623}" type="sibTrans" cxnId="{BF9476CD-BE66-4081-849F-2D21B2C7492A}">
      <dgm:prSet/>
      <dgm:spPr/>
      <dgm:t>
        <a:bodyPr/>
        <a:lstStyle/>
        <a:p>
          <a:endParaRPr lang="en-AU"/>
        </a:p>
      </dgm:t>
    </dgm:pt>
    <dgm:pt modelId="{3B75AFEF-A624-4DE5-91BD-C3B4F7BE9D24}">
      <dgm:prSet>
        <dgm:style>
          <a:lnRef idx="2">
            <a:schemeClr val="accent3"/>
          </a:lnRef>
          <a:fillRef idx="1">
            <a:schemeClr val="lt1"/>
          </a:fillRef>
          <a:effectRef idx="0">
            <a:schemeClr val="accent3"/>
          </a:effectRef>
          <a:fontRef idx="minor">
            <a:schemeClr val="dk1"/>
          </a:fontRef>
        </dgm:style>
      </dgm:prSet>
      <dgm:spPr/>
      <dgm:t>
        <a:bodyPr/>
        <a:lstStyle/>
        <a:p>
          <a:r>
            <a:rPr lang="en-US" dirty="0"/>
            <a:t>Legally BINDING, but, less control over what the Court may order </a:t>
          </a:r>
        </a:p>
      </dgm:t>
    </dgm:pt>
    <dgm:pt modelId="{7E24BC67-86EC-47FC-A393-DDC637A94CEF}" type="parTrans" cxnId="{8E9C5F1B-6C7A-4407-9484-4D1102B8177A}">
      <dgm:prSet/>
      <dgm:spPr/>
      <dgm:t>
        <a:bodyPr/>
        <a:lstStyle/>
        <a:p>
          <a:endParaRPr lang="en-AU"/>
        </a:p>
      </dgm:t>
    </dgm:pt>
    <dgm:pt modelId="{7DCDD46D-01E1-4A71-983B-37BAD573FDC1}" type="sibTrans" cxnId="{8E9C5F1B-6C7A-4407-9484-4D1102B8177A}">
      <dgm:prSet/>
      <dgm:spPr/>
      <dgm:t>
        <a:bodyPr/>
        <a:lstStyle/>
        <a:p>
          <a:endParaRPr lang="en-AU"/>
        </a:p>
      </dgm:t>
    </dgm:pt>
    <dgm:pt modelId="{BB44C18A-B057-F34A-92C6-1E35FA25C7EE}" type="pres">
      <dgm:prSet presAssocID="{4FAE3FE3-B0C5-0941-8EFA-93DB18027AF6}" presName="diagram" presStyleCnt="0">
        <dgm:presLayoutVars>
          <dgm:chPref val="1"/>
          <dgm:dir/>
          <dgm:animOne val="branch"/>
          <dgm:animLvl val="lvl"/>
          <dgm:resizeHandles val="exact"/>
        </dgm:presLayoutVars>
      </dgm:prSet>
      <dgm:spPr/>
    </dgm:pt>
    <dgm:pt modelId="{A6E43CC3-E624-AB49-9F2E-769DAA10F358}" type="pres">
      <dgm:prSet presAssocID="{9A088CFB-4974-474A-9F0A-B90884D4DB5C}" presName="root1" presStyleCnt="0"/>
      <dgm:spPr/>
    </dgm:pt>
    <dgm:pt modelId="{40D212ED-70A0-0640-A943-243718BEA160}" type="pres">
      <dgm:prSet presAssocID="{9A088CFB-4974-474A-9F0A-B90884D4DB5C}" presName="LevelOneTextNode" presStyleLbl="node0" presStyleIdx="0" presStyleCnt="1">
        <dgm:presLayoutVars>
          <dgm:chPref val="3"/>
        </dgm:presLayoutVars>
      </dgm:prSet>
      <dgm:spPr/>
    </dgm:pt>
    <dgm:pt modelId="{07A270CD-E339-1F41-A624-C0C9B701546E}" type="pres">
      <dgm:prSet presAssocID="{9A088CFB-4974-474A-9F0A-B90884D4DB5C}" presName="level2hierChild" presStyleCnt="0"/>
      <dgm:spPr/>
    </dgm:pt>
    <dgm:pt modelId="{84F17915-DDD7-7D4C-A230-0DD503DFD7FE}" type="pres">
      <dgm:prSet presAssocID="{9F14D813-E4EE-7344-A930-0FC843DC72BF}" presName="conn2-1" presStyleLbl="parChTrans1D2" presStyleIdx="0" presStyleCnt="2"/>
      <dgm:spPr/>
    </dgm:pt>
    <dgm:pt modelId="{2491E4DA-4D1E-0941-8AE7-3745E0D0A628}" type="pres">
      <dgm:prSet presAssocID="{9F14D813-E4EE-7344-A930-0FC843DC72BF}" presName="connTx" presStyleLbl="parChTrans1D2" presStyleIdx="0" presStyleCnt="2"/>
      <dgm:spPr/>
    </dgm:pt>
    <dgm:pt modelId="{B357DB89-D1B7-AE4B-BF90-70F3CFCC94D4}" type="pres">
      <dgm:prSet presAssocID="{25A61B9F-1F1F-7845-8FD8-64126E1A6E51}" presName="root2" presStyleCnt="0"/>
      <dgm:spPr/>
    </dgm:pt>
    <dgm:pt modelId="{AC6268BC-18FB-1E45-81B9-7101FF5902B8}" type="pres">
      <dgm:prSet presAssocID="{25A61B9F-1F1F-7845-8FD8-64126E1A6E51}" presName="LevelTwoTextNode" presStyleLbl="node2" presStyleIdx="0" presStyleCnt="2">
        <dgm:presLayoutVars>
          <dgm:chPref val="3"/>
        </dgm:presLayoutVars>
      </dgm:prSet>
      <dgm:spPr/>
    </dgm:pt>
    <dgm:pt modelId="{27538B03-C449-0749-92FF-A3DBCCABAB63}" type="pres">
      <dgm:prSet presAssocID="{25A61B9F-1F1F-7845-8FD8-64126E1A6E51}" presName="level3hierChild" presStyleCnt="0"/>
      <dgm:spPr/>
    </dgm:pt>
    <dgm:pt modelId="{24DBAEBB-8042-8941-9D53-494EEA869990}" type="pres">
      <dgm:prSet presAssocID="{1D6CFF9C-158B-5E4F-8460-39C051FD7500}" presName="conn2-1" presStyleLbl="parChTrans1D3" presStyleIdx="0" presStyleCnt="3"/>
      <dgm:spPr/>
    </dgm:pt>
    <dgm:pt modelId="{8CA61813-F151-144D-B2CC-E13A0F8F9873}" type="pres">
      <dgm:prSet presAssocID="{1D6CFF9C-158B-5E4F-8460-39C051FD7500}" presName="connTx" presStyleLbl="parChTrans1D3" presStyleIdx="0" presStyleCnt="3"/>
      <dgm:spPr/>
    </dgm:pt>
    <dgm:pt modelId="{DDC5CA5C-A339-3B4B-BC85-2A6FF4171132}" type="pres">
      <dgm:prSet presAssocID="{988D61D4-2AB9-C44E-B98F-2521A28212E4}" presName="root2" presStyleCnt="0"/>
      <dgm:spPr/>
    </dgm:pt>
    <dgm:pt modelId="{F75B415B-FB3F-4F49-922C-E955DD7D9327}" type="pres">
      <dgm:prSet presAssocID="{988D61D4-2AB9-C44E-B98F-2521A28212E4}" presName="LevelTwoTextNode" presStyleLbl="node3" presStyleIdx="0" presStyleCnt="3">
        <dgm:presLayoutVars>
          <dgm:chPref val="3"/>
        </dgm:presLayoutVars>
      </dgm:prSet>
      <dgm:spPr/>
    </dgm:pt>
    <dgm:pt modelId="{8E9B6D4E-37CC-7A49-990E-0A5E70AAFDA7}" type="pres">
      <dgm:prSet presAssocID="{988D61D4-2AB9-C44E-B98F-2521A28212E4}" presName="level3hierChild" presStyleCnt="0"/>
      <dgm:spPr/>
    </dgm:pt>
    <dgm:pt modelId="{D6A88E50-8C29-814D-AE11-CE5BF953AC58}" type="pres">
      <dgm:prSet presAssocID="{3560306E-6605-534F-ADE3-ACB59267F478}" presName="conn2-1" presStyleLbl="parChTrans1D4" presStyleIdx="0" presStyleCnt="9"/>
      <dgm:spPr/>
    </dgm:pt>
    <dgm:pt modelId="{98458DD5-18C2-4648-B396-E83E344DBE99}" type="pres">
      <dgm:prSet presAssocID="{3560306E-6605-534F-ADE3-ACB59267F478}" presName="connTx" presStyleLbl="parChTrans1D4" presStyleIdx="0" presStyleCnt="9"/>
      <dgm:spPr/>
    </dgm:pt>
    <dgm:pt modelId="{D3646C26-2379-BF43-8CA5-B5063BFAE284}" type="pres">
      <dgm:prSet presAssocID="{5FB03EFD-69F7-6D40-8E96-0E3044915F04}" presName="root2" presStyleCnt="0"/>
      <dgm:spPr/>
    </dgm:pt>
    <dgm:pt modelId="{76A43516-E888-454B-BDD1-EBD10C961A8E}" type="pres">
      <dgm:prSet presAssocID="{5FB03EFD-69F7-6D40-8E96-0E3044915F04}" presName="LevelTwoTextNode" presStyleLbl="node4" presStyleIdx="0" presStyleCnt="9">
        <dgm:presLayoutVars>
          <dgm:chPref val="3"/>
        </dgm:presLayoutVars>
      </dgm:prSet>
      <dgm:spPr/>
    </dgm:pt>
    <dgm:pt modelId="{C0F94378-30DE-1A4B-BAAA-E180E565E6B0}" type="pres">
      <dgm:prSet presAssocID="{5FB03EFD-69F7-6D40-8E96-0E3044915F04}" presName="level3hierChild" presStyleCnt="0"/>
      <dgm:spPr/>
    </dgm:pt>
    <dgm:pt modelId="{30FC0ACD-8E7B-3240-A46D-53D763773E6D}" type="pres">
      <dgm:prSet presAssocID="{DB2CD587-9AE5-CA46-AFFC-22FAFCE62F31}" presName="conn2-1" presStyleLbl="parChTrans1D4" presStyleIdx="1" presStyleCnt="9"/>
      <dgm:spPr/>
    </dgm:pt>
    <dgm:pt modelId="{FD753BD5-143C-4049-808E-F9D96B72D40C}" type="pres">
      <dgm:prSet presAssocID="{DB2CD587-9AE5-CA46-AFFC-22FAFCE62F31}" presName="connTx" presStyleLbl="parChTrans1D4" presStyleIdx="1" presStyleCnt="9"/>
      <dgm:spPr/>
    </dgm:pt>
    <dgm:pt modelId="{23921537-6C7C-B34E-A605-0E990EFD6774}" type="pres">
      <dgm:prSet presAssocID="{10134F88-7FE0-F240-AE10-C63CC3AF1BBF}" presName="root2" presStyleCnt="0"/>
      <dgm:spPr/>
    </dgm:pt>
    <dgm:pt modelId="{614EB553-7240-4947-A518-23AAA9CECE23}" type="pres">
      <dgm:prSet presAssocID="{10134F88-7FE0-F240-AE10-C63CC3AF1BBF}" presName="LevelTwoTextNode" presStyleLbl="node4" presStyleIdx="1" presStyleCnt="9">
        <dgm:presLayoutVars>
          <dgm:chPref val="3"/>
        </dgm:presLayoutVars>
      </dgm:prSet>
      <dgm:spPr/>
    </dgm:pt>
    <dgm:pt modelId="{AB3E2533-9F59-9141-BD4D-9E2C131DF01C}" type="pres">
      <dgm:prSet presAssocID="{10134F88-7FE0-F240-AE10-C63CC3AF1BBF}" presName="level3hierChild" presStyleCnt="0"/>
      <dgm:spPr/>
    </dgm:pt>
    <dgm:pt modelId="{FBF5A45E-7B5E-B64D-B298-87CF789A8B46}" type="pres">
      <dgm:prSet presAssocID="{0A430972-59E8-CD4C-96F0-3946B860EFE0}" presName="conn2-1" presStyleLbl="parChTrans1D4" presStyleIdx="2" presStyleCnt="9"/>
      <dgm:spPr/>
    </dgm:pt>
    <dgm:pt modelId="{9B555746-9B35-AA43-BAC3-511C93322E14}" type="pres">
      <dgm:prSet presAssocID="{0A430972-59E8-CD4C-96F0-3946B860EFE0}" presName="connTx" presStyleLbl="parChTrans1D4" presStyleIdx="2" presStyleCnt="9"/>
      <dgm:spPr/>
    </dgm:pt>
    <dgm:pt modelId="{86B83417-CA12-1948-A47A-6493169F050D}" type="pres">
      <dgm:prSet presAssocID="{EAD097AB-10C0-664B-B720-C8714BA6A5A7}" presName="root2" presStyleCnt="0"/>
      <dgm:spPr/>
    </dgm:pt>
    <dgm:pt modelId="{3F705387-FC44-FE4B-ADCE-1CD1F11202C3}" type="pres">
      <dgm:prSet presAssocID="{EAD097AB-10C0-664B-B720-C8714BA6A5A7}" presName="LevelTwoTextNode" presStyleLbl="node4" presStyleIdx="2" presStyleCnt="9">
        <dgm:presLayoutVars>
          <dgm:chPref val="3"/>
        </dgm:presLayoutVars>
      </dgm:prSet>
      <dgm:spPr/>
    </dgm:pt>
    <dgm:pt modelId="{18BCF277-E303-5D46-9691-B5D6D04FACF2}" type="pres">
      <dgm:prSet presAssocID="{EAD097AB-10C0-664B-B720-C8714BA6A5A7}" presName="level3hierChild" presStyleCnt="0"/>
      <dgm:spPr/>
    </dgm:pt>
    <dgm:pt modelId="{D3731421-613B-B644-8FD9-56C4D5A1D1FD}" type="pres">
      <dgm:prSet presAssocID="{6D7051FD-8947-9841-BE63-9BB5C86C9E41}" presName="conn2-1" presStyleLbl="parChTrans1D4" presStyleIdx="3" presStyleCnt="9"/>
      <dgm:spPr/>
    </dgm:pt>
    <dgm:pt modelId="{8744CD08-2FD4-FD4D-9862-FE92BF68F049}" type="pres">
      <dgm:prSet presAssocID="{6D7051FD-8947-9841-BE63-9BB5C86C9E41}" presName="connTx" presStyleLbl="parChTrans1D4" presStyleIdx="3" presStyleCnt="9"/>
      <dgm:spPr/>
    </dgm:pt>
    <dgm:pt modelId="{F98CF283-14C6-D748-9693-77D9D56A734D}" type="pres">
      <dgm:prSet presAssocID="{BE8B3A02-85B5-0149-9E83-C2D0BC9879F7}" presName="root2" presStyleCnt="0"/>
      <dgm:spPr/>
    </dgm:pt>
    <dgm:pt modelId="{8B8D7A18-563D-EC4A-9D0E-22BE7015EC96}" type="pres">
      <dgm:prSet presAssocID="{BE8B3A02-85B5-0149-9E83-C2D0BC9879F7}" presName="LevelTwoTextNode" presStyleLbl="node4" presStyleIdx="3" presStyleCnt="9">
        <dgm:presLayoutVars>
          <dgm:chPref val="3"/>
        </dgm:presLayoutVars>
      </dgm:prSet>
      <dgm:spPr/>
    </dgm:pt>
    <dgm:pt modelId="{8F9EFBA9-7A5B-894A-ADD5-34B2A75ABAFA}" type="pres">
      <dgm:prSet presAssocID="{BE8B3A02-85B5-0149-9E83-C2D0BC9879F7}" presName="level3hierChild" presStyleCnt="0"/>
      <dgm:spPr/>
    </dgm:pt>
    <dgm:pt modelId="{C34A1600-D98D-D44A-A739-9BF9D0656C95}" type="pres">
      <dgm:prSet presAssocID="{9AFF5033-FC07-9F4B-9215-1F783DA2D052}" presName="conn2-1" presStyleLbl="parChTrans1D4" presStyleIdx="4" presStyleCnt="9"/>
      <dgm:spPr/>
    </dgm:pt>
    <dgm:pt modelId="{BB77FD5C-A70E-3248-8F5B-A70545C822AF}" type="pres">
      <dgm:prSet presAssocID="{9AFF5033-FC07-9F4B-9215-1F783DA2D052}" presName="connTx" presStyleLbl="parChTrans1D4" presStyleIdx="4" presStyleCnt="9"/>
      <dgm:spPr/>
    </dgm:pt>
    <dgm:pt modelId="{2390E4F2-92E1-254F-919E-20DC3F356C65}" type="pres">
      <dgm:prSet presAssocID="{08DA587B-6EAF-CE44-BF6B-A3E52FBEF398}" presName="root2" presStyleCnt="0"/>
      <dgm:spPr/>
    </dgm:pt>
    <dgm:pt modelId="{145B93BF-3E7F-E848-AC83-21D2EAB88655}" type="pres">
      <dgm:prSet presAssocID="{08DA587B-6EAF-CE44-BF6B-A3E52FBEF398}" presName="LevelTwoTextNode" presStyleLbl="node4" presStyleIdx="4" presStyleCnt="9">
        <dgm:presLayoutVars>
          <dgm:chPref val="3"/>
        </dgm:presLayoutVars>
      </dgm:prSet>
      <dgm:spPr/>
    </dgm:pt>
    <dgm:pt modelId="{22F16A2E-CBCB-BB43-9D0C-E0C88559E78C}" type="pres">
      <dgm:prSet presAssocID="{08DA587B-6EAF-CE44-BF6B-A3E52FBEF398}" presName="level3hierChild" presStyleCnt="0"/>
      <dgm:spPr/>
    </dgm:pt>
    <dgm:pt modelId="{79236C51-6D39-49C0-B5B4-EFC4400D35AA}" type="pres">
      <dgm:prSet presAssocID="{20B0C053-114C-4484-813E-73C09E588BEE}" presName="conn2-1" presStyleLbl="parChTrans1D4" presStyleIdx="5" presStyleCnt="9"/>
      <dgm:spPr/>
    </dgm:pt>
    <dgm:pt modelId="{F64D9FDF-2B06-491A-837F-804DFB3E3B9D}" type="pres">
      <dgm:prSet presAssocID="{20B0C053-114C-4484-813E-73C09E588BEE}" presName="connTx" presStyleLbl="parChTrans1D4" presStyleIdx="5" presStyleCnt="9"/>
      <dgm:spPr/>
    </dgm:pt>
    <dgm:pt modelId="{B711A228-5012-4356-8AA6-B8DE50695539}" type="pres">
      <dgm:prSet presAssocID="{2E9AE50D-5120-4757-80BE-6C467153D2B4}" presName="root2" presStyleCnt="0"/>
      <dgm:spPr/>
    </dgm:pt>
    <dgm:pt modelId="{DCD75533-89BE-4876-86EE-E2D92EF0214C}" type="pres">
      <dgm:prSet presAssocID="{2E9AE50D-5120-4757-80BE-6C467153D2B4}" presName="LevelTwoTextNode" presStyleLbl="node4" presStyleIdx="5" presStyleCnt="9">
        <dgm:presLayoutVars>
          <dgm:chPref val="3"/>
        </dgm:presLayoutVars>
      </dgm:prSet>
      <dgm:spPr/>
    </dgm:pt>
    <dgm:pt modelId="{E8035380-0ACC-46A5-8124-7C46721F2FD3}" type="pres">
      <dgm:prSet presAssocID="{2E9AE50D-5120-4757-80BE-6C467153D2B4}" presName="level3hierChild" presStyleCnt="0"/>
      <dgm:spPr/>
    </dgm:pt>
    <dgm:pt modelId="{13F9ECDA-7977-0B4D-B8DA-E06FB410EF0F}" type="pres">
      <dgm:prSet presAssocID="{B27F8A66-2BF5-EF42-828D-87404B293EE1}" presName="conn2-1" presStyleLbl="parChTrans1D3" presStyleIdx="1" presStyleCnt="3"/>
      <dgm:spPr/>
    </dgm:pt>
    <dgm:pt modelId="{D3F83575-4E9C-3A44-BA91-73ECB3464204}" type="pres">
      <dgm:prSet presAssocID="{B27F8A66-2BF5-EF42-828D-87404B293EE1}" presName="connTx" presStyleLbl="parChTrans1D3" presStyleIdx="1" presStyleCnt="3"/>
      <dgm:spPr/>
    </dgm:pt>
    <dgm:pt modelId="{FDD7B3D6-B237-4846-A98B-EF07398B289C}" type="pres">
      <dgm:prSet presAssocID="{D28C0DEF-FB40-8E41-B2AB-8CC313A2B021}" presName="root2" presStyleCnt="0"/>
      <dgm:spPr/>
    </dgm:pt>
    <dgm:pt modelId="{D6C066F2-4570-A746-BB1B-5E5988854574}" type="pres">
      <dgm:prSet presAssocID="{D28C0DEF-FB40-8E41-B2AB-8CC313A2B021}" presName="LevelTwoTextNode" presStyleLbl="node3" presStyleIdx="1" presStyleCnt="3">
        <dgm:presLayoutVars>
          <dgm:chPref val="3"/>
        </dgm:presLayoutVars>
      </dgm:prSet>
      <dgm:spPr/>
    </dgm:pt>
    <dgm:pt modelId="{48718189-8A1C-7D49-A615-BA3783514CEE}" type="pres">
      <dgm:prSet presAssocID="{D28C0DEF-FB40-8E41-B2AB-8CC313A2B021}" presName="level3hierChild" presStyleCnt="0"/>
      <dgm:spPr/>
    </dgm:pt>
    <dgm:pt modelId="{B1F588B3-25EE-C44C-A32E-BEB826EFA8E5}" type="pres">
      <dgm:prSet presAssocID="{7034BDCC-4F70-F042-B3DE-5D7343A16B51}" presName="conn2-1" presStyleLbl="parChTrans1D4" presStyleIdx="6" presStyleCnt="9"/>
      <dgm:spPr/>
    </dgm:pt>
    <dgm:pt modelId="{26767932-EABF-BD4B-A99F-0AB5BEDB6C0F}" type="pres">
      <dgm:prSet presAssocID="{7034BDCC-4F70-F042-B3DE-5D7343A16B51}" presName="connTx" presStyleLbl="parChTrans1D4" presStyleIdx="6" presStyleCnt="9"/>
      <dgm:spPr/>
    </dgm:pt>
    <dgm:pt modelId="{36E4690D-3100-C94A-9394-1FEE041322CC}" type="pres">
      <dgm:prSet presAssocID="{24CAC8FE-33EB-4648-82E3-2FE1C929E1FB}" presName="root2" presStyleCnt="0"/>
      <dgm:spPr/>
    </dgm:pt>
    <dgm:pt modelId="{749AF07D-297F-9140-B7CE-136F7C25294D}" type="pres">
      <dgm:prSet presAssocID="{24CAC8FE-33EB-4648-82E3-2FE1C929E1FB}" presName="LevelTwoTextNode" presStyleLbl="node4" presStyleIdx="6" presStyleCnt="9">
        <dgm:presLayoutVars>
          <dgm:chPref val="3"/>
        </dgm:presLayoutVars>
      </dgm:prSet>
      <dgm:spPr/>
    </dgm:pt>
    <dgm:pt modelId="{F60966F9-5E72-144F-A169-07F0A10CCA08}" type="pres">
      <dgm:prSet presAssocID="{24CAC8FE-33EB-4648-82E3-2FE1C929E1FB}" presName="level3hierChild" presStyleCnt="0"/>
      <dgm:spPr/>
    </dgm:pt>
    <dgm:pt modelId="{550B5D4E-6993-8044-9DA4-A2D334A90C2A}" type="pres">
      <dgm:prSet presAssocID="{9BFE0548-E2BF-D64F-BB84-C3271B7F3AED}" presName="conn2-1" presStyleLbl="parChTrans1D4" presStyleIdx="7" presStyleCnt="9"/>
      <dgm:spPr/>
    </dgm:pt>
    <dgm:pt modelId="{D91F0CA5-0059-0743-9679-DBAAAD7E70CE}" type="pres">
      <dgm:prSet presAssocID="{9BFE0548-E2BF-D64F-BB84-C3271B7F3AED}" presName="connTx" presStyleLbl="parChTrans1D4" presStyleIdx="7" presStyleCnt="9"/>
      <dgm:spPr/>
    </dgm:pt>
    <dgm:pt modelId="{60A226CE-0EF5-FE46-85CD-36367C2F5AA1}" type="pres">
      <dgm:prSet presAssocID="{3157A62F-FC89-C844-BEEC-AE2453EF5966}" presName="root2" presStyleCnt="0"/>
      <dgm:spPr/>
    </dgm:pt>
    <dgm:pt modelId="{EF73598F-A60B-634B-9729-0D925D8F3EF3}" type="pres">
      <dgm:prSet presAssocID="{3157A62F-FC89-C844-BEEC-AE2453EF5966}" presName="LevelTwoTextNode" presStyleLbl="node4" presStyleIdx="7" presStyleCnt="9">
        <dgm:presLayoutVars>
          <dgm:chPref val="3"/>
        </dgm:presLayoutVars>
      </dgm:prSet>
      <dgm:spPr/>
    </dgm:pt>
    <dgm:pt modelId="{6DCF195A-ABFC-174B-984F-8871B0DAFFF2}" type="pres">
      <dgm:prSet presAssocID="{3157A62F-FC89-C844-BEEC-AE2453EF5966}" presName="level3hierChild" presStyleCnt="0"/>
      <dgm:spPr/>
    </dgm:pt>
    <dgm:pt modelId="{304071BC-FD21-A34D-8AA1-512FE010F36F}" type="pres">
      <dgm:prSet presAssocID="{296A8D15-A65E-4740-80B6-441FBB8C4A6E}" presName="conn2-1" presStyleLbl="parChTrans1D2" presStyleIdx="1" presStyleCnt="2"/>
      <dgm:spPr/>
    </dgm:pt>
    <dgm:pt modelId="{E2B7BB4B-31ED-6147-8A3D-C9E80588445E}" type="pres">
      <dgm:prSet presAssocID="{296A8D15-A65E-4740-80B6-441FBB8C4A6E}" presName="connTx" presStyleLbl="parChTrans1D2" presStyleIdx="1" presStyleCnt="2"/>
      <dgm:spPr/>
    </dgm:pt>
    <dgm:pt modelId="{DE0FDFF8-385A-C04C-B3F6-40EAF967B582}" type="pres">
      <dgm:prSet presAssocID="{E0AB99EF-3D8B-2B46-8953-42E0F9242F9A}" presName="root2" presStyleCnt="0"/>
      <dgm:spPr/>
    </dgm:pt>
    <dgm:pt modelId="{5FCF5585-6B9D-8241-B082-12DAF0EE38EE}" type="pres">
      <dgm:prSet presAssocID="{E0AB99EF-3D8B-2B46-8953-42E0F9242F9A}" presName="LevelTwoTextNode" presStyleLbl="node2" presStyleIdx="1" presStyleCnt="2">
        <dgm:presLayoutVars>
          <dgm:chPref val="3"/>
        </dgm:presLayoutVars>
      </dgm:prSet>
      <dgm:spPr/>
    </dgm:pt>
    <dgm:pt modelId="{06C9E034-AE38-3943-BA36-334E6DF4086C}" type="pres">
      <dgm:prSet presAssocID="{E0AB99EF-3D8B-2B46-8953-42E0F9242F9A}" presName="level3hierChild" presStyleCnt="0"/>
      <dgm:spPr/>
    </dgm:pt>
    <dgm:pt modelId="{BF8D67AE-9E1F-E74A-A60C-7431B1EBFDF2}" type="pres">
      <dgm:prSet presAssocID="{8A1A62EF-ABFB-5C4A-84CA-94EF1EF9FC1C}" presName="conn2-1" presStyleLbl="parChTrans1D3" presStyleIdx="2" presStyleCnt="3"/>
      <dgm:spPr/>
    </dgm:pt>
    <dgm:pt modelId="{C413770B-1F09-DA4A-AB2E-2AD22CF9265C}" type="pres">
      <dgm:prSet presAssocID="{8A1A62EF-ABFB-5C4A-84CA-94EF1EF9FC1C}" presName="connTx" presStyleLbl="parChTrans1D3" presStyleIdx="2" presStyleCnt="3"/>
      <dgm:spPr/>
    </dgm:pt>
    <dgm:pt modelId="{ABEB1E3B-DC5F-A145-8E20-8E0F75969C0B}" type="pres">
      <dgm:prSet presAssocID="{91A8B797-05F0-4049-B3DB-3ED309F4E2AF}" presName="root2" presStyleCnt="0"/>
      <dgm:spPr/>
    </dgm:pt>
    <dgm:pt modelId="{50C68D2C-D3D4-984F-AAB0-04026663A4D1}" type="pres">
      <dgm:prSet presAssocID="{91A8B797-05F0-4049-B3DB-3ED309F4E2AF}" presName="LevelTwoTextNode" presStyleLbl="node3" presStyleIdx="2" presStyleCnt="3">
        <dgm:presLayoutVars>
          <dgm:chPref val="3"/>
        </dgm:presLayoutVars>
      </dgm:prSet>
      <dgm:spPr/>
    </dgm:pt>
    <dgm:pt modelId="{7F4FDC3D-73D1-EF4A-A417-AC0996A63793}" type="pres">
      <dgm:prSet presAssocID="{91A8B797-05F0-4049-B3DB-3ED309F4E2AF}" presName="level3hierChild" presStyleCnt="0"/>
      <dgm:spPr/>
    </dgm:pt>
    <dgm:pt modelId="{72CAF07C-056A-4492-9CAC-AE7CCF878124}" type="pres">
      <dgm:prSet presAssocID="{7E24BC67-86EC-47FC-A393-DDC637A94CEF}" presName="conn2-1" presStyleLbl="parChTrans1D4" presStyleIdx="8" presStyleCnt="9"/>
      <dgm:spPr/>
    </dgm:pt>
    <dgm:pt modelId="{E5D6BD4A-F395-4701-8907-726EC2F6561E}" type="pres">
      <dgm:prSet presAssocID="{7E24BC67-86EC-47FC-A393-DDC637A94CEF}" presName="connTx" presStyleLbl="parChTrans1D4" presStyleIdx="8" presStyleCnt="9"/>
      <dgm:spPr/>
    </dgm:pt>
    <dgm:pt modelId="{AA37FA50-8DA4-4C15-9A13-150FBB055C64}" type="pres">
      <dgm:prSet presAssocID="{3B75AFEF-A624-4DE5-91BD-C3B4F7BE9D24}" presName="root2" presStyleCnt="0"/>
      <dgm:spPr/>
    </dgm:pt>
    <dgm:pt modelId="{C8677E55-3E9A-445E-9B9E-7561A67A4543}" type="pres">
      <dgm:prSet presAssocID="{3B75AFEF-A624-4DE5-91BD-C3B4F7BE9D24}" presName="LevelTwoTextNode" presStyleLbl="node4" presStyleIdx="8" presStyleCnt="9">
        <dgm:presLayoutVars>
          <dgm:chPref val="3"/>
        </dgm:presLayoutVars>
      </dgm:prSet>
      <dgm:spPr/>
    </dgm:pt>
    <dgm:pt modelId="{CFA44B07-A74E-4311-80C2-08ADC8AB58A6}" type="pres">
      <dgm:prSet presAssocID="{3B75AFEF-A624-4DE5-91BD-C3B4F7BE9D24}" presName="level3hierChild" presStyleCnt="0"/>
      <dgm:spPr/>
    </dgm:pt>
  </dgm:ptLst>
  <dgm:cxnLst>
    <dgm:cxn modelId="{BF9476CD-BE66-4081-849F-2D21B2C7492A}" srcId="{08DA587B-6EAF-CE44-BF6B-A3E52FBEF398}" destId="{2E9AE50D-5120-4757-80BE-6C467153D2B4}" srcOrd="0" destOrd="0" parTransId="{20B0C053-114C-4484-813E-73C09E588BEE}" sibTransId="{BD3DC638-661D-4EE9-88BA-4EE62F9B2623}"/>
    <dgm:cxn modelId="{0CC0C6A6-5C30-47B1-A6A9-181A6B56545F}" type="presOf" srcId="{EAD097AB-10C0-664B-B720-C8714BA6A5A7}" destId="{3F705387-FC44-FE4B-ADCE-1CD1F11202C3}" srcOrd="0" destOrd="0" presId="urn:microsoft.com/office/officeart/2005/8/layout/hierarchy2"/>
    <dgm:cxn modelId="{C3165F47-96FE-4BF9-94B6-7A0E8D83DECA}" type="presOf" srcId="{7E24BC67-86EC-47FC-A393-DDC637A94CEF}" destId="{72CAF07C-056A-4492-9CAC-AE7CCF878124}" srcOrd="0" destOrd="0" presId="urn:microsoft.com/office/officeart/2005/8/layout/hierarchy2"/>
    <dgm:cxn modelId="{5E7401A2-883D-402E-9099-05CB9AEDF35D}" type="presOf" srcId="{9AFF5033-FC07-9F4B-9215-1F783DA2D052}" destId="{C34A1600-D98D-D44A-A739-9BF9D0656C95}" srcOrd="0" destOrd="0" presId="urn:microsoft.com/office/officeart/2005/8/layout/hierarchy2"/>
    <dgm:cxn modelId="{5FCE07C9-9F60-E449-AF97-84F484CDCEF0}" srcId="{988D61D4-2AB9-C44E-B98F-2521A28212E4}" destId="{5FB03EFD-69F7-6D40-8E96-0E3044915F04}" srcOrd="0" destOrd="0" parTransId="{3560306E-6605-534F-ADE3-ACB59267F478}" sibTransId="{83CC9EAA-2BE2-EA43-BA91-C89C71E5109D}"/>
    <dgm:cxn modelId="{3FDE30A9-826A-4485-BF32-11C678953310}" type="presOf" srcId="{3560306E-6605-534F-ADE3-ACB59267F478}" destId="{98458DD5-18C2-4648-B396-E83E344DBE99}" srcOrd="1" destOrd="0" presId="urn:microsoft.com/office/officeart/2005/8/layout/hierarchy2"/>
    <dgm:cxn modelId="{1AE86D05-4174-4AE1-B090-891A6F107CCF}" type="presOf" srcId="{8A1A62EF-ABFB-5C4A-84CA-94EF1EF9FC1C}" destId="{C413770B-1F09-DA4A-AB2E-2AD22CF9265C}" srcOrd="1" destOrd="0" presId="urn:microsoft.com/office/officeart/2005/8/layout/hierarchy2"/>
    <dgm:cxn modelId="{3CA865B0-2E47-4F94-944D-E08090BE5507}" type="presOf" srcId="{B27F8A66-2BF5-EF42-828D-87404B293EE1}" destId="{13F9ECDA-7977-0B4D-B8DA-E06FB410EF0F}" srcOrd="0" destOrd="0" presId="urn:microsoft.com/office/officeart/2005/8/layout/hierarchy2"/>
    <dgm:cxn modelId="{1E044F36-5E6F-114D-9EE0-CCCA27747EF6}" srcId="{9A088CFB-4974-474A-9F0A-B90884D4DB5C}" destId="{E0AB99EF-3D8B-2B46-8953-42E0F9242F9A}" srcOrd="1" destOrd="0" parTransId="{296A8D15-A65E-4740-80B6-441FBB8C4A6E}" sibTransId="{447C1387-511E-414B-B873-0041F5F05C9D}"/>
    <dgm:cxn modelId="{E744C45E-B4CF-4E22-A485-F73D3FABF48D}" type="presOf" srcId="{0A430972-59E8-CD4C-96F0-3946B860EFE0}" destId="{FBF5A45E-7B5E-B64D-B298-87CF789A8B46}" srcOrd="0" destOrd="0" presId="urn:microsoft.com/office/officeart/2005/8/layout/hierarchy2"/>
    <dgm:cxn modelId="{B2541289-7BA0-2840-ADEC-9EC735741523}" srcId="{9A088CFB-4974-474A-9F0A-B90884D4DB5C}" destId="{25A61B9F-1F1F-7845-8FD8-64126E1A6E51}" srcOrd="0" destOrd="0" parTransId="{9F14D813-E4EE-7344-A930-0FC843DC72BF}" sibTransId="{464A2372-81B4-A24A-AF72-606FD437EFB7}"/>
    <dgm:cxn modelId="{BDDF1279-6703-4D00-B242-59E03846CB73}" type="presOf" srcId="{7034BDCC-4F70-F042-B3DE-5D7343A16B51}" destId="{B1F588B3-25EE-C44C-A32E-BEB826EFA8E5}" srcOrd="0" destOrd="0" presId="urn:microsoft.com/office/officeart/2005/8/layout/hierarchy2"/>
    <dgm:cxn modelId="{679E2E7A-B157-4D1B-BC14-E1CEB47DC742}" type="presOf" srcId="{8A1A62EF-ABFB-5C4A-84CA-94EF1EF9FC1C}" destId="{BF8D67AE-9E1F-E74A-A60C-7431B1EBFDF2}" srcOrd="0" destOrd="0" presId="urn:microsoft.com/office/officeart/2005/8/layout/hierarchy2"/>
    <dgm:cxn modelId="{B44464D0-414C-5C44-B260-66305C63F119}" srcId="{988D61D4-2AB9-C44E-B98F-2521A28212E4}" destId="{08DA587B-6EAF-CE44-BF6B-A3E52FBEF398}" srcOrd="2" destOrd="0" parTransId="{9AFF5033-FC07-9F4B-9215-1F783DA2D052}" sibTransId="{DB306169-25EF-D844-9521-5ED690F28201}"/>
    <dgm:cxn modelId="{70443AB1-FFAE-4EEE-B5F2-AEF9E02D9E56}" type="presOf" srcId="{6D7051FD-8947-9841-BE63-9BB5C86C9E41}" destId="{8744CD08-2FD4-FD4D-9862-FE92BF68F049}" srcOrd="1" destOrd="0" presId="urn:microsoft.com/office/officeart/2005/8/layout/hierarchy2"/>
    <dgm:cxn modelId="{7DEB3CE4-37AB-4F3A-844B-22882A8185A2}" type="presOf" srcId="{9BFE0548-E2BF-D64F-BB84-C3271B7F3AED}" destId="{D91F0CA5-0059-0743-9679-DBAAAD7E70CE}" srcOrd="1" destOrd="0" presId="urn:microsoft.com/office/officeart/2005/8/layout/hierarchy2"/>
    <dgm:cxn modelId="{CB645671-947C-4889-B3B8-5AEA11CAA2DE}" type="presOf" srcId="{9A088CFB-4974-474A-9F0A-B90884D4DB5C}" destId="{40D212ED-70A0-0640-A943-243718BEA160}" srcOrd="0" destOrd="0" presId="urn:microsoft.com/office/officeart/2005/8/layout/hierarchy2"/>
    <dgm:cxn modelId="{1962E589-49A7-0043-90E0-482AC8EF03F4}" srcId="{D28C0DEF-FB40-8E41-B2AB-8CC313A2B021}" destId="{24CAC8FE-33EB-4648-82E3-2FE1C929E1FB}" srcOrd="0" destOrd="0" parTransId="{7034BDCC-4F70-F042-B3DE-5D7343A16B51}" sibTransId="{B66B7E22-19E0-B649-B9A4-4FB2DC9522B8}"/>
    <dgm:cxn modelId="{54AA9C6D-CC4B-4C89-9F13-D12960267F4A}" type="presOf" srcId="{1D6CFF9C-158B-5E4F-8460-39C051FD7500}" destId="{24DBAEBB-8042-8941-9D53-494EEA869990}" srcOrd="0" destOrd="0" presId="urn:microsoft.com/office/officeart/2005/8/layout/hierarchy2"/>
    <dgm:cxn modelId="{27C62BED-FB53-DD42-A9EE-B16EBCEC2497}" srcId="{E0AB99EF-3D8B-2B46-8953-42E0F9242F9A}" destId="{91A8B797-05F0-4049-B3DB-3ED309F4E2AF}" srcOrd="0" destOrd="0" parTransId="{8A1A62EF-ABFB-5C4A-84CA-94EF1EF9FC1C}" sibTransId="{B7D0BBA7-2F08-C44F-BBB3-202C1EF7DB30}"/>
    <dgm:cxn modelId="{08798AF9-7F80-4FAB-B843-D42E139D708D}" type="presOf" srcId="{20B0C053-114C-4484-813E-73C09E588BEE}" destId="{F64D9FDF-2B06-491A-837F-804DFB3E3B9D}" srcOrd="1" destOrd="0" presId="urn:microsoft.com/office/officeart/2005/8/layout/hierarchy2"/>
    <dgm:cxn modelId="{82500E71-0045-4063-8B72-53C638851879}" type="presOf" srcId="{9BFE0548-E2BF-D64F-BB84-C3271B7F3AED}" destId="{550B5D4E-6993-8044-9DA4-A2D334A90C2A}" srcOrd="0" destOrd="0" presId="urn:microsoft.com/office/officeart/2005/8/layout/hierarchy2"/>
    <dgm:cxn modelId="{CEDDAF26-CD38-7849-8059-D4A5326EB0EE}" srcId="{5FB03EFD-69F7-6D40-8E96-0E3044915F04}" destId="{10134F88-7FE0-F240-AE10-C63CC3AF1BBF}" srcOrd="0" destOrd="0" parTransId="{DB2CD587-9AE5-CA46-AFFC-22FAFCE62F31}" sibTransId="{ED1870C7-AEE8-EA40-80C5-C6E9AA612993}"/>
    <dgm:cxn modelId="{174AA7C1-DB9C-46F5-86F9-230FCEEABD9B}" type="presOf" srcId="{6D7051FD-8947-9841-BE63-9BB5C86C9E41}" destId="{D3731421-613B-B644-8FD9-56C4D5A1D1FD}" srcOrd="0" destOrd="0" presId="urn:microsoft.com/office/officeart/2005/8/layout/hierarchy2"/>
    <dgm:cxn modelId="{0D077C96-287D-4AB7-B74A-55C0AFDF8D41}" type="presOf" srcId="{988D61D4-2AB9-C44E-B98F-2521A28212E4}" destId="{F75B415B-FB3F-4F49-922C-E955DD7D9327}" srcOrd="0" destOrd="0" presId="urn:microsoft.com/office/officeart/2005/8/layout/hierarchy2"/>
    <dgm:cxn modelId="{E0E88FD3-DADC-4782-ACE2-0FCAA5A16B8F}" type="presOf" srcId="{08DA587B-6EAF-CE44-BF6B-A3E52FBEF398}" destId="{145B93BF-3E7F-E848-AC83-21D2EAB88655}" srcOrd="0" destOrd="0" presId="urn:microsoft.com/office/officeart/2005/8/layout/hierarchy2"/>
    <dgm:cxn modelId="{BA204CE1-07E9-4C71-AD48-40B3E438F265}" type="presOf" srcId="{DB2CD587-9AE5-CA46-AFFC-22FAFCE62F31}" destId="{30FC0ACD-8E7B-3240-A46D-53D763773E6D}" srcOrd="0" destOrd="0" presId="urn:microsoft.com/office/officeart/2005/8/layout/hierarchy2"/>
    <dgm:cxn modelId="{C31E8666-5936-434F-86A6-50135C5A5345}" type="presOf" srcId="{0A430972-59E8-CD4C-96F0-3946B860EFE0}" destId="{9B555746-9B35-AA43-BAC3-511C93322E14}" srcOrd="1" destOrd="0" presId="urn:microsoft.com/office/officeart/2005/8/layout/hierarchy2"/>
    <dgm:cxn modelId="{0F529201-B8F3-495C-A613-B0426837AC95}" type="presOf" srcId="{5FB03EFD-69F7-6D40-8E96-0E3044915F04}" destId="{76A43516-E888-454B-BDD1-EBD10C961A8E}" srcOrd="0" destOrd="0" presId="urn:microsoft.com/office/officeart/2005/8/layout/hierarchy2"/>
    <dgm:cxn modelId="{075EDBBC-1220-E648-8B30-8B0DF1B64677}" srcId="{24CAC8FE-33EB-4648-82E3-2FE1C929E1FB}" destId="{3157A62F-FC89-C844-BEEC-AE2453EF5966}" srcOrd="0" destOrd="0" parTransId="{9BFE0548-E2BF-D64F-BB84-C3271B7F3AED}" sibTransId="{9563023A-5B4A-A140-9ED1-DC620C3A9BDD}"/>
    <dgm:cxn modelId="{D4236889-C848-491B-AE23-A749466F8AE5}" type="presOf" srcId="{7034BDCC-4F70-F042-B3DE-5D7343A16B51}" destId="{26767932-EABF-BD4B-A99F-0AB5BEDB6C0F}" srcOrd="1" destOrd="0" presId="urn:microsoft.com/office/officeart/2005/8/layout/hierarchy2"/>
    <dgm:cxn modelId="{662FF4D0-C7C7-4CFA-970E-3798EE79B309}" type="presOf" srcId="{9F14D813-E4EE-7344-A930-0FC843DC72BF}" destId="{84F17915-DDD7-7D4C-A230-0DD503DFD7FE}" srcOrd="0" destOrd="0" presId="urn:microsoft.com/office/officeart/2005/8/layout/hierarchy2"/>
    <dgm:cxn modelId="{19E10B16-5AF7-442F-A5E0-7A21462EE99D}" type="presOf" srcId="{2E9AE50D-5120-4757-80BE-6C467153D2B4}" destId="{DCD75533-89BE-4876-86EE-E2D92EF0214C}" srcOrd="0" destOrd="0" presId="urn:microsoft.com/office/officeart/2005/8/layout/hierarchy2"/>
    <dgm:cxn modelId="{F61E67D5-3F28-4BCC-B36D-ABAFE21E7389}" type="presOf" srcId="{24CAC8FE-33EB-4648-82E3-2FE1C929E1FB}" destId="{749AF07D-297F-9140-B7CE-136F7C25294D}" srcOrd="0" destOrd="0" presId="urn:microsoft.com/office/officeart/2005/8/layout/hierarchy2"/>
    <dgm:cxn modelId="{4459023E-3374-41AF-9FDE-56AB97E58C24}" type="presOf" srcId="{25A61B9F-1F1F-7845-8FD8-64126E1A6E51}" destId="{AC6268BC-18FB-1E45-81B9-7101FF5902B8}" srcOrd="0" destOrd="0" presId="urn:microsoft.com/office/officeart/2005/8/layout/hierarchy2"/>
    <dgm:cxn modelId="{9C701F5B-646C-481A-814F-4144E8355DAC}" type="presOf" srcId="{3157A62F-FC89-C844-BEEC-AE2453EF5966}" destId="{EF73598F-A60B-634B-9729-0D925D8F3EF3}" srcOrd="0" destOrd="0" presId="urn:microsoft.com/office/officeart/2005/8/layout/hierarchy2"/>
    <dgm:cxn modelId="{A7AA28C1-C718-2A4E-AB1A-DD80E6C843AE}" srcId="{4FAE3FE3-B0C5-0941-8EFA-93DB18027AF6}" destId="{9A088CFB-4974-474A-9F0A-B90884D4DB5C}" srcOrd="0" destOrd="0" parTransId="{2093B247-3CF9-834A-AACF-42CD4E5BA43C}" sibTransId="{E4A739DC-3323-DA41-B90E-7592DB008BAF}"/>
    <dgm:cxn modelId="{561CB576-E94E-420A-9AA4-1C9B35865879}" type="presOf" srcId="{20B0C053-114C-4484-813E-73C09E588BEE}" destId="{79236C51-6D39-49C0-B5B4-EFC4400D35AA}" srcOrd="0" destOrd="0" presId="urn:microsoft.com/office/officeart/2005/8/layout/hierarchy2"/>
    <dgm:cxn modelId="{F292C2BB-D8D3-6347-9AC9-64C7D9BCAC41}" srcId="{25A61B9F-1F1F-7845-8FD8-64126E1A6E51}" destId="{988D61D4-2AB9-C44E-B98F-2521A28212E4}" srcOrd="0" destOrd="0" parTransId="{1D6CFF9C-158B-5E4F-8460-39C051FD7500}" sibTransId="{6E3CA71B-1F04-AF46-A0FF-D898897BD20F}"/>
    <dgm:cxn modelId="{D26D645D-C4DE-4C04-B827-321A36ED1A63}" type="presOf" srcId="{1D6CFF9C-158B-5E4F-8460-39C051FD7500}" destId="{8CA61813-F151-144D-B2CC-E13A0F8F9873}" srcOrd="1" destOrd="0" presId="urn:microsoft.com/office/officeart/2005/8/layout/hierarchy2"/>
    <dgm:cxn modelId="{1C2DF571-79C2-4B35-9325-66F815F1445B}" type="presOf" srcId="{9F14D813-E4EE-7344-A930-0FC843DC72BF}" destId="{2491E4DA-4D1E-0941-8AE7-3745E0D0A628}" srcOrd="1" destOrd="0" presId="urn:microsoft.com/office/officeart/2005/8/layout/hierarchy2"/>
    <dgm:cxn modelId="{362F392F-047A-437F-A12D-4DA4E657FF72}" type="presOf" srcId="{DB2CD587-9AE5-CA46-AFFC-22FAFCE62F31}" destId="{FD753BD5-143C-4049-808E-F9D96B72D40C}" srcOrd="1" destOrd="0" presId="urn:microsoft.com/office/officeart/2005/8/layout/hierarchy2"/>
    <dgm:cxn modelId="{45B5C953-7E79-4833-9CBE-030067DD2B8C}" type="presOf" srcId="{9AFF5033-FC07-9F4B-9215-1F783DA2D052}" destId="{BB77FD5C-A70E-3248-8F5B-A70545C822AF}" srcOrd="1" destOrd="0" presId="urn:microsoft.com/office/officeart/2005/8/layout/hierarchy2"/>
    <dgm:cxn modelId="{26C1F754-352A-4E99-9F96-799E83D38514}" type="presOf" srcId="{4FAE3FE3-B0C5-0941-8EFA-93DB18027AF6}" destId="{BB44C18A-B057-F34A-92C6-1E35FA25C7EE}" srcOrd="0" destOrd="0" presId="urn:microsoft.com/office/officeart/2005/8/layout/hierarchy2"/>
    <dgm:cxn modelId="{61A23EEF-7182-4E57-82CA-328999B30B7D}" type="presOf" srcId="{3560306E-6605-534F-ADE3-ACB59267F478}" destId="{D6A88E50-8C29-814D-AE11-CE5BF953AC58}" srcOrd="0" destOrd="0" presId="urn:microsoft.com/office/officeart/2005/8/layout/hierarchy2"/>
    <dgm:cxn modelId="{56E30856-2BF9-40A6-B3CD-F08382E52343}" type="presOf" srcId="{BE8B3A02-85B5-0149-9E83-C2D0BC9879F7}" destId="{8B8D7A18-563D-EC4A-9D0E-22BE7015EC96}" srcOrd="0" destOrd="0" presId="urn:microsoft.com/office/officeart/2005/8/layout/hierarchy2"/>
    <dgm:cxn modelId="{A0540141-B359-4BC0-A7C6-3AB7C3D141DD}" type="presOf" srcId="{3B75AFEF-A624-4DE5-91BD-C3B4F7BE9D24}" destId="{C8677E55-3E9A-445E-9B9E-7561A67A4543}" srcOrd="0" destOrd="0" presId="urn:microsoft.com/office/officeart/2005/8/layout/hierarchy2"/>
    <dgm:cxn modelId="{B8113F7D-445D-4714-B9EA-5FF248AEE1B2}" type="presOf" srcId="{D28C0DEF-FB40-8E41-B2AB-8CC313A2B021}" destId="{D6C066F2-4570-A746-BB1B-5E5988854574}" srcOrd="0" destOrd="0" presId="urn:microsoft.com/office/officeart/2005/8/layout/hierarchy2"/>
    <dgm:cxn modelId="{17D653B8-52AB-4DD4-A2CE-9D7D04ABF35A}" type="presOf" srcId="{296A8D15-A65E-4740-80B6-441FBB8C4A6E}" destId="{E2B7BB4B-31ED-6147-8A3D-C9E80588445E}" srcOrd="1" destOrd="0" presId="urn:microsoft.com/office/officeart/2005/8/layout/hierarchy2"/>
    <dgm:cxn modelId="{8E9C5F1B-6C7A-4407-9484-4D1102B8177A}" srcId="{91A8B797-05F0-4049-B3DB-3ED309F4E2AF}" destId="{3B75AFEF-A624-4DE5-91BD-C3B4F7BE9D24}" srcOrd="0" destOrd="0" parTransId="{7E24BC67-86EC-47FC-A393-DDC637A94CEF}" sibTransId="{7DCDD46D-01E1-4A71-983B-37BAD573FDC1}"/>
    <dgm:cxn modelId="{DCB85F34-C930-4661-ADF5-3FFA79C5BD21}" type="presOf" srcId="{B27F8A66-2BF5-EF42-828D-87404B293EE1}" destId="{D3F83575-4E9C-3A44-BA91-73ECB3464204}" srcOrd="1" destOrd="0" presId="urn:microsoft.com/office/officeart/2005/8/layout/hierarchy2"/>
    <dgm:cxn modelId="{4F98A780-5DC5-4444-96EE-49E88F29F146}" type="presOf" srcId="{296A8D15-A65E-4740-80B6-441FBB8C4A6E}" destId="{304071BC-FD21-A34D-8AA1-512FE010F36F}" srcOrd="0" destOrd="0" presId="urn:microsoft.com/office/officeart/2005/8/layout/hierarchy2"/>
    <dgm:cxn modelId="{D2FF28F5-4608-4E71-B249-A7F0CF5758ED}" type="presOf" srcId="{7E24BC67-86EC-47FC-A393-DDC637A94CEF}" destId="{E5D6BD4A-F395-4701-8907-726EC2F6561E}" srcOrd="1" destOrd="0" presId="urn:microsoft.com/office/officeart/2005/8/layout/hierarchy2"/>
    <dgm:cxn modelId="{CEF1B8BD-5F63-4E48-B0FB-8072F95A054E}" srcId="{988D61D4-2AB9-C44E-B98F-2521A28212E4}" destId="{EAD097AB-10C0-664B-B720-C8714BA6A5A7}" srcOrd="1" destOrd="0" parTransId="{0A430972-59E8-CD4C-96F0-3946B860EFE0}" sibTransId="{D2447AE8-1F98-1745-8861-351937350615}"/>
    <dgm:cxn modelId="{D3424D09-74D0-4C0E-A292-E76EE7320C8E}" type="presOf" srcId="{E0AB99EF-3D8B-2B46-8953-42E0F9242F9A}" destId="{5FCF5585-6B9D-8241-B082-12DAF0EE38EE}" srcOrd="0" destOrd="0" presId="urn:microsoft.com/office/officeart/2005/8/layout/hierarchy2"/>
    <dgm:cxn modelId="{7F72E390-3548-C642-BEEA-6AFFE04727BE}" srcId="{EAD097AB-10C0-664B-B720-C8714BA6A5A7}" destId="{BE8B3A02-85B5-0149-9E83-C2D0BC9879F7}" srcOrd="0" destOrd="0" parTransId="{6D7051FD-8947-9841-BE63-9BB5C86C9E41}" sibTransId="{DA16AF08-3D85-6549-9B8D-71CB80899FEB}"/>
    <dgm:cxn modelId="{5BDFF638-A76C-4F4B-BBA5-F86003235E70}" type="presOf" srcId="{10134F88-7FE0-F240-AE10-C63CC3AF1BBF}" destId="{614EB553-7240-4947-A518-23AAA9CECE23}" srcOrd="0" destOrd="0" presId="urn:microsoft.com/office/officeart/2005/8/layout/hierarchy2"/>
    <dgm:cxn modelId="{1A73494C-7699-42A9-B04E-26397E771A33}" type="presOf" srcId="{91A8B797-05F0-4049-B3DB-3ED309F4E2AF}" destId="{50C68D2C-D3D4-984F-AAB0-04026663A4D1}" srcOrd="0" destOrd="0" presId="urn:microsoft.com/office/officeart/2005/8/layout/hierarchy2"/>
    <dgm:cxn modelId="{971CF2C9-D0CB-E841-B469-5F7DA63B3415}" srcId="{25A61B9F-1F1F-7845-8FD8-64126E1A6E51}" destId="{D28C0DEF-FB40-8E41-B2AB-8CC313A2B021}" srcOrd="1" destOrd="0" parTransId="{B27F8A66-2BF5-EF42-828D-87404B293EE1}" sibTransId="{2CB863BB-8470-EA4F-B255-45802388B061}"/>
    <dgm:cxn modelId="{B8567402-E0AF-479F-AC45-0EE39F7B8DD3}" type="presParOf" srcId="{BB44C18A-B057-F34A-92C6-1E35FA25C7EE}" destId="{A6E43CC3-E624-AB49-9F2E-769DAA10F358}" srcOrd="0" destOrd="0" presId="urn:microsoft.com/office/officeart/2005/8/layout/hierarchy2"/>
    <dgm:cxn modelId="{EA3034CA-25E1-40A2-AB6A-E12C931316D1}" type="presParOf" srcId="{A6E43CC3-E624-AB49-9F2E-769DAA10F358}" destId="{40D212ED-70A0-0640-A943-243718BEA160}" srcOrd="0" destOrd="0" presId="urn:microsoft.com/office/officeart/2005/8/layout/hierarchy2"/>
    <dgm:cxn modelId="{649D73F2-526A-48D0-8E5D-37D44ADD8992}" type="presParOf" srcId="{A6E43CC3-E624-AB49-9F2E-769DAA10F358}" destId="{07A270CD-E339-1F41-A624-C0C9B701546E}" srcOrd="1" destOrd="0" presId="urn:microsoft.com/office/officeart/2005/8/layout/hierarchy2"/>
    <dgm:cxn modelId="{0A4B8456-F915-4725-B374-9C299F91FD5A}" type="presParOf" srcId="{07A270CD-E339-1F41-A624-C0C9B701546E}" destId="{84F17915-DDD7-7D4C-A230-0DD503DFD7FE}" srcOrd="0" destOrd="0" presId="urn:microsoft.com/office/officeart/2005/8/layout/hierarchy2"/>
    <dgm:cxn modelId="{CF2CF555-3EB0-4B65-9592-51E80C6F206B}" type="presParOf" srcId="{84F17915-DDD7-7D4C-A230-0DD503DFD7FE}" destId="{2491E4DA-4D1E-0941-8AE7-3745E0D0A628}" srcOrd="0" destOrd="0" presId="urn:microsoft.com/office/officeart/2005/8/layout/hierarchy2"/>
    <dgm:cxn modelId="{F12F462C-8604-442C-B00B-74207ED7B741}" type="presParOf" srcId="{07A270CD-E339-1F41-A624-C0C9B701546E}" destId="{B357DB89-D1B7-AE4B-BF90-70F3CFCC94D4}" srcOrd="1" destOrd="0" presId="urn:microsoft.com/office/officeart/2005/8/layout/hierarchy2"/>
    <dgm:cxn modelId="{0A3CF983-979F-4C70-9AD6-21CB65C126F6}" type="presParOf" srcId="{B357DB89-D1B7-AE4B-BF90-70F3CFCC94D4}" destId="{AC6268BC-18FB-1E45-81B9-7101FF5902B8}" srcOrd="0" destOrd="0" presId="urn:microsoft.com/office/officeart/2005/8/layout/hierarchy2"/>
    <dgm:cxn modelId="{2E9C09C3-E419-47A1-A93E-736DADE05C44}" type="presParOf" srcId="{B357DB89-D1B7-AE4B-BF90-70F3CFCC94D4}" destId="{27538B03-C449-0749-92FF-A3DBCCABAB63}" srcOrd="1" destOrd="0" presId="urn:microsoft.com/office/officeart/2005/8/layout/hierarchy2"/>
    <dgm:cxn modelId="{BD80AE42-2607-4EF9-B5FB-56DDA7164587}" type="presParOf" srcId="{27538B03-C449-0749-92FF-A3DBCCABAB63}" destId="{24DBAEBB-8042-8941-9D53-494EEA869990}" srcOrd="0" destOrd="0" presId="urn:microsoft.com/office/officeart/2005/8/layout/hierarchy2"/>
    <dgm:cxn modelId="{55C4E6B7-147E-4EDB-81F0-872AA67D2024}" type="presParOf" srcId="{24DBAEBB-8042-8941-9D53-494EEA869990}" destId="{8CA61813-F151-144D-B2CC-E13A0F8F9873}" srcOrd="0" destOrd="0" presId="urn:microsoft.com/office/officeart/2005/8/layout/hierarchy2"/>
    <dgm:cxn modelId="{438CB9D9-2497-4669-9D22-705B542D9C6D}" type="presParOf" srcId="{27538B03-C449-0749-92FF-A3DBCCABAB63}" destId="{DDC5CA5C-A339-3B4B-BC85-2A6FF4171132}" srcOrd="1" destOrd="0" presId="urn:microsoft.com/office/officeart/2005/8/layout/hierarchy2"/>
    <dgm:cxn modelId="{F49A50DD-199C-4F17-93CE-323CE881B0DD}" type="presParOf" srcId="{DDC5CA5C-A339-3B4B-BC85-2A6FF4171132}" destId="{F75B415B-FB3F-4F49-922C-E955DD7D9327}" srcOrd="0" destOrd="0" presId="urn:microsoft.com/office/officeart/2005/8/layout/hierarchy2"/>
    <dgm:cxn modelId="{06B26893-FBB0-47BD-BA9E-67F89E11C2D5}" type="presParOf" srcId="{DDC5CA5C-A339-3B4B-BC85-2A6FF4171132}" destId="{8E9B6D4E-37CC-7A49-990E-0A5E70AAFDA7}" srcOrd="1" destOrd="0" presId="urn:microsoft.com/office/officeart/2005/8/layout/hierarchy2"/>
    <dgm:cxn modelId="{B7C3EE35-70EF-48C4-BBD2-27C280C90C2A}" type="presParOf" srcId="{8E9B6D4E-37CC-7A49-990E-0A5E70AAFDA7}" destId="{D6A88E50-8C29-814D-AE11-CE5BF953AC58}" srcOrd="0" destOrd="0" presId="urn:microsoft.com/office/officeart/2005/8/layout/hierarchy2"/>
    <dgm:cxn modelId="{D9FCA9CC-C5D9-4D34-AF94-8EE21C23FBC8}" type="presParOf" srcId="{D6A88E50-8C29-814D-AE11-CE5BF953AC58}" destId="{98458DD5-18C2-4648-B396-E83E344DBE99}" srcOrd="0" destOrd="0" presId="urn:microsoft.com/office/officeart/2005/8/layout/hierarchy2"/>
    <dgm:cxn modelId="{404E5F54-8849-4CDB-9E0B-90CA9B2F00EB}" type="presParOf" srcId="{8E9B6D4E-37CC-7A49-990E-0A5E70AAFDA7}" destId="{D3646C26-2379-BF43-8CA5-B5063BFAE284}" srcOrd="1" destOrd="0" presId="urn:microsoft.com/office/officeart/2005/8/layout/hierarchy2"/>
    <dgm:cxn modelId="{C5FE9262-9841-42D7-BC7F-ED7BE4F41D2C}" type="presParOf" srcId="{D3646C26-2379-BF43-8CA5-B5063BFAE284}" destId="{76A43516-E888-454B-BDD1-EBD10C961A8E}" srcOrd="0" destOrd="0" presId="urn:microsoft.com/office/officeart/2005/8/layout/hierarchy2"/>
    <dgm:cxn modelId="{4838D4FC-DDA8-4CEA-957E-F25BC6A31A9E}" type="presParOf" srcId="{D3646C26-2379-BF43-8CA5-B5063BFAE284}" destId="{C0F94378-30DE-1A4B-BAAA-E180E565E6B0}" srcOrd="1" destOrd="0" presId="urn:microsoft.com/office/officeart/2005/8/layout/hierarchy2"/>
    <dgm:cxn modelId="{EDC4595A-E563-4EC8-8A82-98B221EE530A}" type="presParOf" srcId="{C0F94378-30DE-1A4B-BAAA-E180E565E6B0}" destId="{30FC0ACD-8E7B-3240-A46D-53D763773E6D}" srcOrd="0" destOrd="0" presId="urn:microsoft.com/office/officeart/2005/8/layout/hierarchy2"/>
    <dgm:cxn modelId="{23D7C07B-1E87-4714-A7E5-0D71DDE3DCEC}" type="presParOf" srcId="{30FC0ACD-8E7B-3240-A46D-53D763773E6D}" destId="{FD753BD5-143C-4049-808E-F9D96B72D40C}" srcOrd="0" destOrd="0" presId="urn:microsoft.com/office/officeart/2005/8/layout/hierarchy2"/>
    <dgm:cxn modelId="{03A161E7-8959-454F-8D8B-CD40B62B82BA}" type="presParOf" srcId="{C0F94378-30DE-1A4B-BAAA-E180E565E6B0}" destId="{23921537-6C7C-B34E-A605-0E990EFD6774}" srcOrd="1" destOrd="0" presId="urn:microsoft.com/office/officeart/2005/8/layout/hierarchy2"/>
    <dgm:cxn modelId="{B8BFB8BD-D060-4FF8-8BB7-023EFB9BFD0C}" type="presParOf" srcId="{23921537-6C7C-B34E-A605-0E990EFD6774}" destId="{614EB553-7240-4947-A518-23AAA9CECE23}" srcOrd="0" destOrd="0" presId="urn:microsoft.com/office/officeart/2005/8/layout/hierarchy2"/>
    <dgm:cxn modelId="{59170C1E-8672-4640-A536-FDBB3AD5530E}" type="presParOf" srcId="{23921537-6C7C-B34E-A605-0E990EFD6774}" destId="{AB3E2533-9F59-9141-BD4D-9E2C131DF01C}" srcOrd="1" destOrd="0" presId="urn:microsoft.com/office/officeart/2005/8/layout/hierarchy2"/>
    <dgm:cxn modelId="{24FFC8B7-46DB-46F4-AB3C-2EEBBA9DDAF6}" type="presParOf" srcId="{8E9B6D4E-37CC-7A49-990E-0A5E70AAFDA7}" destId="{FBF5A45E-7B5E-B64D-B298-87CF789A8B46}" srcOrd="2" destOrd="0" presId="urn:microsoft.com/office/officeart/2005/8/layout/hierarchy2"/>
    <dgm:cxn modelId="{42F6FA40-40D9-4B69-B705-C86E740B2B92}" type="presParOf" srcId="{FBF5A45E-7B5E-B64D-B298-87CF789A8B46}" destId="{9B555746-9B35-AA43-BAC3-511C93322E14}" srcOrd="0" destOrd="0" presId="urn:microsoft.com/office/officeart/2005/8/layout/hierarchy2"/>
    <dgm:cxn modelId="{BC8DEFCB-19C6-474A-BB68-BEEFA2B12CC1}" type="presParOf" srcId="{8E9B6D4E-37CC-7A49-990E-0A5E70AAFDA7}" destId="{86B83417-CA12-1948-A47A-6493169F050D}" srcOrd="3" destOrd="0" presId="urn:microsoft.com/office/officeart/2005/8/layout/hierarchy2"/>
    <dgm:cxn modelId="{10C4B3B1-7F6B-46D7-B07B-063211D02183}" type="presParOf" srcId="{86B83417-CA12-1948-A47A-6493169F050D}" destId="{3F705387-FC44-FE4B-ADCE-1CD1F11202C3}" srcOrd="0" destOrd="0" presId="urn:microsoft.com/office/officeart/2005/8/layout/hierarchy2"/>
    <dgm:cxn modelId="{5DF45834-8081-40C1-82C2-070D604533F8}" type="presParOf" srcId="{86B83417-CA12-1948-A47A-6493169F050D}" destId="{18BCF277-E303-5D46-9691-B5D6D04FACF2}" srcOrd="1" destOrd="0" presId="urn:microsoft.com/office/officeart/2005/8/layout/hierarchy2"/>
    <dgm:cxn modelId="{844EF8CB-03E7-4B8A-9B8E-C7BB881650FB}" type="presParOf" srcId="{18BCF277-E303-5D46-9691-B5D6D04FACF2}" destId="{D3731421-613B-B644-8FD9-56C4D5A1D1FD}" srcOrd="0" destOrd="0" presId="urn:microsoft.com/office/officeart/2005/8/layout/hierarchy2"/>
    <dgm:cxn modelId="{1A881622-F85F-48F3-98B9-5496C3B35124}" type="presParOf" srcId="{D3731421-613B-B644-8FD9-56C4D5A1D1FD}" destId="{8744CD08-2FD4-FD4D-9862-FE92BF68F049}" srcOrd="0" destOrd="0" presId="urn:microsoft.com/office/officeart/2005/8/layout/hierarchy2"/>
    <dgm:cxn modelId="{C9498213-D012-4E4D-BE2C-E1C7636842AD}" type="presParOf" srcId="{18BCF277-E303-5D46-9691-B5D6D04FACF2}" destId="{F98CF283-14C6-D748-9693-77D9D56A734D}" srcOrd="1" destOrd="0" presId="urn:microsoft.com/office/officeart/2005/8/layout/hierarchy2"/>
    <dgm:cxn modelId="{AFB6EC86-4F81-48E6-8DB2-8E188BFACCD9}" type="presParOf" srcId="{F98CF283-14C6-D748-9693-77D9D56A734D}" destId="{8B8D7A18-563D-EC4A-9D0E-22BE7015EC96}" srcOrd="0" destOrd="0" presId="urn:microsoft.com/office/officeart/2005/8/layout/hierarchy2"/>
    <dgm:cxn modelId="{A008B378-9855-411F-A373-491C38C24C26}" type="presParOf" srcId="{F98CF283-14C6-D748-9693-77D9D56A734D}" destId="{8F9EFBA9-7A5B-894A-ADD5-34B2A75ABAFA}" srcOrd="1" destOrd="0" presId="urn:microsoft.com/office/officeart/2005/8/layout/hierarchy2"/>
    <dgm:cxn modelId="{3795E70B-BB26-4E93-B14D-54666EA445F6}" type="presParOf" srcId="{8E9B6D4E-37CC-7A49-990E-0A5E70AAFDA7}" destId="{C34A1600-D98D-D44A-A739-9BF9D0656C95}" srcOrd="4" destOrd="0" presId="urn:microsoft.com/office/officeart/2005/8/layout/hierarchy2"/>
    <dgm:cxn modelId="{4769F05E-A2EF-4B98-A9EC-307525EC937D}" type="presParOf" srcId="{C34A1600-D98D-D44A-A739-9BF9D0656C95}" destId="{BB77FD5C-A70E-3248-8F5B-A70545C822AF}" srcOrd="0" destOrd="0" presId="urn:microsoft.com/office/officeart/2005/8/layout/hierarchy2"/>
    <dgm:cxn modelId="{2697DF3F-8848-4160-BEAD-61D9A550E3A0}" type="presParOf" srcId="{8E9B6D4E-37CC-7A49-990E-0A5E70AAFDA7}" destId="{2390E4F2-92E1-254F-919E-20DC3F356C65}" srcOrd="5" destOrd="0" presId="urn:microsoft.com/office/officeart/2005/8/layout/hierarchy2"/>
    <dgm:cxn modelId="{4C1C871E-1B54-4331-9FF1-1335AC5C8EB0}" type="presParOf" srcId="{2390E4F2-92E1-254F-919E-20DC3F356C65}" destId="{145B93BF-3E7F-E848-AC83-21D2EAB88655}" srcOrd="0" destOrd="0" presId="urn:microsoft.com/office/officeart/2005/8/layout/hierarchy2"/>
    <dgm:cxn modelId="{CC075B3C-A188-496D-9254-B90A5A2D18DB}" type="presParOf" srcId="{2390E4F2-92E1-254F-919E-20DC3F356C65}" destId="{22F16A2E-CBCB-BB43-9D0C-E0C88559E78C}" srcOrd="1" destOrd="0" presId="urn:microsoft.com/office/officeart/2005/8/layout/hierarchy2"/>
    <dgm:cxn modelId="{869319CB-7270-49FF-8B78-26491A4AD2BE}" type="presParOf" srcId="{22F16A2E-CBCB-BB43-9D0C-E0C88559E78C}" destId="{79236C51-6D39-49C0-B5B4-EFC4400D35AA}" srcOrd="0" destOrd="0" presId="urn:microsoft.com/office/officeart/2005/8/layout/hierarchy2"/>
    <dgm:cxn modelId="{3FCB0635-0A00-4E28-BB05-E06238E77589}" type="presParOf" srcId="{79236C51-6D39-49C0-B5B4-EFC4400D35AA}" destId="{F64D9FDF-2B06-491A-837F-804DFB3E3B9D}" srcOrd="0" destOrd="0" presId="urn:microsoft.com/office/officeart/2005/8/layout/hierarchy2"/>
    <dgm:cxn modelId="{6DEE3DE0-3FBA-4910-AB83-16C6AB6E274F}" type="presParOf" srcId="{22F16A2E-CBCB-BB43-9D0C-E0C88559E78C}" destId="{B711A228-5012-4356-8AA6-B8DE50695539}" srcOrd="1" destOrd="0" presId="urn:microsoft.com/office/officeart/2005/8/layout/hierarchy2"/>
    <dgm:cxn modelId="{DDBBC1F9-26C9-4B89-89C4-D451D6D9D2FB}" type="presParOf" srcId="{B711A228-5012-4356-8AA6-B8DE50695539}" destId="{DCD75533-89BE-4876-86EE-E2D92EF0214C}" srcOrd="0" destOrd="0" presId="urn:microsoft.com/office/officeart/2005/8/layout/hierarchy2"/>
    <dgm:cxn modelId="{0BA43FB5-49D1-4C5C-8217-3DF3D8AB2B52}" type="presParOf" srcId="{B711A228-5012-4356-8AA6-B8DE50695539}" destId="{E8035380-0ACC-46A5-8124-7C46721F2FD3}" srcOrd="1" destOrd="0" presId="urn:microsoft.com/office/officeart/2005/8/layout/hierarchy2"/>
    <dgm:cxn modelId="{CC3CD533-7C4C-4C63-A8F2-BABD903781F5}" type="presParOf" srcId="{27538B03-C449-0749-92FF-A3DBCCABAB63}" destId="{13F9ECDA-7977-0B4D-B8DA-E06FB410EF0F}" srcOrd="2" destOrd="0" presId="urn:microsoft.com/office/officeart/2005/8/layout/hierarchy2"/>
    <dgm:cxn modelId="{CD5FD064-D291-420E-B260-0679F93369A7}" type="presParOf" srcId="{13F9ECDA-7977-0B4D-B8DA-E06FB410EF0F}" destId="{D3F83575-4E9C-3A44-BA91-73ECB3464204}" srcOrd="0" destOrd="0" presId="urn:microsoft.com/office/officeart/2005/8/layout/hierarchy2"/>
    <dgm:cxn modelId="{EF4CA50B-B672-40A9-9E29-309673A3C305}" type="presParOf" srcId="{27538B03-C449-0749-92FF-A3DBCCABAB63}" destId="{FDD7B3D6-B237-4846-A98B-EF07398B289C}" srcOrd="3" destOrd="0" presId="urn:microsoft.com/office/officeart/2005/8/layout/hierarchy2"/>
    <dgm:cxn modelId="{35D39821-8A84-4FD1-ACC9-9D9D90551303}" type="presParOf" srcId="{FDD7B3D6-B237-4846-A98B-EF07398B289C}" destId="{D6C066F2-4570-A746-BB1B-5E5988854574}" srcOrd="0" destOrd="0" presId="urn:microsoft.com/office/officeart/2005/8/layout/hierarchy2"/>
    <dgm:cxn modelId="{DE5BC016-B51A-43CD-B0B1-D55835A900F2}" type="presParOf" srcId="{FDD7B3D6-B237-4846-A98B-EF07398B289C}" destId="{48718189-8A1C-7D49-A615-BA3783514CEE}" srcOrd="1" destOrd="0" presId="urn:microsoft.com/office/officeart/2005/8/layout/hierarchy2"/>
    <dgm:cxn modelId="{D3BF7CBF-0ED1-45ED-A61F-7A740CED95F4}" type="presParOf" srcId="{48718189-8A1C-7D49-A615-BA3783514CEE}" destId="{B1F588B3-25EE-C44C-A32E-BEB826EFA8E5}" srcOrd="0" destOrd="0" presId="urn:microsoft.com/office/officeart/2005/8/layout/hierarchy2"/>
    <dgm:cxn modelId="{CFF6482A-278B-4926-A952-723C67AE7F83}" type="presParOf" srcId="{B1F588B3-25EE-C44C-A32E-BEB826EFA8E5}" destId="{26767932-EABF-BD4B-A99F-0AB5BEDB6C0F}" srcOrd="0" destOrd="0" presId="urn:microsoft.com/office/officeart/2005/8/layout/hierarchy2"/>
    <dgm:cxn modelId="{E70AEE50-B1F8-418B-AF5C-FCE4D54370E9}" type="presParOf" srcId="{48718189-8A1C-7D49-A615-BA3783514CEE}" destId="{36E4690D-3100-C94A-9394-1FEE041322CC}" srcOrd="1" destOrd="0" presId="urn:microsoft.com/office/officeart/2005/8/layout/hierarchy2"/>
    <dgm:cxn modelId="{F8757E74-6FEA-4B38-8A8A-DA854F70E4EC}" type="presParOf" srcId="{36E4690D-3100-C94A-9394-1FEE041322CC}" destId="{749AF07D-297F-9140-B7CE-136F7C25294D}" srcOrd="0" destOrd="0" presId="urn:microsoft.com/office/officeart/2005/8/layout/hierarchy2"/>
    <dgm:cxn modelId="{40D0CFE0-0B72-4931-90DA-5888DAD5225A}" type="presParOf" srcId="{36E4690D-3100-C94A-9394-1FEE041322CC}" destId="{F60966F9-5E72-144F-A169-07F0A10CCA08}" srcOrd="1" destOrd="0" presId="urn:microsoft.com/office/officeart/2005/8/layout/hierarchy2"/>
    <dgm:cxn modelId="{73EED8A0-6F14-40C8-8FE3-5E144ADBB0F6}" type="presParOf" srcId="{F60966F9-5E72-144F-A169-07F0A10CCA08}" destId="{550B5D4E-6993-8044-9DA4-A2D334A90C2A}" srcOrd="0" destOrd="0" presId="urn:microsoft.com/office/officeart/2005/8/layout/hierarchy2"/>
    <dgm:cxn modelId="{2B5848A1-23F1-4BE3-97E9-3059610A9C28}" type="presParOf" srcId="{550B5D4E-6993-8044-9DA4-A2D334A90C2A}" destId="{D91F0CA5-0059-0743-9679-DBAAAD7E70CE}" srcOrd="0" destOrd="0" presId="urn:microsoft.com/office/officeart/2005/8/layout/hierarchy2"/>
    <dgm:cxn modelId="{A4DF2C1D-00D3-43BB-8E3F-C52CB8F5A63A}" type="presParOf" srcId="{F60966F9-5E72-144F-A169-07F0A10CCA08}" destId="{60A226CE-0EF5-FE46-85CD-36367C2F5AA1}" srcOrd="1" destOrd="0" presId="urn:microsoft.com/office/officeart/2005/8/layout/hierarchy2"/>
    <dgm:cxn modelId="{7CC15E64-749A-4D48-8FAB-5CDD61DBFE1A}" type="presParOf" srcId="{60A226CE-0EF5-FE46-85CD-36367C2F5AA1}" destId="{EF73598F-A60B-634B-9729-0D925D8F3EF3}" srcOrd="0" destOrd="0" presId="urn:microsoft.com/office/officeart/2005/8/layout/hierarchy2"/>
    <dgm:cxn modelId="{106FB89C-0ED8-4EA5-86BF-47A0DD76279A}" type="presParOf" srcId="{60A226CE-0EF5-FE46-85CD-36367C2F5AA1}" destId="{6DCF195A-ABFC-174B-984F-8871B0DAFFF2}" srcOrd="1" destOrd="0" presId="urn:microsoft.com/office/officeart/2005/8/layout/hierarchy2"/>
    <dgm:cxn modelId="{6C010224-9DAA-45DD-A743-E10032902C0C}" type="presParOf" srcId="{07A270CD-E339-1F41-A624-C0C9B701546E}" destId="{304071BC-FD21-A34D-8AA1-512FE010F36F}" srcOrd="2" destOrd="0" presId="urn:microsoft.com/office/officeart/2005/8/layout/hierarchy2"/>
    <dgm:cxn modelId="{9E4D8718-CF0F-4939-8703-B5AC41434796}" type="presParOf" srcId="{304071BC-FD21-A34D-8AA1-512FE010F36F}" destId="{E2B7BB4B-31ED-6147-8A3D-C9E80588445E}" srcOrd="0" destOrd="0" presId="urn:microsoft.com/office/officeart/2005/8/layout/hierarchy2"/>
    <dgm:cxn modelId="{353A4E2C-2786-4DA9-ADBE-23864FD75AD9}" type="presParOf" srcId="{07A270CD-E339-1F41-A624-C0C9B701546E}" destId="{DE0FDFF8-385A-C04C-B3F6-40EAF967B582}" srcOrd="3" destOrd="0" presId="urn:microsoft.com/office/officeart/2005/8/layout/hierarchy2"/>
    <dgm:cxn modelId="{0EB70A8C-3C88-485B-9B90-9EC7CA0BDB00}" type="presParOf" srcId="{DE0FDFF8-385A-C04C-B3F6-40EAF967B582}" destId="{5FCF5585-6B9D-8241-B082-12DAF0EE38EE}" srcOrd="0" destOrd="0" presId="urn:microsoft.com/office/officeart/2005/8/layout/hierarchy2"/>
    <dgm:cxn modelId="{E426DADD-9927-4468-83C7-16387FDF0B7E}" type="presParOf" srcId="{DE0FDFF8-385A-C04C-B3F6-40EAF967B582}" destId="{06C9E034-AE38-3943-BA36-334E6DF4086C}" srcOrd="1" destOrd="0" presId="urn:microsoft.com/office/officeart/2005/8/layout/hierarchy2"/>
    <dgm:cxn modelId="{7434E16F-D4FB-4E82-ADC5-D527BB90BB81}" type="presParOf" srcId="{06C9E034-AE38-3943-BA36-334E6DF4086C}" destId="{BF8D67AE-9E1F-E74A-A60C-7431B1EBFDF2}" srcOrd="0" destOrd="0" presId="urn:microsoft.com/office/officeart/2005/8/layout/hierarchy2"/>
    <dgm:cxn modelId="{0106D635-E05C-4E29-8117-00B9E4420AD8}" type="presParOf" srcId="{BF8D67AE-9E1F-E74A-A60C-7431B1EBFDF2}" destId="{C413770B-1F09-DA4A-AB2E-2AD22CF9265C}" srcOrd="0" destOrd="0" presId="urn:microsoft.com/office/officeart/2005/8/layout/hierarchy2"/>
    <dgm:cxn modelId="{4842A783-1D3D-49D4-A291-6C4D36F35209}" type="presParOf" srcId="{06C9E034-AE38-3943-BA36-334E6DF4086C}" destId="{ABEB1E3B-DC5F-A145-8E20-8E0F75969C0B}" srcOrd="1" destOrd="0" presId="urn:microsoft.com/office/officeart/2005/8/layout/hierarchy2"/>
    <dgm:cxn modelId="{13D6E188-0E91-4756-9ACE-43E0AF3EB992}" type="presParOf" srcId="{ABEB1E3B-DC5F-A145-8E20-8E0F75969C0B}" destId="{50C68D2C-D3D4-984F-AAB0-04026663A4D1}" srcOrd="0" destOrd="0" presId="urn:microsoft.com/office/officeart/2005/8/layout/hierarchy2"/>
    <dgm:cxn modelId="{CFDE773D-3460-4376-A962-0A06D52F6825}" type="presParOf" srcId="{ABEB1E3B-DC5F-A145-8E20-8E0F75969C0B}" destId="{7F4FDC3D-73D1-EF4A-A417-AC0996A63793}" srcOrd="1" destOrd="0" presId="urn:microsoft.com/office/officeart/2005/8/layout/hierarchy2"/>
    <dgm:cxn modelId="{03055CC4-E272-4935-8B35-F1D26FA4528B}" type="presParOf" srcId="{7F4FDC3D-73D1-EF4A-A417-AC0996A63793}" destId="{72CAF07C-056A-4492-9CAC-AE7CCF878124}" srcOrd="0" destOrd="0" presId="urn:microsoft.com/office/officeart/2005/8/layout/hierarchy2"/>
    <dgm:cxn modelId="{BED72189-26AD-4DDC-8673-3004FC8CA9AA}" type="presParOf" srcId="{72CAF07C-056A-4492-9CAC-AE7CCF878124}" destId="{E5D6BD4A-F395-4701-8907-726EC2F6561E}" srcOrd="0" destOrd="0" presId="urn:microsoft.com/office/officeart/2005/8/layout/hierarchy2"/>
    <dgm:cxn modelId="{DDA9F582-063C-4E07-BD13-1FD3AC7B96DE}" type="presParOf" srcId="{7F4FDC3D-73D1-EF4A-A417-AC0996A63793}" destId="{AA37FA50-8DA4-4C15-9A13-150FBB055C64}" srcOrd="1" destOrd="0" presId="urn:microsoft.com/office/officeart/2005/8/layout/hierarchy2"/>
    <dgm:cxn modelId="{667E5F5A-A88D-4693-8395-08B6B637E009}" type="presParOf" srcId="{AA37FA50-8DA4-4C15-9A13-150FBB055C64}" destId="{C8677E55-3E9A-445E-9B9E-7561A67A4543}" srcOrd="0" destOrd="0" presId="urn:microsoft.com/office/officeart/2005/8/layout/hierarchy2"/>
    <dgm:cxn modelId="{8E0042C5-33F5-482F-B839-7CC8DA29A4AC}" type="presParOf" srcId="{AA37FA50-8DA4-4C15-9A13-150FBB055C64}" destId="{CFA44B07-A74E-4311-80C2-08ADC8AB58A6}" srcOrd="1" destOrd="0" presId="urn:microsoft.com/office/officeart/2005/8/layout/hierarchy2"/>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AE3FE3-B0C5-0941-8EFA-93DB18027AF6}"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en-US"/>
        </a:p>
      </dgm:t>
    </dgm:pt>
    <dgm:pt modelId="{5FB03EFD-69F7-6D40-8E96-0E3044915F04}">
      <dgm:prSet phldrT="[Text]">
        <dgm:style>
          <a:lnRef idx="2">
            <a:schemeClr val="accent2"/>
          </a:lnRef>
          <a:fillRef idx="1">
            <a:schemeClr val="lt1"/>
          </a:fillRef>
          <a:effectRef idx="0">
            <a:schemeClr val="accent2"/>
          </a:effectRef>
          <a:fontRef idx="minor">
            <a:schemeClr val="dk1"/>
          </a:fontRef>
        </dgm:style>
      </dgm:prSet>
      <dgm:spPr>
        <a:effectLst>
          <a:glow rad="63500">
            <a:schemeClr val="accent2">
              <a:alpha val="75000"/>
            </a:schemeClr>
          </a:glow>
        </a:effectLst>
      </dgm:spPr>
      <dgm:t>
        <a:bodyPr/>
        <a:lstStyle/>
        <a:p>
          <a:r>
            <a:rPr lang="en-US" dirty="0"/>
            <a:t>‘Walk away’ </a:t>
          </a:r>
        </a:p>
      </dgm:t>
    </dgm:pt>
    <dgm:pt modelId="{3560306E-6605-534F-ADE3-ACB59267F478}" type="parTrans" cxnId="{5FCE07C9-9F60-E449-AF97-84F484CDCEF0}">
      <dgm:prSet/>
      <dgm:spPr/>
      <dgm:t>
        <a:bodyPr/>
        <a:lstStyle/>
        <a:p>
          <a:endParaRPr lang="en-US"/>
        </a:p>
      </dgm:t>
    </dgm:pt>
    <dgm:pt modelId="{83CC9EAA-2BE2-EA43-BA91-C89C71E5109D}" type="sibTrans" cxnId="{5FCE07C9-9F60-E449-AF97-84F484CDCEF0}">
      <dgm:prSet/>
      <dgm:spPr/>
      <dgm:t>
        <a:bodyPr/>
        <a:lstStyle/>
        <a:p>
          <a:endParaRPr lang="en-US"/>
        </a:p>
      </dgm:t>
    </dgm:pt>
    <dgm:pt modelId="{EAD097AB-10C0-664B-B720-C8714BA6A5A7}">
      <dgm:prSet phldrT="[Text]">
        <dgm:style>
          <a:lnRef idx="2">
            <a:schemeClr val="accent2"/>
          </a:lnRef>
          <a:fillRef idx="1">
            <a:schemeClr val="lt1"/>
          </a:fillRef>
          <a:effectRef idx="0">
            <a:schemeClr val="accent2"/>
          </a:effectRef>
          <a:fontRef idx="minor">
            <a:schemeClr val="dk1"/>
          </a:fontRef>
        </dgm:style>
      </dgm:prSet>
      <dgm:spPr>
        <a:effectLst>
          <a:glow rad="63500">
            <a:schemeClr val="accent2">
              <a:alpha val="75000"/>
            </a:schemeClr>
          </a:glow>
        </a:effectLst>
      </dgm:spPr>
      <dgm:t>
        <a:bodyPr/>
        <a:lstStyle/>
        <a:p>
          <a:r>
            <a:rPr lang="en-US" dirty="0"/>
            <a:t>Get consent order approved by the Court </a:t>
          </a:r>
        </a:p>
      </dgm:t>
    </dgm:pt>
    <dgm:pt modelId="{0A430972-59E8-CD4C-96F0-3946B860EFE0}" type="parTrans" cxnId="{CEF1B8BD-5F63-4E48-B0FB-8072F95A054E}">
      <dgm:prSet/>
      <dgm:spPr/>
      <dgm:t>
        <a:bodyPr/>
        <a:lstStyle/>
        <a:p>
          <a:endParaRPr lang="en-US"/>
        </a:p>
      </dgm:t>
    </dgm:pt>
    <dgm:pt modelId="{D2447AE8-1F98-1745-8861-351937350615}" type="sibTrans" cxnId="{CEF1B8BD-5F63-4E48-B0FB-8072F95A054E}">
      <dgm:prSet/>
      <dgm:spPr/>
      <dgm:t>
        <a:bodyPr/>
        <a:lstStyle/>
        <a:p>
          <a:endParaRPr lang="en-US"/>
        </a:p>
      </dgm:t>
    </dgm:pt>
    <dgm:pt modelId="{10134F88-7FE0-F240-AE10-C63CC3AF1BBF}">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a:t>NOT legally BINDING </a:t>
          </a:r>
        </a:p>
      </dgm:t>
    </dgm:pt>
    <dgm:pt modelId="{DB2CD587-9AE5-CA46-AFFC-22FAFCE62F31}" type="parTrans" cxnId="{CEDDAF26-CD38-7849-8059-D4A5326EB0EE}">
      <dgm:prSet/>
      <dgm:spPr/>
      <dgm:t>
        <a:bodyPr/>
        <a:lstStyle/>
        <a:p>
          <a:endParaRPr lang="en-US"/>
        </a:p>
      </dgm:t>
    </dgm:pt>
    <dgm:pt modelId="{ED1870C7-AEE8-EA40-80C5-C6E9AA612993}" type="sibTrans" cxnId="{CEDDAF26-CD38-7849-8059-D4A5326EB0EE}">
      <dgm:prSet/>
      <dgm:spPr/>
      <dgm:t>
        <a:bodyPr/>
        <a:lstStyle/>
        <a:p>
          <a:endParaRPr lang="en-US"/>
        </a:p>
      </dgm:t>
    </dgm:pt>
    <dgm:pt modelId="{BE8B3A02-85B5-0149-9E83-C2D0BC9879F7}">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a:t>BINDING</a:t>
          </a:r>
        </a:p>
      </dgm:t>
    </dgm:pt>
    <dgm:pt modelId="{6D7051FD-8947-9841-BE63-9BB5C86C9E41}" type="parTrans" cxnId="{7F72E390-3548-C642-BEEA-6AFFE04727BE}">
      <dgm:prSet/>
      <dgm:spPr/>
      <dgm:t>
        <a:bodyPr/>
        <a:lstStyle/>
        <a:p>
          <a:endParaRPr lang="en-US"/>
        </a:p>
      </dgm:t>
    </dgm:pt>
    <dgm:pt modelId="{DA16AF08-3D85-6549-9B8D-71CB80899FEB}" type="sibTrans" cxnId="{7F72E390-3548-C642-BEEA-6AFFE04727BE}">
      <dgm:prSet/>
      <dgm:spPr/>
      <dgm:t>
        <a:bodyPr/>
        <a:lstStyle/>
        <a:p>
          <a:endParaRPr lang="en-US"/>
        </a:p>
      </dgm:t>
    </dgm:pt>
    <dgm:pt modelId="{988D61D4-2AB9-C44E-B98F-2521A28212E4}">
      <dgm:prSet phldrT="[Text]">
        <dgm:style>
          <a:lnRef idx="2">
            <a:schemeClr val="accent2"/>
          </a:lnRef>
          <a:fillRef idx="1">
            <a:schemeClr val="lt1"/>
          </a:fillRef>
          <a:effectRef idx="0">
            <a:schemeClr val="accent2"/>
          </a:effectRef>
          <a:fontRef idx="minor">
            <a:schemeClr val="dk1"/>
          </a:fontRef>
        </dgm:style>
      </dgm:prSet>
      <dgm:spPr>
        <a:effectLst>
          <a:glow rad="63500">
            <a:schemeClr val="accent2">
              <a:alpha val="75000"/>
            </a:schemeClr>
          </a:glow>
        </a:effectLst>
      </dgm:spPr>
      <dgm:t>
        <a:bodyPr/>
        <a:lstStyle/>
        <a:p>
          <a:r>
            <a:rPr lang="en-US" dirty="0"/>
            <a:t>Reach agreement </a:t>
          </a:r>
        </a:p>
      </dgm:t>
    </dgm:pt>
    <dgm:pt modelId="{1D6CFF9C-158B-5E4F-8460-39C051FD7500}" type="parTrans" cxnId="{F292C2BB-D8D3-6347-9AC9-64C7D9BCAC41}">
      <dgm:prSet/>
      <dgm:spPr/>
      <dgm:t>
        <a:bodyPr/>
        <a:lstStyle/>
        <a:p>
          <a:endParaRPr lang="en-US"/>
        </a:p>
      </dgm:t>
    </dgm:pt>
    <dgm:pt modelId="{6E3CA71B-1F04-AF46-A0FF-D898897BD20F}" type="sibTrans" cxnId="{F292C2BB-D8D3-6347-9AC9-64C7D9BCAC41}">
      <dgm:prSet/>
      <dgm:spPr/>
      <dgm:t>
        <a:bodyPr/>
        <a:lstStyle/>
        <a:p>
          <a:endParaRPr lang="en-US"/>
        </a:p>
      </dgm:t>
    </dgm:pt>
    <dgm:pt modelId="{08DA587B-6EAF-CE44-BF6B-A3E52FBEF398}">
      <dgm:prSet phldrT="[Text]">
        <dgm:style>
          <a:lnRef idx="2">
            <a:schemeClr val="accent2"/>
          </a:lnRef>
          <a:fillRef idx="1">
            <a:schemeClr val="lt1"/>
          </a:fillRef>
          <a:effectRef idx="0">
            <a:schemeClr val="accent2"/>
          </a:effectRef>
          <a:fontRef idx="minor">
            <a:schemeClr val="dk1"/>
          </a:fontRef>
        </dgm:style>
      </dgm:prSet>
      <dgm:spPr>
        <a:effectLst>
          <a:glow rad="63500">
            <a:schemeClr val="accent2">
              <a:alpha val="75000"/>
            </a:schemeClr>
          </a:glow>
        </a:effectLst>
      </dgm:spPr>
      <dgm:t>
        <a:bodyPr/>
        <a:lstStyle/>
        <a:p>
          <a:r>
            <a:rPr lang="en-US" dirty="0"/>
            <a:t>Binding Financial Agreement  </a:t>
          </a:r>
        </a:p>
      </dgm:t>
    </dgm:pt>
    <dgm:pt modelId="{9AFF5033-FC07-9F4B-9215-1F783DA2D052}" type="parTrans" cxnId="{B44464D0-414C-5C44-B260-66305C63F119}">
      <dgm:prSet/>
      <dgm:spPr/>
      <dgm:t>
        <a:bodyPr/>
        <a:lstStyle/>
        <a:p>
          <a:endParaRPr lang="en-US"/>
        </a:p>
      </dgm:t>
    </dgm:pt>
    <dgm:pt modelId="{DB306169-25EF-D844-9521-5ED690F28201}" type="sibTrans" cxnId="{B44464D0-414C-5C44-B260-66305C63F119}">
      <dgm:prSet/>
      <dgm:spPr/>
      <dgm:t>
        <a:bodyPr/>
        <a:lstStyle/>
        <a:p>
          <a:endParaRPr lang="en-US"/>
        </a:p>
      </dgm:t>
    </dgm:pt>
    <dgm:pt modelId="{2E9AE50D-5120-4757-80BE-6C467153D2B4}">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a:t>Additional requirements and necessary legal costs </a:t>
          </a:r>
        </a:p>
      </dgm:t>
    </dgm:pt>
    <dgm:pt modelId="{20B0C053-114C-4484-813E-73C09E588BEE}" type="parTrans" cxnId="{BF9476CD-BE66-4081-849F-2D21B2C7492A}">
      <dgm:prSet/>
      <dgm:spPr/>
      <dgm:t>
        <a:bodyPr/>
        <a:lstStyle/>
        <a:p>
          <a:endParaRPr lang="en-AU"/>
        </a:p>
      </dgm:t>
    </dgm:pt>
    <dgm:pt modelId="{BD3DC638-661D-4EE9-88BA-4EE62F9B2623}" type="sibTrans" cxnId="{BF9476CD-BE66-4081-849F-2D21B2C7492A}">
      <dgm:prSet/>
      <dgm:spPr/>
      <dgm:t>
        <a:bodyPr/>
        <a:lstStyle/>
        <a:p>
          <a:endParaRPr lang="en-AU"/>
        </a:p>
      </dgm:t>
    </dgm:pt>
    <dgm:pt modelId="{BB44C18A-B057-F34A-92C6-1E35FA25C7EE}" type="pres">
      <dgm:prSet presAssocID="{4FAE3FE3-B0C5-0941-8EFA-93DB18027AF6}" presName="diagram" presStyleCnt="0">
        <dgm:presLayoutVars>
          <dgm:chPref val="1"/>
          <dgm:dir/>
          <dgm:animOne val="branch"/>
          <dgm:animLvl val="lvl"/>
          <dgm:resizeHandles val="exact"/>
        </dgm:presLayoutVars>
      </dgm:prSet>
      <dgm:spPr/>
    </dgm:pt>
    <dgm:pt modelId="{2AFF7487-EC72-4B16-B308-D921731B70F2}" type="pres">
      <dgm:prSet presAssocID="{988D61D4-2AB9-C44E-B98F-2521A28212E4}" presName="root1" presStyleCnt="0"/>
      <dgm:spPr/>
    </dgm:pt>
    <dgm:pt modelId="{B9725012-7FEE-49FA-BF92-A47D0F269FCD}" type="pres">
      <dgm:prSet presAssocID="{988D61D4-2AB9-C44E-B98F-2521A28212E4}" presName="LevelOneTextNode" presStyleLbl="node0" presStyleIdx="0" presStyleCnt="1">
        <dgm:presLayoutVars>
          <dgm:chPref val="3"/>
        </dgm:presLayoutVars>
      </dgm:prSet>
      <dgm:spPr/>
    </dgm:pt>
    <dgm:pt modelId="{2628951D-1C72-4D09-BECF-7B52A76F3A00}" type="pres">
      <dgm:prSet presAssocID="{988D61D4-2AB9-C44E-B98F-2521A28212E4}" presName="level2hierChild" presStyleCnt="0"/>
      <dgm:spPr/>
    </dgm:pt>
    <dgm:pt modelId="{D6A88E50-8C29-814D-AE11-CE5BF953AC58}" type="pres">
      <dgm:prSet presAssocID="{3560306E-6605-534F-ADE3-ACB59267F478}" presName="conn2-1" presStyleLbl="parChTrans1D2" presStyleIdx="0" presStyleCnt="3"/>
      <dgm:spPr/>
    </dgm:pt>
    <dgm:pt modelId="{98458DD5-18C2-4648-B396-E83E344DBE99}" type="pres">
      <dgm:prSet presAssocID="{3560306E-6605-534F-ADE3-ACB59267F478}" presName="connTx" presStyleLbl="parChTrans1D2" presStyleIdx="0" presStyleCnt="3"/>
      <dgm:spPr/>
    </dgm:pt>
    <dgm:pt modelId="{D3646C26-2379-BF43-8CA5-B5063BFAE284}" type="pres">
      <dgm:prSet presAssocID="{5FB03EFD-69F7-6D40-8E96-0E3044915F04}" presName="root2" presStyleCnt="0"/>
      <dgm:spPr/>
    </dgm:pt>
    <dgm:pt modelId="{76A43516-E888-454B-BDD1-EBD10C961A8E}" type="pres">
      <dgm:prSet presAssocID="{5FB03EFD-69F7-6D40-8E96-0E3044915F04}" presName="LevelTwoTextNode" presStyleLbl="node2" presStyleIdx="0" presStyleCnt="3">
        <dgm:presLayoutVars>
          <dgm:chPref val="3"/>
        </dgm:presLayoutVars>
      </dgm:prSet>
      <dgm:spPr/>
    </dgm:pt>
    <dgm:pt modelId="{C0F94378-30DE-1A4B-BAAA-E180E565E6B0}" type="pres">
      <dgm:prSet presAssocID="{5FB03EFD-69F7-6D40-8E96-0E3044915F04}" presName="level3hierChild" presStyleCnt="0"/>
      <dgm:spPr/>
    </dgm:pt>
    <dgm:pt modelId="{30FC0ACD-8E7B-3240-A46D-53D763773E6D}" type="pres">
      <dgm:prSet presAssocID="{DB2CD587-9AE5-CA46-AFFC-22FAFCE62F31}" presName="conn2-1" presStyleLbl="parChTrans1D3" presStyleIdx="0" presStyleCnt="3"/>
      <dgm:spPr/>
    </dgm:pt>
    <dgm:pt modelId="{FD753BD5-143C-4049-808E-F9D96B72D40C}" type="pres">
      <dgm:prSet presAssocID="{DB2CD587-9AE5-CA46-AFFC-22FAFCE62F31}" presName="connTx" presStyleLbl="parChTrans1D3" presStyleIdx="0" presStyleCnt="3"/>
      <dgm:spPr/>
    </dgm:pt>
    <dgm:pt modelId="{23921537-6C7C-B34E-A605-0E990EFD6774}" type="pres">
      <dgm:prSet presAssocID="{10134F88-7FE0-F240-AE10-C63CC3AF1BBF}" presName="root2" presStyleCnt="0"/>
      <dgm:spPr/>
    </dgm:pt>
    <dgm:pt modelId="{614EB553-7240-4947-A518-23AAA9CECE23}" type="pres">
      <dgm:prSet presAssocID="{10134F88-7FE0-F240-AE10-C63CC3AF1BBF}" presName="LevelTwoTextNode" presStyleLbl="node3" presStyleIdx="0" presStyleCnt="3">
        <dgm:presLayoutVars>
          <dgm:chPref val="3"/>
        </dgm:presLayoutVars>
      </dgm:prSet>
      <dgm:spPr/>
    </dgm:pt>
    <dgm:pt modelId="{AB3E2533-9F59-9141-BD4D-9E2C131DF01C}" type="pres">
      <dgm:prSet presAssocID="{10134F88-7FE0-F240-AE10-C63CC3AF1BBF}" presName="level3hierChild" presStyleCnt="0"/>
      <dgm:spPr/>
    </dgm:pt>
    <dgm:pt modelId="{FBF5A45E-7B5E-B64D-B298-87CF789A8B46}" type="pres">
      <dgm:prSet presAssocID="{0A430972-59E8-CD4C-96F0-3946B860EFE0}" presName="conn2-1" presStyleLbl="parChTrans1D2" presStyleIdx="1" presStyleCnt="3"/>
      <dgm:spPr/>
    </dgm:pt>
    <dgm:pt modelId="{9B555746-9B35-AA43-BAC3-511C93322E14}" type="pres">
      <dgm:prSet presAssocID="{0A430972-59E8-CD4C-96F0-3946B860EFE0}" presName="connTx" presStyleLbl="parChTrans1D2" presStyleIdx="1" presStyleCnt="3"/>
      <dgm:spPr/>
    </dgm:pt>
    <dgm:pt modelId="{86B83417-CA12-1948-A47A-6493169F050D}" type="pres">
      <dgm:prSet presAssocID="{EAD097AB-10C0-664B-B720-C8714BA6A5A7}" presName="root2" presStyleCnt="0"/>
      <dgm:spPr/>
    </dgm:pt>
    <dgm:pt modelId="{3F705387-FC44-FE4B-ADCE-1CD1F11202C3}" type="pres">
      <dgm:prSet presAssocID="{EAD097AB-10C0-664B-B720-C8714BA6A5A7}" presName="LevelTwoTextNode" presStyleLbl="node2" presStyleIdx="1" presStyleCnt="3">
        <dgm:presLayoutVars>
          <dgm:chPref val="3"/>
        </dgm:presLayoutVars>
      </dgm:prSet>
      <dgm:spPr/>
    </dgm:pt>
    <dgm:pt modelId="{18BCF277-E303-5D46-9691-B5D6D04FACF2}" type="pres">
      <dgm:prSet presAssocID="{EAD097AB-10C0-664B-B720-C8714BA6A5A7}" presName="level3hierChild" presStyleCnt="0"/>
      <dgm:spPr/>
    </dgm:pt>
    <dgm:pt modelId="{D3731421-613B-B644-8FD9-56C4D5A1D1FD}" type="pres">
      <dgm:prSet presAssocID="{6D7051FD-8947-9841-BE63-9BB5C86C9E41}" presName="conn2-1" presStyleLbl="parChTrans1D3" presStyleIdx="1" presStyleCnt="3"/>
      <dgm:spPr/>
    </dgm:pt>
    <dgm:pt modelId="{8744CD08-2FD4-FD4D-9862-FE92BF68F049}" type="pres">
      <dgm:prSet presAssocID="{6D7051FD-8947-9841-BE63-9BB5C86C9E41}" presName="connTx" presStyleLbl="parChTrans1D3" presStyleIdx="1" presStyleCnt="3"/>
      <dgm:spPr/>
    </dgm:pt>
    <dgm:pt modelId="{F98CF283-14C6-D748-9693-77D9D56A734D}" type="pres">
      <dgm:prSet presAssocID="{BE8B3A02-85B5-0149-9E83-C2D0BC9879F7}" presName="root2" presStyleCnt="0"/>
      <dgm:spPr/>
    </dgm:pt>
    <dgm:pt modelId="{8B8D7A18-563D-EC4A-9D0E-22BE7015EC96}" type="pres">
      <dgm:prSet presAssocID="{BE8B3A02-85B5-0149-9E83-C2D0BC9879F7}" presName="LevelTwoTextNode" presStyleLbl="node3" presStyleIdx="1" presStyleCnt="3">
        <dgm:presLayoutVars>
          <dgm:chPref val="3"/>
        </dgm:presLayoutVars>
      </dgm:prSet>
      <dgm:spPr/>
    </dgm:pt>
    <dgm:pt modelId="{8F9EFBA9-7A5B-894A-ADD5-34B2A75ABAFA}" type="pres">
      <dgm:prSet presAssocID="{BE8B3A02-85B5-0149-9E83-C2D0BC9879F7}" presName="level3hierChild" presStyleCnt="0"/>
      <dgm:spPr/>
    </dgm:pt>
    <dgm:pt modelId="{C34A1600-D98D-D44A-A739-9BF9D0656C95}" type="pres">
      <dgm:prSet presAssocID="{9AFF5033-FC07-9F4B-9215-1F783DA2D052}" presName="conn2-1" presStyleLbl="parChTrans1D2" presStyleIdx="2" presStyleCnt="3"/>
      <dgm:spPr/>
    </dgm:pt>
    <dgm:pt modelId="{BB77FD5C-A70E-3248-8F5B-A70545C822AF}" type="pres">
      <dgm:prSet presAssocID="{9AFF5033-FC07-9F4B-9215-1F783DA2D052}" presName="connTx" presStyleLbl="parChTrans1D2" presStyleIdx="2" presStyleCnt="3"/>
      <dgm:spPr/>
    </dgm:pt>
    <dgm:pt modelId="{2390E4F2-92E1-254F-919E-20DC3F356C65}" type="pres">
      <dgm:prSet presAssocID="{08DA587B-6EAF-CE44-BF6B-A3E52FBEF398}" presName="root2" presStyleCnt="0"/>
      <dgm:spPr/>
    </dgm:pt>
    <dgm:pt modelId="{145B93BF-3E7F-E848-AC83-21D2EAB88655}" type="pres">
      <dgm:prSet presAssocID="{08DA587B-6EAF-CE44-BF6B-A3E52FBEF398}" presName="LevelTwoTextNode" presStyleLbl="node2" presStyleIdx="2" presStyleCnt="3">
        <dgm:presLayoutVars>
          <dgm:chPref val="3"/>
        </dgm:presLayoutVars>
      </dgm:prSet>
      <dgm:spPr/>
    </dgm:pt>
    <dgm:pt modelId="{22F16A2E-CBCB-BB43-9D0C-E0C88559E78C}" type="pres">
      <dgm:prSet presAssocID="{08DA587B-6EAF-CE44-BF6B-A3E52FBEF398}" presName="level3hierChild" presStyleCnt="0"/>
      <dgm:spPr/>
    </dgm:pt>
    <dgm:pt modelId="{79236C51-6D39-49C0-B5B4-EFC4400D35AA}" type="pres">
      <dgm:prSet presAssocID="{20B0C053-114C-4484-813E-73C09E588BEE}" presName="conn2-1" presStyleLbl="parChTrans1D3" presStyleIdx="2" presStyleCnt="3"/>
      <dgm:spPr/>
    </dgm:pt>
    <dgm:pt modelId="{F64D9FDF-2B06-491A-837F-804DFB3E3B9D}" type="pres">
      <dgm:prSet presAssocID="{20B0C053-114C-4484-813E-73C09E588BEE}" presName="connTx" presStyleLbl="parChTrans1D3" presStyleIdx="2" presStyleCnt="3"/>
      <dgm:spPr/>
    </dgm:pt>
    <dgm:pt modelId="{B711A228-5012-4356-8AA6-B8DE50695539}" type="pres">
      <dgm:prSet presAssocID="{2E9AE50D-5120-4757-80BE-6C467153D2B4}" presName="root2" presStyleCnt="0"/>
      <dgm:spPr/>
    </dgm:pt>
    <dgm:pt modelId="{DCD75533-89BE-4876-86EE-E2D92EF0214C}" type="pres">
      <dgm:prSet presAssocID="{2E9AE50D-5120-4757-80BE-6C467153D2B4}" presName="LevelTwoTextNode" presStyleLbl="node3" presStyleIdx="2" presStyleCnt="3">
        <dgm:presLayoutVars>
          <dgm:chPref val="3"/>
        </dgm:presLayoutVars>
      </dgm:prSet>
      <dgm:spPr/>
    </dgm:pt>
    <dgm:pt modelId="{E8035380-0ACC-46A5-8124-7C46721F2FD3}" type="pres">
      <dgm:prSet presAssocID="{2E9AE50D-5120-4757-80BE-6C467153D2B4}" presName="level3hierChild" presStyleCnt="0"/>
      <dgm:spPr/>
    </dgm:pt>
  </dgm:ptLst>
  <dgm:cxnLst>
    <dgm:cxn modelId="{9894BD97-4BC7-4738-BFF2-A235EBEB5F91}" type="presOf" srcId="{20B0C053-114C-4484-813E-73C09E588BEE}" destId="{F64D9FDF-2B06-491A-837F-804DFB3E3B9D}" srcOrd="1" destOrd="0" presId="urn:microsoft.com/office/officeart/2005/8/layout/hierarchy2"/>
    <dgm:cxn modelId="{B571E0C2-A0DA-4293-89EB-C9EEC7585EF1}" type="presOf" srcId="{10134F88-7FE0-F240-AE10-C63CC3AF1BBF}" destId="{614EB553-7240-4947-A518-23AAA9CECE23}" srcOrd="0" destOrd="0" presId="urn:microsoft.com/office/officeart/2005/8/layout/hierarchy2"/>
    <dgm:cxn modelId="{6DEEB6C0-0997-49D3-9A35-F32E7FC81650}" type="presOf" srcId="{6D7051FD-8947-9841-BE63-9BB5C86C9E41}" destId="{D3731421-613B-B644-8FD9-56C4D5A1D1FD}" srcOrd="0" destOrd="0" presId="urn:microsoft.com/office/officeart/2005/8/layout/hierarchy2"/>
    <dgm:cxn modelId="{7F72E390-3548-C642-BEEA-6AFFE04727BE}" srcId="{EAD097AB-10C0-664B-B720-C8714BA6A5A7}" destId="{BE8B3A02-85B5-0149-9E83-C2D0BC9879F7}" srcOrd="0" destOrd="0" parTransId="{6D7051FD-8947-9841-BE63-9BB5C86C9E41}" sibTransId="{DA16AF08-3D85-6549-9B8D-71CB80899FEB}"/>
    <dgm:cxn modelId="{F6F72D1E-4F83-48DA-B505-F0BF714B78A8}" type="presOf" srcId="{3560306E-6605-534F-ADE3-ACB59267F478}" destId="{98458DD5-18C2-4648-B396-E83E344DBE99}" srcOrd="1" destOrd="0" presId="urn:microsoft.com/office/officeart/2005/8/layout/hierarchy2"/>
    <dgm:cxn modelId="{F916B0E2-83C9-4CAA-8C6A-CEEE2E21CA1B}" type="presOf" srcId="{9AFF5033-FC07-9F4B-9215-1F783DA2D052}" destId="{BB77FD5C-A70E-3248-8F5B-A70545C822AF}" srcOrd="1" destOrd="0" presId="urn:microsoft.com/office/officeart/2005/8/layout/hierarchy2"/>
    <dgm:cxn modelId="{CEDDAF26-CD38-7849-8059-D4A5326EB0EE}" srcId="{5FB03EFD-69F7-6D40-8E96-0E3044915F04}" destId="{10134F88-7FE0-F240-AE10-C63CC3AF1BBF}" srcOrd="0" destOrd="0" parTransId="{DB2CD587-9AE5-CA46-AFFC-22FAFCE62F31}" sibTransId="{ED1870C7-AEE8-EA40-80C5-C6E9AA612993}"/>
    <dgm:cxn modelId="{30C05026-2D01-4AA7-9755-74E2C791FD09}" type="presOf" srcId="{988D61D4-2AB9-C44E-B98F-2521A28212E4}" destId="{B9725012-7FEE-49FA-BF92-A47D0F269FCD}" srcOrd="0" destOrd="0" presId="urn:microsoft.com/office/officeart/2005/8/layout/hierarchy2"/>
    <dgm:cxn modelId="{0A6DD833-997E-4D3D-9D78-A27658DC3AAA}" type="presOf" srcId="{6D7051FD-8947-9841-BE63-9BB5C86C9E41}" destId="{8744CD08-2FD4-FD4D-9862-FE92BF68F049}" srcOrd="1" destOrd="0" presId="urn:microsoft.com/office/officeart/2005/8/layout/hierarchy2"/>
    <dgm:cxn modelId="{6C68F063-F9BA-42BC-87FF-1332EF34734F}" type="presOf" srcId="{2E9AE50D-5120-4757-80BE-6C467153D2B4}" destId="{DCD75533-89BE-4876-86EE-E2D92EF0214C}" srcOrd="0" destOrd="0" presId="urn:microsoft.com/office/officeart/2005/8/layout/hierarchy2"/>
    <dgm:cxn modelId="{5FCE07C9-9F60-E449-AF97-84F484CDCEF0}" srcId="{988D61D4-2AB9-C44E-B98F-2521A28212E4}" destId="{5FB03EFD-69F7-6D40-8E96-0E3044915F04}" srcOrd="0" destOrd="0" parTransId="{3560306E-6605-534F-ADE3-ACB59267F478}" sibTransId="{83CC9EAA-2BE2-EA43-BA91-C89C71E5109D}"/>
    <dgm:cxn modelId="{32672B0B-725F-4311-9CF2-261EAFBA5BE1}" type="presOf" srcId="{0A430972-59E8-CD4C-96F0-3946B860EFE0}" destId="{FBF5A45E-7B5E-B64D-B298-87CF789A8B46}" srcOrd="0" destOrd="0" presId="urn:microsoft.com/office/officeart/2005/8/layout/hierarchy2"/>
    <dgm:cxn modelId="{B44464D0-414C-5C44-B260-66305C63F119}" srcId="{988D61D4-2AB9-C44E-B98F-2521A28212E4}" destId="{08DA587B-6EAF-CE44-BF6B-A3E52FBEF398}" srcOrd="2" destOrd="0" parTransId="{9AFF5033-FC07-9F4B-9215-1F783DA2D052}" sibTransId="{DB306169-25EF-D844-9521-5ED690F28201}"/>
    <dgm:cxn modelId="{7CFB3B40-3E3D-4AA3-8D9A-7A88C1CD1BE3}" type="presOf" srcId="{EAD097AB-10C0-664B-B720-C8714BA6A5A7}" destId="{3F705387-FC44-FE4B-ADCE-1CD1F11202C3}" srcOrd="0" destOrd="0" presId="urn:microsoft.com/office/officeart/2005/8/layout/hierarchy2"/>
    <dgm:cxn modelId="{B8DABD28-E8D9-48F8-8C61-5DD107EBC833}" type="presOf" srcId="{3560306E-6605-534F-ADE3-ACB59267F478}" destId="{D6A88E50-8C29-814D-AE11-CE5BF953AC58}" srcOrd="0" destOrd="0" presId="urn:microsoft.com/office/officeart/2005/8/layout/hierarchy2"/>
    <dgm:cxn modelId="{90E41A6E-C5A0-4CE8-A813-9E965AD7029B}" type="presOf" srcId="{DB2CD587-9AE5-CA46-AFFC-22FAFCE62F31}" destId="{FD753BD5-143C-4049-808E-F9D96B72D40C}" srcOrd="1" destOrd="0" presId="urn:microsoft.com/office/officeart/2005/8/layout/hierarchy2"/>
    <dgm:cxn modelId="{CEF1B8BD-5F63-4E48-B0FB-8072F95A054E}" srcId="{988D61D4-2AB9-C44E-B98F-2521A28212E4}" destId="{EAD097AB-10C0-664B-B720-C8714BA6A5A7}" srcOrd="1" destOrd="0" parTransId="{0A430972-59E8-CD4C-96F0-3946B860EFE0}" sibTransId="{D2447AE8-1F98-1745-8861-351937350615}"/>
    <dgm:cxn modelId="{BF9476CD-BE66-4081-849F-2D21B2C7492A}" srcId="{08DA587B-6EAF-CE44-BF6B-A3E52FBEF398}" destId="{2E9AE50D-5120-4757-80BE-6C467153D2B4}" srcOrd="0" destOrd="0" parTransId="{20B0C053-114C-4484-813E-73C09E588BEE}" sibTransId="{BD3DC638-661D-4EE9-88BA-4EE62F9B2623}"/>
    <dgm:cxn modelId="{CAEA06DF-5644-4BC0-AB6E-CA5E848961FE}" type="presOf" srcId="{0A430972-59E8-CD4C-96F0-3946B860EFE0}" destId="{9B555746-9B35-AA43-BAC3-511C93322E14}" srcOrd="1" destOrd="0" presId="urn:microsoft.com/office/officeart/2005/8/layout/hierarchy2"/>
    <dgm:cxn modelId="{F2A0F30D-AFB9-41DF-BB8F-F7D26581AD8A}" type="presOf" srcId="{5FB03EFD-69F7-6D40-8E96-0E3044915F04}" destId="{76A43516-E888-454B-BDD1-EBD10C961A8E}" srcOrd="0" destOrd="0" presId="urn:microsoft.com/office/officeart/2005/8/layout/hierarchy2"/>
    <dgm:cxn modelId="{E045D0D1-498E-406E-A29B-B8C3A51C6D9E}" type="presOf" srcId="{9AFF5033-FC07-9F4B-9215-1F783DA2D052}" destId="{C34A1600-D98D-D44A-A739-9BF9D0656C95}" srcOrd="0" destOrd="0" presId="urn:microsoft.com/office/officeart/2005/8/layout/hierarchy2"/>
    <dgm:cxn modelId="{40F4BFB8-5D72-4C76-B26F-CCF522D49AAB}" type="presOf" srcId="{20B0C053-114C-4484-813E-73C09E588BEE}" destId="{79236C51-6D39-49C0-B5B4-EFC4400D35AA}" srcOrd="0" destOrd="0" presId="urn:microsoft.com/office/officeart/2005/8/layout/hierarchy2"/>
    <dgm:cxn modelId="{2B5E154D-89E0-410E-AC0C-7354DFD2836C}" type="presOf" srcId="{08DA587B-6EAF-CE44-BF6B-A3E52FBEF398}" destId="{145B93BF-3E7F-E848-AC83-21D2EAB88655}" srcOrd="0" destOrd="0" presId="urn:microsoft.com/office/officeart/2005/8/layout/hierarchy2"/>
    <dgm:cxn modelId="{5A18AA21-D0E5-40DB-A121-C533F94244E1}" type="presOf" srcId="{BE8B3A02-85B5-0149-9E83-C2D0BC9879F7}" destId="{8B8D7A18-563D-EC4A-9D0E-22BE7015EC96}" srcOrd="0" destOrd="0" presId="urn:microsoft.com/office/officeart/2005/8/layout/hierarchy2"/>
    <dgm:cxn modelId="{DAEFE73E-30E7-4DEC-9BAE-B7F96E066D3A}" type="presOf" srcId="{DB2CD587-9AE5-CA46-AFFC-22FAFCE62F31}" destId="{30FC0ACD-8E7B-3240-A46D-53D763773E6D}" srcOrd="0" destOrd="0" presId="urn:microsoft.com/office/officeart/2005/8/layout/hierarchy2"/>
    <dgm:cxn modelId="{26C1F754-352A-4E99-9F96-799E83D38514}" type="presOf" srcId="{4FAE3FE3-B0C5-0941-8EFA-93DB18027AF6}" destId="{BB44C18A-B057-F34A-92C6-1E35FA25C7EE}" srcOrd="0" destOrd="0" presId="urn:microsoft.com/office/officeart/2005/8/layout/hierarchy2"/>
    <dgm:cxn modelId="{F292C2BB-D8D3-6347-9AC9-64C7D9BCAC41}" srcId="{4FAE3FE3-B0C5-0941-8EFA-93DB18027AF6}" destId="{988D61D4-2AB9-C44E-B98F-2521A28212E4}" srcOrd="0" destOrd="0" parTransId="{1D6CFF9C-158B-5E4F-8460-39C051FD7500}" sibTransId="{6E3CA71B-1F04-AF46-A0FF-D898897BD20F}"/>
    <dgm:cxn modelId="{0FBE6BEC-50EB-44BC-9EC4-FBE81CF27AD8}" type="presParOf" srcId="{BB44C18A-B057-F34A-92C6-1E35FA25C7EE}" destId="{2AFF7487-EC72-4B16-B308-D921731B70F2}" srcOrd="0" destOrd="0" presId="urn:microsoft.com/office/officeart/2005/8/layout/hierarchy2"/>
    <dgm:cxn modelId="{A715F69D-C726-4BBB-ADD6-7737949EB150}" type="presParOf" srcId="{2AFF7487-EC72-4B16-B308-D921731B70F2}" destId="{B9725012-7FEE-49FA-BF92-A47D0F269FCD}" srcOrd="0" destOrd="0" presId="urn:microsoft.com/office/officeart/2005/8/layout/hierarchy2"/>
    <dgm:cxn modelId="{988ED4F6-9994-40A4-8311-DC8C1EC5530C}" type="presParOf" srcId="{2AFF7487-EC72-4B16-B308-D921731B70F2}" destId="{2628951D-1C72-4D09-BECF-7B52A76F3A00}" srcOrd="1" destOrd="0" presId="urn:microsoft.com/office/officeart/2005/8/layout/hierarchy2"/>
    <dgm:cxn modelId="{54B47F1E-53B5-4B6B-BB05-EB73C2684F8E}" type="presParOf" srcId="{2628951D-1C72-4D09-BECF-7B52A76F3A00}" destId="{D6A88E50-8C29-814D-AE11-CE5BF953AC58}" srcOrd="0" destOrd="0" presId="urn:microsoft.com/office/officeart/2005/8/layout/hierarchy2"/>
    <dgm:cxn modelId="{E78CD904-55D2-436D-8621-0CB44E19E02A}" type="presParOf" srcId="{D6A88E50-8C29-814D-AE11-CE5BF953AC58}" destId="{98458DD5-18C2-4648-B396-E83E344DBE99}" srcOrd="0" destOrd="0" presId="urn:microsoft.com/office/officeart/2005/8/layout/hierarchy2"/>
    <dgm:cxn modelId="{141BE42C-89D5-4011-8B50-BF6C2ECC79E6}" type="presParOf" srcId="{2628951D-1C72-4D09-BECF-7B52A76F3A00}" destId="{D3646C26-2379-BF43-8CA5-B5063BFAE284}" srcOrd="1" destOrd="0" presId="urn:microsoft.com/office/officeart/2005/8/layout/hierarchy2"/>
    <dgm:cxn modelId="{3FF15183-0258-417C-9627-3AC33A7BAE91}" type="presParOf" srcId="{D3646C26-2379-BF43-8CA5-B5063BFAE284}" destId="{76A43516-E888-454B-BDD1-EBD10C961A8E}" srcOrd="0" destOrd="0" presId="urn:microsoft.com/office/officeart/2005/8/layout/hierarchy2"/>
    <dgm:cxn modelId="{0069B369-9DC2-42F8-9A24-99930632A7E2}" type="presParOf" srcId="{D3646C26-2379-BF43-8CA5-B5063BFAE284}" destId="{C0F94378-30DE-1A4B-BAAA-E180E565E6B0}" srcOrd="1" destOrd="0" presId="urn:microsoft.com/office/officeart/2005/8/layout/hierarchy2"/>
    <dgm:cxn modelId="{17CBDC76-E36B-4562-9ED0-4262E7E023A0}" type="presParOf" srcId="{C0F94378-30DE-1A4B-BAAA-E180E565E6B0}" destId="{30FC0ACD-8E7B-3240-A46D-53D763773E6D}" srcOrd="0" destOrd="0" presId="urn:microsoft.com/office/officeart/2005/8/layout/hierarchy2"/>
    <dgm:cxn modelId="{04B89D8F-E228-4818-9CF6-7FACC4EDACBA}" type="presParOf" srcId="{30FC0ACD-8E7B-3240-A46D-53D763773E6D}" destId="{FD753BD5-143C-4049-808E-F9D96B72D40C}" srcOrd="0" destOrd="0" presId="urn:microsoft.com/office/officeart/2005/8/layout/hierarchy2"/>
    <dgm:cxn modelId="{0DEBAC8E-11E4-41CC-8B7A-FC35FF695BEA}" type="presParOf" srcId="{C0F94378-30DE-1A4B-BAAA-E180E565E6B0}" destId="{23921537-6C7C-B34E-A605-0E990EFD6774}" srcOrd="1" destOrd="0" presId="urn:microsoft.com/office/officeart/2005/8/layout/hierarchy2"/>
    <dgm:cxn modelId="{D350338E-72D1-4F41-B1D9-E95CB7E2B6DC}" type="presParOf" srcId="{23921537-6C7C-B34E-A605-0E990EFD6774}" destId="{614EB553-7240-4947-A518-23AAA9CECE23}" srcOrd="0" destOrd="0" presId="urn:microsoft.com/office/officeart/2005/8/layout/hierarchy2"/>
    <dgm:cxn modelId="{F9412434-7DA3-4620-9A0F-FE08B5CCD950}" type="presParOf" srcId="{23921537-6C7C-B34E-A605-0E990EFD6774}" destId="{AB3E2533-9F59-9141-BD4D-9E2C131DF01C}" srcOrd="1" destOrd="0" presId="urn:microsoft.com/office/officeart/2005/8/layout/hierarchy2"/>
    <dgm:cxn modelId="{3378BE07-36AE-4058-94F0-B71A8B639668}" type="presParOf" srcId="{2628951D-1C72-4D09-BECF-7B52A76F3A00}" destId="{FBF5A45E-7B5E-B64D-B298-87CF789A8B46}" srcOrd="2" destOrd="0" presId="urn:microsoft.com/office/officeart/2005/8/layout/hierarchy2"/>
    <dgm:cxn modelId="{CA84F4A5-5F4B-4F40-ADEF-20B2F476AA5F}" type="presParOf" srcId="{FBF5A45E-7B5E-B64D-B298-87CF789A8B46}" destId="{9B555746-9B35-AA43-BAC3-511C93322E14}" srcOrd="0" destOrd="0" presId="urn:microsoft.com/office/officeart/2005/8/layout/hierarchy2"/>
    <dgm:cxn modelId="{0E06BD99-3B52-452F-AF38-191925E2EBA8}" type="presParOf" srcId="{2628951D-1C72-4D09-BECF-7B52A76F3A00}" destId="{86B83417-CA12-1948-A47A-6493169F050D}" srcOrd="3" destOrd="0" presId="urn:microsoft.com/office/officeart/2005/8/layout/hierarchy2"/>
    <dgm:cxn modelId="{F6D11CFB-A9F5-4EC4-8A02-883CC3BD6917}" type="presParOf" srcId="{86B83417-CA12-1948-A47A-6493169F050D}" destId="{3F705387-FC44-FE4B-ADCE-1CD1F11202C3}" srcOrd="0" destOrd="0" presId="urn:microsoft.com/office/officeart/2005/8/layout/hierarchy2"/>
    <dgm:cxn modelId="{45E01A9E-9AD2-422D-92E9-4394B00FF9DF}" type="presParOf" srcId="{86B83417-CA12-1948-A47A-6493169F050D}" destId="{18BCF277-E303-5D46-9691-B5D6D04FACF2}" srcOrd="1" destOrd="0" presId="urn:microsoft.com/office/officeart/2005/8/layout/hierarchy2"/>
    <dgm:cxn modelId="{9BCB8E06-CF6E-40CB-86B9-7955C9B789CE}" type="presParOf" srcId="{18BCF277-E303-5D46-9691-B5D6D04FACF2}" destId="{D3731421-613B-B644-8FD9-56C4D5A1D1FD}" srcOrd="0" destOrd="0" presId="urn:microsoft.com/office/officeart/2005/8/layout/hierarchy2"/>
    <dgm:cxn modelId="{19116160-0387-4860-8B7D-25E2230979DC}" type="presParOf" srcId="{D3731421-613B-B644-8FD9-56C4D5A1D1FD}" destId="{8744CD08-2FD4-FD4D-9862-FE92BF68F049}" srcOrd="0" destOrd="0" presId="urn:microsoft.com/office/officeart/2005/8/layout/hierarchy2"/>
    <dgm:cxn modelId="{0B0D36AC-7664-41B7-A4A2-6898202918EB}" type="presParOf" srcId="{18BCF277-E303-5D46-9691-B5D6D04FACF2}" destId="{F98CF283-14C6-D748-9693-77D9D56A734D}" srcOrd="1" destOrd="0" presId="urn:microsoft.com/office/officeart/2005/8/layout/hierarchy2"/>
    <dgm:cxn modelId="{A84261BE-1225-4062-A6F3-402536CE5A40}" type="presParOf" srcId="{F98CF283-14C6-D748-9693-77D9D56A734D}" destId="{8B8D7A18-563D-EC4A-9D0E-22BE7015EC96}" srcOrd="0" destOrd="0" presId="urn:microsoft.com/office/officeart/2005/8/layout/hierarchy2"/>
    <dgm:cxn modelId="{71C548BE-C1B4-4731-BD3A-43DE244A12CB}" type="presParOf" srcId="{F98CF283-14C6-D748-9693-77D9D56A734D}" destId="{8F9EFBA9-7A5B-894A-ADD5-34B2A75ABAFA}" srcOrd="1" destOrd="0" presId="urn:microsoft.com/office/officeart/2005/8/layout/hierarchy2"/>
    <dgm:cxn modelId="{FC805723-843F-4B85-8144-EA886F551BB4}" type="presParOf" srcId="{2628951D-1C72-4D09-BECF-7B52A76F3A00}" destId="{C34A1600-D98D-D44A-A739-9BF9D0656C95}" srcOrd="4" destOrd="0" presId="urn:microsoft.com/office/officeart/2005/8/layout/hierarchy2"/>
    <dgm:cxn modelId="{8A2859E7-87F8-463B-B823-1B3398789AD2}" type="presParOf" srcId="{C34A1600-D98D-D44A-A739-9BF9D0656C95}" destId="{BB77FD5C-A70E-3248-8F5B-A70545C822AF}" srcOrd="0" destOrd="0" presId="urn:microsoft.com/office/officeart/2005/8/layout/hierarchy2"/>
    <dgm:cxn modelId="{77655F68-3CBA-4612-A53D-BC6D8E6CDAF9}" type="presParOf" srcId="{2628951D-1C72-4D09-BECF-7B52A76F3A00}" destId="{2390E4F2-92E1-254F-919E-20DC3F356C65}" srcOrd="5" destOrd="0" presId="urn:microsoft.com/office/officeart/2005/8/layout/hierarchy2"/>
    <dgm:cxn modelId="{740CDB92-D254-4B75-9AE2-FDAB3C955EBD}" type="presParOf" srcId="{2390E4F2-92E1-254F-919E-20DC3F356C65}" destId="{145B93BF-3E7F-E848-AC83-21D2EAB88655}" srcOrd="0" destOrd="0" presId="urn:microsoft.com/office/officeart/2005/8/layout/hierarchy2"/>
    <dgm:cxn modelId="{6CB05D21-780B-4565-9890-18A9E7B398CC}" type="presParOf" srcId="{2390E4F2-92E1-254F-919E-20DC3F356C65}" destId="{22F16A2E-CBCB-BB43-9D0C-E0C88559E78C}" srcOrd="1" destOrd="0" presId="urn:microsoft.com/office/officeart/2005/8/layout/hierarchy2"/>
    <dgm:cxn modelId="{208D4DE4-98CD-456B-B3FB-E27CC8B1274A}" type="presParOf" srcId="{22F16A2E-CBCB-BB43-9D0C-E0C88559E78C}" destId="{79236C51-6D39-49C0-B5B4-EFC4400D35AA}" srcOrd="0" destOrd="0" presId="urn:microsoft.com/office/officeart/2005/8/layout/hierarchy2"/>
    <dgm:cxn modelId="{F9C42889-9D94-441C-8D5F-62E66973A6A8}" type="presParOf" srcId="{79236C51-6D39-49C0-B5B4-EFC4400D35AA}" destId="{F64D9FDF-2B06-491A-837F-804DFB3E3B9D}" srcOrd="0" destOrd="0" presId="urn:microsoft.com/office/officeart/2005/8/layout/hierarchy2"/>
    <dgm:cxn modelId="{6033D57A-0762-4D66-8E09-0246B9588D15}" type="presParOf" srcId="{22F16A2E-CBCB-BB43-9D0C-E0C88559E78C}" destId="{B711A228-5012-4356-8AA6-B8DE50695539}" srcOrd="1" destOrd="0" presId="urn:microsoft.com/office/officeart/2005/8/layout/hierarchy2"/>
    <dgm:cxn modelId="{1BB56025-FC7A-43B8-950E-8E8657D47A4C}" type="presParOf" srcId="{B711A228-5012-4356-8AA6-B8DE50695539}" destId="{DCD75533-89BE-4876-86EE-E2D92EF0214C}" srcOrd="0" destOrd="0" presId="urn:microsoft.com/office/officeart/2005/8/layout/hierarchy2"/>
    <dgm:cxn modelId="{0E75CF6E-78DA-4477-BCCE-8BAB790070A1}" type="presParOf" srcId="{B711A228-5012-4356-8AA6-B8DE50695539}" destId="{E8035380-0ACC-46A5-8124-7C46721F2FD3}" srcOrd="1" destOrd="0" presId="urn:microsoft.com/office/officeart/2005/8/layout/hierarchy2"/>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706393-54F8-4E33-AE74-2E744A88DC05}"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AU"/>
        </a:p>
      </dgm:t>
    </dgm:pt>
    <dgm:pt modelId="{66A8B313-A879-4BFC-AADC-3B03FF1D670B}">
      <dgm:prSet phldrT="[Text]">
        <dgm:style>
          <a:lnRef idx="2">
            <a:schemeClr val="accent2"/>
          </a:lnRef>
          <a:fillRef idx="1">
            <a:schemeClr val="lt1"/>
          </a:fillRef>
          <a:effectRef idx="0">
            <a:schemeClr val="accent2"/>
          </a:effectRef>
          <a:fontRef idx="minor">
            <a:schemeClr val="dk1"/>
          </a:fontRef>
        </dgm:style>
      </dgm:prSet>
      <dgm:spPr/>
      <dgm:t>
        <a:bodyPr/>
        <a:lstStyle/>
        <a:p>
          <a:r>
            <a:rPr lang="en-AU" dirty="0"/>
            <a:t>Pre-action Procedures </a:t>
          </a:r>
        </a:p>
      </dgm:t>
    </dgm:pt>
    <dgm:pt modelId="{2678F5A8-B3C0-4A04-B453-D545F6C988EC}" type="parTrans" cxnId="{703F9563-F3E9-4D71-9E60-620D6332D815}">
      <dgm:prSet/>
      <dgm:spPr/>
      <dgm:t>
        <a:bodyPr/>
        <a:lstStyle/>
        <a:p>
          <a:endParaRPr lang="en-AU"/>
        </a:p>
      </dgm:t>
    </dgm:pt>
    <dgm:pt modelId="{76660850-B758-4843-8ED5-1D89015A3F5F}" type="sibTrans" cxnId="{703F9563-F3E9-4D71-9E60-620D6332D815}">
      <dgm:prSet/>
      <dgm:spPr/>
      <dgm:t>
        <a:bodyPr/>
        <a:lstStyle/>
        <a:p>
          <a:endParaRPr lang="en-AU"/>
        </a:p>
      </dgm:t>
    </dgm:pt>
    <dgm:pt modelId="{16AA8B83-5009-48E0-9DD2-C67E6415D887}">
      <dgm:prSet phldrT="[Text]">
        <dgm:style>
          <a:lnRef idx="1">
            <a:schemeClr val="accent3"/>
          </a:lnRef>
          <a:fillRef idx="2">
            <a:schemeClr val="accent3"/>
          </a:fillRef>
          <a:effectRef idx="1">
            <a:schemeClr val="accent3"/>
          </a:effectRef>
          <a:fontRef idx="minor">
            <a:schemeClr val="dk1"/>
          </a:fontRef>
        </dgm:style>
      </dgm:prSet>
      <dgm:spPr/>
      <dgm:t>
        <a:bodyPr/>
        <a:lstStyle/>
        <a:p>
          <a:r>
            <a:rPr lang="en-AU" dirty="0"/>
            <a:t>Dispute Resolution</a:t>
          </a:r>
        </a:p>
      </dgm:t>
    </dgm:pt>
    <dgm:pt modelId="{CD5C99E3-AABD-40BC-B8D7-A5460CC41867}" type="parTrans" cxnId="{87CB7826-9404-4827-80B1-BFDA2DBE7179}">
      <dgm:prSet/>
      <dgm:spPr/>
      <dgm:t>
        <a:bodyPr/>
        <a:lstStyle/>
        <a:p>
          <a:endParaRPr lang="en-AU"/>
        </a:p>
      </dgm:t>
    </dgm:pt>
    <dgm:pt modelId="{F03B994E-80F2-4C0A-A484-F51FC9E131B7}" type="sibTrans" cxnId="{87CB7826-9404-4827-80B1-BFDA2DBE7179}">
      <dgm:prSet/>
      <dgm:spPr/>
      <dgm:t>
        <a:bodyPr/>
        <a:lstStyle/>
        <a:p>
          <a:endParaRPr lang="en-AU"/>
        </a:p>
      </dgm:t>
    </dgm:pt>
    <dgm:pt modelId="{9C7EA4CC-F1BF-4524-84E3-47E892AA5FDA}">
      <dgm:prSet phldrT="[Text]">
        <dgm:style>
          <a:lnRef idx="1">
            <a:schemeClr val="accent3"/>
          </a:lnRef>
          <a:fillRef idx="2">
            <a:schemeClr val="accent3"/>
          </a:fillRef>
          <a:effectRef idx="1">
            <a:schemeClr val="accent3"/>
          </a:effectRef>
          <a:fontRef idx="minor">
            <a:schemeClr val="dk1"/>
          </a:fontRef>
        </dgm:style>
      </dgm:prSet>
      <dgm:spPr/>
      <dgm:t>
        <a:bodyPr/>
        <a:lstStyle/>
        <a:p>
          <a:r>
            <a:rPr lang="en-AU" dirty="0"/>
            <a:t>Letter of Negotiation </a:t>
          </a:r>
        </a:p>
      </dgm:t>
    </dgm:pt>
    <dgm:pt modelId="{9C089C7E-68F3-4772-90C9-3CCC11DB351D}" type="parTrans" cxnId="{C83444ED-3659-43E0-B8CA-9EBF9B488DA6}">
      <dgm:prSet/>
      <dgm:spPr/>
      <dgm:t>
        <a:bodyPr/>
        <a:lstStyle/>
        <a:p>
          <a:endParaRPr lang="en-AU"/>
        </a:p>
      </dgm:t>
    </dgm:pt>
    <dgm:pt modelId="{DB5F23B3-9F2B-4394-B47B-B34F92387F68}" type="sibTrans" cxnId="{C83444ED-3659-43E0-B8CA-9EBF9B488DA6}">
      <dgm:prSet/>
      <dgm:spPr/>
      <dgm:t>
        <a:bodyPr/>
        <a:lstStyle/>
        <a:p>
          <a:endParaRPr lang="en-AU"/>
        </a:p>
      </dgm:t>
    </dgm:pt>
    <dgm:pt modelId="{88C47D26-346D-4007-AAC8-14060C5DD960}">
      <dgm:prSet phldrT="[Text]">
        <dgm:style>
          <a:lnRef idx="2">
            <a:schemeClr val="accent2"/>
          </a:lnRef>
          <a:fillRef idx="1">
            <a:schemeClr val="lt1"/>
          </a:fillRef>
          <a:effectRef idx="0">
            <a:schemeClr val="accent2"/>
          </a:effectRef>
          <a:fontRef idx="minor">
            <a:schemeClr val="dk1"/>
          </a:fontRef>
        </dgm:style>
      </dgm:prSet>
      <dgm:spPr/>
      <dgm:t>
        <a:bodyPr/>
        <a:lstStyle/>
        <a:p>
          <a:r>
            <a:rPr lang="en-AU" dirty="0"/>
            <a:t>Application to the Court </a:t>
          </a:r>
        </a:p>
      </dgm:t>
    </dgm:pt>
    <dgm:pt modelId="{54DC976E-1E54-4006-B712-067A741213B6}" type="parTrans" cxnId="{76AF0518-7AD6-4547-9FBB-E0DFDA3E5368}">
      <dgm:prSet/>
      <dgm:spPr/>
      <dgm:t>
        <a:bodyPr/>
        <a:lstStyle/>
        <a:p>
          <a:endParaRPr lang="en-AU"/>
        </a:p>
      </dgm:t>
    </dgm:pt>
    <dgm:pt modelId="{5486BD5D-4C2E-4975-8026-7007CD559E05}" type="sibTrans" cxnId="{76AF0518-7AD6-4547-9FBB-E0DFDA3E5368}">
      <dgm:prSet/>
      <dgm:spPr/>
      <dgm:t>
        <a:bodyPr/>
        <a:lstStyle/>
        <a:p>
          <a:endParaRPr lang="en-AU"/>
        </a:p>
      </dgm:t>
    </dgm:pt>
    <dgm:pt modelId="{CA26091E-D140-45FB-BB52-4CD89A42C8FD}">
      <dgm:prSet phldrT="[Text]">
        <dgm:style>
          <a:lnRef idx="1">
            <a:schemeClr val="accent3"/>
          </a:lnRef>
          <a:fillRef idx="2">
            <a:schemeClr val="accent3"/>
          </a:fillRef>
          <a:effectRef idx="1">
            <a:schemeClr val="accent3"/>
          </a:effectRef>
          <a:fontRef idx="minor">
            <a:schemeClr val="dk1"/>
          </a:fontRef>
        </dgm:style>
      </dgm:prSet>
      <dgm:spPr/>
      <dgm:t>
        <a:bodyPr/>
        <a:lstStyle/>
        <a:p>
          <a:r>
            <a:rPr lang="en-AU" dirty="0"/>
            <a:t>Form 1: Initiating Application </a:t>
          </a:r>
        </a:p>
      </dgm:t>
    </dgm:pt>
    <dgm:pt modelId="{E1ABD4B4-DA66-4401-88F0-CD393435034C}" type="parTrans" cxnId="{AEB84004-5E4A-4B6A-9638-DF12C9433E88}">
      <dgm:prSet/>
      <dgm:spPr/>
      <dgm:t>
        <a:bodyPr/>
        <a:lstStyle/>
        <a:p>
          <a:endParaRPr lang="en-AU"/>
        </a:p>
      </dgm:t>
    </dgm:pt>
    <dgm:pt modelId="{1696A251-C9C9-4F5E-ACD9-879D0D628B3B}" type="sibTrans" cxnId="{AEB84004-5E4A-4B6A-9638-DF12C9433E88}">
      <dgm:prSet/>
      <dgm:spPr/>
      <dgm:t>
        <a:bodyPr/>
        <a:lstStyle/>
        <a:p>
          <a:endParaRPr lang="en-AU"/>
        </a:p>
      </dgm:t>
    </dgm:pt>
    <dgm:pt modelId="{C96EB922-521D-4FA7-B806-10F54AB4411C}">
      <dgm:prSet phldrT="[Text]">
        <dgm:style>
          <a:lnRef idx="2">
            <a:schemeClr val="accent2"/>
          </a:lnRef>
          <a:fillRef idx="1">
            <a:schemeClr val="lt1"/>
          </a:fillRef>
          <a:effectRef idx="0">
            <a:schemeClr val="accent2"/>
          </a:effectRef>
          <a:fontRef idx="minor">
            <a:schemeClr val="dk1"/>
          </a:fontRef>
        </dgm:style>
      </dgm:prSet>
      <dgm:spPr/>
      <dgm:t>
        <a:bodyPr/>
        <a:lstStyle/>
        <a:p>
          <a:r>
            <a:rPr lang="en-AU" dirty="0"/>
            <a:t>Court </a:t>
          </a:r>
        </a:p>
      </dgm:t>
    </dgm:pt>
    <dgm:pt modelId="{6BF533EA-4B07-4425-84B5-0E62FD2FD478}" type="parTrans" cxnId="{77AFA52D-C1D9-4EE1-89F9-DA6901EF37E9}">
      <dgm:prSet/>
      <dgm:spPr/>
      <dgm:t>
        <a:bodyPr/>
        <a:lstStyle/>
        <a:p>
          <a:endParaRPr lang="en-AU"/>
        </a:p>
      </dgm:t>
    </dgm:pt>
    <dgm:pt modelId="{7CD47588-91CD-4C37-B827-066DE8B48B87}" type="sibTrans" cxnId="{77AFA52D-C1D9-4EE1-89F9-DA6901EF37E9}">
      <dgm:prSet/>
      <dgm:spPr/>
      <dgm:t>
        <a:bodyPr/>
        <a:lstStyle/>
        <a:p>
          <a:endParaRPr lang="en-AU"/>
        </a:p>
      </dgm:t>
    </dgm:pt>
    <dgm:pt modelId="{BD69CE1D-0F24-42EB-AB2D-81CD5C3BB4FC}">
      <dgm:prSet phldrT="[Text]">
        <dgm:style>
          <a:lnRef idx="1">
            <a:schemeClr val="accent3"/>
          </a:lnRef>
          <a:fillRef idx="2">
            <a:schemeClr val="accent3"/>
          </a:fillRef>
          <a:effectRef idx="1">
            <a:schemeClr val="accent3"/>
          </a:effectRef>
          <a:fontRef idx="minor">
            <a:schemeClr val="dk1"/>
          </a:fontRef>
        </dgm:style>
      </dgm:prSet>
      <dgm:spPr/>
      <dgm:t>
        <a:bodyPr/>
        <a:lstStyle/>
        <a:p>
          <a:r>
            <a:rPr lang="en-AU" dirty="0"/>
            <a:t>Duty of Disclosure</a:t>
          </a:r>
        </a:p>
      </dgm:t>
    </dgm:pt>
    <dgm:pt modelId="{8FF86D9E-AC72-450D-BC96-2A76252A7097}" type="parTrans" cxnId="{884A8CD5-2F6A-42C0-9FC4-EA933F4F3E97}">
      <dgm:prSet/>
      <dgm:spPr/>
      <dgm:t>
        <a:bodyPr/>
        <a:lstStyle/>
        <a:p>
          <a:endParaRPr lang="en-AU"/>
        </a:p>
      </dgm:t>
    </dgm:pt>
    <dgm:pt modelId="{1142C621-E918-447C-ABD6-8F489A37F512}" type="sibTrans" cxnId="{884A8CD5-2F6A-42C0-9FC4-EA933F4F3E97}">
      <dgm:prSet/>
      <dgm:spPr/>
      <dgm:t>
        <a:bodyPr/>
        <a:lstStyle/>
        <a:p>
          <a:endParaRPr lang="en-AU"/>
        </a:p>
      </dgm:t>
    </dgm:pt>
    <dgm:pt modelId="{04BF2509-8086-41C7-8F1E-E73DF289DB2B}">
      <dgm:prSet phldrT="[Text]">
        <dgm:style>
          <a:lnRef idx="1">
            <a:schemeClr val="accent3"/>
          </a:lnRef>
          <a:fillRef idx="2">
            <a:schemeClr val="accent3"/>
          </a:fillRef>
          <a:effectRef idx="1">
            <a:schemeClr val="accent3"/>
          </a:effectRef>
          <a:fontRef idx="minor">
            <a:schemeClr val="dk1"/>
          </a:fontRef>
        </dgm:style>
      </dgm:prSet>
      <dgm:spPr/>
      <dgm:t>
        <a:bodyPr/>
        <a:lstStyle/>
        <a:p>
          <a:r>
            <a:rPr lang="en-AU" dirty="0"/>
            <a:t>Form 13: Financial Statement </a:t>
          </a:r>
        </a:p>
      </dgm:t>
    </dgm:pt>
    <dgm:pt modelId="{7CC31313-79E3-4755-879D-9187C1F50D5D}" type="parTrans" cxnId="{24EE6EE1-FF1B-432F-BF7F-3A3D5681133C}">
      <dgm:prSet/>
      <dgm:spPr/>
      <dgm:t>
        <a:bodyPr/>
        <a:lstStyle/>
        <a:p>
          <a:endParaRPr lang="en-AU"/>
        </a:p>
      </dgm:t>
    </dgm:pt>
    <dgm:pt modelId="{FFC60BFA-9119-40B3-8614-499FA90EEB36}" type="sibTrans" cxnId="{24EE6EE1-FF1B-432F-BF7F-3A3D5681133C}">
      <dgm:prSet/>
      <dgm:spPr/>
      <dgm:t>
        <a:bodyPr/>
        <a:lstStyle/>
        <a:p>
          <a:endParaRPr lang="en-AU"/>
        </a:p>
      </dgm:t>
    </dgm:pt>
    <dgm:pt modelId="{D5808CC5-2FC2-443F-BB43-0A15D61A217C}">
      <dgm:prSet phldrT="[Text]">
        <dgm:style>
          <a:lnRef idx="1">
            <a:schemeClr val="accent3"/>
          </a:lnRef>
          <a:fillRef idx="2">
            <a:schemeClr val="accent3"/>
          </a:fillRef>
          <a:effectRef idx="1">
            <a:schemeClr val="accent3"/>
          </a:effectRef>
          <a:fontRef idx="minor">
            <a:schemeClr val="dk1"/>
          </a:fontRef>
        </dgm:style>
      </dgm:prSet>
      <dgm:spPr/>
      <dgm:t>
        <a:bodyPr/>
        <a:lstStyle/>
        <a:p>
          <a:r>
            <a:rPr lang="en-AU" dirty="0"/>
            <a:t>Affidavit </a:t>
          </a:r>
        </a:p>
      </dgm:t>
    </dgm:pt>
    <dgm:pt modelId="{5335D398-F621-4B98-8D6E-4338942AD1AE}" type="parTrans" cxnId="{BC074A74-3E26-4774-916A-AFA9AC5F1872}">
      <dgm:prSet/>
      <dgm:spPr/>
      <dgm:t>
        <a:bodyPr/>
        <a:lstStyle/>
        <a:p>
          <a:endParaRPr lang="en-AU"/>
        </a:p>
      </dgm:t>
    </dgm:pt>
    <dgm:pt modelId="{F28E7D26-0DCE-4458-9945-1CB1268C6C10}" type="sibTrans" cxnId="{BC074A74-3E26-4774-916A-AFA9AC5F1872}">
      <dgm:prSet/>
      <dgm:spPr/>
      <dgm:t>
        <a:bodyPr/>
        <a:lstStyle/>
        <a:p>
          <a:endParaRPr lang="en-AU"/>
        </a:p>
      </dgm:t>
    </dgm:pt>
    <dgm:pt modelId="{E1BB8C9A-D8C3-4DB9-AE21-64114F5320C5}">
      <dgm:prSet phldrT="[Text]">
        <dgm:style>
          <a:lnRef idx="1">
            <a:schemeClr val="accent3"/>
          </a:lnRef>
          <a:fillRef idx="2">
            <a:schemeClr val="accent3"/>
          </a:fillRef>
          <a:effectRef idx="1">
            <a:schemeClr val="accent3"/>
          </a:effectRef>
          <a:fontRef idx="minor">
            <a:schemeClr val="dk1"/>
          </a:fontRef>
        </dgm:style>
      </dgm:prSet>
      <dgm:spPr/>
      <dgm:t>
        <a:bodyPr/>
        <a:lstStyle/>
        <a:p>
          <a:r>
            <a:rPr lang="en-AU" dirty="0"/>
            <a:t>Procedural Hearing </a:t>
          </a:r>
        </a:p>
      </dgm:t>
    </dgm:pt>
    <dgm:pt modelId="{41CDF4FD-D36E-4FD8-8100-8A0383A87EDD}" type="parTrans" cxnId="{AE874323-CD36-4FAD-9081-87B042CC3DF9}">
      <dgm:prSet/>
      <dgm:spPr/>
      <dgm:t>
        <a:bodyPr/>
        <a:lstStyle/>
        <a:p>
          <a:endParaRPr lang="en-AU"/>
        </a:p>
      </dgm:t>
    </dgm:pt>
    <dgm:pt modelId="{551844B3-FE17-4E08-8719-7A7454B9191A}" type="sibTrans" cxnId="{AE874323-CD36-4FAD-9081-87B042CC3DF9}">
      <dgm:prSet/>
      <dgm:spPr/>
      <dgm:t>
        <a:bodyPr/>
        <a:lstStyle/>
        <a:p>
          <a:endParaRPr lang="en-AU"/>
        </a:p>
      </dgm:t>
    </dgm:pt>
    <dgm:pt modelId="{A9148E36-1915-4908-91B9-6CCF1E36B3DC}">
      <dgm:prSet phldrT="[Text]">
        <dgm:style>
          <a:lnRef idx="1">
            <a:schemeClr val="accent3"/>
          </a:lnRef>
          <a:fillRef idx="2">
            <a:schemeClr val="accent3"/>
          </a:fillRef>
          <a:effectRef idx="1">
            <a:schemeClr val="accent3"/>
          </a:effectRef>
          <a:fontRef idx="minor">
            <a:schemeClr val="dk1"/>
          </a:fontRef>
        </dgm:style>
      </dgm:prSet>
      <dgm:spPr/>
      <dgm:t>
        <a:bodyPr/>
        <a:lstStyle/>
        <a:p>
          <a:r>
            <a:rPr lang="en-AU" dirty="0"/>
            <a:t>Conciliation Conference </a:t>
          </a:r>
        </a:p>
      </dgm:t>
    </dgm:pt>
    <dgm:pt modelId="{E58FE593-2D78-45F6-BCB5-4CF48BD9899B}" type="parTrans" cxnId="{9A9025EA-8093-4F78-A90C-D686A846CD00}">
      <dgm:prSet/>
      <dgm:spPr/>
      <dgm:t>
        <a:bodyPr/>
        <a:lstStyle/>
        <a:p>
          <a:endParaRPr lang="en-AU"/>
        </a:p>
      </dgm:t>
    </dgm:pt>
    <dgm:pt modelId="{FA1A5BE8-7669-4AEE-89C2-B2F92CFB3397}" type="sibTrans" cxnId="{9A9025EA-8093-4F78-A90C-D686A846CD00}">
      <dgm:prSet/>
      <dgm:spPr/>
      <dgm:t>
        <a:bodyPr/>
        <a:lstStyle/>
        <a:p>
          <a:endParaRPr lang="en-AU"/>
        </a:p>
      </dgm:t>
    </dgm:pt>
    <dgm:pt modelId="{558CA92A-5878-4708-9766-E1E34D23A9B9}">
      <dgm:prSet phldrT="[Text]">
        <dgm:style>
          <a:lnRef idx="1">
            <a:schemeClr val="accent3"/>
          </a:lnRef>
          <a:fillRef idx="2">
            <a:schemeClr val="accent3"/>
          </a:fillRef>
          <a:effectRef idx="1">
            <a:schemeClr val="accent3"/>
          </a:effectRef>
          <a:fontRef idx="minor">
            <a:schemeClr val="dk1"/>
          </a:fontRef>
        </dgm:style>
      </dgm:prSet>
      <dgm:spPr/>
      <dgm:t>
        <a:bodyPr/>
        <a:lstStyle/>
        <a:p>
          <a:r>
            <a:rPr lang="en-AU" dirty="0"/>
            <a:t>Readiness Hearing </a:t>
          </a:r>
        </a:p>
      </dgm:t>
    </dgm:pt>
    <dgm:pt modelId="{0E69E15B-7059-4D90-A9A1-CD36873EB6BB}" type="parTrans" cxnId="{BD4BB1F3-CFD2-4065-B0C6-AB4EF8A89A0C}">
      <dgm:prSet/>
      <dgm:spPr/>
      <dgm:t>
        <a:bodyPr/>
        <a:lstStyle/>
        <a:p>
          <a:endParaRPr lang="en-AU"/>
        </a:p>
      </dgm:t>
    </dgm:pt>
    <dgm:pt modelId="{4BEEDC00-3CDF-4B2F-9615-94E706D0A955}" type="sibTrans" cxnId="{BD4BB1F3-CFD2-4065-B0C6-AB4EF8A89A0C}">
      <dgm:prSet/>
      <dgm:spPr/>
      <dgm:t>
        <a:bodyPr/>
        <a:lstStyle/>
        <a:p>
          <a:endParaRPr lang="en-AU"/>
        </a:p>
      </dgm:t>
    </dgm:pt>
    <dgm:pt modelId="{97BF9051-E627-4FB4-890C-F45E75B81382}">
      <dgm:prSet phldrT="[Text]">
        <dgm:style>
          <a:lnRef idx="1">
            <a:schemeClr val="accent3"/>
          </a:lnRef>
          <a:fillRef idx="2">
            <a:schemeClr val="accent3"/>
          </a:fillRef>
          <a:effectRef idx="1">
            <a:schemeClr val="accent3"/>
          </a:effectRef>
          <a:fontRef idx="minor">
            <a:schemeClr val="dk1"/>
          </a:fontRef>
        </dgm:style>
      </dgm:prSet>
      <dgm:spPr/>
      <dgm:t>
        <a:bodyPr/>
        <a:lstStyle/>
        <a:p>
          <a:r>
            <a:rPr lang="en-AU" dirty="0"/>
            <a:t>Trial </a:t>
          </a:r>
        </a:p>
      </dgm:t>
    </dgm:pt>
    <dgm:pt modelId="{DE4A0DCF-280F-4524-9507-3E8074C3DDDF}" type="parTrans" cxnId="{F9DDF0E3-55AD-483B-8497-919C463F5597}">
      <dgm:prSet/>
      <dgm:spPr/>
      <dgm:t>
        <a:bodyPr/>
        <a:lstStyle/>
        <a:p>
          <a:endParaRPr lang="en-AU"/>
        </a:p>
      </dgm:t>
    </dgm:pt>
    <dgm:pt modelId="{267A3BC8-8120-485A-98D5-C7B0A13478CC}" type="sibTrans" cxnId="{F9DDF0E3-55AD-483B-8497-919C463F5597}">
      <dgm:prSet/>
      <dgm:spPr/>
      <dgm:t>
        <a:bodyPr/>
        <a:lstStyle/>
        <a:p>
          <a:endParaRPr lang="en-AU"/>
        </a:p>
      </dgm:t>
    </dgm:pt>
    <dgm:pt modelId="{EFA82006-71D3-46AC-87F2-08E28C3D5ED2}" type="pres">
      <dgm:prSet presAssocID="{FB706393-54F8-4E33-AE74-2E744A88DC05}" presName="Name0" presStyleCnt="0">
        <dgm:presLayoutVars>
          <dgm:dir/>
          <dgm:animLvl val="lvl"/>
          <dgm:resizeHandles val="exact"/>
        </dgm:presLayoutVars>
      </dgm:prSet>
      <dgm:spPr/>
    </dgm:pt>
    <dgm:pt modelId="{4117C59B-D419-49F4-B0DE-2BC781616D30}" type="pres">
      <dgm:prSet presAssocID="{C96EB922-521D-4FA7-B806-10F54AB4411C}" presName="boxAndChildren" presStyleCnt="0"/>
      <dgm:spPr/>
    </dgm:pt>
    <dgm:pt modelId="{90836B70-BCB9-4E45-B8DB-054286295FF9}" type="pres">
      <dgm:prSet presAssocID="{C96EB922-521D-4FA7-B806-10F54AB4411C}" presName="parentTextBox" presStyleLbl="node1" presStyleIdx="0" presStyleCnt="3"/>
      <dgm:spPr/>
    </dgm:pt>
    <dgm:pt modelId="{E54E4C6D-29C5-4431-99A8-E8F8ED10EE23}" type="pres">
      <dgm:prSet presAssocID="{C96EB922-521D-4FA7-B806-10F54AB4411C}" presName="entireBox" presStyleLbl="node1" presStyleIdx="0" presStyleCnt="3"/>
      <dgm:spPr/>
    </dgm:pt>
    <dgm:pt modelId="{9EEAFF07-B8D8-4012-BB92-A1AACD536819}" type="pres">
      <dgm:prSet presAssocID="{C96EB922-521D-4FA7-B806-10F54AB4411C}" presName="descendantBox" presStyleCnt="0"/>
      <dgm:spPr/>
    </dgm:pt>
    <dgm:pt modelId="{20D6CE06-A3B2-4B41-A40D-D67CD803A6A9}" type="pres">
      <dgm:prSet presAssocID="{E1BB8C9A-D8C3-4DB9-AE21-64114F5320C5}" presName="childTextBox" presStyleLbl="fgAccFollowNode1" presStyleIdx="0" presStyleCnt="10">
        <dgm:presLayoutVars>
          <dgm:bulletEnabled val="1"/>
        </dgm:presLayoutVars>
      </dgm:prSet>
      <dgm:spPr/>
    </dgm:pt>
    <dgm:pt modelId="{9CB0DE08-DBEB-4E5E-ADAE-B1FC6D3B49AD}" type="pres">
      <dgm:prSet presAssocID="{A9148E36-1915-4908-91B9-6CCF1E36B3DC}" presName="childTextBox" presStyleLbl="fgAccFollowNode1" presStyleIdx="1" presStyleCnt="10">
        <dgm:presLayoutVars>
          <dgm:bulletEnabled val="1"/>
        </dgm:presLayoutVars>
      </dgm:prSet>
      <dgm:spPr/>
    </dgm:pt>
    <dgm:pt modelId="{53E2D5A4-EF95-4B16-A047-868A793DD63C}" type="pres">
      <dgm:prSet presAssocID="{558CA92A-5878-4708-9766-E1E34D23A9B9}" presName="childTextBox" presStyleLbl="fgAccFollowNode1" presStyleIdx="2" presStyleCnt="10">
        <dgm:presLayoutVars>
          <dgm:bulletEnabled val="1"/>
        </dgm:presLayoutVars>
      </dgm:prSet>
      <dgm:spPr/>
    </dgm:pt>
    <dgm:pt modelId="{885AA6DD-90D7-4A36-B795-24DE9211E115}" type="pres">
      <dgm:prSet presAssocID="{97BF9051-E627-4FB4-890C-F45E75B81382}" presName="childTextBox" presStyleLbl="fgAccFollowNode1" presStyleIdx="3" presStyleCnt="10">
        <dgm:presLayoutVars>
          <dgm:bulletEnabled val="1"/>
        </dgm:presLayoutVars>
      </dgm:prSet>
      <dgm:spPr/>
    </dgm:pt>
    <dgm:pt modelId="{C93E653D-F748-49D3-BDC1-B04110987AC4}" type="pres">
      <dgm:prSet presAssocID="{5486BD5D-4C2E-4975-8026-7007CD559E05}" presName="sp" presStyleCnt="0"/>
      <dgm:spPr/>
    </dgm:pt>
    <dgm:pt modelId="{1D7ACB73-7E11-4AC1-B3AC-1EBB36D151BD}" type="pres">
      <dgm:prSet presAssocID="{88C47D26-346D-4007-AAC8-14060C5DD960}" presName="arrowAndChildren" presStyleCnt="0"/>
      <dgm:spPr/>
    </dgm:pt>
    <dgm:pt modelId="{93D9E39B-8963-42F6-BC2F-4DE74743A0B5}" type="pres">
      <dgm:prSet presAssocID="{88C47D26-346D-4007-AAC8-14060C5DD960}" presName="parentTextArrow" presStyleLbl="node1" presStyleIdx="0" presStyleCnt="3"/>
      <dgm:spPr/>
    </dgm:pt>
    <dgm:pt modelId="{6A2C8259-7F6C-460C-B9BB-9E63508A0A76}" type="pres">
      <dgm:prSet presAssocID="{88C47D26-346D-4007-AAC8-14060C5DD960}" presName="arrow" presStyleLbl="node1" presStyleIdx="1" presStyleCnt="3"/>
      <dgm:spPr/>
    </dgm:pt>
    <dgm:pt modelId="{5C9BC618-81BF-4129-B054-D5B811166A86}" type="pres">
      <dgm:prSet presAssocID="{88C47D26-346D-4007-AAC8-14060C5DD960}" presName="descendantArrow" presStyleCnt="0"/>
      <dgm:spPr/>
    </dgm:pt>
    <dgm:pt modelId="{44C09149-0EFF-4921-91E0-D5E1B2294EEC}" type="pres">
      <dgm:prSet presAssocID="{CA26091E-D140-45FB-BB52-4CD89A42C8FD}" presName="childTextArrow" presStyleLbl="fgAccFollowNode1" presStyleIdx="4" presStyleCnt="10" custLinFactNeighborY="-5978">
        <dgm:presLayoutVars>
          <dgm:bulletEnabled val="1"/>
        </dgm:presLayoutVars>
      </dgm:prSet>
      <dgm:spPr/>
    </dgm:pt>
    <dgm:pt modelId="{66D82F35-422F-4444-82A7-C3FFAF52D55E}" type="pres">
      <dgm:prSet presAssocID="{04BF2509-8086-41C7-8F1E-E73DF289DB2B}" presName="childTextArrow" presStyleLbl="fgAccFollowNode1" presStyleIdx="5" presStyleCnt="10" custLinFactNeighborY="-5978">
        <dgm:presLayoutVars>
          <dgm:bulletEnabled val="1"/>
        </dgm:presLayoutVars>
      </dgm:prSet>
      <dgm:spPr/>
    </dgm:pt>
    <dgm:pt modelId="{60F4745A-114E-445D-BA77-4EDA7AB37D03}" type="pres">
      <dgm:prSet presAssocID="{D5808CC5-2FC2-443F-BB43-0A15D61A217C}" presName="childTextArrow" presStyleLbl="fgAccFollowNode1" presStyleIdx="6" presStyleCnt="10" custLinFactNeighborY="-5978">
        <dgm:presLayoutVars>
          <dgm:bulletEnabled val="1"/>
        </dgm:presLayoutVars>
      </dgm:prSet>
      <dgm:spPr/>
    </dgm:pt>
    <dgm:pt modelId="{4A480439-8E96-47AB-A0CA-530FFA4C7152}" type="pres">
      <dgm:prSet presAssocID="{76660850-B758-4843-8ED5-1D89015A3F5F}" presName="sp" presStyleCnt="0"/>
      <dgm:spPr/>
    </dgm:pt>
    <dgm:pt modelId="{36002FB9-1704-46E4-A36F-1DC8F4A48676}" type="pres">
      <dgm:prSet presAssocID="{66A8B313-A879-4BFC-AADC-3B03FF1D670B}" presName="arrowAndChildren" presStyleCnt="0"/>
      <dgm:spPr/>
    </dgm:pt>
    <dgm:pt modelId="{161B0F4B-A6DA-4B03-8F92-4EF5AAB84D47}" type="pres">
      <dgm:prSet presAssocID="{66A8B313-A879-4BFC-AADC-3B03FF1D670B}" presName="parentTextArrow" presStyleLbl="node1" presStyleIdx="1" presStyleCnt="3"/>
      <dgm:spPr/>
    </dgm:pt>
    <dgm:pt modelId="{57C5FA8D-C184-4817-A5A0-AA92B395519B}" type="pres">
      <dgm:prSet presAssocID="{66A8B313-A879-4BFC-AADC-3B03FF1D670B}" presName="arrow" presStyleLbl="node1" presStyleIdx="2" presStyleCnt="3"/>
      <dgm:spPr/>
    </dgm:pt>
    <dgm:pt modelId="{2653C40B-9746-49E2-8B2C-AD0D4B4D44CA}" type="pres">
      <dgm:prSet presAssocID="{66A8B313-A879-4BFC-AADC-3B03FF1D670B}" presName="descendantArrow" presStyleCnt="0"/>
      <dgm:spPr/>
    </dgm:pt>
    <dgm:pt modelId="{7E167459-DDC5-4B03-9CDD-BBFA47155DF5}" type="pres">
      <dgm:prSet presAssocID="{16AA8B83-5009-48E0-9DD2-C67E6415D887}" presName="childTextArrow" presStyleLbl="fgAccFollowNode1" presStyleIdx="7" presStyleCnt="10" custLinFactNeighborY="-5978">
        <dgm:presLayoutVars>
          <dgm:bulletEnabled val="1"/>
        </dgm:presLayoutVars>
      </dgm:prSet>
      <dgm:spPr/>
    </dgm:pt>
    <dgm:pt modelId="{215D79F1-9BA3-465E-A463-22D4300EBC48}" type="pres">
      <dgm:prSet presAssocID="{9C7EA4CC-F1BF-4524-84E3-47E892AA5FDA}" presName="childTextArrow" presStyleLbl="fgAccFollowNode1" presStyleIdx="8" presStyleCnt="10" custLinFactNeighborY="-5978">
        <dgm:presLayoutVars>
          <dgm:bulletEnabled val="1"/>
        </dgm:presLayoutVars>
      </dgm:prSet>
      <dgm:spPr/>
    </dgm:pt>
    <dgm:pt modelId="{4E7FABE8-5E75-4E8A-98C8-2B3738FA1C7A}" type="pres">
      <dgm:prSet presAssocID="{BD69CE1D-0F24-42EB-AB2D-81CD5C3BB4FC}" presName="childTextArrow" presStyleLbl="fgAccFollowNode1" presStyleIdx="9" presStyleCnt="10" custLinFactNeighborY="-5978">
        <dgm:presLayoutVars>
          <dgm:bulletEnabled val="1"/>
        </dgm:presLayoutVars>
      </dgm:prSet>
      <dgm:spPr/>
    </dgm:pt>
  </dgm:ptLst>
  <dgm:cxnLst>
    <dgm:cxn modelId="{884A8CD5-2F6A-42C0-9FC4-EA933F4F3E97}" srcId="{66A8B313-A879-4BFC-AADC-3B03FF1D670B}" destId="{BD69CE1D-0F24-42EB-AB2D-81CD5C3BB4FC}" srcOrd="2" destOrd="0" parTransId="{8FF86D9E-AC72-450D-BC96-2A76252A7097}" sibTransId="{1142C621-E918-447C-ABD6-8F489A37F512}"/>
    <dgm:cxn modelId="{87CB7826-9404-4827-80B1-BFDA2DBE7179}" srcId="{66A8B313-A879-4BFC-AADC-3B03FF1D670B}" destId="{16AA8B83-5009-48E0-9DD2-C67E6415D887}" srcOrd="0" destOrd="0" parTransId="{CD5C99E3-AABD-40BC-B8D7-A5460CC41867}" sibTransId="{F03B994E-80F2-4C0A-A484-F51FC9E131B7}"/>
    <dgm:cxn modelId="{4D4DCCF1-B0F4-408C-9A0C-AC9A6E6DF017}" type="presOf" srcId="{16AA8B83-5009-48E0-9DD2-C67E6415D887}" destId="{7E167459-DDC5-4B03-9CDD-BBFA47155DF5}" srcOrd="0" destOrd="0" presId="urn:microsoft.com/office/officeart/2005/8/layout/process4"/>
    <dgm:cxn modelId="{C83444ED-3659-43E0-B8CA-9EBF9B488DA6}" srcId="{66A8B313-A879-4BFC-AADC-3B03FF1D670B}" destId="{9C7EA4CC-F1BF-4524-84E3-47E892AA5FDA}" srcOrd="1" destOrd="0" parTransId="{9C089C7E-68F3-4772-90C9-3CCC11DB351D}" sibTransId="{DB5F23B3-9F2B-4394-B47B-B34F92387F68}"/>
    <dgm:cxn modelId="{261C6915-9587-4A6D-91D6-3F19D87A0556}" type="presOf" srcId="{88C47D26-346D-4007-AAC8-14060C5DD960}" destId="{93D9E39B-8963-42F6-BC2F-4DE74743A0B5}" srcOrd="0" destOrd="0" presId="urn:microsoft.com/office/officeart/2005/8/layout/process4"/>
    <dgm:cxn modelId="{5B06AAB7-84F5-4128-B011-C10D528EB720}" type="presOf" srcId="{C96EB922-521D-4FA7-B806-10F54AB4411C}" destId="{E54E4C6D-29C5-4431-99A8-E8F8ED10EE23}" srcOrd="1" destOrd="0" presId="urn:microsoft.com/office/officeart/2005/8/layout/process4"/>
    <dgm:cxn modelId="{76AF0518-7AD6-4547-9FBB-E0DFDA3E5368}" srcId="{FB706393-54F8-4E33-AE74-2E744A88DC05}" destId="{88C47D26-346D-4007-AAC8-14060C5DD960}" srcOrd="1" destOrd="0" parTransId="{54DC976E-1E54-4006-B712-067A741213B6}" sibTransId="{5486BD5D-4C2E-4975-8026-7007CD559E05}"/>
    <dgm:cxn modelId="{77AFA52D-C1D9-4EE1-89F9-DA6901EF37E9}" srcId="{FB706393-54F8-4E33-AE74-2E744A88DC05}" destId="{C96EB922-521D-4FA7-B806-10F54AB4411C}" srcOrd="2" destOrd="0" parTransId="{6BF533EA-4B07-4425-84B5-0E62FD2FD478}" sibTransId="{7CD47588-91CD-4C37-B827-066DE8B48B87}"/>
    <dgm:cxn modelId="{BD4BB1F3-CFD2-4065-B0C6-AB4EF8A89A0C}" srcId="{C96EB922-521D-4FA7-B806-10F54AB4411C}" destId="{558CA92A-5878-4708-9766-E1E34D23A9B9}" srcOrd="2" destOrd="0" parTransId="{0E69E15B-7059-4D90-A9A1-CD36873EB6BB}" sibTransId="{4BEEDC00-3CDF-4B2F-9615-94E706D0A955}"/>
    <dgm:cxn modelId="{24EE6EE1-FF1B-432F-BF7F-3A3D5681133C}" srcId="{88C47D26-346D-4007-AAC8-14060C5DD960}" destId="{04BF2509-8086-41C7-8F1E-E73DF289DB2B}" srcOrd="1" destOrd="0" parTransId="{7CC31313-79E3-4755-879D-9187C1F50D5D}" sibTransId="{FFC60BFA-9119-40B3-8614-499FA90EEB36}"/>
    <dgm:cxn modelId="{F9DDF0E3-55AD-483B-8497-919C463F5597}" srcId="{C96EB922-521D-4FA7-B806-10F54AB4411C}" destId="{97BF9051-E627-4FB4-890C-F45E75B81382}" srcOrd="3" destOrd="0" parTransId="{DE4A0DCF-280F-4524-9507-3E8074C3DDDF}" sibTransId="{267A3BC8-8120-485A-98D5-C7B0A13478CC}"/>
    <dgm:cxn modelId="{BC074A74-3E26-4774-916A-AFA9AC5F1872}" srcId="{88C47D26-346D-4007-AAC8-14060C5DD960}" destId="{D5808CC5-2FC2-443F-BB43-0A15D61A217C}" srcOrd="2" destOrd="0" parTransId="{5335D398-F621-4B98-8D6E-4338942AD1AE}" sibTransId="{F28E7D26-0DCE-4458-9945-1CB1268C6C10}"/>
    <dgm:cxn modelId="{900CE642-1AF8-4975-A3C6-479B235DA8BB}" type="presOf" srcId="{BD69CE1D-0F24-42EB-AB2D-81CD5C3BB4FC}" destId="{4E7FABE8-5E75-4E8A-98C8-2B3738FA1C7A}" srcOrd="0" destOrd="0" presId="urn:microsoft.com/office/officeart/2005/8/layout/process4"/>
    <dgm:cxn modelId="{A5EF79E5-F77D-4B11-8C4D-5BBD81CF2D37}" type="presOf" srcId="{558CA92A-5878-4708-9766-E1E34D23A9B9}" destId="{53E2D5A4-EF95-4B16-A047-868A793DD63C}" srcOrd="0" destOrd="0" presId="urn:microsoft.com/office/officeart/2005/8/layout/process4"/>
    <dgm:cxn modelId="{79D005C5-8422-4ED1-9AF8-48F7A8BEAD04}" type="presOf" srcId="{9C7EA4CC-F1BF-4524-84E3-47E892AA5FDA}" destId="{215D79F1-9BA3-465E-A463-22D4300EBC48}" srcOrd="0" destOrd="0" presId="urn:microsoft.com/office/officeart/2005/8/layout/process4"/>
    <dgm:cxn modelId="{3B41A388-0966-47BB-8DBE-1ECF327F257D}" type="presOf" srcId="{97BF9051-E627-4FB4-890C-F45E75B81382}" destId="{885AA6DD-90D7-4A36-B795-24DE9211E115}" srcOrd="0" destOrd="0" presId="urn:microsoft.com/office/officeart/2005/8/layout/process4"/>
    <dgm:cxn modelId="{9A9025EA-8093-4F78-A90C-D686A846CD00}" srcId="{C96EB922-521D-4FA7-B806-10F54AB4411C}" destId="{A9148E36-1915-4908-91B9-6CCF1E36B3DC}" srcOrd="1" destOrd="0" parTransId="{E58FE593-2D78-45F6-BCB5-4CF48BD9899B}" sibTransId="{FA1A5BE8-7669-4AEE-89C2-B2F92CFB3397}"/>
    <dgm:cxn modelId="{58455298-7CDC-44AE-808D-6916687BB69A}" type="presOf" srcId="{88C47D26-346D-4007-AAC8-14060C5DD960}" destId="{6A2C8259-7F6C-460C-B9BB-9E63508A0A76}" srcOrd="1" destOrd="0" presId="urn:microsoft.com/office/officeart/2005/8/layout/process4"/>
    <dgm:cxn modelId="{8A2F8D28-A490-469E-B58F-469FCCF4A345}" type="presOf" srcId="{E1BB8C9A-D8C3-4DB9-AE21-64114F5320C5}" destId="{20D6CE06-A3B2-4B41-A40D-D67CD803A6A9}" srcOrd="0" destOrd="0" presId="urn:microsoft.com/office/officeart/2005/8/layout/process4"/>
    <dgm:cxn modelId="{5F0A81FC-85EF-4087-90E0-E7EAC082E1BD}" type="presOf" srcId="{66A8B313-A879-4BFC-AADC-3B03FF1D670B}" destId="{161B0F4B-A6DA-4B03-8F92-4EF5AAB84D47}" srcOrd="0" destOrd="0" presId="urn:microsoft.com/office/officeart/2005/8/layout/process4"/>
    <dgm:cxn modelId="{AEB84004-5E4A-4B6A-9638-DF12C9433E88}" srcId="{88C47D26-346D-4007-AAC8-14060C5DD960}" destId="{CA26091E-D140-45FB-BB52-4CD89A42C8FD}" srcOrd="0" destOrd="0" parTransId="{E1ABD4B4-DA66-4401-88F0-CD393435034C}" sibTransId="{1696A251-C9C9-4F5E-ACD9-879D0D628B3B}"/>
    <dgm:cxn modelId="{ACC4A811-23E7-4133-A6B7-3B723CF23509}" type="presOf" srcId="{CA26091E-D140-45FB-BB52-4CD89A42C8FD}" destId="{44C09149-0EFF-4921-91E0-D5E1B2294EEC}" srcOrd="0" destOrd="0" presId="urn:microsoft.com/office/officeart/2005/8/layout/process4"/>
    <dgm:cxn modelId="{703F9563-F3E9-4D71-9E60-620D6332D815}" srcId="{FB706393-54F8-4E33-AE74-2E744A88DC05}" destId="{66A8B313-A879-4BFC-AADC-3B03FF1D670B}" srcOrd="0" destOrd="0" parTransId="{2678F5A8-B3C0-4A04-B453-D545F6C988EC}" sibTransId="{76660850-B758-4843-8ED5-1D89015A3F5F}"/>
    <dgm:cxn modelId="{74900EB1-D546-4F83-9B71-19294735D7F5}" type="presOf" srcId="{D5808CC5-2FC2-443F-BB43-0A15D61A217C}" destId="{60F4745A-114E-445D-BA77-4EDA7AB37D03}" srcOrd="0" destOrd="0" presId="urn:microsoft.com/office/officeart/2005/8/layout/process4"/>
    <dgm:cxn modelId="{AA139045-CBED-40C2-AA09-2095DB2576CE}" type="presOf" srcId="{A9148E36-1915-4908-91B9-6CCF1E36B3DC}" destId="{9CB0DE08-DBEB-4E5E-ADAE-B1FC6D3B49AD}" srcOrd="0" destOrd="0" presId="urn:microsoft.com/office/officeart/2005/8/layout/process4"/>
    <dgm:cxn modelId="{9BF9DC6B-A5AC-4323-8F73-DC5A2A23BF75}" type="presOf" srcId="{04BF2509-8086-41C7-8F1E-E73DF289DB2B}" destId="{66D82F35-422F-4444-82A7-C3FFAF52D55E}" srcOrd="0" destOrd="0" presId="urn:microsoft.com/office/officeart/2005/8/layout/process4"/>
    <dgm:cxn modelId="{AE874323-CD36-4FAD-9081-87B042CC3DF9}" srcId="{C96EB922-521D-4FA7-B806-10F54AB4411C}" destId="{E1BB8C9A-D8C3-4DB9-AE21-64114F5320C5}" srcOrd="0" destOrd="0" parTransId="{41CDF4FD-D36E-4FD8-8100-8A0383A87EDD}" sibTransId="{551844B3-FE17-4E08-8719-7A7454B9191A}"/>
    <dgm:cxn modelId="{A0D208B4-380C-4304-B5B0-8148FCA2A50C}" type="presOf" srcId="{C96EB922-521D-4FA7-B806-10F54AB4411C}" destId="{90836B70-BCB9-4E45-B8DB-054286295FF9}" srcOrd="0" destOrd="0" presId="urn:microsoft.com/office/officeart/2005/8/layout/process4"/>
    <dgm:cxn modelId="{334BEC0F-D44C-4296-915A-69D2FCE50233}" type="presOf" srcId="{66A8B313-A879-4BFC-AADC-3B03FF1D670B}" destId="{57C5FA8D-C184-4817-A5A0-AA92B395519B}" srcOrd="1" destOrd="0" presId="urn:microsoft.com/office/officeart/2005/8/layout/process4"/>
    <dgm:cxn modelId="{FF0BE831-ADEE-4D80-B292-EAE0E8FFE466}" type="presOf" srcId="{FB706393-54F8-4E33-AE74-2E744A88DC05}" destId="{EFA82006-71D3-46AC-87F2-08E28C3D5ED2}" srcOrd="0" destOrd="0" presId="urn:microsoft.com/office/officeart/2005/8/layout/process4"/>
    <dgm:cxn modelId="{BD80DBB7-07E9-4FD7-9ECD-04EC67621D69}" type="presParOf" srcId="{EFA82006-71D3-46AC-87F2-08E28C3D5ED2}" destId="{4117C59B-D419-49F4-B0DE-2BC781616D30}" srcOrd="0" destOrd="0" presId="urn:microsoft.com/office/officeart/2005/8/layout/process4"/>
    <dgm:cxn modelId="{5F8FCD55-EDFB-4C1F-832F-9CE3DED695A5}" type="presParOf" srcId="{4117C59B-D419-49F4-B0DE-2BC781616D30}" destId="{90836B70-BCB9-4E45-B8DB-054286295FF9}" srcOrd="0" destOrd="0" presId="urn:microsoft.com/office/officeart/2005/8/layout/process4"/>
    <dgm:cxn modelId="{AB916769-8BDE-4DAF-94D6-E92EC9EDD008}" type="presParOf" srcId="{4117C59B-D419-49F4-B0DE-2BC781616D30}" destId="{E54E4C6D-29C5-4431-99A8-E8F8ED10EE23}" srcOrd="1" destOrd="0" presId="urn:microsoft.com/office/officeart/2005/8/layout/process4"/>
    <dgm:cxn modelId="{60A7A7CF-CD8F-4C9F-BEFB-56742B831E56}" type="presParOf" srcId="{4117C59B-D419-49F4-B0DE-2BC781616D30}" destId="{9EEAFF07-B8D8-4012-BB92-A1AACD536819}" srcOrd="2" destOrd="0" presId="urn:microsoft.com/office/officeart/2005/8/layout/process4"/>
    <dgm:cxn modelId="{9FBD666D-CB1C-496C-A65E-DC827E90BD88}" type="presParOf" srcId="{9EEAFF07-B8D8-4012-BB92-A1AACD536819}" destId="{20D6CE06-A3B2-4B41-A40D-D67CD803A6A9}" srcOrd="0" destOrd="0" presId="urn:microsoft.com/office/officeart/2005/8/layout/process4"/>
    <dgm:cxn modelId="{EB06D233-0CBE-40AF-99D6-4DCCA88D0740}" type="presParOf" srcId="{9EEAFF07-B8D8-4012-BB92-A1AACD536819}" destId="{9CB0DE08-DBEB-4E5E-ADAE-B1FC6D3B49AD}" srcOrd="1" destOrd="0" presId="urn:microsoft.com/office/officeart/2005/8/layout/process4"/>
    <dgm:cxn modelId="{22507731-82EB-4443-B0CF-B6DDE6B08DE4}" type="presParOf" srcId="{9EEAFF07-B8D8-4012-BB92-A1AACD536819}" destId="{53E2D5A4-EF95-4B16-A047-868A793DD63C}" srcOrd="2" destOrd="0" presId="urn:microsoft.com/office/officeart/2005/8/layout/process4"/>
    <dgm:cxn modelId="{AE9FF1B1-C78D-4BBA-A69F-FB951FEFC34C}" type="presParOf" srcId="{9EEAFF07-B8D8-4012-BB92-A1AACD536819}" destId="{885AA6DD-90D7-4A36-B795-24DE9211E115}" srcOrd="3" destOrd="0" presId="urn:microsoft.com/office/officeart/2005/8/layout/process4"/>
    <dgm:cxn modelId="{808C4672-BD83-44C1-A46A-285ACDD5C511}" type="presParOf" srcId="{EFA82006-71D3-46AC-87F2-08E28C3D5ED2}" destId="{C93E653D-F748-49D3-BDC1-B04110987AC4}" srcOrd="1" destOrd="0" presId="urn:microsoft.com/office/officeart/2005/8/layout/process4"/>
    <dgm:cxn modelId="{6EDD6AD3-AC68-4CA0-B162-3A5E8B115145}" type="presParOf" srcId="{EFA82006-71D3-46AC-87F2-08E28C3D5ED2}" destId="{1D7ACB73-7E11-4AC1-B3AC-1EBB36D151BD}" srcOrd="2" destOrd="0" presId="urn:microsoft.com/office/officeart/2005/8/layout/process4"/>
    <dgm:cxn modelId="{3C60E1D6-DA68-4156-8C98-7DF729CA3EEA}" type="presParOf" srcId="{1D7ACB73-7E11-4AC1-B3AC-1EBB36D151BD}" destId="{93D9E39B-8963-42F6-BC2F-4DE74743A0B5}" srcOrd="0" destOrd="0" presId="urn:microsoft.com/office/officeart/2005/8/layout/process4"/>
    <dgm:cxn modelId="{0E3434FC-8E42-461C-8EC8-E80139E26050}" type="presParOf" srcId="{1D7ACB73-7E11-4AC1-B3AC-1EBB36D151BD}" destId="{6A2C8259-7F6C-460C-B9BB-9E63508A0A76}" srcOrd="1" destOrd="0" presId="urn:microsoft.com/office/officeart/2005/8/layout/process4"/>
    <dgm:cxn modelId="{6B57F940-9D44-4B32-9AD3-53D2C96DC529}" type="presParOf" srcId="{1D7ACB73-7E11-4AC1-B3AC-1EBB36D151BD}" destId="{5C9BC618-81BF-4129-B054-D5B811166A86}" srcOrd="2" destOrd="0" presId="urn:microsoft.com/office/officeart/2005/8/layout/process4"/>
    <dgm:cxn modelId="{3569D316-A75B-45CA-A6E8-9408C4136BC1}" type="presParOf" srcId="{5C9BC618-81BF-4129-B054-D5B811166A86}" destId="{44C09149-0EFF-4921-91E0-D5E1B2294EEC}" srcOrd="0" destOrd="0" presId="urn:microsoft.com/office/officeart/2005/8/layout/process4"/>
    <dgm:cxn modelId="{F8F09658-CB6C-4FE8-AAD3-8A2539C9D5EE}" type="presParOf" srcId="{5C9BC618-81BF-4129-B054-D5B811166A86}" destId="{66D82F35-422F-4444-82A7-C3FFAF52D55E}" srcOrd="1" destOrd="0" presId="urn:microsoft.com/office/officeart/2005/8/layout/process4"/>
    <dgm:cxn modelId="{FB597979-DB50-4B79-ADCF-4F744E1DB21E}" type="presParOf" srcId="{5C9BC618-81BF-4129-B054-D5B811166A86}" destId="{60F4745A-114E-445D-BA77-4EDA7AB37D03}" srcOrd="2" destOrd="0" presId="urn:microsoft.com/office/officeart/2005/8/layout/process4"/>
    <dgm:cxn modelId="{D792D483-7C4C-492B-AD3C-37DF5DD75B4F}" type="presParOf" srcId="{EFA82006-71D3-46AC-87F2-08E28C3D5ED2}" destId="{4A480439-8E96-47AB-A0CA-530FFA4C7152}" srcOrd="3" destOrd="0" presId="urn:microsoft.com/office/officeart/2005/8/layout/process4"/>
    <dgm:cxn modelId="{9EE6A93E-8BE5-49C0-BCF7-E48EF423405C}" type="presParOf" srcId="{EFA82006-71D3-46AC-87F2-08E28C3D5ED2}" destId="{36002FB9-1704-46E4-A36F-1DC8F4A48676}" srcOrd="4" destOrd="0" presId="urn:microsoft.com/office/officeart/2005/8/layout/process4"/>
    <dgm:cxn modelId="{FF0F9896-F685-4AA0-B4D7-966B999663A3}" type="presParOf" srcId="{36002FB9-1704-46E4-A36F-1DC8F4A48676}" destId="{161B0F4B-A6DA-4B03-8F92-4EF5AAB84D47}" srcOrd="0" destOrd="0" presId="urn:microsoft.com/office/officeart/2005/8/layout/process4"/>
    <dgm:cxn modelId="{7D979AB9-A4FE-494F-867B-9EE5C33EB154}" type="presParOf" srcId="{36002FB9-1704-46E4-A36F-1DC8F4A48676}" destId="{57C5FA8D-C184-4817-A5A0-AA92B395519B}" srcOrd="1" destOrd="0" presId="urn:microsoft.com/office/officeart/2005/8/layout/process4"/>
    <dgm:cxn modelId="{9FADE869-0A11-4063-BC9B-1265C0727FB9}" type="presParOf" srcId="{36002FB9-1704-46E4-A36F-1DC8F4A48676}" destId="{2653C40B-9746-49E2-8B2C-AD0D4B4D44CA}" srcOrd="2" destOrd="0" presId="urn:microsoft.com/office/officeart/2005/8/layout/process4"/>
    <dgm:cxn modelId="{AE238E12-B6F4-4A36-8C58-B5ECB31C6173}" type="presParOf" srcId="{2653C40B-9746-49E2-8B2C-AD0D4B4D44CA}" destId="{7E167459-DDC5-4B03-9CDD-BBFA47155DF5}" srcOrd="0" destOrd="0" presId="urn:microsoft.com/office/officeart/2005/8/layout/process4"/>
    <dgm:cxn modelId="{958A865D-3B91-4A41-A165-DFB371B6B63E}" type="presParOf" srcId="{2653C40B-9746-49E2-8B2C-AD0D4B4D44CA}" destId="{215D79F1-9BA3-465E-A463-22D4300EBC48}" srcOrd="1" destOrd="0" presId="urn:microsoft.com/office/officeart/2005/8/layout/process4"/>
    <dgm:cxn modelId="{76E5F515-0844-4891-8D2E-5DD56ECAD4CA}" type="presParOf" srcId="{2653C40B-9746-49E2-8B2C-AD0D4B4D44CA}" destId="{4E7FABE8-5E75-4E8A-98C8-2B3738FA1C7A}"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472237-DF79-5B41-92E9-8FE486BA36AB}" type="doc">
      <dgm:prSet loTypeId="urn:microsoft.com/office/officeart/2005/8/layout/hProcess9" loCatId="process" qsTypeId="urn:microsoft.com/office/officeart/2005/8/quickstyle/simple4" qsCatId="simple" csTypeId="urn:microsoft.com/office/officeart/2005/8/colors/accent6_2" csCatId="accent6" phldr="1"/>
      <dgm:spPr/>
      <dgm:t>
        <a:bodyPr/>
        <a:lstStyle/>
        <a:p>
          <a:endParaRPr lang="en-US"/>
        </a:p>
      </dgm:t>
    </dgm:pt>
    <dgm:pt modelId="{491418BC-DB18-274D-A2CF-825476C84B8E}">
      <dgm:prSet phldrT="[Text]" custT="1"/>
      <dgm:spPr/>
      <dgm:t>
        <a:bodyPr/>
        <a:lstStyle/>
        <a:p>
          <a:r>
            <a:rPr lang="en-US" sz="2200" dirty="0"/>
            <a:t>Procedural Hearing</a:t>
          </a:r>
        </a:p>
      </dgm:t>
    </dgm:pt>
    <dgm:pt modelId="{DC009EBE-355F-EC4C-843F-30115E56ECF5}" type="parTrans" cxnId="{5A3EC70D-C5F5-D34A-9284-BB123047DEFE}">
      <dgm:prSet/>
      <dgm:spPr/>
      <dgm:t>
        <a:bodyPr/>
        <a:lstStyle/>
        <a:p>
          <a:endParaRPr lang="en-US"/>
        </a:p>
      </dgm:t>
    </dgm:pt>
    <dgm:pt modelId="{6BFC6611-10CB-BC42-8506-B13B26EA36E4}" type="sibTrans" cxnId="{5A3EC70D-C5F5-D34A-9284-BB123047DEFE}">
      <dgm:prSet/>
      <dgm:spPr/>
      <dgm:t>
        <a:bodyPr/>
        <a:lstStyle/>
        <a:p>
          <a:endParaRPr lang="en-US"/>
        </a:p>
      </dgm:t>
    </dgm:pt>
    <dgm:pt modelId="{CDE49D5A-62FB-7B4A-9B38-BD1BA521EBEB}">
      <dgm:prSet phldrT="[Text]"/>
      <dgm:spPr/>
      <dgm:t>
        <a:bodyPr/>
        <a:lstStyle/>
        <a:p>
          <a:r>
            <a:rPr lang="en-US" dirty="0"/>
            <a:t>Conciliation Conference</a:t>
          </a:r>
        </a:p>
      </dgm:t>
    </dgm:pt>
    <dgm:pt modelId="{460FB181-AA12-5043-B409-4ADE0B1380E7}" type="parTrans" cxnId="{3FF4A98D-AD48-9A45-B5D2-15D3BD8EFBC5}">
      <dgm:prSet/>
      <dgm:spPr/>
      <dgm:t>
        <a:bodyPr/>
        <a:lstStyle/>
        <a:p>
          <a:endParaRPr lang="en-US"/>
        </a:p>
      </dgm:t>
    </dgm:pt>
    <dgm:pt modelId="{CABBDAAB-6ADF-5249-BE79-126928C71E51}" type="sibTrans" cxnId="{3FF4A98D-AD48-9A45-B5D2-15D3BD8EFBC5}">
      <dgm:prSet/>
      <dgm:spPr/>
      <dgm:t>
        <a:bodyPr/>
        <a:lstStyle/>
        <a:p>
          <a:endParaRPr lang="en-US"/>
        </a:p>
      </dgm:t>
    </dgm:pt>
    <dgm:pt modelId="{22DA6899-253F-7A44-B977-B599C881B10D}">
      <dgm:prSet phldrT="[Text]"/>
      <dgm:spPr/>
      <dgm:t>
        <a:bodyPr/>
        <a:lstStyle/>
        <a:p>
          <a:r>
            <a:rPr lang="en-US" dirty="0"/>
            <a:t>Readiness Hearing</a:t>
          </a:r>
        </a:p>
      </dgm:t>
    </dgm:pt>
    <dgm:pt modelId="{72C937A4-5A7E-7B45-A2AF-B3022FE0942B}" type="parTrans" cxnId="{C6B7D832-6E40-BF49-A204-14BF1353A668}">
      <dgm:prSet/>
      <dgm:spPr/>
      <dgm:t>
        <a:bodyPr/>
        <a:lstStyle/>
        <a:p>
          <a:endParaRPr lang="en-US"/>
        </a:p>
      </dgm:t>
    </dgm:pt>
    <dgm:pt modelId="{22317981-DEF6-8443-AE06-F13C67F2E3AB}" type="sibTrans" cxnId="{C6B7D832-6E40-BF49-A204-14BF1353A668}">
      <dgm:prSet/>
      <dgm:spPr/>
      <dgm:t>
        <a:bodyPr/>
        <a:lstStyle/>
        <a:p>
          <a:endParaRPr lang="en-US"/>
        </a:p>
      </dgm:t>
    </dgm:pt>
    <dgm:pt modelId="{58CB243B-57A5-2443-809E-4380AA65EEA1}">
      <dgm:prSet phldrT="[Text]"/>
      <dgm:spPr/>
      <dgm:t>
        <a:bodyPr/>
        <a:lstStyle/>
        <a:p>
          <a:r>
            <a:rPr lang="en-US" dirty="0" err="1"/>
            <a:t>Callover</a:t>
          </a:r>
          <a:r>
            <a:rPr lang="en-US" dirty="0"/>
            <a:t>/Trial</a:t>
          </a:r>
        </a:p>
      </dgm:t>
    </dgm:pt>
    <dgm:pt modelId="{3788725F-F989-BF4A-B2DA-2501DD958FA5}" type="parTrans" cxnId="{4DA8684F-BBEF-1C4E-926F-FF6723D2268E}">
      <dgm:prSet/>
      <dgm:spPr/>
      <dgm:t>
        <a:bodyPr/>
        <a:lstStyle/>
        <a:p>
          <a:endParaRPr lang="en-US"/>
        </a:p>
      </dgm:t>
    </dgm:pt>
    <dgm:pt modelId="{CDC85177-EF6E-3547-AE96-3BAF33D03E18}" type="sibTrans" cxnId="{4DA8684F-BBEF-1C4E-926F-FF6723D2268E}">
      <dgm:prSet/>
      <dgm:spPr/>
      <dgm:t>
        <a:bodyPr/>
        <a:lstStyle/>
        <a:p>
          <a:endParaRPr lang="en-US"/>
        </a:p>
      </dgm:t>
    </dgm:pt>
    <dgm:pt modelId="{D9C63881-2B95-E04A-B3D1-4BD9B6F415BE}" type="pres">
      <dgm:prSet presAssocID="{6F472237-DF79-5B41-92E9-8FE486BA36AB}" presName="CompostProcess" presStyleCnt="0">
        <dgm:presLayoutVars>
          <dgm:dir/>
          <dgm:resizeHandles val="exact"/>
        </dgm:presLayoutVars>
      </dgm:prSet>
      <dgm:spPr/>
    </dgm:pt>
    <dgm:pt modelId="{31408F5C-CB24-304F-85CE-97EB25DADE07}" type="pres">
      <dgm:prSet presAssocID="{6F472237-DF79-5B41-92E9-8FE486BA36AB}" presName="arrow" presStyleLbl="bgShp" presStyleIdx="0" presStyleCnt="1" custLinFactNeighborX="8824" custLinFactNeighborY="-12493"/>
      <dgm:spPr/>
    </dgm:pt>
    <dgm:pt modelId="{F083DF09-046B-1D4B-9B55-67936EA86D7D}" type="pres">
      <dgm:prSet presAssocID="{6F472237-DF79-5B41-92E9-8FE486BA36AB}" presName="linearProcess" presStyleCnt="0"/>
      <dgm:spPr/>
    </dgm:pt>
    <dgm:pt modelId="{52E0685A-8EDB-1040-8499-FD3CE4F3BD76}" type="pres">
      <dgm:prSet presAssocID="{491418BC-DB18-274D-A2CF-825476C84B8E}" presName="textNode" presStyleLbl="node1" presStyleIdx="0" presStyleCnt="4">
        <dgm:presLayoutVars>
          <dgm:bulletEnabled val="1"/>
        </dgm:presLayoutVars>
      </dgm:prSet>
      <dgm:spPr/>
    </dgm:pt>
    <dgm:pt modelId="{7652D28A-5C12-4E40-9C8A-A3FB4E3BB330}" type="pres">
      <dgm:prSet presAssocID="{6BFC6611-10CB-BC42-8506-B13B26EA36E4}" presName="sibTrans" presStyleCnt="0"/>
      <dgm:spPr/>
    </dgm:pt>
    <dgm:pt modelId="{1EAC17D1-FF6C-5440-99FF-F14DAFD59995}" type="pres">
      <dgm:prSet presAssocID="{CDE49D5A-62FB-7B4A-9B38-BD1BA521EBEB}" presName="textNode" presStyleLbl="node1" presStyleIdx="1" presStyleCnt="4">
        <dgm:presLayoutVars>
          <dgm:bulletEnabled val="1"/>
        </dgm:presLayoutVars>
      </dgm:prSet>
      <dgm:spPr/>
    </dgm:pt>
    <dgm:pt modelId="{AD5EB34C-9126-9145-8B69-A31E2576BA1E}" type="pres">
      <dgm:prSet presAssocID="{CABBDAAB-6ADF-5249-BE79-126928C71E51}" presName="sibTrans" presStyleCnt="0"/>
      <dgm:spPr/>
    </dgm:pt>
    <dgm:pt modelId="{BDEF493F-6716-4F4E-B8A3-ED3998021F93}" type="pres">
      <dgm:prSet presAssocID="{22DA6899-253F-7A44-B977-B599C881B10D}" presName="textNode" presStyleLbl="node1" presStyleIdx="2" presStyleCnt="4">
        <dgm:presLayoutVars>
          <dgm:bulletEnabled val="1"/>
        </dgm:presLayoutVars>
      </dgm:prSet>
      <dgm:spPr/>
    </dgm:pt>
    <dgm:pt modelId="{133CAB68-A05D-1F48-B105-008BB07E00F4}" type="pres">
      <dgm:prSet presAssocID="{22317981-DEF6-8443-AE06-F13C67F2E3AB}" presName="sibTrans" presStyleCnt="0"/>
      <dgm:spPr/>
    </dgm:pt>
    <dgm:pt modelId="{91B8A204-8F16-DF48-9A71-0FFF03FB59E5}" type="pres">
      <dgm:prSet presAssocID="{58CB243B-57A5-2443-809E-4380AA65EEA1}" presName="textNode" presStyleLbl="node1" presStyleIdx="3" presStyleCnt="4">
        <dgm:presLayoutVars>
          <dgm:bulletEnabled val="1"/>
        </dgm:presLayoutVars>
      </dgm:prSet>
      <dgm:spPr/>
    </dgm:pt>
  </dgm:ptLst>
  <dgm:cxnLst>
    <dgm:cxn modelId="{5A3EC70D-C5F5-D34A-9284-BB123047DEFE}" srcId="{6F472237-DF79-5B41-92E9-8FE486BA36AB}" destId="{491418BC-DB18-274D-A2CF-825476C84B8E}" srcOrd="0" destOrd="0" parTransId="{DC009EBE-355F-EC4C-843F-30115E56ECF5}" sibTransId="{6BFC6611-10CB-BC42-8506-B13B26EA36E4}"/>
    <dgm:cxn modelId="{AFFD0467-6BF5-4265-AEC4-6C2D5D93250D}" type="presOf" srcId="{58CB243B-57A5-2443-809E-4380AA65EEA1}" destId="{91B8A204-8F16-DF48-9A71-0FFF03FB59E5}" srcOrd="0" destOrd="0" presId="urn:microsoft.com/office/officeart/2005/8/layout/hProcess9"/>
    <dgm:cxn modelId="{4DA8684F-BBEF-1C4E-926F-FF6723D2268E}" srcId="{6F472237-DF79-5B41-92E9-8FE486BA36AB}" destId="{58CB243B-57A5-2443-809E-4380AA65EEA1}" srcOrd="3" destOrd="0" parTransId="{3788725F-F989-BF4A-B2DA-2501DD958FA5}" sibTransId="{CDC85177-EF6E-3547-AE96-3BAF33D03E18}"/>
    <dgm:cxn modelId="{C6B7D832-6E40-BF49-A204-14BF1353A668}" srcId="{6F472237-DF79-5B41-92E9-8FE486BA36AB}" destId="{22DA6899-253F-7A44-B977-B599C881B10D}" srcOrd="2" destOrd="0" parTransId="{72C937A4-5A7E-7B45-A2AF-B3022FE0942B}" sibTransId="{22317981-DEF6-8443-AE06-F13C67F2E3AB}"/>
    <dgm:cxn modelId="{3FF4A98D-AD48-9A45-B5D2-15D3BD8EFBC5}" srcId="{6F472237-DF79-5B41-92E9-8FE486BA36AB}" destId="{CDE49D5A-62FB-7B4A-9B38-BD1BA521EBEB}" srcOrd="1" destOrd="0" parTransId="{460FB181-AA12-5043-B409-4ADE0B1380E7}" sibTransId="{CABBDAAB-6ADF-5249-BE79-126928C71E51}"/>
    <dgm:cxn modelId="{CF6EB7E3-4B32-4757-955D-CAC66BDAFDB4}" type="presOf" srcId="{22DA6899-253F-7A44-B977-B599C881B10D}" destId="{BDEF493F-6716-4F4E-B8A3-ED3998021F93}" srcOrd="0" destOrd="0" presId="urn:microsoft.com/office/officeart/2005/8/layout/hProcess9"/>
    <dgm:cxn modelId="{DC0F47C5-BAE1-443D-9B37-860287DF4FD0}" type="presOf" srcId="{CDE49D5A-62FB-7B4A-9B38-BD1BA521EBEB}" destId="{1EAC17D1-FF6C-5440-99FF-F14DAFD59995}" srcOrd="0" destOrd="0" presId="urn:microsoft.com/office/officeart/2005/8/layout/hProcess9"/>
    <dgm:cxn modelId="{16633B91-0E9C-4479-A43B-2E6441F2D8F8}" type="presOf" srcId="{491418BC-DB18-274D-A2CF-825476C84B8E}" destId="{52E0685A-8EDB-1040-8499-FD3CE4F3BD76}" srcOrd="0" destOrd="0" presId="urn:microsoft.com/office/officeart/2005/8/layout/hProcess9"/>
    <dgm:cxn modelId="{45D7BA0D-8ADF-49A4-ACBF-B45FECB78559}" type="presOf" srcId="{6F472237-DF79-5B41-92E9-8FE486BA36AB}" destId="{D9C63881-2B95-E04A-B3D1-4BD9B6F415BE}" srcOrd="0" destOrd="0" presId="urn:microsoft.com/office/officeart/2005/8/layout/hProcess9"/>
    <dgm:cxn modelId="{2E42D2E8-4258-4508-BE33-7649391BE6C1}" type="presParOf" srcId="{D9C63881-2B95-E04A-B3D1-4BD9B6F415BE}" destId="{31408F5C-CB24-304F-85CE-97EB25DADE07}" srcOrd="0" destOrd="0" presId="urn:microsoft.com/office/officeart/2005/8/layout/hProcess9"/>
    <dgm:cxn modelId="{661F9D59-F8E0-47E7-BDAA-37CEAE3590DA}" type="presParOf" srcId="{D9C63881-2B95-E04A-B3D1-4BD9B6F415BE}" destId="{F083DF09-046B-1D4B-9B55-67936EA86D7D}" srcOrd="1" destOrd="0" presId="urn:microsoft.com/office/officeart/2005/8/layout/hProcess9"/>
    <dgm:cxn modelId="{6D29A0FE-988E-4216-966E-99402AE74BD6}" type="presParOf" srcId="{F083DF09-046B-1D4B-9B55-67936EA86D7D}" destId="{52E0685A-8EDB-1040-8499-FD3CE4F3BD76}" srcOrd="0" destOrd="0" presId="urn:microsoft.com/office/officeart/2005/8/layout/hProcess9"/>
    <dgm:cxn modelId="{F3026B0E-5196-430F-BC1A-082A1952226C}" type="presParOf" srcId="{F083DF09-046B-1D4B-9B55-67936EA86D7D}" destId="{7652D28A-5C12-4E40-9C8A-A3FB4E3BB330}" srcOrd="1" destOrd="0" presId="urn:microsoft.com/office/officeart/2005/8/layout/hProcess9"/>
    <dgm:cxn modelId="{46EE91C4-222E-4E9E-829A-7C7E99EBBD11}" type="presParOf" srcId="{F083DF09-046B-1D4B-9B55-67936EA86D7D}" destId="{1EAC17D1-FF6C-5440-99FF-F14DAFD59995}" srcOrd="2" destOrd="0" presId="urn:microsoft.com/office/officeart/2005/8/layout/hProcess9"/>
    <dgm:cxn modelId="{C2522DE7-A92C-4958-9A32-E5480077210D}" type="presParOf" srcId="{F083DF09-046B-1D4B-9B55-67936EA86D7D}" destId="{AD5EB34C-9126-9145-8B69-A31E2576BA1E}" srcOrd="3" destOrd="0" presId="urn:microsoft.com/office/officeart/2005/8/layout/hProcess9"/>
    <dgm:cxn modelId="{E9BE766D-B495-4A0F-B396-28D55433112E}" type="presParOf" srcId="{F083DF09-046B-1D4B-9B55-67936EA86D7D}" destId="{BDEF493F-6716-4F4E-B8A3-ED3998021F93}" srcOrd="4" destOrd="0" presId="urn:microsoft.com/office/officeart/2005/8/layout/hProcess9"/>
    <dgm:cxn modelId="{DB54D279-15B7-442C-B976-CC8C8D075531}" type="presParOf" srcId="{F083DF09-046B-1D4B-9B55-67936EA86D7D}" destId="{133CAB68-A05D-1F48-B105-008BB07E00F4}" srcOrd="5" destOrd="0" presId="urn:microsoft.com/office/officeart/2005/8/layout/hProcess9"/>
    <dgm:cxn modelId="{3E4E6AC3-9630-4984-B802-60D04BB5A73A}" type="presParOf" srcId="{F083DF09-046B-1D4B-9B55-67936EA86D7D}" destId="{91B8A204-8F16-DF48-9A71-0FFF03FB59E5}"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212ED-70A0-0640-A943-243718BEA160}">
      <dsp:nvSpPr>
        <dsp:cNvPr id="0" name=""/>
        <dsp:cNvSpPr/>
      </dsp:nvSpPr>
      <dsp:spPr>
        <a:xfrm>
          <a:off x="565" y="2528398"/>
          <a:ext cx="1292919" cy="646459"/>
        </a:xfrm>
        <a:prstGeom prst="roundRect">
          <a:avLst>
            <a:gd name="adj" fmla="val 10000"/>
          </a:avLst>
        </a:prstGeom>
        <a:solidFill>
          <a:schemeClr val="lt1"/>
        </a:solidFill>
        <a:ln w="25400" cap="flat" cmpd="sng" algn="ctr">
          <a:solidFill>
            <a:schemeClr val="accent2"/>
          </a:solidFill>
          <a:prstDash val="solid"/>
        </a:ln>
        <a:effectLst>
          <a:glow rad="63500">
            <a:schemeClr val="accent2">
              <a:alpha val="75000"/>
            </a:schemeClr>
          </a:glow>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Permanent relationship breakdown </a:t>
          </a:r>
        </a:p>
      </dsp:txBody>
      <dsp:txXfrm>
        <a:off x="19499" y="2547332"/>
        <a:ext cx="1255051" cy="608591"/>
      </dsp:txXfrm>
    </dsp:sp>
    <dsp:sp modelId="{84F17915-DDD7-7D4C-A230-0DD503DFD7FE}">
      <dsp:nvSpPr>
        <dsp:cNvPr id="0" name=""/>
        <dsp:cNvSpPr/>
      </dsp:nvSpPr>
      <dsp:spPr>
        <a:xfrm rot="18289469">
          <a:off x="1099258" y="2466115"/>
          <a:ext cx="905620" cy="27597"/>
        </a:xfrm>
        <a:custGeom>
          <a:avLst/>
          <a:gdLst/>
          <a:ahLst/>
          <a:cxnLst/>
          <a:rect l="0" t="0" r="0" b="0"/>
          <a:pathLst>
            <a:path>
              <a:moveTo>
                <a:pt x="0" y="13798"/>
              </a:moveTo>
              <a:lnTo>
                <a:pt x="905620" y="1379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29428" y="2457273"/>
        <a:ext cx="45281" cy="45281"/>
      </dsp:txXfrm>
    </dsp:sp>
    <dsp:sp modelId="{AC6268BC-18FB-1E45-81B9-7101FF5902B8}">
      <dsp:nvSpPr>
        <dsp:cNvPr id="0" name=""/>
        <dsp:cNvSpPr/>
      </dsp:nvSpPr>
      <dsp:spPr>
        <a:xfrm>
          <a:off x="1810652" y="1784970"/>
          <a:ext cx="1292919" cy="646459"/>
        </a:xfrm>
        <a:prstGeom prst="roundRect">
          <a:avLst>
            <a:gd name="adj" fmla="val 10000"/>
          </a:avLst>
        </a:prstGeom>
        <a:solidFill>
          <a:schemeClr val="lt1"/>
        </a:solidFill>
        <a:ln w="25400" cap="flat" cmpd="sng" algn="ctr">
          <a:solidFill>
            <a:schemeClr val="accent2"/>
          </a:solidFill>
          <a:prstDash val="solid"/>
        </a:ln>
        <a:effectLst>
          <a:glow rad="63500">
            <a:schemeClr val="accent2">
              <a:alpha val="75000"/>
            </a:schemeClr>
          </a:glow>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Negotiate out of court (‘pre-action procedures’) </a:t>
          </a:r>
        </a:p>
      </dsp:txBody>
      <dsp:txXfrm>
        <a:off x="1829586" y="1803904"/>
        <a:ext cx="1255051" cy="608591"/>
      </dsp:txXfrm>
    </dsp:sp>
    <dsp:sp modelId="{24DBAEBB-8042-8941-9D53-494EEA869990}">
      <dsp:nvSpPr>
        <dsp:cNvPr id="0" name=""/>
        <dsp:cNvSpPr/>
      </dsp:nvSpPr>
      <dsp:spPr>
        <a:xfrm rot="18289469">
          <a:off x="2909345" y="1722686"/>
          <a:ext cx="905620" cy="27597"/>
        </a:xfrm>
        <a:custGeom>
          <a:avLst/>
          <a:gdLst/>
          <a:ahLst/>
          <a:cxnLst/>
          <a:rect l="0" t="0" r="0" b="0"/>
          <a:pathLst>
            <a:path>
              <a:moveTo>
                <a:pt x="0" y="13798"/>
              </a:moveTo>
              <a:lnTo>
                <a:pt x="905620" y="1379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39515" y="1713845"/>
        <a:ext cx="45281" cy="45281"/>
      </dsp:txXfrm>
    </dsp:sp>
    <dsp:sp modelId="{F75B415B-FB3F-4F49-922C-E955DD7D9327}">
      <dsp:nvSpPr>
        <dsp:cNvPr id="0" name=""/>
        <dsp:cNvSpPr/>
      </dsp:nvSpPr>
      <dsp:spPr>
        <a:xfrm>
          <a:off x="3620740" y="1041541"/>
          <a:ext cx="1292919" cy="646459"/>
        </a:xfrm>
        <a:prstGeom prst="roundRect">
          <a:avLst>
            <a:gd name="adj" fmla="val 10000"/>
          </a:avLst>
        </a:prstGeom>
        <a:solidFill>
          <a:schemeClr val="lt1"/>
        </a:solidFill>
        <a:ln w="25400" cap="flat" cmpd="sng" algn="ctr">
          <a:solidFill>
            <a:schemeClr val="accent2"/>
          </a:solidFill>
          <a:prstDash val="solid"/>
        </a:ln>
        <a:effectLst>
          <a:glow rad="63500">
            <a:schemeClr val="accent2">
              <a:alpha val="75000"/>
            </a:schemeClr>
          </a:glow>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Reach agreement </a:t>
          </a:r>
        </a:p>
      </dsp:txBody>
      <dsp:txXfrm>
        <a:off x="3639674" y="1060475"/>
        <a:ext cx="1255051" cy="608591"/>
      </dsp:txXfrm>
    </dsp:sp>
    <dsp:sp modelId="{D6A88E50-8C29-814D-AE11-CE5BF953AC58}">
      <dsp:nvSpPr>
        <dsp:cNvPr id="0" name=""/>
        <dsp:cNvSpPr/>
      </dsp:nvSpPr>
      <dsp:spPr>
        <a:xfrm rot="18289469">
          <a:off x="4719433" y="979258"/>
          <a:ext cx="905620" cy="27597"/>
        </a:xfrm>
        <a:custGeom>
          <a:avLst/>
          <a:gdLst/>
          <a:ahLst/>
          <a:cxnLst/>
          <a:rect l="0" t="0" r="0" b="0"/>
          <a:pathLst>
            <a:path>
              <a:moveTo>
                <a:pt x="0" y="13798"/>
              </a:moveTo>
              <a:lnTo>
                <a:pt x="905620" y="1379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49603" y="970416"/>
        <a:ext cx="45281" cy="45281"/>
      </dsp:txXfrm>
    </dsp:sp>
    <dsp:sp modelId="{76A43516-E888-454B-BDD1-EBD10C961A8E}">
      <dsp:nvSpPr>
        <dsp:cNvPr id="0" name=""/>
        <dsp:cNvSpPr/>
      </dsp:nvSpPr>
      <dsp:spPr>
        <a:xfrm>
          <a:off x="5430827" y="298112"/>
          <a:ext cx="1292919" cy="646459"/>
        </a:xfrm>
        <a:prstGeom prst="roundRect">
          <a:avLst>
            <a:gd name="adj" fmla="val 10000"/>
          </a:avLst>
        </a:prstGeom>
        <a:solidFill>
          <a:schemeClr val="lt1"/>
        </a:solidFill>
        <a:ln w="25400" cap="flat" cmpd="sng" algn="ctr">
          <a:solidFill>
            <a:schemeClr val="accent2"/>
          </a:solidFill>
          <a:prstDash val="solid"/>
        </a:ln>
        <a:effectLst>
          <a:glow rad="63500">
            <a:schemeClr val="accent2">
              <a:alpha val="75000"/>
            </a:schemeClr>
          </a:glow>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‘Walk away’ </a:t>
          </a:r>
        </a:p>
      </dsp:txBody>
      <dsp:txXfrm>
        <a:off x="5449761" y="317046"/>
        <a:ext cx="1255051" cy="608591"/>
      </dsp:txXfrm>
    </dsp:sp>
    <dsp:sp modelId="{30FC0ACD-8E7B-3240-A46D-53D763773E6D}">
      <dsp:nvSpPr>
        <dsp:cNvPr id="0" name=""/>
        <dsp:cNvSpPr/>
      </dsp:nvSpPr>
      <dsp:spPr>
        <a:xfrm>
          <a:off x="6723747" y="607543"/>
          <a:ext cx="517167" cy="27597"/>
        </a:xfrm>
        <a:custGeom>
          <a:avLst/>
          <a:gdLst/>
          <a:ahLst/>
          <a:cxnLst/>
          <a:rect l="0" t="0" r="0" b="0"/>
          <a:pathLst>
            <a:path>
              <a:moveTo>
                <a:pt x="0" y="13798"/>
              </a:moveTo>
              <a:lnTo>
                <a:pt x="517167" y="1379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69401" y="608413"/>
        <a:ext cx="25858" cy="25858"/>
      </dsp:txXfrm>
    </dsp:sp>
    <dsp:sp modelId="{614EB553-7240-4947-A518-23AAA9CECE23}">
      <dsp:nvSpPr>
        <dsp:cNvPr id="0" name=""/>
        <dsp:cNvSpPr/>
      </dsp:nvSpPr>
      <dsp:spPr>
        <a:xfrm>
          <a:off x="7240914" y="298112"/>
          <a:ext cx="1292919" cy="646459"/>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NOT legally BINDING </a:t>
          </a:r>
        </a:p>
      </dsp:txBody>
      <dsp:txXfrm>
        <a:off x="7259848" y="317046"/>
        <a:ext cx="1255051" cy="608591"/>
      </dsp:txXfrm>
    </dsp:sp>
    <dsp:sp modelId="{FBF5A45E-7B5E-B64D-B298-87CF789A8B46}">
      <dsp:nvSpPr>
        <dsp:cNvPr id="0" name=""/>
        <dsp:cNvSpPr/>
      </dsp:nvSpPr>
      <dsp:spPr>
        <a:xfrm>
          <a:off x="4913659" y="1350972"/>
          <a:ext cx="517167" cy="27597"/>
        </a:xfrm>
        <a:custGeom>
          <a:avLst/>
          <a:gdLst/>
          <a:ahLst/>
          <a:cxnLst/>
          <a:rect l="0" t="0" r="0" b="0"/>
          <a:pathLst>
            <a:path>
              <a:moveTo>
                <a:pt x="0" y="13798"/>
              </a:moveTo>
              <a:lnTo>
                <a:pt x="517167" y="1379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59314" y="1351842"/>
        <a:ext cx="25858" cy="25858"/>
      </dsp:txXfrm>
    </dsp:sp>
    <dsp:sp modelId="{3F705387-FC44-FE4B-ADCE-1CD1F11202C3}">
      <dsp:nvSpPr>
        <dsp:cNvPr id="0" name=""/>
        <dsp:cNvSpPr/>
      </dsp:nvSpPr>
      <dsp:spPr>
        <a:xfrm>
          <a:off x="5430827" y="1041541"/>
          <a:ext cx="1292919" cy="646459"/>
        </a:xfrm>
        <a:prstGeom prst="roundRect">
          <a:avLst>
            <a:gd name="adj" fmla="val 10000"/>
          </a:avLst>
        </a:prstGeom>
        <a:solidFill>
          <a:schemeClr val="lt1"/>
        </a:solidFill>
        <a:ln w="25400" cap="flat" cmpd="sng" algn="ctr">
          <a:solidFill>
            <a:schemeClr val="accent2"/>
          </a:solidFill>
          <a:prstDash val="solid"/>
        </a:ln>
        <a:effectLst>
          <a:glow rad="63500">
            <a:schemeClr val="accent2">
              <a:alpha val="75000"/>
            </a:schemeClr>
          </a:glow>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Get consent order approved by the Court </a:t>
          </a:r>
        </a:p>
      </dsp:txBody>
      <dsp:txXfrm>
        <a:off x="5449761" y="1060475"/>
        <a:ext cx="1255051" cy="608591"/>
      </dsp:txXfrm>
    </dsp:sp>
    <dsp:sp modelId="{D3731421-613B-B644-8FD9-56C4D5A1D1FD}">
      <dsp:nvSpPr>
        <dsp:cNvPr id="0" name=""/>
        <dsp:cNvSpPr/>
      </dsp:nvSpPr>
      <dsp:spPr>
        <a:xfrm>
          <a:off x="6723747" y="1350972"/>
          <a:ext cx="517167" cy="27597"/>
        </a:xfrm>
        <a:custGeom>
          <a:avLst/>
          <a:gdLst/>
          <a:ahLst/>
          <a:cxnLst/>
          <a:rect l="0" t="0" r="0" b="0"/>
          <a:pathLst>
            <a:path>
              <a:moveTo>
                <a:pt x="0" y="13798"/>
              </a:moveTo>
              <a:lnTo>
                <a:pt x="517167" y="1379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69401" y="1351842"/>
        <a:ext cx="25858" cy="25858"/>
      </dsp:txXfrm>
    </dsp:sp>
    <dsp:sp modelId="{8B8D7A18-563D-EC4A-9D0E-22BE7015EC96}">
      <dsp:nvSpPr>
        <dsp:cNvPr id="0" name=""/>
        <dsp:cNvSpPr/>
      </dsp:nvSpPr>
      <dsp:spPr>
        <a:xfrm>
          <a:off x="7240914" y="1041541"/>
          <a:ext cx="1292919" cy="646459"/>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BINDING</a:t>
          </a:r>
        </a:p>
      </dsp:txBody>
      <dsp:txXfrm>
        <a:off x="7259848" y="1060475"/>
        <a:ext cx="1255051" cy="608591"/>
      </dsp:txXfrm>
    </dsp:sp>
    <dsp:sp modelId="{C34A1600-D98D-D44A-A739-9BF9D0656C95}">
      <dsp:nvSpPr>
        <dsp:cNvPr id="0" name=""/>
        <dsp:cNvSpPr/>
      </dsp:nvSpPr>
      <dsp:spPr>
        <a:xfrm rot="3310531">
          <a:off x="4719433" y="1722686"/>
          <a:ext cx="905620" cy="27597"/>
        </a:xfrm>
        <a:custGeom>
          <a:avLst/>
          <a:gdLst/>
          <a:ahLst/>
          <a:cxnLst/>
          <a:rect l="0" t="0" r="0" b="0"/>
          <a:pathLst>
            <a:path>
              <a:moveTo>
                <a:pt x="0" y="13798"/>
              </a:moveTo>
              <a:lnTo>
                <a:pt x="905620" y="1379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49603" y="1713845"/>
        <a:ext cx="45281" cy="45281"/>
      </dsp:txXfrm>
    </dsp:sp>
    <dsp:sp modelId="{145B93BF-3E7F-E848-AC83-21D2EAB88655}">
      <dsp:nvSpPr>
        <dsp:cNvPr id="0" name=""/>
        <dsp:cNvSpPr/>
      </dsp:nvSpPr>
      <dsp:spPr>
        <a:xfrm>
          <a:off x="5430827" y="1784970"/>
          <a:ext cx="1292919" cy="646459"/>
        </a:xfrm>
        <a:prstGeom prst="roundRect">
          <a:avLst>
            <a:gd name="adj" fmla="val 10000"/>
          </a:avLst>
        </a:prstGeom>
        <a:solidFill>
          <a:schemeClr val="lt1"/>
        </a:solidFill>
        <a:ln w="25400" cap="flat" cmpd="sng" algn="ctr">
          <a:solidFill>
            <a:schemeClr val="accent2"/>
          </a:solidFill>
          <a:prstDash val="solid"/>
        </a:ln>
        <a:effectLst>
          <a:glow rad="63500">
            <a:schemeClr val="accent2">
              <a:alpha val="75000"/>
            </a:schemeClr>
          </a:glow>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Binding Financial Agreement  </a:t>
          </a:r>
        </a:p>
      </dsp:txBody>
      <dsp:txXfrm>
        <a:off x="5449761" y="1803904"/>
        <a:ext cx="1255051" cy="608591"/>
      </dsp:txXfrm>
    </dsp:sp>
    <dsp:sp modelId="{79236C51-6D39-49C0-B5B4-EFC4400D35AA}">
      <dsp:nvSpPr>
        <dsp:cNvPr id="0" name=""/>
        <dsp:cNvSpPr/>
      </dsp:nvSpPr>
      <dsp:spPr>
        <a:xfrm>
          <a:off x="6723747" y="2094401"/>
          <a:ext cx="517167" cy="27597"/>
        </a:xfrm>
        <a:custGeom>
          <a:avLst/>
          <a:gdLst/>
          <a:ahLst/>
          <a:cxnLst/>
          <a:rect l="0" t="0" r="0" b="0"/>
          <a:pathLst>
            <a:path>
              <a:moveTo>
                <a:pt x="0" y="13798"/>
              </a:moveTo>
              <a:lnTo>
                <a:pt x="517167" y="1379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6969401" y="2095270"/>
        <a:ext cx="25858" cy="25858"/>
      </dsp:txXfrm>
    </dsp:sp>
    <dsp:sp modelId="{DCD75533-89BE-4876-86EE-E2D92EF0214C}">
      <dsp:nvSpPr>
        <dsp:cNvPr id="0" name=""/>
        <dsp:cNvSpPr/>
      </dsp:nvSpPr>
      <dsp:spPr>
        <a:xfrm>
          <a:off x="7240914" y="1784970"/>
          <a:ext cx="1292919" cy="646459"/>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Additional requirements and necessary legal costs </a:t>
          </a:r>
        </a:p>
      </dsp:txBody>
      <dsp:txXfrm>
        <a:off x="7259848" y="1803904"/>
        <a:ext cx="1255051" cy="608591"/>
      </dsp:txXfrm>
    </dsp:sp>
    <dsp:sp modelId="{13F9ECDA-7977-0B4D-B8DA-E06FB410EF0F}">
      <dsp:nvSpPr>
        <dsp:cNvPr id="0" name=""/>
        <dsp:cNvSpPr/>
      </dsp:nvSpPr>
      <dsp:spPr>
        <a:xfrm rot="3310531">
          <a:off x="2909345" y="2466115"/>
          <a:ext cx="905620" cy="27597"/>
        </a:xfrm>
        <a:custGeom>
          <a:avLst/>
          <a:gdLst/>
          <a:ahLst/>
          <a:cxnLst/>
          <a:rect l="0" t="0" r="0" b="0"/>
          <a:pathLst>
            <a:path>
              <a:moveTo>
                <a:pt x="0" y="13798"/>
              </a:moveTo>
              <a:lnTo>
                <a:pt x="905620" y="1379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39515" y="2457273"/>
        <a:ext cx="45281" cy="45281"/>
      </dsp:txXfrm>
    </dsp:sp>
    <dsp:sp modelId="{D6C066F2-4570-A746-BB1B-5E5988854574}">
      <dsp:nvSpPr>
        <dsp:cNvPr id="0" name=""/>
        <dsp:cNvSpPr/>
      </dsp:nvSpPr>
      <dsp:spPr>
        <a:xfrm>
          <a:off x="3620740" y="2528398"/>
          <a:ext cx="1292919" cy="646459"/>
        </a:xfrm>
        <a:prstGeom prst="roundRect">
          <a:avLst>
            <a:gd name="adj" fmla="val 10000"/>
          </a:avLst>
        </a:prstGeom>
        <a:solidFill>
          <a:schemeClr val="lt1"/>
        </a:solidFill>
        <a:ln w="25400" cap="flat" cmpd="sng" algn="ctr">
          <a:solidFill>
            <a:schemeClr val="accent2"/>
          </a:solidFill>
          <a:prstDash val="solid"/>
        </a:ln>
        <a:effectLst>
          <a:glow rad="63500">
            <a:schemeClr val="accent2">
              <a:alpha val="75000"/>
            </a:schemeClr>
          </a:glow>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No agreement</a:t>
          </a:r>
        </a:p>
      </dsp:txBody>
      <dsp:txXfrm>
        <a:off x="3639674" y="2547332"/>
        <a:ext cx="1255051" cy="608591"/>
      </dsp:txXfrm>
    </dsp:sp>
    <dsp:sp modelId="{B1F588B3-25EE-C44C-A32E-BEB826EFA8E5}">
      <dsp:nvSpPr>
        <dsp:cNvPr id="0" name=""/>
        <dsp:cNvSpPr/>
      </dsp:nvSpPr>
      <dsp:spPr>
        <a:xfrm>
          <a:off x="4913659" y="2837829"/>
          <a:ext cx="517167" cy="27597"/>
        </a:xfrm>
        <a:custGeom>
          <a:avLst/>
          <a:gdLst/>
          <a:ahLst/>
          <a:cxnLst/>
          <a:rect l="0" t="0" r="0" b="0"/>
          <a:pathLst>
            <a:path>
              <a:moveTo>
                <a:pt x="0" y="13798"/>
              </a:moveTo>
              <a:lnTo>
                <a:pt x="517167" y="1379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59314" y="2838699"/>
        <a:ext cx="25858" cy="25858"/>
      </dsp:txXfrm>
    </dsp:sp>
    <dsp:sp modelId="{749AF07D-297F-9140-B7CE-136F7C25294D}">
      <dsp:nvSpPr>
        <dsp:cNvPr id="0" name=""/>
        <dsp:cNvSpPr/>
      </dsp:nvSpPr>
      <dsp:spPr>
        <a:xfrm>
          <a:off x="5430827" y="2528398"/>
          <a:ext cx="1292919" cy="646459"/>
        </a:xfrm>
        <a:prstGeom prst="roundRect">
          <a:avLst>
            <a:gd name="adj" fmla="val 10000"/>
          </a:avLst>
        </a:prstGeom>
        <a:solidFill>
          <a:schemeClr val="lt1"/>
        </a:solidFill>
        <a:ln w="25400" cap="flat" cmpd="sng" algn="ctr">
          <a:solidFill>
            <a:schemeClr val="accent2"/>
          </a:solidFill>
          <a:prstDash val="solid"/>
        </a:ln>
        <a:effectLst>
          <a:glow rad="63500">
            <a:schemeClr val="accent2">
              <a:alpha val="75000"/>
            </a:schemeClr>
          </a:glow>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Go to court </a:t>
          </a:r>
        </a:p>
      </dsp:txBody>
      <dsp:txXfrm>
        <a:off x="5449761" y="2547332"/>
        <a:ext cx="1255051" cy="608591"/>
      </dsp:txXfrm>
    </dsp:sp>
    <dsp:sp modelId="{550B5D4E-6993-8044-9DA4-A2D334A90C2A}">
      <dsp:nvSpPr>
        <dsp:cNvPr id="0" name=""/>
        <dsp:cNvSpPr/>
      </dsp:nvSpPr>
      <dsp:spPr>
        <a:xfrm>
          <a:off x="6723747" y="2837829"/>
          <a:ext cx="517167" cy="27597"/>
        </a:xfrm>
        <a:custGeom>
          <a:avLst/>
          <a:gdLst/>
          <a:ahLst/>
          <a:cxnLst/>
          <a:rect l="0" t="0" r="0" b="0"/>
          <a:pathLst>
            <a:path>
              <a:moveTo>
                <a:pt x="0" y="13798"/>
              </a:moveTo>
              <a:lnTo>
                <a:pt x="517167" y="1379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69401" y="2838699"/>
        <a:ext cx="25858" cy="25858"/>
      </dsp:txXfrm>
    </dsp:sp>
    <dsp:sp modelId="{EF73598F-A60B-634B-9729-0D925D8F3EF3}">
      <dsp:nvSpPr>
        <dsp:cNvPr id="0" name=""/>
        <dsp:cNvSpPr/>
      </dsp:nvSpPr>
      <dsp:spPr>
        <a:xfrm>
          <a:off x="7240914" y="2528398"/>
          <a:ext cx="1292919" cy="646459"/>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Legally BINDING, but, less control over what the Court may order </a:t>
          </a:r>
        </a:p>
      </dsp:txBody>
      <dsp:txXfrm>
        <a:off x="7259848" y="2547332"/>
        <a:ext cx="1255051" cy="608591"/>
      </dsp:txXfrm>
    </dsp:sp>
    <dsp:sp modelId="{304071BC-FD21-A34D-8AA1-512FE010F36F}">
      <dsp:nvSpPr>
        <dsp:cNvPr id="0" name=""/>
        <dsp:cNvSpPr/>
      </dsp:nvSpPr>
      <dsp:spPr>
        <a:xfrm rot="3310531">
          <a:off x="1099258" y="3209544"/>
          <a:ext cx="905620" cy="27597"/>
        </a:xfrm>
        <a:custGeom>
          <a:avLst/>
          <a:gdLst/>
          <a:ahLst/>
          <a:cxnLst/>
          <a:rect l="0" t="0" r="0" b="0"/>
          <a:pathLst>
            <a:path>
              <a:moveTo>
                <a:pt x="0" y="13798"/>
              </a:moveTo>
              <a:lnTo>
                <a:pt x="905620" y="1379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29428" y="3200702"/>
        <a:ext cx="45281" cy="45281"/>
      </dsp:txXfrm>
    </dsp:sp>
    <dsp:sp modelId="{5FCF5585-6B9D-8241-B082-12DAF0EE38EE}">
      <dsp:nvSpPr>
        <dsp:cNvPr id="0" name=""/>
        <dsp:cNvSpPr/>
      </dsp:nvSpPr>
      <dsp:spPr>
        <a:xfrm>
          <a:off x="1810652" y="3271827"/>
          <a:ext cx="1292919" cy="646459"/>
        </a:xfrm>
        <a:prstGeom prst="roundRect">
          <a:avLst>
            <a:gd name="adj" fmla="val 10000"/>
          </a:avLst>
        </a:prstGeom>
        <a:solidFill>
          <a:schemeClr val="lt1"/>
        </a:solidFill>
        <a:ln w="25400" cap="flat" cmpd="sng" algn="ctr">
          <a:solidFill>
            <a:schemeClr val="accent2"/>
          </a:solidFill>
          <a:prstDash val="solid"/>
        </a:ln>
        <a:effectLst>
          <a:glow rad="63500">
            <a:schemeClr val="accent2">
              <a:alpha val="75000"/>
            </a:schemeClr>
          </a:glow>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No negotiation out of court for certain reasons </a:t>
          </a:r>
        </a:p>
      </dsp:txBody>
      <dsp:txXfrm>
        <a:off x="1829586" y="3290761"/>
        <a:ext cx="1255051" cy="608591"/>
      </dsp:txXfrm>
    </dsp:sp>
    <dsp:sp modelId="{BF8D67AE-9E1F-E74A-A60C-7431B1EBFDF2}">
      <dsp:nvSpPr>
        <dsp:cNvPr id="0" name=""/>
        <dsp:cNvSpPr/>
      </dsp:nvSpPr>
      <dsp:spPr>
        <a:xfrm>
          <a:off x="3103572" y="3581258"/>
          <a:ext cx="517167" cy="27597"/>
        </a:xfrm>
        <a:custGeom>
          <a:avLst/>
          <a:gdLst/>
          <a:ahLst/>
          <a:cxnLst/>
          <a:rect l="0" t="0" r="0" b="0"/>
          <a:pathLst>
            <a:path>
              <a:moveTo>
                <a:pt x="0" y="13798"/>
              </a:moveTo>
              <a:lnTo>
                <a:pt x="517167" y="1379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49227" y="3582128"/>
        <a:ext cx="25858" cy="25858"/>
      </dsp:txXfrm>
    </dsp:sp>
    <dsp:sp modelId="{50C68D2C-D3D4-984F-AAB0-04026663A4D1}">
      <dsp:nvSpPr>
        <dsp:cNvPr id="0" name=""/>
        <dsp:cNvSpPr/>
      </dsp:nvSpPr>
      <dsp:spPr>
        <a:xfrm>
          <a:off x="3620740" y="3271827"/>
          <a:ext cx="1292919" cy="646459"/>
        </a:xfrm>
        <a:prstGeom prst="roundRect">
          <a:avLst>
            <a:gd name="adj" fmla="val 10000"/>
          </a:avLst>
        </a:prstGeom>
        <a:solidFill>
          <a:schemeClr val="lt1"/>
        </a:solidFill>
        <a:ln w="25400" cap="flat" cmpd="sng" algn="ctr">
          <a:solidFill>
            <a:schemeClr val="accent2"/>
          </a:solidFill>
          <a:prstDash val="solid"/>
        </a:ln>
        <a:effectLst>
          <a:glow rad="63500">
            <a:schemeClr val="accent2">
              <a:alpha val="75000"/>
            </a:schemeClr>
          </a:glow>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Go to Court </a:t>
          </a:r>
        </a:p>
      </dsp:txBody>
      <dsp:txXfrm>
        <a:off x="3639674" y="3290761"/>
        <a:ext cx="1255051" cy="608591"/>
      </dsp:txXfrm>
    </dsp:sp>
    <dsp:sp modelId="{72CAF07C-056A-4492-9CAC-AE7CCF878124}">
      <dsp:nvSpPr>
        <dsp:cNvPr id="0" name=""/>
        <dsp:cNvSpPr/>
      </dsp:nvSpPr>
      <dsp:spPr>
        <a:xfrm>
          <a:off x="4913659" y="3581258"/>
          <a:ext cx="517167" cy="27597"/>
        </a:xfrm>
        <a:custGeom>
          <a:avLst/>
          <a:gdLst/>
          <a:ahLst/>
          <a:cxnLst/>
          <a:rect l="0" t="0" r="0" b="0"/>
          <a:pathLst>
            <a:path>
              <a:moveTo>
                <a:pt x="0" y="13798"/>
              </a:moveTo>
              <a:lnTo>
                <a:pt x="517167" y="1379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5159314" y="3582128"/>
        <a:ext cx="25858" cy="25858"/>
      </dsp:txXfrm>
    </dsp:sp>
    <dsp:sp modelId="{C8677E55-3E9A-445E-9B9E-7561A67A4543}">
      <dsp:nvSpPr>
        <dsp:cNvPr id="0" name=""/>
        <dsp:cNvSpPr/>
      </dsp:nvSpPr>
      <dsp:spPr>
        <a:xfrm>
          <a:off x="5430827" y="3271827"/>
          <a:ext cx="1292919" cy="646459"/>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Legally BINDING, but, less control over what the Court may order </a:t>
          </a:r>
        </a:p>
      </dsp:txBody>
      <dsp:txXfrm>
        <a:off x="5449761" y="3290761"/>
        <a:ext cx="1255051" cy="6085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25012-7FEE-49FA-BF92-A47D0F269FCD}">
      <dsp:nvSpPr>
        <dsp:cNvPr id="0" name=""/>
        <dsp:cNvSpPr/>
      </dsp:nvSpPr>
      <dsp:spPr>
        <a:xfrm>
          <a:off x="1958" y="1410786"/>
          <a:ext cx="1873707" cy="936853"/>
        </a:xfrm>
        <a:prstGeom prst="roundRect">
          <a:avLst>
            <a:gd name="adj" fmla="val 10000"/>
          </a:avLst>
        </a:prstGeom>
        <a:solidFill>
          <a:schemeClr val="lt1"/>
        </a:solidFill>
        <a:ln w="25400" cap="flat" cmpd="sng" algn="ctr">
          <a:solidFill>
            <a:schemeClr val="accent2"/>
          </a:solidFill>
          <a:prstDash val="solid"/>
        </a:ln>
        <a:effectLst>
          <a:glow rad="63500">
            <a:schemeClr val="accent2">
              <a:alpha val="75000"/>
            </a:schemeClr>
          </a:glow>
        </a:effectLst>
      </dsp:spPr>
      <dsp:style>
        <a:lnRef idx="2">
          <a:schemeClr val="accent2"/>
        </a:lnRef>
        <a:fillRef idx="1">
          <a:schemeClr val="lt1"/>
        </a:fillRef>
        <a:effectRef idx="0">
          <a:schemeClr val="accent2"/>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Reach agreement </a:t>
          </a:r>
        </a:p>
      </dsp:txBody>
      <dsp:txXfrm>
        <a:off x="29397" y="1438225"/>
        <a:ext cx="1818829" cy="881975"/>
      </dsp:txXfrm>
    </dsp:sp>
    <dsp:sp modelId="{D6A88E50-8C29-814D-AE11-CE5BF953AC58}">
      <dsp:nvSpPr>
        <dsp:cNvPr id="0" name=""/>
        <dsp:cNvSpPr/>
      </dsp:nvSpPr>
      <dsp:spPr>
        <a:xfrm rot="18289469">
          <a:off x="1594192" y="1318088"/>
          <a:ext cx="1312431" cy="44868"/>
        </a:xfrm>
        <a:custGeom>
          <a:avLst/>
          <a:gdLst/>
          <a:ahLst/>
          <a:cxnLst/>
          <a:rect l="0" t="0" r="0" b="0"/>
          <a:pathLst>
            <a:path>
              <a:moveTo>
                <a:pt x="0" y="22434"/>
              </a:moveTo>
              <a:lnTo>
                <a:pt x="1312431" y="2243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17597" y="1307711"/>
        <a:ext cx="65621" cy="65621"/>
      </dsp:txXfrm>
    </dsp:sp>
    <dsp:sp modelId="{76A43516-E888-454B-BDD1-EBD10C961A8E}">
      <dsp:nvSpPr>
        <dsp:cNvPr id="0" name=""/>
        <dsp:cNvSpPr/>
      </dsp:nvSpPr>
      <dsp:spPr>
        <a:xfrm>
          <a:off x="2625150" y="333404"/>
          <a:ext cx="1873707" cy="936853"/>
        </a:xfrm>
        <a:prstGeom prst="roundRect">
          <a:avLst>
            <a:gd name="adj" fmla="val 10000"/>
          </a:avLst>
        </a:prstGeom>
        <a:solidFill>
          <a:schemeClr val="lt1"/>
        </a:solidFill>
        <a:ln w="25400" cap="flat" cmpd="sng" algn="ctr">
          <a:solidFill>
            <a:schemeClr val="accent2"/>
          </a:solidFill>
          <a:prstDash val="solid"/>
        </a:ln>
        <a:effectLst>
          <a:glow rad="63500">
            <a:schemeClr val="accent2">
              <a:alpha val="75000"/>
            </a:schemeClr>
          </a:glow>
        </a:effectLst>
      </dsp:spPr>
      <dsp:style>
        <a:lnRef idx="2">
          <a:schemeClr val="accent2"/>
        </a:lnRef>
        <a:fillRef idx="1">
          <a:schemeClr val="lt1"/>
        </a:fillRef>
        <a:effectRef idx="0">
          <a:schemeClr val="accent2"/>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‘Walk away’ </a:t>
          </a:r>
        </a:p>
      </dsp:txBody>
      <dsp:txXfrm>
        <a:off x="2652589" y="360843"/>
        <a:ext cx="1818829" cy="881975"/>
      </dsp:txXfrm>
    </dsp:sp>
    <dsp:sp modelId="{30FC0ACD-8E7B-3240-A46D-53D763773E6D}">
      <dsp:nvSpPr>
        <dsp:cNvPr id="0" name=""/>
        <dsp:cNvSpPr/>
      </dsp:nvSpPr>
      <dsp:spPr>
        <a:xfrm>
          <a:off x="4498857" y="779397"/>
          <a:ext cx="749483" cy="44868"/>
        </a:xfrm>
        <a:custGeom>
          <a:avLst/>
          <a:gdLst/>
          <a:ahLst/>
          <a:cxnLst/>
          <a:rect l="0" t="0" r="0" b="0"/>
          <a:pathLst>
            <a:path>
              <a:moveTo>
                <a:pt x="0" y="22434"/>
              </a:moveTo>
              <a:lnTo>
                <a:pt x="749483" y="2243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54862" y="783094"/>
        <a:ext cx="37474" cy="37474"/>
      </dsp:txXfrm>
    </dsp:sp>
    <dsp:sp modelId="{614EB553-7240-4947-A518-23AAA9CECE23}">
      <dsp:nvSpPr>
        <dsp:cNvPr id="0" name=""/>
        <dsp:cNvSpPr/>
      </dsp:nvSpPr>
      <dsp:spPr>
        <a:xfrm>
          <a:off x="5248341" y="333404"/>
          <a:ext cx="1873707" cy="936853"/>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NOT legally BINDING </a:t>
          </a:r>
        </a:p>
      </dsp:txBody>
      <dsp:txXfrm>
        <a:off x="5275780" y="360843"/>
        <a:ext cx="1818829" cy="881975"/>
      </dsp:txXfrm>
    </dsp:sp>
    <dsp:sp modelId="{FBF5A45E-7B5E-B64D-B298-87CF789A8B46}">
      <dsp:nvSpPr>
        <dsp:cNvPr id="0" name=""/>
        <dsp:cNvSpPr/>
      </dsp:nvSpPr>
      <dsp:spPr>
        <a:xfrm>
          <a:off x="1875666" y="1856779"/>
          <a:ext cx="749483" cy="44868"/>
        </a:xfrm>
        <a:custGeom>
          <a:avLst/>
          <a:gdLst/>
          <a:ahLst/>
          <a:cxnLst/>
          <a:rect l="0" t="0" r="0" b="0"/>
          <a:pathLst>
            <a:path>
              <a:moveTo>
                <a:pt x="0" y="22434"/>
              </a:moveTo>
              <a:lnTo>
                <a:pt x="749483" y="2243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31671" y="1860476"/>
        <a:ext cx="37474" cy="37474"/>
      </dsp:txXfrm>
    </dsp:sp>
    <dsp:sp modelId="{3F705387-FC44-FE4B-ADCE-1CD1F11202C3}">
      <dsp:nvSpPr>
        <dsp:cNvPr id="0" name=""/>
        <dsp:cNvSpPr/>
      </dsp:nvSpPr>
      <dsp:spPr>
        <a:xfrm>
          <a:off x="2625150" y="1410786"/>
          <a:ext cx="1873707" cy="936853"/>
        </a:xfrm>
        <a:prstGeom prst="roundRect">
          <a:avLst>
            <a:gd name="adj" fmla="val 10000"/>
          </a:avLst>
        </a:prstGeom>
        <a:solidFill>
          <a:schemeClr val="lt1"/>
        </a:solidFill>
        <a:ln w="25400" cap="flat" cmpd="sng" algn="ctr">
          <a:solidFill>
            <a:schemeClr val="accent2"/>
          </a:solidFill>
          <a:prstDash val="solid"/>
        </a:ln>
        <a:effectLst>
          <a:glow rad="63500">
            <a:schemeClr val="accent2">
              <a:alpha val="75000"/>
            </a:schemeClr>
          </a:glow>
        </a:effectLst>
      </dsp:spPr>
      <dsp:style>
        <a:lnRef idx="2">
          <a:schemeClr val="accent2"/>
        </a:lnRef>
        <a:fillRef idx="1">
          <a:schemeClr val="lt1"/>
        </a:fillRef>
        <a:effectRef idx="0">
          <a:schemeClr val="accent2"/>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Get consent order approved by the Court </a:t>
          </a:r>
        </a:p>
      </dsp:txBody>
      <dsp:txXfrm>
        <a:off x="2652589" y="1438225"/>
        <a:ext cx="1818829" cy="881975"/>
      </dsp:txXfrm>
    </dsp:sp>
    <dsp:sp modelId="{D3731421-613B-B644-8FD9-56C4D5A1D1FD}">
      <dsp:nvSpPr>
        <dsp:cNvPr id="0" name=""/>
        <dsp:cNvSpPr/>
      </dsp:nvSpPr>
      <dsp:spPr>
        <a:xfrm>
          <a:off x="4498857" y="1856779"/>
          <a:ext cx="749483" cy="44868"/>
        </a:xfrm>
        <a:custGeom>
          <a:avLst/>
          <a:gdLst/>
          <a:ahLst/>
          <a:cxnLst/>
          <a:rect l="0" t="0" r="0" b="0"/>
          <a:pathLst>
            <a:path>
              <a:moveTo>
                <a:pt x="0" y="22434"/>
              </a:moveTo>
              <a:lnTo>
                <a:pt x="749483" y="2243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54862" y="1860476"/>
        <a:ext cx="37474" cy="37474"/>
      </dsp:txXfrm>
    </dsp:sp>
    <dsp:sp modelId="{8B8D7A18-563D-EC4A-9D0E-22BE7015EC96}">
      <dsp:nvSpPr>
        <dsp:cNvPr id="0" name=""/>
        <dsp:cNvSpPr/>
      </dsp:nvSpPr>
      <dsp:spPr>
        <a:xfrm>
          <a:off x="5248341" y="1410786"/>
          <a:ext cx="1873707" cy="936853"/>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BINDING</a:t>
          </a:r>
        </a:p>
      </dsp:txBody>
      <dsp:txXfrm>
        <a:off x="5275780" y="1438225"/>
        <a:ext cx="1818829" cy="881975"/>
      </dsp:txXfrm>
    </dsp:sp>
    <dsp:sp modelId="{C34A1600-D98D-D44A-A739-9BF9D0656C95}">
      <dsp:nvSpPr>
        <dsp:cNvPr id="0" name=""/>
        <dsp:cNvSpPr/>
      </dsp:nvSpPr>
      <dsp:spPr>
        <a:xfrm rot="3310531">
          <a:off x="1594192" y="2395470"/>
          <a:ext cx="1312431" cy="44868"/>
        </a:xfrm>
        <a:custGeom>
          <a:avLst/>
          <a:gdLst/>
          <a:ahLst/>
          <a:cxnLst/>
          <a:rect l="0" t="0" r="0" b="0"/>
          <a:pathLst>
            <a:path>
              <a:moveTo>
                <a:pt x="0" y="22434"/>
              </a:moveTo>
              <a:lnTo>
                <a:pt x="1312431" y="2243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17597" y="2385093"/>
        <a:ext cx="65621" cy="65621"/>
      </dsp:txXfrm>
    </dsp:sp>
    <dsp:sp modelId="{145B93BF-3E7F-E848-AC83-21D2EAB88655}">
      <dsp:nvSpPr>
        <dsp:cNvPr id="0" name=""/>
        <dsp:cNvSpPr/>
      </dsp:nvSpPr>
      <dsp:spPr>
        <a:xfrm>
          <a:off x="2625150" y="2488168"/>
          <a:ext cx="1873707" cy="936853"/>
        </a:xfrm>
        <a:prstGeom prst="roundRect">
          <a:avLst>
            <a:gd name="adj" fmla="val 10000"/>
          </a:avLst>
        </a:prstGeom>
        <a:solidFill>
          <a:schemeClr val="lt1"/>
        </a:solidFill>
        <a:ln w="25400" cap="flat" cmpd="sng" algn="ctr">
          <a:solidFill>
            <a:schemeClr val="accent2"/>
          </a:solidFill>
          <a:prstDash val="solid"/>
        </a:ln>
        <a:effectLst>
          <a:glow rad="63500">
            <a:schemeClr val="accent2">
              <a:alpha val="75000"/>
            </a:schemeClr>
          </a:glow>
        </a:effectLst>
      </dsp:spPr>
      <dsp:style>
        <a:lnRef idx="2">
          <a:schemeClr val="accent2"/>
        </a:lnRef>
        <a:fillRef idx="1">
          <a:schemeClr val="lt1"/>
        </a:fillRef>
        <a:effectRef idx="0">
          <a:schemeClr val="accent2"/>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Binding Financial Agreement  </a:t>
          </a:r>
        </a:p>
      </dsp:txBody>
      <dsp:txXfrm>
        <a:off x="2652589" y="2515607"/>
        <a:ext cx="1818829" cy="881975"/>
      </dsp:txXfrm>
    </dsp:sp>
    <dsp:sp modelId="{79236C51-6D39-49C0-B5B4-EFC4400D35AA}">
      <dsp:nvSpPr>
        <dsp:cNvPr id="0" name=""/>
        <dsp:cNvSpPr/>
      </dsp:nvSpPr>
      <dsp:spPr>
        <a:xfrm>
          <a:off x="4498857" y="2934161"/>
          <a:ext cx="749483" cy="44868"/>
        </a:xfrm>
        <a:custGeom>
          <a:avLst/>
          <a:gdLst/>
          <a:ahLst/>
          <a:cxnLst/>
          <a:rect l="0" t="0" r="0" b="0"/>
          <a:pathLst>
            <a:path>
              <a:moveTo>
                <a:pt x="0" y="22434"/>
              </a:moveTo>
              <a:lnTo>
                <a:pt x="749483" y="2243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4854862" y="2937858"/>
        <a:ext cx="37474" cy="37474"/>
      </dsp:txXfrm>
    </dsp:sp>
    <dsp:sp modelId="{DCD75533-89BE-4876-86EE-E2D92EF0214C}">
      <dsp:nvSpPr>
        <dsp:cNvPr id="0" name=""/>
        <dsp:cNvSpPr/>
      </dsp:nvSpPr>
      <dsp:spPr>
        <a:xfrm>
          <a:off x="5248341" y="2488168"/>
          <a:ext cx="1873707" cy="936853"/>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Additional requirements and necessary legal costs </a:t>
          </a:r>
        </a:p>
      </dsp:txBody>
      <dsp:txXfrm>
        <a:off x="5275780" y="2515607"/>
        <a:ext cx="1818829" cy="8819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E4C6D-29C5-4431-99A8-E8F8ED10EE23}">
      <dsp:nvSpPr>
        <dsp:cNvPr id="0" name=""/>
        <dsp:cNvSpPr/>
      </dsp:nvSpPr>
      <dsp:spPr>
        <a:xfrm>
          <a:off x="0" y="2980602"/>
          <a:ext cx="5874601" cy="97830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kern="1200" dirty="0"/>
            <a:t>Court </a:t>
          </a:r>
        </a:p>
      </dsp:txBody>
      <dsp:txXfrm>
        <a:off x="0" y="2980602"/>
        <a:ext cx="5874601" cy="528282"/>
      </dsp:txXfrm>
    </dsp:sp>
    <dsp:sp modelId="{20D6CE06-A3B2-4B41-A40D-D67CD803A6A9}">
      <dsp:nvSpPr>
        <dsp:cNvPr id="0" name=""/>
        <dsp:cNvSpPr/>
      </dsp:nvSpPr>
      <dsp:spPr>
        <a:xfrm>
          <a:off x="0" y="3489318"/>
          <a:ext cx="1468650" cy="450018"/>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AU" sz="1400" kern="1200" dirty="0"/>
            <a:t>Procedural Hearing </a:t>
          </a:r>
        </a:p>
      </dsp:txBody>
      <dsp:txXfrm>
        <a:off x="0" y="3489318"/>
        <a:ext cx="1468650" cy="450018"/>
      </dsp:txXfrm>
    </dsp:sp>
    <dsp:sp modelId="{9CB0DE08-DBEB-4E5E-ADAE-B1FC6D3B49AD}">
      <dsp:nvSpPr>
        <dsp:cNvPr id="0" name=""/>
        <dsp:cNvSpPr/>
      </dsp:nvSpPr>
      <dsp:spPr>
        <a:xfrm>
          <a:off x="1468650" y="3489318"/>
          <a:ext cx="1468650" cy="450018"/>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AU" sz="1400" kern="1200" dirty="0"/>
            <a:t>Conciliation Conference </a:t>
          </a:r>
        </a:p>
      </dsp:txBody>
      <dsp:txXfrm>
        <a:off x="1468650" y="3489318"/>
        <a:ext cx="1468650" cy="450018"/>
      </dsp:txXfrm>
    </dsp:sp>
    <dsp:sp modelId="{53E2D5A4-EF95-4B16-A047-868A793DD63C}">
      <dsp:nvSpPr>
        <dsp:cNvPr id="0" name=""/>
        <dsp:cNvSpPr/>
      </dsp:nvSpPr>
      <dsp:spPr>
        <a:xfrm>
          <a:off x="2937300" y="3489318"/>
          <a:ext cx="1468650" cy="450018"/>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AU" sz="1400" kern="1200" dirty="0"/>
            <a:t>Readiness Hearing </a:t>
          </a:r>
        </a:p>
      </dsp:txBody>
      <dsp:txXfrm>
        <a:off x="2937300" y="3489318"/>
        <a:ext cx="1468650" cy="450018"/>
      </dsp:txXfrm>
    </dsp:sp>
    <dsp:sp modelId="{885AA6DD-90D7-4A36-B795-24DE9211E115}">
      <dsp:nvSpPr>
        <dsp:cNvPr id="0" name=""/>
        <dsp:cNvSpPr/>
      </dsp:nvSpPr>
      <dsp:spPr>
        <a:xfrm>
          <a:off x="4405950" y="3489318"/>
          <a:ext cx="1468650" cy="450018"/>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AU" sz="1400" kern="1200" dirty="0"/>
            <a:t>Trial </a:t>
          </a:r>
        </a:p>
      </dsp:txBody>
      <dsp:txXfrm>
        <a:off x="4405950" y="3489318"/>
        <a:ext cx="1468650" cy="450018"/>
      </dsp:txXfrm>
    </dsp:sp>
    <dsp:sp modelId="{6A2C8259-7F6C-460C-B9BB-9E63508A0A76}">
      <dsp:nvSpPr>
        <dsp:cNvPr id="0" name=""/>
        <dsp:cNvSpPr/>
      </dsp:nvSpPr>
      <dsp:spPr>
        <a:xfrm rot="10800000">
          <a:off x="0" y="1490651"/>
          <a:ext cx="5874601" cy="1504625"/>
        </a:xfrm>
        <a:prstGeom prst="upArrowCallou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kern="1200" dirty="0"/>
            <a:t>Application to the Court </a:t>
          </a:r>
        </a:p>
      </dsp:txBody>
      <dsp:txXfrm rot="-10800000">
        <a:off x="0" y="1490651"/>
        <a:ext cx="5874601" cy="528123"/>
      </dsp:txXfrm>
    </dsp:sp>
    <dsp:sp modelId="{44C09149-0EFF-4921-91E0-D5E1B2294EEC}">
      <dsp:nvSpPr>
        <dsp:cNvPr id="0" name=""/>
        <dsp:cNvSpPr/>
      </dsp:nvSpPr>
      <dsp:spPr>
        <a:xfrm>
          <a:off x="2868" y="1991881"/>
          <a:ext cx="1956288" cy="449883"/>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AU" sz="1400" kern="1200" dirty="0"/>
            <a:t>Form 1: Initiating Application </a:t>
          </a:r>
        </a:p>
      </dsp:txBody>
      <dsp:txXfrm>
        <a:off x="2868" y="1991881"/>
        <a:ext cx="1956288" cy="449883"/>
      </dsp:txXfrm>
    </dsp:sp>
    <dsp:sp modelId="{66D82F35-422F-4444-82A7-C3FFAF52D55E}">
      <dsp:nvSpPr>
        <dsp:cNvPr id="0" name=""/>
        <dsp:cNvSpPr/>
      </dsp:nvSpPr>
      <dsp:spPr>
        <a:xfrm>
          <a:off x="1959156" y="1991881"/>
          <a:ext cx="1956288" cy="449883"/>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AU" sz="1400" kern="1200" dirty="0"/>
            <a:t>Form 13: Financial Statement </a:t>
          </a:r>
        </a:p>
      </dsp:txBody>
      <dsp:txXfrm>
        <a:off x="1959156" y="1991881"/>
        <a:ext cx="1956288" cy="449883"/>
      </dsp:txXfrm>
    </dsp:sp>
    <dsp:sp modelId="{60F4745A-114E-445D-BA77-4EDA7AB37D03}">
      <dsp:nvSpPr>
        <dsp:cNvPr id="0" name=""/>
        <dsp:cNvSpPr/>
      </dsp:nvSpPr>
      <dsp:spPr>
        <a:xfrm>
          <a:off x="3915444" y="1991881"/>
          <a:ext cx="1956288" cy="449883"/>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AU" sz="1400" kern="1200" dirty="0"/>
            <a:t>Affidavit </a:t>
          </a:r>
        </a:p>
      </dsp:txBody>
      <dsp:txXfrm>
        <a:off x="3915444" y="1991881"/>
        <a:ext cx="1956288" cy="449883"/>
      </dsp:txXfrm>
    </dsp:sp>
    <dsp:sp modelId="{57C5FA8D-C184-4817-A5A0-AA92B395519B}">
      <dsp:nvSpPr>
        <dsp:cNvPr id="0" name=""/>
        <dsp:cNvSpPr/>
      </dsp:nvSpPr>
      <dsp:spPr>
        <a:xfrm rot="10800000">
          <a:off x="0" y="699"/>
          <a:ext cx="5874601" cy="1504625"/>
        </a:xfrm>
        <a:prstGeom prst="upArrowCallou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kern="1200" dirty="0"/>
            <a:t>Pre-action Procedures </a:t>
          </a:r>
        </a:p>
      </dsp:txBody>
      <dsp:txXfrm rot="-10800000">
        <a:off x="0" y="699"/>
        <a:ext cx="5874601" cy="528123"/>
      </dsp:txXfrm>
    </dsp:sp>
    <dsp:sp modelId="{7E167459-DDC5-4B03-9CDD-BBFA47155DF5}">
      <dsp:nvSpPr>
        <dsp:cNvPr id="0" name=""/>
        <dsp:cNvSpPr/>
      </dsp:nvSpPr>
      <dsp:spPr>
        <a:xfrm>
          <a:off x="2868" y="501929"/>
          <a:ext cx="1956288" cy="449883"/>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AU" sz="1400" kern="1200" dirty="0"/>
            <a:t>Dispute Resolution</a:t>
          </a:r>
        </a:p>
      </dsp:txBody>
      <dsp:txXfrm>
        <a:off x="2868" y="501929"/>
        <a:ext cx="1956288" cy="449883"/>
      </dsp:txXfrm>
    </dsp:sp>
    <dsp:sp modelId="{215D79F1-9BA3-465E-A463-22D4300EBC48}">
      <dsp:nvSpPr>
        <dsp:cNvPr id="0" name=""/>
        <dsp:cNvSpPr/>
      </dsp:nvSpPr>
      <dsp:spPr>
        <a:xfrm>
          <a:off x="1959156" y="501929"/>
          <a:ext cx="1956288" cy="449883"/>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AU" sz="1400" kern="1200" dirty="0"/>
            <a:t>Letter of Negotiation </a:t>
          </a:r>
        </a:p>
      </dsp:txBody>
      <dsp:txXfrm>
        <a:off x="1959156" y="501929"/>
        <a:ext cx="1956288" cy="449883"/>
      </dsp:txXfrm>
    </dsp:sp>
    <dsp:sp modelId="{4E7FABE8-5E75-4E8A-98C8-2B3738FA1C7A}">
      <dsp:nvSpPr>
        <dsp:cNvPr id="0" name=""/>
        <dsp:cNvSpPr/>
      </dsp:nvSpPr>
      <dsp:spPr>
        <a:xfrm>
          <a:off x="3915444" y="501929"/>
          <a:ext cx="1956288" cy="449883"/>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AU" sz="1400" kern="1200" dirty="0"/>
            <a:t>Duty of Disclosure</a:t>
          </a:r>
        </a:p>
      </dsp:txBody>
      <dsp:txXfrm>
        <a:off x="3915444" y="501929"/>
        <a:ext cx="1956288" cy="4498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08F5C-CB24-304F-85CE-97EB25DADE07}">
      <dsp:nvSpPr>
        <dsp:cNvPr id="0" name=""/>
        <dsp:cNvSpPr/>
      </dsp:nvSpPr>
      <dsp:spPr>
        <a:xfrm>
          <a:off x="1245136" y="0"/>
          <a:ext cx="7055770" cy="4163139"/>
        </a:xfrm>
        <a:prstGeom prst="rightArrow">
          <a:avLst/>
        </a:prstGeom>
        <a:solidFill>
          <a:schemeClr val="accent6">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2E0685A-8EDB-1040-8499-FD3CE4F3BD76}">
      <dsp:nvSpPr>
        <dsp:cNvPr id="0" name=""/>
        <dsp:cNvSpPr/>
      </dsp:nvSpPr>
      <dsp:spPr>
        <a:xfrm>
          <a:off x="4154" y="1248941"/>
          <a:ext cx="1998216" cy="1665255"/>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Procedural Hearing</a:t>
          </a:r>
        </a:p>
      </dsp:txBody>
      <dsp:txXfrm>
        <a:off x="85445" y="1330232"/>
        <a:ext cx="1835634" cy="1502673"/>
      </dsp:txXfrm>
    </dsp:sp>
    <dsp:sp modelId="{1EAC17D1-FF6C-5440-99FF-F14DAFD59995}">
      <dsp:nvSpPr>
        <dsp:cNvPr id="0" name=""/>
        <dsp:cNvSpPr/>
      </dsp:nvSpPr>
      <dsp:spPr>
        <a:xfrm>
          <a:off x="2102281" y="1248941"/>
          <a:ext cx="1998216" cy="1665255"/>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Conciliation Conference</a:t>
          </a:r>
        </a:p>
      </dsp:txBody>
      <dsp:txXfrm>
        <a:off x="2183572" y="1330232"/>
        <a:ext cx="1835634" cy="1502673"/>
      </dsp:txXfrm>
    </dsp:sp>
    <dsp:sp modelId="{BDEF493F-6716-4F4E-B8A3-ED3998021F93}">
      <dsp:nvSpPr>
        <dsp:cNvPr id="0" name=""/>
        <dsp:cNvSpPr/>
      </dsp:nvSpPr>
      <dsp:spPr>
        <a:xfrm>
          <a:off x="4200408" y="1248941"/>
          <a:ext cx="1998216" cy="1665255"/>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Readiness Hearing</a:t>
          </a:r>
        </a:p>
      </dsp:txBody>
      <dsp:txXfrm>
        <a:off x="4281699" y="1330232"/>
        <a:ext cx="1835634" cy="1502673"/>
      </dsp:txXfrm>
    </dsp:sp>
    <dsp:sp modelId="{91B8A204-8F16-DF48-9A71-0FFF03FB59E5}">
      <dsp:nvSpPr>
        <dsp:cNvPr id="0" name=""/>
        <dsp:cNvSpPr/>
      </dsp:nvSpPr>
      <dsp:spPr>
        <a:xfrm>
          <a:off x="6298536" y="1248941"/>
          <a:ext cx="1998216" cy="1665255"/>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Callover</a:t>
          </a:r>
          <a:r>
            <a:rPr lang="en-US" sz="2400" kern="1200" dirty="0"/>
            <a:t>/Trial</a:t>
          </a:r>
        </a:p>
      </dsp:txBody>
      <dsp:txXfrm>
        <a:off x="6379827" y="1330232"/>
        <a:ext cx="1835634" cy="15026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D8DF30C-1918-49FC-BFA9-8C70BF674483}" type="datetimeFigureOut">
              <a:rPr lang="en-AU" smtClean="0"/>
              <a:t>15/02/2017</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121573A-C44E-4DF8-B605-559057372FB1}" type="slidenum">
              <a:rPr lang="en-AU" smtClean="0"/>
              <a:t>‹#›</a:t>
            </a:fld>
            <a:endParaRPr lang="en-AU"/>
          </a:p>
        </p:txBody>
      </p:sp>
    </p:spTree>
    <p:extLst>
      <p:ext uri="{BB962C8B-B14F-4D97-AF65-F5344CB8AC3E}">
        <p14:creationId xmlns:p14="http://schemas.microsoft.com/office/powerpoint/2010/main" val="1734896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415C41E-DA6D-E347-B676-03E69D1929C4}" type="datetimeFigureOut">
              <a:rPr lang="en-US" smtClean="0"/>
              <a:pPr/>
              <a:t>2/15/2017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CA4677C-9332-B141-8CDE-66BAA4B49CD7}" type="slidenum">
              <a:rPr lang="en-US" smtClean="0"/>
              <a:pPr/>
              <a:t>‹#›</a:t>
            </a:fld>
            <a:endParaRPr lang="en-US"/>
          </a:p>
        </p:txBody>
      </p:sp>
    </p:spTree>
    <p:extLst>
      <p:ext uri="{BB962C8B-B14F-4D97-AF65-F5344CB8AC3E}">
        <p14:creationId xmlns:p14="http://schemas.microsoft.com/office/powerpoint/2010/main" val="32727509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Welcome to Part A of the Introduction to Property Settlements series</a:t>
            </a:r>
          </a:p>
          <a:p>
            <a:pPr lvl="0"/>
            <a:r>
              <a:rPr lang="en-AU" sz="1200" kern="1200" dirty="0">
                <a:solidFill>
                  <a:schemeClr val="tx1"/>
                </a:solidFill>
                <a:effectLst/>
                <a:latin typeface="+mn-lt"/>
                <a:ea typeface="+mn-ea"/>
                <a:cs typeface="+mn-cs"/>
              </a:rPr>
              <a:t>Caris Tysoe, Peel Community Legal Services</a:t>
            </a:r>
          </a:p>
          <a:p>
            <a:endParaRPr lang="en-AU" dirty="0"/>
          </a:p>
        </p:txBody>
      </p:sp>
      <p:sp>
        <p:nvSpPr>
          <p:cNvPr id="4" name="Slide Number Placeholder 3"/>
          <p:cNvSpPr>
            <a:spLocks noGrp="1"/>
          </p:cNvSpPr>
          <p:nvPr>
            <p:ph type="sldNum" sz="quarter" idx="10"/>
          </p:nvPr>
        </p:nvSpPr>
        <p:spPr/>
        <p:txBody>
          <a:bodyPr/>
          <a:lstStyle/>
          <a:p>
            <a:fld id="{2CA4677C-9332-B141-8CDE-66BAA4B49CD7}" type="slidenum">
              <a:rPr lang="en-US" smtClean="0"/>
              <a:pPr/>
              <a:t>1</a:t>
            </a:fld>
            <a:endParaRPr lang="en-US"/>
          </a:p>
        </p:txBody>
      </p:sp>
    </p:spTree>
    <p:extLst>
      <p:ext uri="{BB962C8B-B14F-4D97-AF65-F5344CB8AC3E}">
        <p14:creationId xmlns:p14="http://schemas.microsoft.com/office/powerpoint/2010/main" val="3794744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Font typeface="+mj-lt"/>
              <a:buAutoNum type="arabicPeriod"/>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08AFAF3-1EBB-4E2A-BF03-70F2766A8D00}" type="slidenum">
              <a:rPr lang="en-AU" smtClean="0"/>
              <a:pPr/>
              <a:t>10</a:t>
            </a:fld>
            <a:endParaRPr lang="en-AU"/>
          </a:p>
        </p:txBody>
      </p:sp>
    </p:spTree>
    <p:extLst>
      <p:ext uri="{BB962C8B-B14F-4D97-AF65-F5344CB8AC3E}">
        <p14:creationId xmlns:p14="http://schemas.microsoft.com/office/powerpoint/2010/main" val="3251559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CA4677C-9332-B141-8CDE-66BAA4B49CD7}" type="slidenum">
              <a:rPr lang="en-US" smtClean="0"/>
              <a:pPr/>
              <a:t>11</a:t>
            </a:fld>
            <a:endParaRPr lang="en-US"/>
          </a:p>
        </p:txBody>
      </p:sp>
    </p:spTree>
    <p:extLst>
      <p:ext uri="{BB962C8B-B14F-4D97-AF65-F5344CB8AC3E}">
        <p14:creationId xmlns:p14="http://schemas.microsoft.com/office/powerpoint/2010/main" val="1072803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Font typeface="+mj-lt"/>
              <a:buAutoNum type="arabicPeriod"/>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08AFAF3-1EBB-4E2A-BF03-70F2766A8D00}" type="slidenum">
              <a:rPr lang="en-AU" smtClean="0"/>
              <a:pPr/>
              <a:t>12</a:t>
            </a:fld>
            <a:endParaRPr lang="en-AU"/>
          </a:p>
        </p:txBody>
      </p:sp>
    </p:spTree>
    <p:extLst>
      <p:ext uri="{BB962C8B-B14F-4D97-AF65-F5344CB8AC3E}">
        <p14:creationId xmlns:p14="http://schemas.microsoft.com/office/powerpoint/2010/main" val="4075585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CA4677C-9332-B141-8CDE-66BAA4B49CD7}" type="slidenum">
              <a:rPr lang="en-US" smtClean="0"/>
              <a:pPr/>
              <a:t>13</a:t>
            </a:fld>
            <a:endParaRPr lang="en-US"/>
          </a:p>
        </p:txBody>
      </p:sp>
    </p:spTree>
    <p:extLst>
      <p:ext uri="{BB962C8B-B14F-4D97-AF65-F5344CB8AC3E}">
        <p14:creationId xmlns:p14="http://schemas.microsoft.com/office/powerpoint/2010/main" val="2642577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CA4677C-9332-B141-8CDE-66BAA4B49CD7}" type="slidenum">
              <a:rPr lang="en-US" smtClean="0"/>
              <a:pPr/>
              <a:t>14</a:t>
            </a:fld>
            <a:endParaRPr lang="en-US"/>
          </a:p>
        </p:txBody>
      </p:sp>
    </p:spTree>
    <p:extLst>
      <p:ext uri="{BB962C8B-B14F-4D97-AF65-F5344CB8AC3E}">
        <p14:creationId xmlns:p14="http://schemas.microsoft.com/office/powerpoint/2010/main" val="1109747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CA4677C-9332-B141-8CDE-66BAA4B49CD7}" type="slidenum">
              <a:rPr lang="en-US" smtClean="0"/>
              <a:pPr/>
              <a:t>15</a:t>
            </a:fld>
            <a:endParaRPr lang="en-US"/>
          </a:p>
        </p:txBody>
      </p:sp>
    </p:spTree>
    <p:extLst>
      <p:ext uri="{BB962C8B-B14F-4D97-AF65-F5344CB8AC3E}">
        <p14:creationId xmlns:p14="http://schemas.microsoft.com/office/powerpoint/2010/main" val="3818349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Font typeface="+mj-lt"/>
              <a:buAutoNum type="arabicPeriod"/>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A4677C-9332-B141-8CDE-66BAA4B49CD7}" type="slidenum">
              <a:rPr lang="en-US" smtClean="0"/>
              <a:pPr/>
              <a:t>16</a:t>
            </a:fld>
            <a:endParaRPr lang="en-US"/>
          </a:p>
        </p:txBody>
      </p:sp>
    </p:spTree>
    <p:extLst>
      <p:ext uri="{BB962C8B-B14F-4D97-AF65-F5344CB8AC3E}">
        <p14:creationId xmlns:p14="http://schemas.microsoft.com/office/powerpoint/2010/main" val="528275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Font typeface="+mj-lt"/>
              <a:buAutoNum type="arabicPeriod"/>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A4677C-9332-B141-8CDE-66BAA4B49CD7}" type="slidenum">
              <a:rPr lang="en-US" smtClean="0"/>
              <a:pPr/>
              <a:t>17</a:t>
            </a:fld>
            <a:endParaRPr lang="en-US"/>
          </a:p>
        </p:txBody>
      </p:sp>
    </p:spTree>
    <p:extLst>
      <p:ext uri="{BB962C8B-B14F-4D97-AF65-F5344CB8AC3E}">
        <p14:creationId xmlns:p14="http://schemas.microsoft.com/office/powerpoint/2010/main" val="2202729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8AFAF3-1EBB-4E2A-BF03-70F2766A8D00}" type="slidenum">
              <a:rPr lang="en-AU" smtClean="0"/>
              <a:pPr/>
              <a:t>18</a:t>
            </a:fld>
            <a:endParaRPr lang="en-AU"/>
          </a:p>
        </p:txBody>
      </p:sp>
    </p:spTree>
    <p:extLst>
      <p:ext uri="{BB962C8B-B14F-4D97-AF65-F5344CB8AC3E}">
        <p14:creationId xmlns:p14="http://schemas.microsoft.com/office/powerpoint/2010/main" val="4241705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AU" baseline="0" dirty="0"/>
          </a:p>
        </p:txBody>
      </p:sp>
      <p:sp>
        <p:nvSpPr>
          <p:cNvPr id="4" name="Slide Number Placeholder 3"/>
          <p:cNvSpPr>
            <a:spLocks noGrp="1"/>
          </p:cNvSpPr>
          <p:nvPr>
            <p:ph type="sldNum" sz="quarter" idx="10"/>
          </p:nvPr>
        </p:nvSpPr>
        <p:spPr/>
        <p:txBody>
          <a:bodyPr/>
          <a:lstStyle/>
          <a:p>
            <a:fld id="{2CA4677C-9332-B141-8CDE-66BAA4B49CD7}" type="slidenum">
              <a:rPr lang="en-US" smtClean="0"/>
              <a:pPr/>
              <a:t>19</a:t>
            </a:fld>
            <a:endParaRPr lang="en-US"/>
          </a:p>
        </p:txBody>
      </p:sp>
    </p:spTree>
    <p:extLst>
      <p:ext uri="{BB962C8B-B14F-4D97-AF65-F5344CB8AC3E}">
        <p14:creationId xmlns:p14="http://schemas.microsoft.com/office/powerpoint/2010/main" val="656992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608AFAF3-1EBB-4E2A-BF03-70F2766A8D00}" type="slidenum">
              <a:rPr lang="en-AU" smtClean="0"/>
              <a:pPr/>
              <a:t>2</a:t>
            </a:fld>
            <a:endParaRPr lang="en-AU"/>
          </a:p>
        </p:txBody>
      </p:sp>
    </p:spTree>
    <p:extLst>
      <p:ext uri="{BB962C8B-B14F-4D97-AF65-F5344CB8AC3E}">
        <p14:creationId xmlns:p14="http://schemas.microsoft.com/office/powerpoint/2010/main" val="4141054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Font typeface="+mj-lt"/>
              <a:buAutoNum type="arabicPeriod"/>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08AFAF3-1EBB-4E2A-BF03-70F2766A8D00}" type="slidenum">
              <a:rPr lang="en-AU" smtClean="0"/>
              <a:pPr/>
              <a:t>20</a:t>
            </a:fld>
            <a:endParaRPr lang="en-AU"/>
          </a:p>
        </p:txBody>
      </p:sp>
    </p:spTree>
    <p:extLst>
      <p:ext uri="{BB962C8B-B14F-4D97-AF65-F5344CB8AC3E}">
        <p14:creationId xmlns:p14="http://schemas.microsoft.com/office/powerpoint/2010/main" val="2758752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2CA4677C-9332-B141-8CDE-66BAA4B49CD7}" type="slidenum">
              <a:rPr lang="en-US" smtClean="0"/>
              <a:pPr/>
              <a:t>21</a:t>
            </a:fld>
            <a:endParaRPr lang="en-US"/>
          </a:p>
        </p:txBody>
      </p:sp>
    </p:spTree>
    <p:extLst>
      <p:ext uri="{BB962C8B-B14F-4D97-AF65-F5344CB8AC3E}">
        <p14:creationId xmlns:p14="http://schemas.microsoft.com/office/powerpoint/2010/main" val="3001614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CA4677C-9332-B141-8CDE-66BAA4B49CD7}" type="slidenum">
              <a:rPr lang="en-US" smtClean="0"/>
              <a:pPr/>
              <a:t>22</a:t>
            </a:fld>
            <a:endParaRPr lang="en-US"/>
          </a:p>
        </p:txBody>
      </p:sp>
    </p:spTree>
    <p:extLst>
      <p:ext uri="{BB962C8B-B14F-4D97-AF65-F5344CB8AC3E}">
        <p14:creationId xmlns:p14="http://schemas.microsoft.com/office/powerpoint/2010/main" val="4258624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CA4677C-9332-B141-8CDE-66BAA4B49CD7}" type="slidenum">
              <a:rPr lang="en-US" smtClean="0"/>
              <a:pPr/>
              <a:t>23</a:t>
            </a:fld>
            <a:endParaRPr lang="en-US"/>
          </a:p>
        </p:txBody>
      </p:sp>
    </p:spTree>
    <p:extLst>
      <p:ext uri="{BB962C8B-B14F-4D97-AF65-F5344CB8AC3E}">
        <p14:creationId xmlns:p14="http://schemas.microsoft.com/office/powerpoint/2010/main" val="4072427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Font typeface="+mj-lt"/>
              <a:buAutoNum type="arabicPeriod"/>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A4677C-9332-B141-8CDE-66BAA4B49CD7}" type="slidenum">
              <a:rPr lang="en-US" smtClean="0"/>
              <a:pPr/>
              <a:t>27</a:t>
            </a:fld>
            <a:endParaRPr lang="en-US"/>
          </a:p>
        </p:txBody>
      </p:sp>
    </p:spTree>
    <p:extLst>
      <p:ext uri="{BB962C8B-B14F-4D97-AF65-F5344CB8AC3E}">
        <p14:creationId xmlns:p14="http://schemas.microsoft.com/office/powerpoint/2010/main" val="1082697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Font typeface="+mj-lt"/>
              <a:buAutoNum type="arabicPeriod"/>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08AFAF3-1EBB-4E2A-BF03-70F2766A8D00}" type="slidenum">
              <a:rPr lang="en-AU" smtClean="0"/>
              <a:pPr/>
              <a:t>28</a:t>
            </a:fld>
            <a:endParaRPr lang="en-AU"/>
          </a:p>
        </p:txBody>
      </p:sp>
    </p:spTree>
    <p:extLst>
      <p:ext uri="{BB962C8B-B14F-4D97-AF65-F5344CB8AC3E}">
        <p14:creationId xmlns:p14="http://schemas.microsoft.com/office/powerpoint/2010/main" val="3238103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CA4677C-9332-B141-8CDE-66BAA4B49CD7}" type="slidenum">
              <a:rPr lang="en-US" smtClean="0"/>
              <a:pPr/>
              <a:t>29</a:t>
            </a:fld>
            <a:endParaRPr lang="en-US"/>
          </a:p>
        </p:txBody>
      </p:sp>
    </p:spTree>
    <p:extLst>
      <p:ext uri="{BB962C8B-B14F-4D97-AF65-F5344CB8AC3E}">
        <p14:creationId xmlns:p14="http://schemas.microsoft.com/office/powerpoint/2010/main" val="1294733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A4677C-9332-B141-8CDE-66BAA4B49CD7}" type="slidenum">
              <a:rPr lang="en-US" smtClean="0"/>
              <a:pPr/>
              <a:t>30</a:t>
            </a:fld>
            <a:endParaRPr lang="en-US"/>
          </a:p>
        </p:txBody>
      </p:sp>
    </p:spTree>
    <p:extLst>
      <p:ext uri="{BB962C8B-B14F-4D97-AF65-F5344CB8AC3E}">
        <p14:creationId xmlns:p14="http://schemas.microsoft.com/office/powerpoint/2010/main" val="2091215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CA4677C-9332-B141-8CDE-66BAA4B49CD7}" type="slidenum">
              <a:rPr lang="en-US" smtClean="0"/>
              <a:pPr/>
              <a:t>31</a:t>
            </a:fld>
            <a:endParaRPr lang="en-US"/>
          </a:p>
        </p:txBody>
      </p:sp>
    </p:spTree>
    <p:extLst>
      <p:ext uri="{BB962C8B-B14F-4D97-AF65-F5344CB8AC3E}">
        <p14:creationId xmlns:p14="http://schemas.microsoft.com/office/powerpoint/2010/main" val="34540973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Font typeface="+mj-lt"/>
              <a:buAutoNum type="arabicPeriod"/>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A4677C-9332-B141-8CDE-66BAA4B49CD7}" type="slidenum">
              <a:rPr lang="en-US" smtClean="0"/>
              <a:pPr/>
              <a:t>32</a:t>
            </a:fld>
            <a:endParaRPr lang="en-US"/>
          </a:p>
        </p:txBody>
      </p:sp>
    </p:spTree>
    <p:extLst>
      <p:ext uri="{BB962C8B-B14F-4D97-AF65-F5344CB8AC3E}">
        <p14:creationId xmlns:p14="http://schemas.microsoft.com/office/powerpoint/2010/main" val="277874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anose="020B0604020202020204" pitchFamily="34" charset="0"/>
              <a:buNone/>
            </a:pPr>
            <a:endParaRPr lang="en-AU"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08AFAF3-1EBB-4E2A-BF03-70F2766A8D00}" type="slidenum">
              <a:rPr lang="en-AU" smtClean="0"/>
              <a:pPr/>
              <a:t>3</a:t>
            </a:fld>
            <a:endParaRPr lang="en-AU"/>
          </a:p>
        </p:txBody>
      </p:sp>
    </p:spTree>
    <p:extLst>
      <p:ext uri="{BB962C8B-B14F-4D97-AF65-F5344CB8AC3E}">
        <p14:creationId xmlns:p14="http://schemas.microsoft.com/office/powerpoint/2010/main" val="37777933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CA4677C-9332-B141-8CDE-66BAA4B49CD7}" type="slidenum">
              <a:rPr lang="en-US" smtClean="0"/>
              <a:pPr/>
              <a:t>33</a:t>
            </a:fld>
            <a:endParaRPr lang="en-US"/>
          </a:p>
        </p:txBody>
      </p:sp>
    </p:spTree>
    <p:extLst>
      <p:ext uri="{BB962C8B-B14F-4D97-AF65-F5344CB8AC3E}">
        <p14:creationId xmlns:p14="http://schemas.microsoft.com/office/powerpoint/2010/main" val="850788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CA4677C-9332-B141-8CDE-66BAA4B49CD7}" type="slidenum">
              <a:rPr lang="en-US" smtClean="0"/>
              <a:pPr/>
              <a:t>34</a:t>
            </a:fld>
            <a:endParaRPr lang="en-US"/>
          </a:p>
        </p:txBody>
      </p:sp>
    </p:spTree>
    <p:extLst>
      <p:ext uri="{BB962C8B-B14F-4D97-AF65-F5344CB8AC3E}">
        <p14:creationId xmlns:p14="http://schemas.microsoft.com/office/powerpoint/2010/main" val="449034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A4677C-9332-B141-8CDE-66BAA4B49CD7}" type="slidenum">
              <a:rPr lang="en-US" smtClean="0"/>
              <a:pPr/>
              <a:t>35</a:t>
            </a:fld>
            <a:endParaRPr lang="en-US"/>
          </a:p>
        </p:txBody>
      </p:sp>
    </p:spTree>
    <p:extLst>
      <p:ext uri="{BB962C8B-B14F-4D97-AF65-F5344CB8AC3E}">
        <p14:creationId xmlns:p14="http://schemas.microsoft.com/office/powerpoint/2010/main" val="14242088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CA4677C-9332-B141-8CDE-66BAA4B49CD7}" type="slidenum">
              <a:rPr lang="en-US" smtClean="0"/>
              <a:pPr/>
              <a:t>36</a:t>
            </a:fld>
            <a:endParaRPr lang="en-US"/>
          </a:p>
        </p:txBody>
      </p:sp>
    </p:spTree>
    <p:extLst>
      <p:ext uri="{BB962C8B-B14F-4D97-AF65-F5344CB8AC3E}">
        <p14:creationId xmlns:p14="http://schemas.microsoft.com/office/powerpoint/2010/main" val="913973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CA4677C-9332-B141-8CDE-66BAA4B49CD7}" type="slidenum">
              <a:rPr lang="en-US" smtClean="0"/>
              <a:pPr/>
              <a:t>37</a:t>
            </a:fld>
            <a:endParaRPr lang="en-US"/>
          </a:p>
        </p:txBody>
      </p:sp>
    </p:spTree>
    <p:extLst>
      <p:ext uri="{BB962C8B-B14F-4D97-AF65-F5344CB8AC3E}">
        <p14:creationId xmlns:p14="http://schemas.microsoft.com/office/powerpoint/2010/main" val="7413879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CA4677C-9332-B141-8CDE-66BAA4B49CD7}" type="slidenum">
              <a:rPr lang="en-US" smtClean="0"/>
              <a:pPr/>
              <a:t>38</a:t>
            </a:fld>
            <a:endParaRPr lang="en-US"/>
          </a:p>
        </p:txBody>
      </p:sp>
    </p:spTree>
    <p:extLst>
      <p:ext uri="{BB962C8B-B14F-4D97-AF65-F5344CB8AC3E}">
        <p14:creationId xmlns:p14="http://schemas.microsoft.com/office/powerpoint/2010/main" val="33546768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8AFAF3-1EBB-4E2A-BF03-70F2766A8D00}" type="slidenum">
              <a:rPr lang="en-AU" smtClean="0"/>
              <a:pPr/>
              <a:t>39</a:t>
            </a:fld>
            <a:endParaRPr lang="en-AU"/>
          </a:p>
        </p:txBody>
      </p:sp>
    </p:spTree>
    <p:extLst>
      <p:ext uri="{BB962C8B-B14F-4D97-AF65-F5344CB8AC3E}">
        <p14:creationId xmlns:p14="http://schemas.microsoft.com/office/powerpoint/2010/main" val="2940809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8AFAF3-1EBB-4E2A-BF03-70F2766A8D00}" type="slidenum">
              <a:rPr lang="en-AU" smtClean="0"/>
              <a:pPr/>
              <a:t>40</a:t>
            </a:fld>
            <a:endParaRPr lang="en-AU"/>
          </a:p>
        </p:txBody>
      </p:sp>
    </p:spTree>
    <p:extLst>
      <p:ext uri="{BB962C8B-B14F-4D97-AF65-F5344CB8AC3E}">
        <p14:creationId xmlns:p14="http://schemas.microsoft.com/office/powerpoint/2010/main" val="31311671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2CA4677C-9332-B141-8CDE-66BAA4B49CD7}" type="slidenum">
              <a:rPr lang="en-US" smtClean="0"/>
              <a:pPr/>
              <a:t>41</a:t>
            </a:fld>
            <a:endParaRPr lang="en-US"/>
          </a:p>
        </p:txBody>
      </p:sp>
    </p:spTree>
    <p:extLst>
      <p:ext uri="{BB962C8B-B14F-4D97-AF65-F5344CB8AC3E}">
        <p14:creationId xmlns:p14="http://schemas.microsoft.com/office/powerpoint/2010/main" val="7263550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CA4677C-9332-B141-8CDE-66BAA4B49CD7}" type="slidenum">
              <a:rPr lang="en-US" smtClean="0"/>
              <a:pPr/>
              <a:t>42</a:t>
            </a:fld>
            <a:endParaRPr lang="en-US"/>
          </a:p>
        </p:txBody>
      </p:sp>
    </p:spTree>
    <p:extLst>
      <p:ext uri="{BB962C8B-B14F-4D97-AF65-F5344CB8AC3E}">
        <p14:creationId xmlns:p14="http://schemas.microsoft.com/office/powerpoint/2010/main" val="1355856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lvl="0" indent="-228600">
              <a:buFont typeface="+mj-lt"/>
              <a:buAutoNum type="arabicPeriod"/>
            </a:pPr>
            <a:endParaRPr lang="en-AU" sz="1200" kern="1200" dirty="0">
              <a:solidFill>
                <a:schemeClr val="tx1"/>
              </a:solidFill>
              <a:effectLst/>
              <a:latin typeface="+mn-lt"/>
              <a:ea typeface="+mn-ea"/>
              <a:cs typeface="+mn-cs"/>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37931725" indent="-37474525"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AEF0D6F-425D-457B-8D77-6A63B4559287}" type="slidenum">
              <a:rPr lang="en-AU" altLang="en-US"/>
              <a:pPr eaLnBrk="1" hangingPunct="1">
                <a:spcBef>
                  <a:spcPct val="0"/>
                </a:spcBef>
              </a:pPr>
              <a:t>4</a:t>
            </a:fld>
            <a:endParaRPr lang="en-AU" altLang="en-US"/>
          </a:p>
        </p:txBody>
      </p:sp>
    </p:spTree>
    <p:extLst>
      <p:ext uri="{BB962C8B-B14F-4D97-AF65-F5344CB8AC3E}">
        <p14:creationId xmlns:p14="http://schemas.microsoft.com/office/powerpoint/2010/main" val="35969380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2CA4677C-9332-B141-8CDE-66BAA4B49CD7}" type="slidenum">
              <a:rPr lang="en-US" smtClean="0"/>
              <a:pPr/>
              <a:t>43</a:t>
            </a:fld>
            <a:endParaRPr lang="en-US"/>
          </a:p>
        </p:txBody>
      </p:sp>
    </p:spTree>
    <p:extLst>
      <p:ext uri="{BB962C8B-B14F-4D97-AF65-F5344CB8AC3E}">
        <p14:creationId xmlns:p14="http://schemas.microsoft.com/office/powerpoint/2010/main" val="1658499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2CA4677C-9332-B141-8CDE-66BAA4B49CD7}" type="slidenum">
              <a:rPr lang="en-US" smtClean="0"/>
              <a:pPr/>
              <a:t>44</a:t>
            </a:fld>
            <a:endParaRPr lang="en-US"/>
          </a:p>
        </p:txBody>
      </p:sp>
    </p:spTree>
    <p:extLst>
      <p:ext uri="{BB962C8B-B14F-4D97-AF65-F5344CB8AC3E}">
        <p14:creationId xmlns:p14="http://schemas.microsoft.com/office/powerpoint/2010/main" val="40115079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2CA4677C-9332-B141-8CDE-66BAA4B49CD7}" type="slidenum">
              <a:rPr lang="en-US" smtClean="0"/>
              <a:pPr/>
              <a:t>45</a:t>
            </a:fld>
            <a:endParaRPr lang="en-US"/>
          </a:p>
        </p:txBody>
      </p:sp>
    </p:spTree>
    <p:extLst>
      <p:ext uri="{BB962C8B-B14F-4D97-AF65-F5344CB8AC3E}">
        <p14:creationId xmlns:p14="http://schemas.microsoft.com/office/powerpoint/2010/main" val="14342502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2CA4677C-9332-B141-8CDE-66BAA4B49CD7}" type="slidenum">
              <a:rPr lang="en-US" smtClean="0"/>
              <a:pPr/>
              <a:t>46</a:t>
            </a:fld>
            <a:endParaRPr lang="en-US"/>
          </a:p>
        </p:txBody>
      </p:sp>
    </p:spTree>
    <p:extLst>
      <p:ext uri="{BB962C8B-B14F-4D97-AF65-F5344CB8AC3E}">
        <p14:creationId xmlns:p14="http://schemas.microsoft.com/office/powerpoint/2010/main" val="33729559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8AFAF3-1EBB-4E2A-BF03-70F2766A8D00}" type="slidenum">
              <a:rPr lang="en-AU" smtClean="0"/>
              <a:pPr/>
              <a:t>47</a:t>
            </a:fld>
            <a:endParaRPr lang="en-AU"/>
          </a:p>
        </p:txBody>
      </p:sp>
    </p:spTree>
    <p:extLst>
      <p:ext uri="{BB962C8B-B14F-4D97-AF65-F5344CB8AC3E}">
        <p14:creationId xmlns:p14="http://schemas.microsoft.com/office/powerpoint/2010/main" val="41090653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CA4677C-9332-B141-8CDE-66BAA4B49CD7}" type="slidenum">
              <a:rPr lang="en-US" smtClean="0"/>
              <a:pPr/>
              <a:t>49</a:t>
            </a:fld>
            <a:endParaRPr lang="en-US"/>
          </a:p>
        </p:txBody>
      </p:sp>
    </p:spTree>
    <p:extLst>
      <p:ext uri="{BB962C8B-B14F-4D97-AF65-F5344CB8AC3E}">
        <p14:creationId xmlns:p14="http://schemas.microsoft.com/office/powerpoint/2010/main" val="1357786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lvl="0" indent="-228600">
              <a:buFont typeface="+mj-lt"/>
              <a:buAutoNum type="arabicPeriod"/>
            </a:pPr>
            <a:endParaRPr lang="en-AU" sz="1200" kern="1200" dirty="0">
              <a:solidFill>
                <a:schemeClr val="tx1"/>
              </a:solidFill>
              <a:effectLst/>
              <a:latin typeface="+mn-lt"/>
              <a:ea typeface="+mn-ea"/>
              <a:cs typeface="+mn-cs"/>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37931725" indent="-37474525"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AEF0D6F-425D-457B-8D77-6A63B4559287}" type="slidenum">
              <a:rPr lang="en-AU" altLang="en-US"/>
              <a:pPr eaLnBrk="1" hangingPunct="1">
                <a:spcBef>
                  <a:spcPct val="0"/>
                </a:spcBef>
              </a:pPr>
              <a:t>5</a:t>
            </a:fld>
            <a:endParaRPr lang="en-AU" altLang="en-US"/>
          </a:p>
        </p:txBody>
      </p:sp>
    </p:spTree>
    <p:extLst>
      <p:ext uri="{BB962C8B-B14F-4D97-AF65-F5344CB8AC3E}">
        <p14:creationId xmlns:p14="http://schemas.microsoft.com/office/powerpoint/2010/main" val="332657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lvl="0" indent="-228600">
              <a:buFont typeface="+mj-lt"/>
              <a:buAutoNum type="arabicPeriod"/>
            </a:pPr>
            <a:endParaRPr lang="en-AU" sz="1200" kern="1200" dirty="0">
              <a:solidFill>
                <a:schemeClr val="tx1"/>
              </a:solidFill>
              <a:effectLst/>
              <a:latin typeface="+mn-lt"/>
              <a:ea typeface="+mn-ea"/>
              <a:cs typeface="+mn-cs"/>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37931725" indent="-37474525"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AEF0D6F-425D-457B-8D77-6A63B4559287}" type="slidenum">
              <a:rPr lang="en-AU" altLang="en-US"/>
              <a:pPr eaLnBrk="1" hangingPunct="1">
                <a:spcBef>
                  <a:spcPct val="0"/>
                </a:spcBef>
              </a:pPr>
              <a:t>6</a:t>
            </a:fld>
            <a:endParaRPr lang="en-AU" altLang="en-US"/>
          </a:p>
        </p:txBody>
      </p:sp>
    </p:spTree>
    <p:extLst>
      <p:ext uri="{BB962C8B-B14F-4D97-AF65-F5344CB8AC3E}">
        <p14:creationId xmlns:p14="http://schemas.microsoft.com/office/powerpoint/2010/main" val="3308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lvl="0" indent="-228600">
              <a:buFont typeface="+mj-lt"/>
              <a:buAutoNum type="arabicPeriod"/>
            </a:pPr>
            <a:endParaRPr lang="en-AU" sz="1200" kern="1200" dirty="0">
              <a:solidFill>
                <a:schemeClr val="tx1"/>
              </a:solidFill>
              <a:effectLst/>
              <a:latin typeface="+mn-lt"/>
              <a:ea typeface="+mn-ea"/>
              <a:cs typeface="+mn-cs"/>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37931725" indent="-37474525"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AEF0D6F-425D-457B-8D77-6A63B4559287}" type="slidenum">
              <a:rPr lang="en-AU" altLang="en-US"/>
              <a:pPr eaLnBrk="1" hangingPunct="1">
                <a:spcBef>
                  <a:spcPct val="0"/>
                </a:spcBef>
              </a:pPr>
              <a:t>7</a:t>
            </a:fld>
            <a:endParaRPr lang="en-AU" altLang="en-US"/>
          </a:p>
        </p:txBody>
      </p:sp>
    </p:spTree>
    <p:extLst>
      <p:ext uri="{BB962C8B-B14F-4D97-AF65-F5344CB8AC3E}">
        <p14:creationId xmlns:p14="http://schemas.microsoft.com/office/powerpoint/2010/main" val="1545643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lvl="0" indent="-228600">
              <a:buFont typeface="+mj-lt"/>
              <a:buAutoNum type="arabicPeriod"/>
            </a:pPr>
            <a:endParaRPr lang="en-AU" sz="1200" kern="1200" dirty="0">
              <a:solidFill>
                <a:schemeClr val="tx1"/>
              </a:solidFill>
              <a:effectLst/>
              <a:latin typeface="+mn-lt"/>
              <a:ea typeface="+mn-ea"/>
              <a:cs typeface="+mn-cs"/>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37931725" indent="-37474525"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AEF0D6F-425D-457B-8D77-6A63B4559287}" type="slidenum">
              <a:rPr lang="en-AU" altLang="en-US"/>
              <a:pPr eaLnBrk="1" hangingPunct="1">
                <a:spcBef>
                  <a:spcPct val="0"/>
                </a:spcBef>
              </a:pPr>
              <a:t>8</a:t>
            </a:fld>
            <a:endParaRPr lang="en-AU" altLang="en-US"/>
          </a:p>
        </p:txBody>
      </p:sp>
    </p:spTree>
    <p:extLst>
      <p:ext uri="{BB962C8B-B14F-4D97-AF65-F5344CB8AC3E}">
        <p14:creationId xmlns:p14="http://schemas.microsoft.com/office/powerpoint/2010/main" val="1344477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228600" lvl="0" indent="-228600">
              <a:buFont typeface="+mj-lt"/>
              <a:buAutoNum type="arabicPeriod"/>
            </a:pPr>
            <a:endParaRPr lang="en-AU" sz="1200" kern="1200" dirty="0">
              <a:solidFill>
                <a:schemeClr val="tx1"/>
              </a:solidFill>
              <a:effectLst/>
              <a:latin typeface="+mn-lt"/>
              <a:ea typeface="+mn-ea"/>
              <a:cs typeface="+mn-cs"/>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37931725" indent="-37474525"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E67FCBC-0AC0-44E0-B6FD-D2F8B4E88EFE}" type="slidenum">
              <a:rPr lang="en-AU" altLang="en-US"/>
              <a:pPr eaLnBrk="1" hangingPunct="1">
                <a:spcBef>
                  <a:spcPct val="0"/>
                </a:spcBef>
              </a:pPr>
              <a:t>9</a:t>
            </a:fld>
            <a:endParaRPr lang="en-AU" altLang="en-US"/>
          </a:p>
        </p:txBody>
      </p:sp>
    </p:spTree>
    <p:extLst>
      <p:ext uri="{BB962C8B-B14F-4D97-AF65-F5344CB8AC3E}">
        <p14:creationId xmlns:p14="http://schemas.microsoft.com/office/powerpoint/2010/main" val="3664695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AU"/>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AU"/>
              <a:t>Click to edit Master subtitle style</a:t>
            </a:r>
            <a:endParaRPr lang="en-US" dirty="0"/>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fld id="{ABB8DBF7-4FB1-C446-9100-09B776B8DE54}"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0E48C-8FA0-354C-B4BF-4346D0790D0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fld id="{ABB8DBF7-4FB1-C446-9100-09B776B8DE54}"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0E48C-8FA0-354C-B4BF-4346D0790D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AU"/>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fld id="{ABB8DBF7-4FB1-C446-9100-09B776B8DE54}"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0E48C-8FA0-354C-B4BF-4346D0790D0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fld id="{ABB8DBF7-4FB1-C446-9100-09B776B8DE54}"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0E48C-8FA0-354C-B4BF-4346D0790D0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AU"/>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AU"/>
              <a:t>Click to edit Master text styles</a:t>
            </a:r>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fld id="{ABB8DBF7-4FB1-C446-9100-09B776B8DE54}"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0E48C-8FA0-354C-B4BF-4346D0790D0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5" name="Date Placeholder 4"/>
          <p:cNvSpPr>
            <a:spLocks noGrp="1"/>
          </p:cNvSpPr>
          <p:nvPr>
            <p:ph type="dt" sz="half" idx="10"/>
          </p:nvPr>
        </p:nvSpPr>
        <p:spPr>
          <a:xfrm rot="19140000">
            <a:off x="201168" y="5870448"/>
            <a:ext cx="2176272" cy="201168"/>
          </a:xfrm>
          <a:prstGeom prst="rect">
            <a:avLst/>
          </a:prstGeom>
        </p:spPr>
        <p:txBody>
          <a:bodyPr/>
          <a:lstStyle/>
          <a:p>
            <a:fld id="{ABB8DBF7-4FB1-C446-9100-09B776B8DE54}" type="datetimeFigureOut">
              <a:rPr lang="en-US" smtClean="0"/>
              <a:pPr/>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0E48C-8FA0-354C-B4BF-4346D0790D0C}" type="slidenum">
              <a:rPr lang="en-US" smtClean="0"/>
              <a:pPr/>
              <a:t>‹#›</a:t>
            </a:fld>
            <a:endParaRPr lang="en-US"/>
          </a:p>
        </p:txBody>
      </p:sp>
      <p:sp>
        <p:nvSpPr>
          <p:cNvPr id="8" name="Title 7"/>
          <p:cNvSpPr>
            <a:spLocks noGrp="1"/>
          </p:cNvSpPr>
          <p:nvPr>
            <p:ph type="title"/>
          </p:nvPr>
        </p:nvSpPr>
        <p:spPr/>
        <p:txBody>
          <a:bodyPr/>
          <a:lstStyle/>
          <a:p>
            <a:r>
              <a:rPr lang="en-AU"/>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AU"/>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AU"/>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7" name="Date Placeholder 6"/>
          <p:cNvSpPr>
            <a:spLocks noGrp="1"/>
          </p:cNvSpPr>
          <p:nvPr>
            <p:ph type="dt" sz="half" idx="10"/>
          </p:nvPr>
        </p:nvSpPr>
        <p:spPr>
          <a:xfrm rot="19140000">
            <a:off x="201168" y="5870448"/>
            <a:ext cx="2176272" cy="201168"/>
          </a:xfrm>
          <a:prstGeom prst="rect">
            <a:avLst/>
          </a:prstGeom>
        </p:spPr>
        <p:txBody>
          <a:bodyPr/>
          <a:lstStyle/>
          <a:p>
            <a:fld id="{ABB8DBF7-4FB1-C446-9100-09B776B8DE54}" type="datetimeFigureOut">
              <a:rPr lang="en-US" smtClean="0"/>
              <a:pPr/>
              <a:t>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10E48C-8FA0-354C-B4BF-4346D0790D0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a:xfrm rot="19140000">
            <a:off x="201168" y="5870448"/>
            <a:ext cx="2176272" cy="201168"/>
          </a:xfrm>
          <a:prstGeom prst="rect">
            <a:avLst/>
          </a:prstGeom>
        </p:spPr>
        <p:txBody>
          <a:bodyPr/>
          <a:lstStyle/>
          <a:p>
            <a:fld id="{ABB8DBF7-4FB1-C446-9100-09B776B8DE54}" type="datetimeFigureOut">
              <a:rPr lang="en-US" smtClean="0"/>
              <a:pPr/>
              <a:t>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10E48C-8FA0-354C-B4BF-4346D0790D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9140000">
            <a:off x="201168" y="5870448"/>
            <a:ext cx="2176272" cy="201168"/>
          </a:xfrm>
          <a:prstGeom prst="rect">
            <a:avLst/>
          </a:prstGeom>
        </p:spPr>
        <p:txBody>
          <a:bodyPr/>
          <a:lstStyle/>
          <a:p>
            <a:fld id="{ABB8DBF7-4FB1-C446-9100-09B776B8DE54}" type="datetimeFigureOut">
              <a:rPr lang="en-US" smtClean="0"/>
              <a:pPr/>
              <a:t>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10E48C-8FA0-354C-B4BF-4346D0790D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AU"/>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AU"/>
              <a:t>Click to edit Master text styles</a:t>
            </a:r>
          </a:p>
        </p:txBody>
      </p:sp>
      <p:sp>
        <p:nvSpPr>
          <p:cNvPr id="5" name="Date Placeholder 4"/>
          <p:cNvSpPr>
            <a:spLocks noGrp="1"/>
          </p:cNvSpPr>
          <p:nvPr>
            <p:ph type="dt" sz="half" idx="10"/>
          </p:nvPr>
        </p:nvSpPr>
        <p:spPr>
          <a:xfrm rot="19140000">
            <a:off x="201168" y="5870448"/>
            <a:ext cx="2176272" cy="201168"/>
          </a:xfrm>
          <a:prstGeom prst="rect">
            <a:avLst/>
          </a:prstGeom>
        </p:spPr>
        <p:txBody>
          <a:bodyPr/>
          <a:lstStyle/>
          <a:p>
            <a:fld id="{ABB8DBF7-4FB1-C446-9100-09B776B8DE54}" type="datetimeFigureOut">
              <a:rPr lang="en-US" smtClean="0"/>
              <a:pPr/>
              <a:t>2/15/2017</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3C10E48C-8FA0-354C-B4BF-4346D0790D0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AU"/>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AU"/>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a:xfrm rot="19140000">
            <a:off x="201168" y="5870448"/>
            <a:ext cx="2176272" cy="201168"/>
          </a:xfrm>
          <a:prstGeom prst="rect">
            <a:avLst/>
          </a:prstGeom>
        </p:spPr>
        <p:txBody>
          <a:bodyPr/>
          <a:lstStyle/>
          <a:p>
            <a:fld id="{ABB8DBF7-4FB1-C446-9100-09B776B8DE54}" type="datetimeFigureOut">
              <a:rPr lang="en-US" smtClean="0"/>
              <a:pPr/>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0E48C-8FA0-354C-B4BF-4346D0790D0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peelcls.com.au/"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867399"/>
            <a:ext cx="3574257" cy="990601"/>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867400"/>
            <a:ext cx="9146380" cy="990601"/>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AU"/>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3C10E48C-8FA0-354C-B4BF-4346D0790D0C}" type="slidenum">
              <a:rPr lang="en-US" smtClean="0"/>
              <a:pPr/>
              <a:t>‹#›</a:t>
            </a:fld>
            <a:endParaRPr lang="en-US"/>
          </a:p>
        </p:txBody>
      </p:sp>
      <p:pic>
        <p:nvPicPr>
          <p:cNvPr id="9" name="Picture 2" descr="Peel Community Legal Services">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29600" y="6019800"/>
            <a:ext cx="641648" cy="62205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eelcls.com.a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familycourt.wa.gov.au/"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hyperlink" Target="http://www.legalaid.wa.gov.a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90942"/>
            <a:ext cx="5638800" cy="1204306"/>
          </a:xfrm>
        </p:spPr>
        <p:txBody>
          <a:bodyPr/>
          <a:lstStyle/>
          <a:p>
            <a:r>
              <a:rPr lang="en-AU" sz="3600" dirty="0"/>
              <a:t>INTRODUCTION TO PROPERTY SETTLEMENTS</a:t>
            </a:r>
          </a:p>
        </p:txBody>
      </p:sp>
      <p:sp>
        <p:nvSpPr>
          <p:cNvPr id="3" name="Subtitle 2"/>
          <p:cNvSpPr>
            <a:spLocks noGrp="1"/>
          </p:cNvSpPr>
          <p:nvPr>
            <p:ph type="subTitle" idx="1"/>
          </p:nvPr>
        </p:nvSpPr>
        <p:spPr>
          <a:xfrm>
            <a:off x="457200" y="2133600"/>
            <a:ext cx="6511131" cy="609600"/>
          </a:xfrm>
        </p:spPr>
        <p:txBody>
          <a:bodyPr>
            <a:normAutofit/>
          </a:bodyPr>
          <a:lstStyle/>
          <a:p>
            <a:r>
              <a:rPr lang="en-AU" sz="2800" dirty="0"/>
              <a:t>Part B</a:t>
            </a:r>
          </a:p>
        </p:txBody>
      </p:sp>
      <p:pic>
        <p:nvPicPr>
          <p:cNvPr id="1026" name="Picture 2" descr="Peel Community Legal Servic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205390"/>
            <a:ext cx="2155279" cy="208947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a:xfrm>
            <a:off x="457200" y="304800"/>
            <a:ext cx="5867400" cy="609600"/>
          </a:xfrm>
          <a:prstGeom prst="rect">
            <a:avLst/>
          </a:prstGeom>
        </p:spPr>
        <p:txBody>
          <a:bodyPr vert="horz" lIns="91440" tIns="9144" rIns="91440" bIns="45720" rtlCol="0">
            <a:normAutofit/>
          </a:bodyPr>
          <a:lstStyle/>
          <a:p>
            <a:pPr marL="0" marR="0" lvl="0" indent="0" algn="l" defTabSz="914400" rtl="0" eaLnBrk="1" fontAlgn="auto" latinLnBrk="0" hangingPunct="1">
              <a:lnSpc>
                <a:spcPct val="100000"/>
              </a:lnSpc>
              <a:spcBef>
                <a:spcPts val="800"/>
              </a:spcBef>
              <a:spcAft>
                <a:spcPts val="0"/>
              </a:spcAft>
              <a:buClrTx/>
              <a:buSzTx/>
              <a:buFont typeface="Arial" pitchFamily="34" charset="0"/>
              <a:buNone/>
              <a:tabLst/>
              <a:defRPr/>
            </a:pPr>
            <a:r>
              <a:rPr lang="en-AU" sz="1600" cap="all" spc="400" dirty="0">
                <a:ea typeface="+mj-ea"/>
                <a:cs typeface="Tunga" pitchFamily="2"/>
              </a:rPr>
              <a:t>Peel community legal service community legal education </a:t>
            </a:r>
            <a:r>
              <a:rPr kumimoji="0" lang="en-AU" sz="1600" b="0" i="0" u="none" strike="noStrike" kern="1200" cap="all" spc="400" normalizeH="0" baseline="0" noProof="0" dirty="0">
                <a:ln>
                  <a:noFill/>
                </a:ln>
                <a:solidFill>
                  <a:schemeClr val="tx1"/>
                </a:solidFill>
                <a:effectLst/>
                <a:uLnTx/>
                <a:uFillTx/>
                <a:latin typeface="+mn-lt"/>
                <a:ea typeface="+mj-ea"/>
                <a:cs typeface="Tunga" pitchFamily="2"/>
              </a:rPr>
              <a:t> </a:t>
            </a:r>
          </a:p>
        </p:txBody>
      </p:sp>
    </p:spTree>
    <p:extLst>
      <p:ext uri="{BB962C8B-B14F-4D97-AF65-F5344CB8AC3E}">
        <p14:creationId xmlns:p14="http://schemas.microsoft.com/office/powerpoint/2010/main" val="102218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Agreement: options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endParaRPr lang="en-US" sz="1000" b="0" dirty="0"/>
          </a:p>
        </p:txBody>
      </p:sp>
      <p:graphicFrame>
        <p:nvGraphicFramePr>
          <p:cNvPr id="4" name="Diagram 3"/>
          <p:cNvGraphicFramePr/>
          <p:nvPr>
            <p:extLst>
              <p:ext uri="{D42A27DB-BD31-4B8C-83A1-F6EECF244321}">
                <p14:modId xmlns:p14="http://schemas.microsoft.com/office/powerpoint/2010/main" val="4184887428"/>
              </p:ext>
            </p:extLst>
          </p:nvPr>
        </p:nvGraphicFramePr>
        <p:xfrm>
          <a:off x="822961" y="1108278"/>
          <a:ext cx="7124008" cy="3758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4127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a:t>
            </a:r>
            <a:r>
              <a:rPr lang="en-US" dirty="0" err="1"/>
              <a:t>Agreeement</a:t>
            </a:r>
            <a:r>
              <a:rPr lang="en-US" dirty="0"/>
              <a:t>: Overview of the process </a:t>
            </a:r>
          </a:p>
        </p:txBody>
      </p:sp>
      <p:graphicFrame>
        <p:nvGraphicFramePr>
          <p:cNvPr id="3" name="Diagram 2"/>
          <p:cNvGraphicFramePr/>
          <p:nvPr>
            <p:extLst/>
          </p:nvPr>
        </p:nvGraphicFramePr>
        <p:xfrm>
          <a:off x="1559402" y="1431557"/>
          <a:ext cx="5874601" cy="3959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4522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agreement – Pre-ACTION Procedures</a:t>
            </a:r>
          </a:p>
        </p:txBody>
      </p:sp>
      <p:sp>
        <p:nvSpPr>
          <p:cNvPr id="3" name="Content Placeholder 2"/>
          <p:cNvSpPr>
            <a:spLocks noGrp="1"/>
          </p:cNvSpPr>
          <p:nvPr>
            <p:ph idx="1"/>
          </p:nvPr>
        </p:nvSpPr>
        <p:spPr>
          <a:xfrm>
            <a:off x="822960" y="1100628"/>
            <a:ext cx="7520940" cy="4461972"/>
          </a:xfrm>
        </p:spPr>
        <p:txBody>
          <a:bodyPr>
            <a:normAutofit/>
          </a:bodyPr>
          <a:lstStyle/>
          <a:p>
            <a:pPr>
              <a:buFont typeface="Arial" panose="020B0604020202020204" pitchFamily="34" charset="0"/>
              <a:buChar char="•"/>
            </a:pPr>
            <a:endParaRPr lang="en-US" sz="1000" b="0" dirty="0"/>
          </a:p>
          <a:p>
            <a:pPr>
              <a:buClr>
                <a:schemeClr val="accent2"/>
              </a:buClr>
              <a:buFont typeface="Arial" panose="020B0604020202020204" pitchFamily="34" charset="0"/>
              <a:buChar char="•"/>
            </a:pPr>
            <a:r>
              <a:rPr lang="en-US" sz="2400" b="0" dirty="0"/>
              <a:t>Dispute Resolution – s 60(I) Certificate</a:t>
            </a:r>
          </a:p>
          <a:p>
            <a:pPr>
              <a:buClr>
                <a:schemeClr val="accent2"/>
              </a:buClr>
              <a:buFont typeface="Arial" panose="020B0604020202020204" pitchFamily="34" charset="0"/>
              <a:buChar char="•"/>
            </a:pPr>
            <a:r>
              <a:rPr lang="en-US" sz="2400" b="0" dirty="0"/>
              <a:t>Writing a Letter of Negotiation to the other party setting out the claim and exploring options for settlement</a:t>
            </a:r>
          </a:p>
          <a:p>
            <a:pPr>
              <a:buClr>
                <a:schemeClr val="accent2"/>
              </a:buClr>
              <a:buFont typeface="Arial" panose="020B0604020202020204" pitchFamily="34" charset="0"/>
              <a:buChar char="•"/>
            </a:pPr>
            <a:r>
              <a:rPr lang="en-US" sz="2400" b="0" dirty="0"/>
              <a:t>Complying with the Duty of Disclosure</a:t>
            </a:r>
          </a:p>
          <a:p>
            <a:pPr>
              <a:buFont typeface="Arial" panose="020B0604020202020204" pitchFamily="34" charset="0"/>
              <a:buChar char="•"/>
            </a:pPr>
            <a:endParaRPr lang="en-US" sz="2400" b="0" dirty="0"/>
          </a:p>
          <a:p>
            <a:pPr marL="0" indent="0"/>
            <a:r>
              <a:rPr lang="en-US" sz="2400" b="0" dirty="0"/>
              <a:t>See FCWA Brochures:</a:t>
            </a:r>
          </a:p>
          <a:p>
            <a:pPr>
              <a:buClr>
                <a:schemeClr val="accent3"/>
              </a:buClr>
              <a:buFont typeface="Arial" panose="020B0604020202020204" pitchFamily="34" charset="0"/>
              <a:buChar char="•"/>
            </a:pPr>
            <a:r>
              <a:rPr lang="en-US" sz="2400" b="0" dirty="0"/>
              <a:t>Financial Cases Brochure 2; and</a:t>
            </a:r>
          </a:p>
          <a:p>
            <a:pPr>
              <a:buClr>
                <a:schemeClr val="accent3"/>
              </a:buClr>
              <a:buFont typeface="Arial" panose="020B0604020202020204" pitchFamily="34" charset="0"/>
              <a:buChar char="•"/>
            </a:pPr>
            <a:r>
              <a:rPr lang="en-US" sz="2400" b="0" dirty="0"/>
              <a:t>Duty of Disclosure in Family Law Cases</a:t>
            </a:r>
          </a:p>
        </p:txBody>
      </p:sp>
    </p:spTree>
    <p:extLst>
      <p:ext uri="{BB962C8B-B14F-4D97-AF65-F5344CB8AC3E}">
        <p14:creationId xmlns:p14="http://schemas.microsoft.com/office/powerpoint/2010/main" val="231557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before dispute resolution  </a:t>
            </a:r>
          </a:p>
        </p:txBody>
      </p:sp>
      <p:sp>
        <p:nvSpPr>
          <p:cNvPr id="3" name="Content Placeholder 2"/>
          <p:cNvSpPr>
            <a:spLocks noGrp="1"/>
          </p:cNvSpPr>
          <p:nvPr>
            <p:ph idx="1"/>
          </p:nvPr>
        </p:nvSpPr>
        <p:spPr>
          <a:xfrm>
            <a:off x="822960" y="1100628"/>
            <a:ext cx="7520940" cy="4635154"/>
          </a:xfrm>
        </p:spPr>
        <p:txBody>
          <a:bodyPr>
            <a:normAutofit/>
          </a:bodyPr>
          <a:lstStyle/>
          <a:p>
            <a:pPr>
              <a:buFont typeface="Arial" panose="020B0604020202020204" pitchFamily="34" charset="0"/>
              <a:buChar char="•"/>
            </a:pPr>
            <a:endParaRPr lang="en-AU" sz="1000" dirty="0"/>
          </a:p>
          <a:p>
            <a:pPr marL="0" indent="0">
              <a:buClr>
                <a:schemeClr val="accent2"/>
              </a:buClr>
            </a:pPr>
            <a:endParaRPr lang="en-AU" sz="2400" b="0" dirty="0"/>
          </a:p>
          <a:p>
            <a:pPr>
              <a:buClr>
                <a:schemeClr val="accent2"/>
              </a:buClr>
              <a:buFont typeface="Arial" panose="020B0604020202020204" pitchFamily="34" charset="0"/>
              <a:buChar char="•"/>
            </a:pPr>
            <a:r>
              <a:rPr lang="en-AU" sz="2400" b="0" dirty="0"/>
              <a:t>Get organised – Keep a file (or the like) containing:</a:t>
            </a:r>
          </a:p>
          <a:p>
            <a:pPr marL="538163" lvl="2" indent="-163513">
              <a:buClr>
                <a:schemeClr val="accent3"/>
              </a:buClr>
              <a:buFont typeface="Arial" panose="020B0604020202020204" pitchFamily="34" charset="0"/>
              <a:buChar char="•"/>
            </a:pPr>
            <a:r>
              <a:rPr lang="en-AU" sz="2200" dirty="0"/>
              <a:t>List of assets/liabilities and their estimated values</a:t>
            </a:r>
          </a:p>
          <a:p>
            <a:pPr marL="538163" lvl="2" indent="-163513">
              <a:buClr>
                <a:schemeClr val="accent3"/>
              </a:buClr>
              <a:buFont typeface="Arial" panose="020B0604020202020204" pitchFamily="34" charset="0"/>
              <a:buChar char="•"/>
            </a:pPr>
            <a:r>
              <a:rPr lang="en-AU" sz="2200" dirty="0"/>
              <a:t>Latest tax return, bank and superannuation statements </a:t>
            </a:r>
            <a:r>
              <a:rPr lang="en-AU" sz="2200" dirty="0" err="1"/>
              <a:t>etc</a:t>
            </a:r>
            <a:endParaRPr lang="en-AU" sz="2200" dirty="0"/>
          </a:p>
          <a:p>
            <a:pPr marL="538163" lvl="2" indent="-163513">
              <a:buClr>
                <a:schemeClr val="accent3"/>
              </a:buClr>
              <a:buFont typeface="Arial" panose="020B0604020202020204" pitchFamily="34" charset="0"/>
              <a:buChar char="•"/>
            </a:pPr>
            <a:r>
              <a:rPr lang="en-AU" sz="2200" dirty="0"/>
              <a:t>Collate copy of all documents sent/received </a:t>
            </a:r>
          </a:p>
          <a:p>
            <a:pPr marL="538163" lvl="2" indent="-163513">
              <a:buClr>
                <a:schemeClr val="accent3"/>
              </a:buClr>
              <a:buFont typeface="Arial" panose="020B0604020202020204" pitchFamily="34" charset="0"/>
              <a:buChar char="•"/>
            </a:pPr>
            <a:r>
              <a:rPr lang="en-AU" sz="2200" dirty="0"/>
              <a:t>List of what is agreed upon and what is not</a:t>
            </a:r>
          </a:p>
          <a:p>
            <a:pPr marL="363538" lvl="2" indent="-363538">
              <a:buFont typeface="Arial" panose="020B0604020202020204" pitchFamily="34" charset="0"/>
              <a:buChar char="•"/>
            </a:pPr>
            <a:endParaRPr lang="en-AU" sz="1400" dirty="0"/>
          </a:p>
          <a:p>
            <a:pPr marL="363538" lvl="2" indent="-363538">
              <a:buFont typeface="Arial" panose="020B0604020202020204" pitchFamily="34" charset="0"/>
              <a:buChar char="•"/>
            </a:pPr>
            <a:r>
              <a:rPr lang="en-AU" sz="2400" dirty="0"/>
              <a:t>Organise everything chronologically and in sections</a:t>
            </a:r>
          </a:p>
          <a:p>
            <a:pPr marL="237744" lvl="2" indent="0">
              <a:buNone/>
            </a:pPr>
            <a:endParaRPr lang="en-AU" sz="2800" dirty="0"/>
          </a:p>
          <a:p>
            <a:pPr>
              <a:buFont typeface="Arial" panose="020B0604020202020204" pitchFamily="34" charset="0"/>
              <a:buChar char="•"/>
            </a:pPr>
            <a:endParaRPr lang="en-AU" sz="2800" dirty="0"/>
          </a:p>
        </p:txBody>
      </p:sp>
      <p:sp>
        <p:nvSpPr>
          <p:cNvPr id="4" name="AutoShape 2" descr="Image result for organised file"/>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Image result for organised file"/>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586690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Letter of negotiation</a:t>
            </a:r>
          </a:p>
        </p:txBody>
      </p:sp>
      <p:sp>
        <p:nvSpPr>
          <p:cNvPr id="3" name="Content Placeholder 2"/>
          <p:cNvSpPr>
            <a:spLocks noGrp="1"/>
          </p:cNvSpPr>
          <p:nvPr>
            <p:ph idx="1"/>
          </p:nvPr>
        </p:nvSpPr>
        <p:spPr>
          <a:xfrm>
            <a:off x="822960" y="1100628"/>
            <a:ext cx="7520940" cy="4116831"/>
          </a:xfrm>
        </p:spPr>
        <p:txBody>
          <a:bodyPr>
            <a:normAutofit/>
          </a:bodyPr>
          <a:lstStyle/>
          <a:p>
            <a:endParaRPr lang="en-AU" sz="1000" b="0" dirty="0"/>
          </a:p>
          <a:p>
            <a:r>
              <a:rPr lang="en-AU" sz="2400" b="0" dirty="0"/>
              <a:t>Letter should set out:</a:t>
            </a:r>
          </a:p>
          <a:p>
            <a:pPr>
              <a:buClr>
                <a:schemeClr val="accent2"/>
              </a:buClr>
              <a:buFont typeface="Arial" panose="020B0604020202020204" pitchFamily="34" charset="0"/>
              <a:buChar char="•"/>
            </a:pPr>
            <a:r>
              <a:rPr lang="en-AU" sz="2400" b="0" dirty="0"/>
              <a:t>“Without Prejudice Save as to Costs”</a:t>
            </a:r>
          </a:p>
          <a:p>
            <a:pPr>
              <a:buClr>
                <a:schemeClr val="accent2"/>
              </a:buClr>
              <a:buFont typeface="Arial" panose="020B0604020202020204" pitchFamily="34" charset="0"/>
              <a:buChar char="•"/>
            </a:pPr>
            <a:r>
              <a:rPr lang="en-AU" sz="2400" b="0" dirty="0"/>
              <a:t>Background of relationship and contributions</a:t>
            </a:r>
          </a:p>
          <a:p>
            <a:pPr>
              <a:buClr>
                <a:schemeClr val="accent2"/>
              </a:buClr>
              <a:buFont typeface="Arial" panose="020B0604020202020204" pitchFamily="34" charset="0"/>
              <a:buChar char="•"/>
            </a:pPr>
            <a:r>
              <a:rPr lang="en-AU" sz="2400" b="0" dirty="0"/>
              <a:t>List of assets and liabilities and estimated values</a:t>
            </a:r>
          </a:p>
          <a:p>
            <a:pPr>
              <a:buClr>
                <a:schemeClr val="accent2"/>
              </a:buClr>
              <a:buFont typeface="Arial" panose="020B0604020202020204" pitchFamily="34" charset="0"/>
              <a:buChar char="•"/>
            </a:pPr>
            <a:r>
              <a:rPr lang="en-AU" sz="2400" b="0" dirty="0"/>
              <a:t>Settlement proposal</a:t>
            </a:r>
          </a:p>
          <a:p>
            <a:pPr>
              <a:buClr>
                <a:schemeClr val="accent2"/>
              </a:buClr>
              <a:buFont typeface="Arial" panose="020B0604020202020204" pitchFamily="34" charset="0"/>
              <a:buChar char="•"/>
            </a:pPr>
            <a:r>
              <a:rPr lang="en-AU" sz="2400" b="0" dirty="0"/>
              <a:t>Request for disclosure/provision of disclosure</a:t>
            </a:r>
          </a:p>
          <a:p>
            <a:pPr>
              <a:buClr>
                <a:schemeClr val="accent2"/>
              </a:buClr>
              <a:buFont typeface="Arial" panose="020B0604020202020204" pitchFamily="34" charset="0"/>
              <a:buChar char="•"/>
            </a:pPr>
            <a:r>
              <a:rPr lang="en-AU" sz="2400" b="0" dirty="0"/>
              <a:t>Time in which to respond</a:t>
            </a:r>
          </a:p>
          <a:p>
            <a:pPr>
              <a:buClr>
                <a:schemeClr val="accent2"/>
              </a:buClr>
              <a:buFont typeface="Arial" panose="020B0604020202020204" pitchFamily="34" charset="0"/>
              <a:buChar char="•"/>
            </a:pPr>
            <a:endParaRPr lang="en-AU" sz="2400" b="0" dirty="0"/>
          </a:p>
        </p:txBody>
      </p:sp>
    </p:spTree>
    <p:extLst>
      <p:ext uri="{BB962C8B-B14F-4D97-AF65-F5344CB8AC3E}">
        <p14:creationId xmlns:p14="http://schemas.microsoft.com/office/powerpoint/2010/main" val="1634534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Sample letter of negotiation</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949708" y="914400"/>
            <a:ext cx="3643313" cy="511810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3021" y="829468"/>
            <a:ext cx="3678620" cy="5203032"/>
          </a:xfrm>
          <a:prstGeom prst="rect">
            <a:avLst/>
          </a:prstGeom>
        </p:spPr>
      </p:pic>
    </p:spTree>
    <p:extLst>
      <p:ext uri="{BB962C8B-B14F-4D97-AF65-F5344CB8AC3E}">
        <p14:creationId xmlns:p14="http://schemas.microsoft.com/office/powerpoint/2010/main" val="1143980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DISCLOSURE</a:t>
            </a:r>
          </a:p>
        </p:txBody>
      </p:sp>
      <p:sp>
        <p:nvSpPr>
          <p:cNvPr id="3" name="Content Placeholder 2"/>
          <p:cNvSpPr>
            <a:spLocks noGrp="1"/>
          </p:cNvSpPr>
          <p:nvPr>
            <p:ph idx="1"/>
          </p:nvPr>
        </p:nvSpPr>
        <p:spPr>
          <a:xfrm>
            <a:off x="822960" y="1100628"/>
            <a:ext cx="7520940" cy="4642793"/>
          </a:xfrm>
        </p:spPr>
        <p:txBody>
          <a:bodyPr>
            <a:normAutofit/>
          </a:bodyPr>
          <a:lstStyle/>
          <a:p>
            <a:pPr marL="285750" indent="-285750">
              <a:buFont typeface="Arial" panose="020B0604020202020204" pitchFamily="34" charset="0"/>
              <a:buChar char="•"/>
            </a:pPr>
            <a:endParaRPr lang="en-AU" sz="1000" dirty="0"/>
          </a:p>
          <a:p>
            <a:pPr marL="285750" indent="-285750">
              <a:buClr>
                <a:schemeClr val="accent2"/>
              </a:buClr>
              <a:buFont typeface="Arial" panose="020B0604020202020204" pitchFamily="34" charset="0"/>
              <a:buChar char="•"/>
            </a:pPr>
            <a:r>
              <a:rPr lang="en-AU" sz="2400" b="0" dirty="0"/>
              <a:t>Must exchange documents, including: </a:t>
            </a:r>
          </a:p>
          <a:p>
            <a:pPr marL="573786" lvl="3" indent="-285750">
              <a:buClr>
                <a:schemeClr val="accent3"/>
              </a:buClr>
              <a:buFont typeface="Arial" panose="020B0604020202020204" pitchFamily="34" charset="0"/>
              <a:buChar char="•"/>
            </a:pPr>
            <a:r>
              <a:rPr lang="en-AU" sz="2400" dirty="0"/>
              <a:t>3 most recent tax returns</a:t>
            </a:r>
          </a:p>
          <a:p>
            <a:pPr marL="573786" lvl="3" indent="-285750">
              <a:buClr>
                <a:schemeClr val="accent3"/>
              </a:buClr>
              <a:buFont typeface="Arial" panose="020B0604020202020204" pitchFamily="34" charset="0"/>
              <a:buChar char="•"/>
            </a:pPr>
            <a:r>
              <a:rPr lang="en-AU" sz="2400" dirty="0"/>
              <a:t>Current bank statements</a:t>
            </a:r>
          </a:p>
          <a:p>
            <a:pPr marL="573786" lvl="3" indent="-285750">
              <a:buClr>
                <a:schemeClr val="accent3"/>
              </a:buClr>
              <a:buFont typeface="Arial" panose="020B0604020202020204" pitchFamily="34" charset="0"/>
              <a:buChar char="•"/>
            </a:pPr>
            <a:r>
              <a:rPr lang="en-AU" sz="2400" dirty="0"/>
              <a:t>Superannuation documents</a:t>
            </a:r>
          </a:p>
          <a:p>
            <a:pPr marL="573786" lvl="3" indent="-285750">
              <a:buClr>
                <a:schemeClr val="accent3"/>
              </a:buClr>
              <a:buFont typeface="Arial" panose="020B0604020202020204" pitchFamily="34" charset="0"/>
              <a:buChar char="•"/>
            </a:pPr>
            <a:r>
              <a:rPr lang="en-AU" sz="2400" dirty="0"/>
              <a:t>Etc.</a:t>
            </a:r>
          </a:p>
          <a:p>
            <a:pPr marL="573786" lvl="3" indent="-285750">
              <a:buFont typeface="Arial" panose="020B0604020202020204" pitchFamily="34" charset="0"/>
              <a:buChar char="•"/>
            </a:pPr>
            <a:endParaRPr lang="en-AU" sz="2400" dirty="0"/>
          </a:p>
          <a:p>
            <a:pPr marL="285750" indent="-285750">
              <a:buClr>
                <a:schemeClr val="accent2"/>
              </a:buClr>
              <a:buFont typeface="Arial" panose="020B0604020202020204" pitchFamily="34" charset="0"/>
              <a:buChar char="•"/>
            </a:pPr>
            <a:r>
              <a:rPr lang="en-AU" sz="2400" b="0" dirty="0"/>
              <a:t>Best to exchange ASAP</a:t>
            </a:r>
          </a:p>
          <a:p>
            <a:pPr marL="285750" indent="-285750">
              <a:buClr>
                <a:schemeClr val="accent2"/>
              </a:buClr>
              <a:buFont typeface="Arial" panose="020B0604020202020204" pitchFamily="34" charset="0"/>
              <a:buChar char="•"/>
            </a:pPr>
            <a:endParaRPr lang="en-AU" sz="2400" b="0" dirty="0"/>
          </a:p>
          <a:p>
            <a:pPr marL="285750" indent="-285750">
              <a:buClr>
                <a:schemeClr val="accent2"/>
              </a:buClr>
              <a:buFont typeface="Arial" panose="020B0604020202020204" pitchFamily="34" charset="0"/>
              <a:buChar char="•"/>
            </a:pPr>
            <a:r>
              <a:rPr lang="en-AU" sz="2400" b="0" dirty="0"/>
              <a:t>But must be done at least two days before the first court event </a:t>
            </a:r>
          </a:p>
          <a:p>
            <a:pPr marL="285750" indent="-285750">
              <a:buFont typeface="Arial" panose="020B0604020202020204" pitchFamily="34" charset="0"/>
              <a:buChar char="•"/>
            </a:pPr>
            <a:endParaRPr lang="en-AU" sz="2400" dirty="0"/>
          </a:p>
        </p:txBody>
      </p:sp>
    </p:spTree>
    <p:extLst>
      <p:ext uri="{BB962C8B-B14F-4D97-AF65-F5344CB8AC3E}">
        <p14:creationId xmlns:p14="http://schemas.microsoft.com/office/powerpoint/2010/main" val="3659900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Rules relating to disclosure</a:t>
            </a:r>
          </a:p>
        </p:txBody>
      </p:sp>
      <p:sp>
        <p:nvSpPr>
          <p:cNvPr id="3" name="Content Placeholder 2"/>
          <p:cNvSpPr>
            <a:spLocks noGrp="1"/>
          </p:cNvSpPr>
          <p:nvPr>
            <p:ph idx="1"/>
          </p:nvPr>
        </p:nvSpPr>
        <p:spPr>
          <a:xfrm>
            <a:off x="822960" y="1100628"/>
            <a:ext cx="7520940" cy="4642793"/>
          </a:xfrm>
        </p:spPr>
        <p:txBody>
          <a:bodyPr>
            <a:normAutofit/>
          </a:bodyPr>
          <a:lstStyle/>
          <a:p>
            <a:pPr marL="285750" indent="-285750">
              <a:buFont typeface="Arial" panose="020B0604020202020204" pitchFamily="34" charset="0"/>
              <a:buChar char="•"/>
            </a:pPr>
            <a:endParaRPr lang="en-AU" sz="1000" dirty="0"/>
          </a:p>
          <a:p>
            <a:pPr marL="0" indent="0"/>
            <a:endParaRPr lang="en-AU" sz="1000" dirty="0"/>
          </a:p>
          <a:p>
            <a:pPr marL="285750" indent="-285750">
              <a:buClr>
                <a:schemeClr val="accent2"/>
              </a:buClr>
              <a:buFont typeface="Arial" panose="020B0604020202020204" pitchFamily="34" charset="0"/>
              <a:buChar char="•"/>
            </a:pPr>
            <a:r>
              <a:rPr lang="en-AU" sz="2400" b="0" dirty="0"/>
              <a:t>Subsidiary legislation for the FCWA includes:</a:t>
            </a:r>
          </a:p>
          <a:p>
            <a:pPr marL="1040130" lvl="5" indent="-285750">
              <a:buFont typeface="Arial" panose="020B0604020202020204" pitchFamily="34" charset="0"/>
              <a:buChar char="•"/>
            </a:pPr>
            <a:r>
              <a:rPr lang="en-AU" sz="2200" dirty="0"/>
              <a:t>Family Court Rules 1998</a:t>
            </a:r>
          </a:p>
          <a:p>
            <a:pPr marL="1040130" lvl="5" indent="-285750">
              <a:buFont typeface="Arial" panose="020B0604020202020204" pitchFamily="34" charset="0"/>
              <a:buChar char="•"/>
            </a:pPr>
            <a:r>
              <a:rPr lang="en-AU" sz="2200" dirty="0"/>
              <a:t>Family Court Regulations 1998</a:t>
            </a:r>
          </a:p>
          <a:p>
            <a:pPr marL="285750" indent="-285750">
              <a:buClr>
                <a:schemeClr val="accent2"/>
              </a:buClr>
              <a:buFont typeface="Arial" panose="020B0604020202020204" pitchFamily="34" charset="0"/>
              <a:buChar char="•"/>
            </a:pPr>
            <a:r>
              <a:rPr lang="en-AU" sz="2400" b="0" dirty="0"/>
              <a:t>Family Court Rules 1998 ss12, 13 &amp; 13A</a:t>
            </a:r>
          </a:p>
          <a:p>
            <a:pPr marL="285750" indent="-285750">
              <a:buClr>
                <a:schemeClr val="accent2"/>
              </a:buClr>
              <a:buFont typeface="Arial" panose="020B0604020202020204" pitchFamily="34" charset="0"/>
              <a:buChar char="•"/>
            </a:pPr>
            <a:r>
              <a:rPr lang="en-AU" sz="2400" b="0" dirty="0"/>
              <a:t>Family Law Rules 2004 Part 13.1</a:t>
            </a:r>
          </a:p>
          <a:p>
            <a:pPr marL="1040130" lvl="5" indent="-285750">
              <a:buFont typeface="Arial" panose="020B0604020202020204" pitchFamily="34" charset="0"/>
              <a:buChar char="•"/>
            </a:pPr>
            <a:endParaRPr lang="en-AU" sz="2200" dirty="0"/>
          </a:p>
          <a:p>
            <a:pPr marL="1040130" lvl="5" indent="-285750">
              <a:buFont typeface="Arial" panose="020B0604020202020204" pitchFamily="34" charset="0"/>
              <a:buChar char="•"/>
            </a:pPr>
            <a:endParaRPr lang="en-AU" sz="2200" dirty="0"/>
          </a:p>
        </p:txBody>
      </p:sp>
    </p:spTree>
    <p:extLst>
      <p:ext uri="{BB962C8B-B14F-4D97-AF65-F5344CB8AC3E}">
        <p14:creationId xmlns:p14="http://schemas.microsoft.com/office/powerpoint/2010/main" val="482618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 to provide financial disclosure</a:t>
            </a:r>
          </a:p>
        </p:txBody>
      </p:sp>
      <p:sp>
        <p:nvSpPr>
          <p:cNvPr id="3" name="Content Placeholder 2"/>
          <p:cNvSpPr>
            <a:spLocks noGrp="1"/>
          </p:cNvSpPr>
          <p:nvPr>
            <p:ph idx="1"/>
          </p:nvPr>
        </p:nvSpPr>
        <p:spPr>
          <a:xfrm>
            <a:off x="822960" y="1114075"/>
            <a:ext cx="7520940" cy="3579849"/>
          </a:xfrm>
        </p:spPr>
        <p:txBody>
          <a:bodyPr>
            <a:normAutofit/>
          </a:bodyPr>
          <a:lstStyle/>
          <a:p>
            <a:pPr>
              <a:buFont typeface="Arial" panose="020B0604020202020204" pitchFamily="34" charset="0"/>
              <a:buChar char="•"/>
            </a:pPr>
            <a:endParaRPr lang="en-US" sz="2400" b="0" dirty="0"/>
          </a:p>
          <a:p>
            <a:pPr>
              <a:buClr>
                <a:schemeClr val="accent2"/>
              </a:buClr>
              <a:buFont typeface="Arial" panose="020B0604020202020204" pitchFamily="34" charset="0"/>
              <a:buChar char="•"/>
            </a:pPr>
            <a:r>
              <a:rPr lang="en-US" sz="2400" b="0" dirty="0"/>
              <a:t>Non disclosure is a common complaint</a:t>
            </a:r>
          </a:p>
          <a:p>
            <a:pPr>
              <a:buClr>
                <a:schemeClr val="accent2"/>
              </a:buClr>
              <a:buFont typeface="Arial" panose="020B0604020202020204" pitchFamily="34" charset="0"/>
              <a:buChar char="•"/>
            </a:pPr>
            <a:r>
              <a:rPr lang="en-US" sz="2400" b="0" dirty="0"/>
              <a:t>Sending the letter we listed earlier which requests specific documents will help</a:t>
            </a:r>
          </a:p>
          <a:p>
            <a:pPr>
              <a:buClr>
                <a:schemeClr val="accent2"/>
              </a:buClr>
              <a:buFont typeface="Arial" panose="020B0604020202020204" pitchFamily="34" charset="0"/>
              <a:buChar char="•"/>
            </a:pPr>
            <a:r>
              <a:rPr lang="en-US" sz="2400" b="0" dirty="0"/>
              <a:t>Commence proceedings and seek an order that the other party provide the necessary documents</a:t>
            </a:r>
          </a:p>
          <a:p>
            <a:pPr>
              <a:buClr>
                <a:schemeClr val="accent2"/>
              </a:buClr>
              <a:buFont typeface="Arial" panose="020B0604020202020204" pitchFamily="34" charset="0"/>
              <a:buChar char="•"/>
            </a:pPr>
            <a:r>
              <a:rPr lang="en-US" sz="2400" b="0" dirty="0"/>
              <a:t>If still no disclosure…</a:t>
            </a:r>
          </a:p>
        </p:txBody>
      </p:sp>
    </p:spTree>
    <p:extLst>
      <p:ext uri="{BB962C8B-B14F-4D97-AF65-F5344CB8AC3E}">
        <p14:creationId xmlns:p14="http://schemas.microsoft.com/office/powerpoint/2010/main" val="2523082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When the negotiation letter fails</a:t>
            </a:r>
          </a:p>
        </p:txBody>
      </p:sp>
      <p:sp>
        <p:nvSpPr>
          <p:cNvPr id="3" name="Content Placeholder 2"/>
          <p:cNvSpPr>
            <a:spLocks noGrp="1"/>
          </p:cNvSpPr>
          <p:nvPr>
            <p:ph idx="1"/>
          </p:nvPr>
        </p:nvSpPr>
        <p:spPr>
          <a:xfrm>
            <a:off x="822960" y="1100628"/>
            <a:ext cx="7520940" cy="4528276"/>
          </a:xfrm>
        </p:spPr>
        <p:txBody>
          <a:bodyPr>
            <a:normAutofit/>
          </a:bodyPr>
          <a:lstStyle/>
          <a:p>
            <a:pPr>
              <a:buFont typeface="Arial" panose="020B0604020202020204" pitchFamily="34" charset="0"/>
              <a:buChar char="•"/>
            </a:pPr>
            <a:endParaRPr lang="en-AU" sz="1000" b="0" dirty="0"/>
          </a:p>
          <a:p>
            <a:pPr>
              <a:buClr>
                <a:schemeClr val="accent2"/>
              </a:buClr>
              <a:buFont typeface="Arial" panose="020B0604020202020204" pitchFamily="34" charset="0"/>
              <a:buChar char="•"/>
            </a:pPr>
            <a:r>
              <a:rPr lang="en-AU" sz="2400" b="0" dirty="0"/>
              <a:t>Write a further letter to your former partner setting out: </a:t>
            </a:r>
          </a:p>
          <a:p>
            <a:pPr marL="802386" lvl="3" indent="-514350">
              <a:buClr>
                <a:schemeClr val="accent3"/>
              </a:buClr>
              <a:buFont typeface="Arial" panose="020B0604020202020204" pitchFamily="34" charset="0"/>
              <a:buChar char="•"/>
            </a:pPr>
            <a:r>
              <a:rPr lang="en-AU" sz="2400" dirty="0"/>
              <a:t>“Without Prejudice”</a:t>
            </a:r>
          </a:p>
          <a:p>
            <a:pPr marL="802386" lvl="3" indent="-514350">
              <a:buClr>
                <a:schemeClr val="accent3"/>
              </a:buClr>
              <a:buFont typeface="Arial" panose="020B0604020202020204" pitchFamily="34" charset="0"/>
              <a:buChar char="•"/>
            </a:pPr>
            <a:r>
              <a:rPr lang="en-AU" sz="2400" dirty="0"/>
              <a:t>Issues in dispute </a:t>
            </a:r>
          </a:p>
          <a:p>
            <a:pPr marL="802386" lvl="3" indent="-514350">
              <a:buClr>
                <a:schemeClr val="accent3"/>
              </a:buClr>
              <a:buFont typeface="Arial" panose="020B0604020202020204" pitchFamily="34" charset="0"/>
              <a:buChar char="•"/>
            </a:pPr>
            <a:r>
              <a:rPr lang="en-AU" sz="2400" dirty="0"/>
              <a:t>Orders that you will be seeking </a:t>
            </a:r>
          </a:p>
          <a:p>
            <a:pPr marL="802386" lvl="3" indent="-514350">
              <a:buClr>
                <a:schemeClr val="accent3"/>
              </a:buClr>
              <a:buFont typeface="Arial" panose="020B0604020202020204" pitchFamily="34" charset="0"/>
              <a:buChar char="•"/>
            </a:pPr>
            <a:r>
              <a:rPr lang="en-AU" sz="2400" dirty="0"/>
              <a:t>Genuine offer to resolve </a:t>
            </a:r>
          </a:p>
          <a:p>
            <a:pPr marL="802386" lvl="3" indent="-514350">
              <a:buClr>
                <a:schemeClr val="accent3"/>
              </a:buClr>
              <a:buFont typeface="Arial" panose="020B0604020202020204" pitchFamily="34" charset="0"/>
              <a:buChar char="•"/>
            </a:pPr>
            <a:r>
              <a:rPr lang="en-AU" sz="2400" dirty="0"/>
              <a:t>A time within which they should respond </a:t>
            </a:r>
          </a:p>
          <a:p>
            <a:pPr marL="1268730" lvl="5" indent="-514350">
              <a:buClr>
                <a:schemeClr val="accent3"/>
              </a:buClr>
              <a:buFont typeface="Arial" panose="020B0604020202020204" pitchFamily="34" charset="0"/>
              <a:buChar char="•"/>
            </a:pPr>
            <a:r>
              <a:rPr lang="en-AU" sz="2400" dirty="0"/>
              <a:t>&gt; 14 days away </a:t>
            </a:r>
          </a:p>
          <a:p>
            <a:pPr marL="1268730" lvl="5" indent="-514350">
              <a:buFont typeface="Arial" panose="020B0604020202020204" pitchFamily="34" charset="0"/>
              <a:buChar char="•"/>
            </a:pPr>
            <a:endParaRPr lang="en-AU" sz="2400" dirty="0"/>
          </a:p>
          <a:p>
            <a:pPr marL="327025" indent="-327025">
              <a:buClr>
                <a:schemeClr val="accent2"/>
              </a:buClr>
              <a:buFont typeface="Arial" panose="020B0604020202020204" pitchFamily="34" charset="0"/>
              <a:buChar char="•"/>
            </a:pPr>
            <a:r>
              <a:rPr lang="en-AU" sz="2400" b="0" dirty="0"/>
              <a:t>Always keep copies</a:t>
            </a:r>
            <a:r>
              <a:rPr lang="en-AU" sz="2800" b="0" dirty="0"/>
              <a:t> </a:t>
            </a:r>
            <a:r>
              <a:rPr lang="en-AU" sz="2400" b="0" dirty="0"/>
              <a:t>of letters/documents sent</a:t>
            </a:r>
          </a:p>
        </p:txBody>
      </p:sp>
    </p:spTree>
    <p:extLst>
      <p:ext uri="{BB962C8B-B14F-4D97-AF65-F5344CB8AC3E}">
        <p14:creationId xmlns:p14="http://schemas.microsoft.com/office/powerpoint/2010/main" val="3738088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will be covered?</a:t>
            </a:r>
          </a:p>
        </p:txBody>
      </p:sp>
      <p:sp>
        <p:nvSpPr>
          <p:cNvPr id="3" name="Content Placeholder 2"/>
          <p:cNvSpPr>
            <a:spLocks noGrp="1"/>
          </p:cNvSpPr>
          <p:nvPr>
            <p:ph idx="1"/>
          </p:nvPr>
        </p:nvSpPr>
        <p:spPr>
          <a:xfrm>
            <a:off x="822960" y="1100628"/>
            <a:ext cx="7889240" cy="4271472"/>
          </a:xfrm>
        </p:spPr>
        <p:txBody>
          <a:bodyPr>
            <a:normAutofit fontScale="70000" lnSpcReduction="20000"/>
          </a:bodyPr>
          <a:lstStyle/>
          <a:p>
            <a:pPr marL="457200" indent="-457200">
              <a:buClr>
                <a:schemeClr val="accent2"/>
              </a:buClr>
              <a:buFont typeface="Arial" panose="020B0604020202020204" pitchFamily="34" charset="0"/>
              <a:buChar char="•"/>
            </a:pPr>
            <a:endParaRPr lang="en-AU" sz="1000" b="0" dirty="0"/>
          </a:p>
          <a:p>
            <a:pPr marL="0" indent="0">
              <a:buClr>
                <a:schemeClr val="accent2"/>
              </a:buClr>
            </a:pPr>
            <a:r>
              <a:rPr lang="en-AU" sz="2400" dirty="0"/>
              <a:t>From Part A</a:t>
            </a:r>
          </a:p>
          <a:p>
            <a:pPr>
              <a:buClr>
                <a:schemeClr val="accent2"/>
              </a:buClr>
              <a:buFont typeface="Arial" panose="020B0604020202020204" pitchFamily="34" charset="0"/>
              <a:buChar char="•"/>
            </a:pPr>
            <a:r>
              <a:rPr lang="en-AU" sz="2400" b="0" dirty="0"/>
              <a:t>Windfalls</a:t>
            </a:r>
          </a:p>
          <a:p>
            <a:pPr>
              <a:buClr>
                <a:schemeClr val="accent2"/>
              </a:buClr>
              <a:buFont typeface="Arial" panose="020B0604020202020204" pitchFamily="34" charset="0"/>
              <a:buChar char="•"/>
            </a:pPr>
            <a:r>
              <a:rPr lang="en-AU" sz="2400" b="0" dirty="0"/>
              <a:t>Jurisdiction</a:t>
            </a:r>
          </a:p>
          <a:p>
            <a:pPr marL="0" indent="0">
              <a:buClr>
                <a:schemeClr val="accent2"/>
              </a:buClr>
            </a:pPr>
            <a:r>
              <a:rPr lang="en-AU" sz="2400" dirty="0"/>
              <a:t>Part B</a:t>
            </a:r>
          </a:p>
          <a:p>
            <a:pPr marL="457200" indent="-457200">
              <a:buClr>
                <a:schemeClr val="accent2"/>
              </a:buClr>
              <a:buFont typeface="Arial" panose="020B0604020202020204" pitchFamily="34" charset="0"/>
              <a:buChar char="•"/>
            </a:pPr>
            <a:r>
              <a:rPr lang="en-AU" sz="2400" b="0" dirty="0"/>
              <a:t>Pathways to reaching a property settlement</a:t>
            </a:r>
          </a:p>
          <a:p>
            <a:pPr marL="457200" indent="-457200">
              <a:buClr>
                <a:schemeClr val="accent2"/>
              </a:buClr>
              <a:buFont typeface="Arial" panose="020B0604020202020204" pitchFamily="34" charset="0"/>
              <a:buChar char="•"/>
            </a:pPr>
            <a:r>
              <a:rPr lang="en-AU" sz="2400" b="0" dirty="0"/>
              <a:t>Agreement: Options</a:t>
            </a:r>
          </a:p>
          <a:p>
            <a:pPr marL="457200" indent="-457200">
              <a:buClr>
                <a:schemeClr val="accent2"/>
              </a:buClr>
              <a:buFont typeface="Arial" panose="020B0604020202020204" pitchFamily="34" charset="0"/>
              <a:buChar char="•"/>
            </a:pPr>
            <a:r>
              <a:rPr lang="en-AU" sz="2400" b="0" dirty="0"/>
              <a:t>Pre-Action Procedures</a:t>
            </a:r>
          </a:p>
          <a:p>
            <a:pPr marL="457200" indent="-457200">
              <a:buClr>
                <a:schemeClr val="accent2"/>
              </a:buClr>
              <a:buFont typeface="Arial" panose="020B0604020202020204" pitchFamily="34" charset="0"/>
              <a:buChar char="•"/>
            </a:pPr>
            <a:r>
              <a:rPr lang="en-AU" sz="2400" b="0" dirty="0"/>
              <a:t>Consent Orders</a:t>
            </a:r>
          </a:p>
          <a:p>
            <a:pPr marL="457200" indent="-457200">
              <a:buClr>
                <a:schemeClr val="accent2"/>
              </a:buClr>
              <a:buFont typeface="Arial" panose="020B0604020202020204" pitchFamily="34" charset="0"/>
              <a:buChar char="•"/>
            </a:pPr>
            <a:r>
              <a:rPr lang="en-AU" sz="2400" b="0" dirty="0"/>
              <a:t>Commencing Proceedings in the FCWA</a:t>
            </a:r>
          </a:p>
          <a:p>
            <a:pPr marL="457200" indent="-457200">
              <a:buClr>
                <a:schemeClr val="accent2"/>
              </a:buClr>
              <a:buFont typeface="Arial" panose="020B0604020202020204" pitchFamily="34" charset="0"/>
              <a:buChar char="•"/>
            </a:pPr>
            <a:r>
              <a:rPr lang="en-AU" sz="2400" b="0" dirty="0"/>
              <a:t>Fees and Service</a:t>
            </a:r>
          </a:p>
          <a:p>
            <a:pPr marL="457200" indent="-457200">
              <a:buClr>
                <a:schemeClr val="accent2"/>
              </a:buClr>
              <a:buFont typeface="Arial" panose="020B0604020202020204" pitchFamily="34" charset="0"/>
              <a:buChar char="•"/>
            </a:pPr>
            <a:r>
              <a:rPr lang="en-AU" sz="2400" b="0" dirty="0"/>
              <a:t>Injunctions</a:t>
            </a:r>
          </a:p>
          <a:p>
            <a:pPr marL="457200" indent="-457200">
              <a:buClr>
                <a:schemeClr val="accent2"/>
              </a:buClr>
              <a:buFont typeface="Arial" panose="020B0604020202020204" pitchFamily="34" charset="0"/>
              <a:buChar char="•"/>
            </a:pPr>
            <a:r>
              <a:rPr lang="en-AU" sz="2400" b="0" dirty="0"/>
              <a:t>Responding to an Application</a:t>
            </a:r>
          </a:p>
          <a:p>
            <a:pPr marL="457200" indent="-457200">
              <a:buClr>
                <a:schemeClr val="accent2"/>
              </a:buClr>
              <a:buFont typeface="Arial" panose="020B0604020202020204" pitchFamily="34" charset="0"/>
              <a:buChar char="•"/>
            </a:pPr>
            <a:r>
              <a:rPr lang="en-AU" sz="2400" b="0" dirty="0"/>
              <a:t>Court Process</a:t>
            </a:r>
          </a:p>
          <a:p>
            <a:pPr marL="457200" indent="-457200">
              <a:buClr>
                <a:schemeClr val="accent2"/>
              </a:buClr>
              <a:buFont typeface="Arial" panose="020B0604020202020204" pitchFamily="34" charset="0"/>
              <a:buChar char="•"/>
            </a:pPr>
            <a:endParaRPr lang="en-AU" sz="2400" b="0" dirty="0"/>
          </a:p>
          <a:p>
            <a:pPr marL="457200" indent="-457200">
              <a:buFont typeface="Arial" panose="020B0604020202020204" pitchFamily="34" charset="0"/>
              <a:buChar char="•"/>
            </a:pPr>
            <a:endParaRPr lang="en-AU" sz="2400" b="0" dirty="0"/>
          </a:p>
          <a:p>
            <a:pPr marL="457200" indent="-457200">
              <a:buFont typeface="Arial" panose="020B0604020202020204" pitchFamily="34" charset="0"/>
              <a:buChar char="•"/>
            </a:pPr>
            <a:endParaRPr lang="en-AU" sz="2400" b="0" dirty="0"/>
          </a:p>
        </p:txBody>
      </p:sp>
    </p:spTree>
    <p:extLst>
      <p:ext uri="{BB962C8B-B14F-4D97-AF65-F5344CB8AC3E}">
        <p14:creationId xmlns:p14="http://schemas.microsoft.com/office/powerpoint/2010/main" val="3571908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Exemptions from pre-action</a:t>
            </a:r>
          </a:p>
        </p:txBody>
      </p:sp>
      <p:sp>
        <p:nvSpPr>
          <p:cNvPr id="3" name="Content Placeholder 2"/>
          <p:cNvSpPr>
            <a:spLocks noGrp="1"/>
          </p:cNvSpPr>
          <p:nvPr>
            <p:ph idx="1"/>
          </p:nvPr>
        </p:nvSpPr>
        <p:spPr/>
        <p:txBody>
          <a:bodyPr>
            <a:noAutofit/>
          </a:bodyPr>
          <a:lstStyle/>
          <a:p>
            <a:pPr marL="457200" indent="-457200">
              <a:buFont typeface="Arial" panose="020B0604020202020204" pitchFamily="34" charset="0"/>
              <a:buChar char="•"/>
            </a:pPr>
            <a:endParaRPr lang="en-US" sz="2400" b="0" dirty="0"/>
          </a:p>
          <a:p>
            <a:pPr marL="457200" indent="-457200">
              <a:buClr>
                <a:schemeClr val="accent2"/>
              </a:buClr>
              <a:buFont typeface="Arial" panose="020B0604020202020204" pitchFamily="34" charset="0"/>
              <a:buChar char="•"/>
            </a:pPr>
            <a:r>
              <a:rPr lang="en-US" sz="2400" b="0" dirty="0"/>
              <a:t>Urgency</a:t>
            </a:r>
          </a:p>
          <a:p>
            <a:pPr marL="457200" indent="-457200">
              <a:buClr>
                <a:schemeClr val="accent2"/>
              </a:buClr>
              <a:buFont typeface="Arial" panose="020B0604020202020204" pitchFamily="34" charset="0"/>
              <a:buChar char="•"/>
            </a:pPr>
            <a:r>
              <a:rPr lang="en-US" sz="2400" b="0" dirty="0"/>
              <a:t>Family Violence</a:t>
            </a:r>
          </a:p>
          <a:p>
            <a:pPr marL="457200" indent="-457200">
              <a:buClr>
                <a:schemeClr val="accent2"/>
              </a:buClr>
              <a:buFont typeface="Arial" panose="020B0604020202020204" pitchFamily="34" charset="0"/>
              <a:buChar char="•"/>
            </a:pPr>
            <a:r>
              <a:rPr lang="en-US" sz="2400" b="0" dirty="0"/>
              <a:t>Allegations of Fraud</a:t>
            </a:r>
          </a:p>
          <a:p>
            <a:pPr marL="457200" indent="-457200">
              <a:buClr>
                <a:schemeClr val="accent2"/>
              </a:buClr>
              <a:buFont typeface="Arial" panose="020B0604020202020204" pitchFamily="34" charset="0"/>
              <a:buChar char="•"/>
            </a:pPr>
            <a:r>
              <a:rPr lang="en-US" sz="2400" b="0" dirty="0"/>
              <a:t>One party has refused to negotiate</a:t>
            </a:r>
          </a:p>
          <a:p>
            <a:pPr marL="457200" indent="-457200">
              <a:buClr>
                <a:schemeClr val="accent2"/>
              </a:buClr>
              <a:buFont typeface="Arial" panose="020B0604020202020204" pitchFamily="34" charset="0"/>
              <a:buChar char="•"/>
            </a:pPr>
            <a:r>
              <a:rPr lang="en-US" sz="2400" b="0" dirty="0"/>
              <a:t>Time limit close to expiring</a:t>
            </a:r>
          </a:p>
          <a:p>
            <a:pPr marL="457200" indent="-457200">
              <a:buClr>
                <a:schemeClr val="accent2"/>
              </a:buClr>
              <a:buFont typeface="Arial" panose="020B0604020202020204" pitchFamily="34" charset="0"/>
              <a:buChar char="•"/>
            </a:pPr>
            <a:r>
              <a:rPr lang="en-US" sz="2400" b="0" dirty="0"/>
              <a:t>Same matter has been in the Court over the last 12 months</a:t>
            </a:r>
          </a:p>
        </p:txBody>
      </p:sp>
    </p:spTree>
    <p:extLst>
      <p:ext uri="{BB962C8B-B14F-4D97-AF65-F5344CB8AC3E}">
        <p14:creationId xmlns:p14="http://schemas.microsoft.com/office/powerpoint/2010/main" val="1437594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1474" y="914400"/>
            <a:ext cx="3807749" cy="5181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AU" dirty="0"/>
              <a:t>FAMILY VIOLENCE – Form 4  </a:t>
            </a:r>
          </a:p>
        </p:txBody>
      </p:sp>
      <p:sp>
        <p:nvSpPr>
          <p:cNvPr id="9" name="Content Placeholder 2"/>
          <p:cNvSpPr>
            <a:spLocks noGrp="1"/>
          </p:cNvSpPr>
          <p:nvPr>
            <p:ph idx="1"/>
          </p:nvPr>
        </p:nvSpPr>
        <p:spPr>
          <a:xfrm>
            <a:off x="616712" y="1564143"/>
            <a:ext cx="4465927" cy="4261064"/>
          </a:xfrm>
        </p:spPr>
        <p:txBody>
          <a:bodyPr>
            <a:noAutofit/>
          </a:bodyPr>
          <a:lstStyle/>
          <a:p>
            <a:pPr marL="457200" indent="-457200">
              <a:buClr>
                <a:schemeClr val="accent2"/>
              </a:buClr>
              <a:buFont typeface="Arial" panose="020B0604020202020204" pitchFamily="34" charset="0"/>
              <a:buChar char="•"/>
            </a:pPr>
            <a:r>
              <a:rPr lang="en-US" sz="2400" b="0" dirty="0"/>
              <a:t>Further info about what constitutes Family Violence is available in the information sheet attached to Form 4</a:t>
            </a:r>
          </a:p>
          <a:p>
            <a:pPr marL="0" indent="0">
              <a:buClr>
                <a:schemeClr val="accent2"/>
              </a:buClr>
            </a:pPr>
            <a:endParaRPr lang="en-US" sz="2400" b="0" dirty="0"/>
          </a:p>
          <a:p>
            <a:pPr marL="457200" indent="-457200">
              <a:buClr>
                <a:schemeClr val="accent2"/>
              </a:buClr>
              <a:buFont typeface="Arial" panose="020B0604020202020204" pitchFamily="34" charset="0"/>
              <a:buChar char="•"/>
            </a:pPr>
            <a:r>
              <a:rPr lang="en-US" sz="2400" b="0" dirty="0"/>
              <a:t>Download Form 4 from the FCWA website </a:t>
            </a:r>
          </a:p>
        </p:txBody>
      </p:sp>
    </p:spTree>
    <p:extLst>
      <p:ext uri="{BB962C8B-B14F-4D97-AF65-F5344CB8AC3E}">
        <p14:creationId xmlns:p14="http://schemas.microsoft.com/office/powerpoint/2010/main" val="3389331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 consent orders - Form 11</a:t>
            </a:r>
          </a:p>
        </p:txBody>
      </p:sp>
      <p:sp>
        <p:nvSpPr>
          <p:cNvPr id="3" name="Content Placeholder 2"/>
          <p:cNvSpPr>
            <a:spLocks noGrp="1"/>
          </p:cNvSpPr>
          <p:nvPr>
            <p:ph idx="1"/>
          </p:nvPr>
        </p:nvSpPr>
        <p:spPr>
          <a:xfrm>
            <a:off x="4666112" y="2868551"/>
            <a:ext cx="3677788" cy="981979"/>
          </a:xfrm>
        </p:spPr>
        <p:txBody>
          <a:bodyPr>
            <a:normAutofit/>
          </a:bodyPr>
          <a:lstStyle/>
          <a:p>
            <a:r>
              <a:rPr lang="en-AU" sz="2800" b="0" dirty="0"/>
              <a:t>Don’t forget Part E!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955" y="883329"/>
            <a:ext cx="3553475" cy="4952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3373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Part e – minute of consent orders</a:t>
            </a:r>
          </a:p>
        </p:txBody>
      </p:sp>
      <p:sp>
        <p:nvSpPr>
          <p:cNvPr id="3" name="Content Placeholder 2"/>
          <p:cNvSpPr>
            <a:spLocks noGrp="1"/>
          </p:cNvSpPr>
          <p:nvPr>
            <p:ph idx="1"/>
          </p:nvPr>
        </p:nvSpPr>
        <p:spPr>
          <a:xfrm>
            <a:off x="822960" y="1100628"/>
            <a:ext cx="7520940" cy="4453007"/>
          </a:xfrm>
        </p:spPr>
        <p:txBody>
          <a:bodyPr>
            <a:normAutofit fontScale="92500" lnSpcReduction="20000"/>
          </a:bodyPr>
          <a:lstStyle/>
          <a:p>
            <a:pPr marL="0" indent="0"/>
            <a:r>
              <a:rPr lang="en-AU" sz="2400" b="0" dirty="0"/>
              <a:t>Parties must attach a draft set of consent orders (otherwise known as a Minute of Consent Orders) to a Form 11. There is a form that can be used on the FCWA website.</a:t>
            </a:r>
          </a:p>
          <a:p>
            <a:pPr marL="0" indent="0"/>
            <a:endParaRPr lang="en-AU" sz="2400" b="0" dirty="0"/>
          </a:p>
          <a:p>
            <a:pPr marL="0" indent="0"/>
            <a:r>
              <a:rPr lang="en-AU" sz="2400" b="0" dirty="0"/>
              <a:t>In the minute of consent orders the parties set out what they have agreed. </a:t>
            </a:r>
          </a:p>
          <a:p>
            <a:pPr marL="0" indent="0"/>
            <a:endParaRPr lang="en-AU" sz="2400" b="0" dirty="0"/>
          </a:p>
          <a:p>
            <a:pPr marL="0" indent="0"/>
            <a:r>
              <a:rPr lang="en-AU" sz="2400" b="0" dirty="0"/>
              <a:t>This might include agreement about the following:</a:t>
            </a:r>
          </a:p>
          <a:p>
            <a:pPr>
              <a:buClr>
                <a:schemeClr val="accent2"/>
              </a:buClr>
              <a:buFont typeface="Arial" panose="020B0604020202020204" pitchFamily="34" charset="0"/>
              <a:buChar char="•"/>
            </a:pPr>
            <a:r>
              <a:rPr lang="en-AU" sz="2400" b="0" dirty="0"/>
              <a:t>Sale of property</a:t>
            </a:r>
          </a:p>
          <a:p>
            <a:pPr>
              <a:buClr>
                <a:schemeClr val="accent2"/>
              </a:buClr>
              <a:buFont typeface="Arial" panose="020B0604020202020204" pitchFamily="34" charset="0"/>
              <a:buChar char="•"/>
            </a:pPr>
            <a:r>
              <a:rPr lang="en-AU" sz="2400" b="0" dirty="0"/>
              <a:t>Transfer of land or interests</a:t>
            </a:r>
          </a:p>
          <a:p>
            <a:pPr>
              <a:buClr>
                <a:schemeClr val="accent2"/>
              </a:buClr>
              <a:buFont typeface="Arial" panose="020B0604020202020204" pitchFamily="34" charset="0"/>
              <a:buChar char="•"/>
            </a:pPr>
            <a:r>
              <a:rPr lang="en-AU" sz="2400" b="0" dirty="0"/>
              <a:t>Cash payments</a:t>
            </a:r>
          </a:p>
          <a:p>
            <a:pPr>
              <a:buClr>
                <a:schemeClr val="accent2"/>
              </a:buClr>
              <a:buFont typeface="Arial" panose="020B0604020202020204" pitchFamily="34" charset="0"/>
              <a:buChar char="•"/>
            </a:pPr>
            <a:r>
              <a:rPr lang="en-AU" sz="2400" b="0" dirty="0"/>
              <a:t>Retention of property</a:t>
            </a:r>
          </a:p>
        </p:txBody>
      </p:sp>
    </p:spTree>
    <p:extLst>
      <p:ext uri="{BB962C8B-B14F-4D97-AF65-F5344CB8AC3E}">
        <p14:creationId xmlns:p14="http://schemas.microsoft.com/office/powerpoint/2010/main" val="394152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Minute of consent orders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7364" y="1021976"/>
            <a:ext cx="4030395" cy="4854388"/>
          </a:xfrm>
        </p:spPr>
      </p:pic>
    </p:spTree>
    <p:extLst>
      <p:ext uri="{BB962C8B-B14F-4D97-AF65-F5344CB8AC3E}">
        <p14:creationId xmlns:p14="http://schemas.microsoft.com/office/powerpoint/2010/main" val="1428504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Consent orders – exampleS</a:t>
            </a:r>
          </a:p>
        </p:txBody>
      </p:sp>
      <p:sp>
        <p:nvSpPr>
          <p:cNvPr id="3" name="Content Placeholder 2"/>
          <p:cNvSpPr>
            <a:spLocks noGrp="1"/>
          </p:cNvSpPr>
          <p:nvPr>
            <p:ph idx="1"/>
          </p:nvPr>
        </p:nvSpPr>
        <p:spPr/>
        <p:txBody>
          <a:bodyPr>
            <a:noAutofit/>
          </a:bodyPr>
          <a:lstStyle/>
          <a:p>
            <a:r>
              <a:rPr lang="en-AU" sz="2000" b="0" u="sng" dirty="0"/>
              <a:t>Example 1 – sale of house and splitting the money </a:t>
            </a:r>
          </a:p>
          <a:p>
            <a:r>
              <a:rPr lang="en-AU" sz="1800" b="0" dirty="0"/>
              <a:t>1. The applicant and respondent shall cause the property situated at (</a:t>
            </a:r>
            <a:r>
              <a:rPr lang="en-AU" sz="1800" b="0" i="1" dirty="0"/>
              <a:t>address</a:t>
            </a:r>
            <a:r>
              <a:rPr lang="en-AU" sz="1800" b="0" dirty="0"/>
              <a:t>), and being more particularly described as (</a:t>
            </a:r>
            <a:r>
              <a:rPr lang="en-AU" sz="1800" b="0" i="1" dirty="0"/>
              <a:t>land description as shown on the Certificate of Title</a:t>
            </a:r>
            <a:r>
              <a:rPr lang="en-AU" sz="1800" b="0" dirty="0"/>
              <a:t>) to be placed on the market for sale at a price and on conditions to be agreed between them.</a:t>
            </a:r>
          </a:p>
          <a:p>
            <a:r>
              <a:rPr lang="en-AU" sz="1800" b="0" dirty="0"/>
              <a:t>2. The proceeds of sale of the property to be disbursed as follows:</a:t>
            </a:r>
          </a:p>
          <a:p>
            <a:pPr>
              <a:buAutoNum type="alphaLcPeriod"/>
            </a:pPr>
            <a:r>
              <a:rPr lang="en-AU" sz="1800" b="0" dirty="0"/>
              <a:t>In adjustment of rates and taxes;</a:t>
            </a:r>
          </a:p>
          <a:p>
            <a:pPr>
              <a:buAutoNum type="alphaLcPeriod"/>
            </a:pPr>
            <a:r>
              <a:rPr lang="en-AU" sz="1800" b="0" dirty="0"/>
              <a:t>In payment of the expenses of sale including real estate agent’s commission;</a:t>
            </a:r>
          </a:p>
          <a:p>
            <a:pPr>
              <a:buAutoNum type="alphaLcPeriod"/>
            </a:pPr>
            <a:r>
              <a:rPr lang="en-AU" sz="1800" b="0" dirty="0"/>
              <a:t>In payment of any monies required to secure discharge of any encumbrances registered against the title to the said property; and</a:t>
            </a:r>
          </a:p>
          <a:p>
            <a:pPr>
              <a:buAutoNum type="alphaLcPeriod"/>
            </a:pPr>
            <a:r>
              <a:rPr lang="en-AU" sz="1800" b="0" dirty="0"/>
              <a:t>The balance be divided in proportions _% to the applicant and _% to the respondent.</a:t>
            </a:r>
          </a:p>
          <a:p>
            <a:endParaRPr lang="en-AU" sz="2000" dirty="0"/>
          </a:p>
        </p:txBody>
      </p:sp>
    </p:spTree>
    <p:extLst>
      <p:ext uri="{BB962C8B-B14F-4D97-AF65-F5344CB8AC3E}">
        <p14:creationId xmlns:p14="http://schemas.microsoft.com/office/powerpoint/2010/main" val="3624876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Consent orders – examples …</a:t>
            </a:r>
          </a:p>
        </p:txBody>
      </p:sp>
      <p:sp>
        <p:nvSpPr>
          <p:cNvPr id="3" name="Content Placeholder 2"/>
          <p:cNvSpPr>
            <a:spLocks noGrp="1"/>
          </p:cNvSpPr>
          <p:nvPr>
            <p:ph idx="1"/>
          </p:nvPr>
        </p:nvSpPr>
        <p:spPr/>
        <p:txBody>
          <a:bodyPr>
            <a:noAutofit/>
          </a:bodyPr>
          <a:lstStyle/>
          <a:p>
            <a:r>
              <a:rPr lang="en-AU" sz="2000" b="0" u="sng" dirty="0"/>
              <a:t>Example 2 – transfer of interest in land </a:t>
            </a:r>
          </a:p>
          <a:p>
            <a:r>
              <a:rPr lang="en-AU" sz="2000" b="0" dirty="0"/>
              <a:t>1.  The applicant/respondent transfer his/her right, title, and interest in the property situated at (</a:t>
            </a:r>
            <a:r>
              <a:rPr lang="en-AU" sz="2000" b="0" i="1" dirty="0"/>
              <a:t>address</a:t>
            </a:r>
            <a:r>
              <a:rPr lang="en-AU" sz="2000" b="0" dirty="0"/>
              <a:t>) and being more particularly described as (</a:t>
            </a:r>
            <a:r>
              <a:rPr lang="en-AU" sz="2000" b="0" i="1" dirty="0"/>
              <a:t>land description on the Certificate of Title</a:t>
            </a:r>
            <a:r>
              <a:rPr lang="en-AU" sz="2000" b="0" dirty="0"/>
              <a:t>) to the respondent/applicant absolutely.</a:t>
            </a:r>
          </a:p>
          <a:p>
            <a:endParaRPr lang="en-AU" sz="2000" b="0" dirty="0"/>
          </a:p>
          <a:p>
            <a:r>
              <a:rPr lang="en-AU" sz="2000" b="0" u="sng" dirty="0"/>
              <a:t>Example 3 – assets other than land </a:t>
            </a:r>
          </a:p>
          <a:p>
            <a:r>
              <a:rPr lang="en-AU" sz="2000" b="0" dirty="0"/>
              <a:t>1. The applicant and respondent each retain the motor vehicles and furniture and household contents presently in their possession or control. </a:t>
            </a:r>
          </a:p>
        </p:txBody>
      </p:sp>
    </p:spTree>
    <p:extLst>
      <p:ext uri="{BB962C8B-B14F-4D97-AF65-F5344CB8AC3E}">
        <p14:creationId xmlns:p14="http://schemas.microsoft.com/office/powerpoint/2010/main" val="1813436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agreement: commencing proceedings</a:t>
            </a:r>
          </a:p>
        </p:txBody>
      </p:sp>
      <p:sp>
        <p:nvSpPr>
          <p:cNvPr id="3" name="Content Placeholder 2"/>
          <p:cNvSpPr>
            <a:spLocks noGrp="1"/>
          </p:cNvSpPr>
          <p:nvPr>
            <p:ph idx="1"/>
          </p:nvPr>
        </p:nvSpPr>
        <p:spPr>
          <a:xfrm>
            <a:off x="822960" y="914400"/>
            <a:ext cx="7520940" cy="5017746"/>
          </a:xfrm>
        </p:spPr>
        <p:txBody>
          <a:bodyPr>
            <a:normAutofit/>
          </a:bodyPr>
          <a:lstStyle/>
          <a:p>
            <a:pPr marL="0" indent="0"/>
            <a:endParaRPr lang="en-US" sz="1000" b="0" dirty="0"/>
          </a:p>
          <a:p>
            <a:pPr marL="0" indent="0"/>
            <a:endParaRPr lang="en-US" sz="2400" b="0" dirty="0"/>
          </a:p>
          <a:p>
            <a:pPr marL="0" indent="0"/>
            <a:r>
              <a:rPr lang="en-US" sz="2400" b="0" dirty="0"/>
              <a:t>All the relevant forms are on the FCWA website</a:t>
            </a:r>
          </a:p>
          <a:p>
            <a:pPr marL="0" indent="0"/>
            <a:endParaRPr lang="en-US" sz="2400" b="0" dirty="0"/>
          </a:p>
          <a:p>
            <a:pPr marL="0" indent="0"/>
            <a:r>
              <a:rPr lang="en-US" sz="2400" b="0" dirty="0"/>
              <a:t>There are also kits on the website which can assist clients</a:t>
            </a:r>
          </a:p>
          <a:p>
            <a:pPr marL="0" indent="0"/>
            <a:endParaRPr lang="en-US" sz="1000" b="0" dirty="0"/>
          </a:p>
          <a:p>
            <a:pPr marL="0" indent="0"/>
            <a:endParaRPr lang="en-US" sz="1000" b="0" dirty="0"/>
          </a:p>
          <a:p>
            <a:pPr marL="0" indent="0"/>
            <a:r>
              <a:rPr lang="en-US" sz="2400" b="0" dirty="0"/>
              <a:t>A Duty Lawyer is available on Level 3 of the FCWA</a:t>
            </a:r>
          </a:p>
        </p:txBody>
      </p:sp>
    </p:spTree>
    <p:extLst>
      <p:ext uri="{BB962C8B-B14F-4D97-AF65-F5344CB8AC3E}">
        <p14:creationId xmlns:p14="http://schemas.microsoft.com/office/powerpoint/2010/main" val="2733197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for property orders</a:t>
            </a:r>
          </a:p>
        </p:txBody>
      </p:sp>
      <p:sp>
        <p:nvSpPr>
          <p:cNvPr id="3" name="Content Placeholder 2"/>
          <p:cNvSpPr>
            <a:spLocks noGrp="1"/>
          </p:cNvSpPr>
          <p:nvPr>
            <p:ph idx="1"/>
          </p:nvPr>
        </p:nvSpPr>
        <p:spPr/>
        <p:txBody>
          <a:bodyPr>
            <a:normAutofit/>
          </a:bodyPr>
          <a:lstStyle/>
          <a:p>
            <a:pPr marL="0" indent="0"/>
            <a:r>
              <a:rPr lang="en-US" sz="2400" b="0" dirty="0"/>
              <a:t>To commence proceedings in the FCWA, clients must file:</a:t>
            </a:r>
          </a:p>
          <a:p>
            <a:pPr marL="457200" indent="-457200">
              <a:buClr>
                <a:schemeClr val="accent2"/>
              </a:buClr>
              <a:buFont typeface="Arial" panose="020B0604020202020204" pitchFamily="34" charset="0"/>
              <a:buChar char="•"/>
            </a:pPr>
            <a:r>
              <a:rPr lang="en-US" sz="2400" b="0" dirty="0"/>
              <a:t>Form 1 Initiating Application</a:t>
            </a:r>
          </a:p>
          <a:p>
            <a:pPr marL="457200" indent="-457200">
              <a:buClr>
                <a:schemeClr val="accent2"/>
              </a:buClr>
              <a:buFont typeface="Arial" panose="020B0604020202020204" pitchFamily="34" charset="0"/>
              <a:buChar char="•"/>
            </a:pPr>
            <a:r>
              <a:rPr lang="en-US" sz="2400" b="0" dirty="0"/>
              <a:t>Form 13 Financial Statement</a:t>
            </a:r>
          </a:p>
          <a:p>
            <a:pPr marL="457200" indent="-457200">
              <a:buClr>
                <a:schemeClr val="accent2"/>
              </a:buClr>
              <a:buFont typeface="Arial" panose="020B0604020202020204" pitchFamily="34" charset="0"/>
              <a:buChar char="•"/>
            </a:pPr>
            <a:r>
              <a:rPr lang="en-US" sz="2400" b="0" dirty="0"/>
              <a:t>Affidavit in Support</a:t>
            </a:r>
          </a:p>
          <a:p>
            <a:pPr marL="457200" indent="-457200">
              <a:buClr>
                <a:schemeClr val="accent2"/>
              </a:buClr>
              <a:buFont typeface="Arial" panose="020B0604020202020204" pitchFamily="34" charset="0"/>
              <a:buChar char="•"/>
            </a:pPr>
            <a:endParaRPr lang="en-US" sz="2400" b="0" dirty="0"/>
          </a:p>
          <a:p>
            <a:pPr marL="0" indent="0">
              <a:buClr>
                <a:schemeClr val="accent2"/>
              </a:buClr>
            </a:pPr>
            <a:r>
              <a:rPr lang="en-US" sz="2400" b="0" dirty="0"/>
              <a:t>It is best to type the forms, although they can be </a:t>
            </a:r>
            <a:r>
              <a:rPr lang="en-US" sz="2400" b="0" u="sng" dirty="0"/>
              <a:t>neatly</a:t>
            </a:r>
            <a:r>
              <a:rPr lang="en-US" sz="2400" b="0" dirty="0"/>
              <a:t> handwritten (except affidavits)</a:t>
            </a:r>
          </a:p>
          <a:p>
            <a:pPr marL="0" indent="0">
              <a:buClr>
                <a:schemeClr val="accent2"/>
              </a:buClr>
            </a:pPr>
            <a:endParaRPr lang="en-US" sz="2400" b="0" dirty="0"/>
          </a:p>
          <a:p>
            <a:pPr marL="457200" indent="-457200">
              <a:buClr>
                <a:schemeClr val="accent2"/>
              </a:buClr>
              <a:buFont typeface="Arial" panose="020B0604020202020204" pitchFamily="34" charset="0"/>
              <a:buChar char="•"/>
            </a:pPr>
            <a:endParaRPr lang="en-US" sz="2400" b="0" dirty="0"/>
          </a:p>
        </p:txBody>
      </p:sp>
    </p:spTree>
    <p:extLst>
      <p:ext uri="{BB962C8B-B14F-4D97-AF65-F5344CB8AC3E}">
        <p14:creationId xmlns:p14="http://schemas.microsoft.com/office/powerpoint/2010/main" val="921821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Form 1</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 y="914400"/>
            <a:ext cx="3361578" cy="477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87" y="902658"/>
            <a:ext cx="3378578" cy="4785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5150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WINDFALLs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endParaRPr lang="en-US" sz="1000" b="0" dirty="0"/>
          </a:p>
          <a:p>
            <a:pPr>
              <a:buClr>
                <a:schemeClr val="accent2"/>
              </a:buClr>
              <a:buFont typeface="Arial" panose="020B0604020202020204" pitchFamily="34" charset="0"/>
              <a:buChar char="•"/>
            </a:pPr>
            <a:r>
              <a:rPr lang="en-US" sz="2400" b="0" dirty="0"/>
              <a:t>If a party received an inheritance, gift, windfall, or compensation payout during the relationship…</a:t>
            </a:r>
          </a:p>
          <a:p>
            <a:pPr lvl="4">
              <a:buFont typeface="Arial" panose="020B0604020202020204" pitchFamily="34" charset="0"/>
              <a:buChar char="•"/>
            </a:pPr>
            <a:r>
              <a:rPr lang="en-US" sz="2400" b="0" dirty="0"/>
              <a:t>If many years ago, will likely become part of the asset pool</a:t>
            </a:r>
          </a:p>
          <a:p>
            <a:pPr lvl="4">
              <a:buFont typeface="Arial" panose="020B0604020202020204" pitchFamily="34" charset="0"/>
              <a:buChar char="•"/>
            </a:pPr>
            <a:r>
              <a:rPr lang="en-US" sz="2400" b="0" dirty="0"/>
              <a:t>If recent, might be returned to the party whose side it came from</a:t>
            </a:r>
            <a:endParaRPr lang="en-US" sz="1000" b="0" dirty="0"/>
          </a:p>
          <a:p>
            <a:pPr>
              <a:buClr>
                <a:schemeClr val="accent2"/>
              </a:buClr>
              <a:buFont typeface="Arial" panose="020B0604020202020204" pitchFamily="34" charset="0"/>
              <a:buChar char="•"/>
            </a:pPr>
            <a:r>
              <a:rPr lang="en-US" sz="2400" b="0" dirty="0"/>
              <a:t>Inheritance</a:t>
            </a:r>
          </a:p>
          <a:p>
            <a:pPr>
              <a:buClr>
                <a:schemeClr val="accent2"/>
              </a:buClr>
              <a:buFont typeface="Arial" panose="020B0604020202020204" pitchFamily="34" charset="0"/>
              <a:buChar char="•"/>
            </a:pPr>
            <a:r>
              <a:rPr lang="en-US" sz="2400" b="0" dirty="0"/>
              <a:t>Lottery wins</a:t>
            </a:r>
          </a:p>
        </p:txBody>
      </p:sp>
    </p:spTree>
    <p:extLst>
      <p:ext uri="{BB962C8B-B14F-4D97-AF65-F5344CB8AC3E}">
        <p14:creationId xmlns:p14="http://schemas.microsoft.com/office/powerpoint/2010/main" val="591106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Form 13</a:t>
            </a: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41896" y="1095420"/>
            <a:ext cx="3227432" cy="4589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4948" y="1090702"/>
            <a:ext cx="3248756" cy="459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4075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Affidavit</a:t>
            </a: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61002" y="1124126"/>
            <a:ext cx="3016930" cy="4244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1402" y="472492"/>
            <a:ext cx="3197645" cy="5152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2517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the affidavit</a:t>
            </a:r>
          </a:p>
        </p:txBody>
      </p:sp>
      <p:sp>
        <p:nvSpPr>
          <p:cNvPr id="3" name="Content Placeholder 2"/>
          <p:cNvSpPr>
            <a:spLocks noGrp="1"/>
          </p:cNvSpPr>
          <p:nvPr>
            <p:ph idx="1"/>
          </p:nvPr>
        </p:nvSpPr>
        <p:spPr>
          <a:xfrm>
            <a:off x="822960" y="1100628"/>
            <a:ext cx="7520940" cy="4318660"/>
          </a:xfrm>
        </p:spPr>
        <p:txBody>
          <a:bodyPr>
            <a:noAutofit/>
          </a:bodyPr>
          <a:lstStyle/>
          <a:p>
            <a:pPr>
              <a:buClr>
                <a:schemeClr val="accent2"/>
              </a:buClr>
              <a:buFont typeface="Arial"/>
              <a:buChar char="•"/>
            </a:pPr>
            <a:r>
              <a:rPr lang="en-US" sz="2400" b="0" dirty="0"/>
              <a:t>The client’s evidence</a:t>
            </a:r>
          </a:p>
          <a:p>
            <a:pPr>
              <a:buClr>
                <a:schemeClr val="accent2"/>
              </a:buClr>
              <a:buFont typeface="Arial"/>
              <a:buChar char="•"/>
            </a:pPr>
            <a:r>
              <a:rPr lang="en-US" sz="2400" b="0" dirty="0"/>
              <a:t>Must be sworn or affirmed before a JP or lawyer</a:t>
            </a:r>
          </a:p>
          <a:p>
            <a:pPr>
              <a:buClr>
                <a:schemeClr val="accent2"/>
              </a:buClr>
              <a:buFont typeface="Arial"/>
              <a:buChar char="•"/>
            </a:pPr>
            <a:r>
              <a:rPr lang="en-US" sz="2400" b="0" dirty="0"/>
              <a:t>Should only contain </a:t>
            </a:r>
            <a:r>
              <a:rPr lang="en-US" sz="2400" b="0" u="sng" dirty="0"/>
              <a:t>factual</a:t>
            </a:r>
            <a:r>
              <a:rPr lang="en-US" sz="2400" b="0" dirty="0"/>
              <a:t> and </a:t>
            </a:r>
            <a:r>
              <a:rPr lang="en-US" sz="2400" b="0" u="sng" dirty="0"/>
              <a:t>relevant</a:t>
            </a:r>
            <a:r>
              <a:rPr lang="en-US" sz="2400" b="0" dirty="0"/>
              <a:t> information</a:t>
            </a:r>
          </a:p>
          <a:p>
            <a:pPr>
              <a:buClr>
                <a:schemeClr val="accent2"/>
              </a:buClr>
              <a:buFont typeface="Arial"/>
              <a:buChar char="•"/>
            </a:pPr>
            <a:r>
              <a:rPr lang="en-US" sz="2400" b="0" dirty="0"/>
              <a:t>Must be to the point. No waffling!</a:t>
            </a:r>
          </a:p>
          <a:p>
            <a:pPr>
              <a:buClr>
                <a:schemeClr val="accent2"/>
              </a:buClr>
              <a:buFont typeface="Arial"/>
              <a:buChar char="•"/>
            </a:pPr>
            <a:r>
              <a:rPr lang="en-US" sz="2400" b="0" dirty="0"/>
              <a:t>Formatting requirements:</a:t>
            </a:r>
          </a:p>
          <a:p>
            <a:pPr marL="630238" lvl="3" indent="-266700">
              <a:buClr>
                <a:schemeClr val="accent3"/>
              </a:buClr>
              <a:buFont typeface="Arial"/>
              <a:buChar char="•"/>
            </a:pPr>
            <a:r>
              <a:rPr lang="en-US" sz="2400" dirty="0"/>
              <a:t>Typed</a:t>
            </a:r>
          </a:p>
          <a:p>
            <a:pPr marL="630238" lvl="3" indent="-266700">
              <a:buClr>
                <a:schemeClr val="accent3"/>
              </a:buClr>
              <a:buFont typeface="Arial"/>
              <a:buChar char="•"/>
            </a:pPr>
            <a:r>
              <a:rPr lang="en-US" sz="2400" dirty="0"/>
              <a:t>Numbered paragraphs</a:t>
            </a:r>
          </a:p>
          <a:p>
            <a:pPr marL="630238" lvl="3" indent="-266700">
              <a:buClr>
                <a:schemeClr val="accent3"/>
              </a:buClr>
              <a:buFont typeface="Arial"/>
              <a:buChar char="•"/>
            </a:pPr>
            <a:r>
              <a:rPr lang="en-US" sz="2400" dirty="0"/>
              <a:t>Each paragraph = one fact/event </a:t>
            </a:r>
          </a:p>
          <a:p>
            <a:pPr marL="630238" lvl="3" indent="-266700">
              <a:buClr>
                <a:schemeClr val="accent3"/>
              </a:buClr>
              <a:buFont typeface="Arial"/>
              <a:buChar char="•"/>
            </a:pPr>
            <a:r>
              <a:rPr lang="en-US" sz="2400" dirty="0"/>
              <a:t>Good to use subheadings </a:t>
            </a:r>
          </a:p>
          <a:p>
            <a:pPr marL="237744" lvl="2" indent="0">
              <a:buNone/>
            </a:pPr>
            <a:endParaRPr lang="en-US" sz="2000" dirty="0"/>
          </a:p>
        </p:txBody>
      </p:sp>
    </p:spTree>
    <p:extLst>
      <p:ext uri="{BB962C8B-B14F-4D97-AF65-F5344CB8AC3E}">
        <p14:creationId xmlns:p14="http://schemas.microsoft.com/office/powerpoint/2010/main" val="1991452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Affidavit body – example</a:t>
            </a:r>
          </a:p>
        </p:txBody>
      </p:sp>
      <p:sp>
        <p:nvSpPr>
          <p:cNvPr id="3" name="Content Placeholder 2"/>
          <p:cNvSpPr>
            <a:spLocks noGrp="1"/>
          </p:cNvSpPr>
          <p:nvPr>
            <p:ph idx="1"/>
          </p:nvPr>
        </p:nvSpPr>
        <p:spPr>
          <a:xfrm>
            <a:off x="822960" y="1100628"/>
            <a:ext cx="7520940" cy="4533690"/>
          </a:xfrm>
        </p:spPr>
        <p:txBody>
          <a:bodyPr>
            <a:normAutofit lnSpcReduction="10000"/>
          </a:bodyPr>
          <a:lstStyle/>
          <a:p>
            <a:pPr marL="0" indent="0"/>
            <a:r>
              <a:rPr lang="en-AU" sz="2400" b="0" dirty="0"/>
              <a:t>I, JANE MARY BLOGGS, of 1 This Street, Mandurah in the state of Western Australia, Home Duties, swear this affidavit in support of my application for property orders.</a:t>
            </a:r>
          </a:p>
          <a:p>
            <a:pPr marL="0" indent="0"/>
            <a:endParaRPr lang="en-AU" sz="1100" b="0" dirty="0"/>
          </a:p>
          <a:p>
            <a:pPr marL="457200" indent="-457200">
              <a:buAutoNum type="arabicPeriod"/>
            </a:pPr>
            <a:r>
              <a:rPr lang="en-AU" sz="2400" b="0" dirty="0"/>
              <a:t>I was born on 1 January 1960.</a:t>
            </a:r>
          </a:p>
          <a:p>
            <a:pPr marL="457200" indent="-457200">
              <a:buAutoNum type="arabicPeriod"/>
            </a:pPr>
            <a:endParaRPr lang="en-AU" sz="1100" b="0" dirty="0"/>
          </a:p>
          <a:p>
            <a:pPr marL="457200" indent="-457200">
              <a:buAutoNum type="arabicPeriod"/>
            </a:pPr>
            <a:r>
              <a:rPr lang="en-AU" sz="2400" b="0" dirty="0"/>
              <a:t>I met the respondent JOE JOHN BLOGGS born 2 February 1960 (</a:t>
            </a:r>
            <a:r>
              <a:rPr lang="en-AU" sz="2400" dirty="0"/>
              <a:t>Joe</a:t>
            </a:r>
            <a:r>
              <a:rPr lang="en-AU" sz="2400" b="0" dirty="0"/>
              <a:t>) in late 2004.</a:t>
            </a:r>
          </a:p>
          <a:p>
            <a:pPr marL="457200" indent="-457200">
              <a:buAutoNum type="arabicPeriod"/>
            </a:pPr>
            <a:endParaRPr lang="en-AU" sz="1100" b="0" dirty="0"/>
          </a:p>
          <a:p>
            <a:pPr marL="457200" indent="-457200">
              <a:buAutoNum type="arabicPeriod"/>
            </a:pPr>
            <a:r>
              <a:rPr lang="en-AU" sz="2400" b="0" dirty="0"/>
              <a:t>On 10 October 2006, Joe and I started living together in a de facto relationship.</a:t>
            </a:r>
          </a:p>
          <a:p>
            <a:pPr marL="457200" indent="-457200">
              <a:buAutoNum type="arabicPeriod"/>
            </a:pPr>
            <a:endParaRPr lang="en-AU" sz="1100" b="0" dirty="0"/>
          </a:p>
          <a:p>
            <a:pPr marL="457200" indent="-457200">
              <a:buAutoNum type="arabicPeriod"/>
            </a:pPr>
            <a:r>
              <a:rPr lang="en-AU" sz="2400" b="0" dirty="0"/>
              <a:t>….</a:t>
            </a:r>
          </a:p>
        </p:txBody>
      </p:sp>
    </p:spTree>
    <p:extLst>
      <p:ext uri="{BB962C8B-B14F-4D97-AF65-F5344CB8AC3E}">
        <p14:creationId xmlns:p14="http://schemas.microsoft.com/office/powerpoint/2010/main" val="1181824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034" y="341555"/>
            <a:ext cx="8251708" cy="548640"/>
          </a:xfrm>
        </p:spPr>
        <p:txBody>
          <a:bodyPr/>
          <a:lstStyle/>
          <a:p>
            <a:r>
              <a:rPr lang="en-AU" dirty="0"/>
              <a:t>AFFIDAVIT Example – What’s wrong here?</a:t>
            </a:r>
          </a:p>
        </p:txBody>
      </p:sp>
      <p:sp>
        <p:nvSpPr>
          <p:cNvPr id="4" name="Content Placeholder 3"/>
          <p:cNvSpPr>
            <a:spLocks noGrp="1"/>
          </p:cNvSpPr>
          <p:nvPr>
            <p:ph idx="1"/>
          </p:nvPr>
        </p:nvSpPr>
        <p:spPr>
          <a:xfrm>
            <a:off x="822959" y="1100628"/>
            <a:ext cx="7904181" cy="4627819"/>
          </a:xfrm>
        </p:spPr>
        <p:txBody>
          <a:bodyPr>
            <a:normAutofit fontScale="85000" lnSpcReduction="20000"/>
          </a:bodyPr>
          <a:lstStyle/>
          <a:p>
            <a:pPr>
              <a:buAutoNum type="arabicPeriod"/>
            </a:pPr>
            <a:r>
              <a:rPr lang="en-AU" b="0" dirty="0"/>
              <a:t>On 10 October 2006, Joe </a:t>
            </a:r>
            <a:r>
              <a:rPr lang="en-AU" b="0" dirty="0" err="1"/>
              <a:t>Bloggs</a:t>
            </a:r>
            <a:r>
              <a:rPr lang="en-AU" b="0" dirty="0"/>
              <a:t> and I started living together in a de facto relationship. </a:t>
            </a:r>
          </a:p>
          <a:p>
            <a:pPr marL="0" indent="0"/>
            <a:endParaRPr lang="en-AU" b="0" u="sng" dirty="0"/>
          </a:p>
          <a:p>
            <a:pPr marL="0" indent="0"/>
            <a:r>
              <a:rPr lang="en-AU" b="0" u="sng" dirty="0"/>
              <a:t>Property Owned Prior to De Facto Relationship </a:t>
            </a:r>
            <a:endParaRPr lang="en-AU" b="0" dirty="0"/>
          </a:p>
          <a:p>
            <a:pPr>
              <a:buFont typeface="+mj-lt"/>
              <a:buAutoNum type="arabicPeriod" startAt="2"/>
            </a:pPr>
            <a:r>
              <a:rPr lang="en-AU" b="0" dirty="0"/>
              <a:t>On 2 March 2004, I purchased an apartment at 1/123 Fake Street, Mandurah, 6210 for $250,000.  A copy of the Certificate of Title is annexed hereto and marked “A”. </a:t>
            </a:r>
          </a:p>
          <a:p>
            <a:pPr>
              <a:buAutoNum type="arabicPeriod" startAt="2"/>
            </a:pPr>
            <a:r>
              <a:rPr lang="en-AU" b="0" dirty="0"/>
              <a:t>Prior to our relationship Joe </a:t>
            </a:r>
            <a:r>
              <a:rPr lang="en-AU" b="0" dirty="0" err="1"/>
              <a:t>Bloggs</a:t>
            </a:r>
            <a:r>
              <a:rPr lang="en-AU" b="0" dirty="0"/>
              <a:t> only owned his car. Several years before we got together he owned $45,000 of shares that he inherited from his Pop, but he was an idiot and sold them and wasted all the money on going out and other silly things.</a:t>
            </a:r>
          </a:p>
          <a:p>
            <a:pPr marL="0" indent="0"/>
            <a:endParaRPr lang="en-AU" b="0" u="sng" dirty="0"/>
          </a:p>
          <a:p>
            <a:pPr marL="0" indent="0"/>
            <a:r>
              <a:rPr lang="en-AU" b="0" u="sng" dirty="0"/>
              <a:t>Property Accrued During Relationship </a:t>
            </a:r>
            <a:endParaRPr lang="en-AU" b="0" dirty="0"/>
          </a:p>
          <a:p>
            <a:pPr>
              <a:buFont typeface="+mj-lt"/>
              <a:buAutoNum type="arabicPeriod" startAt="4"/>
            </a:pPr>
            <a:r>
              <a:rPr lang="en-AU" b="0" dirty="0"/>
              <a:t>On 15 April 2009, Joe </a:t>
            </a:r>
            <a:r>
              <a:rPr lang="en-AU" b="0" dirty="0" err="1"/>
              <a:t>Bloggs</a:t>
            </a:r>
            <a:r>
              <a:rPr lang="en-AU" b="0" dirty="0"/>
              <a:t> and I purchased 321 Example Street, Mandurah, 6210 as tenants in common for $420,000. A copy of the Contract for Sale of Land is annexed hereto and marked “B”.  </a:t>
            </a:r>
          </a:p>
          <a:p>
            <a:pPr marL="0" indent="0"/>
            <a:endParaRPr lang="en-AU" b="0" u="sng" dirty="0"/>
          </a:p>
          <a:p>
            <a:pPr marL="0" indent="0"/>
            <a:r>
              <a:rPr lang="en-AU" b="0" u="sng" dirty="0"/>
              <a:t>Contributions During Relationship </a:t>
            </a:r>
          </a:p>
          <a:p>
            <a:pPr>
              <a:buFont typeface="+mj-lt"/>
              <a:buAutoNum type="arabicPeriod" startAt="5"/>
            </a:pPr>
            <a:r>
              <a:rPr lang="en-AU" b="0" dirty="0"/>
              <a:t>For the whole period we lived together I was responsible for all house duties, including all cooking, cleaning and garden maintenance. Joe </a:t>
            </a:r>
            <a:r>
              <a:rPr lang="en-AU" b="0" dirty="0" err="1"/>
              <a:t>Bloggs</a:t>
            </a:r>
            <a:r>
              <a:rPr lang="en-AU" b="0" dirty="0"/>
              <a:t> was useless and lazy. His mum always used to do everything for him so he never learnt any life skills. </a:t>
            </a:r>
          </a:p>
          <a:p>
            <a:pPr>
              <a:buAutoNum type="arabicPeriod" startAt="5"/>
            </a:pPr>
            <a:r>
              <a:rPr lang="en-AU" b="0" dirty="0"/>
              <a:t>Joe </a:t>
            </a:r>
            <a:r>
              <a:rPr lang="en-AU" b="0" dirty="0" err="1"/>
              <a:t>Bloggs</a:t>
            </a:r>
            <a:r>
              <a:rPr lang="en-AU" b="0" dirty="0"/>
              <a:t>’ brother’s wife, Jane </a:t>
            </a:r>
            <a:r>
              <a:rPr lang="en-AU" b="0" dirty="0" err="1"/>
              <a:t>Bloggs</a:t>
            </a:r>
            <a:r>
              <a:rPr lang="en-AU" b="0" dirty="0"/>
              <a:t>, told me that during our relationship, Joe </a:t>
            </a:r>
            <a:r>
              <a:rPr lang="en-AU" b="0" dirty="0" err="1"/>
              <a:t>Bloggs</a:t>
            </a:r>
            <a:r>
              <a:rPr lang="en-AU" b="0" dirty="0"/>
              <a:t> was gambling and losing large amounts of money when he went out with his brother. </a:t>
            </a:r>
          </a:p>
          <a:p>
            <a:endParaRPr lang="en-AU" dirty="0"/>
          </a:p>
        </p:txBody>
      </p:sp>
    </p:spTree>
    <p:extLst>
      <p:ext uri="{BB962C8B-B14F-4D97-AF65-F5344CB8AC3E}">
        <p14:creationId xmlns:p14="http://schemas.microsoft.com/office/powerpoint/2010/main" val="3675622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344" y="338866"/>
            <a:ext cx="8103765" cy="548640"/>
          </a:xfrm>
        </p:spPr>
        <p:txBody>
          <a:bodyPr/>
          <a:lstStyle/>
          <a:p>
            <a:r>
              <a:rPr lang="en-AU" dirty="0"/>
              <a:t>AFFIDAVIT Example – What’s wrong here? </a:t>
            </a:r>
          </a:p>
        </p:txBody>
      </p:sp>
      <p:sp>
        <p:nvSpPr>
          <p:cNvPr id="4" name="Content Placeholder 3"/>
          <p:cNvSpPr>
            <a:spLocks noGrp="1"/>
          </p:cNvSpPr>
          <p:nvPr>
            <p:ph idx="1"/>
          </p:nvPr>
        </p:nvSpPr>
        <p:spPr>
          <a:xfrm>
            <a:off x="822959" y="1100628"/>
            <a:ext cx="7982149" cy="4681607"/>
          </a:xfrm>
        </p:spPr>
        <p:txBody>
          <a:bodyPr>
            <a:normAutofit fontScale="85000" lnSpcReduction="20000"/>
          </a:bodyPr>
          <a:lstStyle/>
          <a:p>
            <a:pPr>
              <a:buAutoNum type="arabicPeriod"/>
            </a:pPr>
            <a:r>
              <a:rPr lang="en-AU" b="0" dirty="0"/>
              <a:t>On 10 October 2006, Joe </a:t>
            </a:r>
            <a:r>
              <a:rPr lang="en-AU" b="0" dirty="0" err="1"/>
              <a:t>Bloggs</a:t>
            </a:r>
            <a:r>
              <a:rPr lang="en-AU" b="0" dirty="0"/>
              <a:t> and I started living together in a de facto relationship. </a:t>
            </a:r>
          </a:p>
          <a:p>
            <a:pPr marL="0" indent="0"/>
            <a:endParaRPr lang="en-AU" b="0" u="sng" dirty="0"/>
          </a:p>
          <a:p>
            <a:pPr marL="0" indent="0"/>
            <a:r>
              <a:rPr lang="en-AU" b="0" u="sng" dirty="0"/>
              <a:t>Property Owned Prior to De Facto Relationship </a:t>
            </a:r>
            <a:endParaRPr lang="en-AU" b="0" dirty="0"/>
          </a:p>
          <a:p>
            <a:pPr>
              <a:buFont typeface="+mj-lt"/>
              <a:buAutoNum type="arabicPeriod" startAt="2"/>
            </a:pPr>
            <a:r>
              <a:rPr lang="en-AU" b="0" dirty="0"/>
              <a:t>On 2 March 2004, I purchased an apartment at 1/123 Fake Street, Mandurah, 6210 for $250,000.  A copy of the Certificate of Title is annexed hereto and marked “A”. </a:t>
            </a:r>
          </a:p>
          <a:p>
            <a:pPr>
              <a:buAutoNum type="arabicPeriod" startAt="2"/>
            </a:pPr>
            <a:r>
              <a:rPr lang="en-AU" b="0" dirty="0"/>
              <a:t>Prior to our relationship Joe </a:t>
            </a:r>
            <a:r>
              <a:rPr lang="en-AU" b="0" dirty="0" err="1"/>
              <a:t>Bloggs</a:t>
            </a:r>
            <a:r>
              <a:rPr lang="en-AU" b="0" dirty="0"/>
              <a:t> only owned his car. </a:t>
            </a:r>
            <a:r>
              <a:rPr lang="en-AU" b="0" strike="sngStrike" dirty="0">
                <a:solidFill>
                  <a:srgbClr val="FF0000"/>
                </a:solidFill>
              </a:rPr>
              <a:t>Several years before we got together he owned $45,000 of shares that he inherited from his Pop, but he was an idiot and sold them and wasted all the money on going out and other silly things.</a:t>
            </a:r>
          </a:p>
          <a:p>
            <a:pPr marL="0" indent="0"/>
            <a:endParaRPr lang="en-AU" b="0" u="sng" dirty="0"/>
          </a:p>
          <a:p>
            <a:pPr marL="0" indent="0"/>
            <a:r>
              <a:rPr lang="en-AU" b="0" u="sng" dirty="0"/>
              <a:t>Property Accrued During Relationship </a:t>
            </a:r>
            <a:endParaRPr lang="en-AU" b="0" dirty="0"/>
          </a:p>
          <a:p>
            <a:pPr>
              <a:buFont typeface="+mj-lt"/>
              <a:buAutoNum type="arabicPeriod" startAt="4"/>
            </a:pPr>
            <a:r>
              <a:rPr lang="en-AU" b="0" dirty="0"/>
              <a:t>On 15 April 2009, Joe </a:t>
            </a:r>
            <a:r>
              <a:rPr lang="en-AU" b="0" dirty="0" err="1"/>
              <a:t>Bloggs</a:t>
            </a:r>
            <a:r>
              <a:rPr lang="en-AU" b="0" dirty="0"/>
              <a:t> and I purchased 321 Example Street, Mandurah, 6210 as tenants in common for $420,000. A copy of the Contract for Sale of Land is annexed hereto and marked “B”.  </a:t>
            </a:r>
          </a:p>
          <a:p>
            <a:pPr marL="0" indent="0"/>
            <a:endParaRPr lang="en-AU" b="0" u="sng" dirty="0"/>
          </a:p>
          <a:p>
            <a:pPr marL="0" indent="0"/>
            <a:r>
              <a:rPr lang="en-AU" b="0" u="sng" dirty="0"/>
              <a:t>Contributions During Relationship </a:t>
            </a:r>
          </a:p>
          <a:p>
            <a:pPr>
              <a:buFont typeface="+mj-lt"/>
              <a:buAutoNum type="arabicPeriod" startAt="5"/>
            </a:pPr>
            <a:r>
              <a:rPr lang="en-AU" b="0" dirty="0"/>
              <a:t>For the whole period we lived together I was responsible for all house duties, including all cooking, cleaning and garden maintenance. </a:t>
            </a:r>
            <a:r>
              <a:rPr lang="en-AU" b="0" strike="sngStrike" dirty="0">
                <a:solidFill>
                  <a:srgbClr val="FF0000"/>
                </a:solidFill>
              </a:rPr>
              <a:t>Joe </a:t>
            </a:r>
            <a:r>
              <a:rPr lang="en-AU" b="0" strike="sngStrike" dirty="0" err="1">
                <a:solidFill>
                  <a:srgbClr val="FF0000"/>
                </a:solidFill>
              </a:rPr>
              <a:t>Bloggs</a:t>
            </a:r>
            <a:r>
              <a:rPr lang="en-AU" b="0" strike="sngStrike" dirty="0">
                <a:solidFill>
                  <a:srgbClr val="FF0000"/>
                </a:solidFill>
              </a:rPr>
              <a:t> was useless and lazy. His mum always used to do everything for him so he never learnt any life skills. </a:t>
            </a:r>
          </a:p>
          <a:p>
            <a:pPr>
              <a:buAutoNum type="arabicPeriod" startAt="5"/>
            </a:pPr>
            <a:r>
              <a:rPr lang="en-AU" b="0" strike="sngStrike" dirty="0">
                <a:solidFill>
                  <a:srgbClr val="FF0000"/>
                </a:solidFill>
              </a:rPr>
              <a:t>Joe </a:t>
            </a:r>
            <a:r>
              <a:rPr lang="en-AU" b="0" strike="sngStrike" dirty="0" err="1">
                <a:solidFill>
                  <a:srgbClr val="FF0000"/>
                </a:solidFill>
              </a:rPr>
              <a:t>Bloggs</a:t>
            </a:r>
            <a:r>
              <a:rPr lang="en-AU" b="0" strike="sngStrike" dirty="0">
                <a:solidFill>
                  <a:srgbClr val="FF0000"/>
                </a:solidFill>
              </a:rPr>
              <a:t>’ brother’s wife, Jane </a:t>
            </a:r>
            <a:r>
              <a:rPr lang="en-AU" b="0" strike="sngStrike" dirty="0" err="1">
                <a:solidFill>
                  <a:srgbClr val="FF0000"/>
                </a:solidFill>
              </a:rPr>
              <a:t>Bloggs</a:t>
            </a:r>
            <a:r>
              <a:rPr lang="en-AU" b="0" strike="sngStrike" dirty="0">
                <a:solidFill>
                  <a:srgbClr val="FF0000"/>
                </a:solidFill>
              </a:rPr>
              <a:t>, told me that during our relationship Joe </a:t>
            </a:r>
            <a:r>
              <a:rPr lang="en-AU" b="0" strike="sngStrike" dirty="0" err="1">
                <a:solidFill>
                  <a:srgbClr val="FF0000"/>
                </a:solidFill>
              </a:rPr>
              <a:t>Bloggs</a:t>
            </a:r>
            <a:r>
              <a:rPr lang="en-AU" b="0" strike="sngStrike" dirty="0">
                <a:solidFill>
                  <a:srgbClr val="FF0000"/>
                </a:solidFill>
              </a:rPr>
              <a:t> was gambling and losing large amounts of money when he went out with his brother. </a:t>
            </a:r>
          </a:p>
          <a:p>
            <a:endParaRPr lang="en-AU" dirty="0"/>
          </a:p>
        </p:txBody>
      </p:sp>
    </p:spTree>
    <p:extLst>
      <p:ext uri="{BB962C8B-B14F-4D97-AF65-F5344CB8AC3E}">
        <p14:creationId xmlns:p14="http://schemas.microsoft.com/office/powerpoint/2010/main" val="3316219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Filing court documents</a:t>
            </a:r>
          </a:p>
        </p:txBody>
      </p:sp>
      <p:sp>
        <p:nvSpPr>
          <p:cNvPr id="3" name="Content Placeholder 2"/>
          <p:cNvSpPr>
            <a:spLocks noGrp="1"/>
          </p:cNvSpPr>
          <p:nvPr>
            <p:ph idx="1"/>
          </p:nvPr>
        </p:nvSpPr>
        <p:spPr>
          <a:xfrm>
            <a:off x="847165" y="1073734"/>
            <a:ext cx="8068234" cy="5004336"/>
          </a:xfrm>
        </p:spPr>
        <p:txBody>
          <a:bodyPr>
            <a:normAutofit fontScale="85000" lnSpcReduction="20000"/>
          </a:bodyPr>
          <a:lstStyle/>
          <a:p>
            <a:pPr marL="0" indent="0"/>
            <a:r>
              <a:rPr lang="en-US" sz="2600" b="0" dirty="0"/>
              <a:t>All documents get filed with the FCWA Registry in Perth in person or by post. Attach a cover letter when posting.</a:t>
            </a:r>
          </a:p>
          <a:p>
            <a:pPr marL="0" indent="0"/>
            <a:endParaRPr lang="en-US" sz="1400" b="0" dirty="0"/>
          </a:p>
          <a:p>
            <a:pPr marL="0" indent="0"/>
            <a:r>
              <a:rPr lang="en-US" sz="2600" b="0" dirty="0"/>
              <a:t>Time limits for filing can apply – be aware of them.</a:t>
            </a:r>
          </a:p>
          <a:p>
            <a:pPr marL="0" indent="0"/>
            <a:endParaRPr lang="en-US" sz="1200" b="0" dirty="0"/>
          </a:p>
          <a:p>
            <a:pPr marL="0" indent="0"/>
            <a:r>
              <a:rPr lang="en-US" sz="2600" b="0" dirty="0"/>
              <a:t>You file the original documents and a photocopy for each party involved. Along with a copy of the Marriage Certificate and the filing fee or exemption application (also file a copy of the Certificate of Title if property’s involved).</a:t>
            </a:r>
          </a:p>
          <a:p>
            <a:pPr marL="0" indent="0"/>
            <a:endParaRPr lang="en-US" sz="1200" b="0" dirty="0"/>
          </a:p>
          <a:p>
            <a:pPr marL="0" indent="0"/>
            <a:r>
              <a:rPr lang="en-US" sz="2600" b="0" dirty="0"/>
              <a:t>If the Court accepts your documents they will return the photocopies with the Court stamp on. The hearing date will be written in the top right hand corner.</a:t>
            </a:r>
          </a:p>
          <a:p>
            <a:pPr marL="0" indent="0"/>
            <a:endParaRPr lang="en-US" sz="1200" b="0" dirty="0"/>
          </a:p>
          <a:p>
            <a:pPr marL="0" indent="0"/>
            <a:r>
              <a:rPr lang="en-US" sz="2600" b="0" dirty="0"/>
              <a:t>If there are any problems with your documents you’ll receive a ‘requisition letter’ setting out what needs to be addressed.</a:t>
            </a:r>
          </a:p>
        </p:txBody>
      </p:sp>
    </p:spTree>
    <p:extLst>
      <p:ext uri="{BB962C8B-B14F-4D97-AF65-F5344CB8AC3E}">
        <p14:creationId xmlns:p14="http://schemas.microsoft.com/office/powerpoint/2010/main" val="481734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895" y="365760"/>
            <a:ext cx="7520940" cy="548640"/>
          </a:xfrm>
        </p:spPr>
        <p:txBody>
          <a:bodyPr/>
          <a:lstStyle/>
          <a:p>
            <a:r>
              <a:rPr lang="en-AU" dirty="0"/>
              <a:t>Court Fees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3115941"/>
              </p:ext>
            </p:extLst>
          </p:nvPr>
        </p:nvGraphicFramePr>
        <p:xfrm>
          <a:off x="822960" y="1108033"/>
          <a:ext cx="7890734" cy="3482405"/>
        </p:xfrm>
        <a:graphic>
          <a:graphicData uri="http://schemas.openxmlformats.org/drawingml/2006/table">
            <a:tbl>
              <a:tblPr firstRow="1" bandRow="1">
                <a:tableStyleId>{8A107856-5554-42FB-B03E-39F5DBC370BA}</a:tableStyleId>
              </a:tblPr>
              <a:tblGrid>
                <a:gridCol w="3762487">
                  <a:extLst>
                    <a:ext uri="{9D8B030D-6E8A-4147-A177-3AD203B41FA5}">
                      <a16:colId xmlns:a16="http://schemas.microsoft.com/office/drawing/2014/main" val="20000"/>
                    </a:ext>
                  </a:extLst>
                </a:gridCol>
                <a:gridCol w="4128247">
                  <a:extLst>
                    <a:ext uri="{9D8B030D-6E8A-4147-A177-3AD203B41FA5}">
                      <a16:colId xmlns:a16="http://schemas.microsoft.com/office/drawing/2014/main" val="20001"/>
                    </a:ext>
                  </a:extLst>
                </a:gridCol>
              </a:tblGrid>
              <a:tr h="556273">
                <a:tc>
                  <a:txBody>
                    <a:bodyPr/>
                    <a:lstStyle/>
                    <a:p>
                      <a:r>
                        <a:rPr lang="en-AU" sz="2000" b="0" dirty="0"/>
                        <a:t>Divorce Application (Form 3) </a:t>
                      </a:r>
                    </a:p>
                  </a:txBody>
                  <a:tcPr/>
                </a:tc>
                <a:tc>
                  <a:txBody>
                    <a:bodyPr/>
                    <a:lstStyle/>
                    <a:p>
                      <a:r>
                        <a:rPr lang="en-AU" sz="2000" b="0" dirty="0"/>
                        <a:t>$865 ($290 reduced fee) </a:t>
                      </a:r>
                    </a:p>
                  </a:txBody>
                  <a:tcPr/>
                </a:tc>
                <a:extLst>
                  <a:ext uri="{0D108BD9-81ED-4DB2-BD59-A6C34878D82A}">
                    <a16:rowId xmlns:a16="http://schemas.microsoft.com/office/drawing/2014/main" val="10000"/>
                  </a:ext>
                </a:extLst>
              </a:tr>
              <a:tr h="556273">
                <a:tc>
                  <a:txBody>
                    <a:bodyPr/>
                    <a:lstStyle/>
                    <a:p>
                      <a:r>
                        <a:rPr lang="en-AU" sz="2000" dirty="0"/>
                        <a:t>Initiating Application (Form</a:t>
                      </a:r>
                      <a:r>
                        <a:rPr lang="en-AU" sz="2000" baseline="0" dirty="0"/>
                        <a:t> 1) </a:t>
                      </a:r>
                      <a:endParaRPr lang="en-AU" sz="2000" dirty="0"/>
                    </a:p>
                  </a:txBody>
                  <a:tcPr/>
                </a:tc>
                <a:tc>
                  <a:txBody>
                    <a:bodyPr/>
                    <a:lstStyle/>
                    <a:p>
                      <a:r>
                        <a:rPr lang="en-AU" sz="2000" dirty="0"/>
                        <a:t>$330*</a:t>
                      </a:r>
                    </a:p>
                  </a:txBody>
                  <a:tcPr/>
                </a:tc>
                <a:extLst>
                  <a:ext uri="{0D108BD9-81ED-4DB2-BD59-A6C34878D82A}">
                    <a16:rowId xmlns:a16="http://schemas.microsoft.com/office/drawing/2014/main" val="10001"/>
                  </a:ext>
                </a:extLst>
              </a:tr>
              <a:tr h="556273">
                <a:tc>
                  <a:txBody>
                    <a:bodyPr/>
                    <a:lstStyle/>
                    <a:p>
                      <a:r>
                        <a:rPr lang="en-AU" sz="2000" dirty="0"/>
                        <a:t>Response (Form 1A)</a:t>
                      </a:r>
                      <a:r>
                        <a:rPr lang="en-AU" sz="2000" baseline="0" dirty="0"/>
                        <a:t> </a:t>
                      </a:r>
                      <a:endParaRPr lang="en-AU" sz="2000" dirty="0"/>
                    </a:p>
                  </a:txBody>
                  <a:tcPr/>
                </a:tc>
                <a:tc>
                  <a:txBody>
                    <a:bodyPr/>
                    <a:lstStyle/>
                    <a:p>
                      <a:r>
                        <a:rPr lang="en-AU" sz="2000" dirty="0"/>
                        <a:t>$330*</a:t>
                      </a:r>
                    </a:p>
                  </a:txBody>
                  <a:tcPr/>
                </a:tc>
                <a:extLst>
                  <a:ext uri="{0D108BD9-81ED-4DB2-BD59-A6C34878D82A}">
                    <a16:rowId xmlns:a16="http://schemas.microsoft.com/office/drawing/2014/main" val="10002"/>
                  </a:ext>
                </a:extLst>
              </a:tr>
              <a:tr h="556273">
                <a:tc>
                  <a:txBody>
                    <a:bodyPr/>
                    <a:lstStyle/>
                    <a:p>
                      <a:r>
                        <a:rPr lang="en-AU" sz="2000" dirty="0"/>
                        <a:t>Application for Consent</a:t>
                      </a:r>
                      <a:r>
                        <a:rPr lang="en-AU" sz="2000" baseline="0" dirty="0"/>
                        <a:t> Orders </a:t>
                      </a:r>
                      <a:endParaRPr lang="en-AU" sz="2000" dirty="0"/>
                    </a:p>
                  </a:txBody>
                  <a:tcPr/>
                </a:tc>
                <a:tc>
                  <a:txBody>
                    <a:bodyPr/>
                    <a:lstStyle/>
                    <a:p>
                      <a:r>
                        <a:rPr lang="en-AU" sz="2000" dirty="0"/>
                        <a:t>$160**</a:t>
                      </a:r>
                    </a:p>
                  </a:txBody>
                  <a:tcPr/>
                </a:tc>
                <a:extLst>
                  <a:ext uri="{0D108BD9-81ED-4DB2-BD59-A6C34878D82A}">
                    <a16:rowId xmlns:a16="http://schemas.microsoft.com/office/drawing/2014/main" val="10003"/>
                  </a:ext>
                </a:extLst>
              </a:tr>
              <a:tr h="556273">
                <a:tc>
                  <a:txBody>
                    <a:bodyPr/>
                    <a:lstStyle/>
                    <a:p>
                      <a:r>
                        <a:rPr lang="en-AU" sz="2000" dirty="0"/>
                        <a:t>Conciliation Conference</a:t>
                      </a:r>
                      <a:r>
                        <a:rPr lang="en-AU" sz="2000" baseline="0" dirty="0"/>
                        <a:t> </a:t>
                      </a:r>
                    </a:p>
                    <a:p>
                      <a:r>
                        <a:rPr lang="en-AU" sz="2000" baseline="0" dirty="0"/>
                        <a:t>Listing Fee </a:t>
                      </a:r>
                      <a:endParaRPr lang="en-AU" sz="2000" dirty="0"/>
                    </a:p>
                  </a:txBody>
                  <a:tcPr/>
                </a:tc>
                <a:tc>
                  <a:txBody>
                    <a:bodyPr/>
                    <a:lstStyle/>
                    <a:p>
                      <a:r>
                        <a:rPr lang="en-AU" sz="2000" dirty="0"/>
                        <a:t>$380* </a:t>
                      </a:r>
                    </a:p>
                  </a:txBody>
                  <a:tcPr/>
                </a:tc>
                <a:extLst>
                  <a:ext uri="{0D108BD9-81ED-4DB2-BD59-A6C34878D82A}">
                    <a16:rowId xmlns:a16="http://schemas.microsoft.com/office/drawing/2014/main" val="10004"/>
                  </a:ext>
                </a:extLst>
              </a:tr>
              <a:tr h="556273">
                <a:tc>
                  <a:txBody>
                    <a:bodyPr/>
                    <a:lstStyle/>
                    <a:p>
                      <a:r>
                        <a:rPr lang="en-AU" sz="2000" dirty="0"/>
                        <a:t>Fixing of Trial</a:t>
                      </a:r>
                      <a:r>
                        <a:rPr lang="en-AU" sz="2000" baseline="0" dirty="0"/>
                        <a:t> Date (per day) </a:t>
                      </a:r>
                      <a:endParaRPr lang="en-AU" sz="2000" dirty="0"/>
                    </a:p>
                  </a:txBody>
                  <a:tcPr/>
                </a:tc>
                <a:tc>
                  <a:txBody>
                    <a:bodyPr/>
                    <a:lstStyle/>
                    <a:p>
                      <a:r>
                        <a:rPr lang="en-AU" sz="2000" dirty="0"/>
                        <a:t>$605* (Magistrate)</a:t>
                      </a:r>
                      <a:r>
                        <a:rPr lang="en-AU" sz="2000" baseline="0" dirty="0"/>
                        <a:t> / $825* (Judge) </a:t>
                      </a:r>
                      <a:endParaRPr lang="en-AU" sz="2000" dirty="0"/>
                    </a:p>
                  </a:txBody>
                  <a:tcPr/>
                </a:tc>
                <a:extLst>
                  <a:ext uri="{0D108BD9-81ED-4DB2-BD59-A6C34878D82A}">
                    <a16:rowId xmlns:a16="http://schemas.microsoft.com/office/drawing/2014/main" val="10005"/>
                  </a:ext>
                </a:extLst>
              </a:tr>
            </a:tbl>
          </a:graphicData>
        </a:graphic>
      </p:graphicFrame>
      <p:sp>
        <p:nvSpPr>
          <p:cNvPr id="3" name="TextBox 2"/>
          <p:cNvSpPr txBox="1"/>
          <p:nvPr/>
        </p:nvSpPr>
        <p:spPr>
          <a:xfrm>
            <a:off x="876153" y="4800600"/>
            <a:ext cx="7864433" cy="923330"/>
          </a:xfrm>
          <a:prstGeom prst="rect">
            <a:avLst/>
          </a:prstGeom>
          <a:noFill/>
        </p:spPr>
        <p:txBody>
          <a:bodyPr wrap="square" rtlCol="0">
            <a:spAutoFit/>
          </a:bodyPr>
          <a:lstStyle/>
          <a:p>
            <a:r>
              <a:rPr lang="en-AU" dirty="0"/>
              <a:t>*You may be entitled to an exemption from paying fees due to financial hardship or having a concession card. Check on the FCWA website.</a:t>
            </a:r>
          </a:p>
          <a:p>
            <a:r>
              <a:rPr lang="en-AU" dirty="0"/>
              <a:t>** Only exempt where both qualify for exemption.</a:t>
            </a:r>
          </a:p>
        </p:txBody>
      </p:sp>
    </p:spTree>
    <p:extLst>
      <p:ext uri="{BB962C8B-B14F-4D97-AF65-F5344CB8AC3E}">
        <p14:creationId xmlns:p14="http://schemas.microsoft.com/office/powerpoint/2010/main" val="1028619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SERVING FILED DOCUMENTS</a:t>
            </a:r>
          </a:p>
        </p:txBody>
      </p:sp>
      <p:sp>
        <p:nvSpPr>
          <p:cNvPr id="3" name="Content Placeholder 2"/>
          <p:cNvSpPr>
            <a:spLocks noGrp="1"/>
          </p:cNvSpPr>
          <p:nvPr>
            <p:ph idx="1"/>
          </p:nvPr>
        </p:nvSpPr>
        <p:spPr>
          <a:xfrm>
            <a:off x="822960" y="1100628"/>
            <a:ext cx="7520940" cy="4278196"/>
          </a:xfrm>
        </p:spPr>
        <p:txBody>
          <a:bodyPr>
            <a:noAutofit/>
          </a:bodyPr>
          <a:lstStyle/>
          <a:p>
            <a:pPr marL="0" indent="0"/>
            <a:endParaRPr lang="en-AU" sz="1000" b="0" dirty="0"/>
          </a:p>
          <a:p>
            <a:pPr marL="0" indent="0"/>
            <a:r>
              <a:rPr lang="en-AU" sz="2400" b="0" dirty="0"/>
              <a:t>Once the client has received the filed documents back from the Court they will need to ‘serve’ a copy on the other party.</a:t>
            </a:r>
          </a:p>
          <a:p>
            <a:pPr marL="0" indent="0"/>
            <a:endParaRPr lang="en-AU" sz="1000" b="0" dirty="0"/>
          </a:p>
          <a:p>
            <a:pPr marL="0" indent="0"/>
            <a:r>
              <a:rPr lang="en-AU" sz="2400" b="0" dirty="0"/>
              <a:t>There is a ‘Service of Documents Kit’ available on the FCWA website that explains what they need to do.</a:t>
            </a:r>
          </a:p>
          <a:p>
            <a:pPr marL="0" indent="0"/>
            <a:endParaRPr lang="en-AU" sz="1000" b="0" dirty="0"/>
          </a:p>
          <a:p>
            <a:pPr marL="0" indent="0"/>
            <a:r>
              <a:rPr lang="en-AU" sz="2400" b="0" dirty="0"/>
              <a:t>If they are unable to serve the other party they may need to apply for substituted service.</a:t>
            </a:r>
          </a:p>
        </p:txBody>
      </p:sp>
    </p:spTree>
    <p:extLst>
      <p:ext uri="{BB962C8B-B14F-4D97-AF65-F5344CB8AC3E}">
        <p14:creationId xmlns:p14="http://schemas.microsoft.com/office/powerpoint/2010/main" val="2128936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Responding to an application</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endParaRPr lang="en-US" sz="2400" b="0" dirty="0"/>
          </a:p>
          <a:p>
            <a:pPr>
              <a:buClr>
                <a:schemeClr val="accent2"/>
              </a:buClr>
              <a:buFont typeface="Arial" panose="020B0604020202020204" pitchFamily="34" charset="0"/>
              <a:buChar char="•"/>
            </a:pPr>
            <a:r>
              <a:rPr lang="en-US" sz="2400" b="0" dirty="0"/>
              <a:t>Form 1A Response to Initiating Application </a:t>
            </a:r>
          </a:p>
          <a:p>
            <a:pPr>
              <a:buClr>
                <a:schemeClr val="accent2"/>
              </a:buClr>
              <a:buFont typeface="Arial" panose="020B0604020202020204" pitchFamily="34" charset="0"/>
              <a:buChar char="•"/>
            </a:pPr>
            <a:r>
              <a:rPr lang="en-US" sz="2400" b="0" dirty="0"/>
              <a:t>Form 13 Financial Statement</a:t>
            </a:r>
          </a:p>
          <a:p>
            <a:pPr>
              <a:buClr>
                <a:schemeClr val="accent2"/>
              </a:buClr>
              <a:buFont typeface="Arial" panose="020B0604020202020204" pitchFamily="34" charset="0"/>
              <a:buChar char="•"/>
            </a:pPr>
            <a:r>
              <a:rPr lang="en-US" sz="2400" b="0" dirty="0"/>
              <a:t>Affidavit in Support</a:t>
            </a:r>
          </a:p>
        </p:txBody>
      </p:sp>
    </p:spTree>
    <p:extLst>
      <p:ext uri="{BB962C8B-B14F-4D97-AF65-F5344CB8AC3E}">
        <p14:creationId xmlns:p14="http://schemas.microsoft.com/office/powerpoint/2010/main" val="1258076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734060" y="363220"/>
            <a:ext cx="7520940" cy="548640"/>
          </a:xfrm>
        </p:spPr>
        <p:txBody>
          <a:bodyPr wrap="square" numCol="1" anchorCtr="0" compatLnSpc="1">
            <a:prstTxWarp prst="textNoShape">
              <a:avLst/>
            </a:prstTxWarp>
          </a:bodyPr>
          <a:lstStyle/>
          <a:p>
            <a:pPr eaLnBrk="1" hangingPunct="1"/>
            <a:r>
              <a:rPr lang="en-US" altLang="en-US" cap="none" dirty="0">
                <a:ea typeface="ＭＳ Ｐゴシック" pitchFamily="34" charset="-128"/>
              </a:rPr>
              <a:t>JURISDICTIONAL REQUIREMENTS FOR DE FACTO RELATIONSHIPS</a:t>
            </a:r>
          </a:p>
        </p:txBody>
      </p:sp>
      <p:sp>
        <p:nvSpPr>
          <p:cNvPr id="18435" name="Content Placeholder 2"/>
          <p:cNvSpPr>
            <a:spLocks noGrp="1"/>
          </p:cNvSpPr>
          <p:nvPr>
            <p:ph idx="1"/>
          </p:nvPr>
        </p:nvSpPr>
        <p:spPr>
          <a:xfrm>
            <a:off x="822960" y="1290638"/>
            <a:ext cx="7521575" cy="4767262"/>
          </a:xfrm>
        </p:spPr>
        <p:txBody>
          <a:bodyPr>
            <a:normAutofit/>
          </a:bodyPr>
          <a:lstStyle/>
          <a:p>
            <a:pPr marL="0" indent="0" eaLnBrk="1" hangingPunct="1">
              <a:buClr>
                <a:schemeClr val="accent2"/>
              </a:buClr>
            </a:pPr>
            <a:r>
              <a:rPr lang="en-US" altLang="en-US" sz="2400" b="0" dirty="0">
                <a:ea typeface="ＭＳ Ｐゴシック" pitchFamily="34" charset="-128"/>
              </a:rPr>
              <a:t>In order to obtain orders from the FCWA relating to property, the court must be satisfied that:</a:t>
            </a:r>
          </a:p>
          <a:p>
            <a:pPr eaLnBrk="1" hangingPunct="1">
              <a:buClr>
                <a:schemeClr val="accent2"/>
              </a:buClr>
              <a:buFont typeface="Arial" panose="020B0604020202020204" pitchFamily="34" charset="0"/>
              <a:buChar char="•"/>
            </a:pPr>
            <a:r>
              <a:rPr lang="en-US" altLang="en-US" sz="2000" b="0" dirty="0">
                <a:ea typeface="ＭＳ Ｐゴシック" pitchFamily="34" charset="-128"/>
              </a:rPr>
              <a:t>Separated on or after 1 December 2002; and</a:t>
            </a:r>
          </a:p>
          <a:p>
            <a:pPr eaLnBrk="1" hangingPunct="1">
              <a:buClr>
                <a:schemeClr val="accent2"/>
              </a:buClr>
              <a:buFont typeface="Arial" panose="020B0604020202020204" pitchFamily="34" charset="0"/>
              <a:buChar char="•"/>
            </a:pPr>
            <a:r>
              <a:rPr lang="en-US" altLang="en-US" sz="2000" b="0" dirty="0">
                <a:ea typeface="ＭＳ Ｐゴシック" pitchFamily="34" charset="-128"/>
              </a:rPr>
              <a:t>One of the parties is/was living in WA on the day the application for orders is made; and</a:t>
            </a:r>
          </a:p>
          <a:p>
            <a:pPr eaLnBrk="1" hangingPunct="1">
              <a:buClr>
                <a:schemeClr val="accent2"/>
              </a:buClr>
              <a:buFont typeface="Arial" panose="020B0604020202020204" pitchFamily="34" charset="0"/>
              <a:buChar char="•"/>
            </a:pPr>
            <a:r>
              <a:rPr lang="en-US" altLang="en-US" sz="2000" b="0" dirty="0">
                <a:ea typeface="ＭＳ Ｐゴシック" pitchFamily="34" charset="-128"/>
              </a:rPr>
              <a:t>Both parties resided in WA for at least 1/3 of the de facto relationship </a:t>
            </a:r>
          </a:p>
          <a:p>
            <a:pPr algn="ctr" eaLnBrk="1" hangingPunct="1"/>
            <a:r>
              <a:rPr lang="en-US" altLang="en-US" sz="2000" b="0" dirty="0">
                <a:ea typeface="ＭＳ Ｐゴシック" pitchFamily="34" charset="-128"/>
              </a:rPr>
              <a:t>OR </a:t>
            </a:r>
          </a:p>
          <a:p>
            <a:pPr eaLnBrk="1" hangingPunct="1"/>
            <a:r>
              <a:rPr lang="en-US" altLang="en-US" sz="2000" b="0" dirty="0">
                <a:ea typeface="ＭＳ Ｐゴシック" pitchFamily="34" charset="-128"/>
              </a:rPr>
              <a:t>    	Substantial contributions (financial, non-financial, homemaker/parent) were made by either partner in WA</a:t>
            </a:r>
          </a:p>
        </p:txBody>
      </p:sp>
    </p:spTree>
    <p:extLst>
      <p:ext uri="{BB962C8B-B14F-4D97-AF65-F5344CB8AC3E}">
        <p14:creationId xmlns:p14="http://schemas.microsoft.com/office/powerpoint/2010/main" val="18126720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Court Process once application filed</a:t>
            </a:r>
          </a:p>
        </p:txBody>
      </p:sp>
      <p:graphicFrame>
        <p:nvGraphicFramePr>
          <p:cNvPr id="6" name="Content Placeholder 5"/>
          <p:cNvGraphicFramePr>
            <a:graphicFrameLocks noGrp="1"/>
          </p:cNvGraphicFramePr>
          <p:nvPr>
            <p:ph idx="1"/>
            <p:extLst/>
          </p:nvPr>
        </p:nvGraphicFramePr>
        <p:xfrm>
          <a:off x="406864" y="1017535"/>
          <a:ext cx="8300907" cy="4163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406864" y="5251465"/>
            <a:ext cx="8300907" cy="646331"/>
          </a:xfrm>
          <a:prstGeom prst="rect">
            <a:avLst/>
          </a:prstGeom>
          <a:noFill/>
        </p:spPr>
        <p:txBody>
          <a:bodyPr wrap="square" rtlCol="0">
            <a:spAutoFit/>
          </a:bodyPr>
          <a:lstStyle/>
          <a:p>
            <a:r>
              <a:rPr lang="en-AU" dirty="0"/>
              <a:t>See Financial Cases Brochures 3-5 on the FCWA website for more information about each step</a:t>
            </a:r>
          </a:p>
        </p:txBody>
      </p:sp>
    </p:spTree>
    <p:extLst>
      <p:ext uri="{BB962C8B-B14F-4D97-AF65-F5344CB8AC3E}">
        <p14:creationId xmlns:p14="http://schemas.microsoft.com/office/powerpoint/2010/main" val="36388296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Attending court - Court etiquette </a:t>
            </a:r>
          </a:p>
        </p:txBody>
      </p:sp>
      <p:sp>
        <p:nvSpPr>
          <p:cNvPr id="3" name="Content Placeholder 2"/>
          <p:cNvSpPr>
            <a:spLocks noGrp="1"/>
          </p:cNvSpPr>
          <p:nvPr>
            <p:ph idx="1"/>
          </p:nvPr>
        </p:nvSpPr>
        <p:spPr>
          <a:xfrm>
            <a:off x="822959" y="1100628"/>
            <a:ext cx="7850393" cy="4762289"/>
          </a:xfrm>
        </p:spPr>
        <p:txBody>
          <a:bodyPr>
            <a:normAutofit fontScale="92500" lnSpcReduction="10000"/>
          </a:bodyPr>
          <a:lstStyle/>
          <a:p>
            <a:pPr>
              <a:buFont typeface="Arial"/>
              <a:buChar char="•"/>
            </a:pPr>
            <a:endParaRPr lang="en-US" sz="1000" b="0" dirty="0"/>
          </a:p>
          <a:p>
            <a:pPr>
              <a:buClr>
                <a:schemeClr val="accent2"/>
              </a:buClr>
              <a:buFont typeface="Arial"/>
              <a:buChar char="•"/>
            </a:pPr>
            <a:r>
              <a:rPr lang="en-US" sz="2400" b="0" dirty="0"/>
              <a:t>Arrive early and report to the court officer </a:t>
            </a:r>
          </a:p>
          <a:p>
            <a:pPr>
              <a:buClr>
                <a:schemeClr val="accent2"/>
              </a:buClr>
              <a:buFont typeface="Arial"/>
              <a:buChar char="•"/>
            </a:pPr>
            <a:r>
              <a:rPr lang="en-US" sz="2400" b="0" dirty="0"/>
              <a:t>Refer to the judicial officer as ‘your </a:t>
            </a:r>
            <a:r>
              <a:rPr lang="en-US" sz="2400" b="0" dirty="0" err="1"/>
              <a:t>Honour</a:t>
            </a:r>
            <a:r>
              <a:rPr lang="en-US" sz="2400" b="0" dirty="0"/>
              <a:t>’ (Judge/Magistrate) or ‘sir/ma’am’ (Judge/Magistrate/Registrar) </a:t>
            </a:r>
          </a:p>
          <a:p>
            <a:pPr>
              <a:buClr>
                <a:schemeClr val="accent2"/>
              </a:buClr>
              <a:buFont typeface="Arial"/>
              <a:buChar char="•"/>
            </a:pPr>
            <a:r>
              <a:rPr lang="en-US" sz="2400" b="0" dirty="0"/>
              <a:t>Stand when talking to the judicial officer</a:t>
            </a:r>
          </a:p>
          <a:p>
            <a:pPr>
              <a:buClr>
                <a:schemeClr val="accent2"/>
              </a:buClr>
              <a:buFont typeface="Arial"/>
              <a:buChar char="•"/>
            </a:pPr>
            <a:r>
              <a:rPr lang="en-US" sz="2400" b="0" dirty="0"/>
              <a:t>Do not talk over the judicial officer or the other party</a:t>
            </a:r>
          </a:p>
          <a:p>
            <a:pPr>
              <a:buClr>
                <a:schemeClr val="accent2"/>
              </a:buClr>
              <a:buFont typeface="Arial"/>
              <a:buChar char="•"/>
            </a:pPr>
            <a:r>
              <a:rPr lang="en-US" sz="2400" b="0" dirty="0"/>
              <a:t>Bow to the front of the court when entering and exiting the court room if the judicial officer is present</a:t>
            </a:r>
          </a:p>
          <a:p>
            <a:pPr>
              <a:buClr>
                <a:schemeClr val="accent2"/>
              </a:buClr>
              <a:buFont typeface="Arial"/>
              <a:buChar char="•"/>
            </a:pPr>
            <a:r>
              <a:rPr lang="en-US" sz="2400" b="0" dirty="0"/>
              <a:t>Ensure your phone is turned off before entering</a:t>
            </a:r>
          </a:p>
          <a:p>
            <a:pPr>
              <a:buClr>
                <a:schemeClr val="accent2"/>
              </a:buClr>
              <a:buFont typeface="Arial"/>
              <a:buChar char="•"/>
            </a:pPr>
            <a:r>
              <a:rPr lang="en-US" sz="2400" b="0" dirty="0"/>
              <a:t>Do not take food or drink in</a:t>
            </a:r>
          </a:p>
          <a:p>
            <a:pPr>
              <a:buClr>
                <a:schemeClr val="accent2"/>
              </a:buClr>
              <a:buFont typeface="Arial"/>
              <a:buChar char="•"/>
            </a:pPr>
            <a:r>
              <a:rPr lang="en-US" sz="2400" b="0" dirty="0"/>
              <a:t>Do not take children in with you – there is a child care service available at the Perth Family Court</a:t>
            </a:r>
          </a:p>
          <a:p>
            <a:pPr>
              <a:buClr>
                <a:schemeClr val="accent2"/>
              </a:buClr>
              <a:buFont typeface="Arial"/>
              <a:buChar char="•"/>
            </a:pPr>
            <a:r>
              <a:rPr lang="en-US" sz="2400" b="0" dirty="0"/>
              <a:t>Minimum neat casual dress</a:t>
            </a:r>
          </a:p>
          <a:p>
            <a:pPr marL="0" indent="0"/>
            <a:endParaRPr lang="en-US" sz="2400" dirty="0"/>
          </a:p>
        </p:txBody>
      </p:sp>
    </p:spTree>
    <p:extLst>
      <p:ext uri="{BB962C8B-B14F-4D97-AF65-F5344CB8AC3E}">
        <p14:creationId xmlns:p14="http://schemas.microsoft.com/office/powerpoint/2010/main" val="23217979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Court room layout</a:t>
            </a:r>
          </a:p>
        </p:txBody>
      </p:sp>
      <p:sp>
        <p:nvSpPr>
          <p:cNvPr id="4" name="Rectangle 3"/>
          <p:cNvSpPr/>
          <p:nvPr/>
        </p:nvSpPr>
        <p:spPr>
          <a:xfrm>
            <a:off x="3435722" y="1783976"/>
            <a:ext cx="2205318" cy="4303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5" name="Rectangle 4"/>
          <p:cNvSpPr/>
          <p:nvPr/>
        </p:nvSpPr>
        <p:spPr>
          <a:xfrm>
            <a:off x="3792069" y="2775698"/>
            <a:ext cx="1492623" cy="4303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7" name="Rectangle 6"/>
          <p:cNvSpPr/>
          <p:nvPr/>
        </p:nvSpPr>
        <p:spPr>
          <a:xfrm>
            <a:off x="2626883" y="3704664"/>
            <a:ext cx="3913093" cy="4303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8" name="Oval 7"/>
          <p:cNvSpPr/>
          <p:nvPr/>
        </p:nvSpPr>
        <p:spPr>
          <a:xfrm>
            <a:off x="4350114" y="1536323"/>
            <a:ext cx="363071" cy="34514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a:off x="4350115" y="2508998"/>
            <a:ext cx="363071" cy="34514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p:cNvSpPr/>
          <p:nvPr/>
        </p:nvSpPr>
        <p:spPr>
          <a:xfrm>
            <a:off x="5849690" y="3962399"/>
            <a:ext cx="363071" cy="34514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p:cNvSpPr/>
          <p:nvPr/>
        </p:nvSpPr>
        <p:spPr>
          <a:xfrm>
            <a:off x="2903550" y="3962399"/>
            <a:ext cx="363071" cy="34514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p:cNvSpPr/>
          <p:nvPr/>
        </p:nvSpPr>
        <p:spPr>
          <a:xfrm>
            <a:off x="641424" y="4959723"/>
            <a:ext cx="363071" cy="34514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p:cNvSpPr txBox="1"/>
          <p:nvPr/>
        </p:nvSpPr>
        <p:spPr>
          <a:xfrm>
            <a:off x="2379115" y="4307541"/>
            <a:ext cx="1775012" cy="369332"/>
          </a:xfrm>
          <a:prstGeom prst="rect">
            <a:avLst/>
          </a:prstGeom>
          <a:noFill/>
        </p:spPr>
        <p:txBody>
          <a:bodyPr wrap="square" rtlCol="0">
            <a:spAutoFit/>
          </a:bodyPr>
          <a:lstStyle/>
          <a:p>
            <a:r>
              <a:rPr lang="en-AU" dirty="0"/>
              <a:t>Respondent</a:t>
            </a:r>
          </a:p>
        </p:txBody>
      </p:sp>
      <p:sp>
        <p:nvSpPr>
          <p:cNvPr id="16" name="TextBox 15"/>
          <p:cNvSpPr txBox="1"/>
          <p:nvPr/>
        </p:nvSpPr>
        <p:spPr>
          <a:xfrm>
            <a:off x="223722" y="5304865"/>
            <a:ext cx="1775012" cy="369332"/>
          </a:xfrm>
          <a:prstGeom prst="rect">
            <a:avLst/>
          </a:prstGeom>
          <a:noFill/>
        </p:spPr>
        <p:txBody>
          <a:bodyPr wrap="square" rtlCol="0">
            <a:spAutoFit/>
          </a:bodyPr>
          <a:lstStyle/>
          <a:p>
            <a:r>
              <a:rPr lang="en-AU" dirty="0"/>
              <a:t>Court Usher</a:t>
            </a:r>
          </a:p>
        </p:txBody>
      </p:sp>
      <p:sp>
        <p:nvSpPr>
          <p:cNvPr id="17" name="TextBox 16"/>
          <p:cNvSpPr txBox="1"/>
          <p:nvPr/>
        </p:nvSpPr>
        <p:spPr>
          <a:xfrm>
            <a:off x="5560577" y="4335553"/>
            <a:ext cx="1775012" cy="369332"/>
          </a:xfrm>
          <a:prstGeom prst="rect">
            <a:avLst/>
          </a:prstGeom>
          <a:noFill/>
        </p:spPr>
        <p:txBody>
          <a:bodyPr wrap="square" rtlCol="0">
            <a:spAutoFit/>
          </a:bodyPr>
          <a:lstStyle/>
          <a:p>
            <a:r>
              <a:rPr lang="en-AU" dirty="0"/>
              <a:t>Applicant</a:t>
            </a:r>
          </a:p>
        </p:txBody>
      </p:sp>
      <p:sp>
        <p:nvSpPr>
          <p:cNvPr id="18" name="TextBox 17"/>
          <p:cNvSpPr txBox="1"/>
          <p:nvPr/>
        </p:nvSpPr>
        <p:spPr>
          <a:xfrm>
            <a:off x="3966882" y="2205783"/>
            <a:ext cx="1775012" cy="369332"/>
          </a:xfrm>
          <a:prstGeom prst="rect">
            <a:avLst/>
          </a:prstGeom>
          <a:noFill/>
        </p:spPr>
        <p:txBody>
          <a:bodyPr wrap="square" rtlCol="0">
            <a:spAutoFit/>
          </a:bodyPr>
          <a:lstStyle/>
          <a:p>
            <a:r>
              <a:rPr lang="en-AU" dirty="0"/>
              <a:t>Associate</a:t>
            </a:r>
          </a:p>
        </p:txBody>
      </p:sp>
      <p:sp>
        <p:nvSpPr>
          <p:cNvPr id="19" name="TextBox 18"/>
          <p:cNvSpPr txBox="1"/>
          <p:nvPr/>
        </p:nvSpPr>
        <p:spPr>
          <a:xfrm>
            <a:off x="3644142" y="1201400"/>
            <a:ext cx="2205547" cy="369332"/>
          </a:xfrm>
          <a:prstGeom prst="rect">
            <a:avLst/>
          </a:prstGeom>
          <a:noFill/>
        </p:spPr>
        <p:txBody>
          <a:bodyPr wrap="square" rtlCol="0">
            <a:spAutoFit/>
          </a:bodyPr>
          <a:lstStyle/>
          <a:p>
            <a:r>
              <a:rPr lang="en-AU" dirty="0"/>
              <a:t>Judge/Magistrate</a:t>
            </a:r>
          </a:p>
        </p:txBody>
      </p:sp>
      <p:sp>
        <p:nvSpPr>
          <p:cNvPr id="21" name="Oval 20"/>
          <p:cNvSpPr/>
          <p:nvPr/>
        </p:nvSpPr>
        <p:spPr>
          <a:xfrm>
            <a:off x="6080029" y="5435968"/>
            <a:ext cx="363071" cy="345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Oval 21"/>
          <p:cNvSpPr/>
          <p:nvPr/>
        </p:nvSpPr>
        <p:spPr>
          <a:xfrm>
            <a:off x="5528448" y="5435972"/>
            <a:ext cx="363071" cy="345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val 22"/>
          <p:cNvSpPr/>
          <p:nvPr/>
        </p:nvSpPr>
        <p:spPr>
          <a:xfrm>
            <a:off x="4935425" y="5443815"/>
            <a:ext cx="363071" cy="345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Oval 23"/>
          <p:cNvSpPr/>
          <p:nvPr/>
        </p:nvSpPr>
        <p:spPr>
          <a:xfrm>
            <a:off x="4383844" y="5435972"/>
            <a:ext cx="363071" cy="345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Oval 24"/>
          <p:cNvSpPr/>
          <p:nvPr/>
        </p:nvSpPr>
        <p:spPr>
          <a:xfrm>
            <a:off x="3864771" y="5454464"/>
            <a:ext cx="363071" cy="345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Oval 25"/>
          <p:cNvSpPr/>
          <p:nvPr/>
        </p:nvSpPr>
        <p:spPr>
          <a:xfrm>
            <a:off x="3285544" y="5444938"/>
            <a:ext cx="363071" cy="345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Oval 26"/>
          <p:cNvSpPr/>
          <p:nvPr/>
        </p:nvSpPr>
        <p:spPr>
          <a:xfrm>
            <a:off x="2706317" y="5452781"/>
            <a:ext cx="363071" cy="345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Box 27"/>
          <p:cNvSpPr txBox="1"/>
          <p:nvPr/>
        </p:nvSpPr>
        <p:spPr>
          <a:xfrm>
            <a:off x="4116507" y="5074483"/>
            <a:ext cx="1775012" cy="369332"/>
          </a:xfrm>
          <a:prstGeom prst="rect">
            <a:avLst/>
          </a:prstGeom>
          <a:noFill/>
        </p:spPr>
        <p:txBody>
          <a:bodyPr wrap="square" rtlCol="0">
            <a:spAutoFit/>
          </a:bodyPr>
          <a:lstStyle/>
          <a:p>
            <a:r>
              <a:rPr lang="en-AU" dirty="0"/>
              <a:t>Seating</a:t>
            </a:r>
          </a:p>
        </p:txBody>
      </p:sp>
    </p:spTree>
    <p:extLst>
      <p:ext uri="{BB962C8B-B14F-4D97-AF65-F5344CB8AC3E}">
        <p14:creationId xmlns:p14="http://schemas.microsoft.com/office/powerpoint/2010/main" val="2934836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Injunctions</a:t>
            </a:r>
          </a:p>
        </p:txBody>
      </p:sp>
      <p:sp>
        <p:nvSpPr>
          <p:cNvPr id="3" name="TextBox 2"/>
          <p:cNvSpPr txBox="1"/>
          <p:nvPr/>
        </p:nvSpPr>
        <p:spPr>
          <a:xfrm>
            <a:off x="822960" y="1127590"/>
            <a:ext cx="7520940" cy="1569660"/>
          </a:xfrm>
          <a:prstGeom prst="rect">
            <a:avLst/>
          </a:prstGeom>
          <a:noFill/>
        </p:spPr>
        <p:txBody>
          <a:bodyPr wrap="square" rtlCol="0">
            <a:spAutoFit/>
          </a:bodyPr>
          <a:lstStyle/>
          <a:p>
            <a:r>
              <a:rPr lang="en-AU" sz="2400" dirty="0"/>
              <a:t>In some situations a client may need to apply for orders to prevent the other party from taking certain actions.</a:t>
            </a:r>
          </a:p>
          <a:p>
            <a:endParaRPr lang="en-AU" sz="2400" dirty="0"/>
          </a:p>
          <a:p>
            <a:endParaRPr lang="en-AU" sz="2400" dirty="0"/>
          </a:p>
        </p:txBody>
      </p:sp>
      <p:sp>
        <p:nvSpPr>
          <p:cNvPr id="4" name="TextBox 3"/>
          <p:cNvSpPr txBox="1"/>
          <p:nvPr/>
        </p:nvSpPr>
        <p:spPr>
          <a:xfrm>
            <a:off x="822960" y="2235199"/>
            <a:ext cx="3241040" cy="3139321"/>
          </a:xfrm>
          <a:prstGeom prst="rect">
            <a:avLst/>
          </a:prstGeom>
          <a:noFill/>
        </p:spPr>
        <p:txBody>
          <a:bodyPr wrap="square" rtlCol="0">
            <a:spAutoFit/>
          </a:bodyPr>
          <a:lstStyle/>
          <a:p>
            <a:r>
              <a:rPr lang="en-AU" dirty="0"/>
              <a:t>Scenario A:</a:t>
            </a:r>
          </a:p>
          <a:p>
            <a:pPr marL="285750" indent="-285750">
              <a:buClr>
                <a:schemeClr val="accent2"/>
              </a:buClr>
              <a:buFont typeface="Arial" panose="020B0604020202020204" pitchFamily="34" charset="0"/>
              <a:buChar char="•"/>
            </a:pPr>
            <a:r>
              <a:rPr lang="en-AU" dirty="0"/>
              <a:t>A has been caring for the children at home, while B has been working</a:t>
            </a:r>
          </a:p>
          <a:p>
            <a:pPr marL="285750" indent="-285750">
              <a:buClr>
                <a:schemeClr val="accent2"/>
              </a:buClr>
              <a:buFont typeface="Arial" panose="020B0604020202020204" pitchFamily="34" charset="0"/>
              <a:buChar char="•"/>
            </a:pPr>
            <a:r>
              <a:rPr lang="en-AU" dirty="0"/>
              <a:t>A moved out after separation with the children</a:t>
            </a:r>
          </a:p>
          <a:p>
            <a:pPr marL="285750" indent="-285750">
              <a:buClr>
                <a:schemeClr val="accent2"/>
              </a:buClr>
              <a:buFont typeface="Arial" panose="020B0604020202020204" pitchFamily="34" charset="0"/>
              <a:buChar char="•"/>
            </a:pPr>
            <a:r>
              <a:rPr lang="en-AU" dirty="0"/>
              <a:t>The family home is in B’s name</a:t>
            </a:r>
          </a:p>
          <a:p>
            <a:pPr marL="285750" indent="-285750">
              <a:buClr>
                <a:schemeClr val="accent2"/>
              </a:buClr>
              <a:buFont typeface="Arial" panose="020B0604020202020204" pitchFamily="34" charset="0"/>
              <a:buChar char="•"/>
            </a:pPr>
            <a:r>
              <a:rPr lang="en-AU" dirty="0"/>
              <a:t>A has noticed that the family home was recently listed online for sale</a:t>
            </a:r>
          </a:p>
        </p:txBody>
      </p:sp>
      <p:sp>
        <p:nvSpPr>
          <p:cNvPr id="6" name="TextBox 5"/>
          <p:cNvSpPr txBox="1"/>
          <p:nvPr/>
        </p:nvSpPr>
        <p:spPr>
          <a:xfrm>
            <a:off x="4746171" y="2235199"/>
            <a:ext cx="3597729" cy="3416320"/>
          </a:xfrm>
          <a:prstGeom prst="rect">
            <a:avLst/>
          </a:prstGeom>
          <a:noFill/>
        </p:spPr>
        <p:txBody>
          <a:bodyPr wrap="square" rtlCol="0">
            <a:spAutoFit/>
          </a:bodyPr>
          <a:lstStyle/>
          <a:p>
            <a:r>
              <a:rPr lang="en-AU" dirty="0"/>
              <a:t>Scenario B:</a:t>
            </a:r>
          </a:p>
          <a:p>
            <a:pPr marL="285750" indent="-285750">
              <a:buClr>
                <a:schemeClr val="accent2"/>
              </a:buClr>
              <a:buFont typeface="Arial" panose="020B0604020202020204" pitchFamily="34" charset="0"/>
              <a:buChar char="•"/>
            </a:pPr>
            <a:r>
              <a:rPr lang="en-AU" dirty="0"/>
              <a:t>C and D have separated</a:t>
            </a:r>
          </a:p>
          <a:p>
            <a:pPr marL="285750" indent="-285750">
              <a:buClr>
                <a:schemeClr val="accent2"/>
              </a:buClr>
              <a:buFont typeface="Arial" panose="020B0604020202020204" pitchFamily="34" charset="0"/>
              <a:buChar char="•"/>
            </a:pPr>
            <a:r>
              <a:rPr lang="en-AU" dirty="0"/>
              <a:t>Both are still living in the family home</a:t>
            </a:r>
          </a:p>
          <a:p>
            <a:pPr marL="285750" indent="-285750">
              <a:buClr>
                <a:schemeClr val="accent2"/>
              </a:buClr>
              <a:buFont typeface="Arial" panose="020B0604020202020204" pitchFamily="34" charset="0"/>
              <a:buChar char="•"/>
            </a:pPr>
            <a:r>
              <a:rPr lang="en-AU" dirty="0"/>
              <a:t>C cares for the children and D works</a:t>
            </a:r>
          </a:p>
          <a:p>
            <a:pPr marL="285750" indent="-285750">
              <a:buClr>
                <a:schemeClr val="accent2"/>
              </a:buClr>
              <a:buFont typeface="Arial" panose="020B0604020202020204" pitchFamily="34" charset="0"/>
              <a:buChar char="•"/>
            </a:pPr>
            <a:r>
              <a:rPr lang="en-AU" dirty="0"/>
              <a:t>D is refusing to move out – D says D was the one paying the mortgage so D should get to stay</a:t>
            </a:r>
          </a:p>
          <a:p>
            <a:pPr marL="285750" indent="-285750">
              <a:buClr>
                <a:schemeClr val="accent2"/>
              </a:buClr>
              <a:buFont typeface="Arial" panose="020B0604020202020204" pitchFamily="34" charset="0"/>
              <a:buChar char="•"/>
            </a:pPr>
            <a:r>
              <a:rPr lang="en-AU" dirty="0"/>
              <a:t>D is becoming more aggressive towards C in an attempt to convince C to move out</a:t>
            </a:r>
          </a:p>
        </p:txBody>
      </p:sp>
    </p:spTree>
    <p:extLst>
      <p:ext uri="{BB962C8B-B14F-4D97-AF65-F5344CB8AC3E}">
        <p14:creationId xmlns:p14="http://schemas.microsoft.com/office/powerpoint/2010/main" val="28276688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Injunctions: Preserving Property</a:t>
            </a:r>
          </a:p>
        </p:txBody>
      </p:sp>
      <p:sp>
        <p:nvSpPr>
          <p:cNvPr id="3" name="TextBox 2"/>
          <p:cNvSpPr txBox="1"/>
          <p:nvPr/>
        </p:nvSpPr>
        <p:spPr>
          <a:xfrm>
            <a:off x="4282126" y="1638933"/>
            <a:ext cx="4551218" cy="2677656"/>
          </a:xfrm>
          <a:prstGeom prst="rect">
            <a:avLst/>
          </a:prstGeom>
          <a:noFill/>
        </p:spPr>
        <p:txBody>
          <a:bodyPr wrap="square" rtlCol="0">
            <a:spAutoFit/>
          </a:bodyPr>
          <a:lstStyle/>
          <a:p>
            <a:r>
              <a:rPr lang="en-AU" sz="2400" dirty="0"/>
              <a:t>Concerns with this scenario</a:t>
            </a:r>
          </a:p>
          <a:p>
            <a:endParaRPr lang="en-AU" sz="2400" dirty="0"/>
          </a:p>
          <a:p>
            <a:r>
              <a:rPr lang="en-AU" sz="2400" dirty="0"/>
              <a:t>Requirements:</a:t>
            </a:r>
          </a:p>
          <a:p>
            <a:pPr marL="285750" indent="-285750">
              <a:buClr>
                <a:schemeClr val="accent2"/>
              </a:buClr>
              <a:buFont typeface="Arial" panose="020B0604020202020204" pitchFamily="34" charset="0"/>
              <a:buChar char="•"/>
            </a:pPr>
            <a:r>
              <a:rPr lang="en-AU" sz="2400" dirty="0"/>
              <a:t>Existing or potential claim</a:t>
            </a:r>
          </a:p>
          <a:p>
            <a:pPr marL="285750" indent="-285750">
              <a:buClr>
                <a:schemeClr val="accent2"/>
              </a:buClr>
              <a:buFont typeface="Arial" panose="020B0604020202020204" pitchFamily="34" charset="0"/>
              <a:buChar char="•"/>
            </a:pPr>
            <a:r>
              <a:rPr lang="en-AU" sz="2400" dirty="0"/>
              <a:t>Danger of claim being defeated or prejudiced</a:t>
            </a:r>
          </a:p>
          <a:p>
            <a:endParaRPr lang="en-AU" sz="2400" dirty="0"/>
          </a:p>
        </p:txBody>
      </p:sp>
      <p:sp>
        <p:nvSpPr>
          <p:cNvPr id="4" name="TextBox 3"/>
          <p:cNvSpPr txBox="1"/>
          <p:nvPr/>
        </p:nvSpPr>
        <p:spPr>
          <a:xfrm>
            <a:off x="202210" y="1622862"/>
            <a:ext cx="3241040" cy="3139321"/>
          </a:xfrm>
          <a:prstGeom prst="rect">
            <a:avLst/>
          </a:prstGeom>
          <a:noFill/>
          <a:ln w="41275">
            <a:solidFill>
              <a:schemeClr val="accent2"/>
            </a:solidFill>
          </a:ln>
        </p:spPr>
        <p:txBody>
          <a:bodyPr wrap="square" rtlCol="0">
            <a:spAutoFit/>
          </a:bodyPr>
          <a:lstStyle/>
          <a:p>
            <a:r>
              <a:rPr lang="en-AU" dirty="0"/>
              <a:t>Scenario A:</a:t>
            </a:r>
          </a:p>
          <a:p>
            <a:pPr marL="285750" indent="-285750">
              <a:buClr>
                <a:schemeClr val="accent2"/>
              </a:buClr>
              <a:buFont typeface="Arial" panose="020B0604020202020204" pitchFamily="34" charset="0"/>
              <a:buChar char="•"/>
            </a:pPr>
            <a:r>
              <a:rPr lang="en-AU" dirty="0"/>
              <a:t>A has been caring for the children at home, while B has been working</a:t>
            </a:r>
          </a:p>
          <a:p>
            <a:pPr marL="285750" indent="-285750">
              <a:buClr>
                <a:schemeClr val="accent2"/>
              </a:buClr>
              <a:buFont typeface="Arial" panose="020B0604020202020204" pitchFamily="34" charset="0"/>
              <a:buChar char="•"/>
            </a:pPr>
            <a:r>
              <a:rPr lang="en-AU" dirty="0"/>
              <a:t>A moved out after separation with the children</a:t>
            </a:r>
          </a:p>
          <a:p>
            <a:pPr marL="285750" indent="-285750">
              <a:buClr>
                <a:schemeClr val="accent2"/>
              </a:buClr>
              <a:buFont typeface="Arial" panose="020B0604020202020204" pitchFamily="34" charset="0"/>
              <a:buChar char="•"/>
            </a:pPr>
            <a:r>
              <a:rPr lang="en-AU" dirty="0"/>
              <a:t>The family home is in B’s name</a:t>
            </a:r>
          </a:p>
          <a:p>
            <a:pPr marL="285750" indent="-285750">
              <a:buClr>
                <a:schemeClr val="accent2"/>
              </a:buClr>
              <a:buFont typeface="Arial" panose="020B0604020202020204" pitchFamily="34" charset="0"/>
              <a:buChar char="•"/>
            </a:pPr>
            <a:r>
              <a:rPr lang="en-AU" dirty="0"/>
              <a:t>A has noticed that the family home was recently listed online for sale</a:t>
            </a:r>
          </a:p>
        </p:txBody>
      </p:sp>
      <p:sp>
        <p:nvSpPr>
          <p:cNvPr id="7" name="TextBox 6"/>
          <p:cNvSpPr txBox="1"/>
          <p:nvPr/>
        </p:nvSpPr>
        <p:spPr>
          <a:xfrm>
            <a:off x="3971471" y="4252395"/>
            <a:ext cx="5172529" cy="1569660"/>
          </a:xfrm>
          <a:prstGeom prst="rect">
            <a:avLst/>
          </a:prstGeom>
          <a:noFill/>
        </p:spPr>
        <p:txBody>
          <a:bodyPr wrap="square" rtlCol="0">
            <a:spAutoFit/>
          </a:bodyPr>
          <a:lstStyle/>
          <a:p>
            <a:endParaRPr lang="en-AU" sz="2400" dirty="0"/>
          </a:p>
          <a:p>
            <a:r>
              <a:rPr lang="en-AU" sz="2400" dirty="0"/>
              <a:t>Injunctions: FLA s114 (1)  </a:t>
            </a:r>
            <a:r>
              <a:rPr lang="en-AU" sz="2400" i="1" dirty="0"/>
              <a:t>Marriage</a:t>
            </a:r>
          </a:p>
          <a:p>
            <a:r>
              <a:rPr lang="en-AU" sz="2400" i="1" dirty="0"/>
              <a:t>			</a:t>
            </a:r>
            <a:r>
              <a:rPr lang="en-AU" sz="2400" dirty="0"/>
              <a:t>FCA s235A 		</a:t>
            </a:r>
            <a:r>
              <a:rPr lang="en-AU" sz="2400" i="1" dirty="0"/>
              <a:t>De facto</a:t>
            </a:r>
            <a:endParaRPr lang="en-AU" sz="2400" dirty="0"/>
          </a:p>
          <a:p>
            <a:endParaRPr lang="en-AU" sz="2400" dirty="0"/>
          </a:p>
        </p:txBody>
      </p:sp>
    </p:spTree>
    <p:extLst>
      <p:ext uri="{BB962C8B-B14F-4D97-AF65-F5344CB8AC3E}">
        <p14:creationId xmlns:p14="http://schemas.microsoft.com/office/powerpoint/2010/main" val="30030721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Injunctions: Exclusive occupation</a:t>
            </a:r>
          </a:p>
        </p:txBody>
      </p:sp>
      <p:sp>
        <p:nvSpPr>
          <p:cNvPr id="3" name="TextBox 2"/>
          <p:cNvSpPr txBox="1"/>
          <p:nvPr/>
        </p:nvSpPr>
        <p:spPr>
          <a:xfrm>
            <a:off x="4282126" y="1638933"/>
            <a:ext cx="4551218" cy="830997"/>
          </a:xfrm>
          <a:prstGeom prst="rect">
            <a:avLst/>
          </a:prstGeom>
          <a:noFill/>
        </p:spPr>
        <p:txBody>
          <a:bodyPr wrap="square" rtlCol="0">
            <a:spAutoFit/>
          </a:bodyPr>
          <a:lstStyle/>
          <a:p>
            <a:r>
              <a:rPr lang="en-AU" sz="2400" dirty="0"/>
              <a:t>Concerns with this scenario</a:t>
            </a:r>
          </a:p>
          <a:p>
            <a:endParaRPr lang="en-AU" sz="2400" dirty="0"/>
          </a:p>
        </p:txBody>
      </p:sp>
      <p:sp>
        <p:nvSpPr>
          <p:cNvPr id="4" name="TextBox 3"/>
          <p:cNvSpPr txBox="1"/>
          <p:nvPr/>
        </p:nvSpPr>
        <p:spPr>
          <a:xfrm>
            <a:off x="202210" y="1622862"/>
            <a:ext cx="3241040" cy="3970318"/>
          </a:xfrm>
          <a:prstGeom prst="rect">
            <a:avLst/>
          </a:prstGeom>
          <a:noFill/>
          <a:ln w="41275">
            <a:solidFill>
              <a:schemeClr val="accent2"/>
            </a:solidFill>
          </a:ln>
        </p:spPr>
        <p:txBody>
          <a:bodyPr wrap="square" rtlCol="0">
            <a:spAutoFit/>
          </a:bodyPr>
          <a:lstStyle/>
          <a:p>
            <a:r>
              <a:rPr lang="en-AU" dirty="0"/>
              <a:t>Scenario B:</a:t>
            </a:r>
          </a:p>
          <a:p>
            <a:pPr marL="285750" indent="-285750">
              <a:buClr>
                <a:schemeClr val="accent2"/>
              </a:buClr>
              <a:buFont typeface="Arial" panose="020B0604020202020204" pitchFamily="34" charset="0"/>
              <a:buChar char="•"/>
            </a:pPr>
            <a:r>
              <a:rPr lang="en-AU" dirty="0"/>
              <a:t>C and D have separated</a:t>
            </a:r>
          </a:p>
          <a:p>
            <a:pPr marL="285750" indent="-285750">
              <a:buClr>
                <a:schemeClr val="accent2"/>
              </a:buClr>
              <a:buFont typeface="Arial" panose="020B0604020202020204" pitchFamily="34" charset="0"/>
              <a:buChar char="•"/>
            </a:pPr>
            <a:r>
              <a:rPr lang="en-AU" dirty="0"/>
              <a:t>Both are still living in the family home</a:t>
            </a:r>
          </a:p>
          <a:p>
            <a:pPr marL="285750" indent="-285750">
              <a:buClr>
                <a:schemeClr val="accent2"/>
              </a:buClr>
              <a:buFont typeface="Arial" panose="020B0604020202020204" pitchFamily="34" charset="0"/>
              <a:buChar char="•"/>
            </a:pPr>
            <a:r>
              <a:rPr lang="en-AU" dirty="0"/>
              <a:t>C cares for the children and D works</a:t>
            </a:r>
          </a:p>
          <a:p>
            <a:pPr marL="285750" indent="-285750">
              <a:buClr>
                <a:schemeClr val="accent2"/>
              </a:buClr>
              <a:buFont typeface="Arial" panose="020B0604020202020204" pitchFamily="34" charset="0"/>
              <a:buChar char="•"/>
            </a:pPr>
            <a:r>
              <a:rPr lang="en-AU" dirty="0"/>
              <a:t>D is refusing to move out – D says D was the one paying the mortgage so D should get to stay</a:t>
            </a:r>
          </a:p>
          <a:p>
            <a:pPr marL="285750" indent="-285750">
              <a:buClr>
                <a:schemeClr val="accent2"/>
              </a:buClr>
              <a:buFont typeface="Arial" panose="020B0604020202020204" pitchFamily="34" charset="0"/>
              <a:buChar char="•"/>
            </a:pPr>
            <a:r>
              <a:rPr lang="en-AU" dirty="0"/>
              <a:t>D is becoming more aggressive towards C in an attempt to convince C to move out</a:t>
            </a:r>
          </a:p>
        </p:txBody>
      </p:sp>
      <p:sp>
        <p:nvSpPr>
          <p:cNvPr id="7" name="TextBox 6"/>
          <p:cNvSpPr txBox="1"/>
          <p:nvPr/>
        </p:nvSpPr>
        <p:spPr>
          <a:xfrm>
            <a:off x="3971471" y="4252395"/>
            <a:ext cx="5172529" cy="1569660"/>
          </a:xfrm>
          <a:prstGeom prst="rect">
            <a:avLst/>
          </a:prstGeom>
          <a:noFill/>
        </p:spPr>
        <p:txBody>
          <a:bodyPr wrap="square" rtlCol="0">
            <a:spAutoFit/>
          </a:bodyPr>
          <a:lstStyle/>
          <a:p>
            <a:endParaRPr lang="en-AU" sz="2400" dirty="0"/>
          </a:p>
          <a:p>
            <a:r>
              <a:rPr lang="en-AU" sz="2400" dirty="0"/>
              <a:t>Injunctions: FLA s114 (1)  </a:t>
            </a:r>
            <a:r>
              <a:rPr lang="en-AU" sz="2400" i="1" dirty="0"/>
              <a:t>Marriage</a:t>
            </a:r>
          </a:p>
          <a:p>
            <a:r>
              <a:rPr lang="en-AU" sz="2400" i="1" dirty="0"/>
              <a:t>			</a:t>
            </a:r>
            <a:r>
              <a:rPr lang="en-AU" sz="2400" dirty="0"/>
              <a:t>FCA s235A 		</a:t>
            </a:r>
            <a:r>
              <a:rPr lang="en-AU" sz="2400" i="1" dirty="0"/>
              <a:t>De facto</a:t>
            </a:r>
            <a:endParaRPr lang="en-AU" sz="2400" dirty="0"/>
          </a:p>
          <a:p>
            <a:endParaRPr lang="en-AU" sz="2400" dirty="0"/>
          </a:p>
        </p:txBody>
      </p:sp>
    </p:spTree>
    <p:extLst>
      <p:ext uri="{BB962C8B-B14F-4D97-AF65-F5344CB8AC3E}">
        <p14:creationId xmlns:p14="http://schemas.microsoft.com/office/powerpoint/2010/main" val="31559485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Applying for further Interim orders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3670" y="914400"/>
            <a:ext cx="3324947" cy="4703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1766" y="1592047"/>
            <a:ext cx="4623099" cy="3046988"/>
          </a:xfrm>
          <a:prstGeom prst="rect">
            <a:avLst/>
          </a:prstGeom>
          <a:noFill/>
        </p:spPr>
        <p:txBody>
          <a:bodyPr wrap="square" rtlCol="0">
            <a:spAutoFit/>
          </a:bodyPr>
          <a:lstStyle/>
          <a:p>
            <a:r>
              <a:rPr lang="en-AU" sz="2400" dirty="0"/>
              <a:t>Once proceedings have started you can amend the orders you sought if things change.</a:t>
            </a:r>
          </a:p>
          <a:p>
            <a:endParaRPr lang="en-AU" sz="2400" dirty="0"/>
          </a:p>
          <a:p>
            <a:r>
              <a:rPr lang="en-AU" sz="2400" dirty="0"/>
              <a:t>To do so you need to file a:</a:t>
            </a:r>
          </a:p>
          <a:p>
            <a:pPr marL="457200" indent="-457200">
              <a:buClr>
                <a:schemeClr val="accent2"/>
              </a:buClr>
              <a:buFont typeface="Arial" panose="020B0604020202020204" pitchFamily="34" charset="0"/>
              <a:buChar char="•"/>
            </a:pPr>
            <a:r>
              <a:rPr lang="en-AU" sz="2400" dirty="0"/>
              <a:t>Form 2 Application in a Case</a:t>
            </a:r>
          </a:p>
          <a:p>
            <a:pPr marL="457200" indent="-457200">
              <a:buClr>
                <a:schemeClr val="accent2"/>
              </a:buClr>
              <a:buFont typeface="Arial" panose="020B0604020202020204" pitchFamily="34" charset="0"/>
              <a:buChar char="•"/>
            </a:pPr>
            <a:r>
              <a:rPr lang="en-AU" sz="2400" dirty="0"/>
              <a:t>Affidavit in Support</a:t>
            </a:r>
          </a:p>
          <a:p>
            <a:pPr marL="457200" indent="-457200">
              <a:buClr>
                <a:schemeClr val="accent2"/>
              </a:buClr>
              <a:buFont typeface="Arial" panose="020B0604020202020204" pitchFamily="34" charset="0"/>
              <a:buChar char="•"/>
            </a:pPr>
            <a:r>
              <a:rPr lang="en-AU" sz="2400" dirty="0"/>
              <a:t>Certificate of Conferral</a:t>
            </a:r>
          </a:p>
        </p:txBody>
      </p:sp>
    </p:spTree>
    <p:extLst>
      <p:ext uri="{BB962C8B-B14F-4D97-AF65-F5344CB8AC3E}">
        <p14:creationId xmlns:p14="http://schemas.microsoft.com/office/powerpoint/2010/main" val="40570428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Responding to further interim orders</a:t>
            </a:r>
          </a:p>
        </p:txBody>
      </p:sp>
      <p:sp>
        <p:nvSpPr>
          <p:cNvPr id="3" name="Content Placeholder 2"/>
          <p:cNvSpPr>
            <a:spLocks noGrp="1"/>
          </p:cNvSpPr>
          <p:nvPr>
            <p:ph idx="1"/>
          </p:nvPr>
        </p:nvSpPr>
        <p:spPr>
          <a:xfrm>
            <a:off x="822960" y="1114075"/>
            <a:ext cx="7520940" cy="3579849"/>
          </a:xfrm>
        </p:spPr>
        <p:txBody>
          <a:bodyPr>
            <a:normAutofit/>
          </a:bodyPr>
          <a:lstStyle/>
          <a:p>
            <a:pPr>
              <a:buFont typeface="Arial" panose="020B0604020202020204" pitchFamily="34" charset="0"/>
              <a:buChar char="•"/>
            </a:pPr>
            <a:endParaRPr lang="en-US" sz="2400" b="0" dirty="0"/>
          </a:p>
          <a:p>
            <a:pPr>
              <a:buClr>
                <a:schemeClr val="accent2"/>
              </a:buClr>
              <a:buFont typeface="Arial" panose="020B0604020202020204" pitchFamily="34" charset="0"/>
              <a:buChar char="•"/>
            </a:pPr>
            <a:r>
              <a:rPr lang="en-US" sz="2400" b="0" dirty="0"/>
              <a:t>Form 2A Response to Application in a Case</a:t>
            </a:r>
          </a:p>
          <a:p>
            <a:pPr>
              <a:buClr>
                <a:schemeClr val="accent2"/>
              </a:buClr>
              <a:buFont typeface="Arial" panose="020B0604020202020204" pitchFamily="34" charset="0"/>
              <a:buChar char="•"/>
            </a:pPr>
            <a:r>
              <a:rPr lang="en-US" sz="2400" b="0" dirty="0"/>
              <a:t>Affidavit in Support</a:t>
            </a:r>
          </a:p>
          <a:p>
            <a:pPr>
              <a:buClr>
                <a:schemeClr val="accent2"/>
              </a:buClr>
              <a:buFont typeface="Arial" panose="020B0604020202020204" pitchFamily="34" charset="0"/>
              <a:buChar char="•"/>
            </a:pPr>
            <a:r>
              <a:rPr lang="en-US" sz="2400" b="0" dirty="0"/>
              <a:t>Certificate of Conferral</a:t>
            </a:r>
          </a:p>
        </p:txBody>
      </p:sp>
    </p:spTree>
    <p:extLst>
      <p:ext uri="{BB962C8B-B14F-4D97-AF65-F5344CB8AC3E}">
        <p14:creationId xmlns:p14="http://schemas.microsoft.com/office/powerpoint/2010/main" val="31300049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5082" y="1100628"/>
            <a:ext cx="7194177" cy="3579849"/>
          </a:xfrm>
        </p:spPr>
        <p:txBody>
          <a:bodyPr>
            <a:normAutofit fontScale="92500" lnSpcReduction="20000"/>
          </a:bodyPr>
          <a:lstStyle/>
          <a:p>
            <a:pPr algn="ctr"/>
            <a:endParaRPr lang="en-AU" sz="2400" b="0" dirty="0"/>
          </a:p>
          <a:p>
            <a:pPr algn="ctr"/>
            <a:r>
              <a:rPr lang="en-AU" sz="3200" dirty="0"/>
              <a:t>REMEMBER…</a:t>
            </a:r>
          </a:p>
          <a:p>
            <a:pPr algn="ctr"/>
            <a:endParaRPr lang="en-AU" sz="1000" b="0" dirty="0"/>
          </a:p>
          <a:p>
            <a:pPr algn="ctr"/>
            <a:r>
              <a:rPr lang="en-AU" sz="3200" b="0" dirty="0"/>
              <a:t>The client can still negotiate and settle with the other party </a:t>
            </a:r>
            <a:r>
              <a:rPr lang="en-AU" sz="3200" b="0" u="sng" dirty="0"/>
              <a:t>at any point </a:t>
            </a:r>
            <a:r>
              <a:rPr lang="en-AU" sz="3200" b="0" dirty="0"/>
              <a:t>up to their trial commencing.</a:t>
            </a:r>
          </a:p>
          <a:p>
            <a:pPr algn="ctr"/>
            <a:endParaRPr lang="en-AU" sz="3200" b="0" dirty="0"/>
          </a:p>
          <a:p>
            <a:pPr algn="ctr"/>
            <a:r>
              <a:rPr lang="en-AU" sz="3200" b="0" dirty="0"/>
              <a:t>If they do settle, they need to file </a:t>
            </a:r>
            <a:r>
              <a:rPr lang="en-AU" sz="3200" b="0" u="sng" dirty="0"/>
              <a:t>consent orders</a:t>
            </a:r>
            <a:r>
              <a:rPr lang="en-AU" sz="3200" b="0" dirty="0"/>
              <a:t>!</a:t>
            </a:r>
          </a:p>
        </p:txBody>
      </p:sp>
    </p:spTree>
    <p:extLst>
      <p:ext uri="{BB962C8B-B14F-4D97-AF65-F5344CB8AC3E}">
        <p14:creationId xmlns:p14="http://schemas.microsoft.com/office/powerpoint/2010/main" val="1684357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22960" y="383137"/>
            <a:ext cx="7520940" cy="548640"/>
          </a:xfrm>
          <a:prstGeom prst="rect">
            <a:avLst/>
          </a:prstGeom>
        </p:spPr>
        <p:txBody>
          <a:bodyP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dirty="0"/>
              <a:t>USEFUL RESOURCES</a:t>
            </a:r>
          </a:p>
        </p:txBody>
      </p:sp>
      <p:sp>
        <p:nvSpPr>
          <p:cNvPr id="3" name="Content Placeholder 2"/>
          <p:cNvSpPr txBox="1">
            <a:spLocks/>
          </p:cNvSpPr>
          <p:nvPr/>
        </p:nvSpPr>
        <p:spPr>
          <a:xfrm>
            <a:off x="822960" y="1100628"/>
            <a:ext cx="7520940" cy="4030172"/>
          </a:xfrm>
          <a:prstGeom prst="rect">
            <a:avLst/>
          </a:prstGeom>
        </p:spPr>
        <p:txBody>
          <a:bodyPr>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Font typeface="Arial"/>
              <a:buChar char="•"/>
            </a:pPr>
            <a:endParaRPr lang="en-US" sz="2800" b="0" dirty="0"/>
          </a:p>
          <a:p>
            <a:pPr>
              <a:buFont typeface="Arial"/>
              <a:buChar char="•"/>
            </a:pPr>
            <a:endParaRPr lang="en-US" sz="2800" dirty="0"/>
          </a:p>
          <a:p>
            <a:pPr>
              <a:buFont typeface="Arial"/>
              <a:buChar char="•"/>
            </a:pPr>
            <a:endParaRPr lang="en-US" sz="2800" dirty="0"/>
          </a:p>
        </p:txBody>
      </p:sp>
      <p:sp>
        <p:nvSpPr>
          <p:cNvPr id="4" name="Rectangle 3"/>
          <p:cNvSpPr/>
          <p:nvPr/>
        </p:nvSpPr>
        <p:spPr>
          <a:xfrm>
            <a:off x="822960" y="1298631"/>
            <a:ext cx="7791651" cy="4093428"/>
          </a:xfrm>
          <a:prstGeom prst="rect">
            <a:avLst/>
          </a:prstGeom>
        </p:spPr>
        <p:txBody>
          <a:bodyPr wrap="square">
            <a:spAutoFit/>
          </a:bodyPr>
          <a:lstStyle/>
          <a:p>
            <a:r>
              <a:rPr lang="en-AU" sz="2000" b="1" dirty="0"/>
              <a:t>Family Court of WA</a:t>
            </a:r>
            <a:r>
              <a:rPr lang="en-AU" sz="2000" dirty="0"/>
              <a:t> website: </a:t>
            </a:r>
            <a:r>
              <a:rPr lang="en-AU" sz="2000" dirty="0">
                <a:hlinkClick r:id="rId3"/>
              </a:rPr>
              <a:t>www.familycourt.wa.gov.au</a:t>
            </a:r>
            <a:endParaRPr lang="en-AU" sz="2000" dirty="0"/>
          </a:p>
          <a:p>
            <a:pPr marL="800100" lvl="1" indent="-342900">
              <a:buClr>
                <a:schemeClr val="accent2"/>
              </a:buClr>
              <a:buFont typeface="Wingdings" panose="05000000000000000000" pitchFamily="2" charset="2"/>
              <a:buChar char="Ø"/>
            </a:pPr>
            <a:r>
              <a:rPr lang="en-AU" sz="2000" dirty="0"/>
              <a:t>Kits – Forms – Brochures</a:t>
            </a:r>
          </a:p>
          <a:p>
            <a:pPr marL="1257300" lvl="2" indent="-342900">
              <a:buClr>
                <a:schemeClr val="accent3"/>
              </a:buClr>
              <a:buFont typeface="Wingdings" panose="05000000000000000000" pitchFamily="2" charset="2"/>
              <a:buChar char="Ø"/>
            </a:pPr>
            <a:r>
              <a:rPr lang="en-AU" sz="2000" dirty="0"/>
              <a:t>Kits</a:t>
            </a:r>
          </a:p>
          <a:p>
            <a:pPr marL="1257300" lvl="2" indent="-342900">
              <a:buClr>
                <a:schemeClr val="accent3"/>
              </a:buClr>
              <a:buFont typeface="Wingdings" panose="05000000000000000000" pitchFamily="2" charset="2"/>
              <a:buChar char="Ø"/>
            </a:pPr>
            <a:r>
              <a:rPr lang="en-AU" sz="2000" dirty="0"/>
              <a:t>Prescribed Forms</a:t>
            </a:r>
          </a:p>
          <a:p>
            <a:pPr marL="1257300" lvl="2" indent="-342900">
              <a:buClr>
                <a:schemeClr val="accent3"/>
              </a:buClr>
              <a:buFont typeface="Wingdings" panose="05000000000000000000" pitchFamily="2" charset="2"/>
              <a:buChar char="Ø"/>
            </a:pPr>
            <a:r>
              <a:rPr lang="en-AU" sz="2000" dirty="0"/>
              <a:t>Non-prescribed Forms</a:t>
            </a:r>
          </a:p>
          <a:p>
            <a:pPr marL="1257300" lvl="2" indent="-342900">
              <a:buClr>
                <a:schemeClr val="accent3"/>
              </a:buClr>
              <a:buFont typeface="Wingdings" panose="05000000000000000000" pitchFamily="2" charset="2"/>
              <a:buChar char="Ø"/>
            </a:pPr>
            <a:r>
              <a:rPr lang="en-AU" sz="2000" dirty="0"/>
              <a:t>Brochures</a:t>
            </a:r>
          </a:p>
          <a:p>
            <a:endParaRPr lang="en-AU" sz="2000" dirty="0"/>
          </a:p>
          <a:p>
            <a:r>
              <a:rPr lang="en-AU" sz="2000" b="1" dirty="0"/>
              <a:t>Legal Aid WA</a:t>
            </a:r>
            <a:r>
              <a:rPr lang="en-AU" sz="2000" dirty="0"/>
              <a:t> website: </a:t>
            </a:r>
            <a:r>
              <a:rPr lang="en-AU" sz="2000" dirty="0">
                <a:hlinkClick r:id="rId4"/>
              </a:rPr>
              <a:t>www.legalaid.wa.gov.au</a:t>
            </a:r>
            <a:endParaRPr lang="en-AU" sz="2000" dirty="0"/>
          </a:p>
          <a:p>
            <a:pPr marL="800100" lvl="1" indent="-342900">
              <a:buClr>
                <a:schemeClr val="accent2"/>
              </a:buClr>
              <a:buFont typeface="Wingdings" panose="05000000000000000000" pitchFamily="2" charset="2"/>
              <a:buChar char="Ø"/>
            </a:pPr>
            <a:r>
              <a:rPr lang="en-AU" sz="2000" dirty="0"/>
              <a:t>Information about the Law</a:t>
            </a:r>
          </a:p>
          <a:p>
            <a:pPr marL="800100" lvl="1" indent="-342900">
              <a:buClr>
                <a:schemeClr val="accent2"/>
              </a:buClr>
              <a:buFont typeface="Wingdings" panose="05000000000000000000" pitchFamily="2" charset="2"/>
              <a:buChar char="Ø"/>
            </a:pPr>
            <a:r>
              <a:rPr lang="en-AU" sz="2000" dirty="0"/>
              <a:t>Legal Aid Services</a:t>
            </a:r>
          </a:p>
          <a:p>
            <a:pPr marL="1257300" lvl="2" indent="-342900">
              <a:buClr>
                <a:schemeClr val="accent3"/>
              </a:buClr>
              <a:buFont typeface="Wingdings" panose="05000000000000000000" pitchFamily="2" charset="2"/>
              <a:buChar char="Ø"/>
            </a:pPr>
            <a:r>
              <a:rPr lang="en-AU" sz="2000" dirty="0"/>
              <a:t>Publications</a:t>
            </a:r>
          </a:p>
          <a:p>
            <a:pPr marL="1257300" lvl="2" indent="-342900">
              <a:buClr>
                <a:schemeClr val="accent3"/>
              </a:buClr>
              <a:buFont typeface="Wingdings" panose="05000000000000000000" pitchFamily="2" charset="2"/>
              <a:buChar char="Ø"/>
            </a:pPr>
            <a:r>
              <a:rPr lang="en-AU" sz="2000" dirty="0" err="1"/>
              <a:t>Youtube</a:t>
            </a:r>
            <a:r>
              <a:rPr lang="en-AU" sz="2000" dirty="0"/>
              <a:t> Videos</a:t>
            </a:r>
            <a:br>
              <a:rPr lang="en-AU" sz="2000" dirty="0"/>
            </a:br>
            <a:r>
              <a:rPr lang="en-AU" sz="2000" dirty="0"/>
              <a:t>https://www.youtube.com/user/WhenSeparating/videos</a:t>
            </a:r>
          </a:p>
        </p:txBody>
      </p:sp>
    </p:spTree>
    <p:extLst>
      <p:ext uri="{BB962C8B-B14F-4D97-AF65-F5344CB8AC3E}">
        <p14:creationId xmlns:p14="http://schemas.microsoft.com/office/powerpoint/2010/main" val="1339999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734060" y="363220"/>
            <a:ext cx="7520940" cy="548640"/>
          </a:xfrm>
        </p:spPr>
        <p:txBody>
          <a:bodyPr wrap="square" numCol="1" anchorCtr="0" compatLnSpc="1">
            <a:prstTxWarp prst="textNoShape">
              <a:avLst/>
            </a:prstTxWarp>
          </a:bodyPr>
          <a:lstStyle/>
          <a:p>
            <a:pPr eaLnBrk="1" hangingPunct="1"/>
            <a:r>
              <a:rPr lang="en-US" altLang="en-US" cap="none" dirty="0">
                <a:ea typeface="ＭＳ Ｐゴシック" pitchFamily="34" charset="-128"/>
              </a:rPr>
              <a:t>JURISDICTIONAL REQUIREMENTS FOR DE FACTO RELATIONSHIPS</a:t>
            </a:r>
          </a:p>
        </p:txBody>
      </p:sp>
      <p:sp>
        <p:nvSpPr>
          <p:cNvPr id="18435" name="Content Placeholder 2"/>
          <p:cNvSpPr>
            <a:spLocks noGrp="1"/>
          </p:cNvSpPr>
          <p:nvPr>
            <p:ph idx="1"/>
          </p:nvPr>
        </p:nvSpPr>
        <p:spPr>
          <a:xfrm>
            <a:off x="822961" y="1290638"/>
            <a:ext cx="4271554" cy="4767262"/>
          </a:xfrm>
        </p:spPr>
        <p:txBody>
          <a:bodyPr>
            <a:normAutofit/>
          </a:bodyPr>
          <a:lstStyle/>
          <a:p>
            <a:pPr marL="0" indent="0" eaLnBrk="1" hangingPunct="1">
              <a:buClr>
                <a:schemeClr val="accent2"/>
              </a:buClr>
            </a:pPr>
            <a:r>
              <a:rPr lang="en-US" altLang="en-US" sz="2000" b="0" dirty="0">
                <a:ea typeface="ＭＳ Ｐゴシック" pitchFamily="34" charset="-128"/>
              </a:rPr>
              <a:t>Example:</a:t>
            </a:r>
          </a:p>
          <a:p>
            <a:pPr eaLnBrk="1" hangingPunct="1">
              <a:buClr>
                <a:schemeClr val="accent2"/>
              </a:buClr>
              <a:buFont typeface="Arial" panose="020B0604020202020204" pitchFamily="34" charset="0"/>
              <a:buChar char="•"/>
            </a:pPr>
            <a:r>
              <a:rPr lang="en-US" altLang="en-US" sz="2000" b="0" dirty="0">
                <a:ea typeface="ＭＳ Ｐゴシック" pitchFamily="34" charset="-128"/>
              </a:rPr>
              <a:t>A and B had a 9 year de facto relationship</a:t>
            </a:r>
          </a:p>
          <a:p>
            <a:pPr eaLnBrk="1" hangingPunct="1">
              <a:buClr>
                <a:schemeClr val="accent2"/>
              </a:buClr>
              <a:buFont typeface="Arial" panose="020B0604020202020204" pitchFamily="34" charset="0"/>
              <a:buChar char="•"/>
            </a:pPr>
            <a:r>
              <a:rPr lang="en-US" altLang="en-US" sz="2000" b="0" dirty="0">
                <a:ea typeface="ＭＳ Ｐゴシック" pitchFamily="34" charset="-128"/>
              </a:rPr>
              <a:t>$100,000 in A’s super</a:t>
            </a:r>
          </a:p>
          <a:p>
            <a:pPr eaLnBrk="1" hangingPunct="1">
              <a:buClr>
                <a:schemeClr val="accent2"/>
              </a:buClr>
              <a:buFont typeface="Arial" panose="020B0604020202020204" pitchFamily="34" charset="0"/>
              <a:buChar char="•"/>
            </a:pPr>
            <a:r>
              <a:rPr lang="en-US" altLang="en-US" sz="2000" b="0" dirty="0">
                <a:ea typeface="ＭＳ Ｐゴシック" pitchFamily="34" charset="-128"/>
              </a:rPr>
              <a:t>$15,000 in B’s super</a:t>
            </a:r>
          </a:p>
          <a:p>
            <a:pPr eaLnBrk="1" hangingPunct="1">
              <a:buClr>
                <a:schemeClr val="accent2"/>
              </a:buClr>
              <a:buFont typeface="Arial" panose="020B0604020202020204" pitchFamily="34" charset="0"/>
              <a:buChar char="•"/>
            </a:pPr>
            <a:r>
              <a:rPr lang="en-US" altLang="en-US" sz="2000" b="0" dirty="0">
                <a:ea typeface="ＭＳ Ｐゴシック" pitchFamily="34" charset="-128"/>
              </a:rPr>
              <a:t>3 years of the relationship in WA</a:t>
            </a:r>
          </a:p>
          <a:p>
            <a:pPr eaLnBrk="1" hangingPunct="1">
              <a:buClr>
                <a:schemeClr val="accent2"/>
              </a:buClr>
              <a:buFont typeface="Arial" panose="020B0604020202020204" pitchFamily="34" charset="0"/>
              <a:buChar char="•"/>
            </a:pPr>
            <a:r>
              <a:rPr lang="en-US" altLang="en-US" sz="2000" b="0" dirty="0">
                <a:ea typeface="ＭＳ Ｐゴシック" pitchFamily="34" charset="-128"/>
              </a:rPr>
              <a:t>Remaining 6 years of the relationship in QLD</a:t>
            </a:r>
          </a:p>
          <a:p>
            <a:pPr eaLnBrk="1" hangingPunct="1">
              <a:buClr>
                <a:schemeClr val="accent2"/>
              </a:buClr>
              <a:buFont typeface="Arial" panose="020B0604020202020204" pitchFamily="34" charset="0"/>
              <a:buChar char="•"/>
            </a:pPr>
            <a:r>
              <a:rPr lang="en-US" altLang="en-US" sz="2000" b="0" dirty="0">
                <a:ea typeface="ＭＳ Ｐゴシック" pitchFamily="34" charset="-128"/>
              </a:rPr>
              <a:t>A and B separate</a:t>
            </a:r>
          </a:p>
          <a:p>
            <a:pPr eaLnBrk="1" hangingPunct="1">
              <a:buClr>
                <a:schemeClr val="accent2"/>
              </a:buClr>
              <a:buFont typeface="Arial" panose="020B0604020202020204" pitchFamily="34" charset="0"/>
              <a:buChar char="•"/>
            </a:pPr>
            <a:r>
              <a:rPr lang="en-US" altLang="en-US" sz="2000" b="0" dirty="0">
                <a:ea typeface="ＭＳ Ｐゴシック" pitchFamily="34" charset="-128"/>
              </a:rPr>
              <a:t>A moves back to WA after separation</a:t>
            </a:r>
          </a:p>
        </p:txBody>
      </p:sp>
      <p:sp>
        <p:nvSpPr>
          <p:cNvPr id="5" name="Content Placeholder 2"/>
          <p:cNvSpPr txBox="1">
            <a:spLocks/>
          </p:cNvSpPr>
          <p:nvPr/>
        </p:nvSpPr>
        <p:spPr>
          <a:xfrm>
            <a:off x="4736738" y="1290638"/>
            <a:ext cx="4087948" cy="4767262"/>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buClr>
                <a:schemeClr val="accent2"/>
              </a:buClr>
            </a:pPr>
            <a:r>
              <a:rPr lang="en-US" altLang="en-US" sz="2000" b="0" dirty="0">
                <a:solidFill>
                  <a:schemeClr val="accent2">
                    <a:lumMod val="50000"/>
                  </a:schemeClr>
                </a:solidFill>
                <a:ea typeface="ＭＳ Ｐゴシック" pitchFamily="34" charset="-128"/>
              </a:rPr>
              <a:t>Questions:</a:t>
            </a:r>
          </a:p>
          <a:p>
            <a:pPr>
              <a:buClr>
                <a:schemeClr val="accent2"/>
              </a:buClr>
              <a:buFont typeface="Arial" pitchFamily="34" charset="0"/>
              <a:buChar char="•"/>
            </a:pPr>
            <a:r>
              <a:rPr lang="en-US" altLang="en-US" sz="2000" b="0" dirty="0">
                <a:solidFill>
                  <a:schemeClr val="accent2">
                    <a:lumMod val="50000"/>
                  </a:schemeClr>
                </a:solidFill>
                <a:ea typeface="ＭＳ Ｐゴシック" pitchFamily="34" charset="-128"/>
              </a:rPr>
              <a:t>If A applies in WA for court orders B will not be able to receive a super split?</a:t>
            </a:r>
          </a:p>
          <a:p>
            <a:pPr>
              <a:buClr>
                <a:schemeClr val="accent2"/>
              </a:buClr>
              <a:buFont typeface="Arial" pitchFamily="34" charset="0"/>
              <a:buChar char="•"/>
            </a:pPr>
            <a:r>
              <a:rPr lang="en-US" altLang="en-US" sz="2000" b="0" dirty="0">
                <a:solidFill>
                  <a:schemeClr val="accent2">
                    <a:lumMod val="50000"/>
                  </a:schemeClr>
                </a:solidFill>
                <a:ea typeface="ＭＳ Ｐゴシック" pitchFamily="34" charset="-128"/>
              </a:rPr>
              <a:t>Is this just and equitable?</a:t>
            </a:r>
          </a:p>
          <a:p>
            <a:pPr>
              <a:buClr>
                <a:schemeClr val="accent2"/>
              </a:buClr>
              <a:buFont typeface="Arial" pitchFamily="34" charset="0"/>
              <a:buChar char="•"/>
            </a:pPr>
            <a:r>
              <a:rPr lang="en-US" altLang="en-US" sz="2000" b="0" dirty="0">
                <a:solidFill>
                  <a:schemeClr val="accent2">
                    <a:lumMod val="50000"/>
                  </a:schemeClr>
                </a:solidFill>
                <a:ea typeface="ＭＳ Ｐゴシック" pitchFamily="34" charset="-128"/>
              </a:rPr>
              <a:t>Is there anything stopping clients from forum shopping?</a:t>
            </a:r>
          </a:p>
          <a:p>
            <a:pPr>
              <a:buClr>
                <a:schemeClr val="accent2"/>
              </a:buClr>
              <a:buFont typeface="Arial" pitchFamily="34" charset="0"/>
              <a:buChar char="•"/>
            </a:pPr>
            <a:r>
              <a:rPr lang="en-US" altLang="en-US" sz="2000" b="0" dirty="0">
                <a:solidFill>
                  <a:schemeClr val="accent2">
                    <a:lumMod val="50000"/>
                  </a:schemeClr>
                </a:solidFill>
                <a:ea typeface="ＭＳ Ｐゴシック" pitchFamily="34" charset="-128"/>
              </a:rPr>
              <a:t>Can matters in WA be transferred to the FCA or the Federal Circuit Court?</a:t>
            </a:r>
          </a:p>
        </p:txBody>
      </p:sp>
    </p:spTree>
    <p:extLst>
      <p:ext uri="{BB962C8B-B14F-4D97-AF65-F5344CB8AC3E}">
        <p14:creationId xmlns:p14="http://schemas.microsoft.com/office/powerpoint/2010/main" val="3994550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734060" y="363220"/>
            <a:ext cx="7520940" cy="548640"/>
          </a:xfrm>
        </p:spPr>
        <p:txBody>
          <a:bodyPr wrap="square" numCol="1" anchorCtr="0" compatLnSpc="1">
            <a:prstTxWarp prst="textNoShape">
              <a:avLst/>
            </a:prstTxWarp>
          </a:bodyPr>
          <a:lstStyle/>
          <a:p>
            <a:pPr eaLnBrk="1" hangingPunct="1"/>
            <a:r>
              <a:rPr lang="en-US" altLang="en-US" cap="none" dirty="0">
                <a:ea typeface="ＭＳ Ｐゴシック" pitchFamily="34" charset="-128"/>
              </a:rPr>
              <a:t>JURISDICTIONAL REQUIREMENTS FOR DE FACTO RELATIONSHIPS</a:t>
            </a:r>
          </a:p>
        </p:txBody>
      </p:sp>
      <p:sp>
        <p:nvSpPr>
          <p:cNvPr id="18435" name="Content Placeholder 2"/>
          <p:cNvSpPr>
            <a:spLocks noGrp="1"/>
          </p:cNvSpPr>
          <p:nvPr>
            <p:ph idx="1"/>
          </p:nvPr>
        </p:nvSpPr>
        <p:spPr>
          <a:xfrm>
            <a:off x="822960" y="1290638"/>
            <a:ext cx="7521575" cy="4767262"/>
          </a:xfrm>
        </p:spPr>
        <p:txBody>
          <a:bodyPr>
            <a:normAutofit/>
          </a:bodyPr>
          <a:lstStyle/>
          <a:p>
            <a:pPr marL="0" indent="0" eaLnBrk="1" hangingPunct="1">
              <a:buClr>
                <a:schemeClr val="accent2"/>
              </a:buClr>
            </a:pPr>
            <a:r>
              <a:rPr lang="en-US" altLang="en-US" sz="2400" b="0" dirty="0">
                <a:ea typeface="ＭＳ Ｐゴシック" pitchFamily="34" charset="-128"/>
              </a:rPr>
              <a:t>In order to obtain orders from the FCWA relating to property, the court must be satisfied that:</a:t>
            </a:r>
          </a:p>
          <a:p>
            <a:pPr eaLnBrk="1" hangingPunct="1">
              <a:buClr>
                <a:schemeClr val="accent2"/>
              </a:buClr>
              <a:buFont typeface="Arial" panose="020B0604020202020204" pitchFamily="34" charset="0"/>
              <a:buChar char="•"/>
            </a:pPr>
            <a:r>
              <a:rPr lang="en-US" altLang="en-US" sz="2000" b="0" dirty="0">
                <a:ea typeface="ＭＳ Ｐゴシック" pitchFamily="34" charset="-128"/>
              </a:rPr>
              <a:t>Separated on or after 1 December 2002; and</a:t>
            </a:r>
          </a:p>
          <a:p>
            <a:pPr eaLnBrk="1" hangingPunct="1">
              <a:buClr>
                <a:schemeClr val="accent2"/>
              </a:buClr>
              <a:buFont typeface="Arial" panose="020B0604020202020204" pitchFamily="34" charset="0"/>
              <a:buChar char="•"/>
            </a:pPr>
            <a:r>
              <a:rPr lang="en-US" altLang="en-US" sz="2000" b="0" dirty="0">
                <a:ea typeface="ＭＳ Ｐゴシック" pitchFamily="34" charset="-128"/>
              </a:rPr>
              <a:t>One of the parties is/was living in WA on the day the application for orders is made; and</a:t>
            </a:r>
          </a:p>
          <a:p>
            <a:pPr eaLnBrk="1" hangingPunct="1">
              <a:buClr>
                <a:schemeClr val="accent2"/>
              </a:buClr>
              <a:buFont typeface="Arial" panose="020B0604020202020204" pitchFamily="34" charset="0"/>
              <a:buChar char="•"/>
            </a:pPr>
            <a:r>
              <a:rPr lang="en-US" altLang="en-US" sz="2000" b="0" dirty="0">
                <a:ea typeface="ＭＳ Ｐゴシック" pitchFamily="34" charset="-128"/>
              </a:rPr>
              <a:t>Both parties resided in WA for at least 1/3 of the de facto relationship </a:t>
            </a:r>
          </a:p>
          <a:p>
            <a:pPr algn="ctr" eaLnBrk="1" hangingPunct="1"/>
            <a:r>
              <a:rPr lang="en-US" altLang="en-US" sz="2000" b="0" dirty="0">
                <a:ea typeface="ＭＳ Ｐゴシック" pitchFamily="34" charset="-128"/>
              </a:rPr>
              <a:t>OR </a:t>
            </a:r>
          </a:p>
          <a:p>
            <a:pPr eaLnBrk="1" hangingPunct="1"/>
            <a:r>
              <a:rPr lang="en-US" altLang="en-US" sz="2000" b="0" dirty="0">
                <a:ea typeface="ＭＳ Ｐゴシック" pitchFamily="34" charset="-128"/>
              </a:rPr>
              <a:t>    	Substantial contributions (financial, non-financial, homemaker/parent) were made by either partner in WA</a:t>
            </a:r>
          </a:p>
        </p:txBody>
      </p:sp>
      <p:cxnSp>
        <p:nvCxnSpPr>
          <p:cNvPr id="3" name="Straight Connector 2"/>
          <p:cNvCxnSpPr/>
          <p:nvPr/>
        </p:nvCxnSpPr>
        <p:spPr>
          <a:xfrm>
            <a:off x="822960" y="2293257"/>
            <a:ext cx="5768340" cy="2902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707130" y="2873829"/>
            <a:ext cx="4955652" cy="369332"/>
          </a:xfrm>
          <a:prstGeom prst="rect">
            <a:avLst/>
          </a:prstGeom>
          <a:noFill/>
        </p:spPr>
        <p:txBody>
          <a:bodyPr wrap="none" rtlCol="0">
            <a:spAutoFit/>
          </a:bodyPr>
          <a:lstStyle/>
          <a:p>
            <a:r>
              <a:rPr lang="en-AU" dirty="0">
                <a:solidFill>
                  <a:schemeClr val="accent2">
                    <a:lumMod val="75000"/>
                  </a:schemeClr>
                </a:solidFill>
              </a:rPr>
              <a:t>A is living in WA on the day the application is made</a:t>
            </a:r>
          </a:p>
        </p:txBody>
      </p:sp>
      <p:sp>
        <p:nvSpPr>
          <p:cNvPr id="8" name="TextBox 7"/>
          <p:cNvSpPr txBox="1"/>
          <p:nvPr/>
        </p:nvSpPr>
        <p:spPr>
          <a:xfrm>
            <a:off x="3707130" y="3570514"/>
            <a:ext cx="4519699" cy="369332"/>
          </a:xfrm>
          <a:prstGeom prst="rect">
            <a:avLst/>
          </a:prstGeom>
          <a:noFill/>
        </p:spPr>
        <p:txBody>
          <a:bodyPr wrap="none" rtlCol="0">
            <a:spAutoFit/>
          </a:bodyPr>
          <a:lstStyle/>
          <a:p>
            <a:r>
              <a:rPr lang="en-AU" dirty="0">
                <a:solidFill>
                  <a:schemeClr val="accent2">
                    <a:lumMod val="75000"/>
                  </a:schemeClr>
                </a:solidFill>
              </a:rPr>
              <a:t>The parties resided in WA for 3 of the 9 years</a:t>
            </a:r>
          </a:p>
        </p:txBody>
      </p:sp>
    </p:spTree>
    <p:extLst>
      <p:ext uri="{BB962C8B-B14F-4D97-AF65-F5344CB8AC3E}">
        <p14:creationId xmlns:p14="http://schemas.microsoft.com/office/powerpoint/2010/main" val="62207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734060" y="363220"/>
            <a:ext cx="7520940" cy="548640"/>
          </a:xfrm>
        </p:spPr>
        <p:txBody>
          <a:bodyPr wrap="square" numCol="1" anchorCtr="0" compatLnSpc="1">
            <a:prstTxWarp prst="textNoShape">
              <a:avLst/>
            </a:prstTxWarp>
          </a:bodyPr>
          <a:lstStyle/>
          <a:p>
            <a:pPr eaLnBrk="1" hangingPunct="1"/>
            <a:r>
              <a:rPr lang="en-US" altLang="en-US" cap="none" dirty="0">
                <a:ea typeface="ＭＳ Ｐゴシック" pitchFamily="34" charset="-128"/>
              </a:rPr>
              <a:t>JURISDICTIONAL REQUIREMENTS FOR DE FACTO RELATIONSHIPS</a:t>
            </a:r>
          </a:p>
        </p:txBody>
      </p:sp>
      <p:sp>
        <p:nvSpPr>
          <p:cNvPr id="18435" name="Content Placeholder 2"/>
          <p:cNvSpPr>
            <a:spLocks noGrp="1"/>
          </p:cNvSpPr>
          <p:nvPr>
            <p:ph idx="1"/>
          </p:nvPr>
        </p:nvSpPr>
        <p:spPr>
          <a:xfrm>
            <a:off x="822961" y="1290638"/>
            <a:ext cx="4271554" cy="4767262"/>
          </a:xfrm>
        </p:spPr>
        <p:txBody>
          <a:bodyPr>
            <a:normAutofit/>
          </a:bodyPr>
          <a:lstStyle/>
          <a:p>
            <a:pPr marL="0" indent="0" eaLnBrk="1" hangingPunct="1">
              <a:buClr>
                <a:schemeClr val="accent2"/>
              </a:buClr>
            </a:pPr>
            <a:r>
              <a:rPr lang="en-US" altLang="en-US" sz="2000" b="0" dirty="0">
                <a:ea typeface="ＭＳ Ｐゴシック" pitchFamily="34" charset="-128"/>
              </a:rPr>
              <a:t>Example:</a:t>
            </a:r>
          </a:p>
          <a:p>
            <a:pPr eaLnBrk="1" hangingPunct="1">
              <a:buClr>
                <a:schemeClr val="accent2"/>
              </a:buClr>
              <a:buFont typeface="Arial" panose="020B0604020202020204" pitchFamily="34" charset="0"/>
              <a:buChar char="•"/>
            </a:pPr>
            <a:r>
              <a:rPr lang="en-US" altLang="en-US" sz="2000" b="0" dirty="0">
                <a:ea typeface="ＭＳ Ｐゴシック" pitchFamily="34" charset="-128"/>
              </a:rPr>
              <a:t>A and B had a 9 year de facto relationship</a:t>
            </a:r>
          </a:p>
          <a:p>
            <a:pPr eaLnBrk="1" hangingPunct="1">
              <a:buClr>
                <a:schemeClr val="accent2"/>
              </a:buClr>
              <a:buFont typeface="Arial" panose="020B0604020202020204" pitchFamily="34" charset="0"/>
              <a:buChar char="•"/>
            </a:pPr>
            <a:r>
              <a:rPr lang="en-US" altLang="en-US" sz="2000" b="0" dirty="0">
                <a:ea typeface="ＭＳ Ｐゴシック" pitchFamily="34" charset="-128"/>
              </a:rPr>
              <a:t>$100,000 in A’s super</a:t>
            </a:r>
          </a:p>
          <a:p>
            <a:pPr eaLnBrk="1" hangingPunct="1">
              <a:buClr>
                <a:schemeClr val="accent2"/>
              </a:buClr>
              <a:buFont typeface="Arial" panose="020B0604020202020204" pitchFamily="34" charset="0"/>
              <a:buChar char="•"/>
            </a:pPr>
            <a:r>
              <a:rPr lang="en-US" altLang="en-US" sz="2000" b="0" dirty="0">
                <a:ea typeface="ＭＳ Ｐゴシック" pitchFamily="34" charset="-128"/>
              </a:rPr>
              <a:t>$15,000 in B’s super</a:t>
            </a:r>
          </a:p>
          <a:p>
            <a:pPr eaLnBrk="1" hangingPunct="1">
              <a:buClr>
                <a:schemeClr val="accent2"/>
              </a:buClr>
              <a:buFont typeface="Arial" panose="020B0604020202020204" pitchFamily="34" charset="0"/>
              <a:buChar char="•"/>
            </a:pPr>
            <a:r>
              <a:rPr lang="en-US" altLang="en-US" sz="2000" b="0" dirty="0">
                <a:ea typeface="ＭＳ Ｐゴシック" pitchFamily="34" charset="-128"/>
              </a:rPr>
              <a:t>3 years of the relationship in WA</a:t>
            </a:r>
          </a:p>
          <a:p>
            <a:pPr eaLnBrk="1" hangingPunct="1">
              <a:buClr>
                <a:schemeClr val="accent2"/>
              </a:buClr>
              <a:buFont typeface="Arial" panose="020B0604020202020204" pitchFamily="34" charset="0"/>
              <a:buChar char="•"/>
            </a:pPr>
            <a:r>
              <a:rPr lang="en-US" altLang="en-US" sz="2000" b="0" dirty="0">
                <a:ea typeface="ＭＳ Ｐゴシック" pitchFamily="34" charset="-128"/>
              </a:rPr>
              <a:t>Remaining 6 years of the relationship in QLD</a:t>
            </a:r>
          </a:p>
          <a:p>
            <a:pPr eaLnBrk="1" hangingPunct="1">
              <a:buClr>
                <a:schemeClr val="accent2"/>
              </a:buClr>
              <a:buFont typeface="Arial" panose="020B0604020202020204" pitchFamily="34" charset="0"/>
              <a:buChar char="•"/>
            </a:pPr>
            <a:r>
              <a:rPr lang="en-US" altLang="en-US" sz="2000" b="0" dirty="0">
                <a:ea typeface="ＭＳ Ｐゴシック" pitchFamily="34" charset="-128"/>
              </a:rPr>
              <a:t>A and B separate</a:t>
            </a:r>
          </a:p>
          <a:p>
            <a:pPr eaLnBrk="1" hangingPunct="1">
              <a:buClr>
                <a:schemeClr val="accent2"/>
              </a:buClr>
              <a:buFont typeface="Arial" panose="020B0604020202020204" pitchFamily="34" charset="0"/>
              <a:buChar char="•"/>
            </a:pPr>
            <a:r>
              <a:rPr lang="en-US" altLang="en-US" sz="2000" b="0" dirty="0">
                <a:ea typeface="ＭＳ Ｐゴシック" pitchFamily="34" charset="-128"/>
              </a:rPr>
              <a:t>A moves back to WA after separation</a:t>
            </a:r>
          </a:p>
        </p:txBody>
      </p:sp>
      <p:sp>
        <p:nvSpPr>
          <p:cNvPr id="5" name="Content Placeholder 2"/>
          <p:cNvSpPr txBox="1">
            <a:spLocks/>
          </p:cNvSpPr>
          <p:nvPr/>
        </p:nvSpPr>
        <p:spPr>
          <a:xfrm>
            <a:off x="4736738" y="1290638"/>
            <a:ext cx="4087948" cy="4767262"/>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buClr>
                <a:schemeClr val="accent2"/>
              </a:buClr>
            </a:pPr>
            <a:r>
              <a:rPr lang="en-US" altLang="en-US" sz="2000" b="0" dirty="0">
                <a:solidFill>
                  <a:schemeClr val="accent2">
                    <a:lumMod val="50000"/>
                  </a:schemeClr>
                </a:solidFill>
                <a:ea typeface="ＭＳ Ｐゴシック" pitchFamily="34" charset="-128"/>
              </a:rPr>
              <a:t>Questions:</a:t>
            </a:r>
          </a:p>
          <a:p>
            <a:pPr>
              <a:buClr>
                <a:schemeClr val="accent2"/>
              </a:buClr>
              <a:buFont typeface="Arial" pitchFamily="34" charset="0"/>
              <a:buChar char="•"/>
            </a:pPr>
            <a:r>
              <a:rPr lang="en-US" altLang="en-US" sz="2000" b="0" dirty="0">
                <a:solidFill>
                  <a:schemeClr val="accent2">
                    <a:lumMod val="50000"/>
                  </a:schemeClr>
                </a:solidFill>
                <a:ea typeface="ＭＳ Ｐゴシック" pitchFamily="34" charset="-128"/>
              </a:rPr>
              <a:t>If A applies in WA for court orders B will not be able to receive a super split?</a:t>
            </a:r>
          </a:p>
          <a:p>
            <a:pPr>
              <a:buClr>
                <a:schemeClr val="accent2"/>
              </a:buClr>
              <a:buFont typeface="Arial" pitchFamily="34" charset="0"/>
              <a:buChar char="•"/>
            </a:pPr>
            <a:r>
              <a:rPr lang="en-US" altLang="en-US" sz="2000" b="0" dirty="0">
                <a:solidFill>
                  <a:schemeClr val="accent2">
                    <a:lumMod val="50000"/>
                  </a:schemeClr>
                </a:solidFill>
                <a:ea typeface="ＭＳ Ｐゴシック" pitchFamily="34" charset="-128"/>
              </a:rPr>
              <a:t>Is this just and equitable?</a:t>
            </a:r>
          </a:p>
          <a:p>
            <a:pPr>
              <a:buClr>
                <a:schemeClr val="accent2"/>
              </a:buClr>
              <a:buFont typeface="Arial" pitchFamily="34" charset="0"/>
              <a:buChar char="•"/>
            </a:pPr>
            <a:r>
              <a:rPr lang="en-US" altLang="en-US" sz="2000" b="0" dirty="0">
                <a:solidFill>
                  <a:schemeClr val="accent2">
                    <a:lumMod val="50000"/>
                  </a:schemeClr>
                </a:solidFill>
                <a:ea typeface="ＭＳ Ｐゴシック" pitchFamily="34" charset="-128"/>
              </a:rPr>
              <a:t>Is there anything stopping clients from forum shopping?</a:t>
            </a:r>
          </a:p>
          <a:p>
            <a:pPr>
              <a:buClr>
                <a:schemeClr val="accent2"/>
              </a:buClr>
              <a:buFont typeface="Arial" pitchFamily="34" charset="0"/>
              <a:buChar char="•"/>
            </a:pPr>
            <a:r>
              <a:rPr lang="en-US" altLang="en-US" sz="2000" b="0" dirty="0">
                <a:solidFill>
                  <a:schemeClr val="accent2">
                    <a:lumMod val="50000"/>
                  </a:schemeClr>
                </a:solidFill>
                <a:ea typeface="ＭＳ Ｐゴシック" pitchFamily="34" charset="-128"/>
              </a:rPr>
              <a:t>Can matters in WA be transferred to the FCA or the Federal Circuit Court?</a:t>
            </a:r>
          </a:p>
        </p:txBody>
      </p:sp>
    </p:spTree>
    <p:extLst>
      <p:ext uri="{BB962C8B-B14F-4D97-AF65-F5344CB8AC3E}">
        <p14:creationId xmlns:p14="http://schemas.microsoft.com/office/powerpoint/2010/main" val="3874415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734060" y="363220"/>
            <a:ext cx="7520940" cy="548640"/>
          </a:xfrm>
        </p:spPr>
        <p:txBody>
          <a:bodyPr wrap="square" numCol="1" anchorCtr="0" compatLnSpc="1">
            <a:prstTxWarp prst="textNoShape">
              <a:avLst/>
            </a:prstTxWarp>
          </a:bodyPr>
          <a:lstStyle/>
          <a:p>
            <a:pPr eaLnBrk="1" hangingPunct="1"/>
            <a:r>
              <a:rPr lang="en-US" altLang="en-US" cap="none" dirty="0">
                <a:ea typeface="ＭＳ Ｐゴシック" pitchFamily="34" charset="-128"/>
              </a:rPr>
              <a:t>JURISDICTIONAL REQUIREMENTS FOR DE FACTO RELATIONSHIPS</a:t>
            </a:r>
          </a:p>
        </p:txBody>
      </p:sp>
      <p:sp>
        <p:nvSpPr>
          <p:cNvPr id="18435" name="Content Placeholder 2"/>
          <p:cNvSpPr>
            <a:spLocks noGrp="1"/>
          </p:cNvSpPr>
          <p:nvPr>
            <p:ph idx="1"/>
          </p:nvPr>
        </p:nvSpPr>
        <p:spPr>
          <a:xfrm>
            <a:off x="822961" y="1290637"/>
            <a:ext cx="7754982" cy="4529591"/>
          </a:xfrm>
        </p:spPr>
        <p:txBody>
          <a:bodyPr>
            <a:normAutofit/>
          </a:bodyPr>
          <a:lstStyle/>
          <a:p>
            <a:pPr marL="0" indent="0" eaLnBrk="1" hangingPunct="1">
              <a:buClr>
                <a:schemeClr val="accent2"/>
              </a:buClr>
            </a:pPr>
            <a:r>
              <a:rPr lang="en-US" altLang="en-US" sz="2000" i="1" dirty="0">
                <a:ea typeface="ＭＳ Ｐゴシック" pitchFamily="34" charset="-128"/>
              </a:rPr>
              <a:t>Family Court Act 1977 (WA)</a:t>
            </a:r>
          </a:p>
          <a:p>
            <a:r>
              <a:rPr lang="en-AU" dirty="0"/>
              <a:t>44.	Transfer of proceedings to another court — FLA s. 45(2)</a:t>
            </a:r>
          </a:p>
          <a:p>
            <a:r>
              <a:rPr lang="en-AU" dirty="0"/>
              <a:t>	</a:t>
            </a:r>
            <a:r>
              <a:rPr lang="en-AU" b="0" dirty="0"/>
              <a:t>(1)	Without limiting section 43, if in the exercise of its jurisdiction it appears to the Court or to the Magistrates Court that it is in the interests of justice, or of convenience to the parties, that the proceedings before it be dealt with in another court, the Court or the Magistrates Court, as the case may be, may, on its own motion or otherwise, transfer the proceedings to the other court.</a:t>
            </a:r>
          </a:p>
          <a:p>
            <a:r>
              <a:rPr lang="en-AU" b="0" dirty="0"/>
              <a:t>	(2)	A transfer under subsection (1) may be made on the application of any party to the proceedings.</a:t>
            </a:r>
          </a:p>
          <a:p>
            <a:r>
              <a:rPr lang="en-AU" b="0" i="1" dirty="0"/>
              <a:t>	[Section 44 amended by No. 25 of 2002 s. 53; No. 59 of 2004 s. 95.]</a:t>
            </a:r>
          </a:p>
          <a:p>
            <a:endParaRPr lang="en-AU" b="0" i="1" dirty="0"/>
          </a:p>
          <a:p>
            <a:r>
              <a:rPr lang="en-AU" b="0" dirty="0"/>
              <a:t>Division 4 deals with the transfer, staying and dismissal of proceedings</a:t>
            </a:r>
          </a:p>
          <a:p>
            <a:endParaRPr lang="en-AU" b="0" dirty="0"/>
          </a:p>
          <a:p>
            <a:endParaRPr lang="en-AU" b="0" dirty="0"/>
          </a:p>
          <a:p>
            <a:pPr marL="0" indent="0" eaLnBrk="1" hangingPunct="1">
              <a:buClr>
                <a:schemeClr val="accent2"/>
              </a:buClr>
            </a:pPr>
            <a:endParaRPr lang="en-US" altLang="en-US" sz="2000" b="0" dirty="0">
              <a:ea typeface="ＭＳ Ｐゴシック" pitchFamily="34" charset="-128"/>
            </a:endParaRPr>
          </a:p>
        </p:txBody>
      </p:sp>
    </p:spTree>
    <p:extLst>
      <p:ext uri="{BB962C8B-B14F-4D97-AF65-F5344CB8AC3E}">
        <p14:creationId xmlns:p14="http://schemas.microsoft.com/office/powerpoint/2010/main" val="286232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419100" y="505460"/>
            <a:ext cx="8204200" cy="548640"/>
          </a:xfrm>
        </p:spPr>
        <p:txBody>
          <a:bodyPr wrap="square" numCol="1" anchorCtr="0" compatLnSpc="1">
            <a:prstTxWarp prst="textNoShape">
              <a:avLst/>
            </a:prstTxWarp>
          </a:bodyPr>
          <a:lstStyle/>
          <a:p>
            <a:pPr eaLnBrk="1" hangingPunct="1"/>
            <a:r>
              <a:rPr lang="en-US" altLang="en-US" cap="none" dirty="0">
                <a:ea typeface="ＭＳ Ｐゴシック" pitchFamily="34" charset="-128"/>
              </a:rPr>
              <a:t>OVERVIEW: </a:t>
            </a:r>
            <a:br>
              <a:rPr lang="en-US" altLang="en-US" cap="none" dirty="0">
                <a:ea typeface="ＭＳ Ｐゴシック" pitchFamily="34" charset="-128"/>
              </a:rPr>
            </a:br>
            <a:r>
              <a:rPr lang="en-US" altLang="en-US" cap="none" dirty="0">
                <a:ea typeface="ＭＳ Ｐゴシック" pitchFamily="34" charset="-128"/>
              </a:rPr>
              <a:t>PATHWAYS TO REACHING A PROPERTY SETTLEMENT  </a:t>
            </a:r>
          </a:p>
        </p:txBody>
      </p:sp>
      <p:graphicFrame>
        <p:nvGraphicFramePr>
          <p:cNvPr id="4" name="Diagram 3"/>
          <p:cNvGraphicFramePr/>
          <p:nvPr>
            <p:extLst>
              <p:ext uri="{D42A27DB-BD31-4B8C-83A1-F6EECF244321}">
                <p14:modId xmlns:p14="http://schemas.microsoft.com/office/powerpoint/2010/main" val="699870737"/>
              </p:ext>
            </p:extLst>
          </p:nvPr>
        </p:nvGraphicFramePr>
        <p:xfrm>
          <a:off x="304800" y="1409700"/>
          <a:ext cx="8534400" cy="42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626196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CLS1">
  <a:themeElements>
    <a:clrScheme name="Custom 3">
      <a:dk1>
        <a:srgbClr val="000000"/>
      </a:dk1>
      <a:lt1>
        <a:srgbClr val="FFFFFF"/>
      </a:lt1>
      <a:dk2>
        <a:srgbClr val="434342"/>
      </a:dk2>
      <a:lt2>
        <a:srgbClr val="CDD7D9"/>
      </a:lt2>
      <a:accent1>
        <a:srgbClr val="797B7E"/>
      </a:accent1>
      <a:accent2>
        <a:srgbClr val="00B050"/>
      </a:accent2>
      <a:accent3>
        <a:srgbClr val="E3DE00"/>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PCLS1.thmx</Template>
  <TotalTime>8410</TotalTime>
  <Words>3038</Words>
  <Application>Microsoft Office PowerPoint</Application>
  <PresentationFormat>On-screen Show (4:3)</PresentationFormat>
  <Paragraphs>465</Paragraphs>
  <Slides>49</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ＭＳ Ｐゴシック</vt:lpstr>
      <vt:lpstr>Arial</vt:lpstr>
      <vt:lpstr>Calibri</vt:lpstr>
      <vt:lpstr>Franklin Gothic Book</vt:lpstr>
      <vt:lpstr>Franklin Gothic Medium</vt:lpstr>
      <vt:lpstr>Tunga</vt:lpstr>
      <vt:lpstr>Wingdings</vt:lpstr>
      <vt:lpstr>PCLS1</vt:lpstr>
      <vt:lpstr>INTRODUCTION TO PROPERTY SETTLEMENTS</vt:lpstr>
      <vt:lpstr>What will be covered?</vt:lpstr>
      <vt:lpstr>WINDFALLs</vt:lpstr>
      <vt:lpstr>JURISDICTIONAL REQUIREMENTS FOR DE FACTO RELATIONSHIPS</vt:lpstr>
      <vt:lpstr>JURISDICTIONAL REQUIREMENTS FOR DE FACTO RELATIONSHIPS</vt:lpstr>
      <vt:lpstr>JURISDICTIONAL REQUIREMENTS FOR DE FACTO RELATIONSHIPS</vt:lpstr>
      <vt:lpstr>JURISDICTIONAL REQUIREMENTS FOR DE FACTO RELATIONSHIPS</vt:lpstr>
      <vt:lpstr>JURISDICTIONAL REQUIREMENTS FOR DE FACTO RELATIONSHIPS</vt:lpstr>
      <vt:lpstr>OVERVIEW:  PATHWAYS TO REACHING A PROPERTY SETTLEMENT  </vt:lpstr>
      <vt:lpstr>Agreement: options</vt:lpstr>
      <vt:lpstr>No Agreeement: Overview of the process </vt:lpstr>
      <vt:lpstr>No agreement – Pre-ACTION Procedures</vt:lpstr>
      <vt:lpstr>before dispute resolution  </vt:lpstr>
      <vt:lpstr>Letter of negotiation</vt:lpstr>
      <vt:lpstr>Sample letter of negotiation</vt:lpstr>
      <vt:lpstr>DISCLOSURE</vt:lpstr>
      <vt:lpstr>Rules relating to disclosure</vt:lpstr>
      <vt:lpstr>failure to provide financial disclosure</vt:lpstr>
      <vt:lpstr>When the negotiation letter fails</vt:lpstr>
      <vt:lpstr>Exemptions from pre-action</vt:lpstr>
      <vt:lpstr>FAMILY VIOLENCE – Form 4  </vt:lpstr>
      <vt:lpstr> consent orders - Form 11</vt:lpstr>
      <vt:lpstr>Part e – minute of consent orders</vt:lpstr>
      <vt:lpstr>Minute of consent orders</vt:lpstr>
      <vt:lpstr>Consent orders – exampleS</vt:lpstr>
      <vt:lpstr>Consent orders – examples …</vt:lpstr>
      <vt:lpstr>No agreement: commencing proceedings</vt:lpstr>
      <vt:lpstr>Applying for property orders</vt:lpstr>
      <vt:lpstr>Form 1</vt:lpstr>
      <vt:lpstr>Form 13</vt:lpstr>
      <vt:lpstr>Affidavit</vt:lpstr>
      <vt:lpstr>In the affidavit</vt:lpstr>
      <vt:lpstr>Affidavit body – example</vt:lpstr>
      <vt:lpstr>AFFIDAVIT Example – What’s wrong here?</vt:lpstr>
      <vt:lpstr>AFFIDAVIT Example – What’s wrong here? </vt:lpstr>
      <vt:lpstr>Filing court documents</vt:lpstr>
      <vt:lpstr>Court Fees </vt:lpstr>
      <vt:lpstr>SERVING FILED DOCUMENTS</vt:lpstr>
      <vt:lpstr>Responding to an application</vt:lpstr>
      <vt:lpstr>Court Process once application filed</vt:lpstr>
      <vt:lpstr>Attending court - Court etiquette </vt:lpstr>
      <vt:lpstr>Court room layout</vt:lpstr>
      <vt:lpstr>Injunctions</vt:lpstr>
      <vt:lpstr>Injunctions: Preserving Property</vt:lpstr>
      <vt:lpstr>Injunctions: Exclusive occupation</vt:lpstr>
      <vt:lpstr>Applying for further Interim orders</vt:lpstr>
      <vt:lpstr>Responding to further interim orders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law Property Settlements</dc:title>
  <dc:creator>Nissa Allnutt</dc:creator>
  <cp:lastModifiedBy>Peel CLS</cp:lastModifiedBy>
  <cp:revision>275</cp:revision>
  <cp:lastPrinted>2015-07-20T06:41:29Z</cp:lastPrinted>
  <dcterms:created xsi:type="dcterms:W3CDTF">2015-02-02T22:49:39Z</dcterms:created>
  <dcterms:modified xsi:type="dcterms:W3CDTF">2017-02-15T02:11:57Z</dcterms:modified>
</cp:coreProperties>
</file>