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sldIdLst>
    <p:sldId id="256" r:id="rId6"/>
    <p:sldId id="265" r:id="rId7"/>
    <p:sldId id="258" r:id="rId8"/>
    <p:sldId id="266" r:id="rId9"/>
    <p:sldId id="260" r:id="rId10"/>
    <p:sldId id="263" r:id="rId11"/>
    <p:sldId id="261" r:id="rId12"/>
    <p:sldId id="282" r:id="rId13"/>
    <p:sldId id="262" r:id="rId14"/>
    <p:sldId id="280" r:id="rId15"/>
    <p:sldId id="264" r:id="rId16"/>
    <p:sldId id="277" r:id="rId17"/>
    <p:sldId id="281" r:id="rId18"/>
    <p:sldId id="267" r:id="rId19"/>
    <p:sldId id="268" r:id="rId20"/>
    <p:sldId id="270" r:id="rId21"/>
    <p:sldId id="271" r:id="rId22"/>
    <p:sldId id="274" r:id="rId23"/>
    <p:sldId id="283" r:id="rId24"/>
    <p:sldId id="284" r:id="rId25"/>
    <p:sldId id="273" r:id="rId26"/>
    <p:sldId id="269" r:id="rId27"/>
    <p:sldId id="276" r:id="rId28"/>
    <p:sldId id="278" r:id="rId29"/>
    <p:sldId id="285" r:id="rId30"/>
    <p:sldId id="286" r:id="rId31"/>
  </p:sldIdLst>
  <p:sldSz cx="12192000" cy="6858000"/>
  <p:notesSz cx="6858000" cy="9144000"/>
  <p:embeddedFontLst>
    <p:embeddedFont>
      <p:font typeface="Calibri Light" panose="020F0302020204030204" pitchFamily="34" charset="0"/>
      <p:regular r:id="rId32"/>
      <p:italic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24" autoAdjust="0"/>
    <p:restoredTop sz="94660"/>
  </p:normalViewPr>
  <p:slideViewPr>
    <p:cSldViewPr snapToGrid="0">
      <p:cViewPr varScale="1">
        <p:scale>
          <a:sx n="113" d="100"/>
          <a:sy n="113" d="100"/>
        </p:scale>
        <p:origin x="46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C139D-96D4-482E-9B06-C2857CB027CA}" type="doc">
      <dgm:prSet loTypeId="urn:microsoft.com/office/officeart/2005/8/layout/equation2" loCatId="process" qsTypeId="urn:microsoft.com/office/officeart/2005/8/quickstyle/simple1" qsCatId="simple" csTypeId="urn:microsoft.com/office/officeart/2005/8/colors/accent1_2" csCatId="accent1" phldr="1"/>
      <dgm:spPr/>
    </dgm:pt>
    <dgm:pt modelId="{48CD1619-01D0-4A97-9D0A-219899D196CB}">
      <dgm:prSet phldrT="[Text]"/>
      <dgm:spPr/>
      <dgm:t>
        <a:bodyPr/>
        <a:lstStyle/>
        <a:p>
          <a:r>
            <a:rPr lang="en-AU" dirty="0" smtClean="0"/>
            <a:t>Employees</a:t>
          </a:r>
          <a:endParaRPr lang="en-AU" dirty="0"/>
        </a:p>
      </dgm:t>
    </dgm:pt>
    <dgm:pt modelId="{AA623C3E-4C95-485A-B628-1E62AF793957}" type="parTrans" cxnId="{B5CE5523-7F57-4BCC-B244-4B7AA1A5C11F}">
      <dgm:prSet/>
      <dgm:spPr/>
      <dgm:t>
        <a:bodyPr/>
        <a:lstStyle/>
        <a:p>
          <a:endParaRPr lang="en-AU"/>
        </a:p>
      </dgm:t>
    </dgm:pt>
    <dgm:pt modelId="{16BFE3D1-7E3E-4BA7-8FC1-881C12C91BA8}" type="sibTrans" cxnId="{B5CE5523-7F57-4BCC-B244-4B7AA1A5C11F}">
      <dgm:prSet/>
      <dgm:spPr/>
      <dgm:t>
        <a:bodyPr/>
        <a:lstStyle/>
        <a:p>
          <a:endParaRPr lang="en-AU"/>
        </a:p>
      </dgm:t>
    </dgm:pt>
    <dgm:pt modelId="{99DC1D5D-D190-440E-9C10-920A8D2065E6}">
      <dgm:prSet phldrT="[Text]"/>
      <dgm:spPr/>
      <dgm:t>
        <a:bodyPr/>
        <a:lstStyle/>
        <a:p>
          <a:r>
            <a:rPr lang="en-AU" dirty="0" smtClean="0"/>
            <a:t>Contractors</a:t>
          </a:r>
          <a:endParaRPr lang="en-AU" dirty="0"/>
        </a:p>
      </dgm:t>
    </dgm:pt>
    <dgm:pt modelId="{860BEDA2-7D5C-486C-9396-81FD1367E061}" type="parTrans" cxnId="{B84EB018-82E8-4FE5-A695-A85CA69490D9}">
      <dgm:prSet/>
      <dgm:spPr/>
      <dgm:t>
        <a:bodyPr/>
        <a:lstStyle/>
        <a:p>
          <a:endParaRPr lang="en-AU"/>
        </a:p>
      </dgm:t>
    </dgm:pt>
    <dgm:pt modelId="{341F39E7-7293-401E-96BC-14361B53522B}" type="sibTrans" cxnId="{B84EB018-82E8-4FE5-A695-A85CA69490D9}">
      <dgm:prSet/>
      <dgm:spPr/>
      <dgm:t>
        <a:bodyPr/>
        <a:lstStyle/>
        <a:p>
          <a:endParaRPr lang="en-AU"/>
        </a:p>
      </dgm:t>
    </dgm:pt>
    <dgm:pt modelId="{38D73FC5-C1F0-4678-9180-A61F00BBE743}">
      <dgm:prSet phldrT="[Text]"/>
      <dgm:spPr/>
      <dgm:t>
        <a:bodyPr/>
        <a:lstStyle/>
        <a:p>
          <a:r>
            <a:rPr lang="en-AU" dirty="0" smtClean="0"/>
            <a:t>Workers</a:t>
          </a:r>
          <a:endParaRPr lang="en-AU" dirty="0"/>
        </a:p>
      </dgm:t>
    </dgm:pt>
    <dgm:pt modelId="{377B3CAA-7C86-43F3-AC2E-DEB1F32650DA}" type="parTrans" cxnId="{2E9D3923-B98A-4A15-8E03-43061FD6A778}">
      <dgm:prSet/>
      <dgm:spPr/>
      <dgm:t>
        <a:bodyPr/>
        <a:lstStyle/>
        <a:p>
          <a:endParaRPr lang="en-AU"/>
        </a:p>
      </dgm:t>
    </dgm:pt>
    <dgm:pt modelId="{CE87F6D8-AE08-45E2-A609-BB6CA5DE2366}" type="sibTrans" cxnId="{2E9D3923-B98A-4A15-8E03-43061FD6A778}">
      <dgm:prSet/>
      <dgm:spPr/>
      <dgm:t>
        <a:bodyPr/>
        <a:lstStyle/>
        <a:p>
          <a:endParaRPr lang="en-AU"/>
        </a:p>
      </dgm:t>
    </dgm:pt>
    <dgm:pt modelId="{C50BAD2A-50BB-49E9-AE36-C64D6AD4F902}" type="pres">
      <dgm:prSet presAssocID="{46DC139D-96D4-482E-9B06-C2857CB027CA}" presName="Name0" presStyleCnt="0">
        <dgm:presLayoutVars>
          <dgm:dir/>
          <dgm:resizeHandles val="exact"/>
        </dgm:presLayoutVars>
      </dgm:prSet>
      <dgm:spPr/>
    </dgm:pt>
    <dgm:pt modelId="{DFD6FBB2-7E19-41FE-A261-A836B3B6A76C}" type="pres">
      <dgm:prSet presAssocID="{46DC139D-96D4-482E-9B06-C2857CB027CA}" presName="vNodes" presStyleCnt="0"/>
      <dgm:spPr/>
    </dgm:pt>
    <dgm:pt modelId="{93EB65CC-3B36-4A44-BA1C-76D46BB86318}" type="pres">
      <dgm:prSet presAssocID="{48CD1619-01D0-4A97-9D0A-219899D196CB}" presName="node" presStyleLbl="node1" presStyleIdx="0" presStyleCnt="3">
        <dgm:presLayoutVars>
          <dgm:bulletEnabled val="1"/>
        </dgm:presLayoutVars>
      </dgm:prSet>
      <dgm:spPr/>
      <dgm:t>
        <a:bodyPr/>
        <a:lstStyle/>
        <a:p>
          <a:endParaRPr lang="en-AU"/>
        </a:p>
      </dgm:t>
    </dgm:pt>
    <dgm:pt modelId="{A36A8D89-BAE0-498C-8CDC-E015FC6E2A60}" type="pres">
      <dgm:prSet presAssocID="{16BFE3D1-7E3E-4BA7-8FC1-881C12C91BA8}" presName="spacerT" presStyleCnt="0"/>
      <dgm:spPr/>
    </dgm:pt>
    <dgm:pt modelId="{174740CC-6FB6-4408-B329-12A0C37373FE}" type="pres">
      <dgm:prSet presAssocID="{16BFE3D1-7E3E-4BA7-8FC1-881C12C91BA8}" presName="sibTrans" presStyleLbl="sibTrans2D1" presStyleIdx="0" presStyleCnt="2"/>
      <dgm:spPr/>
      <dgm:t>
        <a:bodyPr/>
        <a:lstStyle/>
        <a:p>
          <a:endParaRPr lang="en-AU"/>
        </a:p>
      </dgm:t>
    </dgm:pt>
    <dgm:pt modelId="{4E349CCA-3FDF-41FB-A019-78EB66923328}" type="pres">
      <dgm:prSet presAssocID="{16BFE3D1-7E3E-4BA7-8FC1-881C12C91BA8}" presName="spacerB" presStyleCnt="0"/>
      <dgm:spPr/>
    </dgm:pt>
    <dgm:pt modelId="{86F2FBCD-03C2-4A30-A89F-BDB82BEE9322}" type="pres">
      <dgm:prSet presAssocID="{99DC1D5D-D190-440E-9C10-920A8D2065E6}" presName="node" presStyleLbl="node1" presStyleIdx="1" presStyleCnt="3">
        <dgm:presLayoutVars>
          <dgm:bulletEnabled val="1"/>
        </dgm:presLayoutVars>
      </dgm:prSet>
      <dgm:spPr/>
      <dgm:t>
        <a:bodyPr/>
        <a:lstStyle/>
        <a:p>
          <a:endParaRPr lang="en-AU"/>
        </a:p>
      </dgm:t>
    </dgm:pt>
    <dgm:pt modelId="{F6656E07-7A52-4B99-B593-3C5D90426C4B}" type="pres">
      <dgm:prSet presAssocID="{46DC139D-96D4-482E-9B06-C2857CB027CA}" presName="sibTransLast" presStyleLbl="sibTrans2D1" presStyleIdx="1" presStyleCnt="2"/>
      <dgm:spPr/>
      <dgm:t>
        <a:bodyPr/>
        <a:lstStyle/>
        <a:p>
          <a:endParaRPr lang="en-AU"/>
        </a:p>
      </dgm:t>
    </dgm:pt>
    <dgm:pt modelId="{D47FAEEF-F72B-4ADE-929F-FE0771E0A602}" type="pres">
      <dgm:prSet presAssocID="{46DC139D-96D4-482E-9B06-C2857CB027CA}" presName="connectorText" presStyleLbl="sibTrans2D1" presStyleIdx="1" presStyleCnt="2"/>
      <dgm:spPr/>
      <dgm:t>
        <a:bodyPr/>
        <a:lstStyle/>
        <a:p>
          <a:endParaRPr lang="en-AU"/>
        </a:p>
      </dgm:t>
    </dgm:pt>
    <dgm:pt modelId="{E9FF7C6A-0706-44AC-A23D-1A4A76B407E9}" type="pres">
      <dgm:prSet presAssocID="{46DC139D-96D4-482E-9B06-C2857CB027CA}" presName="lastNode" presStyleLbl="node1" presStyleIdx="2" presStyleCnt="3">
        <dgm:presLayoutVars>
          <dgm:bulletEnabled val="1"/>
        </dgm:presLayoutVars>
      </dgm:prSet>
      <dgm:spPr/>
      <dgm:t>
        <a:bodyPr/>
        <a:lstStyle/>
        <a:p>
          <a:endParaRPr lang="en-AU"/>
        </a:p>
      </dgm:t>
    </dgm:pt>
  </dgm:ptLst>
  <dgm:cxnLst>
    <dgm:cxn modelId="{EA640FDA-27B5-4708-9E5A-126B1FF4A360}" type="presOf" srcId="{48CD1619-01D0-4A97-9D0A-219899D196CB}" destId="{93EB65CC-3B36-4A44-BA1C-76D46BB86318}" srcOrd="0" destOrd="0" presId="urn:microsoft.com/office/officeart/2005/8/layout/equation2"/>
    <dgm:cxn modelId="{2E9D3923-B98A-4A15-8E03-43061FD6A778}" srcId="{46DC139D-96D4-482E-9B06-C2857CB027CA}" destId="{38D73FC5-C1F0-4678-9180-A61F00BBE743}" srcOrd="2" destOrd="0" parTransId="{377B3CAA-7C86-43F3-AC2E-DEB1F32650DA}" sibTransId="{CE87F6D8-AE08-45E2-A609-BB6CA5DE2366}"/>
    <dgm:cxn modelId="{F92B9846-3164-4356-A879-56C560561324}" type="presOf" srcId="{341F39E7-7293-401E-96BC-14361B53522B}" destId="{D47FAEEF-F72B-4ADE-929F-FE0771E0A602}" srcOrd="1" destOrd="0" presId="urn:microsoft.com/office/officeart/2005/8/layout/equation2"/>
    <dgm:cxn modelId="{C620F5C3-27DD-4118-B9BC-80D2A97A0870}" type="presOf" srcId="{38D73FC5-C1F0-4678-9180-A61F00BBE743}" destId="{E9FF7C6A-0706-44AC-A23D-1A4A76B407E9}" srcOrd="0" destOrd="0" presId="urn:microsoft.com/office/officeart/2005/8/layout/equation2"/>
    <dgm:cxn modelId="{B5CE5523-7F57-4BCC-B244-4B7AA1A5C11F}" srcId="{46DC139D-96D4-482E-9B06-C2857CB027CA}" destId="{48CD1619-01D0-4A97-9D0A-219899D196CB}" srcOrd="0" destOrd="0" parTransId="{AA623C3E-4C95-485A-B628-1E62AF793957}" sibTransId="{16BFE3D1-7E3E-4BA7-8FC1-881C12C91BA8}"/>
    <dgm:cxn modelId="{B84EB018-82E8-4FE5-A695-A85CA69490D9}" srcId="{46DC139D-96D4-482E-9B06-C2857CB027CA}" destId="{99DC1D5D-D190-440E-9C10-920A8D2065E6}" srcOrd="1" destOrd="0" parTransId="{860BEDA2-7D5C-486C-9396-81FD1367E061}" sibTransId="{341F39E7-7293-401E-96BC-14361B53522B}"/>
    <dgm:cxn modelId="{23C81816-1404-41E2-BD6C-CE87065B980F}" type="presOf" srcId="{99DC1D5D-D190-440E-9C10-920A8D2065E6}" destId="{86F2FBCD-03C2-4A30-A89F-BDB82BEE9322}" srcOrd="0" destOrd="0" presId="urn:microsoft.com/office/officeart/2005/8/layout/equation2"/>
    <dgm:cxn modelId="{0D8B537A-0779-4F14-8ACC-6735DDC0245B}" type="presOf" srcId="{46DC139D-96D4-482E-9B06-C2857CB027CA}" destId="{C50BAD2A-50BB-49E9-AE36-C64D6AD4F902}" srcOrd="0" destOrd="0" presId="urn:microsoft.com/office/officeart/2005/8/layout/equation2"/>
    <dgm:cxn modelId="{F3E32A43-25EC-46B8-8D1E-AB01DBBD8077}" type="presOf" srcId="{341F39E7-7293-401E-96BC-14361B53522B}" destId="{F6656E07-7A52-4B99-B593-3C5D90426C4B}" srcOrd="0" destOrd="0" presId="urn:microsoft.com/office/officeart/2005/8/layout/equation2"/>
    <dgm:cxn modelId="{C9011D44-527E-4323-98C9-57994EB68C6B}" type="presOf" srcId="{16BFE3D1-7E3E-4BA7-8FC1-881C12C91BA8}" destId="{174740CC-6FB6-4408-B329-12A0C37373FE}" srcOrd="0" destOrd="0" presId="urn:microsoft.com/office/officeart/2005/8/layout/equation2"/>
    <dgm:cxn modelId="{B8AB3D61-8988-485E-A6CD-61682EEAF975}" type="presParOf" srcId="{C50BAD2A-50BB-49E9-AE36-C64D6AD4F902}" destId="{DFD6FBB2-7E19-41FE-A261-A836B3B6A76C}" srcOrd="0" destOrd="0" presId="urn:microsoft.com/office/officeart/2005/8/layout/equation2"/>
    <dgm:cxn modelId="{3B7E99F3-E3C5-45F6-ACE2-2D93F0CE6D90}" type="presParOf" srcId="{DFD6FBB2-7E19-41FE-A261-A836B3B6A76C}" destId="{93EB65CC-3B36-4A44-BA1C-76D46BB86318}" srcOrd="0" destOrd="0" presId="urn:microsoft.com/office/officeart/2005/8/layout/equation2"/>
    <dgm:cxn modelId="{2551DCAB-9625-41A9-8EE9-D73BED064651}" type="presParOf" srcId="{DFD6FBB2-7E19-41FE-A261-A836B3B6A76C}" destId="{A36A8D89-BAE0-498C-8CDC-E015FC6E2A60}" srcOrd="1" destOrd="0" presId="urn:microsoft.com/office/officeart/2005/8/layout/equation2"/>
    <dgm:cxn modelId="{E06B61F9-589F-4C6A-AFF9-3EE2DBBF80C1}" type="presParOf" srcId="{DFD6FBB2-7E19-41FE-A261-A836B3B6A76C}" destId="{174740CC-6FB6-4408-B329-12A0C37373FE}" srcOrd="2" destOrd="0" presId="urn:microsoft.com/office/officeart/2005/8/layout/equation2"/>
    <dgm:cxn modelId="{9E89231C-CC35-488B-A5C8-78750AF4F299}" type="presParOf" srcId="{DFD6FBB2-7E19-41FE-A261-A836B3B6A76C}" destId="{4E349CCA-3FDF-41FB-A019-78EB66923328}" srcOrd="3" destOrd="0" presId="urn:microsoft.com/office/officeart/2005/8/layout/equation2"/>
    <dgm:cxn modelId="{6587990C-BE71-4594-AC67-223ACC65C402}" type="presParOf" srcId="{DFD6FBB2-7E19-41FE-A261-A836B3B6A76C}" destId="{86F2FBCD-03C2-4A30-A89F-BDB82BEE9322}" srcOrd="4" destOrd="0" presId="urn:microsoft.com/office/officeart/2005/8/layout/equation2"/>
    <dgm:cxn modelId="{B4720463-D4E3-43D7-9AFC-92F369121FBC}" type="presParOf" srcId="{C50BAD2A-50BB-49E9-AE36-C64D6AD4F902}" destId="{F6656E07-7A52-4B99-B593-3C5D90426C4B}" srcOrd="1" destOrd="0" presId="urn:microsoft.com/office/officeart/2005/8/layout/equation2"/>
    <dgm:cxn modelId="{058C52F7-27B6-4A61-B45F-66BFCDBC12AE}" type="presParOf" srcId="{F6656E07-7A52-4B99-B593-3C5D90426C4B}" destId="{D47FAEEF-F72B-4ADE-929F-FE0771E0A602}" srcOrd="0" destOrd="0" presId="urn:microsoft.com/office/officeart/2005/8/layout/equation2"/>
    <dgm:cxn modelId="{6EE29F3B-FC23-4C6A-AAE0-A47FB7ED552E}" type="presParOf" srcId="{C50BAD2A-50BB-49E9-AE36-C64D6AD4F902}" destId="{E9FF7C6A-0706-44AC-A23D-1A4A76B407E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47B989-8ECC-43E7-B387-A6B954ED75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AU"/>
        </a:p>
      </dgm:t>
    </dgm:pt>
    <dgm:pt modelId="{87D7C7AF-AC3D-4A3D-8380-728D21474567}">
      <dgm:prSet phldrT="[Text]"/>
      <dgm:spPr/>
      <dgm:t>
        <a:bodyPr/>
        <a:lstStyle/>
        <a:p>
          <a:r>
            <a:rPr lang="en-AU" dirty="0" smtClean="0">
              <a:solidFill>
                <a:srgbClr val="0070C0"/>
              </a:solidFill>
            </a:rPr>
            <a:t>Adverse Action</a:t>
          </a:r>
          <a:endParaRPr lang="en-AU" dirty="0">
            <a:solidFill>
              <a:srgbClr val="0070C0"/>
            </a:solidFill>
          </a:endParaRPr>
        </a:p>
      </dgm:t>
    </dgm:pt>
    <dgm:pt modelId="{37C47F8D-5DC9-49D7-8998-9DD578232EA1}" type="parTrans" cxnId="{B176B589-600B-47A7-9DE0-DA0E06B68862}">
      <dgm:prSet/>
      <dgm:spPr/>
      <dgm:t>
        <a:bodyPr/>
        <a:lstStyle/>
        <a:p>
          <a:endParaRPr lang="en-AU"/>
        </a:p>
      </dgm:t>
    </dgm:pt>
    <dgm:pt modelId="{50AAFBD9-0A9E-46CF-AC0E-BF9BD46F4023}" type="sibTrans" cxnId="{B176B589-600B-47A7-9DE0-DA0E06B68862}">
      <dgm:prSet/>
      <dgm:spPr/>
      <dgm:t>
        <a:bodyPr/>
        <a:lstStyle/>
        <a:p>
          <a:endParaRPr lang="en-AU"/>
        </a:p>
      </dgm:t>
    </dgm:pt>
    <dgm:pt modelId="{AD8EBA50-CB5D-42EA-A533-944E55C63A23}">
      <dgm:prSet phldrT="[Text]" custT="1"/>
      <dgm:spPr/>
      <dgm:t>
        <a:bodyPr/>
        <a:lstStyle/>
        <a:p>
          <a:r>
            <a:rPr lang="en-AU" sz="6000" dirty="0" smtClean="0">
              <a:solidFill>
                <a:srgbClr val="002060"/>
              </a:solidFill>
            </a:rPr>
            <a:t>Dismissal</a:t>
          </a:r>
          <a:endParaRPr lang="en-AU" sz="6000" dirty="0">
            <a:solidFill>
              <a:srgbClr val="002060"/>
            </a:solidFill>
          </a:endParaRPr>
        </a:p>
      </dgm:t>
    </dgm:pt>
    <dgm:pt modelId="{26518C85-D81B-4FCB-8956-CEC2DB6D5F40}" type="parTrans" cxnId="{DF894732-E44A-4A7E-B972-91CEC32320F1}">
      <dgm:prSet/>
      <dgm:spPr/>
      <dgm:t>
        <a:bodyPr/>
        <a:lstStyle/>
        <a:p>
          <a:endParaRPr lang="en-AU"/>
        </a:p>
      </dgm:t>
    </dgm:pt>
    <dgm:pt modelId="{F374CDCA-371F-42AF-BE8C-C9490F970AD9}" type="sibTrans" cxnId="{DF894732-E44A-4A7E-B972-91CEC32320F1}">
      <dgm:prSet/>
      <dgm:spPr/>
      <dgm:t>
        <a:bodyPr/>
        <a:lstStyle/>
        <a:p>
          <a:endParaRPr lang="en-AU"/>
        </a:p>
      </dgm:t>
    </dgm:pt>
    <dgm:pt modelId="{06662036-3A77-49C4-A7E4-5F5B6A7BCB22}">
      <dgm:prSet phldrT="[Text]"/>
      <dgm:spPr/>
      <dgm:t>
        <a:bodyPr/>
        <a:lstStyle/>
        <a:p>
          <a:r>
            <a:rPr lang="en-AU" dirty="0" smtClean="0">
              <a:solidFill>
                <a:srgbClr val="002060"/>
              </a:solidFill>
            </a:rPr>
            <a:t>Demotion or lack of promotion, relocation, internal transfer, changes in work type or quality, being sidelined, constructive dismissal</a:t>
          </a:r>
          <a:endParaRPr lang="en-AU" dirty="0">
            <a:solidFill>
              <a:srgbClr val="002060"/>
            </a:solidFill>
          </a:endParaRPr>
        </a:p>
      </dgm:t>
    </dgm:pt>
    <dgm:pt modelId="{560FC815-001E-4DDB-B1C0-325B667D5B5A}" type="parTrans" cxnId="{4947965F-8CA7-4B99-A369-1A26D44E5524}">
      <dgm:prSet/>
      <dgm:spPr/>
      <dgm:t>
        <a:bodyPr/>
        <a:lstStyle/>
        <a:p>
          <a:endParaRPr lang="en-AU"/>
        </a:p>
      </dgm:t>
    </dgm:pt>
    <dgm:pt modelId="{F43C9FF3-2A46-4A34-ACC9-C4B5CE700D6E}" type="sibTrans" cxnId="{4947965F-8CA7-4B99-A369-1A26D44E5524}">
      <dgm:prSet/>
      <dgm:spPr/>
      <dgm:t>
        <a:bodyPr/>
        <a:lstStyle/>
        <a:p>
          <a:endParaRPr lang="en-AU"/>
        </a:p>
      </dgm:t>
    </dgm:pt>
    <dgm:pt modelId="{50E0A504-57DA-43C6-B962-5BE2011FB4B8}">
      <dgm:prSet phldrT="[Text]"/>
      <dgm:spPr/>
      <dgm:t>
        <a:bodyPr/>
        <a:lstStyle/>
        <a:p>
          <a:r>
            <a:rPr lang="en-AU" dirty="0" smtClean="0">
              <a:solidFill>
                <a:srgbClr val="002060"/>
              </a:solidFill>
            </a:rPr>
            <a:t>Broadly speaking any negative affect on an employment relationship by an employer doing or not doing something, or having something or not having something done.</a:t>
          </a:r>
          <a:endParaRPr lang="en-AU" dirty="0">
            <a:solidFill>
              <a:srgbClr val="002060"/>
            </a:solidFill>
          </a:endParaRPr>
        </a:p>
      </dgm:t>
    </dgm:pt>
    <dgm:pt modelId="{984B4587-C0C5-442C-A065-AAD6B69B1A6E}" type="parTrans" cxnId="{F1A6EC7A-3B7D-4CE2-9622-B6742699C7CB}">
      <dgm:prSet/>
      <dgm:spPr/>
      <dgm:t>
        <a:bodyPr/>
        <a:lstStyle/>
        <a:p>
          <a:endParaRPr lang="en-AU"/>
        </a:p>
      </dgm:t>
    </dgm:pt>
    <dgm:pt modelId="{C667DFE9-AB2A-4061-9E76-D52EDBA84783}" type="sibTrans" cxnId="{F1A6EC7A-3B7D-4CE2-9622-B6742699C7CB}">
      <dgm:prSet/>
      <dgm:spPr/>
      <dgm:t>
        <a:bodyPr/>
        <a:lstStyle/>
        <a:p>
          <a:endParaRPr lang="en-AU"/>
        </a:p>
      </dgm:t>
    </dgm:pt>
    <dgm:pt modelId="{4D7DD3E5-5F8F-4A0D-989B-E7C011EBD9DE}" type="pres">
      <dgm:prSet presAssocID="{8C47B989-8ECC-43E7-B387-A6B954ED755B}" presName="vert0" presStyleCnt="0">
        <dgm:presLayoutVars>
          <dgm:dir/>
          <dgm:animOne val="branch"/>
          <dgm:animLvl val="lvl"/>
        </dgm:presLayoutVars>
      </dgm:prSet>
      <dgm:spPr/>
      <dgm:t>
        <a:bodyPr/>
        <a:lstStyle/>
        <a:p>
          <a:endParaRPr lang="en-AU"/>
        </a:p>
      </dgm:t>
    </dgm:pt>
    <dgm:pt modelId="{E4EF6CA7-C96A-4676-8277-5820A84B1DC6}" type="pres">
      <dgm:prSet presAssocID="{87D7C7AF-AC3D-4A3D-8380-728D21474567}" presName="thickLine" presStyleLbl="alignNode1" presStyleIdx="0" presStyleCnt="1" custLinFactNeighborY="-34227"/>
      <dgm:spPr/>
    </dgm:pt>
    <dgm:pt modelId="{4026905A-FA1B-4EE9-9959-A3195A750AC1}" type="pres">
      <dgm:prSet presAssocID="{87D7C7AF-AC3D-4A3D-8380-728D21474567}" presName="horz1" presStyleCnt="0"/>
      <dgm:spPr/>
    </dgm:pt>
    <dgm:pt modelId="{8485D417-BC3E-4EC2-AEDA-F1AD7BB376DB}" type="pres">
      <dgm:prSet presAssocID="{87D7C7AF-AC3D-4A3D-8380-728D21474567}" presName="tx1" presStyleLbl="revTx" presStyleIdx="0" presStyleCnt="4"/>
      <dgm:spPr/>
      <dgm:t>
        <a:bodyPr/>
        <a:lstStyle/>
        <a:p>
          <a:endParaRPr lang="en-AU"/>
        </a:p>
      </dgm:t>
    </dgm:pt>
    <dgm:pt modelId="{985FD8ED-55FB-48B3-B243-9541BD00D1EA}" type="pres">
      <dgm:prSet presAssocID="{87D7C7AF-AC3D-4A3D-8380-728D21474567}" presName="vert1" presStyleCnt="0"/>
      <dgm:spPr/>
    </dgm:pt>
    <dgm:pt modelId="{78D97B27-F842-4548-99E1-E050E49F1835}" type="pres">
      <dgm:prSet presAssocID="{AD8EBA50-CB5D-42EA-A533-944E55C63A23}" presName="vertSpace2a" presStyleCnt="0"/>
      <dgm:spPr/>
    </dgm:pt>
    <dgm:pt modelId="{2EEFB747-3782-42D7-8F02-60B278D19349}" type="pres">
      <dgm:prSet presAssocID="{AD8EBA50-CB5D-42EA-A533-944E55C63A23}" presName="horz2" presStyleCnt="0"/>
      <dgm:spPr/>
    </dgm:pt>
    <dgm:pt modelId="{E9B75A26-85CD-45F1-B8D5-E7A257B3FF10}" type="pres">
      <dgm:prSet presAssocID="{AD8EBA50-CB5D-42EA-A533-944E55C63A23}" presName="horzSpace2" presStyleCnt="0"/>
      <dgm:spPr/>
    </dgm:pt>
    <dgm:pt modelId="{3ED77CBD-8C2B-4A5C-B9AE-9DC8A396E2B6}" type="pres">
      <dgm:prSet presAssocID="{AD8EBA50-CB5D-42EA-A533-944E55C63A23}" presName="tx2" presStyleLbl="revTx" presStyleIdx="1" presStyleCnt="4"/>
      <dgm:spPr/>
      <dgm:t>
        <a:bodyPr/>
        <a:lstStyle/>
        <a:p>
          <a:endParaRPr lang="en-AU"/>
        </a:p>
      </dgm:t>
    </dgm:pt>
    <dgm:pt modelId="{5FB1311D-CFF7-4078-A216-0B184425E327}" type="pres">
      <dgm:prSet presAssocID="{AD8EBA50-CB5D-42EA-A533-944E55C63A23}" presName="vert2" presStyleCnt="0"/>
      <dgm:spPr/>
    </dgm:pt>
    <dgm:pt modelId="{E7AA85A4-EE62-4F5E-9D53-6EA91F193A49}" type="pres">
      <dgm:prSet presAssocID="{AD8EBA50-CB5D-42EA-A533-944E55C63A23}" presName="thinLine2b" presStyleLbl="callout" presStyleIdx="0" presStyleCnt="3"/>
      <dgm:spPr/>
    </dgm:pt>
    <dgm:pt modelId="{0B970751-455F-4593-BFA5-EB44D0073029}" type="pres">
      <dgm:prSet presAssocID="{AD8EBA50-CB5D-42EA-A533-944E55C63A23}" presName="vertSpace2b" presStyleCnt="0"/>
      <dgm:spPr/>
    </dgm:pt>
    <dgm:pt modelId="{766547F4-BB6B-41B2-A80A-CC994AE75A07}" type="pres">
      <dgm:prSet presAssocID="{06662036-3A77-49C4-A7E4-5F5B6A7BCB22}" presName="horz2" presStyleCnt="0"/>
      <dgm:spPr/>
    </dgm:pt>
    <dgm:pt modelId="{11FA08E1-F76D-43C5-91D8-053E9EBAF02B}" type="pres">
      <dgm:prSet presAssocID="{06662036-3A77-49C4-A7E4-5F5B6A7BCB22}" presName="horzSpace2" presStyleCnt="0"/>
      <dgm:spPr/>
    </dgm:pt>
    <dgm:pt modelId="{36E839D4-A137-49E2-92AA-DFACA784EE30}" type="pres">
      <dgm:prSet presAssocID="{06662036-3A77-49C4-A7E4-5F5B6A7BCB22}" presName="tx2" presStyleLbl="revTx" presStyleIdx="2" presStyleCnt="4"/>
      <dgm:spPr/>
      <dgm:t>
        <a:bodyPr/>
        <a:lstStyle/>
        <a:p>
          <a:endParaRPr lang="en-AU"/>
        </a:p>
      </dgm:t>
    </dgm:pt>
    <dgm:pt modelId="{1B98A978-933E-4B56-96CD-5E1A993C7614}" type="pres">
      <dgm:prSet presAssocID="{06662036-3A77-49C4-A7E4-5F5B6A7BCB22}" presName="vert2" presStyleCnt="0"/>
      <dgm:spPr/>
    </dgm:pt>
    <dgm:pt modelId="{E29408CA-4AC7-410A-8AB3-2142ACC17F16}" type="pres">
      <dgm:prSet presAssocID="{06662036-3A77-49C4-A7E4-5F5B6A7BCB22}" presName="thinLine2b" presStyleLbl="callout" presStyleIdx="1" presStyleCnt="3"/>
      <dgm:spPr/>
    </dgm:pt>
    <dgm:pt modelId="{8B475AEC-A662-4CDE-9567-32D88C00E9C0}" type="pres">
      <dgm:prSet presAssocID="{06662036-3A77-49C4-A7E4-5F5B6A7BCB22}" presName="vertSpace2b" presStyleCnt="0"/>
      <dgm:spPr/>
    </dgm:pt>
    <dgm:pt modelId="{BE247AD4-8FC6-4719-8F63-1D7EE2EEAA30}" type="pres">
      <dgm:prSet presAssocID="{50E0A504-57DA-43C6-B962-5BE2011FB4B8}" presName="horz2" presStyleCnt="0"/>
      <dgm:spPr/>
    </dgm:pt>
    <dgm:pt modelId="{5F7D4851-1809-4D44-A37E-0CC61419BB73}" type="pres">
      <dgm:prSet presAssocID="{50E0A504-57DA-43C6-B962-5BE2011FB4B8}" presName="horzSpace2" presStyleCnt="0"/>
      <dgm:spPr/>
    </dgm:pt>
    <dgm:pt modelId="{3AEE73E5-01CD-4E09-B491-DE35EA58FFF7}" type="pres">
      <dgm:prSet presAssocID="{50E0A504-57DA-43C6-B962-5BE2011FB4B8}" presName="tx2" presStyleLbl="revTx" presStyleIdx="3" presStyleCnt="4"/>
      <dgm:spPr/>
      <dgm:t>
        <a:bodyPr/>
        <a:lstStyle/>
        <a:p>
          <a:endParaRPr lang="en-AU"/>
        </a:p>
      </dgm:t>
    </dgm:pt>
    <dgm:pt modelId="{F77A161C-1F20-4940-971F-99F6F4104519}" type="pres">
      <dgm:prSet presAssocID="{50E0A504-57DA-43C6-B962-5BE2011FB4B8}" presName="vert2" presStyleCnt="0"/>
      <dgm:spPr/>
    </dgm:pt>
    <dgm:pt modelId="{50817125-63EA-49AB-ABDF-421D832CC903}" type="pres">
      <dgm:prSet presAssocID="{50E0A504-57DA-43C6-B962-5BE2011FB4B8}" presName="thinLine2b" presStyleLbl="callout" presStyleIdx="2" presStyleCnt="3"/>
      <dgm:spPr/>
    </dgm:pt>
    <dgm:pt modelId="{B724F17F-52D1-499B-9168-1DAA4A6BD0C1}" type="pres">
      <dgm:prSet presAssocID="{50E0A504-57DA-43C6-B962-5BE2011FB4B8}" presName="vertSpace2b" presStyleCnt="0"/>
      <dgm:spPr/>
    </dgm:pt>
  </dgm:ptLst>
  <dgm:cxnLst>
    <dgm:cxn modelId="{DF894732-E44A-4A7E-B972-91CEC32320F1}" srcId="{87D7C7AF-AC3D-4A3D-8380-728D21474567}" destId="{AD8EBA50-CB5D-42EA-A533-944E55C63A23}" srcOrd="0" destOrd="0" parTransId="{26518C85-D81B-4FCB-8956-CEC2DB6D5F40}" sibTransId="{F374CDCA-371F-42AF-BE8C-C9490F970AD9}"/>
    <dgm:cxn modelId="{4947965F-8CA7-4B99-A369-1A26D44E5524}" srcId="{87D7C7AF-AC3D-4A3D-8380-728D21474567}" destId="{06662036-3A77-49C4-A7E4-5F5B6A7BCB22}" srcOrd="1" destOrd="0" parTransId="{560FC815-001E-4DDB-B1C0-325B667D5B5A}" sibTransId="{F43C9FF3-2A46-4A34-ACC9-C4B5CE700D6E}"/>
    <dgm:cxn modelId="{B1EE7318-5C0D-4E80-B0F5-E4B437E026F5}" type="presOf" srcId="{06662036-3A77-49C4-A7E4-5F5B6A7BCB22}" destId="{36E839D4-A137-49E2-92AA-DFACA784EE30}" srcOrd="0" destOrd="0" presId="urn:microsoft.com/office/officeart/2008/layout/LinedList"/>
    <dgm:cxn modelId="{A0D25DAB-6BB3-4959-BB0B-EA9EA610698E}" type="presOf" srcId="{8C47B989-8ECC-43E7-B387-A6B954ED755B}" destId="{4D7DD3E5-5F8F-4A0D-989B-E7C011EBD9DE}" srcOrd="0" destOrd="0" presId="urn:microsoft.com/office/officeart/2008/layout/LinedList"/>
    <dgm:cxn modelId="{F1A6EC7A-3B7D-4CE2-9622-B6742699C7CB}" srcId="{87D7C7AF-AC3D-4A3D-8380-728D21474567}" destId="{50E0A504-57DA-43C6-B962-5BE2011FB4B8}" srcOrd="2" destOrd="0" parTransId="{984B4587-C0C5-442C-A065-AAD6B69B1A6E}" sibTransId="{C667DFE9-AB2A-4061-9E76-D52EDBA84783}"/>
    <dgm:cxn modelId="{54624536-9B2C-4E7D-8BF8-FDC0F660887A}" type="presOf" srcId="{50E0A504-57DA-43C6-B962-5BE2011FB4B8}" destId="{3AEE73E5-01CD-4E09-B491-DE35EA58FFF7}" srcOrd="0" destOrd="0" presId="urn:microsoft.com/office/officeart/2008/layout/LinedList"/>
    <dgm:cxn modelId="{B176B589-600B-47A7-9DE0-DA0E06B68862}" srcId="{8C47B989-8ECC-43E7-B387-A6B954ED755B}" destId="{87D7C7AF-AC3D-4A3D-8380-728D21474567}" srcOrd="0" destOrd="0" parTransId="{37C47F8D-5DC9-49D7-8998-9DD578232EA1}" sibTransId="{50AAFBD9-0A9E-46CF-AC0E-BF9BD46F4023}"/>
    <dgm:cxn modelId="{1D3C2BC8-FC63-4E3A-984C-E2BB43665304}" type="presOf" srcId="{87D7C7AF-AC3D-4A3D-8380-728D21474567}" destId="{8485D417-BC3E-4EC2-AEDA-F1AD7BB376DB}" srcOrd="0" destOrd="0" presId="urn:microsoft.com/office/officeart/2008/layout/LinedList"/>
    <dgm:cxn modelId="{8446CA11-AF23-4ECC-ABED-60FDFECF6645}" type="presOf" srcId="{AD8EBA50-CB5D-42EA-A533-944E55C63A23}" destId="{3ED77CBD-8C2B-4A5C-B9AE-9DC8A396E2B6}" srcOrd="0" destOrd="0" presId="urn:microsoft.com/office/officeart/2008/layout/LinedList"/>
    <dgm:cxn modelId="{DB584073-C8AC-41EA-93E1-9E7DC87DA6AA}" type="presParOf" srcId="{4D7DD3E5-5F8F-4A0D-989B-E7C011EBD9DE}" destId="{E4EF6CA7-C96A-4676-8277-5820A84B1DC6}" srcOrd="0" destOrd="0" presId="urn:microsoft.com/office/officeart/2008/layout/LinedList"/>
    <dgm:cxn modelId="{8D483B59-5BDC-43CD-AE76-BB88444BDA17}" type="presParOf" srcId="{4D7DD3E5-5F8F-4A0D-989B-E7C011EBD9DE}" destId="{4026905A-FA1B-4EE9-9959-A3195A750AC1}" srcOrd="1" destOrd="0" presId="urn:microsoft.com/office/officeart/2008/layout/LinedList"/>
    <dgm:cxn modelId="{E1FB6D31-0806-4E49-BF10-AD94324AB7DB}" type="presParOf" srcId="{4026905A-FA1B-4EE9-9959-A3195A750AC1}" destId="{8485D417-BC3E-4EC2-AEDA-F1AD7BB376DB}" srcOrd="0" destOrd="0" presId="urn:microsoft.com/office/officeart/2008/layout/LinedList"/>
    <dgm:cxn modelId="{F1895CE2-2B4F-4B11-B57D-956EFAE79A5F}" type="presParOf" srcId="{4026905A-FA1B-4EE9-9959-A3195A750AC1}" destId="{985FD8ED-55FB-48B3-B243-9541BD00D1EA}" srcOrd="1" destOrd="0" presId="urn:microsoft.com/office/officeart/2008/layout/LinedList"/>
    <dgm:cxn modelId="{F564B286-7529-4A90-AA38-625943C5B1C4}" type="presParOf" srcId="{985FD8ED-55FB-48B3-B243-9541BD00D1EA}" destId="{78D97B27-F842-4548-99E1-E050E49F1835}" srcOrd="0" destOrd="0" presId="urn:microsoft.com/office/officeart/2008/layout/LinedList"/>
    <dgm:cxn modelId="{0D52527B-DA27-4B43-A939-5FA1FC00B824}" type="presParOf" srcId="{985FD8ED-55FB-48B3-B243-9541BD00D1EA}" destId="{2EEFB747-3782-42D7-8F02-60B278D19349}" srcOrd="1" destOrd="0" presId="urn:microsoft.com/office/officeart/2008/layout/LinedList"/>
    <dgm:cxn modelId="{DF722B9D-1898-4047-93DC-936C04B8F32B}" type="presParOf" srcId="{2EEFB747-3782-42D7-8F02-60B278D19349}" destId="{E9B75A26-85CD-45F1-B8D5-E7A257B3FF10}" srcOrd="0" destOrd="0" presId="urn:microsoft.com/office/officeart/2008/layout/LinedList"/>
    <dgm:cxn modelId="{375988A4-17F3-4410-BFF2-87736C5E67D6}" type="presParOf" srcId="{2EEFB747-3782-42D7-8F02-60B278D19349}" destId="{3ED77CBD-8C2B-4A5C-B9AE-9DC8A396E2B6}" srcOrd="1" destOrd="0" presId="urn:microsoft.com/office/officeart/2008/layout/LinedList"/>
    <dgm:cxn modelId="{60A224D1-5B69-4957-9D3F-7CAE575C14DF}" type="presParOf" srcId="{2EEFB747-3782-42D7-8F02-60B278D19349}" destId="{5FB1311D-CFF7-4078-A216-0B184425E327}" srcOrd="2" destOrd="0" presId="urn:microsoft.com/office/officeart/2008/layout/LinedList"/>
    <dgm:cxn modelId="{07C0DBEC-E264-44E5-8A47-CF26E585448E}" type="presParOf" srcId="{985FD8ED-55FB-48B3-B243-9541BD00D1EA}" destId="{E7AA85A4-EE62-4F5E-9D53-6EA91F193A49}" srcOrd="2" destOrd="0" presId="urn:microsoft.com/office/officeart/2008/layout/LinedList"/>
    <dgm:cxn modelId="{D356D7F2-F675-44C0-AFF5-318D3C3C21EF}" type="presParOf" srcId="{985FD8ED-55FB-48B3-B243-9541BD00D1EA}" destId="{0B970751-455F-4593-BFA5-EB44D0073029}" srcOrd="3" destOrd="0" presId="urn:microsoft.com/office/officeart/2008/layout/LinedList"/>
    <dgm:cxn modelId="{7F0B5E5A-32BD-4A7C-9BB0-D8817A8D9019}" type="presParOf" srcId="{985FD8ED-55FB-48B3-B243-9541BD00D1EA}" destId="{766547F4-BB6B-41B2-A80A-CC994AE75A07}" srcOrd="4" destOrd="0" presId="urn:microsoft.com/office/officeart/2008/layout/LinedList"/>
    <dgm:cxn modelId="{D2938C5E-4F31-40D9-B94B-E8C5ED72AA51}" type="presParOf" srcId="{766547F4-BB6B-41B2-A80A-CC994AE75A07}" destId="{11FA08E1-F76D-43C5-91D8-053E9EBAF02B}" srcOrd="0" destOrd="0" presId="urn:microsoft.com/office/officeart/2008/layout/LinedList"/>
    <dgm:cxn modelId="{61ACB451-7FD4-46EC-957E-AB8C7C9B8124}" type="presParOf" srcId="{766547F4-BB6B-41B2-A80A-CC994AE75A07}" destId="{36E839D4-A137-49E2-92AA-DFACA784EE30}" srcOrd="1" destOrd="0" presId="urn:microsoft.com/office/officeart/2008/layout/LinedList"/>
    <dgm:cxn modelId="{A886E349-3236-41A4-B7FF-F7D76341077F}" type="presParOf" srcId="{766547F4-BB6B-41B2-A80A-CC994AE75A07}" destId="{1B98A978-933E-4B56-96CD-5E1A993C7614}" srcOrd="2" destOrd="0" presId="urn:microsoft.com/office/officeart/2008/layout/LinedList"/>
    <dgm:cxn modelId="{2B754093-33FD-479A-BD2F-F62BF17A810E}" type="presParOf" srcId="{985FD8ED-55FB-48B3-B243-9541BD00D1EA}" destId="{E29408CA-4AC7-410A-8AB3-2142ACC17F16}" srcOrd="5" destOrd="0" presId="urn:microsoft.com/office/officeart/2008/layout/LinedList"/>
    <dgm:cxn modelId="{74D6462F-ECF4-47DE-8810-7B3E65F7E398}" type="presParOf" srcId="{985FD8ED-55FB-48B3-B243-9541BD00D1EA}" destId="{8B475AEC-A662-4CDE-9567-32D88C00E9C0}" srcOrd="6" destOrd="0" presId="urn:microsoft.com/office/officeart/2008/layout/LinedList"/>
    <dgm:cxn modelId="{812DD216-88CE-4A4C-9015-A957B5C975A9}" type="presParOf" srcId="{985FD8ED-55FB-48B3-B243-9541BD00D1EA}" destId="{BE247AD4-8FC6-4719-8F63-1D7EE2EEAA30}" srcOrd="7" destOrd="0" presId="urn:microsoft.com/office/officeart/2008/layout/LinedList"/>
    <dgm:cxn modelId="{A834C995-B17F-4158-A895-6B301E51EE37}" type="presParOf" srcId="{BE247AD4-8FC6-4719-8F63-1D7EE2EEAA30}" destId="{5F7D4851-1809-4D44-A37E-0CC61419BB73}" srcOrd="0" destOrd="0" presId="urn:microsoft.com/office/officeart/2008/layout/LinedList"/>
    <dgm:cxn modelId="{17074350-41A2-47C1-AB42-39F4C524D182}" type="presParOf" srcId="{BE247AD4-8FC6-4719-8F63-1D7EE2EEAA30}" destId="{3AEE73E5-01CD-4E09-B491-DE35EA58FFF7}" srcOrd="1" destOrd="0" presId="urn:microsoft.com/office/officeart/2008/layout/LinedList"/>
    <dgm:cxn modelId="{63482742-2D9C-4CE5-B6F2-F480E767989A}" type="presParOf" srcId="{BE247AD4-8FC6-4719-8F63-1D7EE2EEAA30}" destId="{F77A161C-1F20-4940-971F-99F6F4104519}" srcOrd="2" destOrd="0" presId="urn:microsoft.com/office/officeart/2008/layout/LinedList"/>
    <dgm:cxn modelId="{F3ED0F58-C759-49C7-B52B-EB02CDBCA92B}" type="presParOf" srcId="{985FD8ED-55FB-48B3-B243-9541BD00D1EA}" destId="{50817125-63EA-49AB-ABDF-421D832CC903}" srcOrd="8" destOrd="0" presId="urn:microsoft.com/office/officeart/2008/layout/LinedList"/>
    <dgm:cxn modelId="{9C75B2B7-C187-4769-B47D-F20DA4350074}" type="presParOf" srcId="{985FD8ED-55FB-48B3-B243-9541BD00D1EA}" destId="{B724F17F-52D1-499B-9168-1DAA4A6BD0C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2401B6-6434-48CE-B272-5EB47A2EDAB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AU"/>
        </a:p>
      </dgm:t>
    </dgm:pt>
    <dgm:pt modelId="{E600B064-B88F-4123-90F6-A3E2881C9418}">
      <dgm:prSet phldrT="[Text]"/>
      <dgm:spPr/>
      <dgm:t>
        <a:bodyPr/>
        <a:lstStyle/>
        <a:p>
          <a:r>
            <a:rPr lang="en-AU" dirty="0" smtClean="0"/>
            <a:t>The Federal Court</a:t>
          </a:r>
          <a:endParaRPr lang="en-AU" dirty="0"/>
        </a:p>
      </dgm:t>
    </dgm:pt>
    <dgm:pt modelId="{F292DDA6-52E5-455B-8257-88B16C345E18}" type="parTrans" cxnId="{FA6A9675-6140-4C84-B57D-12E385AF8BD0}">
      <dgm:prSet/>
      <dgm:spPr/>
      <dgm:t>
        <a:bodyPr/>
        <a:lstStyle/>
        <a:p>
          <a:endParaRPr lang="en-AU"/>
        </a:p>
      </dgm:t>
    </dgm:pt>
    <dgm:pt modelId="{E7B5D4BF-D708-4E52-BD88-ECB3E6299CBD}" type="sibTrans" cxnId="{FA6A9675-6140-4C84-B57D-12E385AF8BD0}">
      <dgm:prSet/>
      <dgm:spPr/>
      <dgm:t>
        <a:bodyPr/>
        <a:lstStyle/>
        <a:p>
          <a:endParaRPr lang="en-AU"/>
        </a:p>
      </dgm:t>
    </dgm:pt>
    <dgm:pt modelId="{0EEF0CE7-00EC-4D50-ADE1-25D672E23720}">
      <dgm:prSet phldrT="[Text]"/>
      <dgm:spPr/>
      <dgm:t>
        <a:bodyPr/>
        <a:lstStyle/>
        <a:p>
          <a:r>
            <a:rPr lang="en-AU" dirty="0" smtClean="0"/>
            <a:t>Commence proceedings</a:t>
          </a:r>
          <a:endParaRPr lang="en-AU" dirty="0"/>
        </a:p>
      </dgm:t>
    </dgm:pt>
    <dgm:pt modelId="{9B16FBA0-8527-4C8B-B13B-912FA9CDD019}" type="parTrans" cxnId="{034F394C-DA5E-4205-A38B-D5B742A85C0C}">
      <dgm:prSet/>
      <dgm:spPr/>
      <dgm:t>
        <a:bodyPr/>
        <a:lstStyle/>
        <a:p>
          <a:endParaRPr lang="en-AU"/>
        </a:p>
      </dgm:t>
    </dgm:pt>
    <dgm:pt modelId="{1376021C-58AB-4A30-B59D-BC3B2FECDCB8}" type="sibTrans" cxnId="{034F394C-DA5E-4205-A38B-D5B742A85C0C}">
      <dgm:prSet/>
      <dgm:spPr/>
      <dgm:t>
        <a:bodyPr/>
        <a:lstStyle/>
        <a:p>
          <a:endParaRPr lang="en-AU"/>
        </a:p>
      </dgm:t>
    </dgm:pt>
    <dgm:pt modelId="{FA0E4299-EF1F-49BB-AB40-D8CFC47FE663}">
      <dgm:prSet phldrT="[Text]"/>
      <dgm:spPr/>
      <dgm:t>
        <a:bodyPr/>
        <a:lstStyle/>
        <a:p>
          <a:r>
            <a:rPr lang="en-AU" dirty="0" smtClean="0"/>
            <a:t>Mediation</a:t>
          </a:r>
          <a:endParaRPr lang="en-AU" dirty="0"/>
        </a:p>
      </dgm:t>
    </dgm:pt>
    <dgm:pt modelId="{E18AA76A-7312-43D6-857C-355C8F6B6A73}" type="parTrans" cxnId="{656863D0-6A55-463D-BAE7-825117DFC404}">
      <dgm:prSet/>
      <dgm:spPr/>
      <dgm:t>
        <a:bodyPr/>
        <a:lstStyle/>
        <a:p>
          <a:endParaRPr lang="en-AU"/>
        </a:p>
      </dgm:t>
    </dgm:pt>
    <dgm:pt modelId="{D624CC53-6661-47D8-BD20-68301CAD58FA}" type="sibTrans" cxnId="{656863D0-6A55-463D-BAE7-825117DFC404}">
      <dgm:prSet/>
      <dgm:spPr/>
      <dgm:t>
        <a:bodyPr/>
        <a:lstStyle/>
        <a:p>
          <a:endParaRPr lang="en-AU"/>
        </a:p>
      </dgm:t>
    </dgm:pt>
    <dgm:pt modelId="{A376EBD4-49DC-4726-9B2E-FD544AB33615}">
      <dgm:prSet phldrT="[Text]"/>
      <dgm:spPr/>
      <dgm:t>
        <a:bodyPr/>
        <a:lstStyle/>
        <a:p>
          <a:r>
            <a:rPr lang="en-AU" dirty="0" smtClean="0"/>
            <a:t>Seek to dispute resolution techniques to make an agreement</a:t>
          </a:r>
          <a:endParaRPr lang="en-AU" dirty="0"/>
        </a:p>
      </dgm:t>
    </dgm:pt>
    <dgm:pt modelId="{59F0274C-80F0-4D47-8EF2-716E954BFFAF}" type="parTrans" cxnId="{B9C84E32-72D6-445C-BA8B-D4468A63A59C}">
      <dgm:prSet/>
      <dgm:spPr/>
      <dgm:t>
        <a:bodyPr/>
        <a:lstStyle/>
        <a:p>
          <a:endParaRPr lang="en-AU"/>
        </a:p>
      </dgm:t>
    </dgm:pt>
    <dgm:pt modelId="{4F571239-B53A-4183-84CF-4F832BC236D9}" type="sibTrans" cxnId="{B9C84E32-72D6-445C-BA8B-D4468A63A59C}">
      <dgm:prSet/>
      <dgm:spPr/>
      <dgm:t>
        <a:bodyPr/>
        <a:lstStyle/>
        <a:p>
          <a:endParaRPr lang="en-AU"/>
        </a:p>
      </dgm:t>
    </dgm:pt>
    <dgm:pt modelId="{E03E9FF0-C38E-4FBF-A08E-F551B4E74D59}">
      <dgm:prSet phldrT="[Text]"/>
      <dgm:spPr/>
      <dgm:t>
        <a:bodyPr/>
        <a:lstStyle/>
        <a:p>
          <a:r>
            <a:rPr lang="en-AU" dirty="0" smtClean="0"/>
            <a:t>Settlements</a:t>
          </a:r>
          <a:endParaRPr lang="en-AU" dirty="0"/>
        </a:p>
      </dgm:t>
    </dgm:pt>
    <dgm:pt modelId="{10EDA8D5-EBEE-4372-A7CA-15431EBFBBC6}" type="parTrans" cxnId="{483AC57E-EE0E-4145-BA2E-EE0747C4D272}">
      <dgm:prSet/>
      <dgm:spPr/>
      <dgm:t>
        <a:bodyPr/>
        <a:lstStyle/>
        <a:p>
          <a:endParaRPr lang="en-AU"/>
        </a:p>
      </dgm:t>
    </dgm:pt>
    <dgm:pt modelId="{118F2ECE-8C11-4B9C-8EA1-09C3D94CB067}" type="sibTrans" cxnId="{483AC57E-EE0E-4145-BA2E-EE0747C4D272}">
      <dgm:prSet/>
      <dgm:spPr/>
      <dgm:t>
        <a:bodyPr/>
        <a:lstStyle/>
        <a:p>
          <a:endParaRPr lang="en-AU"/>
        </a:p>
      </dgm:t>
    </dgm:pt>
    <dgm:pt modelId="{03E82409-0CCB-403A-9CA8-7B1D89655880}">
      <dgm:prSet phldrT="[Text]"/>
      <dgm:spPr/>
      <dgm:t>
        <a:bodyPr/>
        <a:lstStyle/>
        <a:p>
          <a:r>
            <a:rPr lang="en-AU" dirty="0" smtClean="0"/>
            <a:t>Using a deed to resolve the underpayment might be in the best interests of all involved </a:t>
          </a:r>
          <a:endParaRPr lang="en-AU" dirty="0"/>
        </a:p>
      </dgm:t>
    </dgm:pt>
    <dgm:pt modelId="{212DE511-7A82-4E44-A989-78414DE0FBB2}" type="parTrans" cxnId="{AB569A48-D219-42F7-93BB-FFDE43B47E24}">
      <dgm:prSet/>
      <dgm:spPr/>
      <dgm:t>
        <a:bodyPr/>
        <a:lstStyle/>
        <a:p>
          <a:endParaRPr lang="en-AU"/>
        </a:p>
      </dgm:t>
    </dgm:pt>
    <dgm:pt modelId="{83FF22B2-7B95-4E60-9682-CC5318FC4DB4}" type="sibTrans" cxnId="{AB569A48-D219-42F7-93BB-FFDE43B47E24}">
      <dgm:prSet/>
      <dgm:spPr/>
      <dgm:t>
        <a:bodyPr/>
        <a:lstStyle/>
        <a:p>
          <a:endParaRPr lang="en-AU"/>
        </a:p>
      </dgm:t>
    </dgm:pt>
    <dgm:pt modelId="{7BDD353B-F04B-4CF9-8A5D-4201E27198D8}" type="pres">
      <dgm:prSet presAssocID="{5B2401B6-6434-48CE-B272-5EB47A2EDAB0}" presName="Name0" presStyleCnt="0">
        <dgm:presLayoutVars>
          <dgm:chMax/>
          <dgm:chPref/>
          <dgm:dir/>
          <dgm:animLvl val="lvl"/>
        </dgm:presLayoutVars>
      </dgm:prSet>
      <dgm:spPr/>
      <dgm:t>
        <a:bodyPr/>
        <a:lstStyle/>
        <a:p>
          <a:endParaRPr lang="en-AU"/>
        </a:p>
      </dgm:t>
    </dgm:pt>
    <dgm:pt modelId="{9C06F970-2439-4070-B89E-6F9A3B1D0BBE}" type="pres">
      <dgm:prSet presAssocID="{E600B064-B88F-4123-90F6-A3E2881C9418}" presName="composite" presStyleCnt="0"/>
      <dgm:spPr/>
    </dgm:pt>
    <dgm:pt modelId="{C308F110-03D3-4B29-AF02-C06DE71A438C}" type="pres">
      <dgm:prSet presAssocID="{E600B064-B88F-4123-90F6-A3E2881C9418}" presName="Parent1" presStyleLbl="node1" presStyleIdx="0" presStyleCnt="6">
        <dgm:presLayoutVars>
          <dgm:chMax val="1"/>
          <dgm:chPref val="1"/>
          <dgm:bulletEnabled val="1"/>
        </dgm:presLayoutVars>
      </dgm:prSet>
      <dgm:spPr/>
      <dgm:t>
        <a:bodyPr/>
        <a:lstStyle/>
        <a:p>
          <a:endParaRPr lang="en-AU"/>
        </a:p>
      </dgm:t>
    </dgm:pt>
    <dgm:pt modelId="{BFA1E566-5C18-4918-9FA3-784347E00B76}" type="pres">
      <dgm:prSet presAssocID="{E600B064-B88F-4123-90F6-A3E2881C9418}" presName="Childtext1" presStyleLbl="revTx" presStyleIdx="0" presStyleCnt="3">
        <dgm:presLayoutVars>
          <dgm:chMax val="0"/>
          <dgm:chPref val="0"/>
          <dgm:bulletEnabled val="1"/>
        </dgm:presLayoutVars>
      </dgm:prSet>
      <dgm:spPr/>
      <dgm:t>
        <a:bodyPr/>
        <a:lstStyle/>
        <a:p>
          <a:endParaRPr lang="en-AU"/>
        </a:p>
      </dgm:t>
    </dgm:pt>
    <dgm:pt modelId="{1116097A-6D39-4529-8555-D7F5A522FB28}" type="pres">
      <dgm:prSet presAssocID="{E600B064-B88F-4123-90F6-A3E2881C9418}" presName="BalanceSpacing" presStyleCnt="0"/>
      <dgm:spPr/>
    </dgm:pt>
    <dgm:pt modelId="{6A9C3E71-F893-4331-8C04-806FC2074A30}" type="pres">
      <dgm:prSet presAssocID="{E600B064-B88F-4123-90F6-A3E2881C9418}" presName="BalanceSpacing1" presStyleCnt="0"/>
      <dgm:spPr/>
    </dgm:pt>
    <dgm:pt modelId="{63483A95-C9D0-4D04-B3B0-C506599C6E6B}" type="pres">
      <dgm:prSet presAssocID="{E7B5D4BF-D708-4E52-BD88-ECB3E6299CBD}" presName="Accent1Text" presStyleLbl="node1" presStyleIdx="1" presStyleCnt="6"/>
      <dgm:spPr/>
      <dgm:t>
        <a:bodyPr/>
        <a:lstStyle/>
        <a:p>
          <a:endParaRPr lang="en-AU"/>
        </a:p>
      </dgm:t>
    </dgm:pt>
    <dgm:pt modelId="{9DD8D6F7-BDA9-43D1-9B7B-E5F36C8E4753}" type="pres">
      <dgm:prSet presAssocID="{E7B5D4BF-D708-4E52-BD88-ECB3E6299CBD}" presName="spaceBetweenRectangles" presStyleCnt="0"/>
      <dgm:spPr/>
    </dgm:pt>
    <dgm:pt modelId="{5B10E363-D773-4730-B3A6-F4CFAED705C6}" type="pres">
      <dgm:prSet presAssocID="{FA0E4299-EF1F-49BB-AB40-D8CFC47FE663}" presName="composite" presStyleCnt="0"/>
      <dgm:spPr/>
    </dgm:pt>
    <dgm:pt modelId="{511B8C2D-E03C-4C59-81A3-78878C69A5C0}" type="pres">
      <dgm:prSet presAssocID="{FA0E4299-EF1F-49BB-AB40-D8CFC47FE663}" presName="Parent1" presStyleLbl="node1" presStyleIdx="2" presStyleCnt="6">
        <dgm:presLayoutVars>
          <dgm:chMax val="1"/>
          <dgm:chPref val="1"/>
          <dgm:bulletEnabled val="1"/>
        </dgm:presLayoutVars>
      </dgm:prSet>
      <dgm:spPr/>
      <dgm:t>
        <a:bodyPr/>
        <a:lstStyle/>
        <a:p>
          <a:endParaRPr lang="en-AU"/>
        </a:p>
      </dgm:t>
    </dgm:pt>
    <dgm:pt modelId="{9932E23A-BE29-4480-9642-74B99F1ECD96}" type="pres">
      <dgm:prSet presAssocID="{FA0E4299-EF1F-49BB-AB40-D8CFC47FE663}" presName="Childtext1" presStyleLbl="revTx" presStyleIdx="1" presStyleCnt="3">
        <dgm:presLayoutVars>
          <dgm:chMax val="0"/>
          <dgm:chPref val="0"/>
          <dgm:bulletEnabled val="1"/>
        </dgm:presLayoutVars>
      </dgm:prSet>
      <dgm:spPr/>
      <dgm:t>
        <a:bodyPr/>
        <a:lstStyle/>
        <a:p>
          <a:endParaRPr lang="en-AU"/>
        </a:p>
      </dgm:t>
    </dgm:pt>
    <dgm:pt modelId="{0DB65D90-64D6-4778-8FD4-3AD70586FD9B}" type="pres">
      <dgm:prSet presAssocID="{FA0E4299-EF1F-49BB-AB40-D8CFC47FE663}" presName="BalanceSpacing" presStyleCnt="0"/>
      <dgm:spPr/>
    </dgm:pt>
    <dgm:pt modelId="{AE5C9EF3-68B6-49BA-96F3-2AAC91700734}" type="pres">
      <dgm:prSet presAssocID="{FA0E4299-EF1F-49BB-AB40-D8CFC47FE663}" presName="BalanceSpacing1" presStyleCnt="0"/>
      <dgm:spPr/>
    </dgm:pt>
    <dgm:pt modelId="{A731FF9F-12C9-4BCC-AE9F-20A660663456}" type="pres">
      <dgm:prSet presAssocID="{D624CC53-6661-47D8-BD20-68301CAD58FA}" presName="Accent1Text" presStyleLbl="node1" presStyleIdx="3" presStyleCnt="6"/>
      <dgm:spPr/>
      <dgm:t>
        <a:bodyPr/>
        <a:lstStyle/>
        <a:p>
          <a:endParaRPr lang="en-AU"/>
        </a:p>
      </dgm:t>
    </dgm:pt>
    <dgm:pt modelId="{03BDBB5C-7E7A-499C-B4FA-9973526C88ED}" type="pres">
      <dgm:prSet presAssocID="{D624CC53-6661-47D8-BD20-68301CAD58FA}" presName="spaceBetweenRectangles" presStyleCnt="0"/>
      <dgm:spPr/>
    </dgm:pt>
    <dgm:pt modelId="{6B04C448-D1C3-4256-B207-419FB74D8CF0}" type="pres">
      <dgm:prSet presAssocID="{E03E9FF0-C38E-4FBF-A08E-F551B4E74D59}" presName="composite" presStyleCnt="0"/>
      <dgm:spPr/>
    </dgm:pt>
    <dgm:pt modelId="{34971117-39EC-419F-AFD1-7FF7C7D0114B}" type="pres">
      <dgm:prSet presAssocID="{E03E9FF0-C38E-4FBF-A08E-F551B4E74D59}" presName="Parent1" presStyleLbl="node1" presStyleIdx="4" presStyleCnt="6">
        <dgm:presLayoutVars>
          <dgm:chMax val="1"/>
          <dgm:chPref val="1"/>
          <dgm:bulletEnabled val="1"/>
        </dgm:presLayoutVars>
      </dgm:prSet>
      <dgm:spPr/>
      <dgm:t>
        <a:bodyPr/>
        <a:lstStyle/>
        <a:p>
          <a:endParaRPr lang="en-AU"/>
        </a:p>
      </dgm:t>
    </dgm:pt>
    <dgm:pt modelId="{111C8DE1-3E6B-4AA5-B5DA-DFFD40D181FB}" type="pres">
      <dgm:prSet presAssocID="{E03E9FF0-C38E-4FBF-A08E-F551B4E74D59}" presName="Childtext1" presStyleLbl="revTx" presStyleIdx="2" presStyleCnt="3">
        <dgm:presLayoutVars>
          <dgm:chMax val="0"/>
          <dgm:chPref val="0"/>
          <dgm:bulletEnabled val="1"/>
        </dgm:presLayoutVars>
      </dgm:prSet>
      <dgm:spPr/>
      <dgm:t>
        <a:bodyPr/>
        <a:lstStyle/>
        <a:p>
          <a:endParaRPr lang="en-AU"/>
        </a:p>
      </dgm:t>
    </dgm:pt>
    <dgm:pt modelId="{31FA6A84-9BC0-463B-B2D0-854B263FF92E}" type="pres">
      <dgm:prSet presAssocID="{E03E9FF0-C38E-4FBF-A08E-F551B4E74D59}" presName="BalanceSpacing" presStyleCnt="0"/>
      <dgm:spPr/>
    </dgm:pt>
    <dgm:pt modelId="{839837F6-4790-40B6-8F09-393FBC9CA6F2}" type="pres">
      <dgm:prSet presAssocID="{E03E9FF0-C38E-4FBF-A08E-F551B4E74D59}" presName="BalanceSpacing1" presStyleCnt="0"/>
      <dgm:spPr/>
    </dgm:pt>
    <dgm:pt modelId="{945F52DC-9CCB-4C90-AF8D-FFFC5E3EA85B}" type="pres">
      <dgm:prSet presAssocID="{118F2ECE-8C11-4B9C-8EA1-09C3D94CB067}" presName="Accent1Text" presStyleLbl="node1" presStyleIdx="5" presStyleCnt="6"/>
      <dgm:spPr/>
      <dgm:t>
        <a:bodyPr/>
        <a:lstStyle/>
        <a:p>
          <a:endParaRPr lang="en-AU"/>
        </a:p>
      </dgm:t>
    </dgm:pt>
  </dgm:ptLst>
  <dgm:cxnLst>
    <dgm:cxn modelId="{FA6A9675-6140-4C84-B57D-12E385AF8BD0}" srcId="{5B2401B6-6434-48CE-B272-5EB47A2EDAB0}" destId="{E600B064-B88F-4123-90F6-A3E2881C9418}" srcOrd="0" destOrd="0" parTransId="{F292DDA6-52E5-455B-8257-88B16C345E18}" sibTransId="{E7B5D4BF-D708-4E52-BD88-ECB3E6299CBD}"/>
    <dgm:cxn modelId="{656863D0-6A55-463D-BAE7-825117DFC404}" srcId="{5B2401B6-6434-48CE-B272-5EB47A2EDAB0}" destId="{FA0E4299-EF1F-49BB-AB40-D8CFC47FE663}" srcOrd="1" destOrd="0" parTransId="{E18AA76A-7312-43D6-857C-355C8F6B6A73}" sibTransId="{D624CC53-6661-47D8-BD20-68301CAD58FA}"/>
    <dgm:cxn modelId="{2CE2C138-2588-42D0-8B1D-7862A1B3E5A2}" type="presOf" srcId="{E7B5D4BF-D708-4E52-BD88-ECB3E6299CBD}" destId="{63483A95-C9D0-4D04-B3B0-C506599C6E6B}" srcOrd="0" destOrd="0" presId="urn:microsoft.com/office/officeart/2008/layout/AlternatingHexagons"/>
    <dgm:cxn modelId="{C33E5A81-7D53-47F6-AED4-32331A378D2D}" type="presOf" srcId="{E600B064-B88F-4123-90F6-A3E2881C9418}" destId="{C308F110-03D3-4B29-AF02-C06DE71A438C}" srcOrd="0" destOrd="0" presId="urn:microsoft.com/office/officeart/2008/layout/AlternatingHexagons"/>
    <dgm:cxn modelId="{27EFF54F-BF67-4C18-9909-71EA304896DE}" type="presOf" srcId="{D624CC53-6661-47D8-BD20-68301CAD58FA}" destId="{A731FF9F-12C9-4BCC-AE9F-20A660663456}" srcOrd="0" destOrd="0" presId="urn:microsoft.com/office/officeart/2008/layout/AlternatingHexagons"/>
    <dgm:cxn modelId="{78723774-7AD6-4506-A5E9-B68239F347D0}" type="presOf" srcId="{E03E9FF0-C38E-4FBF-A08E-F551B4E74D59}" destId="{34971117-39EC-419F-AFD1-7FF7C7D0114B}" srcOrd="0" destOrd="0" presId="urn:microsoft.com/office/officeart/2008/layout/AlternatingHexagons"/>
    <dgm:cxn modelId="{F2FF01F9-FDCD-4DDE-AF42-19FA33B585E3}" type="presOf" srcId="{0EEF0CE7-00EC-4D50-ADE1-25D672E23720}" destId="{BFA1E566-5C18-4918-9FA3-784347E00B76}" srcOrd="0" destOrd="0" presId="urn:microsoft.com/office/officeart/2008/layout/AlternatingHexagons"/>
    <dgm:cxn modelId="{F3BB7449-8862-4362-A129-804DDF19C130}" type="presOf" srcId="{03E82409-0CCB-403A-9CA8-7B1D89655880}" destId="{111C8DE1-3E6B-4AA5-B5DA-DFFD40D181FB}" srcOrd="0" destOrd="0" presId="urn:microsoft.com/office/officeart/2008/layout/AlternatingHexagons"/>
    <dgm:cxn modelId="{1CBC4D7D-A6DB-4B8C-8D2F-3EB803F1AD52}" type="presOf" srcId="{118F2ECE-8C11-4B9C-8EA1-09C3D94CB067}" destId="{945F52DC-9CCB-4C90-AF8D-FFFC5E3EA85B}" srcOrd="0" destOrd="0" presId="urn:microsoft.com/office/officeart/2008/layout/AlternatingHexagons"/>
    <dgm:cxn modelId="{AB569A48-D219-42F7-93BB-FFDE43B47E24}" srcId="{E03E9FF0-C38E-4FBF-A08E-F551B4E74D59}" destId="{03E82409-0CCB-403A-9CA8-7B1D89655880}" srcOrd="0" destOrd="0" parTransId="{212DE511-7A82-4E44-A989-78414DE0FBB2}" sibTransId="{83FF22B2-7B95-4E60-9682-CC5318FC4DB4}"/>
    <dgm:cxn modelId="{B9C84E32-72D6-445C-BA8B-D4468A63A59C}" srcId="{FA0E4299-EF1F-49BB-AB40-D8CFC47FE663}" destId="{A376EBD4-49DC-4726-9B2E-FD544AB33615}" srcOrd="0" destOrd="0" parTransId="{59F0274C-80F0-4D47-8EF2-716E954BFFAF}" sibTransId="{4F571239-B53A-4183-84CF-4F832BC236D9}"/>
    <dgm:cxn modelId="{C45E7378-BC0A-4296-AF81-489072B9FD75}" type="presOf" srcId="{FA0E4299-EF1F-49BB-AB40-D8CFC47FE663}" destId="{511B8C2D-E03C-4C59-81A3-78878C69A5C0}" srcOrd="0" destOrd="0" presId="urn:microsoft.com/office/officeart/2008/layout/AlternatingHexagons"/>
    <dgm:cxn modelId="{33217749-7D0F-4A45-B6BE-58BB38B75CE2}" type="presOf" srcId="{A376EBD4-49DC-4726-9B2E-FD544AB33615}" destId="{9932E23A-BE29-4480-9642-74B99F1ECD96}" srcOrd="0" destOrd="0" presId="urn:microsoft.com/office/officeart/2008/layout/AlternatingHexagons"/>
    <dgm:cxn modelId="{483AC57E-EE0E-4145-BA2E-EE0747C4D272}" srcId="{5B2401B6-6434-48CE-B272-5EB47A2EDAB0}" destId="{E03E9FF0-C38E-4FBF-A08E-F551B4E74D59}" srcOrd="2" destOrd="0" parTransId="{10EDA8D5-EBEE-4372-A7CA-15431EBFBBC6}" sibTransId="{118F2ECE-8C11-4B9C-8EA1-09C3D94CB067}"/>
    <dgm:cxn modelId="{947EC92C-2B8C-4406-9ED8-5D252ED8CB56}" type="presOf" srcId="{5B2401B6-6434-48CE-B272-5EB47A2EDAB0}" destId="{7BDD353B-F04B-4CF9-8A5D-4201E27198D8}" srcOrd="0" destOrd="0" presId="urn:microsoft.com/office/officeart/2008/layout/AlternatingHexagons"/>
    <dgm:cxn modelId="{034F394C-DA5E-4205-A38B-D5B742A85C0C}" srcId="{E600B064-B88F-4123-90F6-A3E2881C9418}" destId="{0EEF0CE7-00EC-4D50-ADE1-25D672E23720}" srcOrd="0" destOrd="0" parTransId="{9B16FBA0-8527-4C8B-B13B-912FA9CDD019}" sibTransId="{1376021C-58AB-4A30-B59D-BC3B2FECDCB8}"/>
    <dgm:cxn modelId="{C5FDC7C7-10BD-470B-A687-19480DE23E76}" type="presParOf" srcId="{7BDD353B-F04B-4CF9-8A5D-4201E27198D8}" destId="{9C06F970-2439-4070-B89E-6F9A3B1D0BBE}" srcOrd="0" destOrd="0" presId="urn:microsoft.com/office/officeart/2008/layout/AlternatingHexagons"/>
    <dgm:cxn modelId="{CBC89046-4BE9-45F2-8AAA-412E885CD12A}" type="presParOf" srcId="{9C06F970-2439-4070-B89E-6F9A3B1D0BBE}" destId="{C308F110-03D3-4B29-AF02-C06DE71A438C}" srcOrd="0" destOrd="0" presId="urn:microsoft.com/office/officeart/2008/layout/AlternatingHexagons"/>
    <dgm:cxn modelId="{5065B256-D46F-433C-B5CD-522FC9BBBE23}" type="presParOf" srcId="{9C06F970-2439-4070-B89E-6F9A3B1D0BBE}" destId="{BFA1E566-5C18-4918-9FA3-784347E00B76}" srcOrd="1" destOrd="0" presId="urn:microsoft.com/office/officeart/2008/layout/AlternatingHexagons"/>
    <dgm:cxn modelId="{9074DEA3-7E4A-4625-A4BA-8FAD126EE436}" type="presParOf" srcId="{9C06F970-2439-4070-B89E-6F9A3B1D0BBE}" destId="{1116097A-6D39-4529-8555-D7F5A522FB28}" srcOrd="2" destOrd="0" presId="urn:microsoft.com/office/officeart/2008/layout/AlternatingHexagons"/>
    <dgm:cxn modelId="{015580D3-3177-4B55-A7E7-F09ED6C65D01}" type="presParOf" srcId="{9C06F970-2439-4070-B89E-6F9A3B1D0BBE}" destId="{6A9C3E71-F893-4331-8C04-806FC2074A30}" srcOrd="3" destOrd="0" presId="urn:microsoft.com/office/officeart/2008/layout/AlternatingHexagons"/>
    <dgm:cxn modelId="{3298D373-C9D3-48A7-9EFE-06D582BB910B}" type="presParOf" srcId="{9C06F970-2439-4070-B89E-6F9A3B1D0BBE}" destId="{63483A95-C9D0-4D04-B3B0-C506599C6E6B}" srcOrd="4" destOrd="0" presId="urn:microsoft.com/office/officeart/2008/layout/AlternatingHexagons"/>
    <dgm:cxn modelId="{24CE4D8E-D990-4307-AE8C-3C7B98172E5A}" type="presParOf" srcId="{7BDD353B-F04B-4CF9-8A5D-4201E27198D8}" destId="{9DD8D6F7-BDA9-43D1-9B7B-E5F36C8E4753}" srcOrd="1" destOrd="0" presId="urn:microsoft.com/office/officeart/2008/layout/AlternatingHexagons"/>
    <dgm:cxn modelId="{85D153E1-42E1-4A78-A4A4-EF648D98F343}" type="presParOf" srcId="{7BDD353B-F04B-4CF9-8A5D-4201E27198D8}" destId="{5B10E363-D773-4730-B3A6-F4CFAED705C6}" srcOrd="2" destOrd="0" presId="urn:microsoft.com/office/officeart/2008/layout/AlternatingHexagons"/>
    <dgm:cxn modelId="{871426DA-1F5E-43FB-A721-DCC247B4E27C}" type="presParOf" srcId="{5B10E363-D773-4730-B3A6-F4CFAED705C6}" destId="{511B8C2D-E03C-4C59-81A3-78878C69A5C0}" srcOrd="0" destOrd="0" presId="urn:microsoft.com/office/officeart/2008/layout/AlternatingHexagons"/>
    <dgm:cxn modelId="{6B348EC8-FD45-4673-B64F-CA2FC6AEA986}" type="presParOf" srcId="{5B10E363-D773-4730-B3A6-F4CFAED705C6}" destId="{9932E23A-BE29-4480-9642-74B99F1ECD96}" srcOrd="1" destOrd="0" presId="urn:microsoft.com/office/officeart/2008/layout/AlternatingHexagons"/>
    <dgm:cxn modelId="{991721C8-0255-4B83-8F59-378517F4E1B3}" type="presParOf" srcId="{5B10E363-D773-4730-B3A6-F4CFAED705C6}" destId="{0DB65D90-64D6-4778-8FD4-3AD70586FD9B}" srcOrd="2" destOrd="0" presId="urn:microsoft.com/office/officeart/2008/layout/AlternatingHexagons"/>
    <dgm:cxn modelId="{4AE105AA-9D95-4B03-8B14-FA4A6563CAE6}" type="presParOf" srcId="{5B10E363-D773-4730-B3A6-F4CFAED705C6}" destId="{AE5C9EF3-68B6-49BA-96F3-2AAC91700734}" srcOrd="3" destOrd="0" presId="urn:microsoft.com/office/officeart/2008/layout/AlternatingHexagons"/>
    <dgm:cxn modelId="{F48AF7EE-F501-45BA-AA37-B6EB06F92CFB}" type="presParOf" srcId="{5B10E363-D773-4730-B3A6-F4CFAED705C6}" destId="{A731FF9F-12C9-4BCC-AE9F-20A660663456}" srcOrd="4" destOrd="0" presId="urn:microsoft.com/office/officeart/2008/layout/AlternatingHexagons"/>
    <dgm:cxn modelId="{6E4262AB-A702-487A-9994-D344522E8723}" type="presParOf" srcId="{7BDD353B-F04B-4CF9-8A5D-4201E27198D8}" destId="{03BDBB5C-7E7A-499C-B4FA-9973526C88ED}" srcOrd="3" destOrd="0" presId="urn:microsoft.com/office/officeart/2008/layout/AlternatingHexagons"/>
    <dgm:cxn modelId="{DAE5A9FD-28F6-4CBE-AA2B-42316A7C10B0}" type="presParOf" srcId="{7BDD353B-F04B-4CF9-8A5D-4201E27198D8}" destId="{6B04C448-D1C3-4256-B207-419FB74D8CF0}" srcOrd="4" destOrd="0" presId="urn:microsoft.com/office/officeart/2008/layout/AlternatingHexagons"/>
    <dgm:cxn modelId="{8FBFAE9C-CD7E-45F1-9938-48ED252EB779}" type="presParOf" srcId="{6B04C448-D1C3-4256-B207-419FB74D8CF0}" destId="{34971117-39EC-419F-AFD1-7FF7C7D0114B}" srcOrd="0" destOrd="0" presId="urn:microsoft.com/office/officeart/2008/layout/AlternatingHexagons"/>
    <dgm:cxn modelId="{80AAFBDC-CB09-435A-A76D-372A35B30733}" type="presParOf" srcId="{6B04C448-D1C3-4256-B207-419FB74D8CF0}" destId="{111C8DE1-3E6B-4AA5-B5DA-DFFD40D181FB}" srcOrd="1" destOrd="0" presId="urn:microsoft.com/office/officeart/2008/layout/AlternatingHexagons"/>
    <dgm:cxn modelId="{8FB40404-58B7-43E3-ADCA-2A6B7B7BF336}" type="presParOf" srcId="{6B04C448-D1C3-4256-B207-419FB74D8CF0}" destId="{31FA6A84-9BC0-463B-B2D0-854B263FF92E}" srcOrd="2" destOrd="0" presId="urn:microsoft.com/office/officeart/2008/layout/AlternatingHexagons"/>
    <dgm:cxn modelId="{04E158BC-6084-4F66-BD56-A80FF6958E23}" type="presParOf" srcId="{6B04C448-D1C3-4256-B207-419FB74D8CF0}" destId="{839837F6-4790-40B6-8F09-393FBC9CA6F2}" srcOrd="3" destOrd="0" presId="urn:microsoft.com/office/officeart/2008/layout/AlternatingHexagons"/>
    <dgm:cxn modelId="{E4EB6E06-4ED2-4B4A-A6FC-22B2BC6EDFA9}" type="presParOf" srcId="{6B04C448-D1C3-4256-B207-419FB74D8CF0}" destId="{945F52DC-9CCB-4C90-AF8D-FFFC5E3EA85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3B88C0-A521-474B-902D-37D35E660841}"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AU"/>
        </a:p>
      </dgm:t>
    </dgm:pt>
    <dgm:pt modelId="{80214344-237E-49E7-A10F-A374CD6A101F}">
      <dgm:prSet/>
      <dgm:spPr/>
      <dgm:t>
        <a:bodyPr/>
        <a:lstStyle/>
        <a:p>
          <a:pPr rtl="0"/>
          <a:r>
            <a:rPr lang="en-AU" dirty="0" smtClean="0"/>
            <a:t>The difference between employees and contractors?</a:t>
          </a:r>
          <a:endParaRPr lang="en-AU" dirty="0"/>
        </a:p>
      </dgm:t>
    </dgm:pt>
    <dgm:pt modelId="{1D6E5CF1-FB0C-48E7-B699-F67AE2F2B1DA}" type="parTrans" cxnId="{09DCB236-4CCA-4B52-B574-76F82731DE98}">
      <dgm:prSet/>
      <dgm:spPr/>
      <dgm:t>
        <a:bodyPr/>
        <a:lstStyle/>
        <a:p>
          <a:endParaRPr lang="en-AU"/>
        </a:p>
      </dgm:t>
    </dgm:pt>
    <dgm:pt modelId="{E2BE09F7-6E58-4A36-A130-68F3EA7BFC34}" type="sibTrans" cxnId="{09DCB236-4CCA-4B52-B574-76F82731DE98}">
      <dgm:prSet/>
      <dgm:spPr/>
      <dgm:t>
        <a:bodyPr/>
        <a:lstStyle/>
        <a:p>
          <a:endParaRPr lang="en-AU"/>
        </a:p>
      </dgm:t>
    </dgm:pt>
    <dgm:pt modelId="{3DB83A6A-86EC-4CA3-92D3-090948E823C4}" type="pres">
      <dgm:prSet presAssocID="{133B88C0-A521-474B-902D-37D35E660841}" presName="Name0" presStyleCnt="0">
        <dgm:presLayoutVars>
          <dgm:dir/>
          <dgm:resizeHandles val="exact"/>
        </dgm:presLayoutVars>
      </dgm:prSet>
      <dgm:spPr/>
      <dgm:t>
        <a:bodyPr/>
        <a:lstStyle/>
        <a:p>
          <a:endParaRPr lang="en-AU"/>
        </a:p>
      </dgm:t>
    </dgm:pt>
    <dgm:pt modelId="{C4F1D259-6AF7-4720-A69F-73EA1F873DDC}" type="pres">
      <dgm:prSet presAssocID="{133B88C0-A521-474B-902D-37D35E660841}" presName="arrow" presStyleLbl="bgShp" presStyleIdx="0" presStyleCnt="1"/>
      <dgm:spPr/>
    </dgm:pt>
    <dgm:pt modelId="{64BE7ED4-2E72-4714-A480-056A756521F0}" type="pres">
      <dgm:prSet presAssocID="{133B88C0-A521-474B-902D-37D35E660841}" presName="points" presStyleCnt="0"/>
      <dgm:spPr/>
    </dgm:pt>
    <dgm:pt modelId="{DD17373F-AC21-465C-98E1-5240E59906C0}" type="pres">
      <dgm:prSet presAssocID="{80214344-237E-49E7-A10F-A374CD6A101F}" presName="compositeA" presStyleCnt="0"/>
      <dgm:spPr/>
    </dgm:pt>
    <dgm:pt modelId="{5966D849-AEC5-4AF7-89A6-27613518E271}" type="pres">
      <dgm:prSet presAssocID="{80214344-237E-49E7-A10F-A374CD6A101F}" presName="textA" presStyleLbl="revTx" presStyleIdx="0" presStyleCnt="1">
        <dgm:presLayoutVars>
          <dgm:bulletEnabled val="1"/>
        </dgm:presLayoutVars>
      </dgm:prSet>
      <dgm:spPr/>
      <dgm:t>
        <a:bodyPr/>
        <a:lstStyle/>
        <a:p>
          <a:endParaRPr lang="en-AU"/>
        </a:p>
      </dgm:t>
    </dgm:pt>
    <dgm:pt modelId="{496F221E-CF0C-47EF-B2C0-C2BD3BB38EC4}" type="pres">
      <dgm:prSet presAssocID="{80214344-237E-49E7-A10F-A374CD6A101F}" presName="circleA" presStyleLbl="node1" presStyleIdx="0" presStyleCnt="1" custLinFactNeighborX="25548" custLinFactNeighborY="44711"/>
      <dgm:spPr/>
    </dgm:pt>
    <dgm:pt modelId="{6DD16FD8-9AA3-40BD-9A64-F46284ECFC52}" type="pres">
      <dgm:prSet presAssocID="{80214344-237E-49E7-A10F-A374CD6A101F}" presName="spaceA" presStyleCnt="0"/>
      <dgm:spPr/>
    </dgm:pt>
  </dgm:ptLst>
  <dgm:cxnLst>
    <dgm:cxn modelId="{45EC82AB-C093-4244-8662-573EBF98EE50}" type="presOf" srcId="{80214344-237E-49E7-A10F-A374CD6A101F}" destId="{5966D849-AEC5-4AF7-89A6-27613518E271}" srcOrd="0" destOrd="0" presId="urn:microsoft.com/office/officeart/2005/8/layout/hProcess11"/>
    <dgm:cxn modelId="{09DCB236-4CCA-4B52-B574-76F82731DE98}" srcId="{133B88C0-A521-474B-902D-37D35E660841}" destId="{80214344-237E-49E7-A10F-A374CD6A101F}" srcOrd="0" destOrd="0" parTransId="{1D6E5CF1-FB0C-48E7-B699-F67AE2F2B1DA}" sibTransId="{E2BE09F7-6E58-4A36-A130-68F3EA7BFC34}"/>
    <dgm:cxn modelId="{8325DB78-6164-4879-A3AE-EB7D05B7B12A}" type="presOf" srcId="{133B88C0-A521-474B-902D-37D35E660841}" destId="{3DB83A6A-86EC-4CA3-92D3-090948E823C4}" srcOrd="0" destOrd="0" presId="urn:microsoft.com/office/officeart/2005/8/layout/hProcess11"/>
    <dgm:cxn modelId="{1BF002E2-B82B-4A23-A0CE-64A9CFCD4205}" type="presParOf" srcId="{3DB83A6A-86EC-4CA3-92D3-090948E823C4}" destId="{C4F1D259-6AF7-4720-A69F-73EA1F873DDC}" srcOrd="0" destOrd="0" presId="urn:microsoft.com/office/officeart/2005/8/layout/hProcess11"/>
    <dgm:cxn modelId="{A167B1DB-6C24-41D2-8BCA-1095026E3437}" type="presParOf" srcId="{3DB83A6A-86EC-4CA3-92D3-090948E823C4}" destId="{64BE7ED4-2E72-4714-A480-056A756521F0}" srcOrd="1" destOrd="0" presId="urn:microsoft.com/office/officeart/2005/8/layout/hProcess11"/>
    <dgm:cxn modelId="{EE65D098-7654-4B3F-AE86-5363746C93F5}" type="presParOf" srcId="{64BE7ED4-2E72-4714-A480-056A756521F0}" destId="{DD17373F-AC21-465C-98E1-5240E59906C0}" srcOrd="0" destOrd="0" presId="urn:microsoft.com/office/officeart/2005/8/layout/hProcess11"/>
    <dgm:cxn modelId="{4E63BB41-CEC6-4BFF-A8F3-8DB1DF5D13E0}" type="presParOf" srcId="{DD17373F-AC21-465C-98E1-5240E59906C0}" destId="{5966D849-AEC5-4AF7-89A6-27613518E271}" srcOrd="0" destOrd="0" presId="urn:microsoft.com/office/officeart/2005/8/layout/hProcess11"/>
    <dgm:cxn modelId="{0B5A82B4-F43C-456B-BBE1-1A72D58B225B}" type="presParOf" srcId="{DD17373F-AC21-465C-98E1-5240E59906C0}" destId="{496F221E-CF0C-47EF-B2C0-C2BD3BB38EC4}" srcOrd="1" destOrd="0" presId="urn:microsoft.com/office/officeart/2005/8/layout/hProcess11"/>
    <dgm:cxn modelId="{EF932076-9E43-4011-A4F4-D8930942DDCD}" type="presParOf" srcId="{DD17373F-AC21-465C-98E1-5240E59906C0}" destId="{6DD16FD8-9AA3-40BD-9A64-F46284ECFC5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694FA8-E048-4876-B5B9-4EED16C109E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AU"/>
        </a:p>
      </dgm:t>
    </dgm:pt>
    <dgm:pt modelId="{AF59A305-18A8-49D8-B2B0-32E683D47DA6}">
      <dgm:prSet phldrT="[Text]"/>
      <dgm:spPr/>
      <dgm:t>
        <a:bodyPr/>
        <a:lstStyle/>
        <a:p>
          <a:r>
            <a:rPr lang="en-AU" dirty="0" smtClean="0"/>
            <a:t>Employees</a:t>
          </a:r>
          <a:endParaRPr lang="en-AU" dirty="0"/>
        </a:p>
      </dgm:t>
    </dgm:pt>
    <dgm:pt modelId="{4CE3A813-571E-4AF9-AE57-FEFB6CCAEC39}" type="parTrans" cxnId="{AB5DC1A0-1A49-4E0F-B188-6B97FA71E831}">
      <dgm:prSet/>
      <dgm:spPr/>
      <dgm:t>
        <a:bodyPr/>
        <a:lstStyle/>
        <a:p>
          <a:endParaRPr lang="en-AU"/>
        </a:p>
      </dgm:t>
    </dgm:pt>
    <dgm:pt modelId="{89F0247F-2D56-4A51-979A-A440F23311EC}" type="sibTrans" cxnId="{AB5DC1A0-1A49-4E0F-B188-6B97FA71E831}">
      <dgm:prSet/>
      <dgm:spPr/>
      <dgm:t>
        <a:bodyPr/>
        <a:lstStyle/>
        <a:p>
          <a:endParaRPr lang="en-AU"/>
        </a:p>
      </dgm:t>
    </dgm:pt>
    <dgm:pt modelId="{7234A533-E70B-499C-93A2-C72410916195}">
      <dgm:prSet phldrT="[Text]"/>
      <dgm:spPr/>
      <dgm:t>
        <a:bodyPr/>
        <a:lstStyle/>
        <a:p>
          <a:r>
            <a:rPr lang="en-AU" dirty="0" smtClean="0"/>
            <a:t>Provide their "labour"</a:t>
          </a:r>
          <a:endParaRPr lang="en-AU" dirty="0"/>
        </a:p>
      </dgm:t>
    </dgm:pt>
    <dgm:pt modelId="{F53F2585-E556-451C-AC69-4872F5E9783C}" type="parTrans" cxnId="{7FCEB34B-4DBE-4A8E-B882-6FC45E269915}">
      <dgm:prSet/>
      <dgm:spPr/>
      <dgm:t>
        <a:bodyPr/>
        <a:lstStyle/>
        <a:p>
          <a:endParaRPr lang="en-AU"/>
        </a:p>
      </dgm:t>
    </dgm:pt>
    <dgm:pt modelId="{E4E2EB7C-AE17-4171-80A8-AF3F93582FA5}" type="sibTrans" cxnId="{7FCEB34B-4DBE-4A8E-B882-6FC45E269915}">
      <dgm:prSet/>
      <dgm:spPr/>
      <dgm:t>
        <a:bodyPr/>
        <a:lstStyle/>
        <a:p>
          <a:endParaRPr lang="en-AU"/>
        </a:p>
      </dgm:t>
    </dgm:pt>
    <dgm:pt modelId="{ED5D788A-1163-4577-A7ED-05C6B73BCD9A}">
      <dgm:prSet phldrT="[Text]"/>
      <dgm:spPr/>
      <dgm:t>
        <a:bodyPr/>
        <a:lstStyle/>
        <a:p>
          <a:r>
            <a:rPr lang="en-AU" dirty="0" smtClean="0"/>
            <a:t>Duties of fidelity and good faith to employer</a:t>
          </a:r>
          <a:endParaRPr lang="en-AU" dirty="0"/>
        </a:p>
      </dgm:t>
    </dgm:pt>
    <dgm:pt modelId="{0B78BDEF-69CF-415F-9185-E7883EA0BF7C}" type="parTrans" cxnId="{89B45EEE-3958-4ADF-8B17-93E281F9D3C5}">
      <dgm:prSet/>
      <dgm:spPr/>
      <dgm:t>
        <a:bodyPr/>
        <a:lstStyle/>
        <a:p>
          <a:endParaRPr lang="en-AU"/>
        </a:p>
      </dgm:t>
    </dgm:pt>
    <dgm:pt modelId="{0FC2A0A8-EF07-4190-8117-8143744EA985}" type="sibTrans" cxnId="{89B45EEE-3958-4ADF-8B17-93E281F9D3C5}">
      <dgm:prSet/>
      <dgm:spPr/>
      <dgm:t>
        <a:bodyPr/>
        <a:lstStyle/>
        <a:p>
          <a:endParaRPr lang="en-AU"/>
        </a:p>
      </dgm:t>
    </dgm:pt>
    <dgm:pt modelId="{8779AF45-5B62-4FF5-91DB-A8AF3E45B861}">
      <dgm:prSet phldrT="[Text]"/>
      <dgm:spPr/>
      <dgm:t>
        <a:bodyPr/>
        <a:lstStyle/>
        <a:p>
          <a:r>
            <a:rPr lang="en-AU" dirty="0" smtClean="0"/>
            <a:t>Contractors</a:t>
          </a:r>
          <a:endParaRPr lang="en-AU" dirty="0"/>
        </a:p>
      </dgm:t>
    </dgm:pt>
    <dgm:pt modelId="{38971CD1-5F38-4E49-8CAB-0A2F8AE770B3}" type="parTrans" cxnId="{9B126CBA-B94C-418B-AA02-42CE37F99BA1}">
      <dgm:prSet/>
      <dgm:spPr/>
      <dgm:t>
        <a:bodyPr/>
        <a:lstStyle/>
        <a:p>
          <a:endParaRPr lang="en-AU"/>
        </a:p>
      </dgm:t>
    </dgm:pt>
    <dgm:pt modelId="{A3332636-8650-4085-9826-4E4D5FE8DBB6}" type="sibTrans" cxnId="{9B126CBA-B94C-418B-AA02-42CE37F99BA1}">
      <dgm:prSet/>
      <dgm:spPr/>
      <dgm:t>
        <a:bodyPr/>
        <a:lstStyle/>
        <a:p>
          <a:endParaRPr lang="en-AU"/>
        </a:p>
      </dgm:t>
    </dgm:pt>
    <dgm:pt modelId="{F698A1B1-C09C-43B5-82B7-28394DA087E8}">
      <dgm:prSet phldrT="[Text]"/>
      <dgm:spPr/>
      <dgm:t>
        <a:bodyPr/>
        <a:lstStyle/>
        <a:p>
          <a:r>
            <a:rPr lang="en-AU" dirty="0" smtClean="0"/>
            <a:t>Hired to provide a service or a result</a:t>
          </a:r>
          <a:endParaRPr lang="en-AU" dirty="0"/>
        </a:p>
      </dgm:t>
    </dgm:pt>
    <dgm:pt modelId="{F5E4BCA4-2C4C-45F6-A684-BA9D81C015D6}" type="parTrans" cxnId="{21B839F3-5130-41B5-8D38-65816CA4A366}">
      <dgm:prSet/>
      <dgm:spPr/>
      <dgm:t>
        <a:bodyPr/>
        <a:lstStyle/>
        <a:p>
          <a:endParaRPr lang="en-AU"/>
        </a:p>
      </dgm:t>
    </dgm:pt>
    <dgm:pt modelId="{92BE6EA7-DF28-4EC6-91D6-501F86F80699}" type="sibTrans" cxnId="{21B839F3-5130-41B5-8D38-65816CA4A366}">
      <dgm:prSet/>
      <dgm:spPr/>
      <dgm:t>
        <a:bodyPr/>
        <a:lstStyle/>
        <a:p>
          <a:endParaRPr lang="en-AU"/>
        </a:p>
      </dgm:t>
    </dgm:pt>
    <dgm:pt modelId="{F9094D8C-FEAA-4F87-9E8B-E83181B321B3}">
      <dgm:prSet phldrT="[Text]"/>
      <dgm:spPr/>
      <dgm:t>
        <a:bodyPr/>
        <a:lstStyle/>
        <a:p>
          <a:r>
            <a:rPr lang="en-AU" dirty="0" smtClean="0"/>
            <a:t>Running own independent business separate from the business that hires it</a:t>
          </a:r>
          <a:endParaRPr lang="en-AU" dirty="0"/>
        </a:p>
      </dgm:t>
    </dgm:pt>
    <dgm:pt modelId="{83857657-D0AB-4BAA-952E-C2CD294ABC97}" type="parTrans" cxnId="{BFEA2072-E492-49C9-AB72-CCB14AA5180E}">
      <dgm:prSet/>
      <dgm:spPr/>
      <dgm:t>
        <a:bodyPr/>
        <a:lstStyle/>
        <a:p>
          <a:endParaRPr lang="en-AU"/>
        </a:p>
      </dgm:t>
    </dgm:pt>
    <dgm:pt modelId="{A0BCE912-3376-44A3-8B47-CB67D538777C}" type="sibTrans" cxnId="{BFEA2072-E492-49C9-AB72-CCB14AA5180E}">
      <dgm:prSet/>
      <dgm:spPr/>
      <dgm:t>
        <a:bodyPr/>
        <a:lstStyle/>
        <a:p>
          <a:endParaRPr lang="en-AU"/>
        </a:p>
      </dgm:t>
    </dgm:pt>
    <dgm:pt modelId="{7FDE83A3-217B-494F-B1B7-838B78D907F0}">
      <dgm:prSet phldrT="[Text]"/>
      <dgm:spPr/>
      <dgm:t>
        <a:bodyPr/>
        <a:lstStyle/>
        <a:p>
          <a:r>
            <a:rPr lang="en-AU" dirty="0" smtClean="0"/>
            <a:t>Engaged full-time, part-time or casually</a:t>
          </a:r>
          <a:endParaRPr lang="en-AU" dirty="0"/>
        </a:p>
      </dgm:t>
    </dgm:pt>
    <dgm:pt modelId="{CE5364AE-C5C2-4BF6-A38C-579991014E31}" type="parTrans" cxnId="{FC288E68-B0E1-4E51-9D29-217971038018}">
      <dgm:prSet/>
      <dgm:spPr/>
    </dgm:pt>
    <dgm:pt modelId="{5E2796C7-4808-4B4B-8D9A-946EEC368A9D}" type="sibTrans" cxnId="{FC288E68-B0E1-4E51-9D29-217971038018}">
      <dgm:prSet/>
      <dgm:spPr/>
    </dgm:pt>
    <dgm:pt modelId="{8A461980-BAD6-4E88-A528-41B0D8A9DF94}">
      <dgm:prSet phldrT="[Text]"/>
      <dgm:spPr/>
      <dgm:t>
        <a:bodyPr/>
        <a:lstStyle/>
        <a:p>
          <a:r>
            <a:rPr lang="en-AU" dirty="0" smtClean="0"/>
            <a:t>Independence, freedom, little or no control over how work is performed, autonomous working environment</a:t>
          </a:r>
          <a:endParaRPr lang="en-AU" dirty="0"/>
        </a:p>
      </dgm:t>
    </dgm:pt>
    <dgm:pt modelId="{624DF19E-80D4-4B1C-8732-BDD8CDD5DBEF}" type="parTrans" cxnId="{8BB6E246-5473-480A-8069-9E70B072B5F0}">
      <dgm:prSet/>
      <dgm:spPr/>
    </dgm:pt>
    <dgm:pt modelId="{E7228ACB-77E3-4722-A338-D9EEDF72B575}" type="sibTrans" cxnId="{8BB6E246-5473-480A-8069-9E70B072B5F0}">
      <dgm:prSet/>
      <dgm:spPr/>
    </dgm:pt>
    <dgm:pt modelId="{5C8DE39E-6DE0-4728-806D-7EBB66260A3A}">
      <dgm:prSet phldrT="[Text]"/>
      <dgm:spPr/>
      <dgm:t>
        <a:bodyPr/>
        <a:lstStyle/>
        <a:p>
          <a:r>
            <a:rPr lang="en-AU" dirty="0" smtClean="0"/>
            <a:t>Responsibility, liability for work, may engage own workers to perform the work</a:t>
          </a:r>
          <a:endParaRPr lang="en-AU" dirty="0"/>
        </a:p>
      </dgm:t>
    </dgm:pt>
    <dgm:pt modelId="{8925588F-56EE-43C1-B646-A55BF5238C7D}" type="parTrans" cxnId="{2F2380F1-A98A-4B39-9461-B616EF7D43DE}">
      <dgm:prSet/>
      <dgm:spPr/>
    </dgm:pt>
    <dgm:pt modelId="{A2318391-91D8-44E7-91C1-5AB2AE2CC1A5}" type="sibTrans" cxnId="{2F2380F1-A98A-4B39-9461-B616EF7D43DE}">
      <dgm:prSet/>
      <dgm:spPr/>
    </dgm:pt>
    <dgm:pt modelId="{54609DC4-3406-4218-8089-9D528D25488F}">
      <dgm:prSet phldrT="[Text]"/>
      <dgm:spPr/>
      <dgm:t>
        <a:bodyPr/>
        <a:lstStyle/>
        <a:p>
          <a:r>
            <a:rPr lang="en-AU" dirty="0" smtClean="0"/>
            <a:t>Have less control over how they work, when or where</a:t>
          </a:r>
          <a:endParaRPr lang="en-AU" dirty="0"/>
        </a:p>
      </dgm:t>
    </dgm:pt>
    <dgm:pt modelId="{CD6BCE5C-644E-42BB-88FE-1D0F9538491D}" type="parTrans" cxnId="{DF925183-D5F6-4998-AEDB-DAA0CDB605F1}">
      <dgm:prSet/>
      <dgm:spPr/>
    </dgm:pt>
    <dgm:pt modelId="{4CC498EE-1555-4502-B517-4C3FDDC1CAD9}" type="sibTrans" cxnId="{DF925183-D5F6-4998-AEDB-DAA0CDB605F1}">
      <dgm:prSet/>
      <dgm:spPr/>
    </dgm:pt>
    <dgm:pt modelId="{0F1E8C10-A9DB-4417-A870-C9F0DBBFF6D1}">
      <dgm:prSet phldrT="[Text]"/>
      <dgm:spPr/>
      <dgm:t>
        <a:bodyPr/>
        <a:lstStyle/>
        <a:p>
          <a:r>
            <a:rPr lang="en-AU" dirty="0" smtClean="0"/>
            <a:t>Legislated entitlements such as Fair Work Act, State Industrial Relations Acts, Superannuation Acts, WorkCover etc</a:t>
          </a:r>
          <a:endParaRPr lang="en-AU" dirty="0"/>
        </a:p>
      </dgm:t>
    </dgm:pt>
    <dgm:pt modelId="{789C5976-C7C4-4B07-80C6-4374699797ED}" type="parTrans" cxnId="{E4745FF0-4EF3-4121-92EB-A095BF11975E}">
      <dgm:prSet/>
      <dgm:spPr/>
    </dgm:pt>
    <dgm:pt modelId="{9DD99772-33E5-40DE-A080-7ABE7E42888D}" type="sibTrans" cxnId="{E4745FF0-4EF3-4121-92EB-A095BF11975E}">
      <dgm:prSet/>
      <dgm:spPr/>
    </dgm:pt>
    <dgm:pt modelId="{80870179-DC7A-4553-8E08-A9806199FB5D}">
      <dgm:prSet phldrT="[Text]"/>
      <dgm:spPr/>
      <dgm:t>
        <a:bodyPr/>
        <a:lstStyle/>
        <a:p>
          <a:r>
            <a:rPr lang="en-AU" dirty="0" smtClean="0"/>
            <a:t>Independent Contractors Act, Corporations Act,  Competition and Consumer Act, and some sections of the Fair Work Act</a:t>
          </a:r>
          <a:endParaRPr lang="en-AU" dirty="0"/>
        </a:p>
      </dgm:t>
    </dgm:pt>
    <dgm:pt modelId="{0E44AA34-C5E9-4132-B040-541CBCF7A46E}" type="parTrans" cxnId="{9B656B72-6231-43AA-BF49-A1E185F3D5FE}">
      <dgm:prSet/>
      <dgm:spPr/>
    </dgm:pt>
    <dgm:pt modelId="{969F9ECE-0BB1-45B4-B6B2-C92C4DB19680}" type="sibTrans" cxnId="{9B656B72-6231-43AA-BF49-A1E185F3D5FE}">
      <dgm:prSet/>
      <dgm:spPr/>
    </dgm:pt>
    <dgm:pt modelId="{C23DB82E-32DC-42D2-A2DA-F89DE568C1FE}" type="pres">
      <dgm:prSet presAssocID="{AB694FA8-E048-4876-B5B9-4EED16C109E8}" presName="Name0" presStyleCnt="0">
        <dgm:presLayoutVars>
          <dgm:dir/>
          <dgm:animLvl val="lvl"/>
          <dgm:resizeHandles/>
        </dgm:presLayoutVars>
      </dgm:prSet>
      <dgm:spPr/>
      <dgm:t>
        <a:bodyPr/>
        <a:lstStyle/>
        <a:p>
          <a:endParaRPr lang="en-AU"/>
        </a:p>
      </dgm:t>
    </dgm:pt>
    <dgm:pt modelId="{4A7FF3FE-1B1E-4BA4-B77E-C4A494EC727C}" type="pres">
      <dgm:prSet presAssocID="{AF59A305-18A8-49D8-B2B0-32E683D47DA6}" presName="linNode" presStyleCnt="0"/>
      <dgm:spPr/>
    </dgm:pt>
    <dgm:pt modelId="{EC3597EA-DC31-4C06-A056-DCE2A2BE3DA1}" type="pres">
      <dgm:prSet presAssocID="{AF59A305-18A8-49D8-B2B0-32E683D47DA6}" presName="parentShp" presStyleLbl="node1" presStyleIdx="0" presStyleCnt="2">
        <dgm:presLayoutVars>
          <dgm:bulletEnabled val="1"/>
        </dgm:presLayoutVars>
      </dgm:prSet>
      <dgm:spPr/>
      <dgm:t>
        <a:bodyPr/>
        <a:lstStyle/>
        <a:p>
          <a:endParaRPr lang="en-AU"/>
        </a:p>
      </dgm:t>
    </dgm:pt>
    <dgm:pt modelId="{CCEB697D-76A9-4BF5-9DC4-22C22C5AE545}" type="pres">
      <dgm:prSet presAssocID="{AF59A305-18A8-49D8-B2B0-32E683D47DA6}" presName="childShp" presStyleLbl="bgAccFollowNode1" presStyleIdx="0" presStyleCnt="2" custLinFactNeighborX="0" custLinFactNeighborY="1298">
        <dgm:presLayoutVars>
          <dgm:bulletEnabled val="1"/>
        </dgm:presLayoutVars>
      </dgm:prSet>
      <dgm:spPr/>
      <dgm:t>
        <a:bodyPr/>
        <a:lstStyle/>
        <a:p>
          <a:endParaRPr lang="en-AU"/>
        </a:p>
      </dgm:t>
    </dgm:pt>
    <dgm:pt modelId="{7DA51D1D-3A85-4479-A2EC-30720D9F5206}" type="pres">
      <dgm:prSet presAssocID="{89F0247F-2D56-4A51-979A-A440F23311EC}" presName="spacing" presStyleCnt="0"/>
      <dgm:spPr/>
    </dgm:pt>
    <dgm:pt modelId="{BE5C7670-75CF-450D-A2BE-C5A3F1C7AD20}" type="pres">
      <dgm:prSet presAssocID="{8779AF45-5B62-4FF5-91DB-A8AF3E45B861}" presName="linNode" presStyleCnt="0"/>
      <dgm:spPr/>
    </dgm:pt>
    <dgm:pt modelId="{A4343BEA-E4E7-4446-905F-AE4E7B5ADE90}" type="pres">
      <dgm:prSet presAssocID="{8779AF45-5B62-4FF5-91DB-A8AF3E45B861}" presName="parentShp" presStyleLbl="node1" presStyleIdx="1" presStyleCnt="2">
        <dgm:presLayoutVars>
          <dgm:bulletEnabled val="1"/>
        </dgm:presLayoutVars>
      </dgm:prSet>
      <dgm:spPr/>
      <dgm:t>
        <a:bodyPr/>
        <a:lstStyle/>
        <a:p>
          <a:endParaRPr lang="en-AU"/>
        </a:p>
      </dgm:t>
    </dgm:pt>
    <dgm:pt modelId="{B6E5708E-9BFD-4023-A8E1-51044AC96650}" type="pres">
      <dgm:prSet presAssocID="{8779AF45-5B62-4FF5-91DB-A8AF3E45B861}" presName="childShp" presStyleLbl="bgAccFollowNode1" presStyleIdx="1" presStyleCnt="2">
        <dgm:presLayoutVars>
          <dgm:bulletEnabled val="1"/>
        </dgm:presLayoutVars>
      </dgm:prSet>
      <dgm:spPr/>
      <dgm:t>
        <a:bodyPr/>
        <a:lstStyle/>
        <a:p>
          <a:endParaRPr lang="en-AU"/>
        </a:p>
      </dgm:t>
    </dgm:pt>
  </dgm:ptLst>
  <dgm:cxnLst>
    <dgm:cxn modelId="{0C966144-99FC-4614-B9CD-7AAED54AC7CD}" type="presOf" srcId="{F9094D8C-FEAA-4F87-9E8B-E83181B321B3}" destId="{B6E5708E-9BFD-4023-A8E1-51044AC96650}" srcOrd="0" destOrd="1" presId="urn:microsoft.com/office/officeart/2005/8/layout/vList6"/>
    <dgm:cxn modelId="{7FCEB34B-4DBE-4A8E-B882-6FC45E269915}" srcId="{AF59A305-18A8-49D8-B2B0-32E683D47DA6}" destId="{7234A533-E70B-499C-93A2-C72410916195}" srcOrd="0" destOrd="0" parTransId="{F53F2585-E556-451C-AC69-4872F5E9783C}" sibTransId="{E4E2EB7C-AE17-4171-80A8-AF3F93582FA5}"/>
    <dgm:cxn modelId="{6C387594-3F30-4169-8605-0E9FD5C5E80D}" type="presOf" srcId="{AB694FA8-E048-4876-B5B9-4EED16C109E8}" destId="{C23DB82E-32DC-42D2-A2DA-F89DE568C1FE}" srcOrd="0" destOrd="0" presId="urn:microsoft.com/office/officeart/2005/8/layout/vList6"/>
    <dgm:cxn modelId="{52E5F2D5-65C6-454D-A85A-70ADD1568485}" type="presOf" srcId="{80870179-DC7A-4553-8E08-A9806199FB5D}" destId="{B6E5708E-9BFD-4023-A8E1-51044AC96650}" srcOrd="0" destOrd="4" presId="urn:microsoft.com/office/officeart/2005/8/layout/vList6"/>
    <dgm:cxn modelId="{BF685348-9BB4-4255-B3E7-86DE3B289CA5}" type="presOf" srcId="{8A461980-BAD6-4E88-A528-41B0D8A9DF94}" destId="{B6E5708E-9BFD-4023-A8E1-51044AC96650}" srcOrd="0" destOrd="2" presId="urn:microsoft.com/office/officeart/2005/8/layout/vList6"/>
    <dgm:cxn modelId="{6C339324-4FCE-49E2-922E-18179A359B2A}" type="presOf" srcId="{8779AF45-5B62-4FF5-91DB-A8AF3E45B861}" destId="{A4343BEA-E4E7-4446-905F-AE4E7B5ADE90}" srcOrd="0" destOrd="0" presId="urn:microsoft.com/office/officeart/2005/8/layout/vList6"/>
    <dgm:cxn modelId="{18CFB02C-AD4F-4C4A-966D-EBA6B3BEDBAA}" type="presOf" srcId="{AF59A305-18A8-49D8-B2B0-32E683D47DA6}" destId="{EC3597EA-DC31-4C06-A056-DCE2A2BE3DA1}" srcOrd="0" destOrd="0" presId="urn:microsoft.com/office/officeart/2005/8/layout/vList6"/>
    <dgm:cxn modelId="{BFEA2072-E492-49C9-AB72-CCB14AA5180E}" srcId="{8779AF45-5B62-4FF5-91DB-A8AF3E45B861}" destId="{F9094D8C-FEAA-4F87-9E8B-E83181B321B3}" srcOrd="1" destOrd="0" parTransId="{83857657-D0AB-4BAA-952E-C2CD294ABC97}" sibTransId="{A0BCE912-3376-44A3-8B47-CB67D538777C}"/>
    <dgm:cxn modelId="{873E18B4-47FE-4C21-AFA8-79D595EE2829}" type="presOf" srcId="{ED5D788A-1163-4577-A7ED-05C6B73BCD9A}" destId="{CCEB697D-76A9-4BF5-9DC4-22C22C5AE545}" srcOrd="0" destOrd="2" presId="urn:microsoft.com/office/officeart/2005/8/layout/vList6"/>
    <dgm:cxn modelId="{8BB6E246-5473-480A-8069-9E70B072B5F0}" srcId="{8779AF45-5B62-4FF5-91DB-A8AF3E45B861}" destId="{8A461980-BAD6-4E88-A528-41B0D8A9DF94}" srcOrd="2" destOrd="0" parTransId="{624DF19E-80D4-4B1C-8732-BDD8CDD5DBEF}" sibTransId="{E7228ACB-77E3-4722-A338-D9EEDF72B575}"/>
    <dgm:cxn modelId="{21B839F3-5130-41B5-8D38-65816CA4A366}" srcId="{8779AF45-5B62-4FF5-91DB-A8AF3E45B861}" destId="{F698A1B1-C09C-43B5-82B7-28394DA087E8}" srcOrd="0" destOrd="0" parTransId="{F5E4BCA4-2C4C-45F6-A684-BA9D81C015D6}" sibTransId="{92BE6EA7-DF28-4EC6-91D6-501F86F80699}"/>
    <dgm:cxn modelId="{89B45EEE-3958-4ADF-8B17-93E281F9D3C5}" srcId="{AF59A305-18A8-49D8-B2B0-32E683D47DA6}" destId="{ED5D788A-1163-4577-A7ED-05C6B73BCD9A}" srcOrd="2" destOrd="0" parTransId="{0B78BDEF-69CF-415F-9185-E7883EA0BF7C}" sibTransId="{0FC2A0A8-EF07-4190-8117-8143744EA985}"/>
    <dgm:cxn modelId="{0644E668-62AC-4302-B491-FFDCF486ABA5}" type="presOf" srcId="{7FDE83A3-217B-494F-B1B7-838B78D907F0}" destId="{CCEB697D-76A9-4BF5-9DC4-22C22C5AE545}" srcOrd="0" destOrd="1" presId="urn:microsoft.com/office/officeart/2005/8/layout/vList6"/>
    <dgm:cxn modelId="{AB5DC1A0-1A49-4E0F-B188-6B97FA71E831}" srcId="{AB694FA8-E048-4876-B5B9-4EED16C109E8}" destId="{AF59A305-18A8-49D8-B2B0-32E683D47DA6}" srcOrd="0" destOrd="0" parTransId="{4CE3A813-571E-4AF9-AE57-FEFB6CCAEC39}" sibTransId="{89F0247F-2D56-4A51-979A-A440F23311EC}"/>
    <dgm:cxn modelId="{9B656B72-6231-43AA-BF49-A1E185F3D5FE}" srcId="{8779AF45-5B62-4FF5-91DB-A8AF3E45B861}" destId="{80870179-DC7A-4553-8E08-A9806199FB5D}" srcOrd="4" destOrd="0" parTransId="{0E44AA34-C5E9-4132-B040-541CBCF7A46E}" sibTransId="{969F9ECE-0BB1-45B4-B6B2-C92C4DB19680}"/>
    <dgm:cxn modelId="{CAF818D2-FC72-4A13-8CF6-211274C51317}" type="presOf" srcId="{5C8DE39E-6DE0-4728-806D-7EBB66260A3A}" destId="{B6E5708E-9BFD-4023-A8E1-51044AC96650}" srcOrd="0" destOrd="3" presId="urn:microsoft.com/office/officeart/2005/8/layout/vList6"/>
    <dgm:cxn modelId="{DF925183-D5F6-4998-AEDB-DAA0CDB605F1}" srcId="{AF59A305-18A8-49D8-B2B0-32E683D47DA6}" destId="{54609DC4-3406-4218-8089-9D528D25488F}" srcOrd="3" destOrd="0" parTransId="{CD6BCE5C-644E-42BB-88FE-1D0F9538491D}" sibTransId="{4CC498EE-1555-4502-B517-4C3FDDC1CAD9}"/>
    <dgm:cxn modelId="{E4745FF0-4EF3-4121-92EB-A095BF11975E}" srcId="{AF59A305-18A8-49D8-B2B0-32E683D47DA6}" destId="{0F1E8C10-A9DB-4417-A870-C9F0DBBFF6D1}" srcOrd="4" destOrd="0" parTransId="{789C5976-C7C4-4B07-80C6-4374699797ED}" sibTransId="{9DD99772-33E5-40DE-A080-7ABE7E42888D}"/>
    <dgm:cxn modelId="{962709CA-5D15-4D8C-9C1C-1C8EC4A74C89}" type="presOf" srcId="{7234A533-E70B-499C-93A2-C72410916195}" destId="{CCEB697D-76A9-4BF5-9DC4-22C22C5AE545}" srcOrd="0" destOrd="0" presId="urn:microsoft.com/office/officeart/2005/8/layout/vList6"/>
    <dgm:cxn modelId="{9B126CBA-B94C-418B-AA02-42CE37F99BA1}" srcId="{AB694FA8-E048-4876-B5B9-4EED16C109E8}" destId="{8779AF45-5B62-4FF5-91DB-A8AF3E45B861}" srcOrd="1" destOrd="0" parTransId="{38971CD1-5F38-4E49-8CAB-0A2F8AE770B3}" sibTransId="{A3332636-8650-4085-9826-4E4D5FE8DBB6}"/>
    <dgm:cxn modelId="{E37A0B81-27F1-4E14-A4A6-BE9CF87AFD10}" type="presOf" srcId="{0F1E8C10-A9DB-4417-A870-C9F0DBBFF6D1}" destId="{CCEB697D-76A9-4BF5-9DC4-22C22C5AE545}" srcOrd="0" destOrd="4" presId="urn:microsoft.com/office/officeart/2005/8/layout/vList6"/>
    <dgm:cxn modelId="{FC288E68-B0E1-4E51-9D29-217971038018}" srcId="{AF59A305-18A8-49D8-B2B0-32E683D47DA6}" destId="{7FDE83A3-217B-494F-B1B7-838B78D907F0}" srcOrd="1" destOrd="0" parTransId="{CE5364AE-C5C2-4BF6-A38C-579991014E31}" sibTransId="{5E2796C7-4808-4B4B-8D9A-946EEC368A9D}"/>
    <dgm:cxn modelId="{398B4506-AC17-4674-AC72-C9B2FCA30836}" type="presOf" srcId="{F698A1B1-C09C-43B5-82B7-28394DA087E8}" destId="{B6E5708E-9BFD-4023-A8E1-51044AC96650}" srcOrd="0" destOrd="0" presId="urn:microsoft.com/office/officeart/2005/8/layout/vList6"/>
    <dgm:cxn modelId="{2F2380F1-A98A-4B39-9461-B616EF7D43DE}" srcId="{8779AF45-5B62-4FF5-91DB-A8AF3E45B861}" destId="{5C8DE39E-6DE0-4728-806D-7EBB66260A3A}" srcOrd="3" destOrd="0" parTransId="{8925588F-56EE-43C1-B646-A55BF5238C7D}" sibTransId="{A2318391-91D8-44E7-91C1-5AB2AE2CC1A5}"/>
    <dgm:cxn modelId="{4F7319D6-5467-47B2-AB5B-B58F5A5034A3}" type="presOf" srcId="{54609DC4-3406-4218-8089-9D528D25488F}" destId="{CCEB697D-76A9-4BF5-9DC4-22C22C5AE545}" srcOrd="0" destOrd="3" presId="urn:microsoft.com/office/officeart/2005/8/layout/vList6"/>
    <dgm:cxn modelId="{86A1AB8C-424C-4599-9FF4-4F6C994A1654}" type="presParOf" srcId="{C23DB82E-32DC-42D2-A2DA-F89DE568C1FE}" destId="{4A7FF3FE-1B1E-4BA4-B77E-C4A494EC727C}" srcOrd="0" destOrd="0" presId="urn:microsoft.com/office/officeart/2005/8/layout/vList6"/>
    <dgm:cxn modelId="{CEF5BE2A-8EEF-4716-A676-E23FDF87F23F}" type="presParOf" srcId="{4A7FF3FE-1B1E-4BA4-B77E-C4A494EC727C}" destId="{EC3597EA-DC31-4C06-A056-DCE2A2BE3DA1}" srcOrd="0" destOrd="0" presId="urn:microsoft.com/office/officeart/2005/8/layout/vList6"/>
    <dgm:cxn modelId="{3D1FED7E-6580-4C0C-9E8D-B4F238112791}" type="presParOf" srcId="{4A7FF3FE-1B1E-4BA4-B77E-C4A494EC727C}" destId="{CCEB697D-76A9-4BF5-9DC4-22C22C5AE545}" srcOrd="1" destOrd="0" presId="urn:microsoft.com/office/officeart/2005/8/layout/vList6"/>
    <dgm:cxn modelId="{E8FE7C76-6674-429A-959D-890256480787}" type="presParOf" srcId="{C23DB82E-32DC-42D2-A2DA-F89DE568C1FE}" destId="{7DA51D1D-3A85-4479-A2EC-30720D9F5206}" srcOrd="1" destOrd="0" presId="urn:microsoft.com/office/officeart/2005/8/layout/vList6"/>
    <dgm:cxn modelId="{124D45B5-35FC-44E2-812E-0600196B3DAB}" type="presParOf" srcId="{C23DB82E-32DC-42D2-A2DA-F89DE568C1FE}" destId="{BE5C7670-75CF-450D-A2BE-C5A3F1C7AD20}" srcOrd="2" destOrd="0" presId="urn:microsoft.com/office/officeart/2005/8/layout/vList6"/>
    <dgm:cxn modelId="{E081C8AA-585D-4739-A873-F1CD2AA98DED}" type="presParOf" srcId="{BE5C7670-75CF-450D-A2BE-C5A3F1C7AD20}" destId="{A4343BEA-E4E7-4446-905F-AE4E7B5ADE90}" srcOrd="0" destOrd="0" presId="urn:microsoft.com/office/officeart/2005/8/layout/vList6"/>
    <dgm:cxn modelId="{BB1B241C-0643-4D3A-B7C5-B9622A6A6177}" type="presParOf" srcId="{BE5C7670-75CF-450D-A2BE-C5A3F1C7AD20}" destId="{B6E5708E-9BFD-4023-A8E1-51044AC96650}"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94EB67-5A76-452F-9437-6F0783B32DD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AU"/>
        </a:p>
      </dgm:t>
    </dgm:pt>
    <dgm:pt modelId="{5A7B5CF3-6814-4B12-BDD1-3A69A3C02A8B}">
      <dgm:prSet phldrT="[Text]"/>
      <dgm:spPr/>
      <dgm:t>
        <a:bodyPr/>
        <a:lstStyle/>
        <a:p>
          <a:r>
            <a:rPr lang="en-AU" dirty="0" smtClean="0"/>
            <a:t>Employees'</a:t>
          </a:r>
        </a:p>
        <a:p>
          <a:r>
            <a:rPr lang="en-AU" dirty="0" smtClean="0"/>
            <a:t>Entitlements</a:t>
          </a:r>
          <a:endParaRPr lang="en-AU" dirty="0"/>
        </a:p>
      </dgm:t>
    </dgm:pt>
    <dgm:pt modelId="{39F2E03E-7006-4888-BE67-B6DC05CEF166}" type="parTrans" cxnId="{C6C99742-947E-4E38-AE05-673F19D51313}">
      <dgm:prSet/>
      <dgm:spPr/>
      <dgm:t>
        <a:bodyPr/>
        <a:lstStyle/>
        <a:p>
          <a:endParaRPr lang="en-AU"/>
        </a:p>
      </dgm:t>
    </dgm:pt>
    <dgm:pt modelId="{66AB2903-47F6-4683-8588-805411638981}" type="sibTrans" cxnId="{C6C99742-947E-4E38-AE05-673F19D51313}">
      <dgm:prSet/>
      <dgm:spPr/>
      <dgm:t>
        <a:bodyPr/>
        <a:lstStyle/>
        <a:p>
          <a:endParaRPr lang="en-AU"/>
        </a:p>
      </dgm:t>
    </dgm:pt>
    <dgm:pt modelId="{C3C6E7EA-4F5B-463C-B3CE-0AB0C7A1D227}">
      <dgm:prSet phldrT="[Text]"/>
      <dgm:spPr/>
      <dgm:t>
        <a:bodyPr/>
        <a:lstStyle/>
        <a:p>
          <a:r>
            <a:rPr lang="en-AU" dirty="0" smtClean="0"/>
            <a:t>Superannuation</a:t>
          </a:r>
          <a:endParaRPr lang="en-AU" dirty="0"/>
        </a:p>
      </dgm:t>
    </dgm:pt>
    <dgm:pt modelId="{4FAB7B5D-DE38-4EE1-9746-44D5731FED7C}" type="parTrans" cxnId="{C45FF3F7-13B9-4E13-B6FB-49CFCFFB3F9D}">
      <dgm:prSet/>
      <dgm:spPr/>
      <dgm:t>
        <a:bodyPr/>
        <a:lstStyle/>
        <a:p>
          <a:endParaRPr lang="en-AU"/>
        </a:p>
      </dgm:t>
    </dgm:pt>
    <dgm:pt modelId="{49FB8DA7-A44B-4B68-8CE3-78D02F4C7ED3}" type="sibTrans" cxnId="{C45FF3F7-13B9-4E13-B6FB-49CFCFFB3F9D}">
      <dgm:prSet/>
      <dgm:spPr/>
      <dgm:t>
        <a:bodyPr/>
        <a:lstStyle/>
        <a:p>
          <a:endParaRPr lang="en-AU"/>
        </a:p>
      </dgm:t>
    </dgm:pt>
    <dgm:pt modelId="{A399520A-A4CB-499C-824D-87BB40D6E738}">
      <dgm:prSet phldrT="[Text]"/>
      <dgm:spPr/>
      <dgm:t>
        <a:bodyPr/>
        <a:lstStyle/>
        <a:p>
          <a:r>
            <a:rPr lang="en-AU" dirty="0" smtClean="0"/>
            <a:t>Long Service Leave</a:t>
          </a:r>
          <a:endParaRPr lang="en-AU" dirty="0"/>
        </a:p>
      </dgm:t>
    </dgm:pt>
    <dgm:pt modelId="{FCB93A2D-5163-4732-8C0A-00439942ED7D}" type="parTrans" cxnId="{E7420266-26EF-464A-A3F0-BAA3577CF8AE}">
      <dgm:prSet/>
      <dgm:spPr/>
      <dgm:t>
        <a:bodyPr/>
        <a:lstStyle/>
        <a:p>
          <a:endParaRPr lang="en-AU"/>
        </a:p>
      </dgm:t>
    </dgm:pt>
    <dgm:pt modelId="{2CF5689A-649C-415B-A1DF-D8234A692CC5}" type="sibTrans" cxnId="{E7420266-26EF-464A-A3F0-BAA3577CF8AE}">
      <dgm:prSet/>
      <dgm:spPr/>
      <dgm:t>
        <a:bodyPr/>
        <a:lstStyle/>
        <a:p>
          <a:endParaRPr lang="en-AU"/>
        </a:p>
      </dgm:t>
    </dgm:pt>
    <dgm:pt modelId="{1C2A05B4-D7E0-4C00-B677-7A5D9FD3DCFE}">
      <dgm:prSet phldrT="[Text]"/>
      <dgm:spPr/>
      <dgm:t>
        <a:bodyPr/>
        <a:lstStyle/>
        <a:p>
          <a:r>
            <a:rPr lang="en-AU" dirty="0" smtClean="0"/>
            <a:t>Annual and Personal Leave</a:t>
          </a:r>
          <a:endParaRPr lang="en-AU" dirty="0"/>
        </a:p>
      </dgm:t>
    </dgm:pt>
    <dgm:pt modelId="{23B10EE3-61A3-430F-9306-AB436C9E4A75}" type="parTrans" cxnId="{DAECB9A8-2B02-4C58-A644-4B0EDD7652D4}">
      <dgm:prSet/>
      <dgm:spPr/>
      <dgm:t>
        <a:bodyPr/>
        <a:lstStyle/>
        <a:p>
          <a:endParaRPr lang="en-AU"/>
        </a:p>
      </dgm:t>
    </dgm:pt>
    <dgm:pt modelId="{59CA4FED-2A51-4FEE-8549-C66C28EDCF74}" type="sibTrans" cxnId="{DAECB9A8-2B02-4C58-A644-4B0EDD7652D4}">
      <dgm:prSet/>
      <dgm:spPr/>
      <dgm:t>
        <a:bodyPr/>
        <a:lstStyle/>
        <a:p>
          <a:endParaRPr lang="en-AU"/>
        </a:p>
      </dgm:t>
    </dgm:pt>
    <dgm:pt modelId="{4A6E41C6-93A4-4EB0-A98E-40FE348D1594}">
      <dgm:prSet phldrT="[Text]"/>
      <dgm:spPr/>
      <dgm:t>
        <a:bodyPr/>
        <a:lstStyle/>
        <a:p>
          <a:r>
            <a:rPr lang="en-AU" dirty="0" smtClean="0"/>
            <a:t>Wages/Overtime</a:t>
          </a:r>
          <a:endParaRPr lang="en-AU" dirty="0"/>
        </a:p>
      </dgm:t>
    </dgm:pt>
    <dgm:pt modelId="{5304DFFA-659D-42E3-B505-11C7FCB2E17D}" type="parTrans" cxnId="{9065568A-BFB2-4BD6-BAC3-3B0ECE570876}">
      <dgm:prSet/>
      <dgm:spPr/>
      <dgm:t>
        <a:bodyPr/>
        <a:lstStyle/>
        <a:p>
          <a:endParaRPr lang="en-AU"/>
        </a:p>
      </dgm:t>
    </dgm:pt>
    <dgm:pt modelId="{D970407F-D2EB-4175-AFC8-63C82111783A}" type="sibTrans" cxnId="{9065568A-BFB2-4BD6-BAC3-3B0ECE570876}">
      <dgm:prSet/>
      <dgm:spPr/>
      <dgm:t>
        <a:bodyPr/>
        <a:lstStyle/>
        <a:p>
          <a:endParaRPr lang="en-AU"/>
        </a:p>
      </dgm:t>
    </dgm:pt>
    <dgm:pt modelId="{2D40E622-2EB7-48BE-8590-F82518C2B0E5}">
      <dgm:prSet/>
      <dgm:spPr/>
      <dgm:t>
        <a:bodyPr/>
        <a:lstStyle/>
        <a:p>
          <a:r>
            <a:rPr lang="en-AU" dirty="0" smtClean="0"/>
            <a:t>Unfair Dismissal</a:t>
          </a:r>
          <a:endParaRPr lang="en-AU" dirty="0"/>
        </a:p>
      </dgm:t>
    </dgm:pt>
    <dgm:pt modelId="{D0C799FF-52F1-42EF-AB3C-DE4D855455B8}" type="parTrans" cxnId="{BE733289-EA25-4B45-B660-4EF6769D8587}">
      <dgm:prSet/>
      <dgm:spPr/>
      <dgm:t>
        <a:bodyPr/>
        <a:lstStyle/>
        <a:p>
          <a:endParaRPr lang="en-AU"/>
        </a:p>
      </dgm:t>
    </dgm:pt>
    <dgm:pt modelId="{0D4BC148-9F3D-43AE-A05B-71EE27423626}" type="sibTrans" cxnId="{BE733289-EA25-4B45-B660-4EF6769D8587}">
      <dgm:prSet/>
      <dgm:spPr/>
      <dgm:t>
        <a:bodyPr/>
        <a:lstStyle/>
        <a:p>
          <a:endParaRPr lang="en-AU"/>
        </a:p>
      </dgm:t>
    </dgm:pt>
    <dgm:pt modelId="{6EE96FC8-C08A-4F6A-975A-A22BC2DC03E6}">
      <dgm:prSet/>
      <dgm:spPr/>
      <dgm:t>
        <a:bodyPr/>
        <a:lstStyle/>
        <a:p>
          <a:r>
            <a:rPr lang="en-AU" dirty="0" smtClean="0"/>
            <a:t>NES</a:t>
          </a:r>
          <a:endParaRPr lang="en-AU" dirty="0"/>
        </a:p>
      </dgm:t>
    </dgm:pt>
    <dgm:pt modelId="{D7E2DB3E-E4E0-44D4-BBF9-8C4AA57B655A}" type="parTrans" cxnId="{0E6D38F6-2DA3-44A5-845F-88D4B6C93ED5}">
      <dgm:prSet/>
      <dgm:spPr/>
      <dgm:t>
        <a:bodyPr/>
        <a:lstStyle/>
        <a:p>
          <a:endParaRPr lang="en-AU"/>
        </a:p>
      </dgm:t>
    </dgm:pt>
    <dgm:pt modelId="{2BDBF56D-2202-4916-8202-2D90C0E2FF5F}" type="sibTrans" cxnId="{0E6D38F6-2DA3-44A5-845F-88D4B6C93ED5}">
      <dgm:prSet/>
      <dgm:spPr/>
      <dgm:t>
        <a:bodyPr/>
        <a:lstStyle/>
        <a:p>
          <a:endParaRPr lang="en-AU"/>
        </a:p>
      </dgm:t>
    </dgm:pt>
    <dgm:pt modelId="{2727C6A3-8FD3-4F37-9856-1323EC6CE0AE}">
      <dgm:prSet/>
      <dgm:spPr/>
      <dgm:t>
        <a:bodyPr/>
        <a:lstStyle/>
        <a:p>
          <a:r>
            <a:rPr lang="en-AU" dirty="0" smtClean="0"/>
            <a:t>Vicarious liability</a:t>
          </a:r>
          <a:endParaRPr lang="en-AU" dirty="0"/>
        </a:p>
      </dgm:t>
    </dgm:pt>
    <dgm:pt modelId="{FB57213C-9D4F-43B7-A818-2ED72ED57C3C}" type="parTrans" cxnId="{DCE362A1-65DB-44E3-B7C1-072D0274B9B9}">
      <dgm:prSet/>
      <dgm:spPr/>
      <dgm:t>
        <a:bodyPr/>
        <a:lstStyle/>
        <a:p>
          <a:endParaRPr lang="en-AU"/>
        </a:p>
      </dgm:t>
    </dgm:pt>
    <dgm:pt modelId="{A130AD51-2404-4A4A-8A25-57E0EC5AE4A3}" type="sibTrans" cxnId="{DCE362A1-65DB-44E3-B7C1-072D0274B9B9}">
      <dgm:prSet/>
      <dgm:spPr/>
      <dgm:t>
        <a:bodyPr/>
        <a:lstStyle/>
        <a:p>
          <a:endParaRPr lang="en-AU"/>
        </a:p>
      </dgm:t>
    </dgm:pt>
    <dgm:pt modelId="{F35F7679-4C65-4B81-A9C2-92BA6AD89F1F}">
      <dgm:prSet/>
      <dgm:spPr/>
      <dgm:t>
        <a:bodyPr/>
        <a:lstStyle/>
        <a:p>
          <a:r>
            <a:rPr lang="en-AU" dirty="0" smtClean="0"/>
            <a:t>Collective Bargaining</a:t>
          </a:r>
          <a:endParaRPr lang="en-AU" dirty="0"/>
        </a:p>
      </dgm:t>
    </dgm:pt>
    <dgm:pt modelId="{C40FA20C-0BCD-40EB-9901-35629495A9F8}" type="parTrans" cxnId="{38E9E907-47F7-498E-AD91-8155C79DDB98}">
      <dgm:prSet/>
      <dgm:spPr/>
      <dgm:t>
        <a:bodyPr/>
        <a:lstStyle/>
        <a:p>
          <a:endParaRPr lang="en-AU"/>
        </a:p>
      </dgm:t>
    </dgm:pt>
    <dgm:pt modelId="{A7616DAD-C08E-400D-9F85-F1D8E9A2A9A9}" type="sibTrans" cxnId="{38E9E907-47F7-498E-AD91-8155C79DDB98}">
      <dgm:prSet/>
      <dgm:spPr/>
      <dgm:t>
        <a:bodyPr/>
        <a:lstStyle/>
        <a:p>
          <a:endParaRPr lang="en-AU"/>
        </a:p>
      </dgm:t>
    </dgm:pt>
    <dgm:pt modelId="{57B9AB00-152D-4F16-A7E1-34EAA92242E1}">
      <dgm:prSet/>
      <dgm:spPr/>
      <dgm:t>
        <a:bodyPr/>
        <a:lstStyle/>
        <a:p>
          <a:r>
            <a:rPr lang="en-AU" dirty="0" smtClean="0"/>
            <a:t>Workers' Compensation</a:t>
          </a:r>
          <a:endParaRPr lang="en-AU" dirty="0"/>
        </a:p>
      </dgm:t>
    </dgm:pt>
    <dgm:pt modelId="{6687F4F9-982B-47B2-AF36-C5A7B7E62A26}" type="parTrans" cxnId="{DA8F9C1B-0896-4C4B-A16A-7A99780F184B}">
      <dgm:prSet/>
      <dgm:spPr/>
      <dgm:t>
        <a:bodyPr/>
        <a:lstStyle/>
        <a:p>
          <a:endParaRPr lang="en-AU"/>
        </a:p>
      </dgm:t>
    </dgm:pt>
    <dgm:pt modelId="{8FBD2EFB-D437-47CB-A1DB-94A17D26A95B}" type="sibTrans" cxnId="{DA8F9C1B-0896-4C4B-A16A-7A99780F184B}">
      <dgm:prSet/>
      <dgm:spPr/>
      <dgm:t>
        <a:bodyPr/>
        <a:lstStyle/>
        <a:p>
          <a:endParaRPr lang="en-AU"/>
        </a:p>
      </dgm:t>
    </dgm:pt>
    <dgm:pt modelId="{2B6106B9-9B0A-4C63-A867-F3EDF1A46E38}" type="pres">
      <dgm:prSet presAssocID="{BB94EB67-5A76-452F-9437-6F0783B32DD7}" presName="Name0" presStyleCnt="0">
        <dgm:presLayoutVars>
          <dgm:chMax val="1"/>
          <dgm:dir/>
          <dgm:animLvl val="ctr"/>
          <dgm:resizeHandles val="exact"/>
        </dgm:presLayoutVars>
      </dgm:prSet>
      <dgm:spPr/>
      <dgm:t>
        <a:bodyPr/>
        <a:lstStyle/>
        <a:p>
          <a:endParaRPr lang="en-AU"/>
        </a:p>
      </dgm:t>
    </dgm:pt>
    <dgm:pt modelId="{2DD7BA74-7E01-4F9D-9967-FCD555FCEAE8}" type="pres">
      <dgm:prSet presAssocID="{5A7B5CF3-6814-4B12-BDD1-3A69A3C02A8B}" presName="centerShape" presStyleLbl="node0" presStyleIdx="0" presStyleCnt="1"/>
      <dgm:spPr/>
      <dgm:t>
        <a:bodyPr/>
        <a:lstStyle/>
        <a:p>
          <a:endParaRPr lang="en-AU"/>
        </a:p>
      </dgm:t>
    </dgm:pt>
    <dgm:pt modelId="{26C7E911-64E7-4AD1-9236-8BF954688CFC}" type="pres">
      <dgm:prSet presAssocID="{C3C6E7EA-4F5B-463C-B3CE-0AB0C7A1D227}" presName="node" presStyleLbl="node1" presStyleIdx="0" presStyleCnt="9">
        <dgm:presLayoutVars>
          <dgm:bulletEnabled val="1"/>
        </dgm:presLayoutVars>
      </dgm:prSet>
      <dgm:spPr/>
      <dgm:t>
        <a:bodyPr/>
        <a:lstStyle/>
        <a:p>
          <a:endParaRPr lang="en-AU"/>
        </a:p>
      </dgm:t>
    </dgm:pt>
    <dgm:pt modelId="{9E3B0DB2-141D-4A66-8427-CC2414DBD11C}" type="pres">
      <dgm:prSet presAssocID="{C3C6E7EA-4F5B-463C-B3CE-0AB0C7A1D227}" presName="dummy" presStyleCnt="0"/>
      <dgm:spPr/>
    </dgm:pt>
    <dgm:pt modelId="{E9CED826-6D8A-40D5-ADBE-58A5DA1D2A60}" type="pres">
      <dgm:prSet presAssocID="{49FB8DA7-A44B-4B68-8CE3-78D02F4C7ED3}" presName="sibTrans" presStyleLbl="sibTrans2D1" presStyleIdx="0" presStyleCnt="9"/>
      <dgm:spPr/>
      <dgm:t>
        <a:bodyPr/>
        <a:lstStyle/>
        <a:p>
          <a:endParaRPr lang="en-AU"/>
        </a:p>
      </dgm:t>
    </dgm:pt>
    <dgm:pt modelId="{CFB69903-270C-4987-9D59-6C5FC059086A}" type="pres">
      <dgm:prSet presAssocID="{A399520A-A4CB-499C-824D-87BB40D6E738}" presName="node" presStyleLbl="node1" presStyleIdx="1" presStyleCnt="9">
        <dgm:presLayoutVars>
          <dgm:bulletEnabled val="1"/>
        </dgm:presLayoutVars>
      </dgm:prSet>
      <dgm:spPr/>
      <dgm:t>
        <a:bodyPr/>
        <a:lstStyle/>
        <a:p>
          <a:endParaRPr lang="en-AU"/>
        </a:p>
      </dgm:t>
    </dgm:pt>
    <dgm:pt modelId="{BACEBBB4-72FD-44FB-8C32-32C2A3EC21AC}" type="pres">
      <dgm:prSet presAssocID="{A399520A-A4CB-499C-824D-87BB40D6E738}" presName="dummy" presStyleCnt="0"/>
      <dgm:spPr/>
    </dgm:pt>
    <dgm:pt modelId="{DBBBDCE6-1DF5-4430-BD7C-06EDC335C74B}" type="pres">
      <dgm:prSet presAssocID="{2CF5689A-649C-415B-A1DF-D8234A692CC5}" presName="sibTrans" presStyleLbl="sibTrans2D1" presStyleIdx="1" presStyleCnt="9"/>
      <dgm:spPr/>
      <dgm:t>
        <a:bodyPr/>
        <a:lstStyle/>
        <a:p>
          <a:endParaRPr lang="en-AU"/>
        </a:p>
      </dgm:t>
    </dgm:pt>
    <dgm:pt modelId="{F6B4977A-E209-439C-B43F-6FB7B949ACD6}" type="pres">
      <dgm:prSet presAssocID="{57B9AB00-152D-4F16-A7E1-34EAA92242E1}" presName="node" presStyleLbl="node1" presStyleIdx="2" presStyleCnt="9">
        <dgm:presLayoutVars>
          <dgm:bulletEnabled val="1"/>
        </dgm:presLayoutVars>
      </dgm:prSet>
      <dgm:spPr/>
      <dgm:t>
        <a:bodyPr/>
        <a:lstStyle/>
        <a:p>
          <a:endParaRPr lang="en-AU"/>
        </a:p>
      </dgm:t>
    </dgm:pt>
    <dgm:pt modelId="{401DFD20-F040-43A1-A771-F7DF32218F38}" type="pres">
      <dgm:prSet presAssocID="{57B9AB00-152D-4F16-A7E1-34EAA92242E1}" presName="dummy" presStyleCnt="0"/>
      <dgm:spPr/>
    </dgm:pt>
    <dgm:pt modelId="{0E62143B-4539-4FE0-A03E-6BA7571CF5EC}" type="pres">
      <dgm:prSet presAssocID="{8FBD2EFB-D437-47CB-A1DB-94A17D26A95B}" presName="sibTrans" presStyleLbl="sibTrans2D1" presStyleIdx="2" presStyleCnt="9"/>
      <dgm:spPr/>
      <dgm:t>
        <a:bodyPr/>
        <a:lstStyle/>
        <a:p>
          <a:endParaRPr lang="en-AU"/>
        </a:p>
      </dgm:t>
    </dgm:pt>
    <dgm:pt modelId="{6BE32140-55F6-4F90-A047-7293AF0D5896}" type="pres">
      <dgm:prSet presAssocID="{2D40E622-2EB7-48BE-8590-F82518C2B0E5}" presName="node" presStyleLbl="node1" presStyleIdx="3" presStyleCnt="9">
        <dgm:presLayoutVars>
          <dgm:bulletEnabled val="1"/>
        </dgm:presLayoutVars>
      </dgm:prSet>
      <dgm:spPr/>
      <dgm:t>
        <a:bodyPr/>
        <a:lstStyle/>
        <a:p>
          <a:endParaRPr lang="en-AU"/>
        </a:p>
      </dgm:t>
    </dgm:pt>
    <dgm:pt modelId="{361632D4-7A2D-4C56-AA3C-2BB7F3CDC594}" type="pres">
      <dgm:prSet presAssocID="{2D40E622-2EB7-48BE-8590-F82518C2B0E5}" presName="dummy" presStyleCnt="0"/>
      <dgm:spPr/>
    </dgm:pt>
    <dgm:pt modelId="{ACB8C426-5B37-4CB7-94EE-B826DE072E12}" type="pres">
      <dgm:prSet presAssocID="{0D4BC148-9F3D-43AE-A05B-71EE27423626}" presName="sibTrans" presStyleLbl="sibTrans2D1" presStyleIdx="3" presStyleCnt="9"/>
      <dgm:spPr/>
      <dgm:t>
        <a:bodyPr/>
        <a:lstStyle/>
        <a:p>
          <a:endParaRPr lang="en-AU"/>
        </a:p>
      </dgm:t>
    </dgm:pt>
    <dgm:pt modelId="{FF403A4B-F320-474C-9F86-303D01E46901}" type="pres">
      <dgm:prSet presAssocID="{1C2A05B4-D7E0-4C00-B677-7A5D9FD3DCFE}" presName="node" presStyleLbl="node1" presStyleIdx="4" presStyleCnt="9">
        <dgm:presLayoutVars>
          <dgm:bulletEnabled val="1"/>
        </dgm:presLayoutVars>
      </dgm:prSet>
      <dgm:spPr/>
      <dgm:t>
        <a:bodyPr/>
        <a:lstStyle/>
        <a:p>
          <a:endParaRPr lang="en-AU"/>
        </a:p>
      </dgm:t>
    </dgm:pt>
    <dgm:pt modelId="{E1EEE0BA-4CA8-4319-A289-8FE0D47605B6}" type="pres">
      <dgm:prSet presAssocID="{1C2A05B4-D7E0-4C00-B677-7A5D9FD3DCFE}" presName="dummy" presStyleCnt="0"/>
      <dgm:spPr/>
    </dgm:pt>
    <dgm:pt modelId="{437C8D81-16E8-45A4-B616-D77E0ED393E9}" type="pres">
      <dgm:prSet presAssocID="{59CA4FED-2A51-4FEE-8549-C66C28EDCF74}" presName="sibTrans" presStyleLbl="sibTrans2D1" presStyleIdx="4" presStyleCnt="9"/>
      <dgm:spPr/>
      <dgm:t>
        <a:bodyPr/>
        <a:lstStyle/>
        <a:p>
          <a:endParaRPr lang="en-AU"/>
        </a:p>
      </dgm:t>
    </dgm:pt>
    <dgm:pt modelId="{7A8656CB-D073-48B6-8638-23D07A9F19F9}" type="pres">
      <dgm:prSet presAssocID="{F35F7679-4C65-4B81-A9C2-92BA6AD89F1F}" presName="node" presStyleLbl="node1" presStyleIdx="5" presStyleCnt="9">
        <dgm:presLayoutVars>
          <dgm:bulletEnabled val="1"/>
        </dgm:presLayoutVars>
      </dgm:prSet>
      <dgm:spPr/>
      <dgm:t>
        <a:bodyPr/>
        <a:lstStyle/>
        <a:p>
          <a:endParaRPr lang="en-AU"/>
        </a:p>
      </dgm:t>
    </dgm:pt>
    <dgm:pt modelId="{3154D97C-2B47-456C-804E-4B199E8B9F0D}" type="pres">
      <dgm:prSet presAssocID="{F35F7679-4C65-4B81-A9C2-92BA6AD89F1F}" presName="dummy" presStyleCnt="0"/>
      <dgm:spPr/>
    </dgm:pt>
    <dgm:pt modelId="{C0756402-064B-474F-8CEA-1FB2C9542CD4}" type="pres">
      <dgm:prSet presAssocID="{A7616DAD-C08E-400D-9F85-F1D8E9A2A9A9}" presName="sibTrans" presStyleLbl="sibTrans2D1" presStyleIdx="5" presStyleCnt="9"/>
      <dgm:spPr/>
      <dgm:t>
        <a:bodyPr/>
        <a:lstStyle/>
        <a:p>
          <a:endParaRPr lang="en-AU"/>
        </a:p>
      </dgm:t>
    </dgm:pt>
    <dgm:pt modelId="{9A7A1D28-3AD6-4E0A-8E1C-3AE6E1E78DF6}" type="pres">
      <dgm:prSet presAssocID="{4A6E41C6-93A4-4EB0-A98E-40FE348D1594}" presName="node" presStyleLbl="node1" presStyleIdx="6" presStyleCnt="9">
        <dgm:presLayoutVars>
          <dgm:bulletEnabled val="1"/>
        </dgm:presLayoutVars>
      </dgm:prSet>
      <dgm:spPr/>
      <dgm:t>
        <a:bodyPr/>
        <a:lstStyle/>
        <a:p>
          <a:endParaRPr lang="en-AU"/>
        </a:p>
      </dgm:t>
    </dgm:pt>
    <dgm:pt modelId="{8E0B0EAB-4509-4B51-A6E5-99A2A1C38865}" type="pres">
      <dgm:prSet presAssocID="{4A6E41C6-93A4-4EB0-A98E-40FE348D1594}" presName="dummy" presStyleCnt="0"/>
      <dgm:spPr/>
    </dgm:pt>
    <dgm:pt modelId="{137F9476-E127-4EB0-BE9D-9914C5263A42}" type="pres">
      <dgm:prSet presAssocID="{D970407F-D2EB-4175-AFC8-63C82111783A}" presName="sibTrans" presStyleLbl="sibTrans2D1" presStyleIdx="6" presStyleCnt="9"/>
      <dgm:spPr/>
      <dgm:t>
        <a:bodyPr/>
        <a:lstStyle/>
        <a:p>
          <a:endParaRPr lang="en-AU"/>
        </a:p>
      </dgm:t>
    </dgm:pt>
    <dgm:pt modelId="{2936458E-F699-41DF-B1EA-832AF13B0A4B}" type="pres">
      <dgm:prSet presAssocID="{2727C6A3-8FD3-4F37-9856-1323EC6CE0AE}" presName="node" presStyleLbl="node1" presStyleIdx="7" presStyleCnt="9">
        <dgm:presLayoutVars>
          <dgm:bulletEnabled val="1"/>
        </dgm:presLayoutVars>
      </dgm:prSet>
      <dgm:spPr/>
      <dgm:t>
        <a:bodyPr/>
        <a:lstStyle/>
        <a:p>
          <a:endParaRPr lang="en-AU"/>
        </a:p>
      </dgm:t>
    </dgm:pt>
    <dgm:pt modelId="{2C8544EA-069F-4345-AAAC-CFA980D65FE3}" type="pres">
      <dgm:prSet presAssocID="{2727C6A3-8FD3-4F37-9856-1323EC6CE0AE}" presName="dummy" presStyleCnt="0"/>
      <dgm:spPr/>
    </dgm:pt>
    <dgm:pt modelId="{C29B16BC-450B-48D8-87E5-D22D5383BFEF}" type="pres">
      <dgm:prSet presAssocID="{A130AD51-2404-4A4A-8A25-57E0EC5AE4A3}" presName="sibTrans" presStyleLbl="sibTrans2D1" presStyleIdx="7" presStyleCnt="9"/>
      <dgm:spPr/>
      <dgm:t>
        <a:bodyPr/>
        <a:lstStyle/>
        <a:p>
          <a:endParaRPr lang="en-AU"/>
        </a:p>
      </dgm:t>
    </dgm:pt>
    <dgm:pt modelId="{C8E8EEF6-E91B-4869-BBDF-9B066FD9BEDD}" type="pres">
      <dgm:prSet presAssocID="{6EE96FC8-C08A-4F6A-975A-A22BC2DC03E6}" presName="node" presStyleLbl="node1" presStyleIdx="8" presStyleCnt="9">
        <dgm:presLayoutVars>
          <dgm:bulletEnabled val="1"/>
        </dgm:presLayoutVars>
      </dgm:prSet>
      <dgm:spPr/>
      <dgm:t>
        <a:bodyPr/>
        <a:lstStyle/>
        <a:p>
          <a:endParaRPr lang="en-AU"/>
        </a:p>
      </dgm:t>
    </dgm:pt>
    <dgm:pt modelId="{A819B9E6-AEE4-46F5-A1D1-E546C002FD69}" type="pres">
      <dgm:prSet presAssocID="{6EE96FC8-C08A-4F6A-975A-A22BC2DC03E6}" presName="dummy" presStyleCnt="0"/>
      <dgm:spPr/>
    </dgm:pt>
    <dgm:pt modelId="{FA00383D-CE45-49EA-A995-DFC59AC23CC7}" type="pres">
      <dgm:prSet presAssocID="{2BDBF56D-2202-4916-8202-2D90C0E2FF5F}" presName="sibTrans" presStyleLbl="sibTrans2D1" presStyleIdx="8" presStyleCnt="9"/>
      <dgm:spPr/>
      <dgm:t>
        <a:bodyPr/>
        <a:lstStyle/>
        <a:p>
          <a:endParaRPr lang="en-AU"/>
        </a:p>
      </dgm:t>
    </dgm:pt>
  </dgm:ptLst>
  <dgm:cxnLst>
    <dgm:cxn modelId="{7046C9D1-7F20-43B1-AB8B-ADFCBDA6E2D5}" type="presOf" srcId="{1C2A05B4-D7E0-4C00-B677-7A5D9FD3DCFE}" destId="{FF403A4B-F320-474C-9F86-303D01E46901}" srcOrd="0" destOrd="0" presId="urn:microsoft.com/office/officeart/2005/8/layout/radial6"/>
    <dgm:cxn modelId="{D4793D4F-7695-4912-B400-57DDFB2D358A}" type="presOf" srcId="{2BDBF56D-2202-4916-8202-2D90C0E2FF5F}" destId="{FA00383D-CE45-49EA-A995-DFC59AC23CC7}" srcOrd="0" destOrd="0" presId="urn:microsoft.com/office/officeart/2005/8/layout/radial6"/>
    <dgm:cxn modelId="{3615EFFD-3B5D-4055-ADF8-32FB9B70520C}" type="presOf" srcId="{F35F7679-4C65-4B81-A9C2-92BA6AD89F1F}" destId="{7A8656CB-D073-48B6-8638-23D07A9F19F9}" srcOrd="0" destOrd="0" presId="urn:microsoft.com/office/officeart/2005/8/layout/radial6"/>
    <dgm:cxn modelId="{9D4EC9AA-6E53-4C31-9B6E-CB5EC7164A11}" type="presOf" srcId="{C3C6E7EA-4F5B-463C-B3CE-0AB0C7A1D227}" destId="{26C7E911-64E7-4AD1-9236-8BF954688CFC}" srcOrd="0" destOrd="0" presId="urn:microsoft.com/office/officeart/2005/8/layout/radial6"/>
    <dgm:cxn modelId="{FD137DF1-15CF-4043-81B7-6EC6C73C43E0}" type="presOf" srcId="{59CA4FED-2A51-4FEE-8549-C66C28EDCF74}" destId="{437C8D81-16E8-45A4-B616-D77E0ED393E9}" srcOrd="0" destOrd="0" presId="urn:microsoft.com/office/officeart/2005/8/layout/radial6"/>
    <dgm:cxn modelId="{5584407E-E5FE-4A39-A2B4-BD4A3893EB1F}" type="presOf" srcId="{2727C6A3-8FD3-4F37-9856-1323EC6CE0AE}" destId="{2936458E-F699-41DF-B1EA-832AF13B0A4B}" srcOrd="0" destOrd="0" presId="urn:microsoft.com/office/officeart/2005/8/layout/radial6"/>
    <dgm:cxn modelId="{448C2C42-908F-4237-B5BE-7E62AB4BC9B2}" type="presOf" srcId="{49FB8DA7-A44B-4B68-8CE3-78D02F4C7ED3}" destId="{E9CED826-6D8A-40D5-ADBE-58A5DA1D2A60}" srcOrd="0" destOrd="0" presId="urn:microsoft.com/office/officeart/2005/8/layout/radial6"/>
    <dgm:cxn modelId="{0E6D38F6-2DA3-44A5-845F-88D4B6C93ED5}" srcId="{5A7B5CF3-6814-4B12-BDD1-3A69A3C02A8B}" destId="{6EE96FC8-C08A-4F6A-975A-A22BC2DC03E6}" srcOrd="8" destOrd="0" parTransId="{D7E2DB3E-E4E0-44D4-BBF9-8C4AA57B655A}" sibTransId="{2BDBF56D-2202-4916-8202-2D90C0E2FF5F}"/>
    <dgm:cxn modelId="{136263EB-CF6E-4557-A587-ECE6B67EB68F}" type="presOf" srcId="{0D4BC148-9F3D-43AE-A05B-71EE27423626}" destId="{ACB8C426-5B37-4CB7-94EE-B826DE072E12}" srcOrd="0" destOrd="0" presId="urn:microsoft.com/office/officeart/2005/8/layout/radial6"/>
    <dgm:cxn modelId="{AEC4B5EB-E670-4065-A5E6-0211AEE52198}" type="presOf" srcId="{A130AD51-2404-4A4A-8A25-57E0EC5AE4A3}" destId="{C29B16BC-450B-48D8-87E5-D22D5383BFEF}" srcOrd="0" destOrd="0" presId="urn:microsoft.com/office/officeart/2005/8/layout/radial6"/>
    <dgm:cxn modelId="{B4A0F470-11C9-48D6-BA7B-F0BDC1F257B2}" type="presOf" srcId="{5A7B5CF3-6814-4B12-BDD1-3A69A3C02A8B}" destId="{2DD7BA74-7E01-4F9D-9967-FCD555FCEAE8}" srcOrd="0" destOrd="0" presId="urn:microsoft.com/office/officeart/2005/8/layout/radial6"/>
    <dgm:cxn modelId="{8D064A0E-3F9B-4F81-848D-54DA165758B4}" type="presOf" srcId="{A399520A-A4CB-499C-824D-87BB40D6E738}" destId="{CFB69903-270C-4987-9D59-6C5FC059086A}" srcOrd="0" destOrd="0" presId="urn:microsoft.com/office/officeart/2005/8/layout/radial6"/>
    <dgm:cxn modelId="{83F7DE2A-B308-4E1C-AE50-76E2A4766ADD}" type="presOf" srcId="{6EE96FC8-C08A-4F6A-975A-A22BC2DC03E6}" destId="{C8E8EEF6-E91B-4869-BBDF-9B066FD9BEDD}" srcOrd="0" destOrd="0" presId="urn:microsoft.com/office/officeart/2005/8/layout/radial6"/>
    <dgm:cxn modelId="{DAECB9A8-2B02-4C58-A644-4B0EDD7652D4}" srcId="{5A7B5CF3-6814-4B12-BDD1-3A69A3C02A8B}" destId="{1C2A05B4-D7E0-4C00-B677-7A5D9FD3DCFE}" srcOrd="4" destOrd="0" parTransId="{23B10EE3-61A3-430F-9306-AB436C9E4A75}" sibTransId="{59CA4FED-2A51-4FEE-8549-C66C28EDCF74}"/>
    <dgm:cxn modelId="{E7420266-26EF-464A-A3F0-BAA3577CF8AE}" srcId="{5A7B5CF3-6814-4B12-BDD1-3A69A3C02A8B}" destId="{A399520A-A4CB-499C-824D-87BB40D6E738}" srcOrd="1" destOrd="0" parTransId="{FCB93A2D-5163-4732-8C0A-00439942ED7D}" sibTransId="{2CF5689A-649C-415B-A1DF-D8234A692CC5}"/>
    <dgm:cxn modelId="{9065568A-BFB2-4BD6-BAC3-3B0ECE570876}" srcId="{5A7B5CF3-6814-4B12-BDD1-3A69A3C02A8B}" destId="{4A6E41C6-93A4-4EB0-A98E-40FE348D1594}" srcOrd="6" destOrd="0" parTransId="{5304DFFA-659D-42E3-B505-11C7FCB2E17D}" sibTransId="{D970407F-D2EB-4175-AFC8-63C82111783A}"/>
    <dgm:cxn modelId="{AB4D8B27-CD9F-4216-9F2F-B46C59370521}" type="presOf" srcId="{4A6E41C6-93A4-4EB0-A98E-40FE348D1594}" destId="{9A7A1D28-3AD6-4E0A-8E1C-3AE6E1E78DF6}" srcOrd="0" destOrd="0" presId="urn:microsoft.com/office/officeart/2005/8/layout/radial6"/>
    <dgm:cxn modelId="{C6C99742-947E-4E38-AE05-673F19D51313}" srcId="{BB94EB67-5A76-452F-9437-6F0783B32DD7}" destId="{5A7B5CF3-6814-4B12-BDD1-3A69A3C02A8B}" srcOrd="0" destOrd="0" parTransId="{39F2E03E-7006-4888-BE67-B6DC05CEF166}" sibTransId="{66AB2903-47F6-4683-8588-805411638981}"/>
    <dgm:cxn modelId="{BE733289-EA25-4B45-B660-4EF6769D8587}" srcId="{5A7B5CF3-6814-4B12-BDD1-3A69A3C02A8B}" destId="{2D40E622-2EB7-48BE-8590-F82518C2B0E5}" srcOrd="3" destOrd="0" parTransId="{D0C799FF-52F1-42EF-AB3C-DE4D855455B8}" sibTransId="{0D4BC148-9F3D-43AE-A05B-71EE27423626}"/>
    <dgm:cxn modelId="{DA8F9C1B-0896-4C4B-A16A-7A99780F184B}" srcId="{5A7B5CF3-6814-4B12-BDD1-3A69A3C02A8B}" destId="{57B9AB00-152D-4F16-A7E1-34EAA92242E1}" srcOrd="2" destOrd="0" parTransId="{6687F4F9-982B-47B2-AF36-C5A7B7E62A26}" sibTransId="{8FBD2EFB-D437-47CB-A1DB-94A17D26A95B}"/>
    <dgm:cxn modelId="{2AF668EE-93EA-46AF-A53A-19DD67D47578}" type="presOf" srcId="{8FBD2EFB-D437-47CB-A1DB-94A17D26A95B}" destId="{0E62143B-4539-4FE0-A03E-6BA7571CF5EC}" srcOrd="0" destOrd="0" presId="urn:microsoft.com/office/officeart/2005/8/layout/radial6"/>
    <dgm:cxn modelId="{7B1162B4-0839-409C-8AAF-FA54B4C5146A}" type="presOf" srcId="{2D40E622-2EB7-48BE-8590-F82518C2B0E5}" destId="{6BE32140-55F6-4F90-A047-7293AF0D5896}" srcOrd="0" destOrd="0" presId="urn:microsoft.com/office/officeart/2005/8/layout/radial6"/>
    <dgm:cxn modelId="{3F3A46A3-36DB-4952-B980-21E3F497A3C2}" type="presOf" srcId="{D970407F-D2EB-4175-AFC8-63C82111783A}" destId="{137F9476-E127-4EB0-BE9D-9914C5263A42}" srcOrd="0" destOrd="0" presId="urn:microsoft.com/office/officeart/2005/8/layout/radial6"/>
    <dgm:cxn modelId="{C6D739D9-1FEA-476D-8C52-70FF6547EB8D}" type="presOf" srcId="{A7616DAD-C08E-400D-9F85-F1D8E9A2A9A9}" destId="{C0756402-064B-474F-8CEA-1FB2C9542CD4}" srcOrd="0" destOrd="0" presId="urn:microsoft.com/office/officeart/2005/8/layout/radial6"/>
    <dgm:cxn modelId="{E0833CC8-5281-4E86-9EA3-9923DCC975E2}" type="presOf" srcId="{57B9AB00-152D-4F16-A7E1-34EAA92242E1}" destId="{F6B4977A-E209-439C-B43F-6FB7B949ACD6}" srcOrd="0" destOrd="0" presId="urn:microsoft.com/office/officeart/2005/8/layout/radial6"/>
    <dgm:cxn modelId="{CF0EF270-F495-47B5-AD1C-FADC102C852C}" type="presOf" srcId="{2CF5689A-649C-415B-A1DF-D8234A692CC5}" destId="{DBBBDCE6-1DF5-4430-BD7C-06EDC335C74B}" srcOrd="0" destOrd="0" presId="urn:microsoft.com/office/officeart/2005/8/layout/radial6"/>
    <dgm:cxn modelId="{DCE362A1-65DB-44E3-B7C1-072D0274B9B9}" srcId="{5A7B5CF3-6814-4B12-BDD1-3A69A3C02A8B}" destId="{2727C6A3-8FD3-4F37-9856-1323EC6CE0AE}" srcOrd="7" destOrd="0" parTransId="{FB57213C-9D4F-43B7-A818-2ED72ED57C3C}" sibTransId="{A130AD51-2404-4A4A-8A25-57E0EC5AE4A3}"/>
    <dgm:cxn modelId="{38E9E907-47F7-498E-AD91-8155C79DDB98}" srcId="{5A7B5CF3-6814-4B12-BDD1-3A69A3C02A8B}" destId="{F35F7679-4C65-4B81-A9C2-92BA6AD89F1F}" srcOrd="5" destOrd="0" parTransId="{C40FA20C-0BCD-40EB-9901-35629495A9F8}" sibTransId="{A7616DAD-C08E-400D-9F85-F1D8E9A2A9A9}"/>
    <dgm:cxn modelId="{C45FF3F7-13B9-4E13-B6FB-49CFCFFB3F9D}" srcId="{5A7B5CF3-6814-4B12-BDD1-3A69A3C02A8B}" destId="{C3C6E7EA-4F5B-463C-B3CE-0AB0C7A1D227}" srcOrd="0" destOrd="0" parTransId="{4FAB7B5D-DE38-4EE1-9746-44D5731FED7C}" sibTransId="{49FB8DA7-A44B-4B68-8CE3-78D02F4C7ED3}"/>
    <dgm:cxn modelId="{FDC902DF-C896-4256-998C-154E141A072D}" type="presOf" srcId="{BB94EB67-5A76-452F-9437-6F0783B32DD7}" destId="{2B6106B9-9B0A-4C63-A867-F3EDF1A46E38}" srcOrd="0" destOrd="0" presId="urn:microsoft.com/office/officeart/2005/8/layout/radial6"/>
    <dgm:cxn modelId="{62A0715C-0A3F-4CEF-B37C-912127C60B56}" type="presParOf" srcId="{2B6106B9-9B0A-4C63-A867-F3EDF1A46E38}" destId="{2DD7BA74-7E01-4F9D-9967-FCD555FCEAE8}" srcOrd="0" destOrd="0" presId="urn:microsoft.com/office/officeart/2005/8/layout/radial6"/>
    <dgm:cxn modelId="{8201C7EC-88C5-455B-A967-9BAAF1A82EEB}" type="presParOf" srcId="{2B6106B9-9B0A-4C63-A867-F3EDF1A46E38}" destId="{26C7E911-64E7-4AD1-9236-8BF954688CFC}" srcOrd="1" destOrd="0" presId="urn:microsoft.com/office/officeart/2005/8/layout/radial6"/>
    <dgm:cxn modelId="{F7FD2680-B846-4691-B770-6D07AD83556B}" type="presParOf" srcId="{2B6106B9-9B0A-4C63-A867-F3EDF1A46E38}" destId="{9E3B0DB2-141D-4A66-8427-CC2414DBD11C}" srcOrd="2" destOrd="0" presId="urn:microsoft.com/office/officeart/2005/8/layout/radial6"/>
    <dgm:cxn modelId="{0A2ABCBC-8A20-42F4-AB6E-16BA976EDECD}" type="presParOf" srcId="{2B6106B9-9B0A-4C63-A867-F3EDF1A46E38}" destId="{E9CED826-6D8A-40D5-ADBE-58A5DA1D2A60}" srcOrd="3" destOrd="0" presId="urn:microsoft.com/office/officeart/2005/8/layout/radial6"/>
    <dgm:cxn modelId="{75F5A4E9-EF08-4A23-A156-2162FECD255D}" type="presParOf" srcId="{2B6106B9-9B0A-4C63-A867-F3EDF1A46E38}" destId="{CFB69903-270C-4987-9D59-6C5FC059086A}" srcOrd="4" destOrd="0" presId="urn:microsoft.com/office/officeart/2005/8/layout/radial6"/>
    <dgm:cxn modelId="{E27C2E07-85F5-43F6-95E1-2B8DFCD7A772}" type="presParOf" srcId="{2B6106B9-9B0A-4C63-A867-F3EDF1A46E38}" destId="{BACEBBB4-72FD-44FB-8C32-32C2A3EC21AC}" srcOrd="5" destOrd="0" presId="urn:microsoft.com/office/officeart/2005/8/layout/radial6"/>
    <dgm:cxn modelId="{C415480E-E076-4CCC-87DC-4A6AF94916E3}" type="presParOf" srcId="{2B6106B9-9B0A-4C63-A867-F3EDF1A46E38}" destId="{DBBBDCE6-1DF5-4430-BD7C-06EDC335C74B}" srcOrd="6" destOrd="0" presId="urn:microsoft.com/office/officeart/2005/8/layout/radial6"/>
    <dgm:cxn modelId="{5AD78FF6-B568-4333-B898-F329B75B22CA}" type="presParOf" srcId="{2B6106B9-9B0A-4C63-A867-F3EDF1A46E38}" destId="{F6B4977A-E209-439C-B43F-6FB7B949ACD6}" srcOrd="7" destOrd="0" presId="urn:microsoft.com/office/officeart/2005/8/layout/radial6"/>
    <dgm:cxn modelId="{8117709D-C748-479B-A5FE-55E67B6E2352}" type="presParOf" srcId="{2B6106B9-9B0A-4C63-A867-F3EDF1A46E38}" destId="{401DFD20-F040-43A1-A771-F7DF32218F38}" srcOrd="8" destOrd="0" presId="urn:microsoft.com/office/officeart/2005/8/layout/radial6"/>
    <dgm:cxn modelId="{A5E040A7-C196-432C-809F-C03052400263}" type="presParOf" srcId="{2B6106B9-9B0A-4C63-A867-F3EDF1A46E38}" destId="{0E62143B-4539-4FE0-A03E-6BA7571CF5EC}" srcOrd="9" destOrd="0" presId="urn:microsoft.com/office/officeart/2005/8/layout/radial6"/>
    <dgm:cxn modelId="{30236756-3654-422D-819F-40329F3E5A94}" type="presParOf" srcId="{2B6106B9-9B0A-4C63-A867-F3EDF1A46E38}" destId="{6BE32140-55F6-4F90-A047-7293AF0D5896}" srcOrd="10" destOrd="0" presId="urn:microsoft.com/office/officeart/2005/8/layout/radial6"/>
    <dgm:cxn modelId="{A7252DE7-D8F3-42EF-BCE4-2245FA507932}" type="presParOf" srcId="{2B6106B9-9B0A-4C63-A867-F3EDF1A46E38}" destId="{361632D4-7A2D-4C56-AA3C-2BB7F3CDC594}" srcOrd="11" destOrd="0" presId="urn:microsoft.com/office/officeart/2005/8/layout/radial6"/>
    <dgm:cxn modelId="{2F5244C1-C1D8-4BA4-BF9A-6605E9C8FA6B}" type="presParOf" srcId="{2B6106B9-9B0A-4C63-A867-F3EDF1A46E38}" destId="{ACB8C426-5B37-4CB7-94EE-B826DE072E12}" srcOrd="12" destOrd="0" presId="urn:microsoft.com/office/officeart/2005/8/layout/radial6"/>
    <dgm:cxn modelId="{9E095EA2-4E3C-47DC-9A27-DA68C08D47B7}" type="presParOf" srcId="{2B6106B9-9B0A-4C63-A867-F3EDF1A46E38}" destId="{FF403A4B-F320-474C-9F86-303D01E46901}" srcOrd="13" destOrd="0" presId="urn:microsoft.com/office/officeart/2005/8/layout/radial6"/>
    <dgm:cxn modelId="{93E1FF1A-DD0C-4C35-9DA8-70C253CDB919}" type="presParOf" srcId="{2B6106B9-9B0A-4C63-A867-F3EDF1A46E38}" destId="{E1EEE0BA-4CA8-4319-A289-8FE0D47605B6}" srcOrd="14" destOrd="0" presId="urn:microsoft.com/office/officeart/2005/8/layout/radial6"/>
    <dgm:cxn modelId="{EB0B4F6C-92AF-439F-AE1B-805A316C3324}" type="presParOf" srcId="{2B6106B9-9B0A-4C63-A867-F3EDF1A46E38}" destId="{437C8D81-16E8-45A4-B616-D77E0ED393E9}" srcOrd="15" destOrd="0" presId="urn:microsoft.com/office/officeart/2005/8/layout/radial6"/>
    <dgm:cxn modelId="{5BE89945-3AE8-4391-BC46-0423122E3AFB}" type="presParOf" srcId="{2B6106B9-9B0A-4C63-A867-F3EDF1A46E38}" destId="{7A8656CB-D073-48B6-8638-23D07A9F19F9}" srcOrd="16" destOrd="0" presId="urn:microsoft.com/office/officeart/2005/8/layout/radial6"/>
    <dgm:cxn modelId="{2F802304-8E5F-46B8-8F93-2FDA00A991C8}" type="presParOf" srcId="{2B6106B9-9B0A-4C63-A867-F3EDF1A46E38}" destId="{3154D97C-2B47-456C-804E-4B199E8B9F0D}" srcOrd="17" destOrd="0" presId="urn:microsoft.com/office/officeart/2005/8/layout/radial6"/>
    <dgm:cxn modelId="{699EAFF7-12BE-45D8-9CBE-0C22691CAC91}" type="presParOf" srcId="{2B6106B9-9B0A-4C63-A867-F3EDF1A46E38}" destId="{C0756402-064B-474F-8CEA-1FB2C9542CD4}" srcOrd="18" destOrd="0" presId="urn:microsoft.com/office/officeart/2005/8/layout/radial6"/>
    <dgm:cxn modelId="{4829FB3B-687F-48FF-B35A-E3B1B0D7DF4A}" type="presParOf" srcId="{2B6106B9-9B0A-4C63-A867-F3EDF1A46E38}" destId="{9A7A1D28-3AD6-4E0A-8E1C-3AE6E1E78DF6}" srcOrd="19" destOrd="0" presId="urn:microsoft.com/office/officeart/2005/8/layout/radial6"/>
    <dgm:cxn modelId="{D6D1C6F1-FF29-4033-B97C-9D62BE7ECCD3}" type="presParOf" srcId="{2B6106B9-9B0A-4C63-A867-F3EDF1A46E38}" destId="{8E0B0EAB-4509-4B51-A6E5-99A2A1C38865}" srcOrd="20" destOrd="0" presId="urn:microsoft.com/office/officeart/2005/8/layout/radial6"/>
    <dgm:cxn modelId="{5D7EEC71-F60F-4029-BDD2-29B113B708FF}" type="presParOf" srcId="{2B6106B9-9B0A-4C63-A867-F3EDF1A46E38}" destId="{137F9476-E127-4EB0-BE9D-9914C5263A42}" srcOrd="21" destOrd="0" presId="urn:microsoft.com/office/officeart/2005/8/layout/radial6"/>
    <dgm:cxn modelId="{DDCFB459-24F6-4314-AB55-3014C1E1D5C8}" type="presParOf" srcId="{2B6106B9-9B0A-4C63-A867-F3EDF1A46E38}" destId="{2936458E-F699-41DF-B1EA-832AF13B0A4B}" srcOrd="22" destOrd="0" presId="urn:microsoft.com/office/officeart/2005/8/layout/radial6"/>
    <dgm:cxn modelId="{7D8A1B7A-07FD-4699-B955-DAEBB15318C8}" type="presParOf" srcId="{2B6106B9-9B0A-4C63-A867-F3EDF1A46E38}" destId="{2C8544EA-069F-4345-AAAC-CFA980D65FE3}" srcOrd="23" destOrd="0" presId="urn:microsoft.com/office/officeart/2005/8/layout/radial6"/>
    <dgm:cxn modelId="{359F0FE9-9C42-4C9C-934F-A9CE323E074F}" type="presParOf" srcId="{2B6106B9-9B0A-4C63-A867-F3EDF1A46E38}" destId="{C29B16BC-450B-48D8-87E5-D22D5383BFEF}" srcOrd="24" destOrd="0" presId="urn:microsoft.com/office/officeart/2005/8/layout/radial6"/>
    <dgm:cxn modelId="{8C1B9FEC-953B-4BC8-A98F-76F2F679882D}" type="presParOf" srcId="{2B6106B9-9B0A-4C63-A867-F3EDF1A46E38}" destId="{C8E8EEF6-E91B-4869-BBDF-9B066FD9BEDD}" srcOrd="25" destOrd="0" presId="urn:microsoft.com/office/officeart/2005/8/layout/radial6"/>
    <dgm:cxn modelId="{6998585E-469E-4410-9A65-37170AB1A12B}" type="presParOf" srcId="{2B6106B9-9B0A-4C63-A867-F3EDF1A46E38}" destId="{A819B9E6-AEE4-46F5-A1D1-E546C002FD69}" srcOrd="26" destOrd="0" presId="urn:microsoft.com/office/officeart/2005/8/layout/radial6"/>
    <dgm:cxn modelId="{1E2EC58A-AD16-4A98-BD0C-DA6D77C1A1B2}" type="presParOf" srcId="{2B6106B9-9B0A-4C63-A867-F3EDF1A46E38}" destId="{FA00383D-CE45-49EA-A995-DFC59AC23CC7}"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45EB24-AB03-4D84-9B92-B15C921DA33F}"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AU"/>
        </a:p>
      </dgm:t>
    </dgm:pt>
    <dgm:pt modelId="{3FA22D25-07AE-44B1-81F6-CC15AB5E5C54}">
      <dgm:prSet phldrT="[Text]"/>
      <dgm:spPr/>
      <dgm:t>
        <a:bodyPr/>
        <a:lstStyle/>
        <a:p>
          <a:r>
            <a:rPr lang="en-AU" dirty="0" smtClean="0"/>
            <a:t>Control</a:t>
          </a:r>
          <a:endParaRPr lang="en-AU" dirty="0"/>
        </a:p>
      </dgm:t>
    </dgm:pt>
    <dgm:pt modelId="{77BEBC4A-DEB5-4FB4-B499-3ED59A5AB9FA}" type="parTrans" cxnId="{3DD1D015-1C86-4B51-8A46-D2A9FBC93280}">
      <dgm:prSet/>
      <dgm:spPr/>
      <dgm:t>
        <a:bodyPr/>
        <a:lstStyle/>
        <a:p>
          <a:endParaRPr lang="en-AU"/>
        </a:p>
      </dgm:t>
    </dgm:pt>
    <dgm:pt modelId="{FF4984A4-70F5-40A5-A831-3958635F8B0B}" type="sibTrans" cxnId="{3DD1D015-1C86-4B51-8A46-D2A9FBC93280}">
      <dgm:prSet/>
      <dgm:spPr/>
      <dgm:t>
        <a:bodyPr/>
        <a:lstStyle/>
        <a:p>
          <a:endParaRPr lang="en-AU"/>
        </a:p>
      </dgm:t>
    </dgm:pt>
    <dgm:pt modelId="{99F06EAE-158B-4355-B0A3-92CEEECFD0BB}">
      <dgm:prSet phldrT="[Text]"/>
      <dgm:spPr/>
      <dgm:t>
        <a:bodyPr/>
        <a:lstStyle/>
        <a:p>
          <a:r>
            <a:rPr lang="en-AU" dirty="0" smtClean="0"/>
            <a:t>Hours of work</a:t>
          </a:r>
          <a:endParaRPr lang="en-AU" dirty="0"/>
        </a:p>
      </dgm:t>
    </dgm:pt>
    <dgm:pt modelId="{9160A544-96B4-401C-935D-7E48528EB96E}" type="parTrans" cxnId="{B6263622-02FF-434D-A063-0C9A797DB958}">
      <dgm:prSet/>
      <dgm:spPr/>
      <dgm:t>
        <a:bodyPr/>
        <a:lstStyle/>
        <a:p>
          <a:endParaRPr lang="en-AU"/>
        </a:p>
      </dgm:t>
    </dgm:pt>
    <dgm:pt modelId="{01DA5F4A-52B2-485B-89F7-7AC43F2A753D}" type="sibTrans" cxnId="{B6263622-02FF-434D-A063-0C9A797DB958}">
      <dgm:prSet/>
      <dgm:spPr/>
      <dgm:t>
        <a:bodyPr/>
        <a:lstStyle/>
        <a:p>
          <a:endParaRPr lang="en-AU"/>
        </a:p>
      </dgm:t>
    </dgm:pt>
    <dgm:pt modelId="{97E71672-42C2-43FD-9192-760A382239B9}">
      <dgm:prSet phldrT="[Text]"/>
      <dgm:spPr/>
      <dgm:t>
        <a:bodyPr/>
        <a:lstStyle/>
        <a:p>
          <a:r>
            <a:rPr lang="en-AU" dirty="0" smtClean="0"/>
            <a:t>How the job is done</a:t>
          </a:r>
          <a:endParaRPr lang="en-AU" dirty="0"/>
        </a:p>
      </dgm:t>
    </dgm:pt>
    <dgm:pt modelId="{F7C0884F-CA95-4BE2-930E-2632B04342FD}" type="parTrans" cxnId="{B8843AE3-E946-4A94-B30E-D5A248D03B50}">
      <dgm:prSet/>
      <dgm:spPr/>
      <dgm:t>
        <a:bodyPr/>
        <a:lstStyle/>
        <a:p>
          <a:endParaRPr lang="en-AU"/>
        </a:p>
      </dgm:t>
    </dgm:pt>
    <dgm:pt modelId="{E100F9EA-F1EE-429E-9631-F08F7A33A81B}" type="sibTrans" cxnId="{B8843AE3-E946-4A94-B30E-D5A248D03B50}">
      <dgm:prSet/>
      <dgm:spPr/>
      <dgm:t>
        <a:bodyPr/>
        <a:lstStyle/>
        <a:p>
          <a:endParaRPr lang="en-AU"/>
        </a:p>
      </dgm:t>
    </dgm:pt>
    <dgm:pt modelId="{D3DA6716-BAA6-42AA-B9DD-0556A92350B3}">
      <dgm:prSet phldrT="[Text]"/>
      <dgm:spPr/>
      <dgm:t>
        <a:bodyPr/>
        <a:lstStyle/>
        <a:p>
          <a:r>
            <a:rPr lang="en-AU" dirty="0" smtClean="0"/>
            <a:t>Provision</a:t>
          </a:r>
          <a:endParaRPr lang="en-AU" dirty="0"/>
        </a:p>
      </dgm:t>
    </dgm:pt>
    <dgm:pt modelId="{1E9816AE-AA98-4A9E-8CCC-103D0084DA1D}" type="parTrans" cxnId="{7AA17562-27C7-4852-9D74-47F3F202CC48}">
      <dgm:prSet/>
      <dgm:spPr/>
      <dgm:t>
        <a:bodyPr/>
        <a:lstStyle/>
        <a:p>
          <a:endParaRPr lang="en-AU"/>
        </a:p>
      </dgm:t>
    </dgm:pt>
    <dgm:pt modelId="{21A65205-6D0F-4353-BEBE-392E58917CD2}" type="sibTrans" cxnId="{7AA17562-27C7-4852-9D74-47F3F202CC48}">
      <dgm:prSet/>
      <dgm:spPr/>
      <dgm:t>
        <a:bodyPr/>
        <a:lstStyle/>
        <a:p>
          <a:endParaRPr lang="en-AU"/>
        </a:p>
      </dgm:t>
    </dgm:pt>
    <dgm:pt modelId="{57B61E37-A4AF-4254-9796-F723551629FD}">
      <dgm:prSet phldrT="[Text]"/>
      <dgm:spPr/>
      <dgm:t>
        <a:bodyPr/>
        <a:lstStyle/>
        <a:p>
          <a:r>
            <a:rPr lang="en-AU" dirty="0" smtClean="0"/>
            <a:t>Uniforms</a:t>
          </a:r>
          <a:endParaRPr lang="en-AU" dirty="0"/>
        </a:p>
      </dgm:t>
    </dgm:pt>
    <dgm:pt modelId="{4CB789D4-8B60-4DC1-8F4E-FE1676B2A65D}" type="parTrans" cxnId="{5F6FFC92-D323-4174-BDBB-CA9A255C9DA1}">
      <dgm:prSet/>
      <dgm:spPr/>
      <dgm:t>
        <a:bodyPr/>
        <a:lstStyle/>
        <a:p>
          <a:endParaRPr lang="en-AU"/>
        </a:p>
      </dgm:t>
    </dgm:pt>
    <dgm:pt modelId="{8B0C5992-FEEC-48F8-B8A6-FEED5664C973}" type="sibTrans" cxnId="{5F6FFC92-D323-4174-BDBB-CA9A255C9DA1}">
      <dgm:prSet/>
      <dgm:spPr/>
      <dgm:t>
        <a:bodyPr/>
        <a:lstStyle/>
        <a:p>
          <a:endParaRPr lang="en-AU"/>
        </a:p>
      </dgm:t>
    </dgm:pt>
    <dgm:pt modelId="{51E4B979-173D-4430-9F26-8AF4D7B2B532}">
      <dgm:prSet phldrT="[Text]"/>
      <dgm:spPr/>
      <dgm:t>
        <a:bodyPr/>
        <a:lstStyle/>
        <a:p>
          <a:r>
            <a:rPr lang="en-AU" dirty="0" smtClean="0"/>
            <a:t>Relationship</a:t>
          </a:r>
          <a:endParaRPr lang="en-AU" dirty="0"/>
        </a:p>
      </dgm:t>
    </dgm:pt>
    <dgm:pt modelId="{054B841B-1307-4495-8942-51D8D7477D51}" type="parTrans" cxnId="{8B3CCDBA-1390-4AD4-A685-F94EE88A18F6}">
      <dgm:prSet/>
      <dgm:spPr/>
      <dgm:t>
        <a:bodyPr/>
        <a:lstStyle/>
        <a:p>
          <a:endParaRPr lang="en-AU"/>
        </a:p>
      </dgm:t>
    </dgm:pt>
    <dgm:pt modelId="{15FD0258-BCF3-4181-A623-1684C9A900C0}" type="sibTrans" cxnId="{8B3CCDBA-1390-4AD4-A685-F94EE88A18F6}">
      <dgm:prSet/>
      <dgm:spPr/>
      <dgm:t>
        <a:bodyPr/>
        <a:lstStyle/>
        <a:p>
          <a:endParaRPr lang="en-AU"/>
        </a:p>
      </dgm:t>
    </dgm:pt>
    <dgm:pt modelId="{95063FD2-48C7-4AC5-B255-5203FE43EC72}">
      <dgm:prSet phldrT="[Text]"/>
      <dgm:spPr/>
      <dgm:t>
        <a:bodyPr/>
        <a:lstStyle/>
        <a:p>
          <a:r>
            <a:rPr lang="en-AU" dirty="0" smtClean="0"/>
            <a:t>Lack of records</a:t>
          </a:r>
          <a:endParaRPr lang="en-AU" dirty="0"/>
        </a:p>
      </dgm:t>
    </dgm:pt>
    <dgm:pt modelId="{1164A447-A8B0-4AFD-B6AA-42DA2A31E3B3}" type="parTrans" cxnId="{71971216-38F0-4290-8C42-AD518276BCC6}">
      <dgm:prSet/>
      <dgm:spPr/>
      <dgm:t>
        <a:bodyPr/>
        <a:lstStyle/>
        <a:p>
          <a:endParaRPr lang="en-AU"/>
        </a:p>
      </dgm:t>
    </dgm:pt>
    <dgm:pt modelId="{8305940D-CAFD-41CE-93A9-DC3373486C00}" type="sibTrans" cxnId="{71971216-38F0-4290-8C42-AD518276BCC6}">
      <dgm:prSet/>
      <dgm:spPr/>
      <dgm:t>
        <a:bodyPr/>
        <a:lstStyle/>
        <a:p>
          <a:endParaRPr lang="en-AU"/>
        </a:p>
      </dgm:t>
    </dgm:pt>
    <dgm:pt modelId="{0E9EA82D-2FBB-4607-B2B5-E44BC15AA254}">
      <dgm:prSet phldrT="[Text]"/>
      <dgm:spPr/>
      <dgm:t>
        <a:bodyPr/>
        <a:lstStyle/>
        <a:p>
          <a:r>
            <a:rPr lang="en-AU" dirty="0" smtClean="0"/>
            <a:t>Tools</a:t>
          </a:r>
          <a:endParaRPr lang="en-AU" dirty="0"/>
        </a:p>
      </dgm:t>
    </dgm:pt>
    <dgm:pt modelId="{CAA2509B-FE00-4A22-966E-DF0F5A68A65D}" type="parTrans" cxnId="{8962F519-CBBF-4B29-881B-326585B02F27}">
      <dgm:prSet/>
      <dgm:spPr/>
      <dgm:t>
        <a:bodyPr/>
        <a:lstStyle/>
        <a:p>
          <a:endParaRPr lang="en-AU"/>
        </a:p>
      </dgm:t>
    </dgm:pt>
    <dgm:pt modelId="{F61BE9F3-E373-4F01-9E7A-554C892632FB}" type="sibTrans" cxnId="{8962F519-CBBF-4B29-881B-326585B02F27}">
      <dgm:prSet/>
      <dgm:spPr/>
      <dgm:t>
        <a:bodyPr/>
        <a:lstStyle/>
        <a:p>
          <a:endParaRPr lang="en-AU"/>
        </a:p>
      </dgm:t>
    </dgm:pt>
    <dgm:pt modelId="{B2A0E56B-9F28-46D4-84D3-0BD6459F255E}">
      <dgm:prSet phldrT="[Text]"/>
      <dgm:spPr/>
      <dgm:t>
        <a:bodyPr/>
        <a:lstStyle/>
        <a:p>
          <a:r>
            <a:rPr lang="en-AU" dirty="0" smtClean="0"/>
            <a:t>Training</a:t>
          </a:r>
          <a:endParaRPr lang="en-AU" dirty="0"/>
        </a:p>
      </dgm:t>
    </dgm:pt>
    <dgm:pt modelId="{81A3D8B1-68AE-437C-BDC3-DF6B3B90459A}" type="parTrans" cxnId="{E57EB874-311E-4DB6-8A4F-50B17E53829E}">
      <dgm:prSet/>
      <dgm:spPr/>
      <dgm:t>
        <a:bodyPr/>
        <a:lstStyle/>
        <a:p>
          <a:endParaRPr lang="en-AU"/>
        </a:p>
      </dgm:t>
    </dgm:pt>
    <dgm:pt modelId="{7C062F74-571F-4B12-B0A6-29B4EE6DF5CD}" type="sibTrans" cxnId="{E57EB874-311E-4DB6-8A4F-50B17E53829E}">
      <dgm:prSet/>
      <dgm:spPr/>
      <dgm:t>
        <a:bodyPr/>
        <a:lstStyle/>
        <a:p>
          <a:endParaRPr lang="en-AU"/>
        </a:p>
      </dgm:t>
    </dgm:pt>
    <dgm:pt modelId="{C8A8829B-06AB-4C8F-B3B8-43A15A3FE167}">
      <dgm:prSet phldrT="[Text]"/>
      <dgm:spPr/>
      <dgm:t>
        <a:bodyPr/>
        <a:lstStyle/>
        <a:p>
          <a:r>
            <a:rPr lang="en-AU" dirty="0" smtClean="0"/>
            <a:t>Procedures and policies</a:t>
          </a:r>
          <a:endParaRPr lang="en-AU" dirty="0"/>
        </a:p>
      </dgm:t>
    </dgm:pt>
    <dgm:pt modelId="{A37C5EF8-64C4-49E6-96AE-3DA4BD2AB385}" type="parTrans" cxnId="{3D0FAFEB-16F9-481B-B23D-B0789164AC46}">
      <dgm:prSet/>
      <dgm:spPr/>
      <dgm:t>
        <a:bodyPr/>
        <a:lstStyle/>
        <a:p>
          <a:endParaRPr lang="en-AU"/>
        </a:p>
      </dgm:t>
    </dgm:pt>
    <dgm:pt modelId="{BA60F015-D9E2-447D-969A-4221D1CB99F0}" type="sibTrans" cxnId="{3D0FAFEB-16F9-481B-B23D-B0789164AC46}">
      <dgm:prSet/>
      <dgm:spPr/>
      <dgm:t>
        <a:bodyPr/>
        <a:lstStyle/>
        <a:p>
          <a:endParaRPr lang="en-AU"/>
        </a:p>
      </dgm:t>
    </dgm:pt>
    <dgm:pt modelId="{1BAA1BB7-973E-434F-BC80-F5665B68E917}">
      <dgm:prSet phldrT="[Text]"/>
      <dgm:spPr/>
      <dgm:t>
        <a:bodyPr/>
        <a:lstStyle/>
        <a:p>
          <a:r>
            <a:rPr lang="en-AU" dirty="0" smtClean="0"/>
            <a:t>Conduct</a:t>
          </a:r>
          <a:endParaRPr lang="en-AU" dirty="0"/>
        </a:p>
      </dgm:t>
    </dgm:pt>
    <dgm:pt modelId="{59C767AB-C6A1-4402-9AF8-9EE064CC514B}" type="parTrans" cxnId="{5BDA5072-98CC-41AD-AB0F-4FBCEA90EE79}">
      <dgm:prSet/>
      <dgm:spPr/>
      <dgm:t>
        <a:bodyPr/>
        <a:lstStyle/>
        <a:p>
          <a:endParaRPr lang="en-AU"/>
        </a:p>
      </dgm:t>
    </dgm:pt>
    <dgm:pt modelId="{01A5BE55-348A-4DFF-8FD6-4E53AC7C571E}" type="sibTrans" cxnId="{5BDA5072-98CC-41AD-AB0F-4FBCEA90EE79}">
      <dgm:prSet/>
      <dgm:spPr/>
      <dgm:t>
        <a:bodyPr/>
        <a:lstStyle/>
        <a:p>
          <a:endParaRPr lang="en-AU"/>
        </a:p>
      </dgm:t>
    </dgm:pt>
    <dgm:pt modelId="{3C5ED4D9-3C91-41C6-BFE9-BD2CF2C3A125}">
      <dgm:prSet phldrT="[Text]"/>
      <dgm:spPr/>
      <dgm:t>
        <a:bodyPr/>
        <a:lstStyle/>
        <a:p>
          <a:r>
            <a:rPr lang="en-AU" dirty="0" smtClean="0"/>
            <a:t>Direction</a:t>
          </a:r>
          <a:endParaRPr lang="en-AU" dirty="0"/>
        </a:p>
      </dgm:t>
    </dgm:pt>
    <dgm:pt modelId="{B471E002-2735-4877-956F-282973CB6189}" type="parTrans" cxnId="{E70CFAD8-0CDA-45EC-AFF0-3F751179B8AE}">
      <dgm:prSet/>
      <dgm:spPr/>
      <dgm:t>
        <a:bodyPr/>
        <a:lstStyle/>
        <a:p>
          <a:endParaRPr lang="en-AU"/>
        </a:p>
      </dgm:t>
    </dgm:pt>
    <dgm:pt modelId="{9BFCC943-949E-47AC-8505-F9952FCE7485}" type="sibTrans" cxnId="{E70CFAD8-0CDA-45EC-AFF0-3F751179B8AE}">
      <dgm:prSet/>
      <dgm:spPr/>
      <dgm:t>
        <a:bodyPr/>
        <a:lstStyle/>
        <a:p>
          <a:endParaRPr lang="en-AU"/>
        </a:p>
      </dgm:t>
    </dgm:pt>
    <dgm:pt modelId="{0C87E835-EA46-406D-8350-B183571D1AB5}">
      <dgm:prSet phldrT="[Text]"/>
      <dgm:spPr/>
      <dgm:t>
        <a:bodyPr/>
        <a:lstStyle/>
        <a:p>
          <a:r>
            <a:rPr lang="en-AU" dirty="0" smtClean="0"/>
            <a:t>Supervision</a:t>
          </a:r>
          <a:endParaRPr lang="en-AU" dirty="0"/>
        </a:p>
      </dgm:t>
    </dgm:pt>
    <dgm:pt modelId="{947E93C4-B447-442C-A3D1-AB5767ECAB47}" type="parTrans" cxnId="{B4BB6D0F-EDD1-4F8D-9F42-3CA3D7F83D5F}">
      <dgm:prSet/>
      <dgm:spPr/>
      <dgm:t>
        <a:bodyPr/>
        <a:lstStyle/>
        <a:p>
          <a:endParaRPr lang="en-AU"/>
        </a:p>
      </dgm:t>
    </dgm:pt>
    <dgm:pt modelId="{78AB2EA6-B9BD-4D3D-9A3E-12E4F3EE43F2}" type="sibTrans" cxnId="{B4BB6D0F-EDD1-4F8D-9F42-3CA3D7F83D5F}">
      <dgm:prSet/>
      <dgm:spPr/>
      <dgm:t>
        <a:bodyPr/>
        <a:lstStyle/>
        <a:p>
          <a:endParaRPr lang="en-AU"/>
        </a:p>
      </dgm:t>
    </dgm:pt>
    <dgm:pt modelId="{9D63A373-5792-48AD-86F9-6FED5E6CFE00}">
      <dgm:prSet phldrT="[Text]"/>
      <dgm:spPr/>
      <dgm:t>
        <a:bodyPr/>
        <a:lstStyle/>
        <a:p>
          <a:r>
            <a:rPr lang="en-AU" dirty="0" smtClean="0"/>
            <a:t>Behavioural duties</a:t>
          </a:r>
          <a:endParaRPr lang="en-AU" dirty="0"/>
        </a:p>
      </dgm:t>
    </dgm:pt>
    <dgm:pt modelId="{2D31ADE3-64E6-4785-A028-437071E527B7}" type="parTrans" cxnId="{272D9908-144A-4631-9EE7-1C9D155667D0}">
      <dgm:prSet/>
      <dgm:spPr/>
      <dgm:t>
        <a:bodyPr/>
        <a:lstStyle/>
        <a:p>
          <a:endParaRPr lang="en-AU"/>
        </a:p>
      </dgm:t>
    </dgm:pt>
    <dgm:pt modelId="{0AC49629-ECF7-4A93-B050-99CDB40DE4E2}" type="sibTrans" cxnId="{272D9908-144A-4631-9EE7-1C9D155667D0}">
      <dgm:prSet/>
      <dgm:spPr/>
      <dgm:t>
        <a:bodyPr/>
        <a:lstStyle/>
        <a:p>
          <a:endParaRPr lang="en-AU"/>
        </a:p>
      </dgm:t>
    </dgm:pt>
    <dgm:pt modelId="{210A8926-DBC5-49AD-B5E1-EB9F4EC576AC}">
      <dgm:prSet phldrT="[Text]"/>
      <dgm:spPr/>
      <dgm:t>
        <a:bodyPr/>
        <a:lstStyle/>
        <a:p>
          <a:r>
            <a:rPr lang="en-AU" dirty="0" smtClean="0"/>
            <a:t>Reporting</a:t>
          </a:r>
          <a:endParaRPr lang="en-AU" dirty="0"/>
        </a:p>
      </dgm:t>
    </dgm:pt>
    <dgm:pt modelId="{092E00C1-3B78-4928-BBC5-9DE64FAF3063}" type="parTrans" cxnId="{FEA73E3C-521F-4C6C-B760-962483736541}">
      <dgm:prSet/>
      <dgm:spPr/>
      <dgm:t>
        <a:bodyPr/>
        <a:lstStyle/>
        <a:p>
          <a:endParaRPr lang="en-AU"/>
        </a:p>
      </dgm:t>
    </dgm:pt>
    <dgm:pt modelId="{1C466917-C63B-4CCA-86B5-F15513F97304}" type="sibTrans" cxnId="{FEA73E3C-521F-4C6C-B760-962483736541}">
      <dgm:prSet/>
      <dgm:spPr/>
      <dgm:t>
        <a:bodyPr/>
        <a:lstStyle/>
        <a:p>
          <a:endParaRPr lang="en-AU"/>
        </a:p>
      </dgm:t>
    </dgm:pt>
    <dgm:pt modelId="{FF6A00E2-0625-4577-9184-2B1E7BC84EE1}">
      <dgm:prSet phldrT="[Text]"/>
      <dgm:spPr/>
      <dgm:t>
        <a:bodyPr/>
        <a:lstStyle/>
        <a:p>
          <a:r>
            <a:rPr lang="en-AU" dirty="0" smtClean="0"/>
            <a:t>Personal performance</a:t>
          </a:r>
          <a:endParaRPr lang="en-AU" dirty="0"/>
        </a:p>
      </dgm:t>
    </dgm:pt>
    <dgm:pt modelId="{0341FC93-9B00-40C2-986C-60C42C3C9E05}" type="parTrans" cxnId="{5990AEB3-B958-41E4-AA12-083206A6FA22}">
      <dgm:prSet/>
      <dgm:spPr/>
      <dgm:t>
        <a:bodyPr/>
        <a:lstStyle/>
        <a:p>
          <a:endParaRPr lang="en-AU"/>
        </a:p>
      </dgm:t>
    </dgm:pt>
    <dgm:pt modelId="{C866C2BB-3DDA-4570-80EF-9712F1093CD9}" type="sibTrans" cxnId="{5990AEB3-B958-41E4-AA12-083206A6FA22}">
      <dgm:prSet/>
      <dgm:spPr/>
      <dgm:t>
        <a:bodyPr/>
        <a:lstStyle/>
        <a:p>
          <a:endParaRPr lang="en-AU"/>
        </a:p>
      </dgm:t>
    </dgm:pt>
    <dgm:pt modelId="{B14EA412-EFEE-4ACA-AFA9-1BC72A1FFBBD}">
      <dgm:prSet phldrT="[Text]"/>
      <dgm:spPr/>
      <dgm:t>
        <a:bodyPr/>
        <a:lstStyle/>
        <a:p>
          <a:r>
            <a:rPr lang="en-AU" dirty="0" smtClean="0"/>
            <a:t>Sub-contracting</a:t>
          </a:r>
          <a:endParaRPr lang="en-AU" dirty="0"/>
        </a:p>
      </dgm:t>
    </dgm:pt>
    <dgm:pt modelId="{946A6842-A809-4E2F-9FFA-C4DB60E286C7}" type="parTrans" cxnId="{C5CEA0D6-E077-4741-97EF-7B9D2126B10D}">
      <dgm:prSet/>
      <dgm:spPr/>
      <dgm:t>
        <a:bodyPr/>
        <a:lstStyle/>
        <a:p>
          <a:endParaRPr lang="en-AU"/>
        </a:p>
      </dgm:t>
    </dgm:pt>
    <dgm:pt modelId="{D539ED68-B156-4CB2-BD56-07CBDFA7CAF6}" type="sibTrans" cxnId="{C5CEA0D6-E077-4741-97EF-7B9D2126B10D}">
      <dgm:prSet/>
      <dgm:spPr/>
      <dgm:t>
        <a:bodyPr/>
        <a:lstStyle/>
        <a:p>
          <a:endParaRPr lang="en-AU"/>
        </a:p>
      </dgm:t>
    </dgm:pt>
    <dgm:pt modelId="{4BC0DF8D-F678-4F1C-8903-02B825494B10}">
      <dgm:prSet phldrT="[Text]"/>
      <dgm:spPr/>
      <dgm:t>
        <a:bodyPr/>
        <a:lstStyle/>
        <a:p>
          <a:r>
            <a:rPr lang="en-AU" dirty="0" smtClean="0"/>
            <a:t>Contract wording</a:t>
          </a:r>
          <a:endParaRPr lang="en-AU" dirty="0"/>
        </a:p>
      </dgm:t>
    </dgm:pt>
    <dgm:pt modelId="{9AF0C0F6-96AE-4A22-A339-C073A01F92C8}" type="parTrans" cxnId="{B6A3D277-B326-438C-BFA9-CF23D3BA14C2}">
      <dgm:prSet/>
      <dgm:spPr/>
    </dgm:pt>
    <dgm:pt modelId="{F768737F-8CA6-494D-831E-E890C31A9A42}" type="sibTrans" cxnId="{B6A3D277-B326-438C-BFA9-CF23D3BA14C2}">
      <dgm:prSet/>
      <dgm:spPr/>
    </dgm:pt>
    <dgm:pt modelId="{3BBD0928-F263-474E-B3D4-19BCAAF234A5}">
      <dgm:prSet phldrT="[Text]"/>
      <dgm:spPr/>
      <dgm:t>
        <a:bodyPr/>
        <a:lstStyle/>
        <a:p>
          <a:r>
            <a:rPr lang="en-AU" dirty="0" smtClean="0"/>
            <a:t>Superannuation</a:t>
          </a:r>
          <a:endParaRPr lang="en-AU" dirty="0"/>
        </a:p>
      </dgm:t>
    </dgm:pt>
    <dgm:pt modelId="{D92F896A-2F39-4EDF-8CDB-CF95C5A53F28}" type="parTrans" cxnId="{CCE086F4-D0E0-4CA2-A5D2-D3F73D90E931}">
      <dgm:prSet/>
      <dgm:spPr/>
    </dgm:pt>
    <dgm:pt modelId="{89943463-1DCA-4E6B-935B-06C04FDA599B}" type="sibTrans" cxnId="{CCE086F4-D0E0-4CA2-A5D2-D3F73D90E931}">
      <dgm:prSet/>
      <dgm:spPr/>
    </dgm:pt>
    <dgm:pt modelId="{2BF1ECD8-2352-4C8F-817B-B2DB3A9C9435}">
      <dgm:prSet phldrT="[Text]"/>
      <dgm:spPr/>
      <dgm:t>
        <a:bodyPr/>
        <a:lstStyle/>
        <a:p>
          <a:r>
            <a:rPr lang="en-AU" dirty="0" smtClean="0"/>
            <a:t>Tax arrangements</a:t>
          </a:r>
          <a:endParaRPr lang="en-AU" dirty="0"/>
        </a:p>
      </dgm:t>
    </dgm:pt>
    <dgm:pt modelId="{626BE2FF-FA6D-4767-BAA0-007544E73202}" type="parTrans" cxnId="{B074442E-D374-4CCA-A822-98667D5A304D}">
      <dgm:prSet/>
      <dgm:spPr/>
    </dgm:pt>
    <dgm:pt modelId="{AFB8F123-66A7-4091-A503-7D23863D45A2}" type="sibTrans" cxnId="{B074442E-D374-4CCA-A822-98667D5A304D}">
      <dgm:prSet/>
      <dgm:spPr/>
    </dgm:pt>
    <dgm:pt modelId="{E52497B3-81DB-40A4-ADBB-269B50630F05}" type="pres">
      <dgm:prSet presAssocID="{9445EB24-AB03-4D84-9B92-B15C921DA33F}" presName="Name0" presStyleCnt="0">
        <dgm:presLayoutVars>
          <dgm:chMax val="7"/>
          <dgm:dir/>
          <dgm:animLvl val="lvl"/>
          <dgm:resizeHandles val="exact"/>
        </dgm:presLayoutVars>
      </dgm:prSet>
      <dgm:spPr/>
      <dgm:t>
        <a:bodyPr/>
        <a:lstStyle/>
        <a:p>
          <a:endParaRPr lang="en-AU"/>
        </a:p>
      </dgm:t>
    </dgm:pt>
    <dgm:pt modelId="{633999F3-AD7F-443F-A77A-54C21E1F6ED7}" type="pres">
      <dgm:prSet presAssocID="{3FA22D25-07AE-44B1-81F6-CC15AB5E5C54}" presName="circle1" presStyleLbl="node1" presStyleIdx="0" presStyleCnt="3"/>
      <dgm:spPr/>
    </dgm:pt>
    <dgm:pt modelId="{4483F3D7-F79A-472C-9BC1-BE0359666DF5}" type="pres">
      <dgm:prSet presAssocID="{3FA22D25-07AE-44B1-81F6-CC15AB5E5C54}" presName="space" presStyleCnt="0"/>
      <dgm:spPr/>
    </dgm:pt>
    <dgm:pt modelId="{A74B63AB-CC04-4977-80A4-9A0C2FEA3C95}" type="pres">
      <dgm:prSet presAssocID="{3FA22D25-07AE-44B1-81F6-CC15AB5E5C54}" presName="rect1" presStyleLbl="alignAcc1" presStyleIdx="0" presStyleCnt="3"/>
      <dgm:spPr/>
      <dgm:t>
        <a:bodyPr/>
        <a:lstStyle/>
        <a:p>
          <a:endParaRPr lang="en-AU"/>
        </a:p>
      </dgm:t>
    </dgm:pt>
    <dgm:pt modelId="{CC1953CF-EB6D-46F1-A52D-5E6B4614E649}" type="pres">
      <dgm:prSet presAssocID="{D3DA6716-BAA6-42AA-B9DD-0556A92350B3}" presName="vertSpace2" presStyleLbl="node1" presStyleIdx="0" presStyleCnt="3"/>
      <dgm:spPr/>
    </dgm:pt>
    <dgm:pt modelId="{A52B92CB-71F1-416C-803B-AEC59F626557}" type="pres">
      <dgm:prSet presAssocID="{D3DA6716-BAA6-42AA-B9DD-0556A92350B3}" presName="circle2" presStyleLbl="node1" presStyleIdx="1" presStyleCnt="3"/>
      <dgm:spPr/>
    </dgm:pt>
    <dgm:pt modelId="{EA762B34-EC0D-4F4A-8D70-D540EF3995AB}" type="pres">
      <dgm:prSet presAssocID="{D3DA6716-BAA6-42AA-B9DD-0556A92350B3}" presName="rect2" presStyleLbl="alignAcc1" presStyleIdx="1" presStyleCnt="3"/>
      <dgm:spPr/>
      <dgm:t>
        <a:bodyPr/>
        <a:lstStyle/>
        <a:p>
          <a:endParaRPr lang="en-AU"/>
        </a:p>
      </dgm:t>
    </dgm:pt>
    <dgm:pt modelId="{771154B8-B383-4DC1-A8D9-4588D2C479BD}" type="pres">
      <dgm:prSet presAssocID="{51E4B979-173D-4430-9F26-8AF4D7B2B532}" presName="vertSpace3" presStyleLbl="node1" presStyleIdx="1" presStyleCnt="3"/>
      <dgm:spPr/>
    </dgm:pt>
    <dgm:pt modelId="{2EBCCDDE-0674-4762-A172-C7F33381410E}" type="pres">
      <dgm:prSet presAssocID="{51E4B979-173D-4430-9F26-8AF4D7B2B532}" presName="circle3" presStyleLbl="node1" presStyleIdx="2" presStyleCnt="3"/>
      <dgm:spPr/>
    </dgm:pt>
    <dgm:pt modelId="{1EB6116C-7EA8-4396-8CC5-88FBCE601402}" type="pres">
      <dgm:prSet presAssocID="{51E4B979-173D-4430-9F26-8AF4D7B2B532}" presName="rect3" presStyleLbl="alignAcc1" presStyleIdx="2" presStyleCnt="3"/>
      <dgm:spPr/>
      <dgm:t>
        <a:bodyPr/>
        <a:lstStyle/>
        <a:p>
          <a:endParaRPr lang="en-AU"/>
        </a:p>
      </dgm:t>
    </dgm:pt>
    <dgm:pt modelId="{EE21C49D-BC0B-4AC2-9079-917658DA9CFA}" type="pres">
      <dgm:prSet presAssocID="{3FA22D25-07AE-44B1-81F6-CC15AB5E5C54}" presName="rect1ParTx" presStyleLbl="alignAcc1" presStyleIdx="2" presStyleCnt="3">
        <dgm:presLayoutVars>
          <dgm:chMax val="1"/>
          <dgm:bulletEnabled val="1"/>
        </dgm:presLayoutVars>
      </dgm:prSet>
      <dgm:spPr/>
      <dgm:t>
        <a:bodyPr/>
        <a:lstStyle/>
        <a:p>
          <a:endParaRPr lang="en-AU"/>
        </a:p>
      </dgm:t>
    </dgm:pt>
    <dgm:pt modelId="{1EF3F1E2-4BF5-4F3E-B76D-E734C46D2179}" type="pres">
      <dgm:prSet presAssocID="{3FA22D25-07AE-44B1-81F6-CC15AB5E5C54}" presName="rect1ChTx" presStyleLbl="alignAcc1" presStyleIdx="2" presStyleCnt="3">
        <dgm:presLayoutVars>
          <dgm:bulletEnabled val="1"/>
        </dgm:presLayoutVars>
      </dgm:prSet>
      <dgm:spPr/>
      <dgm:t>
        <a:bodyPr/>
        <a:lstStyle/>
        <a:p>
          <a:endParaRPr lang="en-AU"/>
        </a:p>
      </dgm:t>
    </dgm:pt>
    <dgm:pt modelId="{209CBCFD-579C-4226-BF73-3EA672A6DEE9}" type="pres">
      <dgm:prSet presAssocID="{D3DA6716-BAA6-42AA-B9DD-0556A92350B3}" presName="rect2ParTx" presStyleLbl="alignAcc1" presStyleIdx="2" presStyleCnt="3">
        <dgm:presLayoutVars>
          <dgm:chMax val="1"/>
          <dgm:bulletEnabled val="1"/>
        </dgm:presLayoutVars>
      </dgm:prSet>
      <dgm:spPr/>
      <dgm:t>
        <a:bodyPr/>
        <a:lstStyle/>
        <a:p>
          <a:endParaRPr lang="en-AU"/>
        </a:p>
      </dgm:t>
    </dgm:pt>
    <dgm:pt modelId="{E67340D7-C409-46A8-B808-DA1A4A668CAC}" type="pres">
      <dgm:prSet presAssocID="{D3DA6716-BAA6-42AA-B9DD-0556A92350B3}" presName="rect2ChTx" presStyleLbl="alignAcc1" presStyleIdx="2" presStyleCnt="3">
        <dgm:presLayoutVars>
          <dgm:bulletEnabled val="1"/>
        </dgm:presLayoutVars>
      </dgm:prSet>
      <dgm:spPr/>
      <dgm:t>
        <a:bodyPr/>
        <a:lstStyle/>
        <a:p>
          <a:endParaRPr lang="en-AU"/>
        </a:p>
      </dgm:t>
    </dgm:pt>
    <dgm:pt modelId="{1260851A-8756-4EC0-8E65-4CB586D2F3B1}" type="pres">
      <dgm:prSet presAssocID="{51E4B979-173D-4430-9F26-8AF4D7B2B532}" presName="rect3ParTx" presStyleLbl="alignAcc1" presStyleIdx="2" presStyleCnt="3">
        <dgm:presLayoutVars>
          <dgm:chMax val="1"/>
          <dgm:bulletEnabled val="1"/>
        </dgm:presLayoutVars>
      </dgm:prSet>
      <dgm:spPr/>
      <dgm:t>
        <a:bodyPr/>
        <a:lstStyle/>
        <a:p>
          <a:endParaRPr lang="en-AU"/>
        </a:p>
      </dgm:t>
    </dgm:pt>
    <dgm:pt modelId="{F1C84B16-0469-4AAB-9624-BE0EE128B22B}" type="pres">
      <dgm:prSet presAssocID="{51E4B979-173D-4430-9F26-8AF4D7B2B532}" presName="rect3ChTx" presStyleLbl="alignAcc1" presStyleIdx="2" presStyleCnt="3">
        <dgm:presLayoutVars>
          <dgm:bulletEnabled val="1"/>
        </dgm:presLayoutVars>
      </dgm:prSet>
      <dgm:spPr/>
      <dgm:t>
        <a:bodyPr/>
        <a:lstStyle/>
        <a:p>
          <a:endParaRPr lang="en-AU"/>
        </a:p>
      </dgm:t>
    </dgm:pt>
  </dgm:ptLst>
  <dgm:cxnLst>
    <dgm:cxn modelId="{B4BB6D0F-EDD1-4F8D-9F42-3CA3D7F83D5F}" srcId="{3FA22D25-07AE-44B1-81F6-CC15AB5E5C54}" destId="{0C87E835-EA46-406D-8350-B183571D1AB5}" srcOrd="4" destOrd="0" parTransId="{947E93C4-B447-442C-A3D1-AB5767ECAB47}" sibTransId="{78AB2EA6-B9BD-4D3D-9A3E-12E4F3EE43F2}"/>
    <dgm:cxn modelId="{6801ED4C-B063-4C7F-88F5-0AF1BE95405E}" type="presOf" srcId="{3BBD0928-F263-474E-B3D4-19BCAAF234A5}" destId="{E67340D7-C409-46A8-B808-DA1A4A668CAC}" srcOrd="0" destOrd="4" presId="urn:microsoft.com/office/officeart/2005/8/layout/target3"/>
    <dgm:cxn modelId="{5DC7A265-2224-410A-B3BF-70FED0BC9815}" type="presOf" srcId="{95063FD2-48C7-4AC5-B255-5203FE43EC72}" destId="{F1C84B16-0469-4AAB-9624-BE0EE128B22B}" srcOrd="0" destOrd="0" presId="urn:microsoft.com/office/officeart/2005/8/layout/target3"/>
    <dgm:cxn modelId="{85D22913-F817-4877-BFD9-8DDD30CBC8D8}" type="presOf" srcId="{99F06EAE-158B-4355-B0A3-92CEEECFD0BB}" destId="{1EF3F1E2-4BF5-4F3E-B76D-E734C46D2179}" srcOrd="0" destOrd="0" presId="urn:microsoft.com/office/officeart/2005/8/layout/target3"/>
    <dgm:cxn modelId="{8B3CCDBA-1390-4AD4-A685-F94EE88A18F6}" srcId="{9445EB24-AB03-4D84-9B92-B15C921DA33F}" destId="{51E4B979-173D-4430-9F26-8AF4D7B2B532}" srcOrd="2" destOrd="0" parTransId="{054B841B-1307-4495-8942-51D8D7477D51}" sibTransId="{15FD0258-BCF3-4181-A623-1684C9A900C0}"/>
    <dgm:cxn modelId="{69B821A5-8C6A-4E9E-AD32-E330CC606BBA}" type="presOf" srcId="{0E9EA82D-2FBB-4607-B2B5-E44BC15AA254}" destId="{E67340D7-C409-46A8-B808-DA1A4A668CAC}" srcOrd="0" destOrd="1" presId="urn:microsoft.com/office/officeart/2005/8/layout/target3"/>
    <dgm:cxn modelId="{E6443842-F4C6-4AEC-BBF0-83A974DE2F0A}" type="presOf" srcId="{B2A0E56B-9F28-46D4-84D3-0BD6459F255E}" destId="{E67340D7-C409-46A8-B808-DA1A4A668CAC}" srcOrd="0" destOrd="2" presId="urn:microsoft.com/office/officeart/2005/8/layout/target3"/>
    <dgm:cxn modelId="{1DDD555C-8DB3-4503-81F1-77D786D7FAE7}" type="presOf" srcId="{3FA22D25-07AE-44B1-81F6-CC15AB5E5C54}" destId="{A74B63AB-CC04-4977-80A4-9A0C2FEA3C95}" srcOrd="0" destOrd="0" presId="urn:microsoft.com/office/officeart/2005/8/layout/target3"/>
    <dgm:cxn modelId="{5990AEB3-B958-41E4-AA12-083206A6FA22}" srcId="{51E4B979-173D-4430-9F26-8AF4D7B2B532}" destId="{FF6A00E2-0625-4577-9184-2B1E7BC84EE1}" srcOrd="3" destOrd="0" parTransId="{0341FC93-9B00-40C2-986C-60C42C3C9E05}" sibTransId="{C866C2BB-3DDA-4570-80EF-9712F1093CD9}"/>
    <dgm:cxn modelId="{BF0B59CB-39BA-4DCF-8610-841D755C8627}" type="presOf" srcId="{1BAA1BB7-973E-434F-BC80-F5665B68E917}" destId="{1EF3F1E2-4BF5-4F3E-B76D-E734C46D2179}" srcOrd="0" destOrd="2" presId="urn:microsoft.com/office/officeart/2005/8/layout/target3"/>
    <dgm:cxn modelId="{133ABB3B-AD30-47BD-AA6A-71BDC72938EC}" type="presOf" srcId="{210A8926-DBC5-49AD-B5E1-EB9F4EC576AC}" destId="{F1C84B16-0469-4AAB-9624-BE0EE128B22B}" srcOrd="0" destOrd="2" presId="urn:microsoft.com/office/officeart/2005/8/layout/target3"/>
    <dgm:cxn modelId="{B8843AE3-E946-4A94-B30E-D5A248D03B50}" srcId="{3FA22D25-07AE-44B1-81F6-CC15AB5E5C54}" destId="{97E71672-42C2-43FD-9192-760A382239B9}" srcOrd="1" destOrd="0" parTransId="{F7C0884F-CA95-4BE2-930E-2632B04342FD}" sibTransId="{E100F9EA-F1EE-429E-9631-F08F7A33A81B}"/>
    <dgm:cxn modelId="{B0A5CCCD-81BF-4B01-B1DE-0B574A5A0617}" type="presOf" srcId="{FF6A00E2-0625-4577-9184-2B1E7BC84EE1}" destId="{F1C84B16-0469-4AAB-9624-BE0EE128B22B}" srcOrd="0" destOrd="3" presId="urn:microsoft.com/office/officeart/2005/8/layout/target3"/>
    <dgm:cxn modelId="{11A1149A-C6F0-4867-B7A3-4BB3FFFCD229}" type="presOf" srcId="{9445EB24-AB03-4D84-9B92-B15C921DA33F}" destId="{E52497B3-81DB-40A4-ADBB-269B50630F05}" srcOrd="0" destOrd="0" presId="urn:microsoft.com/office/officeart/2005/8/layout/target3"/>
    <dgm:cxn modelId="{7AA17562-27C7-4852-9D74-47F3F202CC48}" srcId="{9445EB24-AB03-4D84-9B92-B15C921DA33F}" destId="{D3DA6716-BAA6-42AA-B9DD-0556A92350B3}" srcOrd="1" destOrd="0" parTransId="{1E9816AE-AA98-4A9E-8CCC-103D0084DA1D}" sibTransId="{21A65205-6D0F-4353-BEBE-392E58917CD2}"/>
    <dgm:cxn modelId="{FC99557B-36DC-42AE-A450-EE6B65E39FC0}" type="presOf" srcId="{2BF1ECD8-2352-4C8F-817B-B2DB3A9C9435}" destId="{F1C84B16-0469-4AAB-9624-BE0EE128B22B}" srcOrd="0" destOrd="6" presId="urn:microsoft.com/office/officeart/2005/8/layout/target3"/>
    <dgm:cxn modelId="{3DD1D015-1C86-4B51-8A46-D2A9FBC93280}" srcId="{9445EB24-AB03-4D84-9B92-B15C921DA33F}" destId="{3FA22D25-07AE-44B1-81F6-CC15AB5E5C54}" srcOrd="0" destOrd="0" parTransId="{77BEBC4A-DEB5-4FB4-B499-3ED59A5AB9FA}" sibTransId="{FF4984A4-70F5-40A5-A831-3958635F8B0B}"/>
    <dgm:cxn modelId="{71971216-38F0-4290-8C42-AD518276BCC6}" srcId="{51E4B979-173D-4430-9F26-8AF4D7B2B532}" destId="{95063FD2-48C7-4AC5-B255-5203FE43EC72}" srcOrd="0" destOrd="0" parTransId="{1164A447-A8B0-4AFD-B6AA-42DA2A31E3B3}" sibTransId="{8305940D-CAFD-41CE-93A9-DC3373486C00}"/>
    <dgm:cxn modelId="{B6A3D277-B326-438C-BFA9-CF23D3BA14C2}" srcId="{51E4B979-173D-4430-9F26-8AF4D7B2B532}" destId="{4BC0DF8D-F678-4F1C-8903-02B825494B10}" srcOrd="5" destOrd="0" parTransId="{9AF0C0F6-96AE-4A22-A339-C073A01F92C8}" sibTransId="{F768737F-8CA6-494D-831E-E890C31A9A42}"/>
    <dgm:cxn modelId="{C5CEA0D6-E077-4741-97EF-7B9D2126B10D}" srcId="{51E4B979-173D-4430-9F26-8AF4D7B2B532}" destId="{B14EA412-EFEE-4ACA-AFA9-1BC72A1FFBBD}" srcOrd="4" destOrd="0" parTransId="{946A6842-A809-4E2F-9FFA-C4DB60E286C7}" sibTransId="{D539ED68-B156-4CB2-BD56-07CBDFA7CAF6}"/>
    <dgm:cxn modelId="{272D9908-144A-4631-9EE7-1C9D155667D0}" srcId="{51E4B979-173D-4430-9F26-8AF4D7B2B532}" destId="{9D63A373-5792-48AD-86F9-6FED5E6CFE00}" srcOrd="1" destOrd="0" parTransId="{2D31ADE3-64E6-4785-A028-437071E527B7}" sibTransId="{0AC49629-ECF7-4A93-B050-99CDB40DE4E2}"/>
    <dgm:cxn modelId="{752A17E5-F399-4A5A-956D-F26CD3BFDFAA}" type="presOf" srcId="{57B61E37-A4AF-4254-9796-F723551629FD}" destId="{E67340D7-C409-46A8-B808-DA1A4A668CAC}" srcOrd="0" destOrd="0" presId="urn:microsoft.com/office/officeart/2005/8/layout/target3"/>
    <dgm:cxn modelId="{5EB9F86A-C28A-4DD5-A46D-CA52547089FE}" type="presOf" srcId="{B14EA412-EFEE-4ACA-AFA9-1BC72A1FFBBD}" destId="{F1C84B16-0469-4AAB-9624-BE0EE128B22B}" srcOrd="0" destOrd="4" presId="urn:microsoft.com/office/officeart/2005/8/layout/target3"/>
    <dgm:cxn modelId="{5BDA5072-98CC-41AD-AB0F-4FBCEA90EE79}" srcId="{3FA22D25-07AE-44B1-81F6-CC15AB5E5C54}" destId="{1BAA1BB7-973E-434F-BC80-F5665B68E917}" srcOrd="2" destOrd="0" parTransId="{59C767AB-C6A1-4402-9AF8-9EE064CC514B}" sibTransId="{01A5BE55-348A-4DFF-8FD6-4E53AC7C571E}"/>
    <dgm:cxn modelId="{8683F1E6-E69E-416B-B5E1-8D32F88796FA}" type="presOf" srcId="{0C87E835-EA46-406D-8350-B183571D1AB5}" destId="{1EF3F1E2-4BF5-4F3E-B76D-E734C46D2179}" srcOrd="0" destOrd="4" presId="urn:microsoft.com/office/officeart/2005/8/layout/target3"/>
    <dgm:cxn modelId="{CCE086F4-D0E0-4CA2-A5D2-D3F73D90E931}" srcId="{D3DA6716-BAA6-42AA-B9DD-0556A92350B3}" destId="{3BBD0928-F263-474E-B3D4-19BCAAF234A5}" srcOrd="4" destOrd="0" parTransId="{D92F896A-2F39-4EDF-8CDB-CF95C5A53F28}" sibTransId="{89943463-1DCA-4E6B-935B-06C04FDA599B}"/>
    <dgm:cxn modelId="{E70CFAD8-0CDA-45EC-AFF0-3F751179B8AE}" srcId="{3FA22D25-07AE-44B1-81F6-CC15AB5E5C54}" destId="{3C5ED4D9-3C91-41C6-BFE9-BD2CF2C3A125}" srcOrd="3" destOrd="0" parTransId="{B471E002-2735-4877-956F-282973CB6189}" sibTransId="{9BFCC943-949E-47AC-8505-F9952FCE7485}"/>
    <dgm:cxn modelId="{9ADE3E37-62B4-4988-A0E2-131040AFC434}" type="presOf" srcId="{C8A8829B-06AB-4C8F-B3B8-43A15A3FE167}" destId="{E67340D7-C409-46A8-B808-DA1A4A668CAC}" srcOrd="0" destOrd="3" presId="urn:microsoft.com/office/officeart/2005/8/layout/target3"/>
    <dgm:cxn modelId="{FEA73E3C-521F-4C6C-B760-962483736541}" srcId="{51E4B979-173D-4430-9F26-8AF4D7B2B532}" destId="{210A8926-DBC5-49AD-B5E1-EB9F4EC576AC}" srcOrd="2" destOrd="0" parTransId="{092E00C1-3B78-4928-BBC5-9DE64FAF3063}" sibTransId="{1C466917-C63B-4CCA-86B5-F15513F97304}"/>
    <dgm:cxn modelId="{8962F519-CBBF-4B29-881B-326585B02F27}" srcId="{D3DA6716-BAA6-42AA-B9DD-0556A92350B3}" destId="{0E9EA82D-2FBB-4607-B2B5-E44BC15AA254}" srcOrd="1" destOrd="0" parTransId="{CAA2509B-FE00-4A22-966E-DF0F5A68A65D}" sibTransId="{F61BE9F3-E373-4F01-9E7A-554C892632FB}"/>
    <dgm:cxn modelId="{694161F0-1E02-467D-BEB4-369581B7B31C}" type="presOf" srcId="{D3DA6716-BAA6-42AA-B9DD-0556A92350B3}" destId="{209CBCFD-579C-4226-BF73-3EA672A6DEE9}" srcOrd="1" destOrd="0" presId="urn:microsoft.com/office/officeart/2005/8/layout/target3"/>
    <dgm:cxn modelId="{3D0FAFEB-16F9-481B-B23D-B0789164AC46}" srcId="{D3DA6716-BAA6-42AA-B9DD-0556A92350B3}" destId="{C8A8829B-06AB-4C8F-B3B8-43A15A3FE167}" srcOrd="3" destOrd="0" parTransId="{A37C5EF8-64C4-49E6-96AE-3DA4BD2AB385}" sibTransId="{BA60F015-D9E2-447D-969A-4221D1CB99F0}"/>
    <dgm:cxn modelId="{B6263622-02FF-434D-A063-0C9A797DB958}" srcId="{3FA22D25-07AE-44B1-81F6-CC15AB5E5C54}" destId="{99F06EAE-158B-4355-B0A3-92CEEECFD0BB}" srcOrd="0" destOrd="0" parTransId="{9160A544-96B4-401C-935D-7E48528EB96E}" sibTransId="{01DA5F4A-52B2-485B-89F7-7AC43F2A753D}"/>
    <dgm:cxn modelId="{2799C50F-B425-4806-80A9-F3DBB8400AF2}" type="presOf" srcId="{4BC0DF8D-F678-4F1C-8903-02B825494B10}" destId="{F1C84B16-0469-4AAB-9624-BE0EE128B22B}" srcOrd="0" destOrd="5" presId="urn:microsoft.com/office/officeart/2005/8/layout/target3"/>
    <dgm:cxn modelId="{6F213284-DCE8-415D-8CBD-73B5EFC24ABD}" type="presOf" srcId="{3FA22D25-07AE-44B1-81F6-CC15AB5E5C54}" destId="{EE21C49D-BC0B-4AC2-9079-917658DA9CFA}" srcOrd="1" destOrd="0" presId="urn:microsoft.com/office/officeart/2005/8/layout/target3"/>
    <dgm:cxn modelId="{B074442E-D374-4CCA-A822-98667D5A304D}" srcId="{51E4B979-173D-4430-9F26-8AF4D7B2B532}" destId="{2BF1ECD8-2352-4C8F-817B-B2DB3A9C9435}" srcOrd="6" destOrd="0" parTransId="{626BE2FF-FA6D-4767-BAA0-007544E73202}" sibTransId="{AFB8F123-66A7-4091-A503-7D23863D45A2}"/>
    <dgm:cxn modelId="{5F6FFC92-D323-4174-BDBB-CA9A255C9DA1}" srcId="{D3DA6716-BAA6-42AA-B9DD-0556A92350B3}" destId="{57B61E37-A4AF-4254-9796-F723551629FD}" srcOrd="0" destOrd="0" parTransId="{4CB789D4-8B60-4DC1-8F4E-FE1676B2A65D}" sibTransId="{8B0C5992-FEEC-48F8-B8A6-FEED5664C973}"/>
    <dgm:cxn modelId="{7F2FD2A7-8DFD-4FB1-B33C-9418EF0E4C76}" type="presOf" srcId="{3C5ED4D9-3C91-41C6-BFE9-BD2CF2C3A125}" destId="{1EF3F1E2-4BF5-4F3E-B76D-E734C46D2179}" srcOrd="0" destOrd="3" presId="urn:microsoft.com/office/officeart/2005/8/layout/target3"/>
    <dgm:cxn modelId="{E57EB874-311E-4DB6-8A4F-50B17E53829E}" srcId="{D3DA6716-BAA6-42AA-B9DD-0556A92350B3}" destId="{B2A0E56B-9F28-46D4-84D3-0BD6459F255E}" srcOrd="2" destOrd="0" parTransId="{81A3D8B1-68AE-437C-BDC3-DF6B3B90459A}" sibTransId="{7C062F74-571F-4B12-B0A6-29B4EE6DF5CD}"/>
    <dgm:cxn modelId="{D368799C-E9F6-4A0F-975E-1215CBAC9728}" type="presOf" srcId="{9D63A373-5792-48AD-86F9-6FED5E6CFE00}" destId="{F1C84B16-0469-4AAB-9624-BE0EE128B22B}" srcOrd="0" destOrd="1" presId="urn:microsoft.com/office/officeart/2005/8/layout/target3"/>
    <dgm:cxn modelId="{0C7AB23C-0215-42E0-97CF-C373BBE405C0}" type="presOf" srcId="{97E71672-42C2-43FD-9192-760A382239B9}" destId="{1EF3F1E2-4BF5-4F3E-B76D-E734C46D2179}" srcOrd="0" destOrd="1" presId="urn:microsoft.com/office/officeart/2005/8/layout/target3"/>
    <dgm:cxn modelId="{F19AF0FD-08D1-4912-AC6F-D2623F2D670D}" type="presOf" srcId="{51E4B979-173D-4430-9F26-8AF4D7B2B532}" destId="{1260851A-8756-4EC0-8E65-4CB586D2F3B1}" srcOrd="1" destOrd="0" presId="urn:microsoft.com/office/officeart/2005/8/layout/target3"/>
    <dgm:cxn modelId="{670F656C-4AFA-4EE6-9AEB-A61C0F6EA585}" type="presOf" srcId="{D3DA6716-BAA6-42AA-B9DD-0556A92350B3}" destId="{EA762B34-EC0D-4F4A-8D70-D540EF3995AB}" srcOrd="0" destOrd="0" presId="urn:microsoft.com/office/officeart/2005/8/layout/target3"/>
    <dgm:cxn modelId="{2A3810D2-A877-439F-A1D1-797485671C46}" type="presOf" srcId="{51E4B979-173D-4430-9F26-8AF4D7B2B532}" destId="{1EB6116C-7EA8-4396-8CC5-88FBCE601402}" srcOrd="0" destOrd="0" presId="urn:microsoft.com/office/officeart/2005/8/layout/target3"/>
    <dgm:cxn modelId="{598CA73E-5FD0-4C79-92E3-551F554693BA}" type="presParOf" srcId="{E52497B3-81DB-40A4-ADBB-269B50630F05}" destId="{633999F3-AD7F-443F-A77A-54C21E1F6ED7}" srcOrd="0" destOrd="0" presId="urn:microsoft.com/office/officeart/2005/8/layout/target3"/>
    <dgm:cxn modelId="{1113F805-2744-4B40-8A96-616F364F91C1}" type="presParOf" srcId="{E52497B3-81DB-40A4-ADBB-269B50630F05}" destId="{4483F3D7-F79A-472C-9BC1-BE0359666DF5}" srcOrd="1" destOrd="0" presId="urn:microsoft.com/office/officeart/2005/8/layout/target3"/>
    <dgm:cxn modelId="{F74E8347-02CB-4FFD-9937-BE7315357794}" type="presParOf" srcId="{E52497B3-81DB-40A4-ADBB-269B50630F05}" destId="{A74B63AB-CC04-4977-80A4-9A0C2FEA3C95}" srcOrd="2" destOrd="0" presId="urn:microsoft.com/office/officeart/2005/8/layout/target3"/>
    <dgm:cxn modelId="{DC547EEF-6FDA-497A-97BA-F53957C1AE4A}" type="presParOf" srcId="{E52497B3-81DB-40A4-ADBB-269B50630F05}" destId="{CC1953CF-EB6D-46F1-A52D-5E6B4614E649}" srcOrd="3" destOrd="0" presId="urn:microsoft.com/office/officeart/2005/8/layout/target3"/>
    <dgm:cxn modelId="{F092CA07-AD3E-4ABD-A839-25D9F1D0557B}" type="presParOf" srcId="{E52497B3-81DB-40A4-ADBB-269B50630F05}" destId="{A52B92CB-71F1-416C-803B-AEC59F626557}" srcOrd="4" destOrd="0" presId="urn:microsoft.com/office/officeart/2005/8/layout/target3"/>
    <dgm:cxn modelId="{2B7A7978-513C-43E6-9391-1AB6345B7D8E}" type="presParOf" srcId="{E52497B3-81DB-40A4-ADBB-269B50630F05}" destId="{EA762B34-EC0D-4F4A-8D70-D540EF3995AB}" srcOrd="5" destOrd="0" presId="urn:microsoft.com/office/officeart/2005/8/layout/target3"/>
    <dgm:cxn modelId="{9E951BEF-3FDF-44F0-A639-6C931E964886}" type="presParOf" srcId="{E52497B3-81DB-40A4-ADBB-269B50630F05}" destId="{771154B8-B383-4DC1-A8D9-4588D2C479BD}" srcOrd="6" destOrd="0" presId="urn:microsoft.com/office/officeart/2005/8/layout/target3"/>
    <dgm:cxn modelId="{C5E7CE5D-875E-4216-8D06-B1958211304C}" type="presParOf" srcId="{E52497B3-81DB-40A4-ADBB-269B50630F05}" destId="{2EBCCDDE-0674-4762-A172-C7F33381410E}" srcOrd="7" destOrd="0" presId="urn:microsoft.com/office/officeart/2005/8/layout/target3"/>
    <dgm:cxn modelId="{B05C6061-683A-4324-8BE0-0868E52EEB55}" type="presParOf" srcId="{E52497B3-81DB-40A4-ADBB-269B50630F05}" destId="{1EB6116C-7EA8-4396-8CC5-88FBCE601402}" srcOrd="8" destOrd="0" presId="urn:microsoft.com/office/officeart/2005/8/layout/target3"/>
    <dgm:cxn modelId="{B60B1112-2DC9-4D7C-BA37-3814F11413BA}" type="presParOf" srcId="{E52497B3-81DB-40A4-ADBB-269B50630F05}" destId="{EE21C49D-BC0B-4AC2-9079-917658DA9CFA}" srcOrd="9" destOrd="0" presId="urn:microsoft.com/office/officeart/2005/8/layout/target3"/>
    <dgm:cxn modelId="{8130F81E-559B-427A-A3CF-46BF48A04D1A}" type="presParOf" srcId="{E52497B3-81DB-40A4-ADBB-269B50630F05}" destId="{1EF3F1E2-4BF5-4F3E-B76D-E734C46D2179}" srcOrd="10" destOrd="0" presId="urn:microsoft.com/office/officeart/2005/8/layout/target3"/>
    <dgm:cxn modelId="{E2B83883-3061-49CD-8E4E-4EFCD663D6C9}" type="presParOf" srcId="{E52497B3-81DB-40A4-ADBB-269B50630F05}" destId="{209CBCFD-579C-4226-BF73-3EA672A6DEE9}" srcOrd="11" destOrd="0" presId="urn:microsoft.com/office/officeart/2005/8/layout/target3"/>
    <dgm:cxn modelId="{4957321D-E917-4DCD-8A9E-AC7712DCF4DE}" type="presParOf" srcId="{E52497B3-81DB-40A4-ADBB-269B50630F05}" destId="{E67340D7-C409-46A8-B808-DA1A4A668CAC}" srcOrd="12" destOrd="0" presId="urn:microsoft.com/office/officeart/2005/8/layout/target3"/>
    <dgm:cxn modelId="{ADFACBCA-F301-46FB-95F0-97205C42EDAD}" type="presParOf" srcId="{E52497B3-81DB-40A4-ADBB-269B50630F05}" destId="{1260851A-8756-4EC0-8E65-4CB586D2F3B1}" srcOrd="13" destOrd="0" presId="urn:microsoft.com/office/officeart/2005/8/layout/target3"/>
    <dgm:cxn modelId="{5F6B6D6E-68E8-4AF8-B604-E07851ED1047}" type="presParOf" srcId="{E52497B3-81DB-40A4-ADBB-269B50630F05}" destId="{F1C84B16-0469-4AAB-9624-BE0EE128B22B}"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C0F493-CD4E-4DF6-85EC-DB3C6849D24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AU"/>
        </a:p>
      </dgm:t>
    </dgm:pt>
    <dgm:pt modelId="{155476A5-74E8-4591-8D8C-DE20A039D7E7}">
      <dgm:prSet phldrT="[Text]"/>
      <dgm:spPr/>
      <dgm:t>
        <a:bodyPr/>
        <a:lstStyle/>
        <a:p>
          <a:r>
            <a:rPr lang="en-AU" dirty="0" smtClean="0"/>
            <a:t>Contractors Benefits</a:t>
          </a:r>
          <a:endParaRPr lang="en-AU" dirty="0"/>
        </a:p>
      </dgm:t>
    </dgm:pt>
    <dgm:pt modelId="{7FB063DF-D7AA-4059-8F1D-ECC04CD48989}" type="parTrans" cxnId="{4D6165B0-1274-454F-8293-CCFCBF75FF40}">
      <dgm:prSet/>
      <dgm:spPr/>
      <dgm:t>
        <a:bodyPr/>
        <a:lstStyle/>
        <a:p>
          <a:endParaRPr lang="en-AU"/>
        </a:p>
      </dgm:t>
    </dgm:pt>
    <dgm:pt modelId="{C0555D42-C7F4-4329-A860-7E795D234261}" type="sibTrans" cxnId="{4D6165B0-1274-454F-8293-CCFCBF75FF40}">
      <dgm:prSet/>
      <dgm:spPr/>
      <dgm:t>
        <a:bodyPr/>
        <a:lstStyle/>
        <a:p>
          <a:endParaRPr lang="en-AU"/>
        </a:p>
      </dgm:t>
    </dgm:pt>
    <dgm:pt modelId="{FC35034B-690D-4CAD-A47C-AE3760170B93}">
      <dgm:prSet phldrT="[Text]"/>
      <dgm:spPr/>
      <dgm:t>
        <a:bodyPr/>
        <a:lstStyle/>
        <a:p>
          <a:r>
            <a:rPr lang="en-AU" dirty="0" smtClean="0"/>
            <a:t>More Freedom or flexibility</a:t>
          </a:r>
          <a:endParaRPr lang="en-AU" dirty="0"/>
        </a:p>
      </dgm:t>
    </dgm:pt>
    <dgm:pt modelId="{515FB638-34F4-4A85-AC2F-24A0B9F7DB1F}" type="parTrans" cxnId="{52E4A4DC-2FA9-4C0B-8AD0-1BFFDBDA2E6C}">
      <dgm:prSet/>
      <dgm:spPr/>
      <dgm:t>
        <a:bodyPr/>
        <a:lstStyle/>
        <a:p>
          <a:endParaRPr lang="en-AU"/>
        </a:p>
      </dgm:t>
    </dgm:pt>
    <dgm:pt modelId="{10295E95-D69D-4F41-861C-41FDD27BBA8B}" type="sibTrans" cxnId="{52E4A4DC-2FA9-4C0B-8AD0-1BFFDBDA2E6C}">
      <dgm:prSet/>
      <dgm:spPr/>
      <dgm:t>
        <a:bodyPr/>
        <a:lstStyle/>
        <a:p>
          <a:endParaRPr lang="en-AU"/>
        </a:p>
      </dgm:t>
    </dgm:pt>
    <dgm:pt modelId="{73039295-A001-4CD4-8707-81FE0F00B7F3}">
      <dgm:prSet phldrT="[Text]"/>
      <dgm:spPr/>
      <dgm:t>
        <a:bodyPr/>
        <a:lstStyle/>
        <a:p>
          <a:r>
            <a:rPr lang="en-AU" dirty="0" smtClean="0"/>
            <a:t>Unfair Contracts Protection</a:t>
          </a:r>
          <a:endParaRPr lang="en-AU" dirty="0"/>
        </a:p>
      </dgm:t>
    </dgm:pt>
    <dgm:pt modelId="{5B3A49D6-1B1A-4B1D-8A9D-492193A30EB1}" type="parTrans" cxnId="{1C8718A6-2E61-44A0-BEE0-22A14CCA21F8}">
      <dgm:prSet/>
      <dgm:spPr/>
      <dgm:t>
        <a:bodyPr/>
        <a:lstStyle/>
        <a:p>
          <a:endParaRPr lang="en-AU"/>
        </a:p>
      </dgm:t>
    </dgm:pt>
    <dgm:pt modelId="{2815DFE2-0948-4C6F-99CD-94F48D026E62}" type="sibTrans" cxnId="{1C8718A6-2E61-44A0-BEE0-22A14CCA21F8}">
      <dgm:prSet/>
      <dgm:spPr/>
      <dgm:t>
        <a:bodyPr/>
        <a:lstStyle/>
        <a:p>
          <a:endParaRPr lang="en-AU"/>
        </a:p>
      </dgm:t>
    </dgm:pt>
    <dgm:pt modelId="{E68C8959-7026-4606-B5E7-F1E4971C06A6}">
      <dgm:prSet phldrT="[Text]"/>
      <dgm:spPr/>
      <dgm:t>
        <a:bodyPr/>
        <a:lstStyle/>
        <a:p>
          <a:r>
            <a:rPr lang="en-AU" dirty="0" smtClean="0"/>
            <a:t>Creation of goodwill</a:t>
          </a:r>
          <a:endParaRPr lang="en-AU" dirty="0"/>
        </a:p>
      </dgm:t>
    </dgm:pt>
    <dgm:pt modelId="{E36D83B7-1E38-45C2-9AB8-1513812DCCFE}" type="parTrans" cxnId="{4B32B5DA-EB4D-4A9C-91D6-7695E0D98CFA}">
      <dgm:prSet/>
      <dgm:spPr/>
      <dgm:t>
        <a:bodyPr/>
        <a:lstStyle/>
        <a:p>
          <a:endParaRPr lang="en-AU"/>
        </a:p>
      </dgm:t>
    </dgm:pt>
    <dgm:pt modelId="{CCE83D19-4588-47E7-9C86-BE39452A28E7}" type="sibTrans" cxnId="{4B32B5DA-EB4D-4A9C-91D6-7695E0D98CFA}">
      <dgm:prSet/>
      <dgm:spPr/>
      <dgm:t>
        <a:bodyPr/>
        <a:lstStyle/>
        <a:p>
          <a:endParaRPr lang="en-AU"/>
        </a:p>
      </dgm:t>
    </dgm:pt>
    <dgm:pt modelId="{183EDD2B-A286-4871-A7F0-5855F136859D}">
      <dgm:prSet phldrT="[Text]"/>
      <dgm:spPr/>
      <dgm:t>
        <a:bodyPr/>
        <a:lstStyle/>
        <a:p>
          <a:r>
            <a:rPr lang="en-AU" dirty="0" smtClean="0"/>
            <a:t>Own/ control all intellectual property</a:t>
          </a:r>
          <a:endParaRPr lang="en-AU" dirty="0"/>
        </a:p>
      </dgm:t>
    </dgm:pt>
    <dgm:pt modelId="{F2BCE6B9-F893-4A0F-B382-CDB829934027}" type="parTrans" cxnId="{33E70D92-42D0-45E2-8DF6-EE9BF234D1CF}">
      <dgm:prSet/>
      <dgm:spPr/>
      <dgm:t>
        <a:bodyPr/>
        <a:lstStyle/>
        <a:p>
          <a:endParaRPr lang="en-AU"/>
        </a:p>
      </dgm:t>
    </dgm:pt>
    <dgm:pt modelId="{4F5F5EC2-0FD6-442B-BEE8-A320D71A16A4}" type="sibTrans" cxnId="{33E70D92-42D0-45E2-8DF6-EE9BF234D1CF}">
      <dgm:prSet/>
      <dgm:spPr/>
      <dgm:t>
        <a:bodyPr/>
        <a:lstStyle/>
        <a:p>
          <a:endParaRPr lang="en-AU"/>
        </a:p>
      </dgm:t>
    </dgm:pt>
    <dgm:pt modelId="{E194A957-859F-4C31-9B6C-933D8917EA40}">
      <dgm:prSet/>
      <dgm:spPr/>
      <dgm:t>
        <a:bodyPr/>
        <a:lstStyle/>
        <a:p>
          <a:r>
            <a:rPr lang="en-AU" dirty="0" smtClean="0"/>
            <a:t>Sub-contracting</a:t>
          </a:r>
          <a:endParaRPr lang="en-AU" dirty="0"/>
        </a:p>
      </dgm:t>
    </dgm:pt>
    <dgm:pt modelId="{97AFCAE9-0CAE-4352-9D52-853B8298316A}" type="parTrans" cxnId="{77C48F34-C614-4971-87D0-AE728E07F10F}">
      <dgm:prSet/>
      <dgm:spPr/>
    </dgm:pt>
    <dgm:pt modelId="{77D08EC9-3F96-433C-B843-E36A4FE35300}" type="sibTrans" cxnId="{77C48F34-C614-4971-87D0-AE728E07F10F}">
      <dgm:prSet/>
      <dgm:spPr/>
    </dgm:pt>
    <dgm:pt modelId="{91023890-5E73-4E29-A910-D1B32B69D8F4}" type="pres">
      <dgm:prSet presAssocID="{9EC0F493-CD4E-4DF6-85EC-DB3C6849D24C}" presName="Name0" presStyleCnt="0">
        <dgm:presLayoutVars>
          <dgm:chMax val="1"/>
          <dgm:dir/>
          <dgm:animLvl val="ctr"/>
          <dgm:resizeHandles val="exact"/>
        </dgm:presLayoutVars>
      </dgm:prSet>
      <dgm:spPr/>
      <dgm:t>
        <a:bodyPr/>
        <a:lstStyle/>
        <a:p>
          <a:endParaRPr lang="en-AU"/>
        </a:p>
      </dgm:t>
    </dgm:pt>
    <dgm:pt modelId="{93EE1989-6BCD-44CB-AF74-5F2944A6C33A}" type="pres">
      <dgm:prSet presAssocID="{155476A5-74E8-4591-8D8C-DE20A039D7E7}" presName="centerShape" presStyleLbl="node0" presStyleIdx="0" presStyleCnt="1"/>
      <dgm:spPr/>
      <dgm:t>
        <a:bodyPr/>
        <a:lstStyle/>
        <a:p>
          <a:endParaRPr lang="en-AU"/>
        </a:p>
      </dgm:t>
    </dgm:pt>
    <dgm:pt modelId="{ABD74958-BE6F-431F-A2F2-25BDEE0E6A2C}" type="pres">
      <dgm:prSet presAssocID="{FC35034B-690D-4CAD-A47C-AE3760170B93}" presName="node" presStyleLbl="node1" presStyleIdx="0" presStyleCnt="5">
        <dgm:presLayoutVars>
          <dgm:bulletEnabled val="1"/>
        </dgm:presLayoutVars>
      </dgm:prSet>
      <dgm:spPr/>
      <dgm:t>
        <a:bodyPr/>
        <a:lstStyle/>
        <a:p>
          <a:endParaRPr lang="en-AU"/>
        </a:p>
      </dgm:t>
    </dgm:pt>
    <dgm:pt modelId="{AD0E30F8-7FDC-4EB7-81F4-3AB91844C50C}" type="pres">
      <dgm:prSet presAssocID="{FC35034B-690D-4CAD-A47C-AE3760170B93}" presName="dummy" presStyleCnt="0"/>
      <dgm:spPr/>
    </dgm:pt>
    <dgm:pt modelId="{F387628E-D85F-4B78-B462-625C96EAC63F}" type="pres">
      <dgm:prSet presAssocID="{10295E95-D69D-4F41-861C-41FDD27BBA8B}" presName="sibTrans" presStyleLbl="sibTrans2D1" presStyleIdx="0" presStyleCnt="5"/>
      <dgm:spPr/>
      <dgm:t>
        <a:bodyPr/>
        <a:lstStyle/>
        <a:p>
          <a:endParaRPr lang="en-AU"/>
        </a:p>
      </dgm:t>
    </dgm:pt>
    <dgm:pt modelId="{CDD1CAF1-97AE-4B1F-8F0C-AF04161B4B1B}" type="pres">
      <dgm:prSet presAssocID="{73039295-A001-4CD4-8707-81FE0F00B7F3}" presName="node" presStyleLbl="node1" presStyleIdx="1" presStyleCnt="5">
        <dgm:presLayoutVars>
          <dgm:bulletEnabled val="1"/>
        </dgm:presLayoutVars>
      </dgm:prSet>
      <dgm:spPr/>
      <dgm:t>
        <a:bodyPr/>
        <a:lstStyle/>
        <a:p>
          <a:endParaRPr lang="en-AU"/>
        </a:p>
      </dgm:t>
    </dgm:pt>
    <dgm:pt modelId="{A3A8B625-0704-4665-A470-703870225D6C}" type="pres">
      <dgm:prSet presAssocID="{73039295-A001-4CD4-8707-81FE0F00B7F3}" presName="dummy" presStyleCnt="0"/>
      <dgm:spPr/>
    </dgm:pt>
    <dgm:pt modelId="{ACE6C2C2-48B4-4297-9FFD-ECD9A52E0B41}" type="pres">
      <dgm:prSet presAssocID="{2815DFE2-0948-4C6F-99CD-94F48D026E62}" presName="sibTrans" presStyleLbl="sibTrans2D1" presStyleIdx="1" presStyleCnt="5"/>
      <dgm:spPr/>
      <dgm:t>
        <a:bodyPr/>
        <a:lstStyle/>
        <a:p>
          <a:endParaRPr lang="en-AU"/>
        </a:p>
      </dgm:t>
    </dgm:pt>
    <dgm:pt modelId="{A656C9BE-DED7-43A8-ACD5-83583560E756}" type="pres">
      <dgm:prSet presAssocID="{E194A957-859F-4C31-9B6C-933D8917EA40}" presName="node" presStyleLbl="node1" presStyleIdx="2" presStyleCnt="5">
        <dgm:presLayoutVars>
          <dgm:bulletEnabled val="1"/>
        </dgm:presLayoutVars>
      </dgm:prSet>
      <dgm:spPr/>
      <dgm:t>
        <a:bodyPr/>
        <a:lstStyle/>
        <a:p>
          <a:endParaRPr lang="en-AU"/>
        </a:p>
      </dgm:t>
    </dgm:pt>
    <dgm:pt modelId="{D6E9DDE1-9A98-4358-80A6-992356E33A54}" type="pres">
      <dgm:prSet presAssocID="{E194A957-859F-4C31-9B6C-933D8917EA40}" presName="dummy" presStyleCnt="0"/>
      <dgm:spPr/>
    </dgm:pt>
    <dgm:pt modelId="{09ED1934-158C-4BD4-A035-7BD2BAD5BBAB}" type="pres">
      <dgm:prSet presAssocID="{77D08EC9-3F96-433C-B843-E36A4FE35300}" presName="sibTrans" presStyleLbl="sibTrans2D1" presStyleIdx="2" presStyleCnt="5"/>
      <dgm:spPr/>
    </dgm:pt>
    <dgm:pt modelId="{D2D5AA7D-5CC1-437B-8E92-7D2834270E8A}" type="pres">
      <dgm:prSet presAssocID="{E68C8959-7026-4606-B5E7-F1E4971C06A6}" presName="node" presStyleLbl="node1" presStyleIdx="3" presStyleCnt="5" custRadScaleRad="100062" custRadScaleInc="763">
        <dgm:presLayoutVars>
          <dgm:bulletEnabled val="1"/>
        </dgm:presLayoutVars>
      </dgm:prSet>
      <dgm:spPr/>
      <dgm:t>
        <a:bodyPr/>
        <a:lstStyle/>
        <a:p>
          <a:endParaRPr lang="en-AU"/>
        </a:p>
      </dgm:t>
    </dgm:pt>
    <dgm:pt modelId="{B86D7389-11AB-4E84-93BC-60F423F734EB}" type="pres">
      <dgm:prSet presAssocID="{E68C8959-7026-4606-B5E7-F1E4971C06A6}" presName="dummy" presStyleCnt="0"/>
      <dgm:spPr/>
    </dgm:pt>
    <dgm:pt modelId="{28FAAA30-12AB-4338-B039-A8E0211CDCAF}" type="pres">
      <dgm:prSet presAssocID="{CCE83D19-4588-47E7-9C86-BE39452A28E7}" presName="sibTrans" presStyleLbl="sibTrans2D1" presStyleIdx="3" presStyleCnt="5"/>
      <dgm:spPr/>
      <dgm:t>
        <a:bodyPr/>
        <a:lstStyle/>
        <a:p>
          <a:endParaRPr lang="en-AU"/>
        </a:p>
      </dgm:t>
    </dgm:pt>
    <dgm:pt modelId="{D89CDB47-0947-4127-96F4-7132AC0B2ADF}" type="pres">
      <dgm:prSet presAssocID="{183EDD2B-A286-4871-A7F0-5855F136859D}" presName="node" presStyleLbl="node1" presStyleIdx="4" presStyleCnt="5">
        <dgm:presLayoutVars>
          <dgm:bulletEnabled val="1"/>
        </dgm:presLayoutVars>
      </dgm:prSet>
      <dgm:spPr/>
      <dgm:t>
        <a:bodyPr/>
        <a:lstStyle/>
        <a:p>
          <a:endParaRPr lang="en-AU"/>
        </a:p>
      </dgm:t>
    </dgm:pt>
    <dgm:pt modelId="{D3069777-CB2A-4BF8-B392-F415F111854F}" type="pres">
      <dgm:prSet presAssocID="{183EDD2B-A286-4871-A7F0-5855F136859D}" presName="dummy" presStyleCnt="0"/>
      <dgm:spPr/>
    </dgm:pt>
    <dgm:pt modelId="{D43C7ACE-8DD1-4494-AEB4-54DD749598BF}" type="pres">
      <dgm:prSet presAssocID="{4F5F5EC2-0FD6-442B-BEE8-A320D71A16A4}" presName="sibTrans" presStyleLbl="sibTrans2D1" presStyleIdx="4" presStyleCnt="5"/>
      <dgm:spPr/>
      <dgm:t>
        <a:bodyPr/>
        <a:lstStyle/>
        <a:p>
          <a:endParaRPr lang="en-AU"/>
        </a:p>
      </dgm:t>
    </dgm:pt>
  </dgm:ptLst>
  <dgm:cxnLst>
    <dgm:cxn modelId="{1C8718A6-2E61-44A0-BEE0-22A14CCA21F8}" srcId="{155476A5-74E8-4591-8D8C-DE20A039D7E7}" destId="{73039295-A001-4CD4-8707-81FE0F00B7F3}" srcOrd="1" destOrd="0" parTransId="{5B3A49D6-1B1A-4B1D-8A9D-492193A30EB1}" sibTransId="{2815DFE2-0948-4C6F-99CD-94F48D026E62}"/>
    <dgm:cxn modelId="{4D6165B0-1274-454F-8293-CCFCBF75FF40}" srcId="{9EC0F493-CD4E-4DF6-85EC-DB3C6849D24C}" destId="{155476A5-74E8-4591-8D8C-DE20A039D7E7}" srcOrd="0" destOrd="0" parTransId="{7FB063DF-D7AA-4059-8F1D-ECC04CD48989}" sibTransId="{C0555D42-C7F4-4329-A860-7E795D234261}"/>
    <dgm:cxn modelId="{4B32B5DA-EB4D-4A9C-91D6-7695E0D98CFA}" srcId="{155476A5-74E8-4591-8D8C-DE20A039D7E7}" destId="{E68C8959-7026-4606-B5E7-F1E4971C06A6}" srcOrd="3" destOrd="0" parTransId="{E36D83B7-1E38-45C2-9AB8-1513812DCCFE}" sibTransId="{CCE83D19-4588-47E7-9C86-BE39452A28E7}"/>
    <dgm:cxn modelId="{34D10EB8-1C2C-4A16-B9A7-CDB0EBFB046B}" type="presOf" srcId="{155476A5-74E8-4591-8D8C-DE20A039D7E7}" destId="{93EE1989-6BCD-44CB-AF74-5F2944A6C33A}" srcOrd="0" destOrd="0" presId="urn:microsoft.com/office/officeart/2005/8/layout/radial6"/>
    <dgm:cxn modelId="{52E4A4DC-2FA9-4C0B-8AD0-1BFFDBDA2E6C}" srcId="{155476A5-74E8-4591-8D8C-DE20A039D7E7}" destId="{FC35034B-690D-4CAD-A47C-AE3760170B93}" srcOrd="0" destOrd="0" parTransId="{515FB638-34F4-4A85-AC2F-24A0B9F7DB1F}" sibTransId="{10295E95-D69D-4F41-861C-41FDD27BBA8B}"/>
    <dgm:cxn modelId="{14BBE0E6-4204-45F9-8133-A84CC0CA0B45}" type="presOf" srcId="{FC35034B-690D-4CAD-A47C-AE3760170B93}" destId="{ABD74958-BE6F-431F-A2F2-25BDEE0E6A2C}" srcOrd="0" destOrd="0" presId="urn:microsoft.com/office/officeart/2005/8/layout/radial6"/>
    <dgm:cxn modelId="{77C48F34-C614-4971-87D0-AE728E07F10F}" srcId="{155476A5-74E8-4591-8D8C-DE20A039D7E7}" destId="{E194A957-859F-4C31-9B6C-933D8917EA40}" srcOrd="2" destOrd="0" parTransId="{97AFCAE9-0CAE-4352-9D52-853B8298316A}" sibTransId="{77D08EC9-3F96-433C-B843-E36A4FE35300}"/>
    <dgm:cxn modelId="{267B6225-3D26-4941-9C34-3B666395E242}" type="presOf" srcId="{77D08EC9-3F96-433C-B843-E36A4FE35300}" destId="{09ED1934-158C-4BD4-A035-7BD2BAD5BBAB}" srcOrd="0" destOrd="0" presId="urn:microsoft.com/office/officeart/2005/8/layout/radial6"/>
    <dgm:cxn modelId="{3CD51A62-961F-433E-822D-F9C138421641}" type="presOf" srcId="{73039295-A001-4CD4-8707-81FE0F00B7F3}" destId="{CDD1CAF1-97AE-4B1F-8F0C-AF04161B4B1B}" srcOrd="0" destOrd="0" presId="urn:microsoft.com/office/officeart/2005/8/layout/radial6"/>
    <dgm:cxn modelId="{31954330-DEDB-4A20-870B-8BD528984804}" type="presOf" srcId="{183EDD2B-A286-4871-A7F0-5855F136859D}" destId="{D89CDB47-0947-4127-96F4-7132AC0B2ADF}" srcOrd="0" destOrd="0" presId="urn:microsoft.com/office/officeart/2005/8/layout/radial6"/>
    <dgm:cxn modelId="{2CB91B80-9506-4865-B4A4-D2D9AB14689C}" type="presOf" srcId="{10295E95-D69D-4F41-861C-41FDD27BBA8B}" destId="{F387628E-D85F-4B78-B462-625C96EAC63F}" srcOrd="0" destOrd="0" presId="urn:microsoft.com/office/officeart/2005/8/layout/radial6"/>
    <dgm:cxn modelId="{1C244B86-A2B5-4E2C-A88B-E75231A27F5C}" type="presOf" srcId="{4F5F5EC2-0FD6-442B-BEE8-A320D71A16A4}" destId="{D43C7ACE-8DD1-4494-AEB4-54DD749598BF}" srcOrd="0" destOrd="0" presId="urn:microsoft.com/office/officeart/2005/8/layout/radial6"/>
    <dgm:cxn modelId="{33E70D92-42D0-45E2-8DF6-EE9BF234D1CF}" srcId="{155476A5-74E8-4591-8D8C-DE20A039D7E7}" destId="{183EDD2B-A286-4871-A7F0-5855F136859D}" srcOrd="4" destOrd="0" parTransId="{F2BCE6B9-F893-4A0F-B382-CDB829934027}" sibTransId="{4F5F5EC2-0FD6-442B-BEE8-A320D71A16A4}"/>
    <dgm:cxn modelId="{EDAD0B90-EE24-4E9F-9EAC-519F151A8861}" type="presOf" srcId="{9EC0F493-CD4E-4DF6-85EC-DB3C6849D24C}" destId="{91023890-5E73-4E29-A910-D1B32B69D8F4}" srcOrd="0" destOrd="0" presId="urn:microsoft.com/office/officeart/2005/8/layout/radial6"/>
    <dgm:cxn modelId="{0E982786-0547-4881-A57B-C2931FBE1B50}" type="presOf" srcId="{E68C8959-7026-4606-B5E7-F1E4971C06A6}" destId="{D2D5AA7D-5CC1-437B-8E92-7D2834270E8A}" srcOrd="0" destOrd="0" presId="urn:microsoft.com/office/officeart/2005/8/layout/radial6"/>
    <dgm:cxn modelId="{F7D1A530-474D-4E2A-B628-B3B416C86938}" type="presOf" srcId="{E194A957-859F-4C31-9B6C-933D8917EA40}" destId="{A656C9BE-DED7-43A8-ACD5-83583560E756}" srcOrd="0" destOrd="0" presId="urn:microsoft.com/office/officeart/2005/8/layout/radial6"/>
    <dgm:cxn modelId="{CD2FB65E-9EAE-42C1-B0C0-4B561C788546}" type="presOf" srcId="{2815DFE2-0948-4C6F-99CD-94F48D026E62}" destId="{ACE6C2C2-48B4-4297-9FFD-ECD9A52E0B41}" srcOrd="0" destOrd="0" presId="urn:microsoft.com/office/officeart/2005/8/layout/radial6"/>
    <dgm:cxn modelId="{3F75B285-75DE-4FBB-A30F-C26EE403758D}" type="presOf" srcId="{CCE83D19-4588-47E7-9C86-BE39452A28E7}" destId="{28FAAA30-12AB-4338-B039-A8E0211CDCAF}" srcOrd="0" destOrd="0" presId="urn:microsoft.com/office/officeart/2005/8/layout/radial6"/>
    <dgm:cxn modelId="{28DA0439-ADE0-409A-A448-C0DCB82C6099}" type="presParOf" srcId="{91023890-5E73-4E29-A910-D1B32B69D8F4}" destId="{93EE1989-6BCD-44CB-AF74-5F2944A6C33A}" srcOrd="0" destOrd="0" presId="urn:microsoft.com/office/officeart/2005/8/layout/radial6"/>
    <dgm:cxn modelId="{F1B3EC01-B0BA-4040-AFD2-30CDD9A40C8E}" type="presParOf" srcId="{91023890-5E73-4E29-A910-D1B32B69D8F4}" destId="{ABD74958-BE6F-431F-A2F2-25BDEE0E6A2C}" srcOrd="1" destOrd="0" presId="urn:microsoft.com/office/officeart/2005/8/layout/radial6"/>
    <dgm:cxn modelId="{7FA0737E-80AA-4DB3-A0D1-6EBA82973EFF}" type="presParOf" srcId="{91023890-5E73-4E29-A910-D1B32B69D8F4}" destId="{AD0E30F8-7FDC-4EB7-81F4-3AB91844C50C}" srcOrd="2" destOrd="0" presId="urn:microsoft.com/office/officeart/2005/8/layout/radial6"/>
    <dgm:cxn modelId="{A42F7D49-EA59-4258-B109-715FDEEEFB9C}" type="presParOf" srcId="{91023890-5E73-4E29-A910-D1B32B69D8F4}" destId="{F387628E-D85F-4B78-B462-625C96EAC63F}" srcOrd="3" destOrd="0" presId="urn:microsoft.com/office/officeart/2005/8/layout/radial6"/>
    <dgm:cxn modelId="{155CF639-ABA7-4B8F-8FA3-8ECB04A108E3}" type="presParOf" srcId="{91023890-5E73-4E29-A910-D1B32B69D8F4}" destId="{CDD1CAF1-97AE-4B1F-8F0C-AF04161B4B1B}" srcOrd="4" destOrd="0" presId="urn:microsoft.com/office/officeart/2005/8/layout/radial6"/>
    <dgm:cxn modelId="{90745246-CC6A-4F38-AE8D-3849678E86E7}" type="presParOf" srcId="{91023890-5E73-4E29-A910-D1B32B69D8F4}" destId="{A3A8B625-0704-4665-A470-703870225D6C}" srcOrd="5" destOrd="0" presId="urn:microsoft.com/office/officeart/2005/8/layout/radial6"/>
    <dgm:cxn modelId="{F5858041-F454-4146-9076-F64535723745}" type="presParOf" srcId="{91023890-5E73-4E29-A910-D1B32B69D8F4}" destId="{ACE6C2C2-48B4-4297-9FFD-ECD9A52E0B41}" srcOrd="6" destOrd="0" presId="urn:microsoft.com/office/officeart/2005/8/layout/radial6"/>
    <dgm:cxn modelId="{DED66D3C-A6D1-4E05-B041-1C5F76FF63DC}" type="presParOf" srcId="{91023890-5E73-4E29-A910-D1B32B69D8F4}" destId="{A656C9BE-DED7-43A8-ACD5-83583560E756}" srcOrd="7" destOrd="0" presId="urn:microsoft.com/office/officeart/2005/8/layout/radial6"/>
    <dgm:cxn modelId="{0CB76887-1BF0-4325-9A08-4B1C6ABBB066}" type="presParOf" srcId="{91023890-5E73-4E29-A910-D1B32B69D8F4}" destId="{D6E9DDE1-9A98-4358-80A6-992356E33A54}" srcOrd="8" destOrd="0" presId="urn:microsoft.com/office/officeart/2005/8/layout/radial6"/>
    <dgm:cxn modelId="{68813590-DC99-417A-86AC-C4869B07C381}" type="presParOf" srcId="{91023890-5E73-4E29-A910-D1B32B69D8F4}" destId="{09ED1934-158C-4BD4-A035-7BD2BAD5BBAB}" srcOrd="9" destOrd="0" presId="urn:microsoft.com/office/officeart/2005/8/layout/radial6"/>
    <dgm:cxn modelId="{8F85FCE8-44BB-42D8-AD23-9C6B4CCE403B}" type="presParOf" srcId="{91023890-5E73-4E29-A910-D1B32B69D8F4}" destId="{D2D5AA7D-5CC1-437B-8E92-7D2834270E8A}" srcOrd="10" destOrd="0" presId="urn:microsoft.com/office/officeart/2005/8/layout/radial6"/>
    <dgm:cxn modelId="{7577E121-D138-49A4-ABE5-08F7F7B3EED2}" type="presParOf" srcId="{91023890-5E73-4E29-A910-D1B32B69D8F4}" destId="{B86D7389-11AB-4E84-93BC-60F423F734EB}" srcOrd="11" destOrd="0" presId="urn:microsoft.com/office/officeart/2005/8/layout/radial6"/>
    <dgm:cxn modelId="{0F20042A-967D-49A7-B65C-2DC2B826B104}" type="presParOf" srcId="{91023890-5E73-4E29-A910-D1B32B69D8F4}" destId="{28FAAA30-12AB-4338-B039-A8E0211CDCAF}" srcOrd="12" destOrd="0" presId="urn:microsoft.com/office/officeart/2005/8/layout/radial6"/>
    <dgm:cxn modelId="{9B1AFEFE-C5D8-4AB9-8734-71DE6F6E63FE}" type="presParOf" srcId="{91023890-5E73-4E29-A910-D1B32B69D8F4}" destId="{D89CDB47-0947-4127-96F4-7132AC0B2ADF}" srcOrd="13" destOrd="0" presId="urn:microsoft.com/office/officeart/2005/8/layout/radial6"/>
    <dgm:cxn modelId="{6D663838-9CD1-4242-BE7A-1EEABF18B8E9}" type="presParOf" srcId="{91023890-5E73-4E29-A910-D1B32B69D8F4}" destId="{D3069777-CB2A-4BF8-B392-F415F111854F}" srcOrd="14" destOrd="0" presId="urn:microsoft.com/office/officeart/2005/8/layout/radial6"/>
    <dgm:cxn modelId="{654AAF4D-9C6E-4775-8C6F-DEDEB2D100F2}" type="presParOf" srcId="{91023890-5E73-4E29-A910-D1B32B69D8F4}" destId="{D43C7ACE-8DD1-4494-AEB4-54DD749598BF}"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DD0516-9E18-4B22-95F3-2304D6A9B88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AU"/>
        </a:p>
      </dgm:t>
    </dgm:pt>
    <dgm:pt modelId="{33C28B80-F1E1-4DD8-8DCD-0402641C9618}">
      <dgm:prSet phldrT="[Text]"/>
      <dgm:spPr/>
      <dgm:t>
        <a:bodyPr/>
        <a:lstStyle/>
        <a:p>
          <a:r>
            <a:rPr lang="en-AU" dirty="0" smtClean="0"/>
            <a:t>Running their own business:</a:t>
          </a:r>
        </a:p>
        <a:p>
          <a:r>
            <a:rPr lang="en-AU" dirty="0" smtClean="0"/>
            <a:t>advertise, wear own uniforms, own tools, often experts or specialists in their fields, tradesmen or professionals</a:t>
          </a:r>
          <a:endParaRPr lang="en-AU" dirty="0"/>
        </a:p>
      </dgm:t>
    </dgm:pt>
    <dgm:pt modelId="{D76503BD-E524-4F53-B1FA-5F2249E69505}" type="parTrans" cxnId="{07E8FFE0-787D-41E0-A015-19027710E55C}">
      <dgm:prSet/>
      <dgm:spPr/>
      <dgm:t>
        <a:bodyPr/>
        <a:lstStyle/>
        <a:p>
          <a:endParaRPr lang="en-AU"/>
        </a:p>
      </dgm:t>
    </dgm:pt>
    <dgm:pt modelId="{BE2724DB-0665-4B3C-A93A-75F62967D71A}" type="sibTrans" cxnId="{07E8FFE0-787D-41E0-A015-19027710E55C}">
      <dgm:prSet/>
      <dgm:spPr/>
      <dgm:t>
        <a:bodyPr/>
        <a:lstStyle/>
        <a:p>
          <a:endParaRPr lang="en-AU"/>
        </a:p>
      </dgm:t>
    </dgm:pt>
    <dgm:pt modelId="{0766BE4A-917E-46E3-BF00-CD12E3EA1372}">
      <dgm:prSet phldrT="[Text]"/>
      <dgm:spPr/>
      <dgm:t>
        <a:bodyPr/>
        <a:lstStyle/>
        <a:p>
          <a:r>
            <a:rPr lang="en-AU" dirty="0" smtClean="0"/>
            <a:t>Have control over when, where and how they work</a:t>
          </a:r>
          <a:endParaRPr lang="en-AU" dirty="0"/>
        </a:p>
      </dgm:t>
    </dgm:pt>
    <dgm:pt modelId="{8DFBB316-04B5-4524-A5CE-9B71ED767F65}" type="parTrans" cxnId="{E6B6ED93-7B5D-4721-B177-C0DEF462E120}">
      <dgm:prSet/>
      <dgm:spPr/>
      <dgm:t>
        <a:bodyPr/>
        <a:lstStyle/>
        <a:p>
          <a:endParaRPr lang="en-AU"/>
        </a:p>
      </dgm:t>
    </dgm:pt>
    <dgm:pt modelId="{7122F84A-A8B6-40FF-A70A-45E78F00F6DC}" type="sibTrans" cxnId="{E6B6ED93-7B5D-4721-B177-C0DEF462E120}">
      <dgm:prSet/>
      <dgm:spPr/>
      <dgm:t>
        <a:bodyPr/>
        <a:lstStyle/>
        <a:p>
          <a:endParaRPr lang="en-AU"/>
        </a:p>
      </dgm:t>
    </dgm:pt>
    <dgm:pt modelId="{6D3DD332-0DDF-49D2-80F2-E2C34988AC7B}">
      <dgm:prSet phldrT="[Text]"/>
      <dgm:spPr/>
      <dgm:t>
        <a:bodyPr/>
        <a:lstStyle/>
        <a:p>
          <a:r>
            <a:rPr lang="en-AU" dirty="0" smtClean="0"/>
            <a:t>Generally assumed to be two equal businesses contracting in normal commercial contracts</a:t>
          </a:r>
          <a:endParaRPr lang="en-AU" dirty="0"/>
        </a:p>
      </dgm:t>
    </dgm:pt>
    <dgm:pt modelId="{1B13ED02-DD9C-4F91-845F-EF57C0ED90B1}" type="parTrans" cxnId="{2E656615-1691-4A8E-88D0-41308542CEA4}">
      <dgm:prSet/>
      <dgm:spPr/>
      <dgm:t>
        <a:bodyPr/>
        <a:lstStyle/>
        <a:p>
          <a:endParaRPr lang="en-AU"/>
        </a:p>
      </dgm:t>
    </dgm:pt>
    <dgm:pt modelId="{A2C26C03-8631-44BE-B748-6EA83D908032}" type="sibTrans" cxnId="{2E656615-1691-4A8E-88D0-41308542CEA4}">
      <dgm:prSet/>
      <dgm:spPr/>
      <dgm:t>
        <a:bodyPr/>
        <a:lstStyle/>
        <a:p>
          <a:endParaRPr lang="en-AU"/>
        </a:p>
      </dgm:t>
    </dgm:pt>
    <dgm:pt modelId="{F394A390-08BD-4DFE-B511-56005B4A041C}">
      <dgm:prSet phldrT="[Text]"/>
      <dgm:spPr/>
      <dgm:t>
        <a:bodyPr/>
        <a:lstStyle/>
        <a:p>
          <a:r>
            <a:rPr lang="en-AU" dirty="0" smtClean="0"/>
            <a:t>May employ their own staff to do the work</a:t>
          </a:r>
          <a:endParaRPr lang="en-AU" dirty="0"/>
        </a:p>
      </dgm:t>
    </dgm:pt>
    <dgm:pt modelId="{046D1A2F-5B26-4F9E-BA10-0BA79FFB51AC}" type="parTrans" cxnId="{12A0A21B-EA80-4895-BE2F-98C9F65A9B7C}">
      <dgm:prSet/>
      <dgm:spPr/>
      <dgm:t>
        <a:bodyPr/>
        <a:lstStyle/>
        <a:p>
          <a:endParaRPr lang="en-AU"/>
        </a:p>
      </dgm:t>
    </dgm:pt>
    <dgm:pt modelId="{447F36E0-63FB-4297-B96A-9E011EC1821D}" type="sibTrans" cxnId="{12A0A21B-EA80-4895-BE2F-98C9F65A9B7C}">
      <dgm:prSet/>
      <dgm:spPr/>
      <dgm:t>
        <a:bodyPr/>
        <a:lstStyle/>
        <a:p>
          <a:endParaRPr lang="en-AU"/>
        </a:p>
      </dgm:t>
    </dgm:pt>
    <dgm:pt modelId="{BD61F882-4C36-42BB-AA8E-B226E409946E}">
      <dgm:prSet phldrT="[Text]"/>
      <dgm:spPr/>
      <dgm:t>
        <a:bodyPr/>
        <a:lstStyle/>
        <a:p>
          <a:r>
            <a:rPr lang="en-AU" dirty="0" smtClean="0"/>
            <a:t>Contract for services - they provide results as opposed to service</a:t>
          </a:r>
          <a:endParaRPr lang="en-AU" dirty="0"/>
        </a:p>
      </dgm:t>
    </dgm:pt>
    <dgm:pt modelId="{B74213EE-76F5-44A6-BB68-683B97AD6E8C}" type="parTrans" cxnId="{C21FCE4F-F518-4870-B155-FB9687DEF41E}">
      <dgm:prSet/>
      <dgm:spPr/>
      <dgm:t>
        <a:bodyPr/>
        <a:lstStyle/>
        <a:p>
          <a:endParaRPr lang="en-AU"/>
        </a:p>
      </dgm:t>
    </dgm:pt>
    <dgm:pt modelId="{24DD424F-7397-4E5D-A7B1-8D6D090ABDFB}" type="sibTrans" cxnId="{C21FCE4F-F518-4870-B155-FB9687DEF41E}">
      <dgm:prSet/>
      <dgm:spPr/>
      <dgm:t>
        <a:bodyPr/>
        <a:lstStyle/>
        <a:p>
          <a:endParaRPr lang="en-AU"/>
        </a:p>
      </dgm:t>
    </dgm:pt>
    <dgm:pt modelId="{056EF1E7-872E-43C5-8E9E-854CC69CBDA6}">
      <dgm:prSet phldrT="[Text]"/>
      <dgm:spPr/>
      <dgm:t>
        <a:bodyPr/>
        <a:lstStyle/>
        <a:p>
          <a:r>
            <a:rPr lang="en-AU" dirty="0" smtClean="0"/>
            <a:t>Invoice the contracting company for their work.</a:t>
          </a:r>
          <a:endParaRPr lang="en-AU" dirty="0"/>
        </a:p>
      </dgm:t>
    </dgm:pt>
    <dgm:pt modelId="{6D4C0C44-FE43-4C46-8CC0-CC5DF56E0F48}" type="parTrans" cxnId="{F963C386-DB65-4329-8D8D-DA4A3907EF52}">
      <dgm:prSet/>
      <dgm:spPr/>
      <dgm:t>
        <a:bodyPr/>
        <a:lstStyle/>
        <a:p>
          <a:endParaRPr lang="en-AU"/>
        </a:p>
      </dgm:t>
    </dgm:pt>
    <dgm:pt modelId="{BDB2D04D-D7A9-4DFC-846A-B2034968B9B8}" type="sibTrans" cxnId="{F963C386-DB65-4329-8D8D-DA4A3907EF52}">
      <dgm:prSet/>
      <dgm:spPr/>
      <dgm:t>
        <a:bodyPr/>
        <a:lstStyle/>
        <a:p>
          <a:endParaRPr lang="en-AU"/>
        </a:p>
      </dgm:t>
    </dgm:pt>
    <dgm:pt modelId="{ACA4EF24-5C92-44C3-AC5E-8E2A228640BD}" type="pres">
      <dgm:prSet presAssocID="{29DD0516-9E18-4B22-95F3-2304D6A9B88F}" presName="Name0" presStyleCnt="0">
        <dgm:presLayoutVars>
          <dgm:chPref val="1"/>
          <dgm:dir/>
          <dgm:animOne val="branch"/>
          <dgm:animLvl val="lvl"/>
          <dgm:resizeHandles/>
        </dgm:presLayoutVars>
      </dgm:prSet>
      <dgm:spPr/>
      <dgm:t>
        <a:bodyPr/>
        <a:lstStyle/>
        <a:p>
          <a:endParaRPr lang="en-AU"/>
        </a:p>
      </dgm:t>
    </dgm:pt>
    <dgm:pt modelId="{4529488F-F538-4526-9F7D-461F09D3932B}" type="pres">
      <dgm:prSet presAssocID="{33C28B80-F1E1-4DD8-8DCD-0402641C9618}" presName="vertOne" presStyleCnt="0"/>
      <dgm:spPr/>
    </dgm:pt>
    <dgm:pt modelId="{A6748A29-5FD1-45CD-B270-306567D21990}" type="pres">
      <dgm:prSet presAssocID="{33C28B80-F1E1-4DD8-8DCD-0402641C9618}" presName="txOne" presStyleLbl="node0" presStyleIdx="0" presStyleCnt="1">
        <dgm:presLayoutVars>
          <dgm:chPref val="3"/>
        </dgm:presLayoutVars>
      </dgm:prSet>
      <dgm:spPr/>
      <dgm:t>
        <a:bodyPr/>
        <a:lstStyle/>
        <a:p>
          <a:endParaRPr lang="en-AU"/>
        </a:p>
      </dgm:t>
    </dgm:pt>
    <dgm:pt modelId="{8990C8A4-EF2B-4237-A2D9-A9FF173AE10D}" type="pres">
      <dgm:prSet presAssocID="{33C28B80-F1E1-4DD8-8DCD-0402641C9618}" presName="parTransOne" presStyleCnt="0"/>
      <dgm:spPr/>
    </dgm:pt>
    <dgm:pt modelId="{9EB35FE1-120A-4608-AA2B-A8B0A7A85EC0}" type="pres">
      <dgm:prSet presAssocID="{33C28B80-F1E1-4DD8-8DCD-0402641C9618}" presName="horzOne" presStyleCnt="0"/>
      <dgm:spPr/>
    </dgm:pt>
    <dgm:pt modelId="{645E558F-9400-4EFC-8347-79118B9F741B}" type="pres">
      <dgm:prSet presAssocID="{0766BE4A-917E-46E3-BF00-CD12E3EA1372}" presName="vertTwo" presStyleCnt="0"/>
      <dgm:spPr/>
    </dgm:pt>
    <dgm:pt modelId="{D8F57B61-818D-45FF-AD83-6E1B437854F4}" type="pres">
      <dgm:prSet presAssocID="{0766BE4A-917E-46E3-BF00-CD12E3EA1372}" presName="txTwo" presStyleLbl="node2" presStyleIdx="0" presStyleCnt="2">
        <dgm:presLayoutVars>
          <dgm:chPref val="3"/>
        </dgm:presLayoutVars>
      </dgm:prSet>
      <dgm:spPr/>
      <dgm:t>
        <a:bodyPr/>
        <a:lstStyle/>
        <a:p>
          <a:endParaRPr lang="en-AU"/>
        </a:p>
      </dgm:t>
    </dgm:pt>
    <dgm:pt modelId="{B4642729-7B81-461F-BF03-EE1974576D26}" type="pres">
      <dgm:prSet presAssocID="{0766BE4A-917E-46E3-BF00-CD12E3EA1372}" presName="parTransTwo" presStyleCnt="0"/>
      <dgm:spPr/>
    </dgm:pt>
    <dgm:pt modelId="{E5C362A0-1DC3-4CD9-BD70-01D2C0F61188}" type="pres">
      <dgm:prSet presAssocID="{0766BE4A-917E-46E3-BF00-CD12E3EA1372}" presName="horzTwo" presStyleCnt="0"/>
      <dgm:spPr/>
    </dgm:pt>
    <dgm:pt modelId="{1D26F6CB-A399-4B06-B6DD-97BA714250EB}" type="pres">
      <dgm:prSet presAssocID="{6D3DD332-0DDF-49D2-80F2-E2C34988AC7B}" presName="vertThree" presStyleCnt="0"/>
      <dgm:spPr/>
    </dgm:pt>
    <dgm:pt modelId="{11E9C4F9-CE31-4760-A618-969443136B70}" type="pres">
      <dgm:prSet presAssocID="{6D3DD332-0DDF-49D2-80F2-E2C34988AC7B}" presName="txThree" presStyleLbl="node3" presStyleIdx="0" presStyleCnt="3">
        <dgm:presLayoutVars>
          <dgm:chPref val="3"/>
        </dgm:presLayoutVars>
      </dgm:prSet>
      <dgm:spPr/>
      <dgm:t>
        <a:bodyPr/>
        <a:lstStyle/>
        <a:p>
          <a:endParaRPr lang="en-AU"/>
        </a:p>
      </dgm:t>
    </dgm:pt>
    <dgm:pt modelId="{0C534962-26B5-476B-8500-EBDE65AC2B18}" type="pres">
      <dgm:prSet presAssocID="{6D3DD332-0DDF-49D2-80F2-E2C34988AC7B}" presName="horzThree" presStyleCnt="0"/>
      <dgm:spPr/>
    </dgm:pt>
    <dgm:pt modelId="{DC8AD44F-C818-4C38-B422-74CEDBA8999E}" type="pres">
      <dgm:prSet presAssocID="{A2C26C03-8631-44BE-B748-6EA83D908032}" presName="sibSpaceThree" presStyleCnt="0"/>
      <dgm:spPr/>
    </dgm:pt>
    <dgm:pt modelId="{782436FC-EE4F-4094-B0D3-268AFC3B3C21}" type="pres">
      <dgm:prSet presAssocID="{F394A390-08BD-4DFE-B511-56005B4A041C}" presName="vertThree" presStyleCnt="0"/>
      <dgm:spPr/>
    </dgm:pt>
    <dgm:pt modelId="{26B9E266-B35C-4D16-BB5F-17AAA9521278}" type="pres">
      <dgm:prSet presAssocID="{F394A390-08BD-4DFE-B511-56005B4A041C}" presName="txThree" presStyleLbl="node3" presStyleIdx="1" presStyleCnt="3">
        <dgm:presLayoutVars>
          <dgm:chPref val="3"/>
        </dgm:presLayoutVars>
      </dgm:prSet>
      <dgm:spPr/>
      <dgm:t>
        <a:bodyPr/>
        <a:lstStyle/>
        <a:p>
          <a:endParaRPr lang="en-AU"/>
        </a:p>
      </dgm:t>
    </dgm:pt>
    <dgm:pt modelId="{88241BA4-28AC-4620-874F-1AEC6DF74D88}" type="pres">
      <dgm:prSet presAssocID="{F394A390-08BD-4DFE-B511-56005B4A041C}" presName="horzThree" presStyleCnt="0"/>
      <dgm:spPr/>
    </dgm:pt>
    <dgm:pt modelId="{58CD98DA-106B-4EA0-BC3A-A08D7AA9A868}" type="pres">
      <dgm:prSet presAssocID="{7122F84A-A8B6-40FF-A70A-45E78F00F6DC}" presName="sibSpaceTwo" presStyleCnt="0"/>
      <dgm:spPr/>
    </dgm:pt>
    <dgm:pt modelId="{A116A7AF-5064-4A3C-8D7D-CA43797E9316}" type="pres">
      <dgm:prSet presAssocID="{BD61F882-4C36-42BB-AA8E-B226E409946E}" presName="vertTwo" presStyleCnt="0"/>
      <dgm:spPr/>
    </dgm:pt>
    <dgm:pt modelId="{92652108-3FC9-4B91-9197-6F3698DE80D8}" type="pres">
      <dgm:prSet presAssocID="{BD61F882-4C36-42BB-AA8E-B226E409946E}" presName="txTwo" presStyleLbl="node2" presStyleIdx="1" presStyleCnt="2">
        <dgm:presLayoutVars>
          <dgm:chPref val="3"/>
        </dgm:presLayoutVars>
      </dgm:prSet>
      <dgm:spPr/>
      <dgm:t>
        <a:bodyPr/>
        <a:lstStyle/>
        <a:p>
          <a:endParaRPr lang="en-AU"/>
        </a:p>
      </dgm:t>
    </dgm:pt>
    <dgm:pt modelId="{F90CF9A6-20CE-4608-B057-D2411542BE46}" type="pres">
      <dgm:prSet presAssocID="{BD61F882-4C36-42BB-AA8E-B226E409946E}" presName="parTransTwo" presStyleCnt="0"/>
      <dgm:spPr/>
    </dgm:pt>
    <dgm:pt modelId="{A3CB2585-C734-46FC-819D-8B0B6ECBF410}" type="pres">
      <dgm:prSet presAssocID="{BD61F882-4C36-42BB-AA8E-B226E409946E}" presName="horzTwo" presStyleCnt="0"/>
      <dgm:spPr/>
    </dgm:pt>
    <dgm:pt modelId="{1FE4167C-B482-484C-8C1F-B996CF95C1F6}" type="pres">
      <dgm:prSet presAssocID="{056EF1E7-872E-43C5-8E9E-854CC69CBDA6}" presName="vertThree" presStyleCnt="0"/>
      <dgm:spPr/>
    </dgm:pt>
    <dgm:pt modelId="{A72D898C-43B3-41BE-9252-6E3152E3B226}" type="pres">
      <dgm:prSet presAssocID="{056EF1E7-872E-43C5-8E9E-854CC69CBDA6}" presName="txThree" presStyleLbl="node3" presStyleIdx="2" presStyleCnt="3">
        <dgm:presLayoutVars>
          <dgm:chPref val="3"/>
        </dgm:presLayoutVars>
      </dgm:prSet>
      <dgm:spPr/>
      <dgm:t>
        <a:bodyPr/>
        <a:lstStyle/>
        <a:p>
          <a:endParaRPr lang="en-AU"/>
        </a:p>
      </dgm:t>
    </dgm:pt>
    <dgm:pt modelId="{C6506869-7B93-4483-8B95-44452D7A7475}" type="pres">
      <dgm:prSet presAssocID="{056EF1E7-872E-43C5-8E9E-854CC69CBDA6}" presName="horzThree" presStyleCnt="0"/>
      <dgm:spPr/>
    </dgm:pt>
  </dgm:ptLst>
  <dgm:cxnLst>
    <dgm:cxn modelId="{DB2CCE35-4037-4603-A82A-0FE8CCBE967E}" type="presOf" srcId="{F394A390-08BD-4DFE-B511-56005B4A041C}" destId="{26B9E266-B35C-4D16-BB5F-17AAA9521278}" srcOrd="0" destOrd="0" presId="urn:microsoft.com/office/officeart/2005/8/layout/hierarchy4"/>
    <dgm:cxn modelId="{C21FCE4F-F518-4870-B155-FB9687DEF41E}" srcId="{33C28B80-F1E1-4DD8-8DCD-0402641C9618}" destId="{BD61F882-4C36-42BB-AA8E-B226E409946E}" srcOrd="1" destOrd="0" parTransId="{B74213EE-76F5-44A6-BB68-683B97AD6E8C}" sibTransId="{24DD424F-7397-4E5D-A7B1-8D6D090ABDFB}"/>
    <dgm:cxn modelId="{33DB7925-65CB-4D17-8F69-57BDA7D3E65F}" type="presOf" srcId="{BD61F882-4C36-42BB-AA8E-B226E409946E}" destId="{92652108-3FC9-4B91-9197-6F3698DE80D8}" srcOrd="0" destOrd="0" presId="urn:microsoft.com/office/officeart/2005/8/layout/hierarchy4"/>
    <dgm:cxn modelId="{8C8E93D0-25DD-490E-B303-E26C1876CD3C}" type="presOf" srcId="{0766BE4A-917E-46E3-BF00-CD12E3EA1372}" destId="{D8F57B61-818D-45FF-AD83-6E1B437854F4}" srcOrd="0" destOrd="0" presId="urn:microsoft.com/office/officeart/2005/8/layout/hierarchy4"/>
    <dgm:cxn modelId="{64B38234-636B-47AA-A0A6-2C2B1304C64E}" type="presOf" srcId="{33C28B80-F1E1-4DD8-8DCD-0402641C9618}" destId="{A6748A29-5FD1-45CD-B270-306567D21990}" srcOrd="0" destOrd="0" presId="urn:microsoft.com/office/officeart/2005/8/layout/hierarchy4"/>
    <dgm:cxn modelId="{1831965E-01D9-44C8-9F0D-2D1BF09389D3}" type="presOf" srcId="{056EF1E7-872E-43C5-8E9E-854CC69CBDA6}" destId="{A72D898C-43B3-41BE-9252-6E3152E3B226}" srcOrd="0" destOrd="0" presId="urn:microsoft.com/office/officeart/2005/8/layout/hierarchy4"/>
    <dgm:cxn modelId="{DFAD77BD-8193-4782-8432-D244AC265392}" type="presOf" srcId="{29DD0516-9E18-4B22-95F3-2304D6A9B88F}" destId="{ACA4EF24-5C92-44C3-AC5E-8E2A228640BD}" srcOrd="0" destOrd="0" presId="urn:microsoft.com/office/officeart/2005/8/layout/hierarchy4"/>
    <dgm:cxn modelId="{E6B6ED93-7B5D-4721-B177-C0DEF462E120}" srcId="{33C28B80-F1E1-4DD8-8DCD-0402641C9618}" destId="{0766BE4A-917E-46E3-BF00-CD12E3EA1372}" srcOrd="0" destOrd="0" parTransId="{8DFBB316-04B5-4524-A5CE-9B71ED767F65}" sibTransId="{7122F84A-A8B6-40FF-A70A-45E78F00F6DC}"/>
    <dgm:cxn modelId="{2E656615-1691-4A8E-88D0-41308542CEA4}" srcId="{0766BE4A-917E-46E3-BF00-CD12E3EA1372}" destId="{6D3DD332-0DDF-49D2-80F2-E2C34988AC7B}" srcOrd="0" destOrd="0" parTransId="{1B13ED02-DD9C-4F91-845F-EF57C0ED90B1}" sibTransId="{A2C26C03-8631-44BE-B748-6EA83D908032}"/>
    <dgm:cxn modelId="{07E8FFE0-787D-41E0-A015-19027710E55C}" srcId="{29DD0516-9E18-4B22-95F3-2304D6A9B88F}" destId="{33C28B80-F1E1-4DD8-8DCD-0402641C9618}" srcOrd="0" destOrd="0" parTransId="{D76503BD-E524-4F53-B1FA-5F2249E69505}" sibTransId="{BE2724DB-0665-4B3C-A93A-75F62967D71A}"/>
    <dgm:cxn modelId="{12A0A21B-EA80-4895-BE2F-98C9F65A9B7C}" srcId="{0766BE4A-917E-46E3-BF00-CD12E3EA1372}" destId="{F394A390-08BD-4DFE-B511-56005B4A041C}" srcOrd="1" destOrd="0" parTransId="{046D1A2F-5B26-4F9E-BA10-0BA79FFB51AC}" sibTransId="{447F36E0-63FB-4297-B96A-9E011EC1821D}"/>
    <dgm:cxn modelId="{22642CFF-AE9A-45A8-93C7-1F019A7A51DB}" type="presOf" srcId="{6D3DD332-0DDF-49D2-80F2-E2C34988AC7B}" destId="{11E9C4F9-CE31-4760-A618-969443136B70}" srcOrd="0" destOrd="0" presId="urn:microsoft.com/office/officeart/2005/8/layout/hierarchy4"/>
    <dgm:cxn modelId="{F963C386-DB65-4329-8D8D-DA4A3907EF52}" srcId="{BD61F882-4C36-42BB-AA8E-B226E409946E}" destId="{056EF1E7-872E-43C5-8E9E-854CC69CBDA6}" srcOrd="0" destOrd="0" parTransId="{6D4C0C44-FE43-4C46-8CC0-CC5DF56E0F48}" sibTransId="{BDB2D04D-D7A9-4DFC-846A-B2034968B9B8}"/>
    <dgm:cxn modelId="{6AC82A1E-0184-46B5-BBDE-C776A3C7BC7B}" type="presParOf" srcId="{ACA4EF24-5C92-44C3-AC5E-8E2A228640BD}" destId="{4529488F-F538-4526-9F7D-461F09D3932B}" srcOrd="0" destOrd="0" presId="urn:microsoft.com/office/officeart/2005/8/layout/hierarchy4"/>
    <dgm:cxn modelId="{C8F80D9E-7814-44EA-845C-CD97CEC55B95}" type="presParOf" srcId="{4529488F-F538-4526-9F7D-461F09D3932B}" destId="{A6748A29-5FD1-45CD-B270-306567D21990}" srcOrd="0" destOrd="0" presId="urn:microsoft.com/office/officeart/2005/8/layout/hierarchy4"/>
    <dgm:cxn modelId="{8177896C-1CAC-4068-8026-0FD892F1EE9D}" type="presParOf" srcId="{4529488F-F538-4526-9F7D-461F09D3932B}" destId="{8990C8A4-EF2B-4237-A2D9-A9FF173AE10D}" srcOrd="1" destOrd="0" presId="urn:microsoft.com/office/officeart/2005/8/layout/hierarchy4"/>
    <dgm:cxn modelId="{984A3345-780D-498C-B4A2-16F020F358D4}" type="presParOf" srcId="{4529488F-F538-4526-9F7D-461F09D3932B}" destId="{9EB35FE1-120A-4608-AA2B-A8B0A7A85EC0}" srcOrd="2" destOrd="0" presId="urn:microsoft.com/office/officeart/2005/8/layout/hierarchy4"/>
    <dgm:cxn modelId="{23A85C4F-7517-4DFA-B805-C4FE3FF5924C}" type="presParOf" srcId="{9EB35FE1-120A-4608-AA2B-A8B0A7A85EC0}" destId="{645E558F-9400-4EFC-8347-79118B9F741B}" srcOrd="0" destOrd="0" presId="urn:microsoft.com/office/officeart/2005/8/layout/hierarchy4"/>
    <dgm:cxn modelId="{A3E98113-AE15-481B-9E73-95F25518558E}" type="presParOf" srcId="{645E558F-9400-4EFC-8347-79118B9F741B}" destId="{D8F57B61-818D-45FF-AD83-6E1B437854F4}" srcOrd="0" destOrd="0" presId="urn:microsoft.com/office/officeart/2005/8/layout/hierarchy4"/>
    <dgm:cxn modelId="{1DD7E8F7-4BA3-4559-89DF-7D6F18A3F9EC}" type="presParOf" srcId="{645E558F-9400-4EFC-8347-79118B9F741B}" destId="{B4642729-7B81-461F-BF03-EE1974576D26}" srcOrd="1" destOrd="0" presId="urn:microsoft.com/office/officeart/2005/8/layout/hierarchy4"/>
    <dgm:cxn modelId="{E1B56BC4-AC45-4B87-944C-3ABD429DE910}" type="presParOf" srcId="{645E558F-9400-4EFC-8347-79118B9F741B}" destId="{E5C362A0-1DC3-4CD9-BD70-01D2C0F61188}" srcOrd="2" destOrd="0" presId="urn:microsoft.com/office/officeart/2005/8/layout/hierarchy4"/>
    <dgm:cxn modelId="{F457E83F-1133-42ED-962E-A901676495ED}" type="presParOf" srcId="{E5C362A0-1DC3-4CD9-BD70-01D2C0F61188}" destId="{1D26F6CB-A399-4B06-B6DD-97BA714250EB}" srcOrd="0" destOrd="0" presId="urn:microsoft.com/office/officeart/2005/8/layout/hierarchy4"/>
    <dgm:cxn modelId="{C6CD8924-CA97-4B3F-B5E5-7C59CFF64D85}" type="presParOf" srcId="{1D26F6CB-A399-4B06-B6DD-97BA714250EB}" destId="{11E9C4F9-CE31-4760-A618-969443136B70}" srcOrd="0" destOrd="0" presId="urn:microsoft.com/office/officeart/2005/8/layout/hierarchy4"/>
    <dgm:cxn modelId="{8ABCF9C0-050E-4258-8189-01459D4CC97E}" type="presParOf" srcId="{1D26F6CB-A399-4B06-B6DD-97BA714250EB}" destId="{0C534962-26B5-476B-8500-EBDE65AC2B18}" srcOrd="1" destOrd="0" presId="urn:microsoft.com/office/officeart/2005/8/layout/hierarchy4"/>
    <dgm:cxn modelId="{D58A8C6B-E896-4E1E-95FD-E73A6A1CC916}" type="presParOf" srcId="{E5C362A0-1DC3-4CD9-BD70-01D2C0F61188}" destId="{DC8AD44F-C818-4C38-B422-74CEDBA8999E}" srcOrd="1" destOrd="0" presId="urn:microsoft.com/office/officeart/2005/8/layout/hierarchy4"/>
    <dgm:cxn modelId="{C388648A-4929-4AF9-8478-25E474A56616}" type="presParOf" srcId="{E5C362A0-1DC3-4CD9-BD70-01D2C0F61188}" destId="{782436FC-EE4F-4094-B0D3-268AFC3B3C21}" srcOrd="2" destOrd="0" presId="urn:microsoft.com/office/officeart/2005/8/layout/hierarchy4"/>
    <dgm:cxn modelId="{9DE974A0-ED0D-4956-A453-31E25E4A7B6A}" type="presParOf" srcId="{782436FC-EE4F-4094-B0D3-268AFC3B3C21}" destId="{26B9E266-B35C-4D16-BB5F-17AAA9521278}" srcOrd="0" destOrd="0" presId="urn:microsoft.com/office/officeart/2005/8/layout/hierarchy4"/>
    <dgm:cxn modelId="{915F0454-71E6-46FC-8017-35ECD6B9725D}" type="presParOf" srcId="{782436FC-EE4F-4094-B0D3-268AFC3B3C21}" destId="{88241BA4-28AC-4620-874F-1AEC6DF74D88}" srcOrd="1" destOrd="0" presId="urn:microsoft.com/office/officeart/2005/8/layout/hierarchy4"/>
    <dgm:cxn modelId="{9D978E83-6B83-44F7-8B88-31E02F390B45}" type="presParOf" srcId="{9EB35FE1-120A-4608-AA2B-A8B0A7A85EC0}" destId="{58CD98DA-106B-4EA0-BC3A-A08D7AA9A868}" srcOrd="1" destOrd="0" presId="urn:microsoft.com/office/officeart/2005/8/layout/hierarchy4"/>
    <dgm:cxn modelId="{4D94E0F6-B2CC-47F7-B34E-B302679E7BB0}" type="presParOf" srcId="{9EB35FE1-120A-4608-AA2B-A8B0A7A85EC0}" destId="{A116A7AF-5064-4A3C-8D7D-CA43797E9316}" srcOrd="2" destOrd="0" presId="urn:microsoft.com/office/officeart/2005/8/layout/hierarchy4"/>
    <dgm:cxn modelId="{A3BF2CE6-22D2-4B32-B8B7-5C1D3B433D13}" type="presParOf" srcId="{A116A7AF-5064-4A3C-8D7D-CA43797E9316}" destId="{92652108-3FC9-4B91-9197-6F3698DE80D8}" srcOrd="0" destOrd="0" presId="urn:microsoft.com/office/officeart/2005/8/layout/hierarchy4"/>
    <dgm:cxn modelId="{957198A2-723D-49F7-8920-C01568926771}" type="presParOf" srcId="{A116A7AF-5064-4A3C-8D7D-CA43797E9316}" destId="{F90CF9A6-20CE-4608-B057-D2411542BE46}" srcOrd="1" destOrd="0" presId="urn:microsoft.com/office/officeart/2005/8/layout/hierarchy4"/>
    <dgm:cxn modelId="{3FB05BDC-36D0-477F-883F-369346882A90}" type="presParOf" srcId="{A116A7AF-5064-4A3C-8D7D-CA43797E9316}" destId="{A3CB2585-C734-46FC-819D-8B0B6ECBF410}" srcOrd="2" destOrd="0" presId="urn:microsoft.com/office/officeart/2005/8/layout/hierarchy4"/>
    <dgm:cxn modelId="{597D0E26-798B-411A-9E65-1D64CBA14E3D}" type="presParOf" srcId="{A3CB2585-C734-46FC-819D-8B0B6ECBF410}" destId="{1FE4167C-B482-484C-8C1F-B996CF95C1F6}" srcOrd="0" destOrd="0" presId="urn:microsoft.com/office/officeart/2005/8/layout/hierarchy4"/>
    <dgm:cxn modelId="{413DCED3-F250-4037-A02D-A396AF668F62}" type="presParOf" srcId="{1FE4167C-B482-484C-8C1F-B996CF95C1F6}" destId="{A72D898C-43B3-41BE-9252-6E3152E3B226}" srcOrd="0" destOrd="0" presId="urn:microsoft.com/office/officeart/2005/8/layout/hierarchy4"/>
    <dgm:cxn modelId="{7EAC9F40-85C5-442E-BC4D-A02DAF41865D}" type="presParOf" srcId="{1FE4167C-B482-484C-8C1F-B996CF95C1F6}" destId="{C6506869-7B93-4483-8B95-44452D7A747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737E91-B1CE-4C1C-AB17-2DF5DFC5A75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978F11B9-39AC-4EA0-B4FC-9B42412AE0C8}">
      <dgm:prSet phldrT="[Text]"/>
      <dgm:spPr/>
      <dgm:t>
        <a:bodyPr/>
        <a:lstStyle/>
        <a:p>
          <a:r>
            <a:rPr lang="en-AU" dirty="0" smtClean="0"/>
            <a:t>s.357</a:t>
          </a:r>
          <a:endParaRPr lang="en-AU" dirty="0"/>
        </a:p>
      </dgm:t>
    </dgm:pt>
    <dgm:pt modelId="{AA44D033-69A3-41D1-8F20-7815D439E2BB}" type="parTrans" cxnId="{6973133D-263F-4625-9A77-D164EAAF6959}">
      <dgm:prSet/>
      <dgm:spPr/>
      <dgm:t>
        <a:bodyPr/>
        <a:lstStyle/>
        <a:p>
          <a:endParaRPr lang="en-AU"/>
        </a:p>
      </dgm:t>
    </dgm:pt>
    <dgm:pt modelId="{2D94435A-BE69-461F-85FA-39330DBF0FE9}" type="sibTrans" cxnId="{6973133D-263F-4625-9A77-D164EAAF6959}">
      <dgm:prSet/>
      <dgm:spPr/>
      <dgm:t>
        <a:bodyPr/>
        <a:lstStyle/>
        <a:p>
          <a:endParaRPr lang="en-AU"/>
        </a:p>
      </dgm:t>
    </dgm:pt>
    <dgm:pt modelId="{6FB47FB5-FB25-4530-A74A-C53C03C6809C}">
      <dgm:prSet phldrT="[Text]"/>
      <dgm:spPr/>
      <dgm:t>
        <a:bodyPr/>
        <a:lstStyle/>
        <a:p>
          <a:r>
            <a:rPr lang="en-AU" b="0" i="0" dirty="0" smtClean="0">
              <a:solidFill>
                <a:srgbClr val="002060"/>
              </a:solidFill>
            </a:rPr>
            <a:t>A person (the </a:t>
          </a:r>
          <a:r>
            <a:rPr lang="en-AU" b="1" i="1" dirty="0" smtClean="0">
              <a:solidFill>
                <a:srgbClr val="002060"/>
              </a:solidFill>
            </a:rPr>
            <a:t>employer </a:t>
          </a:r>
          <a:r>
            <a:rPr lang="en-AU" b="0" i="0" dirty="0" smtClean="0">
              <a:solidFill>
                <a:srgbClr val="002060"/>
              </a:solidFill>
            </a:rPr>
            <a:t>) that employs, or proposes to employ, an individual must not represent to the individual that the contract of employment under which the individual is, or would be, employed by the employer is a contract for services under which the individual performs, or would perform, work as an independent contractor.</a:t>
          </a:r>
          <a:endParaRPr lang="en-AU" dirty="0">
            <a:solidFill>
              <a:srgbClr val="002060"/>
            </a:solidFill>
          </a:endParaRPr>
        </a:p>
      </dgm:t>
    </dgm:pt>
    <dgm:pt modelId="{D449AE2D-9EEF-4CC9-AE0D-22014359CA18}" type="parTrans" cxnId="{9C5D8D2B-DB23-421A-9D88-80BD15407332}">
      <dgm:prSet/>
      <dgm:spPr/>
      <dgm:t>
        <a:bodyPr/>
        <a:lstStyle/>
        <a:p>
          <a:endParaRPr lang="en-AU"/>
        </a:p>
      </dgm:t>
    </dgm:pt>
    <dgm:pt modelId="{BCB1D100-9704-45BA-8BDF-EDB84FECE446}" type="sibTrans" cxnId="{9C5D8D2B-DB23-421A-9D88-80BD15407332}">
      <dgm:prSet/>
      <dgm:spPr/>
      <dgm:t>
        <a:bodyPr/>
        <a:lstStyle/>
        <a:p>
          <a:endParaRPr lang="en-AU"/>
        </a:p>
      </dgm:t>
    </dgm:pt>
    <dgm:pt modelId="{315CE430-07C6-4238-8EDB-5048666CA99F}">
      <dgm:prSet phldrT="[Text]"/>
      <dgm:spPr/>
      <dgm:t>
        <a:bodyPr/>
        <a:lstStyle/>
        <a:p>
          <a:r>
            <a:rPr lang="en-AU" dirty="0" smtClean="0"/>
            <a:t>s.358</a:t>
          </a:r>
          <a:endParaRPr lang="en-AU" dirty="0"/>
        </a:p>
      </dgm:t>
    </dgm:pt>
    <dgm:pt modelId="{9B751BA0-60AB-4FE5-9FE9-9490EC56D65D}" type="parTrans" cxnId="{81CC085B-4AE8-4A80-991D-7856E66B5F1C}">
      <dgm:prSet/>
      <dgm:spPr/>
      <dgm:t>
        <a:bodyPr/>
        <a:lstStyle/>
        <a:p>
          <a:endParaRPr lang="en-AU"/>
        </a:p>
      </dgm:t>
    </dgm:pt>
    <dgm:pt modelId="{EA169D44-8B93-468B-B335-6AA3331F0033}" type="sibTrans" cxnId="{81CC085B-4AE8-4A80-991D-7856E66B5F1C}">
      <dgm:prSet/>
      <dgm:spPr/>
      <dgm:t>
        <a:bodyPr/>
        <a:lstStyle/>
        <a:p>
          <a:endParaRPr lang="en-AU"/>
        </a:p>
      </dgm:t>
    </dgm:pt>
    <dgm:pt modelId="{5E24B9CC-4AFD-4674-817A-91E3C83993E7}">
      <dgm:prSet phldrT="[Text]"/>
      <dgm:spPr/>
      <dgm:t>
        <a:bodyPr/>
        <a:lstStyle/>
        <a:p>
          <a:r>
            <a:rPr lang="en-AU" b="0" i="0" dirty="0" smtClean="0">
              <a:solidFill>
                <a:srgbClr val="002060"/>
              </a:solidFill>
            </a:rPr>
            <a:t>An employer must not dismiss, or threaten to dismiss, an individual who:</a:t>
          </a:r>
          <a:endParaRPr lang="en-AU" dirty="0">
            <a:solidFill>
              <a:srgbClr val="002060"/>
            </a:solidFill>
          </a:endParaRPr>
        </a:p>
      </dgm:t>
    </dgm:pt>
    <dgm:pt modelId="{E914039A-B644-4010-8A9A-5F06B0826368}" type="parTrans" cxnId="{530A3D61-A770-4B6D-B4D4-A25A60EF9325}">
      <dgm:prSet/>
      <dgm:spPr/>
      <dgm:t>
        <a:bodyPr/>
        <a:lstStyle/>
        <a:p>
          <a:endParaRPr lang="en-AU"/>
        </a:p>
      </dgm:t>
    </dgm:pt>
    <dgm:pt modelId="{06EC15DD-6821-4D91-8DFA-C170B4A29617}" type="sibTrans" cxnId="{530A3D61-A770-4B6D-B4D4-A25A60EF9325}">
      <dgm:prSet/>
      <dgm:spPr/>
      <dgm:t>
        <a:bodyPr/>
        <a:lstStyle/>
        <a:p>
          <a:endParaRPr lang="en-AU"/>
        </a:p>
      </dgm:t>
    </dgm:pt>
    <dgm:pt modelId="{301ABF5B-9EDC-4340-8F9B-14BCC56B8FEA}">
      <dgm:prSet phldrT="[Text]"/>
      <dgm:spPr/>
      <dgm:t>
        <a:bodyPr/>
        <a:lstStyle/>
        <a:p>
          <a:r>
            <a:rPr lang="en-AU" dirty="0" smtClean="0"/>
            <a:t>s.359	</a:t>
          </a:r>
          <a:endParaRPr lang="en-AU" dirty="0"/>
        </a:p>
      </dgm:t>
    </dgm:pt>
    <dgm:pt modelId="{EF93D23B-C969-4DAA-A810-FA5F7892A550}" type="parTrans" cxnId="{69915434-2E81-4B9D-B2F2-C566376D1469}">
      <dgm:prSet/>
      <dgm:spPr/>
      <dgm:t>
        <a:bodyPr/>
        <a:lstStyle/>
        <a:p>
          <a:endParaRPr lang="en-AU"/>
        </a:p>
      </dgm:t>
    </dgm:pt>
    <dgm:pt modelId="{3B141422-18E5-48A0-9CC7-D45D2CB531F3}" type="sibTrans" cxnId="{69915434-2E81-4B9D-B2F2-C566376D1469}">
      <dgm:prSet/>
      <dgm:spPr/>
      <dgm:t>
        <a:bodyPr/>
        <a:lstStyle/>
        <a:p>
          <a:endParaRPr lang="en-AU"/>
        </a:p>
      </dgm:t>
    </dgm:pt>
    <dgm:pt modelId="{F74968A3-DB40-4688-93C5-5D101C5EBA60}">
      <dgm:prSet phldrT="[Text]"/>
      <dgm:spPr/>
      <dgm:t>
        <a:bodyPr/>
        <a:lstStyle/>
        <a:p>
          <a:r>
            <a:rPr lang="en-AU" b="0" i="0" dirty="0" smtClean="0">
              <a:solidFill>
                <a:srgbClr val="002060"/>
              </a:solidFill>
            </a:rPr>
            <a:t>A person (the </a:t>
          </a:r>
          <a:r>
            <a:rPr lang="en-AU" b="1" i="1" dirty="0" smtClean="0">
              <a:solidFill>
                <a:srgbClr val="002060"/>
              </a:solidFill>
            </a:rPr>
            <a:t>employer </a:t>
          </a:r>
          <a:r>
            <a:rPr lang="en-AU" b="0" i="0" dirty="0" smtClean="0">
              <a:solidFill>
                <a:srgbClr val="002060"/>
              </a:solidFill>
            </a:rPr>
            <a:t>) that employs, or has at any time employed, an individual to perform particular work must not make a statement that the employer knows is false in order to persuade or influence the individual to enter into a contract for services under which the individual will perform, as an independent contractor, the same, or substantially the same, work for the employer.</a:t>
          </a:r>
          <a:endParaRPr lang="en-AU" dirty="0">
            <a:solidFill>
              <a:srgbClr val="002060"/>
            </a:solidFill>
          </a:endParaRPr>
        </a:p>
      </dgm:t>
    </dgm:pt>
    <dgm:pt modelId="{B2256E75-EAAF-42E9-8611-A83654B9A8CF}" type="parTrans" cxnId="{60CC1F63-EAD8-4C8A-9688-07F4E12D72F9}">
      <dgm:prSet/>
      <dgm:spPr/>
      <dgm:t>
        <a:bodyPr/>
        <a:lstStyle/>
        <a:p>
          <a:endParaRPr lang="en-AU"/>
        </a:p>
      </dgm:t>
    </dgm:pt>
    <dgm:pt modelId="{B9A7FA5D-115C-4A0B-BCDF-FC3896DF8F28}" type="sibTrans" cxnId="{60CC1F63-EAD8-4C8A-9688-07F4E12D72F9}">
      <dgm:prSet/>
      <dgm:spPr/>
      <dgm:t>
        <a:bodyPr/>
        <a:lstStyle/>
        <a:p>
          <a:endParaRPr lang="en-AU"/>
        </a:p>
      </dgm:t>
    </dgm:pt>
    <dgm:pt modelId="{407D8D38-C21A-46C0-98D7-281B8DA1E93A}">
      <dgm:prSet/>
      <dgm:spPr/>
      <dgm:t>
        <a:bodyPr/>
        <a:lstStyle/>
        <a:p>
          <a:r>
            <a:rPr lang="en-AU" b="0" i="0" dirty="0" smtClean="0">
              <a:solidFill>
                <a:srgbClr val="002060"/>
              </a:solidFill>
            </a:rPr>
            <a:t>(a)  is an employee of the employer; and</a:t>
          </a:r>
          <a:endParaRPr lang="en-AU" b="0" i="0" dirty="0">
            <a:solidFill>
              <a:srgbClr val="002060"/>
            </a:solidFill>
          </a:endParaRPr>
        </a:p>
      </dgm:t>
    </dgm:pt>
    <dgm:pt modelId="{96F2F21B-57A7-4B99-B93F-CDF6C9D5A0F9}" type="parTrans" cxnId="{926E4163-6871-419B-BA4C-2C439BE54945}">
      <dgm:prSet/>
      <dgm:spPr/>
      <dgm:t>
        <a:bodyPr/>
        <a:lstStyle/>
        <a:p>
          <a:endParaRPr lang="en-AU"/>
        </a:p>
      </dgm:t>
    </dgm:pt>
    <dgm:pt modelId="{85FC7D97-26DD-4295-93FE-1491ECE51E99}" type="sibTrans" cxnId="{926E4163-6871-419B-BA4C-2C439BE54945}">
      <dgm:prSet/>
      <dgm:spPr/>
      <dgm:t>
        <a:bodyPr/>
        <a:lstStyle/>
        <a:p>
          <a:endParaRPr lang="en-AU"/>
        </a:p>
      </dgm:t>
    </dgm:pt>
    <dgm:pt modelId="{A323A20F-98A9-4766-918E-E961AF3BEE08}">
      <dgm:prSet/>
      <dgm:spPr/>
      <dgm:t>
        <a:bodyPr/>
        <a:lstStyle/>
        <a:p>
          <a:r>
            <a:rPr lang="en-AU" b="0" i="0" dirty="0" smtClean="0">
              <a:solidFill>
                <a:srgbClr val="002060"/>
              </a:solidFill>
            </a:rPr>
            <a:t>(b)  performs particular work for the employer;</a:t>
          </a:r>
          <a:endParaRPr lang="en-AU" b="0" i="0" dirty="0">
            <a:solidFill>
              <a:srgbClr val="002060"/>
            </a:solidFill>
          </a:endParaRPr>
        </a:p>
      </dgm:t>
    </dgm:pt>
    <dgm:pt modelId="{A22F366C-C3E1-4AC9-8E0B-08D795186982}" type="parTrans" cxnId="{AADEF568-1AA5-4883-999B-7112A07014DC}">
      <dgm:prSet/>
      <dgm:spPr/>
      <dgm:t>
        <a:bodyPr/>
        <a:lstStyle/>
        <a:p>
          <a:endParaRPr lang="en-AU"/>
        </a:p>
      </dgm:t>
    </dgm:pt>
    <dgm:pt modelId="{59EE6ED8-FA57-4412-ABE3-265F49D686E0}" type="sibTrans" cxnId="{AADEF568-1AA5-4883-999B-7112A07014DC}">
      <dgm:prSet/>
      <dgm:spPr/>
      <dgm:t>
        <a:bodyPr/>
        <a:lstStyle/>
        <a:p>
          <a:endParaRPr lang="en-AU"/>
        </a:p>
      </dgm:t>
    </dgm:pt>
    <dgm:pt modelId="{9C79D30D-D3FA-4DDD-A901-E9B9F711E46A}">
      <dgm:prSet/>
      <dgm:spPr/>
      <dgm:t>
        <a:bodyPr/>
        <a:lstStyle/>
        <a:p>
          <a:r>
            <a:rPr lang="en-AU" b="0" i="0" dirty="0" smtClean="0">
              <a:solidFill>
                <a:srgbClr val="002060"/>
              </a:solidFill>
            </a:rPr>
            <a:t>in order to engage the individual as an independent contractor to perform the same, or substantially the same, work under a contract for services.</a:t>
          </a:r>
          <a:endParaRPr lang="en-AU" b="0" i="0" dirty="0">
            <a:solidFill>
              <a:srgbClr val="002060"/>
            </a:solidFill>
          </a:endParaRPr>
        </a:p>
      </dgm:t>
    </dgm:pt>
    <dgm:pt modelId="{1EEA0CEE-5EAA-4E22-AE5D-DA6F8381002E}" type="parTrans" cxnId="{4E618580-A15E-4B53-B69F-585A9FF5DD4C}">
      <dgm:prSet/>
      <dgm:spPr/>
      <dgm:t>
        <a:bodyPr/>
        <a:lstStyle/>
        <a:p>
          <a:endParaRPr lang="en-AU"/>
        </a:p>
      </dgm:t>
    </dgm:pt>
    <dgm:pt modelId="{4045A37E-DE6E-432E-AF80-551708F3CB7F}" type="sibTrans" cxnId="{4E618580-A15E-4B53-B69F-585A9FF5DD4C}">
      <dgm:prSet/>
      <dgm:spPr/>
      <dgm:t>
        <a:bodyPr/>
        <a:lstStyle/>
        <a:p>
          <a:endParaRPr lang="en-AU"/>
        </a:p>
      </dgm:t>
    </dgm:pt>
    <dgm:pt modelId="{4AACC6BD-9905-422E-ACD5-10199E8F9947}" type="pres">
      <dgm:prSet presAssocID="{BB737E91-B1CE-4C1C-AB17-2DF5DFC5A750}" presName="linearFlow" presStyleCnt="0">
        <dgm:presLayoutVars>
          <dgm:dir/>
          <dgm:animLvl val="lvl"/>
          <dgm:resizeHandles val="exact"/>
        </dgm:presLayoutVars>
      </dgm:prSet>
      <dgm:spPr/>
      <dgm:t>
        <a:bodyPr/>
        <a:lstStyle/>
        <a:p>
          <a:endParaRPr lang="en-AU"/>
        </a:p>
      </dgm:t>
    </dgm:pt>
    <dgm:pt modelId="{151F9266-CA4D-416E-899F-8855E4AFFFC2}" type="pres">
      <dgm:prSet presAssocID="{978F11B9-39AC-4EA0-B4FC-9B42412AE0C8}" presName="composite" presStyleCnt="0"/>
      <dgm:spPr/>
    </dgm:pt>
    <dgm:pt modelId="{0CF1B453-3CD3-4DB0-95CA-4F29B7A9163D}" type="pres">
      <dgm:prSet presAssocID="{978F11B9-39AC-4EA0-B4FC-9B42412AE0C8}" presName="parentText" presStyleLbl="alignNode1" presStyleIdx="0" presStyleCnt="3">
        <dgm:presLayoutVars>
          <dgm:chMax val="1"/>
          <dgm:bulletEnabled val="1"/>
        </dgm:presLayoutVars>
      </dgm:prSet>
      <dgm:spPr/>
      <dgm:t>
        <a:bodyPr/>
        <a:lstStyle/>
        <a:p>
          <a:endParaRPr lang="en-AU"/>
        </a:p>
      </dgm:t>
    </dgm:pt>
    <dgm:pt modelId="{FA8A55BE-7A33-479B-840E-B0BC2212C54E}" type="pres">
      <dgm:prSet presAssocID="{978F11B9-39AC-4EA0-B4FC-9B42412AE0C8}" presName="descendantText" presStyleLbl="alignAcc1" presStyleIdx="0" presStyleCnt="3" custLinFactNeighborX="0">
        <dgm:presLayoutVars>
          <dgm:bulletEnabled val="1"/>
        </dgm:presLayoutVars>
      </dgm:prSet>
      <dgm:spPr/>
      <dgm:t>
        <a:bodyPr/>
        <a:lstStyle/>
        <a:p>
          <a:endParaRPr lang="en-AU"/>
        </a:p>
      </dgm:t>
    </dgm:pt>
    <dgm:pt modelId="{D1FA8C09-9787-4F98-9074-52DD2D616025}" type="pres">
      <dgm:prSet presAssocID="{2D94435A-BE69-461F-85FA-39330DBF0FE9}" presName="sp" presStyleCnt="0"/>
      <dgm:spPr/>
    </dgm:pt>
    <dgm:pt modelId="{CCA01413-92D7-4BFE-9366-1908681C9757}" type="pres">
      <dgm:prSet presAssocID="{315CE430-07C6-4238-8EDB-5048666CA99F}" presName="composite" presStyleCnt="0"/>
      <dgm:spPr/>
    </dgm:pt>
    <dgm:pt modelId="{E9ED3D28-323C-424D-8CDE-6914D7E990A2}" type="pres">
      <dgm:prSet presAssocID="{315CE430-07C6-4238-8EDB-5048666CA99F}" presName="parentText" presStyleLbl="alignNode1" presStyleIdx="1" presStyleCnt="3">
        <dgm:presLayoutVars>
          <dgm:chMax val="1"/>
          <dgm:bulletEnabled val="1"/>
        </dgm:presLayoutVars>
      </dgm:prSet>
      <dgm:spPr/>
      <dgm:t>
        <a:bodyPr/>
        <a:lstStyle/>
        <a:p>
          <a:endParaRPr lang="en-AU"/>
        </a:p>
      </dgm:t>
    </dgm:pt>
    <dgm:pt modelId="{3485B398-96EA-4437-AC39-E55F60AC5754}" type="pres">
      <dgm:prSet presAssocID="{315CE430-07C6-4238-8EDB-5048666CA99F}" presName="descendantText" presStyleLbl="alignAcc1" presStyleIdx="1" presStyleCnt="3">
        <dgm:presLayoutVars>
          <dgm:bulletEnabled val="1"/>
        </dgm:presLayoutVars>
      </dgm:prSet>
      <dgm:spPr/>
      <dgm:t>
        <a:bodyPr/>
        <a:lstStyle/>
        <a:p>
          <a:endParaRPr lang="en-AU"/>
        </a:p>
      </dgm:t>
    </dgm:pt>
    <dgm:pt modelId="{006F783A-8C9C-48B0-B5B0-18C1A0F4C337}" type="pres">
      <dgm:prSet presAssocID="{EA169D44-8B93-468B-B335-6AA3331F0033}" presName="sp" presStyleCnt="0"/>
      <dgm:spPr/>
    </dgm:pt>
    <dgm:pt modelId="{F2D6F80D-6D9A-4E16-8DDF-498AEAD62A56}" type="pres">
      <dgm:prSet presAssocID="{301ABF5B-9EDC-4340-8F9B-14BCC56B8FEA}" presName="composite" presStyleCnt="0"/>
      <dgm:spPr/>
    </dgm:pt>
    <dgm:pt modelId="{500C9B84-0DEC-4D67-A07A-857BAC272B38}" type="pres">
      <dgm:prSet presAssocID="{301ABF5B-9EDC-4340-8F9B-14BCC56B8FEA}" presName="parentText" presStyleLbl="alignNode1" presStyleIdx="2" presStyleCnt="3">
        <dgm:presLayoutVars>
          <dgm:chMax val="1"/>
          <dgm:bulletEnabled val="1"/>
        </dgm:presLayoutVars>
      </dgm:prSet>
      <dgm:spPr/>
      <dgm:t>
        <a:bodyPr/>
        <a:lstStyle/>
        <a:p>
          <a:endParaRPr lang="en-AU"/>
        </a:p>
      </dgm:t>
    </dgm:pt>
    <dgm:pt modelId="{8513B914-2118-42C9-8A61-26EB5419C8EB}" type="pres">
      <dgm:prSet presAssocID="{301ABF5B-9EDC-4340-8F9B-14BCC56B8FEA}" presName="descendantText" presStyleLbl="alignAcc1" presStyleIdx="2" presStyleCnt="3">
        <dgm:presLayoutVars>
          <dgm:bulletEnabled val="1"/>
        </dgm:presLayoutVars>
      </dgm:prSet>
      <dgm:spPr/>
      <dgm:t>
        <a:bodyPr/>
        <a:lstStyle/>
        <a:p>
          <a:endParaRPr lang="en-AU"/>
        </a:p>
      </dgm:t>
    </dgm:pt>
  </dgm:ptLst>
  <dgm:cxnLst>
    <dgm:cxn modelId="{8A290E6D-5E3C-4048-A2CB-D9DFDC1D8DA4}" type="presOf" srcId="{301ABF5B-9EDC-4340-8F9B-14BCC56B8FEA}" destId="{500C9B84-0DEC-4D67-A07A-857BAC272B38}" srcOrd="0" destOrd="0" presId="urn:microsoft.com/office/officeart/2005/8/layout/chevron2"/>
    <dgm:cxn modelId="{AADEF568-1AA5-4883-999B-7112A07014DC}" srcId="{5E24B9CC-4AFD-4674-817A-91E3C83993E7}" destId="{A323A20F-98A9-4766-918E-E961AF3BEE08}" srcOrd="1" destOrd="0" parTransId="{A22F366C-C3E1-4AC9-8E0B-08D795186982}" sibTransId="{59EE6ED8-FA57-4412-ABE3-265F49D686E0}"/>
    <dgm:cxn modelId="{9C5D8D2B-DB23-421A-9D88-80BD15407332}" srcId="{978F11B9-39AC-4EA0-B4FC-9B42412AE0C8}" destId="{6FB47FB5-FB25-4530-A74A-C53C03C6809C}" srcOrd="0" destOrd="0" parTransId="{D449AE2D-9EEF-4CC9-AE0D-22014359CA18}" sibTransId="{BCB1D100-9704-45BA-8BDF-EDB84FECE446}"/>
    <dgm:cxn modelId="{01DC0B94-01FF-452B-BBDE-6B71F295777F}" type="presOf" srcId="{978F11B9-39AC-4EA0-B4FC-9B42412AE0C8}" destId="{0CF1B453-3CD3-4DB0-95CA-4F29B7A9163D}" srcOrd="0" destOrd="0" presId="urn:microsoft.com/office/officeart/2005/8/layout/chevron2"/>
    <dgm:cxn modelId="{69915434-2E81-4B9D-B2F2-C566376D1469}" srcId="{BB737E91-B1CE-4C1C-AB17-2DF5DFC5A750}" destId="{301ABF5B-9EDC-4340-8F9B-14BCC56B8FEA}" srcOrd="2" destOrd="0" parTransId="{EF93D23B-C969-4DAA-A810-FA5F7892A550}" sibTransId="{3B141422-18E5-48A0-9CC7-D45D2CB531F3}"/>
    <dgm:cxn modelId="{4E618580-A15E-4B53-B69F-585A9FF5DD4C}" srcId="{315CE430-07C6-4238-8EDB-5048666CA99F}" destId="{9C79D30D-D3FA-4DDD-A901-E9B9F711E46A}" srcOrd="1" destOrd="0" parTransId="{1EEA0CEE-5EAA-4E22-AE5D-DA6F8381002E}" sibTransId="{4045A37E-DE6E-432E-AF80-551708F3CB7F}"/>
    <dgm:cxn modelId="{926E4163-6871-419B-BA4C-2C439BE54945}" srcId="{5E24B9CC-4AFD-4674-817A-91E3C83993E7}" destId="{407D8D38-C21A-46C0-98D7-281B8DA1E93A}" srcOrd="0" destOrd="0" parTransId="{96F2F21B-57A7-4B99-B93F-CDF6C9D5A0F9}" sibTransId="{85FC7D97-26DD-4295-93FE-1491ECE51E99}"/>
    <dgm:cxn modelId="{2A85A514-7D29-4CF7-9F8F-0F23E5784FF0}" type="presOf" srcId="{A323A20F-98A9-4766-918E-E961AF3BEE08}" destId="{3485B398-96EA-4437-AC39-E55F60AC5754}" srcOrd="0" destOrd="2" presId="urn:microsoft.com/office/officeart/2005/8/layout/chevron2"/>
    <dgm:cxn modelId="{83AF100F-D2D1-4411-9158-4DB1645383FD}" type="presOf" srcId="{6FB47FB5-FB25-4530-A74A-C53C03C6809C}" destId="{FA8A55BE-7A33-479B-840E-B0BC2212C54E}" srcOrd="0" destOrd="0" presId="urn:microsoft.com/office/officeart/2005/8/layout/chevron2"/>
    <dgm:cxn modelId="{A5C4BF7D-CF18-4F58-BF35-96D76625063F}" type="presOf" srcId="{F74968A3-DB40-4688-93C5-5D101C5EBA60}" destId="{8513B914-2118-42C9-8A61-26EB5419C8EB}" srcOrd="0" destOrd="0" presId="urn:microsoft.com/office/officeart/2005/8/layout/chevron2"/>
    <dgm:cxn modelId="{B2091A2F-E94B-46BC-BFB7-61D276776713}" type="presOf" srcId="{315CE430-07C6-4238-8EDB-5048666CA99F}" destId="{E9ED3D28-323C-424D-8CDE-6914D7E990A2}" srcOrd="0" destOrd="0" presId="urn:microsoft.com/office/officeart/2005/8/layout/chevron2"/>
    <dgm:cxn modelId="{2FA8BB13-6EE9-44D1-B790-053140FA27F8}" type="presOf" srcId="{5E24B9CC-4AFD-4674-817A-91E3C83993E7}" destId="{3485B398-96EA-4437-AC39-E55F60AC5754}" srcOrd="0" destOrd="0" presId="urn:microsoft.com/office/officeart/2005/8/layout/chevron2"/>
    <dgm:cxn modelId="{6973133D-263F-4625-9A77-D164EAAF6959}" srcId="{BB737E91-B1CE-4C1C-AB17-2DF5DFC5A750}" destId="{978F11B9-39AC-4EA0-B4FC-9B42412AE0C8}" srcOrd="0" destOrd="0" parTransId="{AA44D033-69A3-41D1-8F20-7815D439E2BB}" sibTransId="{2D94435A-BE69-461F-85FA-39330DBF0FE9}"/>
    <dgm:cxn modelId="{81CC085B-4AE8-4A80-991D-7856E66B5F1C}" srcId="{BB737E91-B1CE-4C1C-AB17-2DF5DFC5A750}" destId="{315CE430-07C6-4238-8EDB-5048666CA99F}" srcOrd="1" destOrd="0" parTransId="{9B751BA0-60AB-4FE5-9FE9-9490EC56D65D}" sibTransId="{EA169D44-8B93-468B-B335-6AA3331F0033}"/>
    <dgm:cxn modelId="{1A476F87-8DE1-4EE9-BF64-1A6E64D25B74}" type="presOf" srcId="{407D8D38-C21A-46C0-98D7-281B8DA1E93A}" destId="{3485B398-96EA-4437-AC39-E55F60AC5754}" srcOrd="0" destOrd="1" presId="urn:microsoft.com/office/officeart/2005/8/layout/chevron2"/>
    <dgm:cxn modelId="{BA31261B-B3CD-4703-9331-05F2657FE920}" type="presOf" srcId="{BB737E91-B1CE-4C1C-AB17-2DF5DFC5A750}" destId="{4AACC6BD-9905-422E-ACD5-10199E8F9947}" srcOrd="0" destOrd="0" presId="urn:microsoft.com/office/officeart/2005/8/layout/chevron2"/>
    <dgm:cxn modelId="{530A3D61-A770-4B6D-B4D4-A25A60EF9325}" srcId="{315CE430-07C6-4238-8EDB-5048666CA99F}" destId="{5E24B9CC-4AFD-4674-817A-91E3C83993E7}" srcOrd="0" destOrd="0" parTransId="{E914039A-B644-4010-8A9A-5F06B0826368}" sibTransId="{06EC15DD-6821-4D91-8DFA-C170B4A29617}"/>
    <dgm:cxn modelId="{0B2DDB82-7C96-49D5-ABF2-CD8E99CDE1AA}" type="presOf" srcId="{9C79D30D-D3FA-4DDD-A901-E9B9F711E46A}" destId="{3485B398-96EA-4437-AC39-E55F60AC5754}" srcOrd="0" destOrd="3" presId="urn:microsoft.com/office/officeart/2005/8/layout/chevron2"/>
    <dgm:cxn modelId="{60CC1F63-EAD8-4C8A-9688-07F4E12D72F9}" srcId="{301ABF5B-9EDC-4340-8F9B-14BCC56B8FEA}" destId="{F74968A3-DB40-4688-93C5-5D101C5EBA60}" srcOrd="0" destOrd="0" parTransId="{B2256E75-EAAF-42E9-8611-A83654B9A8CF}" sibTransId="{B9A7FA5D-115C-4A0B-BCDF-FC3896DF8F28}"/>
    <dgm:cxn modelId="{FCC3F2A9-633C-4DE5-9B4E-256436E6D804}" type="presParOf" srcId="{4AACC6BD-9905-422E-ACD5-10199E8F9947}" destId="{151F9266-CA4D-416E-899F-8855E4AFFFC2}" srcOrd="0" destOrd="0" presId="urn:microsoft.com/office/officeart/2005/8/layout/chevron2"/>
    <dgm:cxn modelId="{3DD2297F-9D2A-4D8C-99D6-27B978AE1DE3}" type="presParOf" srcId="{151F9266-CA4D-416E-899F-8855E4AFFFC2}" destId="{0CF1B453-3CD3-4DB0-95CA-4F29B7A9163D}" srcOrd="0" destOrd="0" presId="urn:microsoft.com/office/officeart/2005/8/layout/chevron2"/>
    <dgm:cxn modelId="{9AC8AA62-6118-45A6-82C8-7B051887D0C0}" type="presParOf" srcId="{151F9266-CA4D-416E-899F-8855E4AFFFC2}" destId="{FA8A55BE-7A33-479B-840E-B0BC2212C54E}" srcOrd="1" destOrd="0" presId="urn:microsoft.com/office/officeart/2005/8/layout/chevron2"/>
    <dgm:cxn modelId="{FA8F04FF-2A1C-40F4-B424-1816D250B5B7}" type="presParOf" srcId="{4AACC6BD-9905-422E-ACD5-10199E8F9947}" destId="{D1FA8C09-9787-4F98-9074-52DD2D616025}" srcOrd="1" destOrd="0" presId="urn:microsoft.com/office/officeart/2005/8/layout/chevron2"/>
    <dgm:cxn modelId="{FE7BECB5-C8C2-42BA-B37B-147D8A18F09B}" type="presParOf" srcId="{4AACC6BD-9905-422E-ACD5-10199E8F9947}" destId="{CCA01413-92D7-4BFE-9366-1908681C9757}" srcOrd="2" destOrd="0" presId="urn:microsoft.com/office/officeart/2005/8/layout/chevron2"/>
    <dgm:cxn modelId="{434AB212-3C4B-4D92-9CBC-C373EBA026D8}" type="presParOf" srcId="{CCA01413-92D7-4BFE-9366-1908681C9757}" destId="{E9ED3D28-323C-424D-8CDE-6914D7E990A2}" srcOrd="0" destOrd="0" presId="urn:microsoft.com/office/officeart/2005/8/layout/chevron2"/>
    <dgm:cxn modelId="{5265B207-4E7F-430F-9AC3-42B8B78D8BE2}" type="presParOf" srcId="{CCA01413-92D7-4BFE-9366-1908681C9757}" destId="{3485B398-96EA-4437-AC39-E55F60AC5754}" srcOrd="1" destOrd="0" presId="urn:microsoft.com/office/officeart/2005/8/layout/chevron2"/>
    <dgm:cxn modelId="{E83D375A-E423-40A0-B9C4-908BCE42B74B}" type="presParOf" srcId="{4AACC6BD-9905-422E-ACD5-10199E8F9947}" destId="{006F783A-8C9C-48B0-B5B0-18C1A0F4C337}" srcOrd="3" destOrd="0" presId="urn:microsoft.com/office/officeart/2005/8/layout/chevron2"/>
    <dgm:cxn modelId="{1FE6D296-CAA4-4452-9DF0-118335DAFE5B}" type="presParOf" srcId="{4AACC6BD-9905-422E-ACD5-10199E8F9947}" destId="{F2D6F80D-6D9A-4E16-8DDF-498AEAD62A56}" srcOrd="4" destOrd="0" presId="urn:microsoft.com/office/officeart/2005/8/layout/chevron2"/>
    <dgm:cxn modelId="{B8BCE451-BCB5-43D3-9B82-DEA1A977B279}" type="presParOf" srcId="{F2D6F80D-6D9A-4E16-8DDF-498AEAD62A56}" destId="{500C9B84-0DEC-4D67-A07A-857BAC272B38}" srcOrd="0" destOrd="0" presId="urn:microsoft.com/office/officeart/2005/8/layout/chevron2"/>
    <dgm:cxn modelId="{55D0D616-95D3-414D-AF41-233A0A058EB1}" type="presParOf" srcId="{F2D6F80D-6D9A-4E16-8DDF-498AEAD62A56}" destId="{8513B914-2118-42C9-8A61-26EB5419C8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50CD06-BA18-4A66-B1EC-60F88297DDB7}"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AU"/>
        </a:p>
      </dgm:t>
    </dgm:pt>
    <dgm:pt modelId="{5EA04D85-3442-48F4-BD25-D77496363087}">
      <dgm:prSet phldrT="[Text]"/>
      <dgm:spPr/>
      <dgm:t>
        <a:bodyPr/>
        <a:lstStyle/>
        <a:p>
          <a:r>
            <a:rPr lang="en-AU" dirty="0" smtClean="0"/>
            <a:t>Individual workers</a:t>
          </a:r>
          <a:endParaRPr lang="en-AU" dirty="0"/>
        </a:p>
      </dgm:t>
    </dgm:pt>
    <dgm:pt modelId="{7CCAC2C9-F5D1-4B62-BEF8-44DDC4B790BD}" type="parTrans" cxnId="{0F041DA4-3A42-43C3-AB17-6E79AFD3371C}">
      <dgm:prSet/>
      <dgm:spPr/>
      <dgm:t>
        <a:bodyPr/>
        <a:lstStyle/>
        <a:p>
          <a:endParaRPr lang="en-AU"/>
        </a:p>
      </dgm:t>
    </dgm:pt>
    <dgm:pt modelId="{A95DC19B-D012-45CA-9C2A-67EA1C559AFC}" type="sibTrans" cxnId="{0F041DA4-3A42-43C3-AB17-6E79AFD3371C}">
      <dgm:prSet/>
      <dgm:spPr/>
      <dgm:t>
        <a:bodyPr/>
        <a:lstStyle/>
        <a:p>
          <a:endParaRPr lang="en-AU"/>
        </a:p>
      </dgm:t>
    </dgm:pt>
    <dgm:pt modelId="{320B75F7-1EC8-400A-897D-C96C992F6388}">
      <dgm:prSet phldrT="[Text]"/>
      <dgm:spPr/>
      <dgm:t>
        <a:bodyPr/>
        <a:lstStyle/>
        <a:p>
          <a:r>
            <a:rPr lang="en-AU" dirty="0" smtClean="0"/>
            <a:t>Trade unions</a:t>
          </a:r>
          <a:endParaRPr lang="en-AU" dirty="0"/>
        </a:p>
      </dgm:t>
    </dgm:pt>
    <dgm:pt modelId="{9E1F9D95-76CD-4D5D-BE9C-56F67BBB9F1A}" type="parTrans" cxnId="{E8860687-6079-404F-AD5A-51AAE62BD55F}">
      <dgm:prSet/>
      <dgm:spPr/>
      <dgm:t>
        <a:bodyPr/>
        <a:lstStyle/>
        <a:p>
          <a:endParaRPr lang="en-AU"/>
        </a:p>
      </dgm:t>
    </dgm:pt>
    <dgm:pt modelId="{5694E55F-D0C4-4C57-9476-398A8F549C4C}" type="sibTrans" cxnId="{E8860687-6079-404F-AD5A-51AAE62BD55F}">
      <dgm:prSet/>
      <dgm:spPr/>
      <dgm:t>
        <a:bodyPr/>
        <a:lstStyle/>
        <a:p>
          <a:endParaRPr lang="en-AU"/>
        </a:p>
      </dgm:t>
    </dgm:pt>
    <dgm:pt modelId="{1511016C-2D00-4D58-9908-69317FFC89A4}">
      <dgm:prSet phldrT="[Text]"/>
      <dgm:spPr/>
      <dgm:t>
        <a:bodyPr/>
        <a:lstStyle/>
        <a:p>
          <a:r>
            <a:rPr lang="en-AU" dirty="0" smtClean="0"/>
            <a:t>Fair Work Ombudsman</a:t>
          </a:r>
          <a:endParaRPr lang="en-AU" dirty="0"/>
        </a:p>
      </dgm:t>
    </dgm:pt>
    <dgm:pt modelId="{F75DA927-590F-4374-8EF1-5ECA5DF840E9}" type="parTrans" cxnId="{501CA2B7-2C3A-4450-AF95-2B376E04AA21}">
      <dgm:prSet/>
      <dgm:spPr/>
      <dgm:t>
        <a:bodyPr/>
        <a:lstStyle/>
        <a:p>
          <a:endParaRPr lang="en-AU"/>
        </a:p>
      </dgm:t>
    </dgm:pt>
    <dgm:pt modelId="{A724F506-76B7-4307-97DB-5F53B6084819}" type="sibTrans" cxnId="{501CA2B7-2C3A-4450-AF95-2B376E04AA21}">
      <dgm:prSet/>
      <dgm:spPr/>
      <dgm:t>
        <a:bodyPr/>
        <a:lstStyle/>
        <a:p>
          <a:endParaRPr lang="en-AU"/>
        </a:p>
      </dgm:t>
    </dgm:pt>
    <dgm:pt modelId="{88E7DB09-4183-4636-9975-F09BA963FCDA}">
      <dgm:prSet phldrT="[Text]"/>
      <dgm:spPr/>
      <dgm:t>
        <a:bodyPr/>
        <a:lstStyle/>
        <a:p>
          <a:r>
            <a:rPr lang="en-AU" dirty="0" smtClean="0"/>
            <a:t>Courts</a:t>
          </a:r>
          <a:endParaRPr lang="en-AU" dirty="0"/>
        </a:p>
      </dgm:t>
    </dgm:pt>
    <dgm:pt modelId="{5BE60580-08D6-4696-B069-2EE416281C77}" type="parTrans" cxnId="{1C0F5C14-221D-4160-8E1F-988CE97B10F6}">
      <dgm:prSet/>
      <dgm:spPr/>
      <dgm:t>
        <a:bodyPr/>
        <a:lstStyle/>
        <a:p>
          <a:endParaRPr lang="en-AU"/>
        </a:p>
      </dgm:t>
    </dgm:pt>
    <dgm:pt modelId="{63E16D0F-2040-419E-9EFE-B58297A7812E}" type="sibTrans" cxnId="{1C0F5C14-221D-4160-8E1F-988CE97B10F6}">
      <dgm:prSet/>
      <dgm:spPr/>
      <dgm:t>
        <a:bodyPr/>
        <a:lstStyle/>
        <a:p>
          <a:endParaRPr lang="en-AU"/>
        </a:p>
      </dgm:t>
    </dgm:pt>
    <dgm:pt modelId="{6670480E-4116-4DD1-BA4F-F582777D7FFA}">
      <dgm:prSet phldrT="[Text]"/>
      <dgm:spPr/>
      <dgm:t>
        <a:bodyPr/>
        <a:lstStyle/>
        <a:p>
          <a:r>
            <a:rPr lang="en-AU" dirty="0" smtClean="0"/>
            <a:t>Employers</a:t>
          </a:r>
          <a:endParaRPr lang="en-AU" dirty="0"/>
        </a:p>
      </dgm:t>
    </dgm:pt>
    <dgm:pt modelId="{DFA59A74-88EC-4679-923D-9CD42A6288B9}" type="parTrans" cxnId="{2D5D03FD-B2C1-4570-AE95-36EEAEF2A128}">
      <dgm:prSet/>
      <dgm:spPr/>
      <dgm:t>
        <a:bodyPr/>
        <a:lstStyle/>
        <a:p>
          <a:endParaRPr lang="en-AU"/>
        </a:p>
      </dgm:t>
    </dgm:pt>
    <dgm:pt modelId="{3E85B661-7524-450E-945F-04E80B0B4644}" type="sibTrans" cxnId="{2D5D03FD-B2C1-4570-AE95-36EEAEF2A128}">
      <dgm:prSet/>
      <dgm:spPr/>
      <dgm:t>
        <a:bodyPr/>
        <a:lstStyle/>
        <a:p>
          <a:endParaRPr lang="en-AU"/>
        </a:p>
      </dgm:t>
    </dgm:pt>
    <dgm:pt modelId="{F3559113-00EC-4053-AF83-14D2D3D90E80}" type="pres">
      <dgm:prSet presAssocID="{3450CD06-BA18-4A66-B1EC-60F88297DDB7}" presName="Name0" presStyleCnt="0">
        <dgm:presLayoutVars>
          <dgm:chMax val="1"/>
          <dgm:dir/>
          <dgm:animLvl val="ctr"/>
          <dgm:resizeHandles val="exact"/>
        </dgm:presLayoutVars>
      </dgm:prSet>
      <dgm:spPr/>
      <dgm:t>
        <a:bodyPr/>
        <a:lstStyle/>
        <a:p>
          <a:endParaRPr lang="en-AU"/>
        </a:p>
      </dgm:t>
    </dgm:pt>
    <dgm:pt modelId="{97ABB64B-8F76-4400-9061-7595E0E8B5D0}" type="pres">
      <dgm:prSet presAssocID="{5EA04D85-3442-48F4-BD25-D77496363087}" presName="centerShape" presStyleLbl="node0" presStyleIdx="0" presStyleCnt="1"/>
      <dgm:spPr/>
      <dgm:t>
        <a:bodyPr/>
        <a:lstStyle/>
        <a:p>
          <a:endParaRPr lang="en-AU"/>
        </a:p>
      </dgm:t>
    </dgm:pt>
    <dgm:pt modelId="{B34438CF-CEF1-4683-B03F-5E43C6EAE102}" type="pres">
      <dgm:prSet presAssocID="{9E1F9D95-76CD-4D5D-BE9C-56F67BBB9F1A}" presName="parTrans" presStyleLbl="sibTrans2D1" presStyleIdx="0" presStyleCnt="4"/>
      <dgm:spPr/>
      <dgm:t>
        <a:bodyPr/>
        <a:lstStyle/>
        <a:p>
          <a:endParaRPr lang="en-AU"/>
        </a:p>
      </dgm:t>
    </dgm:pt>
    <dgm:pt modelId="{1E30B84F-6356-44FB-8C93-DB78D99F7116}" type="pres">
      <dgm:prSet presAssocID="{9E1F9D95-76CD-4D5D-BE9C-56F67BBB9F1A}" presName="connectorText" presStyleLbl="sibTrans2D1" presStyleIdx="0" presStyleCnt="4"/>
      <dgm:spPr/>
      <dgm:t>
        <a:bodyPr/>
        <a:lstStyle/>
        <a:p>
          <a:endParaRPr lang="en-AU"/>
        </a:p>
      </dgm:t>
    </dgm:pt>
    <dgm:pt modelId="{890DDC5C-DDAB-44B8-9B8B-0E2D55835183}" type="pres">
      <dgm:prSet presAssocID="{320B75F7-1EC8-400A-897D-C96C992F6388}" presName="node" presStyleLbl="node1" presStyleIdx="0" presStyleCnt="4">
        <dgm:presLayoutVars>
          <dgm:bulletEnabled val="1"/>
        </dgm:presLayoutVars>
      </dgm:prSet>
      <dgm:spPr/>
      <dgm:t>
        <a:bodyPr/>
        <a:lstStyle/>
        <a:p>
          <a:endParaRPr lang="en-AU"/>
        </a:p>
      </dgm:t>
    </dgm:pt>
    <dgm:pt modelId="{BB8C67BE-7396-4C69-93F7-BE1A58CBA600}" type="pres">
      <dgm:prSet presAssocID="{F75DA927-590F-4374-8EF1-5ECA5DF840E9}" presName="parTrans" presStyleLbl="sibTrans2D1" presStyleIdx="1" presStyleCnt="4"/>
      <dgm:spPr/>
      <dgm:t>
        <a:bodyPr/>
        <a:lstStyle/>
        <a:p>
          <a:endParaRPr lang="en-AU"/>
        </a:p>
      </dgm:t>
    </dgm:pt>
    <dgm:pt modelId="{9F4E6AF0-1879-4691-A11A-64C32CFD396A}" type="pres">
      <dgm:prSet presAssocID="{F75DA927-590F-4374-8EF1-5ECA5DF840E9}" presName="connectorText" presStyleLbl="sibTrans2D1" presStyleIdx="1" presStyleCnt="4"/>
      <dgm:spPr/>
      <dgm:t>
        <a:bodyPr/>
        <a:lstStyle/>
        <a:p>
          <a:endParaRPr lang="en-AU"/>
        </a:p>
      </dgm:t>
    </dgm:pt>
    <dgm:pt modelId="{34CA2CF3-74AA-442E-89A7-C9D98403E766}" type="pres">
      <dgm:prSet presAssocID="{1511016C-2D00-4D58-9908-69317FFC89A4}" presName="node" presStyleLbl="node1" presStyleIdx="1" presStyleCnt="4">
        <dgm:presLayoutVars>
          <dgm:bulletEnabled val="1"/>
        </dgm:presLayoutVars>
      </dgm:prSet>
      <dgm:spPr/>
      <dgm:t>
        <a:bodyPr/>
        <a:lstStyle/>
        <a:p>
          <a:endParaRPr lang="en-AU"/>
        </a:p>
      </dgm:t>
    </dgm:pt>
    <dgm:pt modelId="{E4EEFF5C-6B31-4031-8CD0-3952C2586884}" type="pres">
      <dgm:prSet presAssocID="{5BE60580-08D6-4696-B069-2EE416281C77}" presName="parTrans" presStyleLbl="sibTrans2D1" presStyleIdx="2" presStyleCnt="4"/>
      <dgm:spPr/>
      <dgm:t>
        <a:bodyPr/>
        <a:lstStyle/>
        <a:p>
          <a:endParaRPr lang="en-AU"/>
        </a:p>
      </dgm:t>
    </dgm:pt>
    <dgm:pt modelId="{C28CC825-99C3-4386-BF95-339BAAD06223}" type="pres">
      <dgm:prSet presAssocID="{5BE60580-08D6-4696-B069-2EE416281C77}" presName="connectorText" presStyleLbl="sibTrans2D1" presStyleIdx="2" presStyleCnt="4"/>
      <dgm:spPr/>
      <dgm:t>
        <a:bodyPr/>
        <a:lstStyle/>
        <a:p>
          <a:endParaRPr lang="en-AU"/>
        </a:p>
      </dgm:t>
    </dgm:pt>
    <dgm:pt modelId="{F58F0E62-71FC-4CBE-902F-B8F61307F1EC}" type="pres">
      <dgm:prSet presAssocID="{88E7DB09-4183-4636-9975-F09BA963FCDA}" presName="node" presStyleLbl="node1" presStyleIdx="2" presStyleCnt="4">
        <dgm:presLayoutVars>
          <dgm:bulletEnabled val="1"/>
        </dgm:presLayoutVars>
      </dgm:prSet>
      <dgm:spPr/>
      <dgm:t>
        <a:bodyPr/>
        <a:lstStyle/>
        <a:p>
          <a:endParaRPr lang="en-AU"/>
        </a:p>
      </dgm:t>
    </dgm:pt>
    <dgm:pt modelId="{1B5412F2-8335-4206-8A6F-D39C99BA15F4}" type="pres">
      <dgm:prSet presAssocID="{DFA59A74-88EC-4679-923D-9CD42A6288B9}" presName="parTrans" presStyleLbl="sibTrans2D1" presStyleIdx="3" presStyleCnt="4"/>
      <dgm:spPr/>
      <dgm:t>
        <a:bodyPr/>
        <a:lstStyle/>
        <a:p>
          <a:endParaRPr lang="en-AU"/>
        </a:p>
      </dgm:t>
    </dgm:pt>
    <dgm:pt modelId="{C281FF3D-D680-40D6-8599-9E5FAA28FED7}" type="pres">
      <dgm:prSet presAssocID="{DFA59A74-88EC-4679-923D-9CD42A6288B9}" presName="connectorText" presStyleLbl="sibTrans2D1" presStyleIdx="3" presStyleCnt="4"/>
      <dgm:spPr/>
      <dgm:t>
        <a:bodyPr/>
        <a:lstStyle/>
        <a:p>
          <a:endParaRPr lang="en-AU"/>
        </a:p>
      </dgm:t>
    </dgm:pt>
    <dgm:pt modelId="{DC34A63D-6C2A-4F6A-8A15-47AF6F2E6D29}" type="pres">
      <dgm:prSet presAssocID="{6670480E-4116-4DD1-BA4F-F582777D7FFA}" presName="node" presStyleLbl="node1" presStyleIdx="3" presStyleCnt="4">
        <dgm:presLayoutVars>
          <dgm:bulletEnabled val="1"/>
        </dgm:presLayoutVars>
      </dgm:prSet>
      <dgm:spPr/>
      <dgm:t>
        <a:bodyPr/>
        <a:lstStyle/>
        <a:p>
          <a:endParaRPr lang="en-AU"/>
        </a:p>
      </dgm:t>
    </dgm:pt>
  </dgm:ptLst>
  <dgm:cxnLst>
    <dgm:cxn modelId="{8BF51252-2D2A-415F-838A-776935AEF136}" type="presOf" srcId="{F75DA927-590F-4374-8EF1-5ECA5DF840E9}" destId="{9F4E6AF0-1879-4691-A11A-64C32CFD396A}" srcOrd="1" destOrd="0" presId="urn:microsoft.com/office/officeart/2005/8/layout/radial5"/>
    <dgm:cxn modelId="{9FE5B74E-FA3D-48CE-8DBE-CA75D1B547FF}" type="presOf" srcId="{88E7DB09-4183-4636-9975-F09BA963FCDA}" destId="{F58F0E62-71FC-4CBE-902F-B8F61307F1EC}" srcOrd="0" destOrd="0" presId="urn:microsoft.com/office/officeart/2005/8/layout/radial5"/>
    <dgm:cxn modelId="{2D5D03FD-B2C1-4570-AE95-36EEAEF2A128}" srcId="{5EA04D85-3442-48F4-BD25-D77496363087}" destId="{6670480E-4116-4DD1-BA4F-F582777D7FFA}" srcOrd="3" destOrd="0" parTransId="{DFA59A74-88EC-4679-923D-9CD42A6288B9}" sibTransId="{3E85B661-7524-450E-945F-04E80B0B4644}"/>
    <dgm:cxn modelId="{E3AFD220-4EBA-4DFD-9EB1-CEB28F65C61B}" type="presOf" srcId="{9E1F9D95-76CD-4D5D-BE9C-56F67BBB9F1A}" destId="{1E30B84F-6356-44FB-8C93-DB78D99F7116}" srcOrd="1" destOrd="0" presId="urn:microsoft.com/office/officeart/2005/8/layout/radial5"/>
    <dgm:cxn modelId="{0F041DA4-3A42-43C3-AB17-6E79AFD3371C}" srcId="{3450CD06-BA18-4A66-B1EC-60F88297DDB7}" destId="{5EA04D85-3442-48F4-BD25-D77496363087}" srcOrd="0" destOrd="0" parTransId="{7CCAC2C9-F5D1-4B62-BEF8-44DDC4B790BD}" sibTransId="{A95DC19B-D012-45CA-9C2A-67EA1C559AFC}"/>
    <dgm:cxn modelId="{B25ACF41-EAB3-46CF-973C-9C9266E8682D}" type="presOf" srcId="{5BE60580-08D6-4696-B069-2EE416281C77}" destId="{E4EEFF5C-6B31-4031-8CD0-3952C2586884}" srcOrd="0" destOrd="0" presId="urn:microsoft.com/office/officeart/2005/8/layout/radial5"/>
    <dgm:cxn modelId="{E8860687-6079-404F-AD5A-51AAE62BD55F}" srcId="{5EA04D85-3442-48F4-BD25-D77496363087}" destId="{320B75F7-1EC8-400A-897D-C96C992F6388}" srcOrd="0" destOrd="0" parTransId="{9E1F9D95-76CD-4D5D-BE9C-56F67BBB9F1A}" sibTransId="{5694E55F-D0C4-4C57-9476-398A8F549C4C}"/>
    <dgm:cxn modelId="{5A805AB6-E905-4AFC-BC5F-B6FD390CB74C}" type="presOf" srcId="{320B75F7-1EC8-400A-897D-C96C992F6388}" destId="{890DDC5C-DDAB-44B8-9B8B-0E2D55835183}" srcOrd="0" destOrd="0" presId="urn:microsoft.com/office/officeart/2005/8/layout/radial5"/>
    <dgm:cxn modelId="{3F03FD3D-946A-4110-A6DE-4D9367C200ED}" type="presOf" srcId="{DFA59A74-88EC-4679-923D-9CD42A6288B9}" destId="{1B5412F2-8335-4206-8A6F-D39C99BA15F4}" srcOrd="0" destOrd="0" presId="urn:microsoft.com/office/officeart/2005/8/layout/radial5"/>
    <dgm:cxn modelId="{6E8BA4BD-41FA-46A4-99C4-957F3C0D8E73}" type="presOf" srcId="{3450CD06-BA18-4A66-B1EC-60F88297DDB7}" destId="{F3559113-00EC-4053-AF83-14D2D3D90E80}" srcOrd="0" destOrd="0" presId="urn:microsoft.com/office/officeart/2005/8/layout/radial5"/>
    <dgm:cxn modelId="{ECEB382B-0E8C-4248-B637-43B266480666}" type="presOf" srcId="{6670480E-4116-4DD1-BA4F-F582777D7FFA}" destId="{DC34A63D-6C2A-4F6A-8A15-47AF6F2E6D29}" srcOrd="0" destOrd="0" presId="urn:microsoft.com/office/officeart/2005/8/layout/radial5"/>
    <dgm:cxn modelId="{46A9C44C-C683-4933-82D1-32BF0D1652B0}" type="presOf" srcId="{DFA59A74-88EC-4679-923D-9CD42A6288B9}" destId="{C281FF3D-D680-40D6-8599-9E5FAA28FED7}" srcOrd="1" destOrd="0" presId="urn:microsoft.com/office/officeart/2005/8/layout/radial5"/>
    <dgm:cxn modelId="{1C0F5C14-221D-4160-8E1F-988CE97B10F6}" srcId="{5EA04D85-3442-48F4-BD25-D77496363087}" destId="{88E7DB09-4183-4636-9975-F09BA963FCDA}" srcOrd="2" destOrd="0" parTransId="{5BE60580-08D6-4696-B069-2EE416281C77}" sibTransId="{63E16D0F-2040-419E-9EFE-B58297A7812E}"/>
    <dgm:cxn modelId="{8CECAEC6-756A-4836-A1F1-356A22501779}" type="presOf" srcId="{5BE60580-08D6-4696-B069-2EE416281C77}" destId="{C28CC825-99C3-4386-BF95-339BAAD06223}" srcOrd="1" destOrd="0" presId="urn:microsoft.com/office/officeart/2005/8/layout/radial5"/>
    <dgm:cxn modelId="{501CA2B7-2C3A-4450-AF95-2B376E04AA21}" srcId="{5EA04D85-3442-48F4-BD25-D77496363087}" destId="{1511016C-2D00-4D58-9908-69317FFC89A4}" srcOrd="1" destOrd="0" parTransId="{F75DA927-590F-4374-8EF1-5ECA5DF840E9}" sibTransId="{A724F506-76B7-4307-97DB-5F53B6084819}"/>
    <dgm:cxn modelId="{C9B5D930-AF08-4066-AEE6-1EE37E504077}" type="presOf" srcId="{9E1F9D95-76CD-4D5D-BE9C-56F67BBB9F1A}" destId="{B34438CF-CEF1-4683-B03F-5E43C6EAE102}" srcOrd="0" destOrd="0" presId="urn:microsoft.com/office/officeart/2005/8/layout/radial5"/>
    <dgm:cxn modelId="{8608ED78-0A02-4374-BBA8-42D7A95E9FF6}" type="presOf" srcId="{F75DA927-590F-4374-8EF1-5ECA5DF840E9}" destId="{BB8C67BE-7396-4C69-93F7-BE1A58CBA600}" srcOrd="0" destOrd="0" presId="urn:microsoft.com/office/officeart/2005/8/layout/radial5"/>
    <dgm:cxn modelId="{DFF5B123-A2EA-4744-93FD-3CB47807466C}" type="presOf" srcId="{5EA04D85-3442-48F4-BD25-D77496363087}" destId="{97ABB64B-8F76-4400-9061-7595E0E8B5D0}" srcOrd="0" destOrd="0" presId="urn:microsoft.com/office/officeart/2005/8/layout/radial5"/>
    <dgm:cxn modelId="{F97A6E83-D885-4212-A2D0-DB392DD47B1C}" type="presOf" srcId="{1511016C-2D00-4D58-9908-69317FFC89A4}" destId="{34CA2CF3-74AA-442E-89A7-C9D98403E766}" srcOrd="0" destOrd="0" presId="urn:microsoft.com/office/officeart/2005/8/layout/radial5"/>
    <dgm:cxn modelId="{F5C45284-8D1F-4731-A6E2-C4674382495A}" type="presParOf" srcId="{F3559113-00EC-4053-AF83-14D2D3D90E80}" destId="{97ABB64B-8F76-4400-9061-7595E0E8B5D0}" srcOrd="0" destOrd="0" presId="urn:microsoft.com/office/officeart/2005/8/layout/radial5"/>
    <dgm:cxn modelId="{644FFC36-26B3-43DB-87A6-7285EFBD886D}" type="presParOf" srcId="{F3559113-00EC-4053-AF83-14D2D3D90E80}" destId="{B34438CF-CEF1-4683-B03F-5E43C6EAE102}" srcOrd="1" destOrd="0" presId="urn:microsoft.com/office/officeart/2005/8/layout/radial5"/>
    <dgm:cxn modelId="{C68AC9D6-8954-4654-9DE6-50D8CEE5BAD1}" type="presParOf" srcId="{B34438CF-CEF1-4683-B03F-5E43C6EAE102}" destId="{1E30B84F-6356-44FB-8C93-DB78D99F7116}" srcOrd="0" destOrd="0" presId="urn:microsoft.com/office/officeart/2005/8/layout/radial5"/>
    <dgm:cxn modelId="{9049C486-F853-4790-B399-90220349A29E}" type="presParOf" srcId="{F3559113-00EC-4053-AF83-14D2D3D90E80}" destId="{890DDC5C-DDAB-44B8-9B8B-0E2D55835183}" srcOrd="2" destOrd="0" presId="urn:microsoft.com/office/officeart/2005/8/layout/radial5"/>
    <dgm:cxn modelId="{A7A07445-D994-493D-96A1-4B3E4204E42E}" type="presParOf" srcId="{F3559113-00EC-4053-AF83-14D2D3D90E80}" destId="{BB8C67BE-7396-4C69-93F7-BE1A58CBA600}" srcOrd="3" destOrd="0" presId="urn:microsoft.com/office/officeart/2005/8/layout/radial5"/>
    <dgm:cxn modelId="{1524E37D-FF13-421D-AAA0-FB78F5B7649D}" type="presParOf" srcId="{BB8C67BE-7396-4C69-93F7-BE1A58CBA600}" destId="{9F4E6AF0-1879-4691-A11A-64C32CFD396A}" srcOrd="0" destOrd="0" presId="urn:microsoft.com/office/officeart/2005/8/layout/radial5"/>
    <dgm:cxn modelId="{990A4E2D-02E6-4694-9D6D-5849C42FF587}" type="presParOf" srcId="{F3559113-00EC-4053-AF83-14D2D3D90E80}" destId="{34CA2CF3-74AA-442E-89A7-C9D98403E766}" srcOrd="4" destOrd="0" presId="urn:microsoft.com/office/officeart/2005/8/layout/radial5"/>
    <dgm:cxn modelId="{9D0CAC2D-F1D6-4C70-A510-24FE6BCC8DC1}" type="presParOf" srcId="{F3559113-00EC-4053-AF83-14D2D3D90E80}" destId="{E4EEFF5C-6B31-4031-8CD0-3952C2586884}" srcOrd="5" destOrd="0" presId="urn:microsoft.com/office/officeart/2005/8/layout/radial5"/>
    <dgm:cxn modelId="{6E1AD31C-5423-4D16-B9C6-211C0456CA8B}" type="presParOf" srcId="{E4EEFF5C-6B31-4031-8CD0-3952C2586884}" destId="{C28CC825-99C3-4386-BF95-339BAAD06223}" srcOrd="0" destOrd="0" presId="urn:microsoft.com/office/officeart/2005/8/layout/radial5"/>
    <dgm:cxn modelId="{3F798A39-7809-420C-82E9-67FF75EB7966}" type="presParOf" srcId="{F3559113-00EC-4053-AF83-14D2D3D90E80}" destId="{F58F0E62-71FC-4CBE-902F-B8F61307F1EC}" srcOrd="6" destOrd="0" presId="urn:microsoft.com/office/officeart/2005/8/layout/radial5"/>
    <dgm:cxn modelId="{0D6683CD-B2F0-44AD-9A63-7FD0AC704E01}" type="presParOf" srcId="{F3559113-00EC-4053-AF83-14D2D3D90E80}" destId="{1B5412F2-8335-4206-8A6F-D39C99BA15F4}" srcOrd="7" destOrd="0" presId="urn:microsoft.com/office/officeart/2005/8/layout/radial5"/>
    <dgm:cxn modelId="{2A6A11C5-455B-4B82-B343-F40F81EB6F9E}" type="presParOf" srcId="{1B5412F2-8335-4206-8A6F-D39C99BA15F4}" destId="{C281FF3D-D680-40D6-8599-9E5FAA28FED7}" srcOrd="0" destOrd="0" presId="urn:microsoft.com/office/officeart/2005/8/layout/radial5"/>
    <dgm:cxn modelId="{8EDFEEDA-F7AE-4CA7-9051-26894891B44D}" type="presParOf" srcId="{F3559113-00EC-4053-AF83-14D2D3D90E80}" destId="{DC34A63D-6C2A-4F6A-8A15-47AF6F2E6D2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8F110-03D3-4B29-AF02-C06DE71A438C}">
      <dsp:nvSpPr>
        <dsp:cNvPr id="0" name=""/>
        <dsp:cNvSpPr/>
      </dsp:nvSpPr>
      <dsp:spPr>
        <a:xfrm rot="5400000">
          <a:off x="4810718" y="106588"/>
          <a:ext cx="1611684" cy="140216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t>The Federal Court</a:t>
          </a:r>
          <a:endParaRPr lang="en-AU" sz="1300" kern="1200" dirty="0"/>
        </a:p>
      </dsp:txBody>
      <dsp:txXfrm rot="-5400000">
        <a:off x="5133981" y="252983"/>
        <a:ext cx="965157" cy="1109376"/>
      </dsp:txXfrm>
    </dsp:sp>
    <dsp:sp modelId="{BFA1E566-5C18-4918-9FA3-784347E00B76}">
      <dsp:nvSpPr>
        <dsp:cNvPr id="0" name=""/>
        <dsp:cNvSpPr/>
      </dsp:nvSpPr>
      <dsp:spPr>
        <a:xfrm>
          <a:off x="6360192" y="324165"/>
          <a:ext cx="179863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AU" sz="1300" kern="1200" dirty="0" smtClean="0"/>
            <a:t>Commence proceedings</a:t>
          </a:r>
          <a:endParaRPr lang="en-AU" sz="1300" kern="1200" dirty="0"/>
        </a:p>
      </dsp:txBody>
      <dsp:txXfrm>
        <a:off x="6360192" y="324165"/>
        <a:ext cx="1798639" cy="967010"/>
      </dsp:txXfrm>
    </dsp:sp>
    <dsp:sp modelId="{63483A95-C9D0-4D04-B3B0-C506599C6E6B}">
      <dsp:nvSpPr>
        <dsp:cNvPr id="0" name=""/>
        <dsp:cNvSpPr/>
      </dsp:nvSpPr>
      <dsp:spPr>
        <a:xfrm rot="5400000">
          <a:off x="3296379" y="106588"/>
          <a:ext cx="1611684" cy="140216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AU" sz="3600" kern="1200"/>
        </a:p>
      </dsp:txBody>
      <dsp:txXfrm rot="-5400000">
        <a:off x="3619642" y="252983"/>
        <a:ext cx="965157" cy="1109376"/>
      </dsp:txXfrm>
    </dsp:sp>
    <dsp:sp modelId="{511B8C2D-E03C-4C59-81A3-78878C69A5C0}">
      <dsp:nvSpPr>
        <dsp:cNvPr id="0" name=""/>
        <dsp:cNvSpPr/>
      </dsp:nvSpPr>
      <dsp:spPr>
        <a:xfrm rot="5400000">
          <a:off x="4050648" y="1474586"/>
          <a:ext cx="1611684" cy="140216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t>Mediation</a:t>
          </a:r>
          <a:endParaRPr lang="en-AU" sz="1300" kern="1200" dirty="0"/>
        </a:p>
      </dsp:txBody>
      <dsp:txXfrm rot="-5400000">
        <a:off x="4373911" y="1620981"/>
        <a:ext cx="965157" cy="1109376"/>
      </dsp:txXfrm>
    </dsp:sp>
    <dsp:sp modelId="{9932E23A-BE29-4480-9642-74B99F1ECD96}">
      <dsp:nvSpPr>
        <dsp:cNvPr id="0" name=""/>
        <dsp:cNvSpPr/>
      </dsp:nvSpPr>
      <dsp:spPr>
        <a:xfrm>
          <a:off x="2356767" y="1692163"/>
          <a:ext cx="174061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r" defTabSz="577850">
            <a:lnSpc>
              <a:spcPct val="90000"/>
            </a:lnSpc>
            <a:spcBef>
              <a:spcPct val="0"/>
            </a:spcBef>
            <a:spcAft>
              <a:spcPct val="35000"/>
            </a:spcAft>
          </a:pPr>
          <a:r>
            <a:rPr lang="en-AU" sz="1300" kern="1200" dirty="0" smtClean="0"/>
            <a:t>Seek to dispute resolution techniques to make an agreement</a:t>
          </a:r>
          <a:endParaRPr lang="en-AU" sz="1300" kern="1200" dirty="0"/>
        </a:p>
      </dsp:txBody>
      <dsp:txXfrm>
        <a:off x="2356767" y="1692163"/>
        <a:ext cx="1740619" cy="967010"/>
      </dsp:txXfrm>
    </dsp:sp>
    <dsp:sp modelId="{A731FF9F-12C9-4BCC-AE9F-20A660663456}">
      <dsp:nvSpPr>
        <dsp:cNvPr id="0" name=""/>
        <dsp:cNvSpPr/>
      </dsp:nvSpPr>
      <dsp:spPr>
        <a:xfrm rot="5400000">
          <a:off x="5564987" y="1474586"/>
          <a:ext cx="1611684" cy="140216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AU" sz="3600" kern="1200"/>
        </a:p>
      </dsp:txBody>
      <dsp:txXfrm rot="-5400000">
        <a:off x="5888250" y="1620981"/>
        <a:ext cx="965157" cy="1109376"/>
      </dsp:txXfrm>
    </dsp:sp>
    <dsp:sp modelId="{34971117-39EC-419F-AFD1-7FF7C7D0114B}">
      <dsp:nvSpPr>
        <dsp:cNvPr id="0" name=""/>
        <dsp:cNvSpPr/>
      </dsp:nvSpPr>
      <dsp:spPr>
        <a:xfrm rot="5400000">
          <a:off x="4810718" y="2842584"/>
          <a:ext cx="1611684" cy="140216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t>Settlements</a:t>
          </a:r>
          <a:endParaRPr lang="en-AU" sz="1300" kern="1200" dirty="0"/>
        </a:p>
      </dsp:txBody>
      <dsp:txXfrm rot="-5400000">
        <a:off x="5133981" y="2988979"/>
        <a:ext cx="965157" cy="1109376"/>
      </dsp:txXfrm>
    </dsp:sp>
    <dsp:sp modelId="{111C8DE1-3E6B-4AA5-B5DA-DFFD40D181FB}">
      <dsp:nvSpPr>
        <dsp:cNvPr id="0" name=""/>
        <dsp:cNvSpPr/>
      </dsp:nvSpPr>
      <dsp:spPr>
        <a:xfrm>
          <a:off x="6360192" y="3060161"/>
          <a:ext cx="179863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AU" sz="1300" kern="1200" dirty="0" smtClean="0"/>
            <a:t>Using a deed to resolve the underpayment might be in the best interests of all involved </a:t>
          </a:r>
          <a:endParaRPr lang="en-AU" sz="1300" kern="1200" dirty="0"/>
        </a:p>
      </dsp:txBody>
      <dsp:txXfrm>
        <a:off x="6360192" y="3060161"/>
        <a:ext cx="1798639" cy="967010"/>
      </dsp:txXfrm>
    </dsp:sp>
    <dsp:sp modelId="{945F52DC-9CCB-4C90-AF8D-FFFC5E3EA85B}">
      <dsp:nvSpPr>
        <dsp:cNvPr id="0" name=""/>
        <dsp:cNvSpPr/>
      </dsp:nvSpPr>
      <dsp:spPr>
        <a:xfrm rot="5400000">
          <a:off x="3296379" y="2842584"/>
          <a:ext cx="1611684" cy="140216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AU" sz="3600" kern="1200"/>
        </a:p>
      </dsp:txBody>
      <dsp:txXfrm rot="-5400000">
        <a:off x="3619642" y="2988979"/>
        <a:ext cx="965157" cy="1109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1D259-6AF7-4720-A69F-73EA1F873DDC}">
      <dsp:nvSpPr>
        <dsp:cNvPr id="0" name=""/>
        <dsp:cNvSpPr/>
      </dsp:nvSpPr>
      <dsp:spPr>
        <a:xfrm>
          <a:off x="0" y="397668"/>
          <a:ext cx="10515600" cy="53022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66D849-AEC5-4AF7-89A6-27613518E271}">
      <dsp:nvSpPr>
        <dsp:cNvPr id="0" name=""/>
        <dsp:cNvSpPr/>
      </dsp:nvSpPr>
      <dsp:spPr>
        <a:xfrm>
          <a:off x="0" y="0"/>
          <a:ext cx="9464040" cy="530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AU" sz="1800" kern="1200" dirty="0" smtClean="0"/>
            <a:t>The difference between employees and contractors?</a:t>
          </a:r>
          <a:endParaRPr lang="en-AU" sz="1800" kern="1200" dirty="0"/>
        </a:p>
      </dsp:txBody>
      <dsp:txXfrm>
        <a:off x="0" y="0"/>
        <a:ext cx="9464040" cy="530225"/>
      </dsp:txXfrm>
    </dsp:sp>
    <dsp:sp modelId="{496F221E-CF0C-47EF-B2C0-C2BD3BB38EC4}">
      <dsp:nvSpPr>
        <dsp:cNvPr id="0" name=""/>
        <dsp:cNvSpPr/>
      </dsp:nvSpPr>
      <dsp:spPr>
        <a:xfrm>
          <a:off x="4699607" y="655770"/>
          <a:ext cx="132556" cy="1325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B697D-76A9-4BF5-9DC4-22C22C5AE545}">
      <dsp:nvSpPr>
        <dsp:cNvPr id="0" name=""/>
        <dsp:cNvSpPr/>
      </dsp:nvSpPr>
      <dsp:spPr>
        <a:xfrm>
          <a:off x="4206239" y="27420"/>
          <a:ext cx="6309360" cy="2071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AU" sz="1300" kern="1200" dirty="0" smtClean="0"/>
            <a:t>Provide their "labour"</a:t>
          </a:r>
          <a:endParaRPr lang="en-AU" sz="1300" kern="1200" dirty="0"/>
        </a:p>
        <a:p>
          <a:pPr marL="114300" lvl="1" indent="-114300" algn="l" defTabSz="577850">
            <a:lnSpc>
              <a:spcPct val="90000"/>
            </a:lnSpc>
            <a:spcBef>
              <a:spcPct val="0"/>
            </a:spcBef>
            <a:spcAft>
              <a:spcPct val="15000"/>
            </a:spcAft>
            <a:buChar char="••"/>
          </a:pPr>
          <a:r>
            <a:rPr lang="en-AU" sz="1300" kern="1200" dirty="0" smtClean="0"/>
            <a:t>Engaged full-time, part-time or casually</a:t>
          </a:r>
          <a:endParaRPr lang="en-AU" sz="1300" kern="1200" dirty="0"/>
        </a:p>
        <a:p>
          <a:pPr marL="114300" lvl="1" indent="-114300" algn="l" defTabSz="577850">
            <a:lnSpc>
              <a:spcPct val="90000"/>
            </a:lnSpc>
            <a:spcBef>
              <a:spcPct val="0"/>
            </a:spcBef>
            <a:spcAft>
              <a:spcPct val="15000"/>
            </a:spcAft>
            <a:buChar char="••"/>
          </a:pPr>
          <a:r>
            <a:rPr lang="en-AU" sz="1300" kern="1200" dirty="0" smtClean="0"/>
            <a:t>Duties of fidelity and good faith to employer</a:t>
          </a:r>
          <a:endParaRPr lang="en-AU" sz="1300" kern="1200" dirty="0"/>
        </a:p>
        <a:p>
          <a:pPr marL="114300" lvl="1" indent="-114300" algn="l" defTabSz="577850">
            <a:lnSpc>
              <a:spcPct val="90000"/>
            </a:lnSpc>
            <a:spcBef>
              <a:spcPct val="0"/>
            </a:spcBef>
            <a:spcAft>
              <a:spcPct val="15000"/>
            </a:spcAft>
            <a:buChar char="••"/>
          </a:pPr>
          <a:r>
            <a:rPr lang="en-AU" sz="1300" kern="1200" dirty="0" smtClean="0"/>
            <a:t>Have less control over how they work, when or where</a:t>
          </a:r>
          <a:endParaRPr lang="en-AU" sz="1300" kern="1200" dirty="0"/>
        </a:p>
        <a:p>
          <a:pPr marL="114300" lvl="1" indent="-114300" algn="l" defTabSz="577850">
            <a:lnSpc>
              <a:spcPct val="90000"/>
            </a:lnSpc>
            <a:spcBef>
              <a:spcPct val="0"/>
            </a:spcBef>
            <a:spcAft>
              <a:spcPct val="15000"/>
            </a:spcAft>
            <a:buChar char="••"/>
          </a:pPr>
          <a:r>
            <a:rPr lang="en-AU" sz="1300" kern="1200" dirty="0" smtClean="0"/>
            <a:t>Legislated entitlements such as Fair Work Act, State Industrial Relations Acts, Superannuation Acts, WorkCover etc</a:t>
          </a:r>
          <a:endParaRPr lang="en-AU" sz="1300" kern="1200" dirty="0"/>
        </a:p>
      </dsp:txBody>
      <dsp:txXfrm>
        <a:off x="4206239" y="286365"/>
        <a:ext cx="5532525" cy="1553669"/>
      </dsp:txXfrm>
    </dsp:sp>
    <dsp:sp modelId="{EC3597EA-DC31-4C06-A056-DCE2A2BE3DA1}">
      <dsp:nvSpPr>
        <dsp:cNvPr id="0" name=""/>
        <dsp:cNvSpPr/>
      </dsp:nvSpPr>
      <dsp:spPr>
        <a:xfrm>
          <a:off x="0" y="531"/>
          <a:ext cx="4206240" cy="2071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en-AU" sz="5600" kern="1200" dirty="0" smtClean="0"/>
            <a:t>Employees</a:t>
          </a:r>
          <a:endParaRPr lang="en-AU" sz="5600" kern="1200" dirty="0"/>
        </a:p>
      </dsp:txBody>
      <dsp:txXfrm>
        <a:off x="101125" y="101656"/>
        <a:ext cx="4003990" cy="1869309"/>
      </dsp:txXfrm>
    </dsp:sp>
    <dsp:sp modelId="{B6E5708E-9BFD-4023-A8E1-51044AC96650}">
      <dsp:nvSpPr>
        <dsp:cNvPr id="0" name=""/>
        <dsp:cNvSpPr/>
      </dsp:nvSpPr>
      <dsp:spPr>
        <a:xfrm>
          <a:off x="4206240" y="2279246"/>
          <a:ext cx="6309360" cy="2071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AU" sz="1300" kern="1200" dirty="0" smtClean="0"/>
            <a:t>Hired to provide a service or a result</a:t>
          </a:r>
          <a:endParaRPr lang="en-AU" sz="1300" kern="1200" dirty="0"/>
        </a:p>
        <a:p>
          <a:pPr marL="114300" lvl="1" indent="-114300" algn="l" defTabSz="577850">
            <a:lnSpc>
              <a:spcPct val="90000"/>
            </a:lnSpc>
            <a:spcBef>
              <a:spcPct val="0"/>
            </a:spcBef>
            <a:spcAft>
              <a:spcPct val="15000"/>
            </a:spcAft>
            <a:buChar char="••"/>
          </a:pPr>
          <a:r>
            <a:rPr lang="en-AU" sz="1300" kern="1200" dirty="0" smtClean="0"/>
            <a:t>Running own independent business separate from the business that hires it</a:t>
          </a:r>
          <a:endParaRPr lang="en-AU" sz="1300" kern="1200" dirty="0"/>
        </a:p>
        <a:p>
          <a:pPr marL="114300" lvl="1" indent="-114300" algn="l" defTabSz="577850">
            <a:lnSpc>
              <a:spcPct val="90000"/>
            </a:lnSpc>
            <a:spcBef>
              <a:spcPct val="0"/>
            </a:spcBef>
            <a:spcAft>
              <a:spcPct val="15000"/>
            </a:spcAft>
            <a:buChar char="••"/>
          </a:pPr>
          <a:r>
            <a:rPr lang="en-AU" sz="1300" kern="1200" dirty="0" smtClean="0"/>
            <a:t>Independence, freedom, little or no control over how work is performed, autonomous working environment</a:t>
          </a:r>
          <a:endParaRPr lang="en-AU" sz="1300" kern="1200" dirty="0"/>
        </a:p>
        <a:p>
          <a:pPr marL="114300" lvl="1" indent="-114300" algn="l" defTabSz="577850">
            <a:lnSpc>
              <a:spcPct val="90000"/>
            </a:lnSpc>
            <a:spcBef>
              <a:spcPct val="0"/>
            </a:spcBef>
            <a:spcAft>
              <a:spcPct val="15000"/>
            </a:spcAft>
            <a:buChar char="••"/>
          </a:pPr>
          <a:r>
            <a:rPr lang="en-AU" sz="1300" kern="1200" dirty="0" smtClean="0"/>
            <a:t>Responsibility, liability for work, may engage own workers to perform the work</a:t>
          </a:r>
          <a:endParaRPr lang="en-AU" sz="1300" kern="1200" dirty="0"/>
        </a:p>
        <a:p>
          <a:pPr marL="114300" lvl="1" indent="-114300" algn="l" defTabSz="577850">
            <a:lnSpc>
              <a:spcPct val="90000"/>
            </a:lnSpc>
            <a:spcBef>
              <a:spcPct val="0"/>
            </a:spcBef>
            <a:spcAft>
              <a:spcPct val="15000"/>
            </a:spcAft>
            <a:buChar char="••"/>
          </a:pPr>
          <a:r>
            <a:rPr lang="en-AU" sz="1300" kern="1200" dirty="0" smtClean="0"/>
            <a:t>Independent Contractors Act, Corporations Act,  Competition and Consumer Act, and some sections of the Fair Work Act</a:t>
          </a:r>
          <a:endParaRPr lang="en-AU" sz="1300" kern="1200" dirty="0"/>
        </a:p>
      </dsp:txBody>
      <dsp:txXfrm>
        <a:off x="4206240" y="2538191"/>
        <a:ext cx="5532525" cy="1553669"/>
      </dsp:txXfrm>
    </dsp:sp>
    <dsp:sp modelId="{A4343BEA-E4E7-4446-905F-AE4E7B5ADE90}">
      <dsp:nvSpPr>
        <dsp:cNvPr id="0" name=""/>
        <dsp:cNvSpPr/>
      </dsp:nvSpPr>
      <dsp:spPr>
        <a:xfrm>
          <a:off x="0" y="2279246"/>
          <a:ext cx="4206240" cy="2071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en-AU" sz="5600" kern="1200" dirty="0" smtClean="0"/>
            <a:t>Contractors</a:t>
          </a:r>
          <a:endParaRPr lang="en-AU" sz="5600" kern="1200" dirty="0"/>
        </a:p>
      </dsp:txBody>
      <dsp:txXfrm>
        <a:off x="101125" y="2380371"/>
        <a:ext cx="4003990" cy="18693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1B453-3CD3-4DB0-95CA-4F29B7A9163D}">
      <dsp:nvSpPr>
        <dsp:cNvPr id="0" name=""/>
        <dsp:cNvSpPr/>
      </dsp:nvSpPr>
      <dsp:spPr>
        <a:xfrm rot="5400000">
          <a:off x="-281814" y="283348"/>
          <a:ext cx="1878763" cy="13151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AU" sz="2800" kern="1200" dirty="0" smtClean="0"/>
            <a:t>s.357</a:t>
          </a:r>
          <a:endParaRPr lang="en-AU" sz="2800" kern="1200" dirty="0"/>
        </a:p>
      </dsp:txBody>
      <dsp:txXfrm rot="-5400000">
        <a:off x="1" y="659100"/>
        <a:ext cx="1315134" cy="563629"/>
      </dsp:txXfrm>
    </dsp:sp>
    <dsp:sp modelId="{FA8A55BE-7A33-479B-840E-B0BC2212C54E}">
      <dsp:nvSpPr>
        <dsp:cNvPr id="0" name=""/>
        <dsp:cNvSpPr/>
      </dsp:nvSpPr>
      <dsp:spPr>
        <a:xfrm rot="5400000">
          <a:off x="5651090" y="-4334422"/>
          <a:ext cx="1221195" cy="98931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AU" sz="1400" b="0" i="0" kern="1200" dirty="0" smtClean="0">
              <a:solidFill>
                <a:srgbClr val="002060"/>
              </a:solidFill>
            </a:rPr>
            <a:t>A person (the </a:t>
          </a:r>
          <a:r>
            <a:rPr lang="en-AU" sz="1400" b="1" i="1" kern="1200" dirty="0" smtClean="0">
              <a:solidFill>
                <a:srgbClr val="002060"/>
              </a:solidFill>
            </a:rPr>
            <a:t>employer </a:t>
          </a:r>
          <a:r>
            <a:rPr lang="en-AU" sz="1400" b="0" i="0" kern="1200" dirty="0" smtClean="0">
              <a:solidFill>
                <a:srgbClr val="002060"/>
              </a:solidFill>
            </a:rPr>
            <a:t>) that employs, or proposes to employ, an individual must not represent to the individual that the contract of employment under which the individual is, or would be, employed by the employer is a contract for services under which the individual performs, or would perform, work as an independent contractor.</a:t>
          </a:r>
          <a:endParaRPr lang="en-AU" sz="1400" kern="1200" dirty="0">
            <a:solidFill>
              <a:srgbClr val="002060"/>
            </a:solidFill>
          </a:endParaRPr>
        </a:p>
      </dsp:txBody>
      <dsp:txXfrm rot="-5400000">
        <a:off x="1315134" y="61148"/>
        <a:ext cx="9833494" cy="1101967"/>
      </dsp:txXfrm>
    </dsp:sp>
    <dsp:sp modelId="{E9ED3D28-323C-424D-8CDE-6914D7E990A2}">
      <dsp:nvSpPr>
        <dsp:cNvPr id="0" name=""/>
        <dsp:cNvSpPr/>
      </dsp:nvSpPr>
      <dsp:spPr>
        <a:xfrm rot="5400000">
          <a:off x="-281814" y="1970647"/>
          <a:ext cx="1878763" cy="13151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AU" sz="2800" kern="1200" dirty="0" smtClean="0"/>
            <a:t>s.358</a:t>
          </a:r>
          <a:endParaRPr lang="en-AU" sz="2800" kern="1200" dirty="0"/>
        </a:p>
      </dsp:txBody>
      <dsp:txXfrm rot="-5400000">
        <a:off x="1" y="2346399"/>
        <a:ext cx="1315134" cy="563629"/>
      </dsp:txXfrm>
    </dsp:sp>
    <dsp:sp modelId="{3485B398-96EA-4437-AC39-E55F60AC5754}">
      <dsp:nvSpPr>
        <dsp:cNvPr id="0" name=""/>
        <dsp:cNvSpPr/>
      </dsp:nvSpPr>
      <dsp:spPr>
        <a:xfrm rot="5400000">
          <a:off x="5651090" y="-2647122"/>
          <a:ext cx="1221195" cy="98931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AU" sz="1400" b="0" i="0" kern="1200" dirty="0" smtClean="0">
              <a:solidFill>
                <a:srgbClr val="002060"/>
              </a:solidFill>
            </a:rPr>
            <a:t>An employer must not dismiss, or threaten to dismiss, an individual who:</a:t>
          </a:r>
          <a:endParaRPr lang="en-AU" sz="1400" kern="1200" dirty="0">
            <a:solidFill>
              <a:srgbClr val="002060"/>
            </a:solidFill>
          </a:endParaRPr>
        </a:p>
        <a:p>
          <a:pPr marL="228600" lvl="2" indent="-114300" algn="l" defTabSz="622300">
            <a:lnSpc>
              <a:spcPct val="90000"/>
            </a:lnSpc>
            <a:spcBef>
              <a:spcPct val="0"/>
            </a:spcBef>
            <a:spcAft>
              <a:spcPct val="15000"/>
            </a:spcAft>
            <a:buChar char="••"/>
          </a:pPr>
          <a:r>
            <a:rPr lang="en-AU" sz="1400" b="0" i="0" kern="1200" dirty="0" smtClean="0">
              <a:solidFill>
                <a:srgbClr val="002060"/>
              </a:solidFill>
            </a:rPr>
            <a:t>(a)  is an employee of the employer; and</a:t>
          </a:r>
          <a:endParaRPr lang="en-AU" sz="1400" b="0" i="0" kern="1200" dirty="0">
            <a:solidFill>
              <a:srgbClr val="002060"/>
            </a:solidFill>
          </a:endParaRPr>
        </a:p>
        <a:p>
          <a:pPr marL="228600" lvl="2" indent="-114300" algn="l" defTabSz="622300">
            <a:lnSpc>
              <a:spcPct val="90000"/>
            </a:lnSpc>
            <a:spcBef>
              <a:spcPct val="0"/>
            </a:spcBef>
            <a:spcAft>
              <a:spcPct val="15000"/>
            </a:spcAft>
            <a:buChar char="••"/>
          </a:pPr>
          <a:r>
            <a:rPr lang="en-AU" sz="1400" b="0" i="0" kern="1200" dirty="0" smtClean="0">
              <a:solidFill>
                <a:srgbClr val="002060"/>
              </a:solidFill>
            </a:rPr>
            <a:t>(b)  performs particular work for the employer;</a:t>
          </a:r>
          <a:endParaRPr lang="en-AU" sz="1400" b="0" i="0" kern="1200" dirty="0">
            <a:solidFill>
              <a:srgbClr val="002060"/>
            </a:solidFill>
          </a:endParaRPr>
        </a:p>
        <a:p>
          <a:pPr marL="114300" lvl="1" indent="-114300" algn="l" defTabSz="622300">
            <a:lnSpc>
              <a:spcPct val="90000"/>
            </a:lnSpc>
            <a:spcBef>
              <a:spcPct val="0"/>
            </a:spcBef>
            <a:spcAft>
              <a:spcPct val="15000"/>
            </a:spcAft>
            <a:buChar char="••"/>
          </a:pPr>
          <a:r>
            <a:rPr lang="en-AU" sz="1400" b="0" i="0" kern="1200" dirty="0" smtClean="0">
              <a:solidFill>
                <a:srgbClr val="002060"/>
              </a:solidFill>
            </a:rPr>
            <a:t>in order to engage the individual as an independent contractor to perform the same, or substantially the same, work under a contract for services.</a:t>
          </a:r>
          <a:endParaRPr lang="en-AU" sz="1400" b="0" i="0" kern="1200" dirty="0">
            <a:solidFill>
              <a:srgbClr val="002060"/>
            </a:solidFill>
          </a:endParaRPr>
        </a:p>
      </dsp:txBody>
      <dsp:txXfrm rot="-5400000">
        <a:off x="1315134" y="1748448"/>
        <a:ext cx="9833494" cy="1101967"/>
      </dsp:txXfrm>
    </dsp:sp>
    <dsp:sp modelId="{500C9B84-0DEC-4D67-A07A-857BAC272B38}">
      <dsp:nvSpPr>
        <dsp:cNvPr id="0" name=""/>
        <dsp:cNvSpPr/>
      </dsp:nvSpPr>
      <dsp:spPr>
        <a:xfrm rot="5400000">
          <a:off x="-281814" y="3657947"/>
          <a:ext cx="1878763" cy="13151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AU" sz="2800" kern="1200" dirty="0" smtClean="0"/>
            <a:t>s.359	</a:t>
          </a:r>
          <a:endParaRPr lang="en-AU" sz="2800" kern="1200" dirty="0"/>
        </a:p>
      </dsp:txBody>
      <dsp:txXfrm rot="-5400000">
        <a:off x="1" y="4033699"/>
        <a:ext cx="1315134" cy="563629"/>
      </dsp:txXfrm>
    </dsp:sp>
    <dsp:sp modelId="{8513B914-2118-42C9-8A61-26EB5419C8EB}">
      <dsp:nvSpPr>
        <dsp:cNvPr id="0" name=""/>
        <dsp:cNvSpPr/>
      </dsp:nvSpPr>
      <dsp:spPr>
        <a:xfrm rot="5400000">
          <a:off x="5651090" y="-959823"/>
          <a:ext cx="1221195" cy="98931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AU" sz="1400" b="0" i="0" kern="1200" dirty="0" smtClean="0">
              <a:solidFill>
                <a:srgbClr val="002060"/>
              </a:solidFill>
            </a:rPr>
            <a:t>A person (the </a:t>
          </a:r>
          <a:r>
            <a:rPr lang="en-AU" sz="1400" b="1" i="1" kern="1200" dirty="0" smtClean="0">
              <a:solidFill>
                <a:srgbClr val="002060"/>
              </a:solidFill>
            </a:rPr>
            <a:t>employer </a:t>
          </a:r>
          <a:r>
            <a:rPr lang="en-AU" sz="1400" b="0" i="0" kern="1200" dirty="0" smtClean="0">
              <a:solidFill>
                <a:srgbClr val="002060"/>
              </a:solidFill>
            </a:rPr>
            <a:t>) that employs, or has at any time employed, an individual to perform particular work must not make a statement that the employer knows is false in order to persuade or influence the individual to enter into a contract for services under which the individual will perform, as an independent contractor, the same, or substantially the same, work for the employer.</a:t>
          </a:r>
          <a:endParaRPr lang="en-AU" sz="1400" kern="1200" dirty="0">
            <a:solidFill>
              <a:srgbClr val="002060"/>
            </a:solidFill>
          </a:endParaRPr>
        </a:p>
      </dsp:txBody>
      <dsp:txXfrm rot="-5400000">
        <a:off x="1315134" y="3435747"/>
        <a:ext cx="9833494" cy="11019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AB9C977-DAEF-46AF-9E8E-C18519A6F788}" type="datetimeFigureOut">
              <a:rPr lang="en-AU" smtClean="0"/>
              <a:t>20/02/2017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91EC20F-8186-47AD-A0B6-C7363A9A4034}" type="slidenum">
              <a:rPr lang="en-AU" smtClean="0"/>
              <a:t>‹#›</a:t>
            </a:fld>
            <a:endParaRPr lang="en-AU" dirty="0"/>
          </a:p>
        </p:txBody>
      </p:sp>
    </p:spTree>
    <p:extLst>
      <p:ext uri="{BB962C8B-B14F-4D97-AF65-F5344CB8AC3E}">
        <p14:creationId xmlns:p14="http://schemas.microsoft.com/office/powerpoint/2010/main" val="118031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AB9C977-DAEF-46AF-9E8E-C18519A6F788}" type="datetimeFigureOut">
              <a:rPr lang="en-AU" smtClean="0"/>
              <a:t>20/02/2017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91EC20F-8186-47AD-A0B6-C7363A9A4034}" type="slidenum">
              <a:rPr lang="en-AU" smtClean="0"/>
              <a:t>‹#›</a:t>
            </a:fld>
            <a:endParaRPr lang="en-AU" dirty="0"/>
          </a:p>
        </p:txBody>
      </p:sp>
    </p:spTree>
    <p:extLst>
      <p:ext uri="{BB962C8B-B14F-4D97-AF65-F5344CB8AC3E}">
        <p14:creationId xmlns:p14="http://schemas.microsoft.com/office/powerpoint/2010/main" val="338889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AB9C977-DAEF-46AF-9E8E-C18519A6F788}" type="datetimeFigureOut">
              <a:rPr lang="en-AU" smtClean="0"/>
              <a:t>20/02/2017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91EC20F-8186-47AD-A0B6-C7363A9A4034}" type="slidenum">
              <a:rPr lang="en-AU" smtClean="0"/>
              <a:t>‹#›</a:t>
            </a:fld>
            <a:endParaRPr lang="en-AU" dirty="0"/>
          </a:p>
        </p:txBody>
      </p:sp>
    </p:spTree>
    <p:extLst>
      <p:ext uri="{BB962C8B-B14F-4D97-AF65-F5344CB8AC3E}">
        <p14:creationId xmlns:p14="http://schemas.microsoft.com/office/powerpoint/2010/main" val="219429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AB9C977-DAEF-46AF-9E8E-C18519A6F788}" type="datetimeFigureOut">
              <a:rPr lang="en-AU" smtClean="0"/>
              <a:t>20/02/2017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91EC20F-8186-47AD-A0B6-C7363A9A4034}" type="slidenum">
              <a:rPr lang="en-AU" smtClean="0"/>
              <a:t>‹#›</a:t>
            </a:fld>
            <a:endParaRPr lang="en-AU" dirty="0"/>
          </a:p>
        </p:txBody>
      </p:sp>
    </p:spTree>
    <p:extLst>
      <p:ext uri="{BB962C8B-B14F-4D97-AF65-F5344CB8AC3E}">
        <p14:creationId xmlns:p14="http://schemas.microsoft.com/office/powerpoint/2010/main" val="160156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B9C977-DAEF-46AF-9E8E-C18519A6F788}" type="datetimeFigureOut">
              <a:rPr lang="en-AU" smtClean="0"/>
              <a:t>20/02/2017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91EC20F-8186-47AD-A0B6-C7363A9A4034}" type="slidenum">
              <a:rPr lang="en-AU" smtClean="0"/>
              <a:t>‹#›</a:t>
            </a:fld>
            <a:endParaRPr lang="en-AU" dirty="0"/>
          </a:p>
        </p:txBody>
      </p:sp>
    </p:spTree>
    <p:extLst>
      <p:ext uri="{BB962C8B-B14F-4D97-AF65-F5344CB8AC3E}">
        <p14:creationId xmlns:p14="http://schemas.microsoft.com/office/powerpoint/2010/main" val="363598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8AB9C977-DAEF-46AF-9E8E-C18519A6F788}" type="datetimeFigureOut">
              <a:rPr lang="en-AU" smtClean="0"/>
              <a:t>20/02/2017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91EC20F-8186-47AD-A0B6-C7363A9A4034}" type="slidenum">
              <a:rPr lang="en-AU" smtClean="0"/>
              <a:t>‹#›</a:t>
            </a:fld>
            <a:endParaRPr lang="en-AU" dirty="0"/>
          </a:p>
        </p:txBody>
      </p:sp>
    </p:spTree>
    <p:extLst>
      <p:ext uri="{BB962C8B-B14F-4D97-AF65-F5344CB8AC3E}">
        <p14:creationId xmlns:p14="http://schemas.microsoft.com/office/powerpoint/2010/main" val="318207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AB9C977-DAEF-46AF-9E8E-C18519A6F788}" type="datetimeFigureOut">
              <a:rPr lang="en-AU" smtClean="0"/>
              <a:t>20/02/2017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791EC20F-8186-47AD-A0B6-C7363A9A4034}" type="slidenum">
              <a:rPr lang="en-AU" smtClean="0"/>
              <a:t>‹#›</a:t>
            </a:fld>
            <a:endParaRPr lang="en-AU" dirty="0"/>
          </a:p>
        </p:txBody>
      </p:sp>
    </p:spTree>
    <p:extLst>
      <p:ext uri="{BB962C8B-B14F-4D97-AF65-F5344CB8AC3E}">
        <p14:creationId xmlns:p14="http://schemas.microsoft.com/office/powerpoint/2010/main" val="2591295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AB9C977-DAEF-46AF-9E8E-C18519A6F788}" type="datetimeFigureOut">
              <a:rPr lang="en-AU" smtClean="0"/>
              <a:t>20/02/2017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791EC20F-8186-47AD-A0B6-C7363A9A4034}" type="slidenum">
              <a:rPr lang="en-AU" smtClean="0"/>
              <a:t>‹#›</a:t>
            </a:fld>
            <a:endParaRPr lang="en-AU" dirty="0"/>
          </a:p>
        </p:txBody>
      </p:sp>
    </p:spTree>
    <p:extLst>
      <p:ext uri="{BB962C8B-B14F-4D97-AF65-F5344CB8AC3E}">
        <p14:creationId xmlns:p14="http://schemas.microsoft.com/office/powerpoint/2010/main" val="22097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9C977-DAEF-46AF-9E8E-C18519A6F788}" type="datetimeFigureOut">
              <a:rPr lang="en-AU" smtClean="0"/>
              <a:t>20/02/2017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791EC20F-8186-47AD-A0B6-C7363A9A4034}" type="slidenum">
              <a:rPr lang="en-AU" smtClean="0"/>
              <a:t>‹#›</a:t>
            </a:fld>
            <a:endParaRPr lang="en-AU" dirty="0"/>
          </a:p>
        </p:txBody>
      </p:sp>
    </p:spTree>
    <p:extLst>
      <p:ext uri="{BB962C8B-B14F-4D97-AF65-F5344CB8AC3E}">
        <p14:creationId xmlns:p14="http://schemas.microsoft.com/office/powerpoint/2010/main" val="43313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9C977-DAEF-46AF-9E8E-C18519A6F788}" type="datetimeFigureOut">
              <a:rPr lang="en-AU" smtClean="0"/>
              <a:t>20/02/2017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91EC20F-8186-47AD-A0B6-C7363A9A4034}" type="slidenum">
              <a:rPr lang="en-AU" smtClean="0"/>
              <a:t>‹#›</a:t>
            </a:fld>
            <a:endParaRPr lang="en-AU" dirty="0"/>
          </a:p>
        </p:txBody>
      </p:sp>
    </p:spTree>
    <p:extLst>
      <p:ext uri="{BB962C8B-B14F-4D97-AF65-F5344CB8AC3E}">
        <p14:creationId xmlns:p14="http://schemas.microsoft.com/office/powerpoint/2010/main" val="70497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9C977-DAEF-46AF-9E8E-C18519A6F788}" type="datetimeFigureOut">
              <a:rPr lang="en-AU" smtClean="0"/>
              <a:t>20/02/2017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91EC20F-8186-47AD-A0B6-C7363A9A4034}" type="slidenum">
              <a:rPr lang="en-AU" smtClean="0"/>
              <a:t>‹#›</a:t>
            </a:fld>
            <a:endParaRPr lang="en-AU" dirty="0"/>
          </a:p>
        </p:txBody>
      </p:sp>
    </p:spTree>
    <p:extLst>
      <p:ext uri="{BB962C8B-B14F-4D97-AF65-F5344CB8AC3E}">
        <p14:creationId xmlns:p14="http://schemas.microsoft.com/office/powerpoint/2010/main" val="197125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9C977-DAEF-46AF-9E8E-C18519A6F788}" type="datetimeFigureOut">
              <a:rPr lang="en-AU" smtClean="0"/>
              <a:t>20/02/2017</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EC20F-8186-47AD-A0B6-C7363A9A4034}" type="slidenum">
              <a:rPr lang="en-AU" smtClean="0"/>
              <a:t>‹#›</a:t>
            </a:fld>
            <a:endParaRPr lang="en-AU" dirty="0"/>
          </a:p>
        </p:txBody>
      </p:sp>
    </p:spTree>
    <p:extLst>
      <p:ext uri="{BB962C8B-B14F-4D97-AF65-F5344CB8AC3E}">
        <p14:creationId xmlns:p14="http://schemas.microsoft.com/office/powerpoint/2010/main" val="3003354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ustlii.edu.au/au/legis/cth/consol_act/fwa2009114/s26.html#paragraph" TargetMode="External"/><Relationship Id="rId2" Type="http://schemas.openxmlformats.org/officeDocument/2006/relationships/hyperlink" Target="http://www.austlii.edu.au/au/legis/cth/consol_act/fwa2009114/s701.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1067" y="207963"/>
            <a:ext cx="9144000" cy="2387600"/>
          </a:xfrm>
        </p:spPr>
        <p:txBody>
          <a:bodyPr/>
          <a:lstStyle/>
          <a:p>
            <a:r>
              <a:rPr lang="en-AU" b="1" u="sng" dirty="0" smtClean="0">
                <a:solidFill>
                  <a:srgbClr val="0070C0"/>
                </a:solidFill>
              </a:rPr>
              <a:t>Sham Employment Contracts</a:t>
            </a:r>
            <a:endParaRPr lang="en-AU" b="1" u="sng" dirty="0">
              <a:solidFill>
                <a:srgbClr val="0070C0"/>
              </a:solidFill>
            </a:endParaRPr>
          </a:p>
        </p:txBody>
      </p:sp>
      <p:sp>
        <p:nvSpPr>
          <p:cNvPr id="3" name="Subtitle 2"/>
          <p:cNvSpPr>
            <a:spLocks noGrp="1"/>
          </p:cNvSpPr>
          <p:nvPr>
            <p:ph type="subTitle" idx="1"/>
          </p:nvPr>
        </p:nvSpPr>
        <p:spPr/>
        <p:txBody>
          <a:bodyPr/>
          <a:lstStyle/>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1437" y="3602037"/>
            <a:ext cx="4564296" cy="3019457"/>
          </a:xfrm>
          <a:prstGeom prst="rect">
            <a:avLst/>
          </a:prstGeom>
        </p:spPr>
      </p:pic>
    </p:spTree>
    <p:extLst>
      <p:ext uri="{BB962C8B-B14F-4D97-AF65-F5344CB8AC3E}">
        <p14:creationId xmlns:p14="http://schemas.microsoft.com/office/powerpoint/2010/main" val="699933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rgbClr val="0070C0"/>
                </a:solidFill>
              </a:rPr>
              <a:t>T</a:t>
            </a:r>
            <a:r>
              <a:rPr lang="en-AU" b="1" dirty="0" smtClean="0">
                <a:solidFill>
                  <a:srgbClr val="0070C0"/>
                </a:solidFill>
              </a:rPr>
              <a:t>rue</a:t>
            </a:r>
            <a:r>
              <a:rPr lang="en-AU" b="1" dirty="0" smtClean="0">
                <a:solidFill>
                  <a:schemeClr val="tx2"/>
                </a:solidFill>
              </a:rPr>
              <a:t> </a:t>
            </a:r>
            <a:r>
              <a:rPr lang="en-AU" b="1" dirty="0" smtClean="0">
                <a:solidFill>
                  <a:srgbClr val="0070C0"/>
                </a:solidFill>
              </a:rPr>
              <a:t>Contractors</a:t>
            </a:r>
            <a:endParaRPr lang="en-AU" b="1"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8368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87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80" y="60231"/>
            <a:ext cx="10992420" cy="1630458"/>
          </a:xfrm>
        </p:spPr>
        <p:txBody>
          <a:bodyPr>
            <a:normAutofit/>
          </a:bodyPr>
          <a:lstStyle/>
          <a:p>
            <a:pPr algn="ctr"/>
            <a:r>
              <a:rPr lang="en-AU" sz="2800" b="1" dirty="0" smtClean="0">
                <a:solidFill>
                  <a:srgbClr val="0070C0"/>
                </a:solidFill>
              </a:rPr>
              <a:t>The Fair Work Act - General Protections – Sham Contracting</a:t>
            </a:r>
            <a:endParaRPr lang="en-AU" sz="2800" b="1" dirty="0">
              <a:solidFill>
                <a:srgbClr val="0070C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69325570"/>
              </p:ext>
            </p:extLst>
          </p:nvPr>
        </p:nvGraphicFramePr>
        <p:xfrm>
          <a:off x="470889" y="1319584"/>
          <a:ext cx="11208243" cy="5256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5638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rgbClr val="0070C0"/>
                </a:solidFill>
              </a:rPr>
              <a:t>Case Law</a:t>
            </a:r>
            <a:endParaRPr lang="en-AU" b="1" dirty="0">
              <a:solidFill>
                <a:srgbClr val="0070C0"/>
              </a:solidFill>
            </a:endParaRPr>
          </a:p>
        </p:txBody>
      </p:sp>
      <p:sp>
        <p:nvSpPr>
          <p:cNvPr id="3" name="Content Placeholder 2"/>
          <p:cNvSpPr>
            <a:spLocks noGrp="1"/>
          </p:cNvSpPr>
          <p:nvPr>
            <p:ph idx="1"/>
          </p:nvPr>
        </p:nvSpPr>
        <p:spPr/>
        <p:txBody>
          <a:bodyPr/>
          <a:lstStyle/>
          <a:p>
            <a:r>
              <a:rPr lang="en-AU" i="1" dirty="0">
                <a:solidFill>
                  <a:srgbClr val="002060"/>
                </a:solidFill>
              </a:rPr>
              <a:t>Hollis v Vabu Pty Ltd </a:t>
            </a:r>
            <a:r>
              <a:rPr lang="en-AU" dirty="0">
                <a:solidFill>
                  <a:srgbClr val="002060"/>
                </a:solidFill>
              </a:rPr>
              <a:t>[2001] HCA </a:t>
            </a:r>
            <a:r>
              <a:rPr lang="en-AU" dirty="0" smtClean="0">
                <a:solidFill>
                  <a:srgbClr val="002060"/>
                </a:solidFill>
              </a:rPr>
              <a:t>44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4412" y="2671497"/>
            <a:ext cx="4310321" cy="3861329"/>
          </a:xfrm>
          <a:prstGeom prst="rect">
            <a:avLst/>
          </a:prstGeom>
        </p:spPr>
      </p:pic>
    </p:spTree>
    <p:extLst>
      <p:ext uri="{BB962C8B-B14F-4D97-AF65-F5344CB8AC3E}">
        <p14:creationId xmlns:p14="http://schemas.microsoft.com/office/powerpoint/2010/main" val="2945634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smtClean="0">
                <a:solidFill>
                  <a:srgbClr val="0070C0"/>
                </a:solidFill>
              </a:rPr>
              <a:t>Asserting Rights</a:t>
            </a:r>
            <a:endParaRPr lang="en-AU" b="1" dirty="0">
              <a:solidFill>
                <a:srgbClr val="0070C0"/>
              </a:solidFill>
            </a:endParaRPr>
          </a:p>
        </p:txBody>
      </p:sp>
      <p:sp>
        <p:nvSpPr>
          <p:cNvPr id="3" name="Subtitle 2"/>
          <p:cNvSpPr>
            <a:spLocks noGrp="1"/>
          </p:cNvSpPr>
          <p:nvPr>
            <p:ph type="subTitle" idx="1"/>
          </p:nvPr>
        </p:nvSpPr>
        <p:spPr/>
        <p:txBody>
          <a:bodyPr/>
          <a:lstStyle/>
          <a:p>
            <a:r>
              <a:rPr lang="en-AU" dirty="0" smtClean="0">
                <a:solidFill>
                  <a:srgbClr val="002060"/>
                </a:solidFill>
              </a:rPr>
              <a:t>Know your Rights</a:t>
            </a:r>
            <a:endParaRPr lang="en-AU" dirty="0">
              <a:solidFill>
                <a:srgbClr val="002060"/>
              </a:solidFill>
            </a:endParaRPr>
          </a:p>
        </p:txBody>
      </p:sp>
    </p:spTree>
    <p:extLst>
      <p:ext uri="{BB962C8B-B14F-4D97-AF65-F5344CB8AC3E}">
        <p14:creationId xmlns:p14="http://schemas.microsoft.com/office/powerpoint/2010/main" val="3333208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54153761"/>
              </p:ext>
            </p:extLst>
          </p:nvPr>
        </p:nvGraphicFramePr>
        <p:xfrm>
          <a:off x="832723" y="219018"/>
          <a:ext cx="10966870" cy="6340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401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0070C0"/>
                </a:solidFill>
              </a:rPr>
              <a:t>General Protection s.340 – Workplace Rights</a:t>
            </a:r>
            <a:endParaRPr lang="en-AU" b="1" dirty="0">
              <a:solidFill>
                <a:srgbClr val="0070C0"/>
              </a:solidFill>
            </a:endParaRPr>
          </a:p>
        </p:txBody>
      </p:sp>
      <p:sp>
        <p:nvSpPr>
          <p:cNvPr id="5" name="Content Placeholder 4"/>
          <p:cNvSpPr>
            <a:spLocks noGrp="1"/>
          </p:cNvSpPr>
          <p:nvPr>
            <p:ph idx="1"/>
          </p:nvPr>
        </p:nvSpPr>
        <p:spPr/>
        <p:txBody>
          <a:bodyPr>
            <a:normAutofit fontScale="85000" lnSpcReduction="20000"/>
          </a:bodyPr>
          <a:lstStyle/>
          <a:p>
            <a:pPr marL="0" indent="0">
              <a:buNone/>
            </a:pPr>
            <a:r>
              <a:rPr lang="en-AU" dirty="0">
                <a:solidFill>
                  <a:srgbClr val="002060"/>
                </a:solidFill>
              </a:rPr>
              <a:t>(1)  A person must not take adverse action against another person:</a:t>
            </a:r>
          </a:p>
          <a:p>
            <a:pPr marL="0" indent="0">
              <a:buNone/>
            </a:pPr>
            <a:r>
              <a:rPr lang="en-AU" dirty="0">
                <a:solidFill>
                  <a:srgbClr val="002060"/>
                </a:solidFill>
              </a:rPr>
              <a:t>                     (a)  because the other person:</a:t>
            </a:r>
          </a:p>
          <a:p>
            <a:pPr marL="0" indent="0">
              <a:buNone/>
            </a:pPr>
            <a:r>
              <a:rPr lang="en-AU" dirty="0">
                <a:solidFill>
                  <a:srgbClr val="002060"/>
                </a:solidFill>
              </a:rPr>
              <a:t>             	</a:t>
            </a:r>
            <a:r>
              <a:rPr lang="en-AU" dirty="0" smtClean="0">
                <a:solidFill>
                  <a:srgbClr val="002060"/>
                </a:solidFill>
              </a:rPr>
              <a:t>	(</a:t>
            </a:r>
            <a:r>
              <a:rPr lang="en-AU" dirty="0">
                <a:solidFill>
                  <a:srgbClr val="002060"/>
                </a:solidFill>
              </a:rPr>
              <a:t>i)  has a workplace right; or</a:t>
            </a:r>
          </a:p>
          <a:p>
            <a:pPr marL="0" indent="0">
              <a:buNone/>
            </a:pPr>
            <a:r>
              <a:rPr lang="en-AU" dirty="0">
                <a:solidFill>
                  <a:srgbClr val="002060"/>
                </a:solidFill>
              </a:rPr>
              <a:t>          	</a:t>
            </a:r>
            <a:r>
              <a:rPr lang="en-AU" dirty="0" smtClean="0">
                <a:solidFill>
                  <a:srgbClr val="002060"/>
                </a:solidFill>
              </a:rPr>
              <a:t>	(</a:t>
            </a:r>
            <a:r>
              <a:rPr lang="en-AU" dirty="0">
                <a:solidFill>
                  <a:srgbClr val="002060"/>
                </a:solidFill>
              </a:rPr>
              <a:t>ii)  has, or has not, exercised a workplace right; or</a:t>
            </a:r>
          </a:p>
          <a:p>
            <a:pPr marL="0" indent="0">
              <a:buNone/>
            </a:pPr>
            <a:r>
              <a:rPr lang="en-AU" dirty="0">
                <a:solidFill>
                  <a:srgbClr val="002060"/>
                </a:solidFill>
              </a:rPr>
              <a:t>                 	</a:t>
            </a:r>
            <a:r>
              <a:rPr lang="en-AU" dirty="0" smtClean="0">
                <a:solidFill>
                  <a:srgbClr val="002060"/>
                </a:solidFill>
              </a:rPr>
              <a:t>(</a:t>
            </a:r>
            <a:r>
              <a:rPr lang="en-AU" dirty="0">
                <a:solidFill>
                  <a:srgbClr val="002060"/>
                </a:solidFill>
              </a:rPr>
              <a:t>iii)  proposes or proposes not to, or has at any time proposed or </a:t>
            </a:r>
            <a:r>
              <a:rPr lang="en-AU" dirty="0" smtClean="0">
                <a:solidFill>
                  <a:srgbClr val="002060"/>
                </a:solidFill>
              </a:rPr>
              <a:t>			proposed </a:t>
            </a:r>
            <a:r>
              <a:rPr lang="en-AU" dirty="0">
                <a:solidFill>
                  <a:srgbClr val="002060"/>
                </a:solidFill>
              </a:rPr>
              <a:t>not to, exercise a workplace right; or</a:t>
            </a:r>
          </a:p>
          <a:p>
            <a:pPr marL="0" indent="0">
              <a:buNone/>
            </a:pPr>
            <a:r>
              <a:rPr lang="en-AU" dirty="0">
                <a:solidFill>
                  <a:srgbClr val="002060"/>
                </a:solidFill>
              </a:rPr>
              <a:t>                     (b)  to prevent the exercise of a workplace right by the other person.</a:t>
            </a:r>
          </a:p>
          <a:p>
            <a:pPr marL="0" indent="0">
              <a:buNone/>
            </a:pPr>
            <a:r>
              <a:rPr lang="en-AU" dirty="0">
                <a:solidFill>
                  <a:srgbClr val="002060"/>
                </a:solidFill>
              </a:rPr>
              <a:t>Note:          This subsection is a civil remedy provision (see Part 4-1).</a:t>
            </a:r>
          </a:p>
          <a:p>
            <a:pPr marL="0" indent="0">
              <a:buNone/>
            </a:pPr>
            <a:r>
              <a:rPr lang="en-AU" dirty="0" smtClean="0">
                <a:solidFill>
                  <a:srgbClr val="002060"/>
                </a:solidFill>
              </a:rPr>
              <a:t>(</a:t>
            </a:r>
            <a:r>
              <a:rPr lang="en-AU" dirty="0">
                <a:solidFill>
                  <a:srgbClr val="002060"/>
                </a:solidFill>
              </a:rPr>
              <a:t>2)  A person must not take adverse action against another person (the </a:t>
            </a:r>
            <a:r>
              <a:rPr lang="en-AU" b="1" i="1" dirty="0">
                <a:solidFill>
                  <a:srgbClr val="002060"/>
                </a:solidFill>
              </a:rPr>
              <a:t>second person </a:t>
            </a:r>
            <a:r>
              <a:rPr lang="en-AU" dirty="0">
                <a:solidFill>
                  <a:srgbClr val="002060"/>
                </a:solidFill>
              </a:rPr>
              <a:t>) because a third person has exercised, or proposes or has at any time proposed to exercise, a workplace right for the second person's benefit, or for the benefit of a class of persons to which the second person belongs.</a:t>
            </a:r>
          </a:p>
        </p:txBody>
      </p:sp>
    </p:spTree>
    <p:extLst>
      <p:ext uri="{BB962C8B-B14F-4D97-AF65-F5344CB8AC3E}">
        <p14:creationId xmlns:p14="http://schemas.microsoft.com/office/powerpoint/2010/main" val="3651341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rgbClr val="0070C0"/>
                </a:solidFill>
              </a:rPr>
              <a:t>What is a workplace right?</a:t>
            </a:r>
            <a:endParaRPr lang="en-AU" b="1" dirty="0">
              <a:solidFill>
                <a:srgbClr val="0070C0"/>
              </a:solidFill>
            </a:endParaRPr>
          </a:p>
        </p:txBody>
      </p:sp>
      <p:sp>
        <p:nvSpPr>
          <p:cNvPr id="3" name="Content Placeholder 2"/>
          <p:cNvSpPr>
            <a:spLocks noGrp="1"/>
          </p:cNvSpPr>
          <p:nvPr>
            <p:ph idx="1"/>
          </p:nvPr>
        </p:nvSpPr>
        <p:spPr/>
        <p:txBody>
          <a:bodyPr/>
          <a:lstStyle/>
          <a:p>
            <a:r>
              <a:rPr lang="en-AU" dirty="0" smtClean="0">
                <a:solidFill>
                  <a:srgbClr val="002060"/>
                </a:solidFill>
              </a:rPr>
              <a:t>For the purposes of Sham Contracting, it is reasonable to presume that an enquiry or complaint about sham contracting or a possible potential sham contracting arrangement is asserting a workplace right.</a:t>
            </a:r>
          </a:p>
          <a:p>
            <a:r>
              <a:rPr lang="en-AU" dirty="0" smtClean="0">
                <a:solidFill>
                  <a:srgbClr val="002060"/>
                </a:solidFill>
              </a:rPr>
              <a:t>Always raise issues in writing</a:t>
            </a:r>
          </a:p>
          <a:p>
            <a:endParaRPr lang="en-AU" dirty="0"/>
          </a:p>
        </p:txBody>
      </p:sp>
    </p:spTree>
    <p:extLst>
      <p:ext uri="{BB962C8B-B14F-4D97-AF65-F5344CB8AC3E}">
        <p14:creationId xmlns:p14="http://schemas.microsoft.com/office/powerpoint/2010/main" val="597163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6935757"/>
              </p:ext>
            </p:extLst>
          </p:nvPr>
        </p:nvGraphicFramePr>
        <p:xfrm>
          <a:off x="744661" y="290199"/>
          <a:ext cx="10609139" cy="5886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7600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rgbClr val="0070C0"/>
                </a:solidFill>
              </a:rPr>
              <a:t>Inspectors</a:t>
            </a:r>
            <a:r>
              <a:rPr lang="en-AU" dirty="0" smtClean="0"/>
              <a:t>	</a:t>
            </a:r>
            <a:endParaRPr lang="en-AU" dirty="0"/>
          </a:p>
        </p:txBody>
      </p:sp>
      <p:sp>
        <p:nvSpPr>
          <p:cNvPr id="3" name="Content Placeholder 2"/>
          <p:cNvSpPr>
            <a:spLocks noGrp="1"/>
          </p:cNvSpPr>
          <p:nvPr>
            <p:ph idx="1"/>
          </p:nvPr>
        </p:nvSpPr>
        <p:spPr/>
        <p:txBody>
          <a:bodyPr/>
          <a:lstStyle/>
          <a:p>
            <a:r>
              <a:rPr lang="en-AU" dirty="0" smtClean="0">
                <a:solidFill>
                  <a:srgbClr val="002060"/>
                </a:solidFill>
              </a:rPr>
              <a:t>The FWO inspectors conduct their own investigations and inquiries.</a:t>
            </a:r>
          </a:p>
          <a:p>
            <a:r>
              <a:rPr lang="en-AU" dirty="0" smtClean="0">
                <a:solidFill>
                  <a:srgbClr val="002060"/>
                </a:solidFill>
              </a:rPr>
              <a:t>Act on tip-offs</a:t>
            </a:r>
          </a:p>
          <a:p>
            <a:r>
              <a:rPr lang="en-AU" dirty="0">
                <a:solidFill>
                  <a:srgbClr val="002060"/>
                </a:solidFill>
              </a:rPr>
              <a:t>Have rights to enter premises and search or inspect records</a:t>
            </a:r>
          </a:p>
          <a:p>
            <a:r>
              <a:rPr lang="en-AU" dirty="0">
                <a:solidFill>
                  <a:srgbClr val="002060"/>
                </a:solidFill>
              </a:rPr>
              <a:t>May report your concerns about sham contracting to the FWO at:</a:t>
            </a:r>
          </a:p>
          <a:p>
            <a:pPr marL="0" indent="0" algn="ctr">
              <a:buNone/>
            </a:pPr>
            <a:r>
              <a:rPr lang="en-AU" dirty="0">
                <a:solidFill>
                  <a:srgbClr val="002060"/>
                </a:solidFill>
              </a:rPr>
              <a:t>13 13 94</a:t>
            </a:r>
          </a:p>
          <a:p>
            <a:pPr marL="0" indent="0" algn="ctr">
              <a:buNone/>
            </a:pPr>
            <a:r>
              <a:rPr lang="en-AU" dirty="0">
                <a:solidFill>
                  <a:srgbClr val="002060"/>
                </a:solidFill>
              </a:rPr>
              <a:t>www.fairwork.gov.au/contact-us</a:t>
            </a:r>
          </a:p>
          <a:p>
            <a:pPr marL="0" indent="0" algn="ctr">
              <a:buNone/>
            </a:pPr>
            <a:endParaRPr lang="en-AU" i="1" dirty="0">
              <a:solidFill>
                <a:srgbClr val="FF0000"/>
              </a:solidFill>
            </a:endParaRPr>
          </a:p>
          <a:p>
            <a:pPr marL="0" indent="0" algn="ctr">
              <a:buNone/>
            </a:pPr>
            <a:endParaRPr lang="en-AU" dirty="0">
              <a:solidFill>
                <a:srgbClr val="FF0000"/>
              </a:solidFill>
            </a:endParaRPr>
          </a:p>
        </p:txBody>
      </p:sp>
    </p:spTree>
    <p:extLst>
      <p:ext uri="{BB962C8B-B14F-4D97-AF65-F5344CB8AC3E}">
        <p14:creationId xmlns:p14="http://schemas.microsoft.com/office/powerpoint/2010/main" val="3111104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a:solidFill>
                  <a:srgbClr val="0070C0"/>
                </a:solidFill>
              </a:rPr>
              <a:t>How to obtain unpaid entitlements</a:t>
            </a:r>
          </a:p>
        </p:txBody>
      </p:sp>
      <p:sp>
        <p:nvSpPr>
          <p:cNvPr id="3" name="Subtitle 2"/>
          <p:cNvSpPr>
            <a:spLocks noGrp="1"/>
          </p:cNvSpPr>
          <p:nvPr>
            <p:ph type="subTitle" idx="1"/>
          </p:nvPr>
        </p:nvSpPr>
        <p:spPr>
          <a:xfrm>
            <a:off x="1524000" y="3602037"/>
            <a:ext cx="9144000" cy="2094569"/>
          </a:xfrm>
        </p:spPr>
        <p:txBody>
          <a:bodyPr>
            <a:normAutofit/>
          </a:bodyPr>
          <a:lstStyle/>
          <a:p>
            <a:pPr marL="342900" indent="-342900">
              <a:buFont typeface="Arial" panose="020B0604020202020204" pitchFamily="34" charset="0"/>
              <a:buChar char="•"/>
            </a:pPr>
            <a:r>
              <a:rPr lang="en-AU" dirty="0" smtClean="0">
                <a:solidFill>
                  <a:srgbClr val="002060"/>
                </a:solidFill>
              </a:rPr>
              <a:t>Community Legal Services to advise on Legal Proceedings</a:t>
            </a:r>
          </a:p>
          <a:p>
            <a:pPr marL="342900" indent="-342900">
              <a:buFont typeface="Arial" panose="020B0604020202020204" pitchFamily="34" charset="0"/>
              <a:buChar char="•"/>
            </a:pPr>
            <a:r>
              <a:rPr lang="en-AU" dirty="0" smtClean="0">
                <a:solidFill>
                  <a:srgbClr val="002060"/>
                </a:solidFill>
              </a:rPr>
              <a:t>Fair </a:t>
            </a:r>
            <a:r>
              <a:rPr lang="en-AU" dirty="0">
                <a:solidFill>
                  <a:srgbClr val="002060"/>
                </a:solidFill>
              </a:rPr>
              <a:t>Work </a:t>
            </a:r>
            <a:r>
              <a:rPr lang="en-AU" dirty="0" smtClean="0">
                <a:solidFill>
                  <a:srgbClr val="002060"/>
                </a:solidFill>
              </a:rPr>
              <a:t>Ombudsman</a:t>
            </a:r>
            <a:endParaRPr lang="en-AU" dirty="0">
              <a:solidFill>
                <a:srgbClr val="002060"/>
              </a:solidFill>
            </a:endParaRPr>
          </a:p>
        </p:txBody>
      </p:sp>
    </p:spTree>
    <p:extLst>
      <p:ext uri="{BB962C8B-B14F-4D97-AF65-F5344CB8AC3E}">
        <p14:creationId xmlns:p14="http://schemas.microsoft.com/office/powerpoint/2010/main" val="311552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rgbClr val="0070C0"/>
                </a:solidFill>
              </a:rPr>
              <a:t>Sham Contracting</a:t>
            </a:r>
            <a:endParaRPr lang="en-AU" b="1" dirty="0">
              <a:solidFill>
                <a:srgbClr val="0070C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AU" dirty="0">
                <a:solidFill>
                  <a:srgbClr val="002060"/>
                </a:solidFill>
              </a:rPr>
              <a:t>H</a:t>
            </a:r>
            <a:r>
              <a:rPr lang="en-AU" dirty="0" smtClean="0">
                <a:solidFill>
                  <a:srgbClr val="002060"/>
                </a:solidFill>
              </a:rPr>
              <a:t>ow </a:t>
            </a:r>
            <a:r>
              <a:rPr lang="en-AU" dirty="0">
                <a:solidFill>
                  <a:srgbClr val="002060"/>
                </a:solidFill>
              </a:rPr>
              <a:t>to identify a sham </a:t>
            </a:r>
            <a:r>
              <a:rPr lang="en-AU" dirty="0" smtClean="0">
                <a:solidFill>
                  <a:srgbClr val="002060"/>
                </a:solidFill>
              </a:rPr>
              <a:t>arrangement</a:t>
            </a:r>
          </a:p>
          <a:p>
            <a:pPr marL="514350" indent="-514350">
              <a:buFont typeface="+mj-lt"/>
              <a:buAutoNum type="arabicPeriod"/>
            </a:pPr>
            <a:r>
              <a:rPr lang="en-AU" dirty="0" smtClean="0">
                <a:solidFill>
                  <a:srgbClr val="002060"/>
                </a:solidFill>
              </a:rPr>
              <a:t>How </a:t>
            </a:r>
            <a:r>
              <a:rPr lang="en-AU" dirty="0">
                <a:solidFill>
                  <a:srgbClr val="002060"/>
                </a:solidFill>
              </a:rPr>
              <a:t>to assist employees to assert their </a:t>
            </a:r>
            <a:r>
              <a:rPr lang="en-AU" dirty="0" smtClean="0">
                <a:solidFill>
                  <a:srgbClr val="002060"/>
                </a:solidFill>
              </a:rPr>
              <a:t>rights</a:t>
            </a:r>
          </a:p>
          <a:p>
            <a:pPr marL="514350" indent="-514350">
              <a:buFont typeface="+mj-lt"/>
              <a:buAutoNum type="arabicPeriod"/>
            </a:pPr>
            <a:r>
              <a:rPr lang="en-AU" dirty="0" smtClean="0">
                <a:solidFill>
                  <a:srgbClr val="002060"/>
                </a:solidFill>
              </a:rPr>
              <a:t>How to </a:t>
            </a:r>
            <a:r>
              <a:rPr lang="en-AU" dirty="0">
                <a:solidFill>
                  <a:srgbClr val="002060"/>
                </a:solidFill>
              </a:rPr>
              <a:t>obtain </a:t>
            </a:r>
            <a:r>
              <a:rPr lang="en-AU" dirty="0" smtClean="0">
                <a:solidFill>
                  <a:srgbClr val="002060"/>
                </a:solidFill>
              </a:rPr>
              <a:t>unpaid entitlements</a:t>
            </a:r>
          </a:p>
          <a:p>
            <a:pPr marL="0" indent="0">
              <a:buNone/>
            </a:pPr>
            <a:endParaRPr lang="en-AU"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067" y="3405730"/>
            <a:ext cx="5015162" cy="2589887"/>
          </a:xfrm>
          <a:prstGeom prst="rect">
            <a:avLst/>
          </a:prstGeom>
        </p:spPr>
      </p:pic>
    </p:spTree>
    <p:extLst>
      <p:ext uri="{BB962C8B-B14F-4D97-AF65-F5344CB8AC3E}">
        <p14:creationId xmlns:p14="http://schemas.microsoft.com/office/powerpoint/2010/main" val="1846896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rgbClr val="0070C0"/>
                </a:solidFill>
              </a:rPr>
              <a:t>Community Legal Services</a:t>
            </a:r>
            <a:endParaRPr lang="en-AU" b="1" dirty="0">
              <a:solidFill>
                <a:srgbClr val="0070C0"/>
              </a:solidFill>
            </a:endParaRPr>
          </a:p>
        </p:txBody>
      </p:sp>
      <p:sp>
        <p:nvSpPr>
          <p:cNvPr id="3" name="Content Placeholder 2"/>
          <p:cNvSpPr>
            <a:spLocks noGrp="1"/>
          </p:cNvSpPr>
          <p:nvPr>
            <p:ph idx="1"/>
          </p:nvPr>
        </p:nvSpPr>
        <p:spPr/>
        <p:txBody>
          <a:bodyPr/>
          <a:lstStyle/>
          <a:p>
            <a:r>
              <a:rPr lang="en-AU" dirty="0" smtClean="0">
                <a:solidFill>
                  <a:srgbClr val="002060"/>
                </a:solidFill>
              </a:rPr>
              <a:t>If you have been:</a:t>
            </a:r>
          </a:p>
          <a:p>
            <a:pPr lvl="1"/>
            <a:r>
              <a:rPr lang="en-AU" dirty="0" smtClean="0">
                <a:solidFill>
                  <a:srgbClr val="002060"/>
                </a:solidFill>
              </a:rPr>
              <a:t>Dismissed</a:t>
            </a:r>
          </a:p>
          <a:p>
            <a:pPr lvl="1"/>
            <a:r>
              <a:rPr lang="en-AU" dirty="0" smtClean="0">
                <a:solidFill>
                  <a:srgbClr val="002060"/>
                </a:solidFill>
              </a:rPr>
              <a:t>Offered an independent contract over employment</a:t>
            </a:r>
          </a:p>
          <a:p>
            <a:pPr lvl="1"/>
            <a:r>
              <a:rPr lang="en-AU" dirty="0" smtClean="0">
                <a:solidFill>
                  <a:srgbClr val="002060"/>
                </a:solidFill>
              </a:rPr>
              <a:t>Bullied into entering into an independent contract</a:t>
            </a:r>
          </a:p>
          <a:p>
            <a:pPr lvl="1"/>
            <a:endParaRPr lang="en-AU" dirty="0" smtClean="0">
              <a:solidFill>
                <a:srgbClr val="002060"/>
              </a:solidFill>
            </a:endParaRPr>
          </a:p>
          <a:p>
            <a:r>
              <a:rPr lang="en-AU" dirty="0" smtClean="0">
                <a:solidFill>
                  <a:srgbClr val="002060"/>
                </a:solidFill>
              </a:rPr>
              <a:t>Contact a community legal service to seek advice, guidance and support about next steps</a:t>
            </a:r>
          </a:p>
          <a:p>
            <a:pPr lvl="1"/>
            <a:endParaRPr lang="en-AU" dirty="0" smtClean="0">
              <a:solidFill>
                <a:srgbClr val="002060"/>
              </a:solidFill>
            </a:endParaRPr>
          </a:p>
          <a:p>
            <a:r>
              <a:rPr lang="en-AU" dirty="0" smtClean="0">
                <a:solidFill>
                  <a:srgbClr val="002060"/>
                </a:solidFill>
              </a:rPr>
              <a:t>Alternatively, contact the Fair Work Ombudsman</a:t>
            </a:r>
            <a:endParaRPr lang="en-AU" dirty="0">
              <a:solidFill>
                <a:srgbClr val="002060"/>
              </a:solidFill>
            </a:endParaRPr>
          </a:p>
        </p:txBody>
      </p:sp>
    </p:spTree>
    <p:extLst>
      <p:ext uri="{BB962C8B-B14F-4D97-AF65-F5344CB8AC3E}">
        <p14:creationId xmlns:p14="http://schemas.microsoft.com/office/powerpoint/2010/main" val="354469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rgbClr val="0070C0"/>
                </a:solidFill>
              </a:rPr>
              <a:t>The Fair Work Ombudsman</a:t>
            </a:r>
            <a:endParaRPr lang="en-AU" b="1" dirty="0">
              <a:solidFill>
                <a:srgbClr val="0070C0"/>
              </a:solidFill>
            </a:endParaRPr>
          </a:p>
        </p:txBody>
      </p:sp>
      <p:sp>
        <p:nvSpPr>
          <p:cNvPr id="3" name="Content Placeholder 2"/>
          <p:cNvSpPr>
            <a:spLocks noGrp="1"/>
          </p:cNvSpPr>
          <p:nvPr>
            <p:ph idx="1"/>
          </p:nvPr>
        </p:nvSpPr>
        <p:spPr/>
        <p:txBody>
          <a:bodyPr>
            <a:normAutofit fontScale="25000" lnSpcReduction="20000"/>
          </a:bodyPr>
          <a:lstStyle/>
          <a:p>
            <a:r>
              <a:rPr lang="en-AU" sz="8600" dirty="0">
                <a:solidFill>
                  <a:srgbClr val="002060"/>
                </a:solidFill>
              </a:rPr>
              <a:t>PART </a:t>
            </a:r>
            <a:r>
              <a:rPr lang="en-AU" sz="8600" dirty="0" smtClean="0">
                <a:solidFill>
                  <a:srgbClr val="002060"/>
                </a:solidFill>
              </a:rPr>
              <a:t>5-2 of the </a:t>
            </a:r>
            <a:r>
              <a:rPr lang="en-AU" sz="8600" i="1" dirty="0" smtClean="0">
                <a:solidFill>
                  <a:srgbClr val="002060"/>
                </a:solidFill>
              </a:rPr>
              <a:t>Fair Work Act </a:t>
            </a:r>
            <a:r>
              <a:rPr lang="en-AU" sz="8600" dirty="0" smtClean="0">
                <a:solidFill>
                  <a:srgbClr val="002060"/>
                </a:solidFill>
              </a:rPr>
              <a:t> establishes the Office Of The Fair Work Ombudsman</a:t>
            </a:r>
            <a:endParaRPr lang="en-AU" dirty="0">
              <a:solidFill>
                <a:srgbClr val="002060"/>
              </a:solidFill>
            </a:endParaRPr>
          </a:p>
          <a:p>
            <a:r>
              <a:rPr lang="en-AU" sz="4800" b="1" dirty="0">
                <a:solidFill>
                  <a:srgbClr val="002060"/>
                </a:solidFill>
              </a:rPr>
              <a:t>Functions of the Fair Work Ombudsman</a:t>
            </a:r>
            <a:r>
              <a:rPr lang="en-AU" sz="4800" dirty="0">
                <a:solidFill>
                  <a:srgbClr val="002060"/>
                </a:solidFill>
              </a:rPr>
              <a:t>             </a:t>
            </a:r>
            <a:endParaRPr lang="en-AU" sz="4800" dirty="0" smtClean="0">
              <a:solidFill>
                <a:srgbClr val="002060"/>
              </a:solidFill>
            </a:endParaRPr>
          </a:p>
          <a:p>
            <a:pPr lvl="1"/>
            <a:r>
              <a:rPr lang="en-AU" sz="4800" dirty="0" smtClean="0">
                <a:solidFill>
                  <a:srgbClr val="002060"/>
                </a:solidFill>
              </a:rPr>
              <a:t>(</a:t>
            </a:r>
            <a:r>
              <a:rPr lang="en-AU" sz="4800" dirty="0">
                <a:solidFill>
                  <a:srgbClr val="002060"/>
                </a:solidFill>
              </a:rPr>
              <a:t>1)  The Fair Work Ombudsman has the following </a:t>
            </a:r>
            <a:r>
              <a:rPr lang="en-AU" sz="4800" dirty="0" smtClean="0">
                <a:solidFill>
                  <a:srgbClr val="002060"/>
                </a:solidFill>
              </a:rPr>
              <a:t>functions:</a:t>
            </a:r>
          </a:p>
          <a:p>
            <a:pPr lvl="2"/>
            <a:r>
              <a:rPr lang="en-AU" sz="4800" dirty="0" smtClean="0">
                <a:solidFill>
                  <a:srgbClr val="002060"/>
                </a:solidFill>
              </a:rPr>
              <a:t>(a</a:t>
            </a:r>
            <a:r>
              <a:rPr lang="en-AU" sz="4800" dirty="0">
                <a:solidFill>
                  <a:srgbClr val="002060"/>
                </a:solidFill>
              </a:rPr>
              <a:t>)  to promote</a:t>
            </a:r>
            <a:r>
              <a:rPr lang="en-AU" sz="4800" dirty="0" smtClean="0">
                <a:solidFill>
                  <a:srgbClr val="002060"/>
                </a:solidFill>
              </a:rPr>
              <a:t>:</a:t>
            </a:r>
          </a:p>
          <a:p>
            <a:pPr marL="1371600" lvl="3" indent="0">
              <a:buNone/>
            </a:pPr>
            <a:r>
              <a:rPr lang="en-AU" sz="4800" dirty="0" smtClean="0">
                <a:solidFill>
                  <a:srgbClr val="002060"/>
                </a:solidFill>
              </a:rPr>
              <a:t>(</a:t>
            </a:r>
            <a:r>
              <a:rPr lang="en-AU" sz="4800" dirty="0">
                <a:solidFill>
                  <a:srgbClr val="002060"/>
                </a:solidFill>
              </a:rPr>
              <a:t>i)  harmonious, productive and cooperative workplace relations; </a:t>
            </a:r>
            <a:r>
              <a:rPr lang="en-AU" sz="4800" dirty="0" smtClean="0">
                <a:solidFill>
                  <a:srgbClr val="002060"/>
                </a:solidFill>
              </a:rPr>
              <a:t>and</a:t>
            </a:r>
          </a:p>
          <a:p>
            <a:pPr marL="1371600" lvl="3" indent="0">
              <a:buNone/>
            </a:pPr>
            <a:r>
              <a:rPr lang="en-AU" sz="4800" dirty="0" smtClean="0">
                <a:solidFill>
                  <a:srgbClr val="002060"/>
                </a:solidFill>
              </a:rPr>
              <a:t>(ii</a:t>
            </a:r>
            <a:r>
              <a:rPr lang="en-AU" sz="4800" dirty="0">
                <a:solidFill>
                  <a:srgbClr val="002060"/>
                </a:solidFill>
              </a:rPr>
              <a:t>)  compliance with this Act and fair work </a:t>
            </a:r>
            <a:r>
              <a:rPr lang="en-AU" sz="4800" dirty="0" smtClean="0">
                <a:solidFill>
                  <a:srgbClr val="002060"/>
                </a:solidFill>
              </a:rPr>
              <a:t>instruments;</a:t>
            </a:r>
          </a:p>
          <a:p>
            <a:pPr marL="457200" lvl="1" indent="0">
              <a:buNone/>
            </a:pPr>
            <a:r>
              <a:rPr lang="en-AU" sz="4800" dirty="0" smtClean="0">
                <a:solidFill>
                  <a:srgbClr val="002060"/>
                </a:solidFill>
              </a:rPr>
              <a:t>including </a:t>
            </a:r>
            <a:r>
              <a:rPr lang="en-AU" sz="4800" dirty="0">
                <a:solidFill>
                  <a:srgbClr val="002060"/>
                </a:solidFill>
              </a:rPr>
              <a:t>by providing education, assistance and advice to employees, employers, outworkers, outworker entities and organisations and producing best practice guides to workplace relations or workplace practices;</a:t>
            </a:r>
          </a:p>
          <a:p>
            <a:pPr marL="0" indent="0">
              <a:buNone/>
            </a:pPr>
            <a:r>
              <a:rPr lang="en-AU" sz="4800" dirty="0">
                <a:solidFill>
                  <a:srgbClr val="002060"/>
                </a:solidFill>
              </a:rPr>
              <a:t>                     (b)  to monitor compliance with this Act and fair work instruments;</a:t>
            </a:r>
          </a:p>
          <a:p>
            <a:pPr marL="0" indent="0">
              <a:buNone/>
            </a:pPr>
            <a:r>
              <a:rPr lang="en-AU" sz="4800" dirty="0">
                <a:solidFill>
                  <a:srgbClr val="002060"/>
                </a:solidFill>
              </a:rPr>
              <a:t>                     (c)  to inquire into, and investigate, any act or practice that may be contrary to this Act, a fair work instrument or a safety net contractual entitlement;</a:t>
            </a:r>
          </a:p>
          <a:p>
            <a:pPr marL="0" indent="0">
              <a:buNone/>
            </a:pPr>
            <a:r>
              <a:rPr lang="en-AU" sz="4800" dirty="0">
                <a:solidFill>
                  <a:srgbClr val="002060"/>
                </a:solidFill>
              </a:rPr>
              <a:t>                     (d)  to commence proceedings in a court, or to make applications to the FWC, to enforce this Act, fair work instruments and safety net contractual </a:t>
            </a:r>
            <a:r>
              <a:rPr lang="en-AU" sz="4800" dirty="0" smtClean="0">
                <a:solidFill>
                  <a:srgbClr val="002060"/>
                </a:solidFill>
              </a:rPr>
              <a:t>	entitlements</a:t>
            </a:r>
            <a:r>
              <a:rPr lang="en-AU" sz="4800" dirty="0">
                <a:solidFill>
                  <a:srgbClr val="002060"/>
                </a:solidFill>
              </a:rPr>
              <a:t>;</a:t>
            </a:r>
          </a:p>
          <a:p>
            <a:pPr marL="0" indent="0">
              <a:buNone/>
            </a:pPr>
            <a:r>
              <a:rPr lang="en-AU" sz="4800" dirty="0">
                <a:solidFill>
                  <a:srgbClr val="002060"/>
                </a:solidFill>
              </a:rPr>
              <a:t>                     (e)  to refer matters to relevant authorities;</a:t>
            </a:r>
          </a:p>
          <a:p>
            <a:pPr marL="0" indent="0">
              <a:buNone/>
            </a:pPr>
            <a:r>
              <a:rPr lang="en-AU" sz="4800" dirty="0">
                <a:solidFill>
                  <a:srgbClr val="002060"/>
                </a:solidFill>
              </a:rPr>
              <a:t>                      (f)  to represent employees or outworkers who are, or may become, a party to proceedings in a court, or a party to a matter before the FWC, under this </a:t>
            </a:r>
            <a:r>
              <a:rPr lang="en-AU" sz="4800" dirty="0" smtClean="0">
                <a:solidFill>
                  <a:srgbClr val="002060"/>
                </a:solidFill>
              </a:rPr>
              <a:t>	Act </a:t>
            </a:r>
            <a:r>
              <a:rPr lang="en-AU" sz="4800" dirty="0">
                <a:solidFill>
                  <a:srgbClr val="002060"/>
                </a:solidFill>
              </a:rPr>
              <a:t>or a fair work instrument, if the Fair Work Ombudsman considers that representing the employees or outworkers will promote compliance with this </a:t>
            </a:r>
            <a:r>
              <a:rPr lang="en-AU" sz="4800" dirty="0" smtClean="0">
                <a:solidFill>
                  <a:srgbClr val="002060"/>
                </a:solidFill>
              </a:rPr>
              <a:t>	Act </a:t>
            </a:r>
            <a:r>
              <a:rPr lang="en-AU" sz="4800" dirty="0">
                <a:solidFill>
                  <a:srgbClr val="002060"/>
                </a:solidFill>
              </a:rPr>
              <a:t>or the fair work instrument;</a:t>
            </a:r>
          </a:p>
          <a:p>
            <a:pPr marL="0" indent="0">
              <a:buNone/>
            </a:pPr>
            <a:r>
              <a:rPr lang="en-AU" sz="4800" dirty="0">
                <a:solidFill>
                  <a:srgbClr val="002060"/>
                </a:solidFill>
              </a:rPr>
              <a:t>                     (g)  any other functions conferred on the Fair Work Ombudsman by any Act.</a:t>
            </a:r>
          </a:p>
          <a:p>
            <a:pPr marL="0" indent="0">
              <a:buNone/>
            </a:pPr>
            <a:r>
              <a:rPr lang="en-AU" sz="4800" dirty="0">
                <a:solidFill>
                  <a:srgbClr val="002060"/>
                </a:solidFill>
              </a:rPr>
              <a:t>Note 1:       The Fair Work Ombudsman also has the functions of an inspector (see </a:t>
            </a:r>
            <a:r>
              <a:rPr lang="en-AU" sz="4800" dirty="0">
                <a:solidFill>
                  <a:srgbClr val="002060"/>
                </a:solidFill>
                <a:hlinkClick r:id="rId2"/>
              </a:rPr>
              <a:t>section 701).</a:t>
            </a:r>
            <a:endParaRPr lang="en-AU" sz="4800" dirty="0">
              <a:solidFill>
                <a:srgbClr val="002060"/>
              </a:solidFill>
            </a:endParaRPr>
          </a:p>
          <a:p>
            <a:pPr marL="0" indent="0">
              <a:buNone/>
            </a:pPr>
            <a:r>
              <a:rPr lang="en-AU" sz="4800" dirty="0">
                <a:solidFill>
                  <a:srgbClr val="002060"/>
                </a:solidFill>
              </a:rPr>
              <a:t>Note 2:       In performing functions under </a:t>
            </a:r>
            <a:r>
              <a:rPr lang="en-AU" sz="4800" dirty="0">
                <a:solidFill>
                  <a:srgbClr val="002060"/>
                </a:solidFill>
                <a:hlinkClick r:id="rId3"/>
              </a:rPr>
              <a:t>paragraph</a:t>
            </a:r>
            <a:r>
              <a:rPr lang="en-AU" sz="4800" dirty="0">
                <a:solidFill>
                  <a:srgbClr val="002060"/>
                </a:solidFill>
              </a:rPr>
              <a:t> (a), the Fair Work Ombudsman might, for example, produce a best practice guide to achieving productivity through bargaining.</a:t>
            </a:r>
          </a:p>
          <a:p>
            <a:pPr marL="0" indent="0">
              <a:buNone/>
            </a:pPr>
            <a:r>
              <a:rPr lang="en-AU" sz="4800" dirty="0">
                <a:solidFill>
                  <a:srgbClr val="002060"/>
                </a:solidFill>
              </a:rPr>
              <a:t>             (2)  The Fair Work Ombudsman must consult with the FWC in producing guidance material that relates to the functions of the FWC</a:t>
            </a:r>
            <a:r>
              <a:rPr lang="en-AU" sz="4800" dirty="0" smtClean="0">
                <a:solidFill>
                  <a:srgbClr val="002060"/>
                </a:solidFill>
              </a:rPr>
              <a:t>.</a:t>
            </a:r>
            <a:endParaRPr lang="en-AU" sz="4800" dirty="0">
              <a:solidFill>
                <a:srgbClr val="002060"/>
              </a:solidFill>
            </a:endParaRPr>
          </a:p>
        </p:txBody>
      </p:sp>
    </p:spTree>
    <p:extLst>
      <p:ext uri="{BB962C8B-B14F-4D97-AF65-F5344CB8AC3E}">
        <p14:creationId xmlns:p14="http://schemas.microsoft.com/office/powerpoint/2010/main" val="2553379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rgbClr val="0070C0"/>
                </a:solidFill>
              </a:rPr>
              <a:t>The Fair Work </a:t>
            </a:r>
            <a:r>
              <a:rPr lang="en-AU" b="1" dirty="0" smtClean="0">
                <a:solidFill>
                  <a:srgbClr val="0070C0"/>
                </a:solidFill>
              </a:rPr>
              <a:t>Ombudsman (FWO)</a:t>
            </a:r>
            <a:endParaRPr lang="en-AU" b="1" dirty="0">
              <a:solidFill>
                <a:srgbClr val="0070C0"/>
              </a:solidFill>
            </a:endParaRPr>
          </a:p>
        </p:txBody>
      </p:sp>
      <p:sp>
        <p:nvSpPr>
          <p:cNvPr id="3" name="Content Placeholder 2"/>
          <p:cNvSpPr>
            <a:spLocks noGrp="1"/>
          </p:cNvSpPr>
          <p:nvPr>
            <p:ph idx="1"/>
          </p:nvPr>
        </p:nvSpPr>
        <p:spPr>
          <a:xfrm>
            <a:off x="838199" y="1825625"/>
            <a:ext cx="10964917" cy="4351338"/>
          </a:xfrm>
        </p:spPr>
        <p:txBody>
          <a:bodyPr>
            <a:normAutofit fontScale="70000" lnSpcReduction="20000"/>
          </a:bodyPr>
          <a:lstStyle/>
          <a:p>
            <a:r>
              <a:rPr lang="en-AU" dirty="0">
                <a:solidFill>
                  <a:srgbClr val="002060"/>
                </a:solidFill>
              </a:rPr>
              <a:t>E</a:t>
            </a:r>
            <a:r>
              <a:rPr lang="en-AU" dirty="0" smtClean="0">
                <a:solidFill>
                  <a:srgbClr val="002060"/>
                </a:solidFill>
              </a:rPr>
              <a:t>nforces </a:t>
            </a:r>
            <a:r>
              <a:rPr lang="en-AU" dirty="0">
                <a:solidFill>
                  <a:srgbClr val="002060"/>
                </a:solidFill>
              </a:rPr>
              <a:t>compliance with the Fair Work Act, related legislation, awards and registered agreements. </a:t>
            </a:r>
          </a:p>
          <a:p>
            <a:r>
              <a:rPr lang="en-AU" dirty="0">
                <a:solidFill>
                  <a:srgbClr val="002060"/>
                </a:solidFill>
              </a:rPr>
              <a:t>H</a:t>
            </a:r>
            <a:r>
              <a:rPr lang="en-AU" dirty="0" smtClean="0">
                <a:solidFill>
                  <a:srgbClr val="002060"/>
                </a:solidFill>
              </a:rPr>
              <a:t>elp </a:t>
            </a:r>
            <a:r>
              <a:rPr lang="en-AU" dirty="0">
                <a:solidFill>
                  <a:srgbClr val="002060"/>
                </a:solidFill>
              </a:rPr>
              <a:t>employers and employees by providing advice and education on pay rates and workplace conditions</a:t>
            </a:r>
            <a:r>
              <a:rPr lang="en-AU" dirty="0" smtClean="0">
                <a:solidFill>
                  <a:srgbClr val="002060"/>
                </a:solidFill>
              </a:rPr>
              <a:t>.</a:t>
            </a:r>
            <a:endParaRPr lang="en-AU" dirty="0">
              <a:solidFill>
                <a:srgbClr val="002060"/>
              </a:solidFill>
            </a:endParaRPr>
          </a:p>
          <a:p>
            <a:r>
              <a:rPr lang="en-AU" dirty="0">
                <a:solidFill>
                  <a:srgbClr val="002060"/>
                </a:solidFill>
              </a:rPr>
              <a:t>P</a:t>
            </a:r>
            <a:r>
              <a:rPr lang="en-AU" dirty="0" smtClean="0">
                <a:solidFill>
                  <a:srgbClr val="002060"/>
                </a:solidFill>
              </a:rPr>
              <a:t>rovide </a:t>
            </a:r>
            <a:r>
              <a:rPr lang="en-AU" dirty="0">
                <a:solidFill>
                  <a:srgbClr val="002060"/>
                </a:solidFill>
              </a:rPr>
              <a:t>reliable and timely information about Australia’s workplace relations system</a:t>
            </a:r>
          </a:p>
          <a:p>
            <a:r>
              <a:rPr lang="en-AU" sz="2900" dirty="0">
                <a:solidFill>
                  <a:srgbClr val="002060"/>
                </a:solidFill>
              </a:rPr>
              <a:t>Educates people </a:t>
            </a:r>
            <a:r>
              <a:rPr lang="en-AU" dirty="0">
                <a:solidFill>
                  <a:srgbClr val="002060"/>
                </a:solidFill>
              </a:rPr>
              <a:t>about fair work practices, rights and obligations</a:t>
            </a:r>
          </a:p>
          <a:p>
            <a:r>
              <a:rPr lang="en-AU" dirty="0">
                <a:solidFill>
                  <a:srgbClr val="002060"/>
                </a:solidFill>
              </a:rPr>
              <a:t>R</a:t>
            </a:r>
            <a:r>
              <a:rPr lang="en-AU" dirty="0" smtClean="0">
                <a:solidFill>
                  <a:srgbClr val="002060"/>
                </a:solidFill>
              </a:rPr>
              <a:t>esolve </a:t>
            </a:r>
            <a:r>
              <a:rPr lang="en-AU" dirty="0">
                <a:solidFill>
                  <a:srgbClr val="002060"/>
                </a:solidFill>
              </a:rPr>
              <a:t>workplace issues by promoting and monitoring compliance with suspected breaches of workplace laws, awards and registered agreements</a:t>
            </a:r>
          </a:p>
          <a:p>
            <a:r>
              <a:rPr lang="en-AU" dirty="0">
                <a:solidFill>
                  <a:srgbClr val="002060"/>
                </a:solidFill>
              </a:rPr>
              <a:t>E</a:t>
            </a:r>
            <a:r>
              <a:rPr lang="en-AU" dirty="0" smtClean="0">
                <a:solidFill>
                  <a:srgbClr val="002060"/>
                </a:solidFill>
              </a:rPr>
              <a:t>nforce </a:t>
            </a:r>
            <a:r>
              <a:rPr lang="en-AU" dirty="0">
                <a:solidFill>
                  <a:srgbClr val="002060"/>
                </a:solidFill>
              </a:rPr>
              <a:t>workplace laws and seek penalties for breaches of workplace laws</a:t>
            </a:r>
          </a:p>
          <a:p>
            <a:r>
              <a:rPr lang="en-AU" dirty="0">
                <a:solidFill>
                  <a:srgbClr val="002060"/>
                </a:solidFill>
              </a:rPr>
              <a:t>E</a:t>
            </a:r>
            <a:r>
              <a:rPr lang="en-AU" dirty="0" smtClean="0">
                <a:solidFill>
                  <a:srgbClr val="002060"/>
                </a:solidFill>
              </a:rPr>
              <a:t>nforce </a:t>
            </a:r>
            <a:r>
              <a:rPr lang="en-AU" dirty="0">
                <a:solidFill>
                  <a:srgbClr val="002060"/>
                </a:solidFill>
              </a:rPr>
              <a:t>certain orders made by the Fair Work Commission.</a:t>
            </a:r>
          </a:p>
          <a:p>
            <a:r>
              <a:rPr lang="en-AU" dirty="0" smtClean="0">
                <a:solidFill>
                  <a:srgbClr val="002060"/>
                </a:solidFill>
              </a:rPr>
              <a:t>FWO does not:</a:t>
            </a:r>
            <a:endParaRPr lang="en-AU" dirty="0">
              <a:solidFill>
                <a:srgbClr val="002060"/>
              </a:solidFill>
            </a:endParaRPr>
          </a:p>
          <a:p>
            <a:pPr lvl="1"/>
            <a:r>
              <a:rPr lang="en-AU" dirty="0">
                <a:solidFill>
                  <a:srgbClr val="002060"/>
                </a:solidFill>
              </a:rPr>
              <a:t>investigate unfair dismissal and unlawful termination </a:t>
            </a:r>
            <a:r>
              <a:rPr lang="en-AU" dirty="0" smtClean="0">
                <a:solidFill>
                  <a:srgbClr val="002060"/>
                </a:solidFill>
              </a:rPr>
              <a:t>applications - </a:t>
            </a:r>
            <a:r>
              <a:rPr lang="en-AU" dirty="0">
                <a:solidFill>
                  <a:srgbClr val="002060"/>
                </a:solidFill>
              </a:rPr>
              <a:t>See the Fair Work Commission to make a claim</a:t>
            </a:r>
          </a:p>
          <a:p>
            <a:pPr lvl="1"/>
            <a:r>
              <a:rPr lang="en-AU" dirty="0">
                <a:solidFill>
                  <a:srgbClr val="002060"/>
                </a:solidFill>
              </a:rPr>
              <a:t>investigate bullying and harassment complaints - See the Fair Work Commission to make a claim</a:t>
            </a:r>
          </a:p>
          <a:p>
            <a:pPr lvl="1"/>
            <a:r>
              <a:rPr lang="en-AU" dirty="0">
                <a:solidFill>
                  <a:srgbClr val="002060"/>
                </a:solidFill>
              </a:rPr>
              <a:t>make changes to the legislation, awards or registered agreements</a:t>
            </a:r>
          </a:p>
          <a:p>
            <a:pPr marL="457200" lvl="1" indent="0">
              <a:buNone/>
            </a:pPr>
            <a:endParaRPr lang="en-AU" dirty="0">
              <a:solidFill>
                <a:srgbClr val="002060"/>
              </a:solidFill>
            </a:endParaRPr>
          </a:p>
        </p:txBody>
      </p:sp>
    </p:spTree>
    <p:extLst>
      <p:ext uri="{BB962C8B-B14F-4D97-AF65-F5344CB8AC3E}">
        <p14:creationId xmlns:p14="http://schemas.microsoft.com/office/powerpoint/2010/main" val="1949882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rgbClr val="0070C0"/>
                </a:solidFill>
              </a:rPr>
              <a:t>Other Options</a:t>
            </a:r>
            <a:endParaRPr lang="en-AU" b="1" dirty="0">
              <a:solidFill>
                <a:srgbClr val="0070C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11763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595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rgbClr val="0070C0"/>
                </a:solidFill>
              </a:rPr>
              <a:t>Recent Case Law</a:t>
            </a:r>
            <a:endParaRPr lang="en-AU" b="1" dirty="0">
              <a:solidFill>
                <a:srgbClr val="0070C0"/>
              </a:solidFill>
            </a:endParaRPr>
          </a:p>
        </p:txBody>
      </p:sp>
      <p:sp>
        <p:nvSpPr>
          <p:cNvPr id="3" name="Content Placeholder 2"/>
          <p:cNvSpPr>
            <a:spLocks noGrp="1"/>
          </p:cNvSpPr>
          <p:nvPr>
            <p:ph idx="1"/>
          </p:nvPr>
        </p:nvSpPr>
        <p:spPr>
          <a:xfrm>
            <a:off x="5352851" y="5099038"/>
            <a:ext cx="653376" cy="168796"/>
          </a:xfrm>
        </p:spPr>
        <p:txBody>
          <a:bodyPr>
            <a:normAutofit fontScale="25000" lnSpcReduction="20000"/>
          </a:bodyPr>
          <a:lstStyle/>
          <a:p>
            <a:endParaRPr lang="en-AU" i="1" dirty="0">
              <a:solidFill>
                <a:srgbClr val="002060"/>
              </a:solidFill>
            </a:endParaRPr>
          </a:p>
        </p:txBody>
      </p:sp>
      <p:pic>
        <p:nvPicPr>
          <p:cNvPr id="1026" name="Picture 2" descr="http://blogs-images.forbes.com/dandiamond/files/2015/06/Uber_protest-e1434569997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112" y="2648129"/>
            <a:ext cx="6972450" cy="39220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6599" y="1447800"/>
            <a:ext cx="10981267" cy="1200329"/>
          </a:xfrm>
          <a:prstGeom prst="rect">
            <a:avLst/>
          </a:prstGeom>
        </p:spPr>
        <p:txBody>
          <a:bodyPr wrap="square">
            <a:spAutoFit/>
          </a:bodyPr>
          <a:lstStyle/>
          <a:p>
            <a:r>
              <a:rPr lang="en-AU" i="1" dirty="0">
                <a:solidFill>
                  <a:srgbClr val="002060"/>
                </a:solidFill>
              </a:rPr>
              <a:t>Fair Work Ombudsman v Australian Sales &amp; Promotions Pty Ltd &amp; Anor </a:t>
            </a:r>
            <a:r>
              <a:rPr lang="en-AU" dirty="0">
                <a:solidFill>
                  <a:srgbClr val="002060"/>
                </a:solidFill>
              </a:rPr>
              <a:t>[2016] FCCA 2804 (10 November 2016) </a:t>
            </a:r>
          </a:p>
          <a:p>
            <a:r>
              <a:rPr lang="en-AU" i="1" dirty="0">
                <a:solidFill>
                  <a:srgbClr val="002060"/>
                </a:solidFill>
              </a:rPr>
              <a:t>Fair Work Ombudsman v Jooine (Investment) Pty Ltd &amp; Anor </a:t>
            </a:r>
            <a:r>
              <a:rPr lang="en-AU" dirty="0">
                <a:solidFill>
                  <a:srgbClr val="002060"/>
                </a:solidFill>
              </a:rPr>
              <a:t>[2013] FCCA 2144 (20 December 2013)</a:t>
            </a:r>
          </a:p>
          <a:p>
            <a:r>
              <a:rPr lang="en-AU" i="1" dirty="0">
                <a:solidFill>
                  <a:srgbClr val="002060"/>
                </a:solidFill>
              </a:rPr>
              <a:t>Mr Y Aslam, Mr J Farrar &amp; Ors v Uber</a:t>
            </a:r>
            <a:r>
              <a:rPr lang="en-AU" dirty="0">
                <a:solidFill>
                  <a:srgbClr val="002060"/>
                </a:solidFill>
              </a:rPr>
              <a:t> (The Uber decision: Employment status in the UK)</a:t>
            </a:r>
          </a:p>
          <a:p>
            <a:endParaRPr lang="en-AU" i="1" dirty="0">
              <a:solidFill>
                <a:srgbClr val="002060"/>
              </a:solidFill>
            </a:endParaRPr>
          </a:p>
        </p:txBody>
      </p:sp>
    </p:spTree>
    <p:extLst>
      <p:ext uri="{BB962C8B-B14F-4D97-AF65-F5344CB8AC3E}">
        <p14:creationId xmlns:p14="http://schemas.microsoft.com/office/powerpoint/2010/main" val="216977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rgbClr val="0070C0"/>
                </a:solidFill>
              </a:rPr>
              <a:t>Conclusion</a:t>
            </a:r>
            <a:endParaRPr lang="en-AU" b="1" dirty="0">
              <a:solidFill>
                <a:srgbClr val="0070C0"/>
              </a:solidFill>
            </a:endParaRPr>
          </a:p>
        </p:txBody>
      </p:sp>
      <p:sp>
        <p:nvSpPr>
          <p:cNvPr id="3" name="Content Placeholder 2"/>
          <p:cNvSpPr>
            <a:spLocks noGrp="1"/>
          </p:cNvSpPr>
          <p:nvPr>
            <p:ph idx="1"/>
          </p:nvPr>
        </p:nvSpPr>
        <p:spPr/>
        <p:txBody>
          <a:bodyPr/>
          <a:lstStyle/>
          <a:p>
            <a:r>
              <a:rPr lang="en-AU" dirty="0" smtClean="0">
                <a:solidFill>
                  <a:srgbClr val="002060"/>
                </a:solidFill>
              </a:rPr>
              <a:t>Protections exist against being forced to enter into an independent contract</a:t>
            </a:r>
          </a:p>
          <a:p>
            <a:r>
              <a:rPr lang="en-AU" dirty="0" smtClean="0">
                <a:solidFill>
                  <a:srgbClr val="002060"/>
                </a:solidFill>
              </a:rPr>
              <a:t>Right to recover if you have been forced to enter into an independent contract when you are really an employee</a:t>
            </a:r>
          </a:p>
          <a:p>
            <a:pPr lvl="1"/>
            <a:r>
              <a:rPr lang="en-AU" dirty="0" smtClean="0">
                <a:solidFill>
                  <a:srgbClr val="002060"/>
                </a:solidFill>
              </a:rPr>
              <a:t>Recover wages</a:t>
            </a:r>
          </a:p>
          <a:p>
            <a:pPr lvl="1"/>
            <a:r>
              <a:rPr lang="en-AU" dirty="0" smtClean="0">
                <a:solidFill>
                  <a:srgbClr val="002060"/>
                </a:solidFill>
              </a:rPr>
              <a:t>Recover penalties </a:t>
            </a:r>
          </a:p>
          <a:p>
            <a:pPr lvl="1"/>
            <a:r>
              <a:rPr lang="en-AU" dirty="0" smtClean="0">
                <a:solidFill>
                  <a:srgbClr val="002060"/>
                </a:solidFill>
              </a:rPr>
              <a:t>Recover accrued leave entitlements</a:t>
            </a:r>
          </a:p>
          <a:p>
            <a:r>
              <a:rPr lang="en-AU" dirty="0" smtClean="0">
                <a:solidFill>
                  <a:srgbClr val="002060"/>
                </a:solidFill>
              </a:rPr>
              <a:t>Options</a:t>
            </a:r>
          </a:p>
          <a:p>
            <a:pPr lvl="1"/>
            <a:r>
              <a:rPr lang="en-AU" dirty="0" smtClean="0">
                <a:solidFill>
                  <a:srgbClr val="002060"/>
                </a:solidFill>
              </a:rPr>
              <a:t>Community Legal Service</a:t>
            </a:r>
          </a:p>
          <a:p>
            <a:pPr lvl="1"/>
            <a:r>
              <a:rPr lang="en-AU" dirty="0" smtClean="0">
                <a:solidFill>
                  <a:srgbClr val="002060"/>
                </a:solidFill>
              </a:rPr>
              <a:t>FWO</a:t>
            </a:r>
            <a:endParaRPr lang="en-AU" dirty="0">
              <a:solidFill>
                <a:srgbClr val="002060"/>
              </a:solidFill>
            </a:endParaRPr>
          </a:p>
        </p:txBody>
      </p:sp>
    </p:spTree>
    <p:extLst>
      <p:ext uri="{BB962C8B-B14F-4D97-AF65-F5344CB8AC3E}">
        <p14:creationId xmlns:p14="http://schemas.microsoft.com/office/powerpoint/2010/main" val="2547613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rgbClr val="0070C0"/>
                </a:solidFill>
              </a:rPr>
              <a:t>Know your rights</a:t>
            </a:r>
            <a:endParaRPr lang="en-AU" b="1"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4124" y="2081048"/>
            <a:ext cx="6369269" cy="4004442"/>
          </a:xfrm>
        </p:spPr>
      </p:pic>
    </p:spTree>
    <p:extLst>
      <p:ext uri="{BB962C8B-B14F-4D97-AF65-F5344CB8AC3E}">
        <p14:creationId xmlns:p14="http://schemas.microsoft.com/office/powerpoint/2010/main" val="399657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rgbClr val="0070C0"/>
                </a:solidFill>
              </a:rPr>
              <a:t>Sham Contracting</a:t>
            </a:r>
            <a:endParaRPr lang="en-AU" b="1" dirty="0">
              <a:solidFill>
                <a:srgbClr val="0070C0"/>
              </a:solidFill>
            </a:endParaRPr>
          </a:p>
        </p:txBody>
      </p:sp>
      <p:sp>
        <p:nvSpPr>
          <p:cNvPr id="3" name="Content Placeholder 2"/>
          <p:cNvSpPr>
            <a:spLocks noGrp="1"/>
          </p:cNvSpPr>
          <p:nvPr>
            <p:ph idx="1"/>
          </p:nvPr>
        </p:nvSpPr>
        <p:spPr/>
        <p:txBody>
          <a:bodyPr/>
          <a:lstStyle/>
          <a:p>
            <a:r>
              <a:rPr lang="en-AU" dirty="0">
                <a:solidFill>
                  <a:srgbClr val="002060"/>
                </a:solidFill>
              </a:rPr>
              <a:t>A sham contract is when an employer/principal deliberately disguises an employment relationship as an independent contracting </a:t>
            </a:r>
            <a:r>
              <a:rPr lang="en-AU" dirty="0" smtClean="0">
                <a:solidFill>
                  <a:srgbClr val="002060"/>
                </a:solidFill>
              </a:rPr>
              <a:t>arrangement. </a:t>
            </a:r>
          </a:p>
          <a:p>
            <a:r>
              <a:rPr lang="en-AU" dirty="0" smtClean="0">
                <a:solidFill>
                  <a:srgbClr val="002060"/>
                </a:solidFill>
              </a:rPr>
              <a:t>Individuals who are working as contractors or sub-contractors when in reality they are not running their own independent businesses or company.</a:t>
            </a:r>
          </a:p>
          <a:p>
            <a:endParaRPr lang="en-AU" dirty="0"/>
          </a:p>
        </p:txBody>
      </p:sp>
    </p:spTree>
    <p:extLst>
      <p:ext uri="{BB962C8B-B14F-4D97-AF65-F5344CB8AC3E}">
        <p14:creationId xmlns:p14="http://schemas.microsoft.com/office/powerpoint/2010/main" val="3983732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rgbClr val="0070C0"/>
                </a:solidFill>
              </a:rPr>
              <a:t>How to identify a Sham arrangement</a:t>
            </a:r>
            <a:endParaRPr lang="en-AU" b="1" dirty="0">
              <a:solidFill>
                <a:srgbClr val="0070C0"/>
              </a:solidFill>
            </a:endParaRPr>
          </a:p>
        </p:txBody>
      </p:sp>
      <p:sp>
        <p:nvSpPr>
          <p:cNvPr id="3" name="Content Placeholder 2"/>
          <p:cNvSpPr>
            <a:spLocks noGrp="1"/>
          </p:cNvSpPr>
          <p:nvPr>
            <p:ph idx="1"/>
          </p:nvPr>
        </p:nvSpPr>
        <p:spPr/>
        <p:txBody>
          <a:bodyPr/>
          <a:lstStyle/>
          <a:p>
            <a:r>
              <a:rPr lang="en-AU" dirty="0" smtClean="0">
                <a:solidFill>
                  <a:srgbClr val="002060"/>
                </a:solidFill>
              </a:rPr>
              <a:t>Understand working relationships</a:t>
            </a:r>
          </a:p>
          <a:p>
            <a:r>
              <a:rPr lang="en-AU" dirty="0" smtClean="0">
                <a:solidFill>
                  <a:srgbClr val="002060"/>
                </a:solidFill>
              </a:rPr>
              <a:t>Being aware of key indicators that the Courts use to differentiate working relationships</a:t>
            </a:r>
          </a:p>
          <a:p>
            <a:r>
              <a:rPr lang="en-AU" dirty="0" smtClean="0">
                <a:solidFill>
                  <a:srgbClr val="002060"/>
                </a:solidFill>
              </a:rPr>
              <a:t>Knowing when you are running your own business or working for someone else’s business</a:t>
            </a:r>
          </a:p>
          <a:p>
            <a:r>
              <a:rPr lang="en-AU" dirty="0" smtClean="0">
                <a:solidFill>
                  <a:srgbClr val="002060"/>
                </a:solidFill>
              </a:rPr>
              <a:t>Tell tale signs:</a:t>
            </a:r>
          </a:p>
          <a:p>
            <a:pPr lvl="1"/>
            <a:r>
              <a:rPr lang="en-AU" dirty="0" smtClean="0">
                <a:solidFill>
                  <a:srgbClr val="002060"/>
                </a:solidFill>
              </a:rPr>
              <a:t>Have previously been an employee; and</a:t>
            </a:r>
            <a:endParaRPr lang="en-AU" dirty="0">
              <a:solidFill>
                <a:srgbClr val="002060"/>
              </a:solidFill>
            </a:endParaRPr>
          </a:p>
          <a:p>
            <a:pPr lvl="1"/>
            <a:r>
              <a:rPr lang="en-AU" dirty="0" smtClean="0">
                <a:solidFill>
                  <a:srgbClr val="002060"/>
                </a:solidFill>
              </a:rPr>
              <a:t>Told by your boss that you’ll need to get an ABN to continue working; or</a:t>
            </a:r>
          </a:p>
          <a:p>
            <a:pPr lvl="1"/>
            <a:r>
              <a:rPr lang="en-AU" dirty="0">
                <a:solidFill>
                  <a:srgbClr val="002060"/>
                </a:solidFill>
              </a:rPr>
              <a:t>B</a:t>
            </a:r>
            <a:r>
              <a:rPr lang="en-AU" dirty="0" smtClean="0">
                <a:solidFill>
                  <a:srgbClr val="002060"/>
                </a:solidFill>
              </a:rPr>
              <a:t>eing dismissed and then offered the same or similar position as a contractor.</a:t>
            </a:r>
          </a:p>
          <a:p>
            <a:endParaRPr lang="en-AU" dirty="0" smtClean="0"/>
          </a:p>
          <a:p>
            <a:endParaRPr lang="en-AU" dirty="0"/>
          </a:p>
        </p:txBody>
      </p:sp>
    </p:spTree>
    <p:extLst>
      <p:ext uri="{BB962C8B-B14F-4D97-AF65-F5344CB8AC3E}">
        <p14:creationId xmlns:p14="http://schemas.microsoft.com/office/powerpoint/2010/main" val="1306842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solidFill>
                  <a:srgbClr val="0070C0"/>
                </a:solidFill>
              </a:rPr>
              <a:t>Working in Australia</a:t>
            </a:r>
            <a:endParaRPr lang="en-AU"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72471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0769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911134808"/>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p:cNvGraphicFramePr>
            <a:graphicFrameLocks noGrp="1"/>
          </p:cNvGraphicFramePr>
          <p:nvPr>
            <p:ph idx="1"/>
            <p:extLst>
              <p:ext uri="{D42A27DB-BD31-4B8C-83A1-F6EECF244321}">
                <p14:modId xmlns:p14="http://schemas.microsoft.com/office/powerpoint/2010/main" val="33906319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09253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38553910"/>
              </p:ext>
            </p:extLst>
          </p:nvPr>
        </p:nvGraphicFramePr>
        <p:xfrm>
          <a:off x="838199" y="177800"/>
          <a:ext cx="10837333" cy="5999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6715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rgbClr val="0070C0"/>
                </a:solidFill>
              </a:rPr>
              <a:t>Key Indicators – the “totality approach”</a:t>
            </a:r>
            <a:br>
              <a:rPr lang="en-AU" b="1" dirty="0" smtClean="0">
                <a:solidFill>
                  <a:srgbClr val="0070C0"/>
                </a:solidFill>
              </a:rPr>
            </a:br>
            <a:endParaRPr lang="en-AU" b="1" dirty="0">
              <a:solidFill>
                <a:srgbClr val="FF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356452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447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80673687"/>
              </p:ext>
            </p:extLst>
          </p:nvPr>
        </p:nvGraphicFramePr>
        <p:xfrm>
          <a:off x="677333" y="169333"/>
          <a:ext cx="10854267" cy="596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655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False</openByDefault>
  <xsnScope>~site</xsnScope>
</customXsn>
</file>

<file path=customXml/item2.xml><?xml version="1.0" encoding="utf-8"?>
<ct:contentTypeSchema xmlns:ct="http://schemas.microsoft.com/office/2006/metadata/contentType" xmlns:ma="http://schemas.microsoft.com/office/2006/metadata/properties/metaAttributes" ct:_="" ma:_="" ma:contentTypeName="Document" ma:contentTypeID="0x010100B43FE446FCF47F4D80E51D556D086BEC00B5FA2C45B947B9468DD4F6F182E6592500BA12014E7920C343AC462A8C496E6898" ma:contentTypeVersion="25" ma:contentTypeDescription="Create a new document." ma:contentTypeScope="" ma:versionID="7bc9c8a11bed89dc3fbf15a29f96edd5">
  <xsd:schema xmlns:xsd="http://www.w3.org/2001/XMLSchema" xmlns:xs="http://www.w3.org/2001/XMLSchema" xmlns:p="http://schemas.microsoft.com/office/2006/metadata/properties" xmlns:ns2="4a9eb946-b65d-4fea-965f-abb23a2bdbcd" targetNamespace="http://schemas.microsoft.com/office/2006/metadata/properties" ma:root="true" ma:fieldsID="e8fd486a57c14822954a3cddf32e20d2" ns2:_="">
    <xsd:import namespace="4a9eb946-b65d-4fea-965f-abb23a2bdbcd"/>
    <xsd:element name="properties">
      <xsd:complexType>
        <xsd:sequence>
          <xsd:element name="documentManagement">
            <xsd:complexType>
              <xsd:all>
                <xsd:element ref="ns2:Matter_x0020_Stage_x0020_Id" minOccurs="0"/>
                <xsd:element ref="ns2:Show_x0020_In_x0020_Extranet" minOccurs="0"/>
                <xsd:element ref="ns2:Available_x0020_To_x0020_Contact_x0020_Types" minOccurs="0"/>
                <xsd:element ref="ns2:Document_x0020_Labels" minOccurs="0"/>
                <xsd:element ref="ns2:Bookmar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9eb946-b65d-4fea-965f-abb23a2bdbcd" elementFormDefault="qualified">
    <xsd:import namespace="http://schemas.microsoft.com/office/2006/documentManagement/types"/>
    <xsd:import namespace="http://schemas.microsoft.com/office/infopath/2007/PartnerControls"/>
    <xsd:element name="Matter_x0020_Stage_x0020_Id" ma:index="7" nillable="true" ma:displayName="Matter Stage Id" ma:internalName="Matter_x0020_Stage_x0020_Id">
      <xsd:simpleType>
        <xsd:restriction base="dms:Text">
          <xsd:maxLength value="255"/>
        </xsd:restriction>
      </xsd:simpleType>
    </xsd:element>
    <xsd:element name="Show_x0020_In_x0020_Extranet" ma:index="8" nillable="true" ma:displayName="Show in Extranet" ma:internalName="Show_x0020_In_x0020_Extranet">
      <xsd:simpleType>
        <xsd:restriction base="dms:Boolean"/>
      </xsd:simpleType>
    </xsd:element>
    <xsd:element name="Available_x0020_To_x0020_Contact_x0020_Types" ma:index="9" nillable="true" ma:displayName="Available to Contact Types" ma:default="All" ma:internalName="Available_x0020_To_x0020_Contact_x0020_Types">
      <xsd:complexType>
        <xsd:complexContent>
          <xsd:extension base="dms:MultiChoice">
            <xsd:sequence>
              <xsd:element name="Value" maxOccurs="unbounded" minOccurs="0" nillable="true">
                <xsd:simpleType>
                  <xsd:restriction base="dms:Choice">
                    <xsd:enumeration value="All"/>
                    <xsd:enumeration value="Client"/>
                    <xsd:enumeration value="Other side"/>
                    <xsd:enumeration value="Vendor"/>
                    <xsd:enumeration value="Vendor's agent"/>
                  </xsd:restriction>
                </xsd:simpleType>
              </xsd:element>
            </xsd:sequence>
          </xsd:extension>
        </xsd:complexContent>
      </xsd:complexType>
    </xsd:element>
    <xsd:element name="Document_x0020_Labels" ma:index="10" nillable="true" ma:displayName="Document Labels" ma:internalName="Document_x0020_Labels">
      <xsd:simpleType>
        <xsd:restriction base="dms:Text"/>
      </xsd:simpleType>
    </xsd:element>
    <xsd:element name="Bookmark" ma:index="11" nillable="true" ma:displayName="Bookmark" ma:default="0" ma:internalName="Bookmark">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ookmark xmlns="4a9eb946-b65d-4fea-965f-abb23a2bdbcd">false</Bookmark>
    <Available_x0020_To_x0020_Contact_x0020_Types xmlns="4a9eb946-b65d-4fea-965f-abb23a2bdbcd">
      <Value>All</Value>
    </Available_x0020_To_x0020_Contact_x0020_Types>
    <Show_x0020_In_x0020_Extranet xmlns="4a9eb946-b65d-4fea-965f-abb23a2bdbcd" xsi:nil="true"/>
    <Matter_x0020_Stage_x0020_Id xmlns="4a9eb946-b65d-4fea-965f-abb23a2bdbcd" xsi:nil="true"/>
    <Document_x0020_Labels xmlns="4a9eb946-b65d-4fea-965f-abb23a2bdbcd"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1F0A03-0D93-45D3-A6AC-BCDA2A8BD89F}">
  <ds:schemaRefs>
    <ds:schemaRef ds:uri="http://schemas.microsoft.com/office/2006/metadata/customXsn"/>
  </ds:schemaRefs>
</ds:datastoreItem>
</file>

<file path=customXml/itemProps2.xml><?xml version="1.0" encoding="utf-8"?>
<ds:datastoreItem xmlns:ds="http://schemas.openxmlformats.org/officeDocument/2006/customXml" ds:itemID="{39620416-BE4B-470E-BDB4-C4449F4B6F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9eb946-b65d-4fea-965f-abb23a2bdb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C402CF-0414-4885-8821-9A1146BF757C}">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4a9eb946-b65d-4fea-965f-abb23a2bdbcd"/>
    <ds:schemaRef ds:uri="http://www.w3.org/XML/1998/namespace"/>
    <ds:schemaRef ds:uri="http://purl.org/dc/dcmitype/"/>
  </ds:schemaRefs>
</ds:datastoreItem>
</file>

<file path=customXml/itemProps4.xml><?xml version="1.0" encoding="utf-8"?>
<ds:datastoreItem xmlns:ds="http://schemas.openxmlformats.org/officeDocument/2006/customXml" ds:itemID="{11DB384E-3A46-4724-8AD1-15180B1C75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1354</TotalTime>
  <Words>933</Words>
  <Application>Microsoft Office PowerPoint</Application>
  <PresentationFormat>Widescreen</PresentationFormat>
  <Paragraphs>191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 Light</vt:lpstr>
      <vt:lpstr>Arial</vt:lpstr>
      <vt:lpstr>Calibri</vt:lpstr>
      <vt:lpstr>Office Theme</vt:lpstr>
      <vt:lpstr>Sham Employment Contracts</vt:lpstr>
      <vt:lpstr>Sham Contracting</vt:lpstr>
      <vt:lpstr>Sham Contracting</vt:lpstr>
      <vt:lpstr>How to identify a Sham arrangement</vt:lpstr>
      <vt:lpstr>Working in Australia</vt:lpstr>
      <vt:lpstr>PowerPoint Presentation</vt:lpstr>
      <vt:lpstr>PowerPoint Presentation</vt:lpstr>
      <vt:lpstr>Key Indicators – the “totality approach” </vt:lpstr>
      <vt:lpstr>PowerPoint Presentation</vt:lpstr>
      <vt:lpstr>True Contractors</vt:lpstr>
      <vt:lpstr>The Fair Work Act - General Protections – Sham Contracting</vt:lpstr>
      <vt:lpstr>Case Law</vt:lpstr>
      <vt:lpstr>Asserting Rights</vt:lpstr>
      <vt:lpstr>PowerPoint Presentation</vt:lpstr>
      <vt:lpstr>General Protection s.340 – Workplace Rights</vt:lpstr>
      <vt:lpstr>What is a workplace right?</vt:lpstr>
      <vt:lpstr>PowerPoint Presentation</vt:lpstr>
      <vt:lpstr>Inspectors </vt:lpstr>
      <vt:lpstr>How to obtain unpaid entitlements</vt:lpstr>
      <vt:lpstr>Community Legal Services</vt:lpstr>
      <vt:lpstr>The Fair Work Ombudsman</vt:lpstr>
      <vt:lpstr>The Fair Work Ombudsman (FWO)</vt:lpstr>
      <vt:lpstr>Other Options</vt:lpstr>
      <vt:lpstr>Recent Case Law</vt:lpstr>
      <vt:lpstr>Conclusion</vt:lpstr>
      <vt:lpstr>Know your rights</vt:lpstr>
    </vt:vector>
  </TitlesOfParts>
  <Company>CBP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Sham Employment Contracts</dc:title>
  <dc:creator>Colin Biggers and Paisley</dc:creator>
  <cp:keywords/>
  <cp:lastModifiedBy>Colin Biggers and Paisley</cp:lastModifiedBy>
  <cp:revision>55</cp:revision>
  <dcterms:created xsi:type="dcterms:W3CDTF">2017-01-06T05:30:36Z</dcterms:created>
  <dcterms:modified xsi:type="dcterms:W3CDTF">2017-02-20T05:48:17Z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 Code">
    <vt:lpwstr>BXP</vt:lpwstr>
  </property>
  <property fmtid="{D5CDD505-2E9C-101B-9397-08002B2CF9AE}" pid="3" name="Author Name">
    <vt:lpwstr>Brendan Pearce</vt:lpwstr>
  </property>
  <property fmtid="{D5CDD505-2E9C-101B-9397-08002B2CF9AE}" pid="4" name="Partner Code">
    <vt:lpwstr>DKC</vt:lpwstr>
  </property>
  <property fmtid="{D5CDD505-2E9C-101B-9397-08002B2CF9AE}" pid="5" name="AlphaId">
    <vt:lpwstr/>
  </property>
  <property fmtid="{D5CDD505-2E9C-101B-9397-08002B2CF9AE}" pid="6" name="Client Code">
    <vt:lpwstr>COMMU007</vt:lpwstr>
  </property>
  <property fmtid="{D5CDD505-2E9C-101B-9397-08002B2CF9AE}" pid="7" name="Client Name">
    <vt:lpwstr>Community Legal Centres Queensland</vt:lpwstr>
  </property>
  <property fmtid="{D5CDD505-2E9C-101B-9397-08002B2CF9AE}" pid="8" name="Typist">
    <vt:lpwstr>BXP</vt:lpwstr>
  </property>
  <property fmtid="{D5CDD505-2E9C-101B-9397-08002B2CF9AE}" pid="9" name="Keywords">
    <vt:lpwstr/>
  </property>
  <property fmtid="{D5CDD505-2E9C-101B-9397-08002B2CF9AE}" pid="10" name="Title">
    <vt:lpwstr>Sham Employment Contracts</vt:lpwstr>
  </property>
  <property fmtid="{D5CDD505-2E9C-101B-9397-08002B2CF9AE}" pid="11" name="Document Type">
    <vt:lpwstr>OtherDocument</vt:lpwstr>
  </property>
  <property fmtid="{D5CDD505-2E9C-101B-9397-08002B2CF9AE}" pid="12" name="Group">
    <vt:lpwstr>Corporate &amp; Dispute Resolution</vt:lpwstr>
  </property>
  <property fmtid="{D5CDD505-2E9C-101B-9397-08002B2CF9AE}" pid="13" name="Matter Description">
    <vt:lpwstr>Webinar Presentation - Employment Arrangements</vt:lpwstr>
  </property>
  <property fmtid="{D5CDD505-2E9C-101B-9397-08002B2CF9AE}" pid="14" name="Matter ID">
    <vt:lpwstr>1607722</vt:lpwstr>
  </property>
  <property fmtid="{D5CDD505-2E9C-101B-9397-08002B2CF9AE}" pid="15" name="Manager Code">
    <vt:lpwstr>BXP</vt:lpwstr>
  </property>
  <property fmtid="{D5CDD505-2E9C-101B-9397-08002B2CF9AE}" pid="16" name="Manager Name">
    <vt:lpwstr>Brendan Pearce</vt:lpwstr>
  </property>
  <property fmtid="{D5CDD505-2E9C-101B-9397-08002B2CF9AE}" pid="17" name="Company">
    <vt:lpwstr>Colin Biggers &amp; Paisley</vt:lpwstr>
  </property>
  <property fmtid="{D5CDD505-2E9C-101B-9397-08002B2CF9AE}" pid="18" name="Document number">
    <vt:lpwstr>JUZ34CBZGE</vt:lpwstr>
  </property>
  <property fmtid="{D5CDD505-2E9C-101B-9397-08002B2CF9AE}" pid="19" name="TempSaveLocation">
    <vt:lpwstr/>
  </property>
  <property fmtid="{D5CDD505-2E9C-101B-9397-08002B2CF9AE}" pid="20" name="ContentTypeId">
    <vt:lpwstr>0x010100B43FE446FCF47F4D80E51D556D086BEC00B5FA2C45B947B9468DD4F6F182E6592500BA12014E7920C343AC462A8C496E6898</vt:lpwstr>
  </property>
  <property fmtid="{D5CDD505-2E9C-101B-9397-08002B2CF9AE}" pid="21" name="Bookmark">
    <vt:lpwstr>0</vt:lpwstr>
  </property>
  <property fmtid="{D5CDD505-2E9C-101B-9397-08002B2CF9AE}" pid="22" name="Available To Contact Types">
    <vt:lpwstr>;#All;#</vt:lpwstr>
  </property>
  <property fmtid="{D5CDD505-2E9C-101B-9397-08002B2CF9AE}" pid="23" name="Show In Extranet">
    <vt:lpwstr/>
  </property>
  <property fmtid="{D5CDD505-2E9C-101B-9397-08002B2CF9AE}" pid="24" name="Matter Stage Id">
    <vt:lpwstr/>
  </property>
  <property fmtid="{D5CDD505-2E9C-101B-9397-08002B2CF9AE}" pid="25" name="Document Labels">
    <vt:lpwstr/>
  </property>
  <property fmtid="{D5CDD505-2E9C-101B-9397-08002B2CF9AE}" pid="26" name="Partner Name">
    <vt:lpwstr>Daniel Creasey</vt:lpwstr>
  </property>
  <property fmtid="{D5CDD505-2E9C-101B-9397-08002B2CF9AE}" pid="27" name="Matter Type">
    <vt:lpwstr>Pro Bono</vt:lpwstr>
  </property>
</Properties>
</file>