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8" r:id="rId2"/>
    <p:sldId id="308" r:id="rId3"/>
    <p:sldId id="316" r:id="rId4"/>
    <p:sldId id="317" r:id="rId5"/>
    <p:sldId id="318" r:id="rId6"/>
    <p:sldId id="274" r:id="rId7"/>
    <p:sldId id="319" r:id="rId8"/>
    <p:sldId id="315" r:id="rId9"/>
    <p:sldId id="313" r:id="rId10"/>
    <p:sldId id="314" r:id="rId11"/>
    <p:sldId id="287" r:id="rId12"/>
    <p:sldId id="306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94" autoAdjust="0"/>
    <p:restoredTop sz="85677" autoAdjust="0"/>
  </p:normalViewPr>
  <p:slideViewPr>
    <p:cSldViewPr snapToGrid="0" snapToObjects="1">
      <p:cViewPr varScale="1">
        <p:scale>
          <a:sx n="107" d="100"/>
          <a:sy n="107" d="100"/>
        </p:scale>
        <p:origin x="-360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3C058-D005-4249-8EB7-3B69E969FE73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7A9F8D9-697D-884A-84AE-B224EA19342C}">
      <dgm:prSet phldrT="[Text]"/>
      <dgm:spPr/>
      <dgm:t>
        <a:bodyPr vert="vert"/>
        <a:lstStyle/>
        <a:p>
          <a:r>
            <a:rPr lang="en-US" u="sng" dirty="0" smtClean="0"/>
            <a:t>Discrete</a:t>
          </a:r>
          <a:r>
            <a:rPr lang="en-US" dirty="0" smtClean="0"/>
            <a:t> Assistance</a:t>
          </a:r>
          <a:endParaRPr lang="en-US" dirty="0"/>
        </a:p>
      </dgm:t>
    </dgm:pt>
    <dgm:pt modelId="{659D4131-5765-A84F-A05B-862D5976F400}" type="parTrans" cxnId="{FF5EF176-9DE8-D34B-BD22-61545FE27DCB}">
      <dgm:prSet/>
      <dgm:spPr/>
      <dgm:t>
        <a:bodyPr/>
        <a:lstStyle/>
        <a:p>
          <a:endParaRPr lang="en-US"/>
        </a:p>
      </dgm:t>
    </dgm:pt>
    <dgm:pt modelId="{9D25C17F-150D-9A46-BE11-AD0B7F4706A5}" type="sibTrans" cxnId="{FF5EF176-9DE8-D34B-BD22-61545FE27DCB}">
      <dgm:prSet/>
      <dgm:spPr/>
      <dgm:t>
        <a:bodyPr/>
        <a:lstStyle/>
        <a:p>
          <a:endParaRPr lang="en-US"/>
        </a:p>
      </dgm:t>
    </dgm:pt>
    <dgm:pt modelId="{5A64259F-FC85-4F4E-9866-8D0B4A83CADA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00522940-23A7-8748-91B2-F70B61E7EDE1}" type="parTrans" cxnId="{6EC859AF-B2D9-094F-B66D-A502BF2A4F1A}">
      <dgm:prSet/>
      <dgm:spPr/>
      <dgm:t>
        <a:bodyPr/>
        <a:lstStyle/>
        <a:p>
          <a:endParaRPr lang="en-US"/>
        </a:p>
      </dgm:t>
    </dgm:pt>
    <dgm:pt modelId="{EEFF127A-A033-A349-B34D-0539FAD627E0}" type="sibTrans" cxnId="{6EC859AF-B2D9-094F-B66D-A502BF2A4F1A}">
      <dgm:prSet/>
      <dgm:spPr/>
      <dgm:t>
        <a:bodyPr/>
        <a:lstStyle/>
        <a:p>
          <a:endParaRPr lang="en-US"/>
        </a:p>
      </dgm:t>
    </dgm:pt>
    <dgm:pt modelId="{EE7F3202-A6C4-D044-84EC-8BF7BD4B6B14}">
      <dgm:prSet phldrT="[Text]"/>
      <dgm:spPr/>
      <dgm:t>
        <a:bodyPr/>
        <a:lstStyle/>
        <a:p>
          <a:r>
            <a:rPr lang="en-US" dirty="0" smtClean="0"/>
            <a:t>Referral</a:t>
          </a:r>
          <a:endParaRPr lang="en-US" dirty="0"/>
        </a:p>
      </dgm:t>
    </dgm:pt>
    <dgm:pt modelId="{9DE91494-2443-E149-ACC2-DFE94A763E9D}" type="parTrans" cxnId="{9ADAA52E-5E4D-6740-8F3B-00EA1DFDDE0C}">
      <dgm:prSet/>
      <dgm:spPr/>
      <dgm:t>
        <a:bodyPr/>
        <a:lstStyle/>
        <a:p>
          <a:endParaRPr lang="en-US"/>
        </a:p>
      </dgm:t>
    </dgm:pt>
    <dgm:pt modelId="{016C5F05-7DCE-2149-914A-0AEC2C298609}" type="sibTrans" cxnId="{9ADAA52E-5E4D-6740-8F3B-00EA1DFDDE0C}">
      <dgm:prSet/>
      <dgm:spPr/>
      <dgm:t>
        <a:bodyPr/>
        <a:lstStyle/>
        <a:p>
          <a:endParaRPr lang="en-US"/>
        </a:p>
      </dgm:t>
    </dgm:pt>
    <dgm:pt modelId="{182ED7F7-B0FE-6B4C-A0B1-4EAC440F72C2}">
      <dgm:prSet phldrT="[Text]"/>
      <dgm:spPr/>
      <dgm:t>
        <a:bodyPr/>
        <a:lstStyle/>
        <a:p>
          <a:r>
            <a:rPr lang="en-US" dirty="0" smtClean="0"/>
            <a:t>Legal Advice</a:t>
          </a:r>
          <a:endParaRPr lang="en-US" dirty="0"/>
        </a:p>
      </dgm:t>
    </dgm:pt>
    <dgm:pt modelId="{81443146-6761-F14A-95D3-A2F9DAFB965A}" type="parTrans" cxnId="{E1DF1AF9-8A7A-7F45-9178-23CCB3A5E74D}">
      <dgm:prSet/>
      <dgm:spPr/>
      <dgm:t>
        <a:bodyPr/>
        <a:lstStyle/>
        <a:p>
          <a:endParaRPr lang="en-US"/>
        </a:p>
      </dgm:t>
    </dgm:pt>
    <dgm:pt modelId="{6C0A57C5-0DC9-3940-B74D-3D57CD4113D9}" type="sibTrans" cxnId="{E1DF1AF9-8A7A-7F45-9178-23CCB3A5E74D}">
      <dgm:prSet/>
      <dgm:spPr/>
      <dgm:t>
        <a:bodyPr/>
        <a:lstStyle/>
        <a:p>
          <a:endParaRPr lang="en-US"/>
        </a:p>
      </dgm:t>
    </dgm:pt>
    <dgm:pt modelId="{C8B63C8D-723B-DF4F-A1D1-2CB5565EA6BB}">
      <dgm:prSet/>
      <dgm:spPr/>
      <dgm:t>
        <a:bodyPr/>
        <a:lstStyle/>
        <a:p>
          <a:r>
            <a:rPr lang="en-US" dirty="0" smtClean="0"/>
            <a:t>Legal Task</a:t>
          </a:r>
          <a:endParaRPr lang="en-US" dirty="0"/>
        </a:p>
      </dgm:t>
    </dgm:pt>
    <dgm:pt modelId="{85DE2A63-BA35-CC40-B599-477CD9ACD9B0}" type="parTrans" cxnId="{EB8795D2-7AC4-2040-8ECF-C20AB8494B43}">
      <dgm:prSet/>
      <dgm:spPr/>
      <dgm:t>
        <a:bodyPr/>
        <a:lstStyle/>
        <a:p>
          <a:endParaRPr lang="en-US"/>
        </a:p>
      </dgm:t>
    </dgm:pt>
    <dgm:pt modelId="{AB33F30B-650C-4C47-B941-5C2493E3CF98}" type="sibTrans" cxnId="{EB8795D2-7AC4-2040-8ECF-C20AB8494B43}">
      <dgm:prSet/>
      <dgm:spPr/>
      <dgm:t>
        <a:bodyPr/>
        <a:lstStyle/>
        <a:p>
          <a:endParaRPr lang="en-US"/>
        </a:p>
      </dgm:t>
    </dgm:pt>
    <dgm:pt modelId="{E9DA0985-6356-C447-9CF0-424D69F6E91E}">
      <dgm:prSet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Non-Legal Support</a:t>
          </a:r>
          <a:endParaRPr lang="en-US" dirty="0"/>
        </a:p>
      </dgm:t>
    </dgm:pt>
    <dgm:pt modelId="{B4D6FB01-B9CB-6A42-9A22-B3226C70C151}" type="parTrans" cxnId="{022C9EAE-0899-AE41-8B83-82678A4B4501}">
      <dgm:prSet/>
      <dgm:spPr/>
      <dgm:t>
        <a:bodyPr/>
        <a:lstStyle/>
        <a:p>
          <a:endParaRPr lang="en-US"/>
        </a:p>
      </dgm:t>
    </dgm:pt>
    <dgm:pt modelId="{33E3B83E-E089-504A-B9EA-0D24B7186B04}" type="sibTrans" cxnId="{022C9EAE-0899-AE41-8B83-82678A4B4501}">
      <dgm:prSet/>
      <dgm:spPr/>
      <dgm:t>
        <a:bodyPr/>
        <a:lstStyle/>
        <a:p>
          <a:endParaRPr lang="en-US"/>
        </a:p>
      </dgm:t>
    </dgm:pt>
    <dgm:pt modelId="{003F19E9-6E6B-BA40-9113-D918A1FD425B}" type="pres">
      <dgm:prSet presAssocID="{4AC3C058-D005-4249-8EB7-3B69E969FE7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A2E883-C510-DB47-B13B-FECBEEE66EDA}" type="pres">
      <dgm:prSet presAssocID="{17A9F8D9-697D-884A-84AE-B224EA19342C}" presName="root1" presStyleCnt="0"/>
      <dgm:spPr/>
    </dgm:pt>
    <dgm:pt modelId="{3EE7809D-8FC7-5544-AB49-880537742143}" type="pres">
      <dgm:prSet presAssocID="{17A9F8D9-697D-884A-84AE-B224EA19342C}" presName="LevelOneTextNode" presStyleLbl="node0" presStyleIdx="0" presStyleCnt="1" custScaleX="2250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72E8D2-85CD-5E43-BA2C-B057FAA89114}" type="pres">
      <dgm:prSet presAssocID="{17A9F8D9-697D-884A-84AE-B224EA19342C}" presName="level2hierChild" presStyleCnt="0"/>
      <dgm:spPr/>
    </dgm:pt>
    <dgm:pt modelId="{7BC98045-0E1F-424C-9A9E-CC3841AD2541}" type="pres">
      <dgm:prSet presAssocID="{00522940-23A7-8748-91B2-F70B61E7EDE1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59BD8C4F-E8A2-EA44-84D4-5DD043D8FEA3}" type="pres">
      <dgm:prSet presAssocID="{00522940-23A7-8748-91B2-F70B61E7EDE1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8FB62ED-430A-AB45-8473-6C7024C58F1B}" type="pres">
      <dgm:prSet presAssocID="{5A64259F-FC85-4F4E-9866-8D0B4A83CADA}" presName="root2" presStyleCnt="0"/>
      <dgm:spPr/>
    </dgm:pt>
    <dgm:pt modelId="{C8FC9797-DDC0-8743-BDDA-C068F6AFD073}" type="pres">
      <dgm:prSet presAssocID="{5A64259F-FC85-4F4E-9866-8D0B4A83CADA}" presName="LevelTwoTextNode" presStyleLbl="node2" presStyleIdx="0" presStyleCnt="5" custScaleX="1805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C0B5D1-F781-5F41-B6DF-85AC056652C9}" type="pres">
      <dgm:prSet presAssocID="{5A64259F-FC85-4F4E-9866-8D0B4A83CADA}" presName="level3hierChild" presStyleCnt="0"/>
      <dgm:spPr/>
    </dgm:pt>
    <dgm:pt modelId="{C18C88FE-6E45-1843-A703-581F12D36E58}" type="pres">
      <dgm:prSet presAssocID="{9DE91494-2443-E149-ACC2-DFE94A763E9D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182AEA23-BCD5-924B-89A9-EF48A8F11E1B}" type="pres">
      <dgm:prSet presAssocID="{9DE91494-2443-E149-ACC2-DFE94A763E9D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5C56E4F-B69B-9F4E-8CDC-77C5D80BAAF0}" type="pres">
      <dgm:prSet presAssocID="{EE7F3202-A6C4-D044-84EC-8BF7BD4B6B14}" presName="root2" presStyleCnt="0"/>
      <dgm:spPr/>
    </dgm:pt>
    <dgm:pt modelId="{5DB3DBB3-5749-3047-A308-5C082CA86028}" type="pres">
      <dgm:prSet presAssocID="{EE7F3202-A6C4-D044-84EC-8BF7BD4B6B14}" presName="LevelTwoTextNode" presStyleLbl="node2" presStyleIdx="1" presStyleCnt="5" custScaleX="1809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2617DD-746E-CA4E-B06D-11A2EABF5F5E}" type="pres">
      <dgm:prSet presAssocID="{EE7F3202-A6C4-D044-84EC-8BF7BD4B6B14}" presName="level3hierChild" presStyleCnt="0"/>
      <dgm:spPr/>
    </dgm:pt>
    <dgm:pt modelId="{E8A1AD3D-26DE-8040-BD96-5987C36B37CD}" type="pres">
      <dgm:prSet presAssocID="{81443146-6761-F14A-95D3-A2F9DAFB965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21F4ABD3-CB42-744A-AD79-78783C3FC4C1}" type="pres">
      <dgm:prSet presAssocID="{81443146-6761-F14A-95D3-A2F9DAFB965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514BFBFF-D762-3B40-82FC-F8D262309F7E}" type="pres">
      <dgm:prSet presAssocID="{182ED7F7-B0FE-6B4C-A0B1-4EAC440F72C2}" presName="root2" presStyleCnt="0"/>
      <dgm:spPr/>
    </dgm:pt>
    <dgm:pt modelId="{D5D4B96C-5258-C042-971C-19240FC38A5D}" type="pres">
      <dgm:prSet presAssocID="{182ED7F7-B0FE-6B4C-A0B1-4EAC440F72C2}" presName="LevelTwoTextNode" presStyleLbl="node2" presStyleIdx="2" presStyleCnt="5" custScaleX="180270" custLinFactNeighborX="535" custLinFactNeighborY="17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33D965-A924-2D44-A2D8-90048E2E2499}" type="pres">
      <dgm:prSet presAssocID="{182ED7F7-B0FE-6B4C-A0B1-4EAC440F72C2}" presName="level3hierChild" presStyleCnt="0"/>
      <dgm:spPr/>
    </dgm:pt>
    <dgm:pt modelId="{13777EDC-A030-2E4F-B17E-D7BA22C77A5C}" type="pres">
      <dgm:prSet presAssocID="{85DE2A63-BA35-CC40-B599-477CD9ACD9B0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0B2CFFFE-61BB-9C4D-B5CB-7C6946B88314}" type="pres">
      <dgm:prSet presAssocID="{85DE2A63-BA35-CC40-B599-477CD9ACD9B0}" presName="connTx" presStyleLbl="parChTrans1D2" presStyleIdx="3" presStyleCnt="5"/>
      <dgm:spPr/>
      <dgm:t>
        <a:bodyPr/>
        <a:lstStyle/>
        <a:p>
          <a:endParaRPr lang="en-US"/>
        </a:p>
      </dgm:t>
    </dgm:pt>
    <dgm:pt modelId="{A3616BD4-1A05-104D-9718-11F8836C1992}" type="pres">
      <dgm:prSet presAssocID="{C8B63C8D-723B-DF4F-A1D1-2CB5565EA6BB}" presName="root2" presStyleCnt="0"/>
      <dgm:spPr/>
    </dgm:pt>
    <dgm:pt modelId="{09DF8E06-EA2E-9848-B842-C4F368C97718}" type="pres">
      <dgm:prSet presAssocID="{C8B63C8D-723B-DF4F-A1D1-2CB5565EA6BB}" presName="LevelTwoTextNode" presStyleLbl="node2" presStyleIdx="3" presStyleCnt="5" custScaleX="1805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F9B629-8F7E-9F43-AECA-6EF8537B6F32}" type="pres">
      <dgm:prSet presAssocID="{C8B63C8D-723B-DF4F-A1D1-2CB5565EA6BB}" presName="level3hierChild" presStyleCnt="0"/>
      <dgm:spPr/>
    </dgm:pt>
    <dgm:pt modelId="{77F9F44F-2606-2141-86E1-147FABD6C1FD}" type="pres">
      <dgm:prSet presAssocID="{B4D6FB01-B9CB-6A42-9A22-B3226C70C151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D4FC3261-3FC3-A84C-8E11-320E4B08387D}" type="pres">
      <dgm:prSet presAssocID="{B4D6FB01-B9CB-6A42-9A22-B3226C70C151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68A0D2D-04E3-EE47-ABE0-2867790E5628}" type="pres">
      <dgm:prSet presAssocID="{E9DA0985-6356-C447-9CF0-424D69F6E91E}" presName="root2" presStyleCnt="0"/>
      <dgm:spPr/>
    </dgm:pt>
    <dgm:pt modelId="{08E3FB84-A094-5B45-868A-CE6B0F1B98AC}" type="pres">
      <dgm:prSet presAssocID="{E9DA0985-6356-C447-9CF0-424D69F6E91E}" presName="LevelTwoTextNode" presStyleLbl="node2" presStyleIdx="4" presStyleCnt="5" custScaleX="1802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FD6973-9CDE-FC43-B2B2-E127CC030979}" type="pres">
      <dgm:prSet presAssocID="{E9DA0985-6356-C447-9CF0-424D69F6E91E}" presName="level3hierChild" presStyleCnt="0"/>
      <dgm:spPr/>
    </dgm:pt>
  </dgm:ptLst>
  <dgm:cxnLst>
    <dgm:cxn modelId="{3CC22C54-74CA-BE49-A0A7-4DCD03B910FF}" type="presOf" srcId="{B4D6FB01-B9CB-6A42-9A22-B3226C70C151}" destId="{D4FC3261-3FC3-A84C-8E11-320E4B08387D}" srcOrd="1" destOrd="0" presId="urn:microsoft.com/office/officeart/2008/layout/HorizontalMultiLevelHierarchy"/>
    <dgm:cxn modelId="{EC9BEA00-2643-8647-A080-F5D4DF08C38B}" type="presOf" srcId="{182ED7F7-B0FE-6B4C-A0B1-4EAC440F72C2}" destId="{D5D4B96C-5258-C042-971C-19240FC38A5D}" srcOrd="0" destOrd="0" presId="urn:microsoft.com/office/officeart/2008/layout/HorizontalMultiLevelHierarchy"/>
    <dgm:cxn modelId="{A6153405-0E67-4F4D-AC42-9DD6905B76CD}" type="presOf" srcId="{B4D6FB01-B9CB-6A42-9A22-B3226C70C151}" destId="{77F9F44F-2606-2141-86E1-147FABD6C1FD}" srcOrd="0" destOrd="0" presId="urn:microsoft.com/office/officeart/2008/layout/HorizontalMultiLevelHierarchy"/>
    <dgm:cxn modelId="{015249B7-9CEB-9342-8A2A-87FCB4140624}" type="presOf" srcId="{00522940-23A7-8748-91B2-F70B61E7EDE1}" destId="{59BD8C4F-E8A2-EA44-84D4-5DD043D8FEA3}" srcOrd="1" destOrd="0" presId="urn:microsoft.com/office/officeart/2008/layout/HorizontalMultiLevelHierarchy"/>
    <dgm:cxn modelId="{F323B6D0-D976-7B4E-BAA8-3648BA99127C}" type="presOf" srcId="{85DE2A63-BA35-CC40-B599-477CD9ACD9B0}" destId="{0B2CFFFE-61BB-9C4D-B5CB-7C6946B88314}" srcOrd="1" destOrd="0" presId="urn:microsoft.com/office/officeart/2008/layout/HorizontalMultiLevelHierarchy"/>
    <dgm:cxn modelId="{F1451EE9-A4EC-5944-B5BE-BC4AA1DFBF47}" type="presOf" srcId="{00522940-23A7-8748-91B2-F70B61E7EDE1}" destId="{7BC98045-0E1F-424C-9A9E-CC3841AD2541}" srcOrd="0" destOrd="0" presId="urn:microsoft.com/office/officeart/2008/layout/HorizontalMultiLevelHierarchy"/>
    <dgm:cxn modelId="{FA586818-6120-514B-A9B9-80CB3E31C8B4}" type="presOf" srcId="{17A9F8D9-697D-884A-84AE-B224EA19342C}" destId="{3EE7809D-8FC7-5544-AB49-880537742143}" srcOrd="0" destOrd="0" presId="urn:microsoft.com/office/officeart/2008/layout/HorizontalMultiLevelHierarchy"/>
    <dgm:cxn modelId="{AAC65339-868F-CE4D-9B3D-97D387251EE5}" type="presOf" srcId="{9DE91494-2443-E149-ACC2-DFE94A763E9D}" destId="{182AEA23-BCD5-924B-89A9-EF48A8F11E1B}" srcOrd="1" destOrd="0" presId="urn:microsoft.com/office/officeart/2008/layout/HorizontalMultiLevelHierarchy"/>
    <dgm:cxn modelId="{67F39CAD-635D-364B-9697-4598A9AD3189}" type="presOf" srcId="{E9DA0985-6356-C447-9CF0-424D69F6E91E}" destId="{08E3FB84-A094-5B45-868A-CE6B0F1B98AC}" srcOrd="0" destOrd="0" presId="urn:microsoft.com/office/officeart/2008/layout/HorizontalMultiLevelHierarchy"/>
    <dgm:cxn modelId="{FD0A5116-6191-2C48-ABD0-8F6BDE7A9BBB}" type="presOf" srcId="{EE7F3202-A6C4-D044-84EC-8BF7BD4B6B14}" destId="{5DB3DBB3-5749-3047-A308-5C082CA86028}" srcOrd="0" destOrd="0" presId="urn:microsoft.com/office/officeart/2008/layout/HorizontalMultiLevelHierarchy"/>
    <dgm:cxn modelId="{E1DF1AF9-8A7A-7F45-9178-23CCB3A5E74D}" srcId="{17A9F8D9-697D-884A-84AE-B224EA19342C}" destId="{182ED7F7-B0FE-6B4C-A0B1-4EAC440F72C2}" srcOrd="2" destOrd="0" parTransId="{81443146-6761-F14A-95D3-A2F9DAFB965A}" sibTransId="{6C0A57C5-0DC9-3940-B74D-3D57CD4113D9}"/>
    <dgm:cxn modelId="{9ADAA52E-5E4D-6740-8F3B-00EA1DFDDE0C}" srcId="{17A9F8D9-697D-884A-84AE-B224EA19342C}" destId="{EE7F3202-A6C4-D044-84EC-8BF7BD4B6B14}" srcOrd="1" destOrd="0" parTransId="{9DE91494-2443-E149-ACC2-DFE94A763E9D}" sibTransId="{016C5F05-7DCE-2149-914A-0AEC2C298609}"/>
    <dgm:cxn modelId="{022C9EAE-0899-AE41-8B83-82678A4B4501}" srcId="{17A9F8D9-697D-884A-84AE-B224EA19342C}" destId="{E9DA0985-6356-C447-9CF0-424D69F6E91E}" srcOrd="4" destOrd="0" parTransId="{B4D6FB01-B9CB-6A42-9A22-B3226C70C151}" sibTransId="{33E3B83E-E089-504A-B9EA-0D24B7186B04}"/>
    <dgm:cxn modelId="{5BA4D1C8-A2C1-2F4D-951B-F839A4790780}" type="presOf" srcId="{C8B63C8D-723B-DF4F-A1D1-2CB5565EA6BB}" destId="{09DF8E06-EA2E-9848-B842-C4F368C97718}" srcOrd="0" destOrd="0" presId="urn:microsoft.com/office/officeart/2008/layout/HorizontalMultiLevelHierarchy"/>
    <dgm:cxn modelId="{6EC859AF-B2D9-094F-B66D-A502BF2A4F1A}" srcId="{17A9F8D9-697D-884A-84AE-B224EA19342C}" destId="{5A64259F-FC85-4F4E-9866-8D0B4A83CADA}" srcOrd="0" destOrd="0" parTransId="{00522940-23A7-8748-91B2-F70B61E7EDE1}" sibTransId="{EEFF127A-A033-A349-B34D-0539FAD627E0}"/>
    <dgm:cxn modelId="{38B3B157-9B3B-6749-87B8-F4AE5DF46643}" type="presOf" srcId="{5A64259F-FC85-4F4E-9866-8D0B4A83CADA}" destId="{C8FC9797-DDC0-8743-BDDA-C068F6AFD073}" srcOrd="0" destOrd="0" presId="urn:microsoft.com/office/officeart/2008/layout/HorizontalMultiLevelHierarchy"/>
    <dgm:cxn modelId="{A34180F1-4442-BC47-B55E-12C07C09E3BE}" type="presOf" srcId="{85DE2A63-BA35-CC40-B599-477CD9ACD9B0}" destId="{13777EDC-A030-2E4F-B17E-D7BA22C77A5C}" srcOrd="0" destOrd="0" presId="urn:microsoft.com/office/officeart/2008/layout/HorizontalMultiLevelHierarchy"/>
    <dgm:cxn modelId="{33DD09A8-E93E-7845-A72D-8A948581D11B}" type="presOf" srcId="{81443146-6761-F14A-95D3-A2F9DAFB965A}" destId="{E8A1AD3D-26DE-8040-BD96-5987C36B37CD}" srcOrd="0" destOrd="0" presId="urn:microsoft.com/office/officeart/2008/layout/HorizontalMultiLevelHierarchy"/>
    <dgm:cxn modelId="{EB8795D2-7AC4-2040-8ECF-C20AB8494B43}" srcId="{17A9F8D9-697D-884A-84AE-B224EA19342C}" destId="{C8B63C8D-723B-DF4F-A1D1-2CB5565EA6BB}" srcOrd="3" destOrd="0" parTransId="{85DE2A63-BA35-CC40-B599-477CD9ACD9B0}" sibTransId="{AB33F30B-650C-4C47-B941-5C2493E3CF98}"/>
    <dgm:cxn modelId="{6B64F395-504D-9242-961C-329C82EEE958}" type="presOf" srcId="{9DE91494-2443-E149-ACC2-DFE94A763E9D}" destId="{C18C88FE-6E45-1843-A703-581F12D36E58}" srcOrd="0" destOrd="0" presId="urn:microsoft.com/office/officeart/2008/layout/HorizontalMultiLevelHierarchy"/>
    <dgm:cxn modelId="{FF5EF176-9DE8-D34B-BD22-61545FE27DCB}" srcId="{4AC3C058-D005-4249-8EB7-3B69E969FE73}" destId="{17A9F8D9-697D-884A-84AE-B224EA19342C}" srcOrd="0" destOrd="0" parTransId="{659D4131-5765-A84F-A05B-862D5976F400}" sibTransId="{9D25C17F-150D-9A46-BE11-AD0B7F4706A5}"/>
    <dgm:cxn modelId="{CA63BB21-E1FB-6A4E-BA27-6B56C68C0D7D}" type="presOf" srcId="{81443146-6761-F14A-95D3-A2F9DAFB965A}" destId="{21F4ABD3-CB42-744A-AD79-78783C3FC4C1}" srcOrd="1" destOrd="0" presId="urn:microsoft.com/office/officeart/2008/layout/HorizontalMultiLevelHierarchy"/>
    <dgm:cxn modelId="{6FEA546B-1B8A-7347-804D-ADE72CBF4C43}" type="presOf" srcId="{4AC3C058-D005-4249-8EB7-3B69E969FE73}" destId="{003F19E9-6E6B-BA40-9113-D918A1FD425B}" srcOrd="0" destOrd="0" presId="urn:microsoft.com/office/officeart/2008/layout/HorizontalMultiLevelHierarchy"/>
    <dgm:cxn modelId="{A62A426D-4D30-814C-85B1-FBED3881F360}" type="presParOf" srcId="{003F19E9-6E6B-BA40-9113-D918A1FD425B}" destId="{A1A2E883-C510-DB47-B13B-FECBEEE66EDA}" srcOrd="0" destOrd="0" presId="urn:microsoft.com/office/officeart/2008/layout/HorizontalMultiLevelHierarchy"/>
    <dgm:cxn modelId="{D4B44101-CA8F-9C4A-9851-81ED3C88F0EC}" type="presParOf" srcId="{A1A2E883-C510-DB47-B13B-FECBEEE66EDA}" destId="{3EE7809D-8FC7-5544-AB49-880537742143}" srcOrd="0" destOrd="0" presId="urn:microsoft.com/office/officeart/2008/layout/HorizontalMultiLevelHierarchy"/>
    <dgm:cxn modelId="{F1FC5E57-17F9-DE4D-87B7-E5BC3A9F67D5}" type="presParOf" srcId="{A1A2E883-C510-DB47-B13B-FECBEEE66EDA}" destId="{3F72E8D2-85CD-5E43-BA2C-B057FAA89114}" srcOrd="1" destOrd="0" presId="urn:microsoft.com/office/officeart/2008/layout/HorizontalMultiLevelHierarchy"/>
    <dgm:cxn modelId="{2C490EF3-8EDC-5643-9F86-A06F7B9ABB43}" type="presParOf" srcId="{3F72E8D2-85CD-5E43-BA2C-B057FAA89114}" destId="{7BC98045-0E1F-424C-9A9E-CC3841AD2541}" srcOrd="0" destOrd="0" presId="urn:microsoft.com/office/officeart/2008/layout/HorizontalMultiLevelHierarchy"/>
    <dgm:cxn modelId="{35E0F569-CD6F-4F49-8F15-58CB0F2AFFF0}" type="presParOf" srcId="{7BC98045-0E1F-424C-9A9E-CC3841AD2541}" destId="{59BD8C4F-E8A2-EA44-84D4-5DD043D8FEA3}" srcOrd="0" destOrd="0" presId="urn:microsoft.com/office/officeart/2008/layout/HorizontalMultiLevelHierarchy"/>
    <dgm:cxn modelId="{B640A3B4-22A4-944D-9279-D31DABCBB973}" type="presParOf" srcId="{3F72E8D2-85CD-5E43-BA2C-B057FAA89114}" destId="{78FB62ED-430A-AB45-8473-6C7024C58F1B}" srcOrd="1" destOrd="0" presId="urn:microsoft.com/office/officeart/2008/layout/HorizontalMultiLevelHierarchy"/>
    <dgm:cxn modelId="{C9F00BB4-875F-9348-9BC6-E19AD44C3F52}" type="presParOf" srcId="{78FB62ED-430A-AB45-8473-6C7024C58F1B}" destId="{C8FC9797-DDC0-8743-BDDA-C068F6AFD073}" srcOrd="0" destOrd="0" presId="urn:microsoft.com/office/officeart/2008/layout/HorizontalMultiLevelHierarchy"/>
    <dgm:cxn modelId="{12D5A2B1-79FF-D048-BC06-95EA3699EC11}" type="presParOf" srcId="{78FB62ED-430A-AB45-8473-6C7024C58F1B}" destId="{BFC0B5D1-F781-5F41-B6DF-85AC056652C9}" srcOrd="1" destOrd="0" presId="urn:microsoft.com/office/officeart/2008/layout/HorizontalMultiLevelHierarchy"/>
    <dgm:cxn modelId="{D2EDE228-BAEC-774D-8D4A-0B05090E0D8A}" type="presParOf" srcId="{3F72E8D2-85CD-5E43-BA2C-B057FAA89114}" destId="{C18C88FE-6E45-1843-A703-581F12D36E58}" srcOrd="2" destOrd="0" presId="urn:microsoft.com/office/officeart/2008/layout/HorizontalMultiLevelHierarchy"/>
    <dgm:cxn modelId="{740372E1-8E81-294F-A36B-744DFC09C0B4}" type="presParOf" srcId="{C18C88FE-6E45-1843-A703-581F12D36E58}" destId="{182AEA23-BCD5-924B-89A9-EF48A8F11E1B}" srcOrd="0" destOrd="0" presId="urn:microsoft.com/office/officeart/2008/layout/HorizontalMultiLevelHierarchy"/>
    <dgm:cxn modelId="{E68CAFFE-911E-D04F-8F4F-3C035A931053}" type="presParOf" srcId="{3F72E8D2-85CD-5E43-BA2C-B057FAA89114}" destId="{B5C56E4F-B69B-9F4E-8CDC-77C5D80BAAF0}" srcOrd="3" destOrd="0" presId="urn:microsoft.com/office/officeart/2008/layout/HorizontalMultiLevelHierarchy"/>
    <dgm:cxn modelId="{7BA2C3A2-F281-CA46-84C0-440FAC9CA048}" type="presParOf" srcId="{B5C56E4F-B69B-9F4E-8CDC-77C5D80BAAF0}" destId="{5DB3DBB3-5749-3047-A308-5C082CA86028}" srcOrd="0" destOrd="0" presId="urn:microsoft.com/office/officeart/2008/layout/HorizontalMultiLevelHierarchy"/>
    <dgm:cxn modelId="{CC2238A5-DD19-8647-8CE9-EFF495FABB6C}" type="presParOf" srcId="{B5C56E4F-B69B-9F4E-8CDC-77C5D80BAAF0}" destId="{452617DD-746E-CA4E-B06D-11A2EABF5F5E}" srcOrd="1" destOrd="0" presId="urn:microsoft.com/office/officeart/2008/layout/HorizontalMultiLevelHierarchy"/>
    <dgm:cxn modelId="{F2C950E2-3323-9C4C-BF52-28405B103A43}" type="presParOf" srcId="{3F72E8D2-85CD-5E43-BA2C-B057FAA89114}" destId="{E8A1AD3D-26DE-8040-BD96-5987C36B37CD}" srcOrd="4" destOrd="0" presId="urn:microsoft.com/office/officeart/2008/layout/HorizontalMultiLevelHierarchy"/>
    <dgm:cxn modelId="{BC58DF61-02D0-3649-AA4E-BFC7925CEA26}" type="presParOf" srcId="{E8A1AD3D-26DE-8040-BD96-5987C36B37CD}" destId="{21F4ABD3-CB42-744A-AD79-78783C3FC4C1}" srcOrd="0" destOrd="0" presId="urn:microsoft.com/office/officeart/2008/layout/HorizontalMultiLevelHierarchy"/>
    <dgm:cxn modelId="{742577DD-A343-B64A-BD20-A35A5EA30A59}" type="presParOf" srcId="{3F72E8D2-85CD-5E43-BA2C-B057FAA89114}" destId="{514BFBFF-D762-3B40-82FC-F8D262309F7E}" srcOrd="5" destOrd="0" presId="urn:microsoft.com/office/officeart/2008/layout/HorizontalMultiLevelHierarchy"/>
    <dgm:cxn modelId="{CE0791E1-1868-B545-8160-AABBD83BDEF5}" type="presParOf" srcId="{514BFBFF-D762-3B40-82FC-F8D262309F7E}" destId="{D5D4B96C-5258-C042-971C-19240FC38A5D}" srcOrd="0" destOrd="0" presId="urn:microsoft.com/office/officeart/2008/layout/HorizontalMultiLevelHierarchy"/>
    <dgm:cxn modelId="{6813C58E-3CC8-044D-86AF-AA2326D04D3C}" type="presParOf" srcId="{514BFBFF-D762-3B40-82FC-F8D262309F7E}" destId="{3633D965-A924-2D44-A2D8-90048E2E2499}" srcOrd="1" destOrd="0" presId="urn:microsoft.com/office/officeart/2008/layout/HorizontalMultiLevelHierarchy"/>
    <dgm:cxn modelId="{2834A97B-898A-5B4C-BAC5-2D7EE3A5283D}" type="presParOf" srcId="{3F72E8D2-85CD-5E43-BA2C-B057FAA89114}" destId="{13777EDC-A030-2E4F-B17E-D7BA22C77A5C}" srcOrd="6" destOrd="0" presId="urn:microsoft.com/office/officeart/2008/layout/HorizontalMultiLevelHierarchy"/>
    <dgm:cxn modelId="{D4C45CD3-8827-954D-8376-7B67D2DC8CFF}" type="presParOf" srcId="{13777EDC-A030-2E4F-B17E-D7BA22C77A5C}" destId="{0B2CFFFE-61BB-9C4D-B5CB-7C6946B88314}" srcOrd="0" destOrd="0" presId="urn:microsoft.com/office/officeart/2008/layout/HorizontalMultiLevelHierarchy"/>
    <dgm:cxn modelId="{215E005F-17A2-A24C-802E-C19BBD50DAAE}" type="presParOf" srcId="{3F72E8D2-85CD-5E43-BA2C-B057FAA89114}" destId="{A3616BD4-1A05-104D-9718-11F8836C1992}" srcOrd="7" destOrd="0" presId="urn:microsoft.com/office/officeart/2008/layout/HorizontalMultiLevelHierarchy"/>
    <dgm:cxn modelId="{C7BCD92C-D5A4-9A40-9C3E-81C5F2BD15A7}" type="presParOf" srcId="{A3616BD4-1A05-104D-9718-11F8836C1992}" destId="{09DF8E06-EA2E-9848-B842-C4F368C97718}" srcOrd="0" destOrd="0" presId="urn:microsoft.com/office/officeart/2008/layout/HorizontalMultiLevelHierarchy"/>
    <dgm:cxn modelId="{F28C7756-A9C0-5044-AB6F-14DC1B3BB968}" type="presParOf" srcId="{A3616BD4-1A05-104D-9718-11F8836C1992}" destId="{2FF9B629-8F7E-9F43-AECA-6EF8537B6F32}" srcOrd="1" destOrd="0" presId="urn:microsoft.com/office/officeart/2008/layout/HorizontalMultiLevelHierarchy"/>
    <dgm:cxn modelId="{314A4B4A-46E0-9242-85A0-227DD0F98D99}" type="presParOf" srcId="{3F72E8D2-85CD-5E43-BA2C-B057FAA89114}" destId="{77F9F44F-2606-2141-86E1-147FABD6C1FD}" srcOrd="8" destOrd="0" presId="urn:microsoft.com/office/officeart/2008/layout/HorizontalMultiLevelHierarchy"/>
    <dgm:cxn modelId="{5BC036A3-401D-884C-BD8D-79071D14AD8D}" type="presParOf" srcId="{77F9F44F-2606-2141-86E1-147FABD6C1FD}" destId="{D4FC3261-3FC3-A84C-8E11-320E4B08387D}" srcOrd="0" destOrd="0" presId="urn:microsoft.com/office/officeart/2008/layout/HorizontalMultiLevelHierarchy"/>
    <dgm:cxn modelId="{0F51191F-FCE3-2C47-893B-6AFC6A105C6C}" type="presParOf" srcId="{3F72E8D2-85CD-5E43-BA2C-B057FAA89114}" destId="{D68A0D2D-04E3-EE47-ABE0-2867790E5628}" srcOrd="9" destOrd="0" presId="urn:microsoft.com/office/officeart/2008/layout/HorizontalMultiLevelHierarchy"/>
    <dgm:cxn modelId="{EFB88555-C681-634C-B664-62AFAEDC2AF3}" type="presParOf" srcId="{D68A0D2D-04E3-EE47-ABE0-2867790E5628}" destId="{08E3FB84-A094-5B45-868A-CE6B0F1B98AC}" srcOrd="0" destOrd="0" presId="urn:microsoft.com/office/officeart/2008/layout/HorizontalMultiLevelHierarchy"/>
    <dgm:cxn modelId="{D9A3A758-5B84-1C43-BCB9-140A703766A6}" type="presParOf" srcId="{D68A0D2D-04E3-EE47-ABE0-2867790E5628}" destId="{70FD6973-9CDE-FC43-B2B2-E127CC03097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C3C058-D005-4249-8EB7-3B69E969FE73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7A9F8D9-697D-884A-84AE-B224EA19342C}">
      <dgm:prSet phldrT="[Text]"/>
      <dgm:spPr/>
      <dgm:t>
        <a:bodyPr vert="vert"/>
        <a:lstStyle/>
        <a:p>
          <a:r>
            <a:rPr lang="en-US" dirty="0" smtClean="0"/>
            <a:t>Representation</a:t>
          </a:r>
        </a:p>
        <a:p>
          <a:r>
            <a:rPr lang="en-US" dirty="0" smtClean="0"/>
            <a:t>Services</a:t>
          </a:r>
          <a:endParaRPr lang="en-US" dirty="0"/>
        </a:p>
      </dgm:t>
    </dgm:pt>
    <dgm:pt modelId="{659D4131-5765-A84F-A05B-862D5976F400}" type="parTrans" cxnId="{FF5EF176-9DE8-D34B-BD22-61545FE27DCB}">
      <dgm:prSet/>
      <dgm:spPr/>
      <dgm:t>
        <a:bodyPr/>
        <a:lstStyle/>
        <a:p>
          <a:endParaRPr lang="en-US"/>
        </a:p>
      </dgm:t>
    </dgm:pt>
    <dgm:pt modelId="{9D25C17F-150D-9A46-BE11-AD0B7F4706A5}" type="sibTrans" cxnId="{FF5EF176-9DE8-D34B-BD22-61545FE27DCB}">
      <dgm:prSet/>
      <dgm:spPr/>
      <dgm:t>
        <a:bodyPr/>
        <a:lstStyle/>
        <a:p>
          <a:endParaRPr lang="en-US"/>
        </a:p>
      </dgm:t>
    </dgm:pt>
    <dgm:pt modelId="{5A64259F-FC85-4F4E-9866-8D0B4A83CADA}">
      <dgm:prSet phldrT="[Text]"/>
      <dgm:spPr>
        <a:effectLst/>
      </dgm:spPr>
      <dgm:t>
        <a:bodyPr/>
        <a:lstStyle/>
        <a:p>
          <a:r>
            <a:rPr lang="en-US" dirty="0" smtClean="0"/>
            <a:t>Dispute Resolution</a:t>
          </a:r>
          <a:endParaRPr lang="en-US" dirty="0"/>
        </a:p>
      </dgm:t>
    </dgm:pt>
    <dgm:pt modelId="{00522940-23A7-8748-91B2-F70B61E7EDE1}" type="parTrans" cxnId="{6EC859AF-B2D9-094F-B66D-A502BF2A4F1A}">
      <dgm:prSet/>
      <dgm:spPr/>
      <dgm:t>
        <a:bodyPr/>
        <a:lstStyle/>
        <a:p>
          <a:endParaRPr lang="en-US"/>
        </a:p>
      </dgm:t>
    </dgm:pt>
    <dgm:pt modelId="{EEFF127A-A033-A349-B34D-0539FAD627E0}" type="sibTrans" cxnId="{6EC859AF-B2D9-094F-B66D-A502BF2A4F1A}">
      <dgm:prSet/>
      <dgm:spPr/>
      <dgm:t>
        <a:bodyPr/>
        <a:lstStyle/>
        <a:p>
          <a:endParaRPr lang="en-US"/>
        </a:p>
      </dgm:t>
    </dgm:pt>
    <dgm:pt modelId="{EE7F3202-A6C4-D044-84EC-8BF7BD4B6B14}">
      <dgm:prSet phldrT="[Text]"/>
      <dgm:spPr/>
      <dgm:t>
        <a:bodyPr/>
        <a:lstStyle/>
        <a:p>
          <a:r>
            <a:rPr lang="en-US" dirty="0" smtClean="0"/>
            <a:t>Court / Tribunal</a:t>
          </a:r>
          <a:endParaRPr lang="en-US" dirty="0"/>
        </a:p>
      </dgm:t>
    </dgm:pt>
    <dgm:pt modelId="{9DE91494-2443-E149-ACC2-DFE94A763E9D}" type="parTrans" cxnId="{9ADAA52E-5E4D-6740-8F3B-00EA1DFDDE0C}">
      <dgm:prSet/>
      <dgm:spPr/>
      <dgm:t>
        <a:bodyPr/>
        <a:lstStyle/>
        <a:p>
          <a:endParaRPr lang="en-US"/>
        </a:p>
      </dgm:t>
    </dgm:pt>
    <dgm:pt modelId="{016C5F05-7DCE-2149-914A-0AEC2C298609}" type="sibTrans" cxnId="{9ADAA52E-5E4D-6740-8F3B-00EA1DFDDE0C}">
      <dgm:prSet/>
      <dgm:spPr/>
      <dgm:t>
        <a:bodyPr/>
        <a:lstStyle/>
        <a:p>
          <a:endParaRPr lang="en-US"/>
        </a:p>
      </dgm:t>
    </dgm:pt>
    <dgm:pt modelId="{182ED7F7-B0FE-6B4C-A0B1-4EAC440F72C2}">
      <dgm:prSet phldrT="[Text]"/>
      <dgm:spPr/>
      <dgm:t>
        <a:bodyPr/>
        <a:lstStyle/>
        <a:p>
          <a:r>
            <a:rPr lang="en-US" dirty="0" smtClean="0"/>
            <a:t>Other Representation</a:t>
          </a:r>
          <a:endParaRPr lang="en-US" dirty="0"/>
        </a:p>
      </dgm:t>
    </dgm:pt>
    <dgm:pt modelId="{81443146-6761-F14A-95D3-A2F9DAFB965A}" type="parTrans" cxnId="{E1DF1AF9-8A7A-7F45-9178-23CCB3A5E74D}">
      <dgm:prSet/>
      <dgm:spPr/>
      <dgm:t>
        <a:bodyPr/>
        <a:lstStyle/>
        <a:p>
          <a:endParaRPr lang="en-US"/>
        </a:p>
      </dgm:t>
    </dgm:pt>
    <dgm:pt modelId="{6C0A57C5-0DC9-3940-B74D-3D57CD4113D9}" type="sibTrans" cxnId="{E1DF1AF9-8A7A-7F45-9178-23CCB3A5E74D}">
      <dgm:prSet/>
      <dgm:spPr/>
      <dgm:t>
        <a:bodyPr/>
        <a:lstStyle/>
        <a:p>
          <a:endParaRPr lang="en-US"/>
        </a:p>
      </dgm:t>
    </dgm:pt>
    <dgm:pt modelId="{003F19E9-6E6B-BA40-9113-D918A1FD425B}" type="pres">
      <dgm:prSet presAssocID="{4AC3C058-D005-4249-8EB7-3B69E969FE7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A2E883-C510-DB47-B13B-FECBEEE66EDA}" type="pres">
      <dgm:prSet presAssocID="{17A9F8D9-697D-884A-84AE-B224EA19342C}" presName="root1" presStyleCnt="0"/>
      <dgm:spPr/>
    </dgm:pt>
    <dgm:pt modelId="{3EE7809D-8FC7-5544-AB49-880537742143}" type="pres">
      <dgm:prSet presAssocID="{17A9F8D9-697D-884A-84AE-B224EA19342C}" presName="LevelOneTextNode" presStyleLbl="node0" presStyleIdx="0" presStyleCnt="1" custScaleX="2975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72E8D2-85CD-5E43-BA2C-B057FAA89114}" type="pres">
      <dgm:prSet presAssocID="{17A9F8D9-697D-884A-84AE-B224EA19342C}" presName="level2hierChild" presStyleCnt="0"/>
      <dgm:spPr/>
    </dgm:pt>
    <dgm:pt modelId="{7BC98045-0E1F-424C-9A9E-CC3841AD2541}" type="pres">
      <dgm:prSet presAssocID="{00522940-23A7-8748-91B2-F70B61E7EDE1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9BD8C4F-E8A2-EA44-84D4-5DD043D8FEA3}" type="pres">
      <dgm:prSet presAssocID="{00522940-23A7-8748-91B2-F70B61E7EDE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8FB62ED-430A-AB45-8473-6C7024C58F1B}" type="pres">
      <dgm:prSet presAssocID="{5A64259F-FC85-4F4E-9866-8D0B4A83CADA}" presName="root2" presStyleCnt="0"/>
      <dgm:spPr/>
    </dgm:pt>
    <dgm:pt modelId="{C8FC9797-DDC0-8743-BDDA-C068F6AFD073}" type="pres">
      <dgm:prSet presAssocID="{5A64259F-FC85-4F4E-9866-8D0B4A83CADA}" presName="LevelTwoTextNode" presStyleLbl="node2" presStyleIdx="0" presStyleCnt="3" custScaleX="176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C0B5D1-F781-5F41-B6DF-85AC056652C9}" type="pres">
      <dgm:prSet presAssocID="{5A64259F-FC85-4F4E-9866-8D0B4A83CADA}" presName="level3hierChild" presStyleCnt="0"/>
      <dgm:spPr/>
    </dgm:pt>
    <dgm:pt modelId="{C18C88FE-6E45-1843-A703-581F12D36E58}" type="pres">
      <dgm:prSet presAssocID="{9DE91494-2443-E149-ACC2-DFE94A763E9D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82AEA23-BCD5-924B-89A9-EF48A8F11E1B}" type="pres">
      <dgm:prSet presAssocID="{9DE91494-2443-E149-ACC2-DFE94A763E9D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5C56E4F-B69B-9F4E-8CDC-77C5D80BAAF0}" type="pres">
      <dgm:prSet presAssocID="{EE7F3202-A6C4-D044-84EC-8BF7BD4B6B14}" presName="root2" presStyleCnt="0"/>
      <dgm:spPr/>
    </dgm:pt>
    <dgm:pt modelId="{5DB3DBB3-5749-3047-A308-5C082CA86028}" type="pres">
      <dgm:prSet presAssocID="{EE7F3202-A6C4-D044-84EC-8BF7BD4B6B14}" presName="LevelTwoTextNode" presStyleLbl="node2" presStyleIdx="1" presStyleCnt="3" custScaleX="1769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2617DD-746E-CA4E-B06D-11A2EABF5F5E}" type="pres">
      <dgm:prSet presAssocID="{EE7F3202-A6C4-D044-84EC-8BF7BD4B6B14}" presName="level3hierChild" presStyleCnt="0"/>
      <dgm:spPr/>
    </dgm:pt>
    <dgm:pt modelId="{E8A1AD3D-26DE-8040-BD96-5987C36B37CD}" type="pres">
      <dgm:prSet presAssocID="{81443146-6761-F14A-95D3-A2F9DAFB965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21F4ABD3-CB42-744A-AD79-78783C3FC4C1}" type="pres">
      <dgm:prSet presAssocID="{81443146-6761-F14A-95D3-A2F9DAFB965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14BFBFF-D762-3B40-82FC-F8D262309F7E}" type="pres">
      <dgm:prSet presAssocID="{182ED7F7-B0FE-6B4C-A0B1-4EAC440F72C2}" presName="root2" presStyleCnt="0"/>
      <dgm:spPr/>
    </dgm:pt>
    <dgm:pt modelId="{D5D4B96C-5258-C042-971C-19240FC38A5D}" type="pres">
      <dgm:prSet presAssocID="{182ED7F7-B0FE-6B4C-A0B1-4EAC440F72C2}" presName="LevelTwoTextNode" presStyleLbl="node2" presStyleIdx="2" presStyleCnt="3" custScaleX="176997" custLinFactNeighborX="535" custLinFactNeighborY="17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33D965-A924-2D44-A2D8-90048E2E2499}" type="pres">
      <dgm:prSet presAssocID="{182ED7F7-B0FE-6B4C-A0B1-4EAC440F72C2}" presName="level3hierChild" presStyleCnt="0"/>
      <dgm:spPr/>
    </dgm:pt>
  </dgm:ptLst>
  <dgm:cxnLst>
    <dgm:cxn modelId="{9ADAA52E-5E4D-6740-8F3B-00EA1DFDDE0C}" srcId="{17A9F8D9-697D-884A-84AE-B224EA19342C}" destId="{EE7F3202-A6C4-D044-84EC-8BF7BD4B6B14}" srcOrd="1" destOrd="0" parTransId="{9DE91494-2443-E149-ACC2-DFE94A763E9D}" sibTransId="{016C5F05-7DCE-2149-914A-0AEC2C298609}"/>
    <dgm:cxn modelId="{6C2F2C22-8054-8C44-B203-82BD05CBE4D8}" type="presOf" srcId="{17A9F8D9-697D-884A-84AE-B224EA19342C}" destId="{3EE7809D-8FC7-5544-AB49-880537742143}" srcOrd="0" destOrd="0" presId="urn:microsoft.com/office/officeart/2008/layout/HorizontalMultiLevelHierarchy"/>
    <dgm:cxn modelId="{A671CE82-6A09-A843-AE18-1F4B6E4610FE}" type="presOf" srcId="{00522940-23A7-8748-91B2-F70B61E7EDE1}" destId="{59BD8C4F-E8A2-EA44-84D4-5DD043D8FEA3}" srcOrd="1" destOrd="0" presId="urn:microsoft.com/office/officeart/2008/layout/HorizontalMultiLevelHierarchy"/>
    <dgm:cxn modelId="{6EC859AF-B2D9-094F-B66D-A502BF2A4F1A}" srcId="{17A9F8D9-697D-884A-84AE-B224EA19342C}" destId="{5A64259F-FC85-4F4E-9866-8D0B4A83CADA}" srcOrd="0" destOrd="0" parTransId="{00522940-23A7-8748-91B2-F70B61E7EDE1}" sibTransId="{EEFF127A-A033-A349-B34D-0539FAD627E0}"/>
    <dgm:cxn modelId="{2F272427-699D-024D-867D-E1B5CB4C7A98}" type="presOf" srcId="{5A64259F-FC85-4F4E-9866-8D0B4A83CADA}" destId="{C8FC9797-DDC0-8743-BDDA-C068F6AFD073}" srcOrd="0" destOrd="0" presId="urn:microsoft.com/office/officeart/2008/layout/HorizontalMultiLevelHierarchy"/>
    <dgm:cxn modelId="{6EC8165A-351A-ED4B-8088-506F54E353C8}" type="presOf" srcId="{9DE91494-2443-E149-ACC2-DFE94A763E9D}" destId="{C18C88FE-6E45-1843-A703-581F12D36E58}" srcOrd="0" destOrd="0" presId="urn:microsoft.com/office/officeart/2008/layout/HorizontalMultiLevelHierarchy"/>
    <dgm:cxn modelId="{B65324DF-FF9B-3946-B0DD-1B0918FA0EEA}" type="presOf" srcId="{182ED7F7-B0FE-6B4C-A0B1-4EAC440F72C2}" destId="{D5D4B96C-5258-C042-971C-19240FC38A5D}" srcOrd="0" destOrd="0" presId="urn:microsoft.com/office/officeart/2008/layout/HorizontalMultiLevelHierarchy"/>
    <dgm:cxn modelId="{4472CBA7-04C5-BE41-AF2A-82A6F0E49192}" type="presOf" srcId="{00522940-23A7-8748-91B2-F70B61E7EDE1}" destId="{7BC98045-0E1F-424C-9A9E-CC3841AD2541}" srcOrd="0" destOrd="0" presId="urn:microsoft.com/office/officeart/2008/layout/HorizontalMultiLevelHierarchy"/>
    <dgm:cxn modelId="{E1DF1AF9-8A7A-7F45-9178-23CCB3A5E74D}" srcId="{17A9F8D9-697D-884A-84AE-B224EA19342C}" destId="{182ED7F7-B0FE-6B4C-A0B1-4EAC440F72C2}" srcOrd="2" destOrd="0" parTransId="{81443146-6761-F14A-95D3-A2F9DAFB965A}" sibTransId="{6C0A57C5-0DC9-3940-B74D-3D57CD4113D9}"/>
    <dgm:cxn modelId="{320F7FB9-B764-3840-8168-FA1722E60472}" type="presOf" srcId="{4AC3C058-D005-4249-8EB7-3B69E969FE73}" destId="{003F19E9-6E6B-BA40-9113-D918A1FD425B}" srcOrd="0" destOrd="0" presId="urn:microsoft.com/office/officeart/2008/layout/HorizontalMultiLevelHierarchy"/>
    <dgm:cxn modelId="{B55BF25A-4B12-D94F-8A1A-5DDDC1C03D79}" type="presOf" srcId="{EE7F3202-A6C4-D044-84EC-8BF7BD4B6B14}" destId="{5DB3DBB3-5749-3047-A308-5C082CA86028}" srcOrd="0" destOrd="0" presId="urn:microsoft.com/office/officeart/2008/layout/HorizontalMultiLevelHierarchy"/>
    <dgm:cxn modelId="{FF5EF176-9DE8-D34B-BD22-61545FE27DCB}" srcId="{4AC3C058-D005-4249-8EB7-3B69E969FE73}" destId="{17A9F8D9-697D-884A-84AE-B224EA19342C}" srcOrd="0" destOrd="0" parTransId="{659D4131-5765-A84F-A05B-862D5976F400}" sibTransId="{9D25C17F-150D-9A46-BE11-AD0B7F4706A5}"/>
    <dgm:cxn modelId="{05BD8310-1E89-F241-9BE0-BB38989B45C7}" type="presOf" srcId="{81443146-6761-F14A-95D3-A2F9DAFB965A}" destId="{21F4ABD3-CB42-744A-AD79-78783C3FC4C1}" srcOrd="1" destOrd="0" presId="urn:microsoft.com/office/officeart/2008/layout/HorizontalMultiLevelHierarchy"/>
    <dgm:cxn modelId="{8ACF48A0-1FFF-BC4D-BFA6-D3CBB3D39BEE}" type="presOf" srcId="{81443146-6761-F14A-95D3-A2F9DAFB965A}" destId="{E8A1AD3D-26DE-8040-BD96-5987C36B37CD}" srcOrd="0" destOrd="0" presId="urn:microsoft.com/office/officeart/2008/layout/HorizontalMultiLevelHierarchy"/>
    <dgm:cxn modelId="{74FA52DB-208B-0248-A7ED-DD14AE921BA4}" type="presOf" srcId="{9DE91494-2443-E149-ACC2-DFE94A763E9D}" destId="{182AEA23-BCD5-924B-89A9-EF48A8F11E1B}" srcOrd="1" destOrd="0" presId="urn:microsoft.com/office/officeart/2008/layout/HorizontalMultiLevelHierarchy"/>
    <dgm:cxn modelId="{878B3200-84C1-7F4E-B289-85CBF04D413B}" type="presParOf" srcId="{003F19E9-6E6B-BA40-9113-D918A1FD425B}" destId="{A1A2E883-C510-DB47-B13B-FECBEEE66EDA}" srcOrd="0" destOrd="0" presId="urn:microsoft.com/office/officeart/2008/layout/HorizontalMultiLevelHierarchy"/>
    <dgm:cxn modelId="{F25045E7-E58D-EB4D-ABD3-36C10E1B137B}" type="presParOf" srcId="{A1A2E883-C510-DB47-B13B-FECBEEE66EDA}" destId="{3EE7809D-8FC7-5544-AB49-880537742143}" srcOrd="0" destOrd="0" presId="urn:microsoft.com/office/officeart/2008/layout/HorizontalMultiLevelHierarchy"/>
    <dgm:cxn modelId="{0F5FB5E9-3B51-FF42-9514-43A2157937B8}" type="presParOf" srcId="{A1A2E883-C510-DB47-B13B-FECBEEE66EDA}" destId="{3F72E8D2-85CD-5E43-BA2C-B057FAA89114}" srcOrd="1" destOrd="0" presId="urn:microsoft.com/office/officeart/2008/layout/HorizontalMultiLevelHierarchy"/>
    <dgm:cxn modelId="{71429F22-2100-C84A-A87B-D85F0D61707D}" type="presParOf" srcId="{3F72E8D2-85CD-5E43-BA2C-B057FAA89114}" destId="{7BC98045-0E1F-424C-9A9E-CC3841AD2541}" srcOrd="0" destOrd="0" presId="urn:microsoft.com/office/officeart/2008/layout/HorizontalMultiLevelHierarchy"/>
    <dgm:cxn modelId="{D1B40A66-1C10-D443-8F7C-3E7B8920A5B6}" type="presParOf" srcId="{7BC98045-0E1F-424C-9A9E-CC3841AD2541}" destId="{59BD8C4F-E8A2-EA44-84D4-5DD043D8FEA3}" srcOrd="0" destOrd="0" presId="urn:microsoft.com/office/officeart/2008/layout/HorizontalMultiLevelHierarchy"/>
    <dgm:cxn modelId="{BFEC5A8F-95FA-874C-A12D-F1C2E9AFB070}" type="presParOf" srcId="{3F72E8D2-85CD-5E43-BA2C-B057FAA89114}" destId="{78FB62ED-430A-AB45-8473-6C7024C58F1B}" srcOrd="1" destOrd="0" presId="urn:microsoft.com/office/officeart/2008/layout/HorizontalMultiLevelHierarchy"/>
    <dgm:cxn modelId="{28125AB4-2FD5-E14C-A292-8967A000BE63}" type="presParOf" srcId="{78FB62ED-430A-AB45-8473-6C7024C58F1B}" destId="{C8FC9797-DDC0-8743-BDDA-C068F6AFD073}" srcOrd="0" destOrd="0" presId="urn:microsoft.com/office/officeart/2008/layout/HorizontalMultiLevelHierarchy"/>
    <dgm:cxn modelId="{57143CDC-CB5A-2246-B802-FB3ADC174CB3}" type="presParOf" srcId="{78FB62ED-430A-AB45-8473-6C7024C58F1B}" destId="{BFC0B5D1-F781-5F41-B6DF-85AC056652C9}" srcOrd="1" destOrd="0" presId="urn:microsoft.com/office/officeart/2008/layout/HorizontalMultiLevelHierarchy"/>
    <dgm:cxn modelId="{D867493F-2382-4541-86A7-C777593BCDAD}" type="presParOf" srcId="{3F72E8D2-85CD-5E43-BA2C-B057FAA89114}" destId="{C18C88FE-6E45-1843-A703-581F12D36E58}" srcOrd="2" destOrd="0" presId="urn:microsoft.com/office/officeart/2008/layout/HorizontalMultiLevelHierarchy"/>
    <dgm:cxn modelId="{4D89E686-F0D9-A640-94A7-C603EDCC228F}" type="presParOf" srcId="{C18C88FE-6E45-1843-A703-581F12D36E58}" destId="{182AEA23-BCD5-924B-89A9-EF48A8F11E1B}" srcOrd="0" destOrd="0" presId="urn:microsoft.com/office/officeart/2008/layout/HorizontalMultiLevelHierarchy"/>
    <dgm:cxn modelId="{1A73461B-402C-664B-AC9A-FE44D9555F92}" type="presParOf" srcId="{3F72E8D2-85CD-5E43-BA2C-B057FAA89114}" destId="{B5C56E4F-B69B-9F4E-8CDC-77C5D80BAAF0}" srcOrd="3" destOrd="0" presId="urn:microsoft.com/office/officeart/2008/layout/HorizontalMultiLevelHierarchy"/>
    <dgm:cxn modelId="{EE4CE838-AA14-384A-8939-12019D4F30F3}" type="presParOf" srcId="{B5C56E4F-B69B-9F4E-8CDC-77C5D80BAAF0}" destId="{5DB3DBB3-5749-3047-A308-5C082CA86028}" srcOrd="0" destOrd="0" presId="urn:microsoft.com/office/officeart/2008/layout/HorizontalMultiLevelHierarchy"/>
    <dgm:cxn modelId="{79F61DA2-CEE5-DE48-823F-4BB3A66A8C59}" type="presParOf" srcId="{B5C56E4F-B69B-9F4E-8CDC-77C5D80BAAF0}" destId="{452617DD-746E-CA4E-B06D-11A2EABF5F5E}" srcOrd="1" destOrd="0" presId="urn:microsoft.com/office/officeart/2008/layout/HorizontalMultiLevelHierarchy"/>
    <dgm:cxn modelId="{511F4DFA-081F-1B47-9CEA-3F5E9FE4D404}" type="presParOf" srcId="{3F72E8D2-85CD-5E43-BA2C-B057FAA89114}" destId="{E8A1AD3D-26DE-8040-BD96-5987C36B37CD}" srcOrd="4" destOrd="0" presId="urn:microsoft.com/office/officeart/2008/layout/HorizontalMultiLevelHierarchy"/>
    <dgm:cxn modelId="{1BC5E64A-612E-BD44-B745-9F0526DCA4F9}" type="presParOf" srcId="{E8A1AD3D-26DE-8040-BD96-5987C36B37CD}" destId="{21F4ABD3-CB42-744A-AD79-78783C3FC4C1}" srcOrd="0" destOrd="0" presId="urn:microsoft.com/office/officeart/2008/layout/HorizontalMultiLevelHierarchy"/>
    <dgm:cxn modelId="{4D5E929D-05D5-E04B-A932-D1F6552EC7F2}" type="presParOf" srcId="{3F72E8D2-85CD-5E43-BA2C-B057FAA89114}" destId="{514BFBFF-D762-3B40-82FC-F8D262309F7E}" srcOrd="5" destOrd="0" presId="urn:microsoft.com/office/officeart/2008/layout/HorizontalMultiLevelHierarchy"/>
    <dgm:cxn modelId="{6A85EDAD-B981-F543-948A-74068F8AA657}" type="presParOf" srcId="{514BFBFF-D762-3B40-82FC-F8D262309F7E}" destId="{D5D4B96C-5258-C042-971C-19240FC38A5D}" srcOrd="0" destOrd="0" presId="urn:microsoft.com/office/officeart/2008/layout/HorizontalMultiLevelHierarchy"/>
    <dgm:cxn modelId="{7A7DAB50-1BA4-9D4D-902A-005B3A6644E3}" type="presParOf" srcId="{514BFBFF-D762-3B40-82FC-F8D262309F7E}" destId="{3633D965-A924-2D44-A2D8-90048E2E249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9F44F-2606-2141-86E1-147FABD6C1FD}">
      <dsp:nvSpPr>
        <dsp:cNvPr id="0" name=""/>
        <dsp:cNvSpPr/>
      </dsp:nvSpPr>
      <dsp:spPr>
        <a:xfrm>
          <a:off x="2704641" y="1820395"/>
          <a:ext cx="397950" cy="1516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975" y="0"/>
              </a:lnTo>
              <a:lnTo>
                <a:pt x="198975" y="1516581"/>
              </a:lnTo>
              <a:lnTo>
                <a:pt x="397950" y="1516581"/>
              </a:lnTo>
            </a:path>
          </a:pathLst>
        </a:custGeom>
        <a:noFill/>
        <a:ln w="25400" cap="flat" cmpd="dbl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64419" y="2539488"/>
        <a:ext cx="78396" cy="78396"/>
      </dsp:txXfrm>
    </dsp:sp>
    <dsp:sp modelId="{13777EDC-A030-2E4F-B17E-D7BA22C77A5C}">
      <dsp:nvSpPr>
        <dsp:cNvPr id="0" name=""/>
        <dsp:cNvSpPr/>
      </dsp:nvSpPr>
      <dsp:spPr>
        <a:xfrm>
          <a:off x="2704641" y="1820395"/>
          <a:ext cx="397950" cy="758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975" y="0"/>
              </a:lnTo>
              <a:lnTo>
                <a:pt x="198975" y="758290"/>
              </a:lnTo>
              <a:lnTo>
                <a:pt x="397950" y="758290"/>
              </a:lnTo>
            </a:path>
          </a:pathLst>
        </a:custGeom>
        <a:noFill/>
        <a:ln w="25400" cap="flat" cmpd="dbl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82208" y="2178131"/>
        <a:ext cx="42818" cy="42818"/>
      </dsp:txXfrm>
    </dsp:sp>
    <dsp:sp modelId="{E8A1AD3D-26DE-8040-BD96-5987C36B37CD}">
      <dsp:nvSpPr>
        <dsp:cNvPr id="0" name=""/>
        <dsp:cNvSpPr/>
      </dsp:nvSpPr>
      <dsp:spPr>
        <a:xfrm>
          <a:off x="2704641" y="1774675"/>
          <a:ext cx="4085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4298" y="45720"/>
              </a:lnTo>
              <a:lnTo>
                <a:pt x="204298" y="56360"/>
              </a:lnTo>
              <a:lnTo>
                <a:pt x="408596" y="56360"/>
              </a:lnTo>
            </a:path>
          </a:pathLst>
        </a:custGeom>
        <a:noFill/>
        <a:ln w="25400" cap="flat" cmpd="dbl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98721" y="1810177"/>
        <a:ext cx="20436" cy="20436"/>
      </dsp:txXfrm>
    </dsp:sp>
    <dsp:sp modelId="{C18C88FE-6E45-1843-A703-581F12D36E58}">
      <dsp:nvSpPr>
        <dsp:cNvPr id="0" name=""/>
        <dsp:cNvSpPr/>
      </dsp:nvSpPr>
      <dsp:spPr>
        <a:xfrm>
          <a:off x="2704641" y="1062104"/>
          <a:ext cx="397950" cy="758290"/>
        </a:xfrm>
        <a:custGeom>
          <a:avLst/>
          <a:gdLst/>
          <a:ahLst/>
          <a:cxnLst/>
          <a:rect l="0" t="0" r="0" b="0"/>
          <a:pathLst>
            <a:path>
              <a:moveTo>
                <a:pt x="0" y="758290"/>
              </a:moveTo>
              <a:lnTo>
                <a:pt x="198975" y="758290"/>
              </a:lnTo>
              <a:lnTo>
                <a:pt x="198975" y="0"/>
              </a:lnTo>
              <a:lnTo>
                <a:pt x="397950" y="0"/>
              </a:lnTo>
            </a:path>
          </a:pathLst>
        </a:custGeom>
        <a:noFill/>
        <a:ln w="25400" cap="flat" cmpd="dbl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82208" y="1419840"/>
        <a:ext cx="42818" cy="42818"/>
      </dsp:txXfrm>
    </dsp:sp>
    <dsp:sp modelId="{7BC98045-0E1F-424C-9A9E-CC3841AD2541}">
      <dsp:nvSpPr>
        <dsp:cNvPr id="0" name=""/>
        <dsp:cNvSpPr/>
      </dsp:nvSpPr>
      <dsp:spPr>
        <a:xfrm>
          <a:off x="2704641" y="303814"/>
          <a:ext cx="397950" cy="1516581"/>
        </a:xfrm>
        <a:custGeom>
          <a:avLst/>
          <a:gdLst/>
          <a:ahLst/>
          <a:cxnLst/>
          <a:rect l="0" t="0" r="0" b="0"/>
          <a:pathLst>
            <a:path>
              <a:moveTo>
                <a:pt x="0" y="1516581"/>
              </a:moveTo>
              <a:lnTo>
                <a:pt x="198975" y="1516581"/>
              </a:lnTo>
              <a:lnTo>
                <a:pt x="198975" y="0"/>
              </a:lnTo>
              <a:lnTo>
                <a:pt x="397950" y="0"/>
              </a:lnTo>
            </a:path>
          </a:pathLst>
        </a:custGeom>
        <a:noFill/>
        <a:ln w="25400" cap="flat" cmpd="dbl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64419" y="1022906"/>
        <a:ext cx="78396" cy="78396"/>
      </dsp:txXfrm>
    </dsp:sp>
    <dsp:sp modelId="{3EE7809D-8FC7-5544-AB49-880537742143}">
      <dsp:nvSpPr>
        <dsp:cNvPr id="0" name=""/>
        <dsp:cNvSpPr/>
      </dsp:nvSpPr>
      <dsp:spPr>
        <a:xfrm rot="16200000">
          <a:off x="425669" y="1137824"/>
          <a:ext cx="3192803" cy="1365141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/>
            <a:t>Discrete</a:t>
          </a:r>
          <a:r>
            <a:rPr lang="en-US" sz="2000" kern="1200" dirty="0" smtClean="0"/>
            <a:t> Assistance</a:t>
          </a:r>
          <a:endParaRPr lang="en-US" sz="2000" kern="1200" dirty="0"/>
        </a:p>
      </dsp:txBody>
      <dsp:txXfrm>
        <a:off x="425669" y="1137824"/>
        <a:ext cx="3192803" cy="1365141"/>
      </dsp:txXfrm>
    </dsp:sp>
    <dsp:sp modelId="{C8FC9797-DDC0-8743-BDDA-C068F6AFD073}">
      <dsp:nvSpPr>
        <dsp:cNvPr id="0" name=""/>
        <dsp:cNvSpPr/>
      </dsp:nvSpPr>
      <dsp:spPr>
        <a:xfrm>
          <a:off x="3102592" y="497"/>
          <a:ext cx="3593457" cy="60663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Information</a:t>
          </a:r>
          <a:endParaRPr lang="en-US" sz="2000" kern="1200" dirty="0"/>
        </a:p>
      </dsp:txBody>
      <dsp:txXfrm>
        <a:off x="3102592" y="497"/>
        <a:ext cx="3593457" cy="606632"/>
      </dsp:txXfrm>
    </dsp:sp>
    <dsp:sp modelId="{5DB3DBB3-5749-3047-A308-5C082CA86028}">
      <dsp:nvSpPr>
        <dsp:cNvPr id="0" name=""/>
        <dsp:cNvSpPr/>
      </dsp:nvSpPr>
      <dsp:spPr>
        <a:xfrm>
          <a:off x="3102592" y="758788"/>
          <a:ext cx="3600182" cy="60663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Referral</a:t>
          </a:r>
          <a:endParaRPr lang="en-US" sz="2000" kern="1200" dirty="0"/>
        </a:p>
      </dsp:txBody>
      <dsp:txXfrm>
        <a:off x="3102592" y="758788"/>
        <a:ext cx="3600182" cy="606632"/>
      </dsp:txXfrm>
    </dsp:sp>
    <dsp:sp modelId="{D5D4B96C-5258-C042-971C-19240FC38A5D}">
      <dsp:nvSpPr>
        <dsp:cNvPr id="0" name=""/>
        <dsp:cNvSpPr/>
      </dsp:nvSpPr>
      <dsp:spPr>
        <a:xfrm>
          <a:off x="3113238" y="1527719"/>
          <a:ext cx="3586931" cy="60663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Legal Advice</a:t>
          </a:r>
          <a:endParaRPr lang="en-US" sz="2000" kern="1200" dirty="0"/>
        </a:p>
      </dsp:txBody>
      <dsp:txXfrm>
        <a:off x="3113238" y="1527719"/>
        <a:ext cx="3586931" cy="606632"/>
      </dsp:txXfrm>
    </dsp:sp>
    <dsp:sp modelId="{09DF8E06-EA2E-9848-B842-C4F368C97718}">
      <dsp:nvSpPr>
        <dsp:cNvPr id="0" name=""/>
        <dsp:cNvSpPr/>
      </dsp:nvSpPr>
      <dsp:spPr>
        <a:xfrm>
          <a:off x="3102592" y="2275369"/>
          <a:ext cx="3591706" cy="60663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Legal Task</a:t>
          </a:r>
          <a:endParaRPr lang="en-US" sz="2000" kern="1200" dirty="0"/>
        </a:p>
      </dsp:txBody>
      <dsp:txXfrm>
        <a:off x="3102592" y="2275369"/>
        <a:ext cx="3591706" cy="606632"/>
      </dsp:txXfrm>
    </dsp:sp>
    <dsp:sp modelId="{08E3FB84-A094-5B45-868A-CE6B0F1B98AC}">
      <dsp:nvSpPr>
        <dsp:cNvPr id="0" name=""/>
        <dsp:cNvSpPr/>
      </dsp:nvSpPr>
      <dsp:spPr>
        <a:xfrm>
          <a:off x="3102592" y="3033660"/>
          <a:ext cx="3586950" cy="60663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Non-Legal Support</a:t>
          </a:r>
          <a:endParaRPr lang="en-US" sz="2000" kern="1200" dirty="0"/>
        </a:p>
      </dsp:txBody>
      <dsp:txXfrm>
        <a:off x="3102592" y="3033660"/>
        <a:ext cx="3586950" cy="606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1AD3D-26DE-8040-BD96-5987C36B37CD}">
      <dsp:nvSpPr>
        <dsp:cNvPr id="0" name=""/>
        <dsp:cNvSpPr/>
      </dsp:nvSpPr>
      <dsp:spPr>
        <a:xfrm>
          <a:off x="2942340" y="1628775"/>
          <a:ext cx="416882" cy="784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441" y="0"/>
              </a:lnTo>
              <a:lnTo>
                <a:pt x="208441" y="784524"/>
              </a:lnTo>
              <a:lnTo>
                <a:pt x="416882" y="784524"/>
              </a:lnTo>
            </a:path>
          </a:pathLst>
        </a:custGeom>
        <a:noFill/>
        <a:ln w="25400" cap="flat" cmpd="dbl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28571" y="1998826"/>
        <a:ext cx="44420" cy="44420"/>
      </dsp:txXfrm>
    </dsp:sp>
    <dsp:sp modelId="{C18C88FE-6E45-1843-A703-581F12D36E58}">
      <dsp:nvSpPr>
        <dsp:cNvPr id="0" name=""/>
        <dsp:cNvSpPr/>
      </dsp:nvSpPr>
      <dsp:spPr>
        <a:xfrm>
          <a:off x="2942340" y="1583054"/>
          <a:ext cx="4060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021" y="45720"/>
              </a:lnTo>
            </a:path>
          </a:pathLst>
        </a:custGeom>
        <a:noFill/>
        <a:ln w="25400" cap="flat" cmpd="dbl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35200" y="1618624"/>
        <a:ext cx="20301" cy="20301"/>
      </dsp:txXfrm>
    </dsp:sp>
    <dsp:sp modelId="{7BC98045-0E1F-424C-9A9E-CC3841AD2541}">
      <dsp:nvSpPr>
        <dsp:cNvPr id="0" name=""/>
        <dsp:cNvSpPr/>
      </dsp:nvSpPr>
      <dsp:spPr>
        <a:xfrm>
          <a:off x="2942340" y="855106"/>
          <a:ext cx="406021" cy="773668"/>
        </a:xfrm>
        <a:custGeom>
          <a:avLst/>
          <a:gdLst/>
          <a:ahLst/>
          <a:cxnLst/>
          <a:rect l="0" t="0" r="0" b="0"/>
          <a:pathLst>
            <a:path>
              <a:moveTo>
                <a:pt x="0" y="773668"/>
              </a:moveTo>
              <a:lnTo>
                <a:pt x="203010" y="773668"/>
              </a:lnTo>
              <a:lnTo>
                <a:pt x="203010" y="0"/>
              </a:lnTo>
              <a:lnTo>
                <a:pt x="406021" y="0"/>
              </a:lnTo>
            </a:path>
          </a:pathLst>
        </a:custGeom>
        <a:noFill/>
        <a:ln w="25400" cap="flat" cmpd="dbl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23507" y="1220097"/>
        <a:ext cx="43686" cy="43686"/>
      </dsp:txXfrm>
    </dsp:sp>
    <dsp:sp modelId="{3EE7809D-8FC7-5544-AB49-880537742143}">
      <dsp:nvSpPr>
        <dsp:cNvPr id="0" name=""/>
        <dsp:cNvSpPr/>
      </dsp:nvSpPr>
      <dsp:spPr>
        <a:xfrm rot="16200000">
          <a:off x="392739" y="707949"/>
          <a:ext cx="3257550" cy="1841651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Representation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Services</a:t>
          </a:r>
          <a:endParaRPr lang="en-US" sz="1900" kern="1200" dirty="0"/>
        </a:p>
      </dsp:txBody>
      <dsp:txXfrm>
        <a:off x="392739" y="707949"/>
        <a:ext cx="3257550" cy="1841651"/>
      </dsp:txXfrm>
    </dsp:sp>
    <dsp:sp modelId="{C8FC9797-DDC0-8743-BDDA-C068F6AFD073}">
      <dsp:nvSpPr>
        <dsp:cNvPr id="0" name=""/>
        <dsp:cNvSpPr/>
      </dsp:nvSpPr>
      <dsp:spPr>
        <a:xfrm>
          <a:off x="3348361" y="545639"/>
          <a:ext cx="3591438" cy="618934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Dispute Resolution</a:t>
          </a:r>
          <a:endParaRPr lang="en-US" sz="1900" kern="1200" dirty="0"/>
        </a:p>
      </dsp:txBody>
      <dsp:txXfrm>
        <a:off x="3348361" y="545639"/>
        <a:ext cx="3591438" cy="618934"/>
      </dsp:txXfrm>
    </dsp:sp>
    <dsp:sp modelId="{5DB3DBB3-5749-3047-A308-5C082CA86028}">
      <dsp:nvSpPr>
        <dsp:cNvPr id="0" name=""/>
        <dsp:cNvSpPr/>
      </dsp:nvSpPr>
      <dsp:spPr>
        <a:xfrm>
          <a:off x="3348361" y="1319307"/>
          <a:ext cx="3593225" cy="618934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Court / Tribunal</a:t>
          </a:r>
          <a:endParaRPr lang="en-US" sz="1900" kern="1200" dirty="0"/>
        </a:p>
      </dsp:txBody>
      <dsp:txXfrm>
        <a:off x="3348361" y="1319307"/>
        <a:ext cx="3593225" cy="618934"/>
      </dsp:txXfrm>
    </dsp:sp>
    <dsp:sp modelId="{D5D4B96C-5258-C042-971C-19240FC38A5D}">
      <dsp:nvSpPr>
        <dsp:cNvPr id="0" name=""/>
        <dsp:cNvSpPr/>
      </dsp:nvSpPr>
      <dsp:spPr>
        <a:xfrm>
          <a:off x="3359222" y="2103831"/>
          <a:ext cx="3593225" cy="618934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Other Representation</a:t>
          </a:r>
          <a:endParaRPr lang="en-US" sz="1900" kern="1200" dirty="0"/>
        </a:p>
      </dsp:txBody>
      <dsp:txXfrm>
        <a:off x="3359222" y="2103831"/>
        <a:ext cx="3593225" cy="618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5T23:38:57.659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13954 6920 128,'0'0'-32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5T23:38:57.292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F3D2D8FF-FFE3-4BB4-8696-DBB3C45D9377}" emma:medium="tactile" emma:mode="ink">
          <msink:context xmlns:msink="http://schemas.microsoft.com/ink/2010/main" type="writingRegion" rotatedBoundingBox="13691,5893 13696,5893 13696,5911 13691,5911"/>
        </emma:interpretation>
      </emma:emma>
    </inkml:annotationXML>
    <inkml:traceGroup>
      <inkml:annotationXML>
        <emma:emma xmlns:emma="http://www.w3.org/2003/04/emma" version="1.0">
          <emma:interpretation id="{28F6EC88-907F-4F67-A4F4-0EA1F8CA7124}" emma:medium="tactile" emma:mode="ink">
            <msink:context xmlns:msink="http://schemas.microsoft.com/ink/2010/main" type="paragraph" rotatedBoundingBox="13691,5893 13696,5893 13696,5911 13691,59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481A97-336B-436F-860B-C4E2EF73911D}" emma:medium="tactile" emma:mode="ink">
              <msink:context xmlns:msink="http://schemas.microsoft.com/ink/2010/main" type="line" rotatedBoundingBox="13691,5893 13696,5893 13696,5911 13691,5911"/>
            </emma:interpretation>
          </emma:emma>
        </inkml:annotationXML>
        <inkml:traceGroup>
          <inkml:annotationXML>
            <emma:emma xmlns:emma="http://www.w3.org/2003/04/emma" version="1.0">
              <emma:interpretation id="{9AEB288D-216D-4476-9010-51F9D373CAE1}" emma:medium="tactile" emma:mode="ink">
                <msink:context xmlns:msink="http://schemas.microsoft.com/ink/2010/main" type="inkWord" rotatedBoundingBox="13691,5893 13696,5893 13696,5911 13691,5911"/>
              </emma:interpretation>
              <emma:one-of disjunction-type="recognition" id="oneOf0">
                <emma:interpretation id="interp0" emma:lang="en-AU" emma:confidence="0">
                  <emma:literal>.</emma:literal>
                </emma:interpretation>
                <emma:interpretation id="interp1" emma:lang="en-AU" emma:confidence="0">
                  <emma:literal>r</emma:literal>
                </emma:interpretation>
                <emma:interpretation id="interp2" emma:lang="en-AU" emma:confidence="0">
                  <emma:literal>/</emma:literal>
                </emma:interpretation>
                <emma:interpretation id="interp3" emma:lang="en-AU" emma:confidence="0">
                  <emma:literal>\</emma:literal>
                </emma:interpretation>
                <emma:interpretation id="interp4" emma:lang="en-AU" emma:confidence="0">
                  <emma:literal>N</emma:literal>
                </emma:interpretation>
              </emma:one-of>
            </emma:emma>
          </inkml:annotationXML>
          <inkml:trace contextRef="#ctx0" brushRef="#br0">13965 6967 128,'0'-12'192,"5"12"-160,-5-6-32,0 6-160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CB432-A4F5-2048-B2F4-55FEADABF25D}" type="datetimeFigureOut">
              <a:rPr lang="en-US" smtClean="0"/>
              <a:t>9/05/17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EEC18-0706-9946-B082-6A4F2BCE7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5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EC18-0706-9946-B082-6A4F2BCE70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0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CLSIS back up request</a:t>
            </a:r>
            <a:r>
              <a:rPr lang="en-US" baseline="0" dirty="0" smtClean="0"/>
              <a:t> – with Confidentiality agreement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EC18-0706-9946-B082-6A4F2BCE702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8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Better</a:t>
            </a:r>
            <a:r>
              <a:rPr lang="en-AU" baseline="0" dirty="0"/>
              <a:t> use means better data</a:t>
            </a:r>
          </a:p>
          <a:p>
            <a:r>
              <a:rPr lang="en-AU" baseline="0" dirty="0"/>
              <a:t>Export Options include fully working excel / csv / PDF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EC18-0706-9946-B082-6A4F2BCE702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9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famous Page 3</a:t>
            </a:r>
            <a:r>
              <a:rPr lang="en-US" baseline="0" dirty="0" smtClean="0"/>
              <a:t>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EC18-0706-9946-B082-6A4F2BCE702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0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971551"/>
            <a:ext cx="6487668" cy="236466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143000"/>
            <a:ext cx="6498158" cy="129365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2474259"/>
            <a:ext cx="6498159" cy="6874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8904"/>
            <a:ext cx="4079545" cy="871538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340892"/>
            <a:ext cx="4079545" cy="279011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9/05/17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69544"/>
            <a:ext cx="3657600" cy="3988558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276226"/>
            <a:ext cx="1524000" cy="418147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276226"/>
            <a:ext cx="6689726" cy="418147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2514601"/>
            <a:ext cx="8416925" cy="1102519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3578272"/>
            <a:ext cx="8416925" cy="72950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272653"/>
            <a:ext cx="8402040" cy="212764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1802359"/>
            <a:ext cx="8056563" cy="1021556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2802004"/>
            <a:ext cx="8056563" cy="112514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0682"/>
            <a:ext cx="8042276" cy="1002717"/>
          </a:xfrm>
        </p:spPr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9/05/17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0682"/>
            <a:ext cx="8042276" cy="1002717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760562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760562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9/05/17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9/05/17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9/05/17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8904"/>
            <a:ext cx="3840480" cy="871538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276225"/>
            <a:ext cx="3840480" cy="4181475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340892"/>
            <a:ext cx="3840480" cy="279011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9/05/17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80682"/>
            <a:ext cx="8042276" cy="10027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200151"/>
            <a:ext cx="8042276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470675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9/05/17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9" y="4706751"/>
            <a:ext cx="484094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4706751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066" y="2389066"/>
            <a:ext cx="6498158" cy="931361"/>
          </a:xfrm>
        </p:spPr>
        <p:txBody>
          <a:bodyPr/>
          <a:lstStyle/>
          <a:p>
            <a:r>
              <a:rPr lang="en-US" sz="3200" dirty="0" smtClean="0">
                <a:effectLst>
                  <a:outerShdw blurRad="50800" dist="25400" dir="2700000" algn="tl" rotWithShape="0">
                    <a:srgbClr val="000000">
                      <a:alpha val="43000"/>
                    </a:srgbClr>
                  </a:outerShdw>
                </a:effectLst>
              </a:rPr>
              <a:t>CLASS Project update</a:t>
            </a:r>
            <a:endParaRPr lang="en-US" sz="3200" dirty="0">
              <a:effectLst>
                <a:outerShdw blurRad="50800" dist="254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2543" y="3456426"/>
            <a:ext cx="6498159" cy="1242247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Community Legal </a:t>
            </a:r>
            <a:r>
              <a:rPr lang="en-US" sz="1600" dirty="0" err="1"/>
              <a:t>Centres</a:t>
            </a:r>
            <a:r>
              <a:rPr lang="en-US" sz="1600" dirty="0"/>
              <a:t> Queensland Conference</a:t>
            </a:r>
            <a:endParaRPr lang="en-US" sz="1600" dirty="0"/>
          </a:p>
          <a:p>
            <a:r>
              <a:rPr lang="en-US" sz="1600" dirty="0"/>
              <a:t> </a:t>
            </a:r>
            <a:r>
              <a:rPr lang="en-US" sz="1600" dirty="0" smtClean="0"/>
              <a:t>May 2017</a:t>
            </a:r>
            <a:endParaRPr lang="en-US" sz="1600" dirty="0"/>
          </a:p>
          <a:p>
            <a:endParaRPr lang="en-US" sz="1600" dirty="0"/>
          </a:p>
          <a:p>
            <a:r>
              <a:rPr lang="en-US" sz="1300" dirty="0"/>
              <a:t>Chris Dubrow </a:t>
            </a:r>
          </a:p>
          <a:p>
            <a:r>
              <a:rPr lang="en-US" sz="1300" dirty="0"/>
              <a:t>NACLC IT Project Manager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 descr="NACLC_logo_rgb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514" y="1100667"/>
            <a:ext cx="1283074" cy="1184376"/>
          </a:xfrm>
          <a:prstGeom prst="rect">
            <a:avLst/>
          </a:prstGeom>
          <a:noFill/>
          <a:ln>
            <a:noFill/>
          </a:ln>
          <a:effectLst>
            <a:glow rad="101600">
              <a:schemeClr val="bg2">
                <a:lumMod val="75000"/>
                <a:alpha val="3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415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Services for Individuals – Level </a:t>
            </a:r>
            <a:r>
              <a:rPr lang="en-US" sz="3600" dirty="0" smtClean="0"/>
              <a:t>2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484366"/>
              </p:ext>
            </p:extLst>
          </p:nvPr>
        </p:nvGraphicFramePr>
        <p:xfrm>
          <a:off x="549275" y="1200150"/>
          <a:ext cx="8042275" cy="325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34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Services for the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99" y="1553675"/>
            <a:ext cx="2924074" cy="24846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Community Legal Education and Community Education Split</a:t>
            </a:r>
          </a:p>
          <a:p>
            <a:r>
              <a:rPr lang="en-US" dirty="0"/>
              <a:t>More detail, events, Online engagement</a:t>
            </a:r>
          </a:p>
          <a:p>
            <a:r>
              <a:rPr lang="en-US" dirty="0"/>
              <a:t>Projects retained</a:t>
            </a:r>
          </a:p>
        </p:txBody>
      </p:sp>
      <p:pic>
        <p:nvPicPr>
          <p:cNvPr id="4" name="Picture 3" descr="Screen Shot 2016-01-27 at 3.51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45" y="1238634"/>
            <a:ext cx="4804003" cy="3320100"/>
          </a:xfrm>
          <a:prstGeom prst="rect">
            <a:avLst/>
          </a:prstGeom>
          <a:effectLst>
            <a:glow rad="101600">
              <a:schemeClr val="bg2">
                <a:lumMod val="75000"/>
                <a:alpha val="39000"/>
              </a:schemeClr>
            </a:glow>
          </a:effectLst>
        </p:spPr>
      </p:pic>
      <p:sp>
        <p:nvSpPr>
          <p:cNvPr id="5" name="Right Bracket 4"/>
          <p:cNvSpPr/>
          <p:nvPr/>
        </p:nvSpPr>
        <p:spPr>
          <a:xfrm>
            <a:off x="6205847" y="1914532"/>
            <a:ext cx="115458" cy="837006"/>
          </a:xfrm>
          <a:prstGeom prst="rightBracke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9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231" y="1059662"/>
            <a:ext cx="6691147" cy="38131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AU" b="1" dirty="0" smtClean="0"/>
              <a:t>CLASS Documentation:</a:t>
            </a:r>
            <a:br>
              <a:rPr lang="en-AU" b="1" dirty="0" smtClean="0"/>
            </a:br>
            <a:r>
              <a:rPr lang="en-AU" dirty="0" smtClean="0">
                <a:solidFill>
                  <a:srgbClr val="3366FF"/>
                </a:solidFill>
              </a:rPr>
              <a:t>http</a:t>
            </a:r>
            <a:r>
              <a:rPr lang="en-AU" dirty="0">
                <a:solidFill>
                  <a:srgbClr val="3366FF"/>
                </a:solidFill>
              </a:rPr>
              <a:t>://</a:t>
            </a:r>
            <a:r>
              <a:rPr lang="en-AU" dirty="0" err="1">
                <a:solidFill>
                  <a:srgbClr val="3366FF"/>
                </a:solidFill>
              </a:rPr>
              <a:t>confluence.classhelpdesk.org.au</a:t>
            </a:r>
            <a:r>
              <a:rPr lang="en-AU" dirty="0">
                <a:solidFill>
                  <a:srgbClr val="3366FF"/>
                </a:solidFill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AU" b="1" dirty="0" smtClean="0"/>
              <a:t>Helpdesk</a:t>
            </a:r>
            <a:r>
              <a:rPr lang="en-AU" dirty="0" smtClean="0"/>
              <a:t> – Create a Ticket</a:t>
            </a:r>
            <a:br>
              <a:rPr lang="en-AU" dirty="0" smtClean="0"/>
            </a:br>
            <a:r>
              <a:rPr lang="en-AU" dirty="0" smtClean="0"/>
              <a:t>Via Confluence (Above) or email: </a:t>
            </a:r>
            <a:r>
              <a:rPr lang="en-AU" dirty="0" err="1" smtClean="0">
                <a:solidFill>
                  <a:srgbClr val="3366FF"/>
                </a:solidFill>
              </a:rPr>
              <a:t>naclc</a:t>
            </a:r>
            <a:r>
              <a:rPr lang="en-AU" dirty="0" err="1">
                <a:solidFill>
                  <a:srgbClr val="3366FF"/>
                </a:solidFill>
              </a:rPr>
              <a:t>@</a:t>
            </a:r>
            <a:r>
              <a:rPr lang="en-AU" dirty="0" err="1" smtClean="0">
                <a:solidFill>
                  <a:srgbClr val="3366FF"/>
                </a:solidFill>
              </a:rPr>
              <a:t>classhelp.org.au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Please </a:t>
            </a:r>
            <a:r>
              <a:rPr lang="en-AU" dirty="0"/>
              <a:t>include your name, centre, state and contact details.</a:t>
            </a:r>
            <a:endParaRPr lang="en-AU" dirty="0" smtClean="0"/>
          </a:p>
          <a:p>
            <a:pPr>
              <a:lnSpc>
                <a:spcPct val="120000"/>
              </a:lnSpc>
            </a:pPr>
            <a:r>
              <a:rPr lang="en-AU" b="1" dirty="0" smtClean="0"/>
              <a:t>CLASS helpdesk</a:t>
            </a:r>
            <a:r>
              <a:rPr lang="en-AU" b="1" dirty="0"/>
              <a:t> </a:t>
            </a:r>
            <a:r>
              <a:rPr lang="en-AU" b="1" dirty="0" err="1" smtClean="0"/>
              <a:t>phoneline</a:t>
            </a:r>
            <a:r>
              <a:rPr lang="en-AU" dirty="0" smtClean="0"/>
              <a:t>: </a:t>
            </a:r>
            <a:r>
              <a:rPr lang="en-AU" dirty="0" smtClean="0">
                <a:solidFill>
                  <a:srgbClr val="3366FF"/>
                </a:solidFill>
              </a:rPr>
              <a:t>1300 484 498</a:t>
            </a:r>
          </a:p>
          <a:p>
            <a:pPr>
              <a:lnSpc>
                <a:spcPct val="120000"/>
              </a:lnSpc>
            </a:pP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CLASS </a:t>
            </a:r>
            <a:r>
              <a:rPr lang="en-AU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Youtube</a:t>
            </a: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channel</a:t>
            </a:r>
            <a:r>
              <a:rPr lang="en-AU" b="1" dirty="0" smtClean="0">
                <a:solidFill>
                  <a:schemeClr val="tx1"/>
                </a:solidFill>
              </a:rPr>
              <a:t/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rgbClr val="3366FF"/>
                </a:solidFill>
              </a:rPr>
              <a:t>Google NACLC CLASS </a:t>
            </a:r>
            <a:r>
              <a:rPr lang="en-AU" dirty="0" err="1" smtClean="0">
                <a:solidFill>
                  <a:srgbClr val="3366FF"/>
                </a:solidFill>
              </a:rPr>
              <a:t>Youtube</a:t>
            </a:r>
            <a:endParaRPr lang="en-AU" dirty="0">
              <a:solidFill>
                <a:srgbClr val="3366FF"/>
              </a:solidFill>
            </a:endParaRPr>
          </a:p>
          <a:p>
            <a:pPr>
              <a:lnSpc>
                <a:spcPct val="120000"/>
              </a:lnSpc>
            </a:pPr>
            <a:r>
              <a:rPr lang="en-AU" dirty="0" smtClean="0"/>
              <a:t>Contact </a:t>
            </a:r>
            <a:r>
              <a:rPr lang="en-AU" dirty="0"/>
              <a:t>me: Chris Dubrow – NACLC IT Project </a:t>
            </a:r>
            <a:r>
              <a:rPr lang="en-AU" dirty="0" smtClean="0"/>
              <a:t>Manager</a:t>
            </a:r>
            <a:br>
              <a:rPr lang="en-AU" dirty="0" smtClean="0"/>
            </a:br>
            <a:r>
              <a:rPr lang="en-AU" dirty="0" err="1" smtClean="0">
                <a:solidFill>
                  <a:srgbClr val="3366FF"/>
                </a:solidFill>
              </a:rPr>
              <a:t>chris_dubrow</a:t>
            </a:r>
            <a:r>
              <a:rPr lang="en-AU" dirty="0" err="1">
                <a:solidFill>
                  <a:srgbClr val="3366FF"/>
                </a:solidFill>
              </a:rPr>
              <a:t>@clc.net.au</a:t>
            </a:r>
            <a:endParaRPr lang="en-AU" dirty="0">
              <a:solidFill>
                <a:srgbClr val="3366FF"/>
              </a:solidFill>
            </a:endParaRPr>
          </a:p>
          <a:p>
            <a:endParaRPr lang="en-AU" dirty="0"/>
          </a:p>
          <a:p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924949" y="2111699"/>
              <a:ext cx="360" cy="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928909" y="2121779"/>
              <a:ext cx="1080" cy="3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7289" y="2120074"/>
                <a:ext cx="4320" cy="70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03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17" y="1083399"/>
            <a:ext cx="5623949" cy="376019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Migration from CLSIS – Just Complete!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</a:t>
            </a:r>
            <a:r>
              <a:rPr lang="en-US" dirty="0" smtClean="0"/>
              <a:t>raining of Users – Ongoing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Training of Admins for advanced </a:t>
            </a:r>
            <a:r>
              <a:rPr lang="en-US" dirty="0" err="1" smtClean="0"/>
              <a:t>Customisation</a:t>
            </a:r>
            <a:r>
              <a:rPr lang="en-US" dirty="0" smtClean="0"/>
              <a:t> </a:t>
            </a:r>
            <a:r>
              <a:rPr lang="en-US" dirty="0" smtClean="0"/>
              <a:t>– Ramping up.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Reports – Coming soon – (later slide)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Final Release – Aiming for end of June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Final Release Training phase – July onwards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ourglass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43" y="1278124"/>
            <a:ext cx="2206571" cy="312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3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Performance / Speed </a:t>
            </a:r>
          </a:p>
          <a:p>
            <a:r>
              <a:rPr lang="en-US" dirty="0" smtClean="0"/>
              <a:t>Reducing system Crashes / Wheel of Death</a:t>
            </a:r>
          </a:p>
          <a:p>
            <a:r>
              <a:rPr lang="en-US" dirty="0" smtClean="0"/>
              <a:t>De-duping Worker accounts</a:t>
            </a:r>
          </a:p>
          <a:p>
            <a:r>
              <a:rPr lang="en-US" dirty="0" smtClean="0"/>
              <a:t>Standard fields – </a:t>
            </a:r>
            <a:r>
              <a:rPr lang="en-US" dirty="0" err="1" smtClean="0"/>
              <a:t>customising</a:t>
            </a:r>
            <a:r>
              <a:rPr lang="en-US" dirty="0" smtClean="0"/>
              <a:t> / defaults / setting as Mandatory</a:t>
            </a:r>
          </a:p>
          <a:p>
            <a:r>
              <a:rPr lang="en-US" dirty="0" smtClean="0"/>
              <a:t>Legal ‘</a:t>
            </a:r>
            <a:r>
              <a:rPr lang="en-US" b="1" dirty="0" smtClean="0"/>
              <a:t>Problem Type</a:t>
            </a:r>
            <a:r>
              <a:rPr lang="en-US" dirty="0" smtClean="0"/>
              <a:t>’ – National Review</a:t>
            </a:r>
          </a:p>
          <a:p>
            <a:r>
              <a:rPr lang="en-US" dirty="0" smtClean="0"/>
              <a:t>Custom fields - easier management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163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Triage – for existing clients</a:t>
            </a:r>
          </a:p>
          <a:p>
            <a:r>
              <a:rPr lang="en-US" dirty="0" smtClean="0"/>
              <a:t>Services </a:t>
            </a:r>
            <a:r>
              <a:rPr lang="en-US" dirty="0"/>
              <a:t>for the Community field </a:t>
            </a:r>
            <a:r>
              <a:rPr lang="en-US" dirty="0" smtClean="0"/>
              <a:t>fixes</a:t>
            </a:r>
          </a:p>
          <a:p>
            <a:r>
              <a:rPr lang="en-US" dirty="0" smtClean="0"/>
              <a:t>Glitches: </a:t>
            </a:r>
            <a:r>
              <a:rPr lang="en-US" dirty="0"/>
              <a:t>Screen Scrolling </a:t>
            </a:r>
            <a:r>
              <a:rPr lang="en-US" dirty="0" smtClean="0"/>
              <a:t>/ Tab Glitch</a:t>
            </a:r>
          </a:p>
          <a:p>
            <a:r>
              <a:rPr lang="en-US" dirty="0" smtClean="0"/>
              <a:t>VPN working but can be improved</a:t>
            </a:r>
          </a:p>
          <a:p>
            <a:r>
              <a:rPr lang="en-US" dirty="0" smtClean="0"/>
              <a:t>Getting through the Backlog of Helpdesk Tickets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7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Incoming! -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 Stages of Reports Delivery:</a:t>
            </a:r>
          </a:p>
          <a:p>
            <a:pPr lvl="1"/>
            <a:r>
              <a:rPr lang="en-US" dirty="0" smtClean="0"/>
              <a:t>Part 1 = Reports for Funding Bodies, </a:t>
            </a:r>
            <a:r>
              <a:rPr lang="en-US" dirty="0" err="1" smtClean="0"/>
              <a:t>Govt</a:t>
            </a:r>
            <a:r>
              <a:rPr lang="en-US" dirty="0" smtClean="0"/>
              <a:t> </a:t>
            </a:r>
            <a:r>
              <a:rPr lang="en-US" dirty="0" err="1" smtClean="0"/>
              <a:t>depts</a:t>
            </a:r>
            <a:r>
              <a:rPr lang="en-US" dirty="0" smtClean="0"/>
              <a:t>, SPMs etc. </a:t>
            </a:r>
            <a:r>
              <a:rPr lang="en-US" b="1" dirty="0" smtClean="0"/>
              <a:t>(almost ready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Part 2 = Reports for </a:t>
            </a:r>
            <a:r>
              <a:rPr lang="en-US" dirty="0" err="1" smtClean="0"/>
              <a:t>Centres</a:t>
            </a:r>
            <a:r>
              <a:rPr lang="en-US" dirty="0" smtClean="0"/>
              <a:t>, e.g. Worker Reports, saved Searches </a:t>
            </a:r>
            <a:r>
              <a:rPr lang="en-US" b="1" dirty="0" smtClean="0"/>
              <a:t>(due Mid June)</a:t>
            </a:r>
          </a:p>
          <a:p>
            <a:pPr lvl="1"/>
            <a:r>
              <a:rPr lang="en-US" dirty="0" smtClean="0"/>
              <a:t>Just had a quick look at Part 1 reports today, Demo site first - need testing, tick off.</a:t>
            </a:r>
          </a:p>
          <a:p>
            <a:r>
              <a:rPr lang="en-US" dirty="0" smtClean="0"/>
              <a:t>Diagram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4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200150"/>
            <a:ext cx="4308475" cy="34035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State and Federal Government – data de-identified restrictions remain</a:t>
            </a:r>
          </a:p>
          <a:p>
            <a:r>
              <a:rPr lang="en-US" dirty="0"/>
              <a:t>New Govt. slice/dice options</a:t>
            </a:r>
          </a:p>
          <a:p>
            <a:r>
              <a:rPr lang="en-US" dirty="0"/>
              <a:t>CLC requirements, current options plus advanced slice / dice</a:t>
            </a:r>
          </a:p>
          <a:p>
            <a:r>
              <a:rPr lang="en-US" dirty="0"/>
              <a:t>Individual CLC worker reports </a:t>
            </a:r>
          </a:p>
          <a:p>
            <a:r>
              <a:rPr lang="en-US" dirty="0"/>
              <a:t>General flexibility, </a:t>
            </a:r>
            <a:r>
              <a:rPr lang="en-US" dirty="0" smtClean="0"/>
              <a:t>export </a:t>
            </a:r>
            <a:r>
              <a:rPr lang="en-US" dirty="0"/>
              <a:t>options</a:t>
            </a:r>
          </a:p>
        </p:txBody>
      </p:sp>
      <p:pic>
        <p:nvPicPr>
          <p:cNvPr id="4" name="Picture 3" descr="analytics-reportin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78" y="1594957"/>
            <a:ext cx="2972738" cy="2295405"/>
          </a:xfrm>
          <a:prstGeom prst="rect">
            <a:avLst/>
          </a:prstGeom>
          <a:effectLst>
            <a:glow rad="101600">
              <a:schemeClr val="bg2">
                <a:lumMod val="75000"/>
                <a:alpha val="4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3995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 – Other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Document Management (Clients, Services, Workers)</a:t>
            </a:r>
          </a:p>
          <a:p>
            <a:r>
              <a:rPr lang="en-US" dirty="0" smtClean="0"/>
              <a:t>Client De-duping</a:t>
            </a:r>
          </a:p>
          <a:p>
            <a:r>
              <a:rPr lang="en-US" dirty="0"/>
              <a:t>Copying Service details (and Additional Parties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Bulk Printing (All Actions and service, at once)</a:t>
            </a:r>
          </a:p>
          <a:p>
            <a:r>
              <a:rPr lang="en-US" dirty="0" smtClean="0"/>
              <a:t>Improved User interface, </a:t>
            </a:r>
            <a:r>
              <a:rPr lang="en-US" dirty="0" err="1" smtClean="0"/>
              <a:t>colours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Interface with </a:t>
            </a:r>
            <a:r>
              <a:rPr lang="en-US" dirty="0" err="1" smtClean="0"/>
              <a:t>Emailers</a:t>
            </a:r>
            <a:r>
              <a:rPr lang="en-US" dirty="0" smtClean="0"/>
              <a:t> and Calendars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9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From Matters, Advices &amp; Cases</a:t>
            </a:r>
            <a:br>
              <a:rPr lang="en-US" sz="2800" dirty="0" smtClean="0"/>
            </a:br>
            <a:r>
              <a:rPr lang="en-US" sz="2800" dirty="0" smtClean="0"/>
              <a:t> to CLASS Services</a:t>
            </a:r>
            <a:endParaRPr lang="en-US" sz="2800" dirty="0"/>
          </a:p>
        </p:txBody>
      </p:sp>
      <p:pic>
        <p:nvPicPr>
          <p:cNvPr id="4" name="Content Placeholder 3" descr="Screen Shot 2016-08-05 at 1.46.4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73" r="-35473"/>
          <a:stretch>
            <a:fillRect/>
          </a:stretch>
        </p:blipFill>
        <p:spPr>
          <a:xfrm rot="5400000">
            <a:off x="1310964" y="1714976"/>
            <a:ext cx="6525417" cy="2643124"/>
          </a:xfrm>
        </p:spPr>
      </p:pic>
    </p:spTree>
    <p:extLst>
      <p:ext uri="{BB962C8B-B14F-4D97-AF65-F5344CB8AC3E}">
        <p14:creationId xmlns:p14="http://schemas.microsoft.com/office/powerpoint/2010/main" val="161624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Services for </a:t>
            </a:r>
            <a:r>
              <a:rPr lang="en-US" sz="3600" dirty="0" smtClean="0"/>
              <a:t>Individuals – Level 1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642179"/>
              </p:ext>
            </p:extLst>
          </p:nvPr>
        </p:nvGraphicFramePr>
        <p:xfrm>
          <a:off x="549275" y="1200149"/>
          <a:ext cx="8042276" cy="3640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998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11552</TotalTime>
  <Words>392</Words>
  <Application>Microsoft Macintosh PowerPoint</Application>
  <PresentationFormat>On-screen Show (16:9)</PresentationFormat>
  <Paragraphs>79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Breeze</vt:lpstr>
      <vt:lpstr>CLASS Project update</vt:lpstr>
      <vt:lpstr>Current Timeline</vt:lpstr>
      <vt:lpstr>Priority fixes</vt:lpstr>
      <vt:lpstr>Other Important Fixes</vt:lpstr>
      <vt:lpstr>Incoming! - Reports</vt:lpstr>
      <vt:lpstr>Reporting</vt:lpstr>
      <vt:lpstr>Incoming – Other features</vt:lpstr>
      <vt:lpstr>From Matters, Advices &amp; Cases  to CLASS Services</vt:lpstr>
      <vt:lpstr>Services for Individuals – Level 1</vt:lpstr>
      <vt:lpstr>Services for Individuals – Level 2</vt:lpstr>
      <vt:lpstr>Services for the Community</vt:lpstr>
      <vt:lpstr>Further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CLSIS</dc:title>
  <dc:creator>Chris Dubrow</dc:creator>
  <cp:lastModifiedBy>Chris Dubrow</cp:lastModifiedBy>
  <cp:revision>134</cp:revision>
  <cp:lastPrinted>2016-01-27T05:31:41Z</cp:lastPrinted>
  <dcterms:created xsi:type="dcterms:W3CDTF">2016-01-25T03:44:27Z</dcterms:created>
  <dcterms:modified xsi:type="dcterms:W3CDTF">2017-05-09T00:51:41Z</dcterms:modified>
</cp:coreProperties>
</file>