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64" r:id="rId3"/>
    <p:sldId id="265" r:id="rId4"/>
    <p:sldId id="266" r:id="rId5"/>
    <p:sldId id="267" r:id="rId6"/>
    <p:sldId id="268" r:id="rId7"/>
    <p:sldId id="269" r:id="rId8"/>
    <p:sldId id="270" r:id="rId9"/>
    <p:sldId id="271" r:id="rId10"/>
    <p:sldId id="272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35"/>
    <p:restoredTop sz="94640"/>
  </p:normalViewPr>
  <p:slideViewPr>
    <p:cSldViewPr snapToGrid="0" snapToObjects="1">
      <p:cViewPr>
        <p:scale>
          <a:sx n="81" d="100"/>
          <a:sy n="81" d="100"/>
        </p:scale>
        <p:origin x="736" y="3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21A6BA-A344-C440-B97F-33F9CA4EF4B8}" type="datetimeFigureOut">
              <a:rPr lang="en-US" smtClean="0"/>
              <a:t>5/5/17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5056F3-5E0D-F548-B062-1C6E4FABD6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6277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dirty="0"/>
              <a:t>5/4/17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dirty="0"/>
              <a:t>5/4/17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dirty="0"/>
              <a:t>5/4/17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dirty="0"/>
              <a:t>5/4/17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dirty="0"/>
              <a:t>5/4/17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dirty="0"/>
              <a:t>5/4/17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dirty="0"/>
              <a:t>5/4/17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dirty="0"/>
              <a:t>5/4/17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dirty="0"/>
              <a:t>5/4/17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2ABBEA6-7C60-4B02-AE87-00D78D8422AF}" type="datetimeFigureOut">
              <a:rPr lang="en-US" dirty="0"/>
              <a:t>5/4/17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dirty="0"/>
              <a:t>5/4/17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8624D31-43A5-475A-80CF-332C9F6DCF35}" type="datetimeFigureOut">
              <a:rPr lang="en-US" dirty="0"/>
              <a:t>5/4/17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CQCLC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n-AU" i="1" dirty="0"/>
              <a:t>Partnering with Universities using clinical legal education opportunities to provide improved services to our clients – The Online Clinic.</a:t>
            </a:r>
            <a:endParaRPr lang="en-GB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44635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737" y="1846263"/>
            <a:ext cx="8702851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8811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Partnering with Central Queensland University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6129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Demand for Student Placements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5030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Incentives for CQCLC to Partner with CQU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7048678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Concerns for CQCLC </a:t>
            </a:r>
            <a:r>
              <a:rPr lang="mr-IN" dirty="0" smtClean="0"/>
              <a:t>–</a:t>
            </a:r>
            <a:r>
              <a:rPr lang="en-US" dirty="0" smtClean="0"/>
              <a:t> Privacy &amp; Confidentiality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18324498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Meeting the Challenges </a:t>
            </a:r>
            <a:r>
              <a:rPr lang="mr-IN" dirty="0" smtClean="0"/>
              <a:t>–</a:t>
            </a:r>
            <a:r>
              <a:rPr lang="en-US" dirty="0" smtClean="0"/>
              <a:t> The Terms of the MOU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701" y="1846263"/>
            <a:ext cx="5306923" cy="4022725"/>
          </a:xfrm>
        </p:spPr>
      </p:pic>
    </p:spTree>
    <p:extLst>
      <p:ext uri="{BB962C8B-B14F-4D97-AF65-F5344CB8AC3E}">
        <p14:creationId xmlns:p14="http://schemas.microsoft.com/office/powerpoint/2010/main" val="14833216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Pilot Program </a:t>
            </a:r>
            <a:r>
              <a:rPr lang="mr-IN" dirty="0" smtClean="0"/>
              <a:t>–</a:t>
            </a:r>
            <a:r>
              <a:rPr lang="en-US" dirty="0" smtClean="0"/>
              <a:t> Initial Outcomes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13330127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Online Legal Clinic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5" r="7385"/>
          <a:stretch/>
        </p:blipFill>
        <p:spPr>
          <a:xfrm rot="5400000">
            <a:off x="3637552" y="2321811"/>
            <a:ext cx="4067503" cy="3680572"/>
          </a:xfrm>
        </p:spPr>
      </p:pic>
    </p:spTree>
    <p:extLst>
      <p:ext uri="{BB962C8B-B14F-4D97-AF65-F5344CB8AC3E}">
        <p14:creationId xmlns:p14="http://schemas.microsoft.com/office/powerpoint/2010/main" val="3505334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Ahead for the CLC?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219" y="1846263"/>
            <a:ext cx="6051887" cy="4022725"/>
          </a:xfrm>
        </p:spPr>
      </p:pic>
    </p:spTree>
    <p:extLst>
      <p:ext uri="{BB962C8B-B14F-4D97-AF65-F5344CB8AC3E}">
        <p14:creationId xmlns:p14="http://schemas.microsoft.com/office/powerpoint/2010/main" val="1864036258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590</TotalTime>
  <Words>71</Words>
  <Application>Microsoft Macintosh PowerPoint</Application>
  <PresentationFormat>Widescreen</PresentationFormat>
  <Paragraphs>11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Calibri</vt:lpstr>
      <vt:lpstr>Calibri Light</vt:lpstr>
      <vt:lpstr>Mangal</vt:lpstr>
      <vt:lpstr>Retrospect</vt:lpstr>
      <vt:lpstr>CQCLC</vt:lpstr>
      <vt:lpstr>Partnering with Central Queensland University</vt:lpstr>
      <vt:lpstr>Demand for Student Placements</vt:lpstr>
      <vt:lpstr>Incentives for CQCLC to Partner with CQU</vt:lpstr>
      <vt:lpstr>Concerns for CQCLC – Privacy &amp; Confidentiality</vt:lpstr>
      <vt:lpstr>Meeting the Challenges – The Terms of the MOU</vt:lpstr>
      <vt:lpstr>Pilot Program – Initial Outcomes</vt:lpstr>
      <vt:lpstr>The Online Legal Clinic</vt:lpstr>
      <vt:lpstr>What is Ahead for the CLC?</vt:lpstr>
      <vt:lpstr>Questions?</vt:lpstr>
    </vt:vector>
  </TitlesOfParts>
  <Company/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CQCLC</dc:title>
  <dc:creator>Microsoft Office User</dc:creator>
  <cp:lastModifiedBy>Microsoft Office User</cp:lastModifiedBy>
  <cp:revision>8</cp:revision>
  <dcterms:created xsi:type="dcterms:W3CDTF">2017-05-04T11:10:23Z</dcterms:created>
  <dcterms:modified xsi:type="dcterms:W3CDTF">2017-05-04T21:00:44Z</dcterms:modified>
</cp:coreProperties>
</file>