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2"/>
  </p:notesMasterIdLst>
  <p:handoutMasterIdLst>
    <p:handoutMasterId r:id="rId23"/>
  </p:handoutMasterIdLst>
  <p:sldIdLst>
    <p:sldId id="256" r:id="rId2"/>
    <p:sldId id="522" r:id="rId3"/>
    <p:sldId id="507" r:id="rId4"/>
    <p:sldId id="506" r:id="rId5"/>
    <p:sldId id="485" r:id="rId6"/>
    <p:sldId id="486" r:id="rId7"/>
    <p:sldId id="508" r:id="rId8"/>
    <p:sldId id="509" r:id="rId9"/>
    <p:sldId id="510" r:id="rId10"/>
    <p:sldId id="511" r:id="rId11"/>
    <p:sldId id="512" r:id="rId12"/>
    <p:sldId id="514" r:id="rId13"/>
    <p:sldId id="515" r:id="rId14"/>
    <p:sldId id="516" r:id="rId15"/>
    <p:sldId id="520" r:id="rId16"/>
    <p:sldId id="521" r:id="rId17"/>
    <p:sldId id="517" r:id="rId18"/>
    <p:sldId id="518" r:id="rId19"/>
    <p:sldId id="523" r:id="rId20"/>
    <p:sldId id="500" r:id="rId21"/>
  </p:sldIdLst>
  <p:sldSz cx="9144000" cy="6858000" type="screen4x3"/>
  <p:notesSz cx="6797675" cy="9926638"/>
  <p:defaultTextStyle>
    <a:defPPr>
      <a:defRPr lang="en-AU"/>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3300"/>
    <a:srgbClr val="0033CC"/>
    <a:srgbClr val="EFEFFF"/>
    <a:srgbClr val="33CC33"/>
    <a:srgbClr val="FF99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43" autoAdjust="0"/>
    <p:restoredTop sz="81340" autoAdjust="0"/>
  </p:normalViewPr>
  <p:slideViewPr>
    <p:cSldViewPr>
      <p:cViewPr varScale="1">
        <p:scale>
          <a:sx n="71" d="100"/>
          <a:sy n="71" d="100"/>
        </p:scale>
        <p:origin x="1608" y="54"/>
      </p:cViewPr>
      <p:guideLst>
        <p:guide orient="horz" pos="2160"/>
        <p:guide pos="2880"/>
      </p:guideLst>
    </p:cSldViewPr>
  </p:slideViewPr>
  <p:outlineViewPr>
    <p:cViewPr>
      <p:scale>
        <a:sx n="33" d="100"/>
        <a:sy n="33" d="100"/>
      </p:scale>
      <p:origin x="0" y="-432"/>
    </p:cViewPr>
  </p:outlineViewPr>
  <p:notesTextViewPr>
    <p:cViewPr>
      <p:scale>
        <a:sx n="3" d="2"/>
        <a:sy n="3" d="2"/>
      </p:scale>
      <p:origin x="0" y="0"/>
    </p:cViewPr>
  </p:notesTextViewPr>
  <p:notesViewPr>
    <p:cSldViewPr>
      <p:cViewPr>
        <p:scale>
          <a:sx n="100" d="100"/>
          <a:sy n="100" d="100"/>
        </p:scale>
        <p:origin x="3486"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1026"/>
          <p:cNvSpPr>
            <a:spLocks noGrp="1" noChangeArrowheads="1"/>
          </p:cNvSpPr>
          <p:nvPr>
            <p:ph type="hdr" sz="quarter"/>
          </p:nvPr>
        </p:nvSpPr>
        <p:spPr bwMode="auto">
          <a:xfrm>
            <a:off x="0" y="0"/>
            <a:ext cx="2944813" cy="493713"/>
          </a:xfrm>
          <a:prstGeom prst="rect">
            <a:avLst/>
          </a:prstGeom>
          <a:noFill/>
          <a:ln w="9525">
            <a:noFill/>
            <a:miter lim="800000"/>
            <a:headEnd/>
            <a:tailEnd/>
          </a:ln>
          <a:effectLst/>
        </p:spPr>
        <p:txBody>
          <a:bodyPr vert="horz" wrap="square" lIns="91477" tIns="45739" rIns="91477" bIns="45739" numCol="1" anchor="t" anchorCtr="0" compatLnSpc="1">
            <a:prstTxWarp prst="textNoShape">
              <a:avLst/>
            </a:prstTxWarp>
          </a:bodyPr>
          <a:lstStyle>
            <a:lvl1pPr eaLnBrk="1" hangingPunct="1">
              <a:lnSpc>
                <a:spcPct val="80000"/>
              </a:lnSpc>
              <a:defRPr sz="1200" b="1">
                <a:solidFill>
                  <a:srgbClr val="404040"/>
                </a:solidFill>
                <a:latin typeface="Gill Sans" pitchFamily="-115" charset="0"/>
              </a:defRPr>
            </a:lvl1pPr>
          </a:lstStyle>
          <a:p>
            <a:pPr>
              <a:defRPr/>
            </a:pPr>
            <a:endParaRPr lang="en-AU"/>
          </a:p>
        </p:txBody>
      </p:sp>
      <p:sp>
        <p:nvSpPr>
          <p:cNvPr id="150531" name="Rectangle 1027"/>
          <p:cNvSpPr>
            <a:spLocks noGrp="1" noChangeArrowheads="1"/>
          </p:cNvSpPr>
          <p:nvPr>
            <p:ph type="dt" sz="quarter" idx="1"/>
          </p:nvPr>
        </p:nvSpPr>
        <p:spPr bwMode="auto">
          <a:xfrm>
            <a:off x="3852863" y="0"/>
            <a:ext cx="2944812" cy="493713"/>
          </a:xfrm>
          <a:prstGeom prst="rect">
            <a:avLst/>
          </a:prstGeom>
          <a:noFill/>
          <a:ln w="9525">
            <a:noFill/>
            <a:miter lim="800000"/>
            <a:headEnd/>
            <a:tailEnd/>
          </a:ln>
          <a:effectLst/>
        </p:spPr>
        <p:txBody>
          <a:bodyPr vert="horz" wrap="square" lIns="91477" tIns="45739" rIns="91477" bIns="45739" numCol="1" anchor="t" anchorCtr="0" compatLnSpc="1">
            <a:prstTxWarp prst="textNoShape">
              <a:avLst/>
            </a:prstTxWarp>
          </a:bodyPr>
          <a:lstStyle>
            <a:lvl1pPr algn="r" eaLnBrk="1" hangingPunct="1">
              <a:lnSpc>
                <a:spcPct val="80000"/>
              </a:lnSpc>
              <a:defRPr sz="1200" b="1">
                <a:solidFill>
                  <a:srgbClr val="404040"/>
                </a:solidFill>
                <a:latin typeface="Gill Sans" pitchFamily="-115" charset="0"/>
              </a:defRPr>
            </a:lvl1pPr>
          </a:lstStyle>
          <a:p>
            <a:pPr>
              <a:defRPr/>
            </a:pPr>
            <a:endParaRPr lang="en-AU"/>
          </a:p>
        </p:txBody>
      </p:sp>
      <p:sp>
        <p:nvSpPr>
          <p:cNvPr id="150532" name="Rectangle 1028"/>
          <p:cNvSpPr>
            <a:spLocks noGrp="1" noChangeArrowheads="1"/>
          </p:cNvSpPr>
          <p:nvPr>
            <p:ph type="ftr" sz="quarter" idx="2"/>
          </p:nvPr>
        </p:nvSpPr>
        <p:spPr bwMode="auto">
          <a:xfrm>
            <a:off x="0" y="9432925"/>
            <a:ext cx="2944813" cy="493713"/>
          </a:xfrm>
          <a:prstGeom prst="rect">
            <a:avLst/>
          </a:prstGeom>
          <a:noFill/>
          <a:ln w="9525">
            <a:noFill/>
            <a:miter lim="800000"/>
            <a:headEnd/>
            <a:tailEnd/>
          </a:ln>
          <a:effectLst/>
        </p:spPr>
        <p:txBody>
          <a:bodyPr vert="horz" wrap="square" lIns="91477" tIns="45739" rIns="91477" bIns="45739" numCol="1" anchor="b" anchorCtr="0" compatLnSpc="1">
            <a:prstTxWarp prst="textNoShape">
              <a:avLst/>
            </a:prstTxWarp>
          </a:bodyPr>
          <a:lstStyle>
            <a:lvl1pPr eaLnBrk="1" hangingPunct="1">
              <a:lnSpc>
                <a:spcPct val="80000"/>
              </a:lnSpc>
              <a:defRPr sz="1200" b="1">
                <a:solidFill>
                  <a:srgbClr val="404040"/>
                </a:solidFill>
                <a:latin typeface="Gill Sans" pitchFamily="-115" charset="0"/>
              </a:defRPr>
            </a:lvl1pPr>
          </a:lstStyle>
          <a:p>
            <a:pPr>
              <a:defRPr/>
            </a:pPr>
            <a:endParaRPr lang="en-AU"/>
          </a:p>
        </p:txBody>
      </p:sp>
      <p:sp>
        <p:nvSpPr>
          <p:cNvPr id="150533" name="Rectangle 1029"/>
          <p:cNvSpPr>
            <a:spLocks noGrp="1" noChangeArrowheads="1"/>
          </p:cNvSpPr>
          <p:nvPr>
            <p:ph type="sldNum" sz="quarter" idx="3"/>
          </p:nvPr>
        </p:nvSpPr>
        <p:spPr bwMode="auto">
          <a:xfrm>
            <a:off x="3852863" y="9432925"/>
            <a:ext cx="2944812" cy="493713"/>
          </a:xfrm>
          <a:prstGeom prst="rect">
            <a:avLst/>
          </a:prstGeom>
          <a:noFill/>
          <a:ln w="9525">
            <a:noFill/>
            <a:miter lim="800000"/>
            <a:headEnd/>
            <a:tailEnd/>
          </a:ln>
          <a:effectLst/>
        </p:spPr>
        <p:txBody>
          <a:bodyPr vert="horz" wrap="square" lIns="91477" tIns="45739" rIns="91477" bIns="45739" numCol="1" anchor="b" anchorCtr="0" compatLnSpc="1">
            <a:prstTxWarp prst="textNoShape">
              <a:avLst/>
            </a:prstTxWarp>
          </a:bodyPr>
          <a:lstStyle>
            <a:lvl1pPr algn="r" eaLnBrk="1" hangingPunct="1">
              <a:lnSpc>
                <a:spcPct val="80000"/>
              </a:lnSpc>
              <a:defRPr sz="1200" b="1">
                <a:solidFill>
                  <a:srgbClr val="404040"/>
                </a:solidFill>
                <a:latin typeface="Gill Sans" pitchFamily="-115" charset="0"/>
              </a:defRPr>
            </a:lvl1pPr>
          </a:lstStyle>
          <a:p>
            <a:pPr>
              <a:defRPr/>
            </a:pPr>
            <a:fld id="{7457649F-F44C-45F7-A705-EF941490F1D8}" type="slidenum">
              <a:rPr lang="en-AU" altLang="en-US"/>
              <a:pPr>
                <a:defRPr/>
              </a:pPr>
              <a:t>‹#›</a:t>
            </a:fld>
            <a:endParaRPr lang="en-AU" altLang="en-US"/>
          </a:p>
        </p:txBody>
      </p:sp>
    </p:spTree>
    <p:extLst>
      <p:ext uri="{BB962C8B-B14F-4D97-AF65-F5344CB8AC3E}">
        <p14:creationId xmlns:p14="http://schemas.microsoft.com/office/powerpoint/2010/main" val="4230858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4813" cy="493713"/>
          </a:xfrm>
          <a:prstGeom prst="rect">
            <a:avLst/>
          </a:prstGeom>
          <a:noFill/>
          <a:ln w="9525">
            <a:noFill/>
            <a:miter lim="800000"/>
            <a:headEnd/>
            <a:tailEnd/>
          </a:ln>
        </p:spPr>
        <p:txBody>
          <a:bodyPr vert="horz" wrap="square" lIns="91477" tIns="45739" rIns="91477" bIns="45739"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7171" name="Rectangle 3"/>
          <p:cNvSpPr>
            <a:spLocks noGrp="1" noChangeArrowheads="1"/>
          </p:cNvSpPr>
          <p:nvPr>
            <p:ph type="dt" idx="1"/>
          </p:nvPr>
        </p:nvSpPr>
        <p:spPr bwMode="auto">
          <a:xfrm>
            <a:off x="3852863" y="0"/>
            <a:ext cx="2944812" cy="493713"/>
          </a:xfrm>
          <a:prstGeom prst="rect">
            <a:avLst/>
          </a:prstGeom>
          <a:noFill/>
          <a:ln w="9525">
            <a:noFill/>
            <a:miter lim="800000"/>
            <a:headEnd/>
            <a:tailEnd/>
          </a:ln>
        </p:spPr>
        <p:txBody>
          <a:bodyPr vert="horz" wrap="square" lIns="91477" tIns="45739" rIns="91477" bIns="45739" numCol="1" anchor="t" anchorCtr="0" compatLnSpc="1">
            <a:prstTxWarp prst="textNoShape">
              <a:avLst/>
            </a:prstTxWarp>
          </a:bodyPr>
          <a:lstStyle>
            <a:lvl1pPr algn="r" eaLnBrk="0" hangingPunct="0">
              <a:defRPr sz="120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915988"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p:spPr>
        <p:txBody>
          <a:bodyPr vert="horz" wrap="square" lIns="91477" tIns="45739" rIns="91477" bIns="45739" numCol="1" anchor="t" anchorCtr="0" compatLnSpc="1">
            <a:prstTxWarp prst="textNoShape">
              <a:avLst/>
            </a:prstTxWarp>
          </a:bodyPr>
          <a:lstStyle/>
          <a:p>
            <a:pPr lvl="0"/>
            <a:r>
              <a:rPr lang="en-AU" altLang="en-US" noProof="0"/>
              <a:t>Click to edit Master text styles</a:t>
            </a:r>
          </a:p>
          <a:p>
            <a:pPr lvl="1"/>
            <a:r>
              <a:rPr lang="en-AU" altLang="en-US" noProof="0"/>
              <a:t>Second level</a:t>
            </a:r>
          </a:p>
          <a:p>
            <a:pPr lvl="2"/>
            <a:r>
              <a:rPr lang="en-AU" altLang="en-US" noProof="0"/>
              <a:t>Third level</a:t>
            </a:r>
          </a:p>
          <a:p>
            <a:pPr lvl="3"/>
            <a:r>
              <a:rPr lang="en-AU" altLang="en-US" noProof="0"/>
              <a:t>Fourth level</a:t>
            </a:r>
          </a:p>
          <a:p>
            <a:pPr lvl="4"/>
            <a:r>
              <a:rPr lang="en-AU" altLang="en-US" noProof="0"/>
              <a:t>Fifth level</a:t>
            </a:r>
          </a:p>
        </p:txBody>
      </p:sp>
      <p:sp>
        <p:nvSpPr>
          <p:cNvPr id="7174" name="Rectangle 6"/>
          <p:cNvSpPr>
            <a:spLocks noGrp="1" noChangeArrowheads="1"/>
          </p:cNvSpPr>
          <p:nvPr>
            <p:ph type="ftr" sz="quarter" idx="4"/>
          </p:nvPr>
        </p:nvSpPr>
        <p:spPr bwMode="auto">
          <a:xfrm>
            <a:off x="0" y="9432925"/>
            <a:ext cx="2944813" cy="493713"/>
          </a:xfrm>
          <a:prstGeom prst="rect">
            <a:avLst/>
          </a:prstGeom>
          <a:noFill/>
          <a:ln w="9525">
            <a:noFill/>
            <a:miter lim="800000"/>
            <a:headEnd/>
            <a:tailEnd/>
          </a:ln>
        </p:spPr>
        <p:txBody>
          <a:bodyPr vert="horz" wrap="square" lIns="91477" tIns="45739" rIns="91477" bIns="45739"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3852863" y="9432925"/>
            <a:ext cx="2944812" cy="493713"/>
          </a:xfrm>
          <a:prstGeom prst="rect">
            <a:avLst/>
          </a:prstGeom>
          <a:noFill/>
          <a:ln w="9525">
            <a:noFill/>
            <a:miter lim="800000"/>
            <a:headEnd/>
            <a:tailEnd/>
          </a:ln>
        </p:spPr>
        <p:txBody>
          <a:bodyPr vert="horz" wrap="square" lIns="91477" tIns="45739" rIns="91477" bIns="45739" numCol="1" anchor="b" anchorCtr="0" compatLnSpc="1">
            <a:prstTxWarp prst="textNoShape">
              <a:avLst/>
            </a:prstTxWarp>
          </a:bodyPr>
          <a:lstStyle>
            <a:lvl1pPr algn="r" eaLnBrk="0" hangingPunct="0">
              <a:defRPr sz="1200"/>
            </a:lvl1pPr>
          </a:lstStyle>
          <a:p>
            <a:pPr>
              <a:defRPr/>
            </a:pPr>
            <a:fld id="{67E83C42-F365-413F-BA07-13283C63F639}" type="slidenum">
              <a:rPr lang="en-AU" altLang="en-US"/>
              <a:pPr>
                <a:defRPr/>
              </a:pPr>
              <a:t>‹#›</a:t>
            </a:fld>
            <a:endParaRPr lang="en-AU" altLang="en-US"/>
          </a:p>
        </p:txBody>
      </p:sp>
    </p:spTree>
    <p:extLst>
      <p:ext uri="{BB962C8B-B14F-4D97-AF65-F5344CB8AC3E}">
        <p14:creationId xmlns:p14="http://schemas.microsoft.com/office/powerpoint/2010/main" val="1499906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AE9C14FF-A35C-41EA-934C-EB09756C2990}" type="slidenum">
              <a:rPr lang="en-AU" altLang="en-US" sz="1200" smtClean="0"/>
              <a:pPr/>
              <a:t>1</a:t>
            </a:fld>
            <a:endParaRPr lang="en-AU" altLang="en-US" sz="1200"/>
          </a:p>
        </p:txBody>
      </p:sp>
    </p:spTree>
    <p:extLst>
      <p:ext uri="{BB962C8B-B14F-4D97-AF65-F5344CB8AC3E}">
        <p14:creationId xmlns:p14="http://schemas.microsoft.com/office/powerpoint/2010/main" val="697548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AU"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18</a:t>
            </a:fld>
            <a:endParaRPr lang="en-AU" altLang="en-US"/>
          </a:p>
        </p:txBody>
      </p:sp>
    </p:spTree>
    <p:extLst>
      <p:ext uri="{BB962C8B-B14F-4D97-AF65-F5344CB8AC3E}">
        <p14:creationId xmlns:p14="http://schemas.microsoft.com/office/powerpoint/2010/main" val="591642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xfrm>
            <a:off x="488950" y="4714875"/>
            <a:ext cx="58689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04A73D7-5E40-490B-BA1C-F5A608F66410}" type="slidenum">
              <a:rPr lang="en-AU" altLang="en-US" sz="1200" smtClean="0"/>
              <a:pPr/>
              <a:t>20</a:t>
            </a:fld>
            <a:endParaRPr lang="en-AU" altLang="en-US" sz="1200"/>
          </a:p>
        </p:txBody>
      </p:sp>
    </p:spTree>
    <p:extLst>
      <p:ext uri="{BB962C8B-B14F-4D97-AF65-F5344CB8AC3E}">
        <p14:creationId xmlns:p14="http://schemas.microsoft.com/office/powerpoint/2010/main" val="1358817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4</a:t>
            </a:fld>
            <a:endParaRPr lang="en-AU" altLang="en-US"/>
          </a:p>
        </p:txBody>
      </p:sp>
    </p:spTree>
    <p:extLst>
      <p:ext uri="{BB962C8B-B14F-4D97-AF65-F5344CB8AC3E}">
        <p14:creationId xmlns:p14="http://schemas.microsoft.com/office/powerpoint/2010/main" val="1871910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xfrm>
            <a:off x="488950" y="4714875"/>
            <a:ext cx="58689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04A73D7-5E40-490B-BA1C-F5A608F66410}" type="slidenum">
              <a:rPr lang="en-AU" altLang="en-US" sz="1200" smtClean="0"/>
              <a:pPr/>
              <a:t>5</a:t>
            </a:fld>
            <a:endParaRPr lang="en-AU" altLang="en-US" sz="1200"/>
          </a:p>
        </p:txBody>
      </p:sp>
    </p:spTree>
    <p:extLst>
      <p:ext uri="{BB962C8B-B14F-4D97-AF65-F5344CB8AC3E}">
        <p14:creationId xmlns:p14="http://schemas.microsoft.com/office/powerpoint/2010/main" val="355852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xfrm>
            <a:off x="488950" y="4714875"/>
            <a:ext cx="5868988"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704A73D7-5E40-490B-BA1C-F5A608F66410}" type="slidenum">
              <a:rPr lang="en-AU" altLang="en-US" sz="1200" smtClean="0"/>
              <a:pPr/>
              <a:t>6</a:t>
            </a:fld>
            <a:endParaRPr lang="en-AU" altLang="en-US" sz="1200"/>
          </a:p>
        </p:txBody>
      </p:sp>
    </p:spTree>
    <p:extLst>
      <p:ext uri="{BB962C8B-B14F-4D97-AF65-F5344CB8AC3E}">
        <p14:creationId xmlns:p14="http://schemas.microsoft.com/office/powerpoint/2010/main" val="2774754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8</a:t>
            </a:fld>
            <a:endParaRPr lang="en-AU" altLang="en-US"/>
          </a:p>
        </p:txBody>
      </p:sp>
    </p:spTree>
    <p:extLst>
      <p:ext uri="{BB962C8B-B14F-4D97-AF65-F5344CB8AC3E}">
        <p14:creationId xmlns:p14="http://schemas.microsoft.com/office/powerpoint/2010/main" val="4175551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9</a:t>
            </a:fld>
            <a:endParaRPr lang="en-AU" altLang="en-US"/>
          </a:p>
        </p:txBody>
      </p:sp>
    </p:spTree>
    <p:extLst>
      <p:ext uri="{BB962C8B-B14F-4D97-AF65-F5344CB8AC3E}">
        <p14:creationId xmlns:p14="http://schemas.microsoft.com/office/powerpoint/2010/main" val="435838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000"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14</a:t>
            </a:fld>
            <a:endParaRPr lang="en-AU" altLang="en-US"/>
          </a:p>
        </p:txBody>
      </p:sp>
    </p:spTree>
    <p:extLst>
      <p:ext uri="{BB962C8B-B14F-4D97-AF65-F5344CB8AC3E}">
        <p14:creationId xmlns:p14="http://schemas.microsoft.com/office/powerpoint/2010/main" val="2039114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16</a:t>
            </a:fld>
            <a:endParaRPr lang="en-AU" altLang="en-US"/>
          </a:p>
        </p:txBody>
      </p:sp>
    </p:spTree>
    <p:extLst>
      <p:ext uri="{BB962C8B-B14F-4D97-AF65-F5344CB8AC3E}">
        <p14:creationId xmlns:p14="http://schemas.microsoft.com/office/powerpoint/2010/main" val="874149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AU" sz="1000" dirty="0"/>
          </a:p>
        </p:txBody>
      </p:sp>
      <p:sp>
        <p:nvSpPr>
          <p:cNvPr id="4" name="Slide Number Placeholder 3"/>
          <p:cNvSpPr>
            <a:spLocks noGrp="1"/>
          </p:cNvSpPr>
          <p:nvPr>
            <p:ph type="sldNum" sz="quarter" idx="10"/>
          </p:nvPr>
        </p:nvSpPr>
        <p:spPr/>
        <p:txBody>
          <a:bodyPr/>
          <a:lstStyle/>
          <a:p>
            <a:pPr>
              <a:defRPr/>
            </a:pPr>
            <a:fld id="{67E83C42-F365-413F-BA07-13283C63F639}" type="slidenum">
              <a:rPr lang="en-AU" altLang="en-US" smtClean="0"/>
              <a:pPr>
                <a:defRPr/>
              </a:pPr>
              <a:t>17</a:t>
            </a:fld>
            <a:endParaRPr lang="en-AU" altLang="en-US"/>
          </a:p>
        </p:txBody>
      </p:sp>
    </p:spTree>
    <p:extLst>
      <p:ext uri="{BB962C8B-B14F-4D97-AF65-F5344CB8AC3E}">
        <p14:creationId xmlns:p14="http://schemas.microsoft.com/office/powerpoint/2010/main" val="622469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lang="en-US" altLang="en-US">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latin typeface="Times New Roman" panose="02020603050405020304" pitchFamily="18" charset="0"/>
                </a:endParaRPr>
              </a:p>
            </p:txBody>
          </p:sp>
        </p:grpSp>
      </p:grpSp>
      <p:sp>
        <p:nvSpPr>
          <p:cNvPr id="18" name="Rectangle 17"/>
          <p:cNvSpPr>
            <a:spLocks noChangeArrowheads="1"/>
          </p:cNvSpPr>
          <p:nvPr/>
        </p:nvSpPr>
        <p:spPr bwMode="auto">
          <a:xfrm>
            <a:off x="0" y="6400800"/>
            <a:ext cx="9144000" cy="457200"/>
          </a:xfrm>
          <a:prstGeom prst="rect">
            <a:avLst/>
          </a:prstGeom>
          <a:solidFill>
            <a:srgbClr val="00005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9" name="Oval 19"/>
          <p:cNvSpPr>
            <a:spLocks noChangeArrowheads="1"/>
          </p:cNvSpPr>
          <p:nvPr/>
        </p:nvSpPr>
        <p:spPr bwMode="auto">
          <a:xfrm>
            <a:off x="76200" y="6858000"/>
            <a:ext cx="762000" cy="762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20" name="Text Box 20"/>
          <p:cNvSpPr txBox="1">
            <a:spLocks noChangeArrowheads="1"/>
          </p:cNvSpPr>
          <p:nvPr/>
        </p:nvSpPr>
        <p:spPr bwMode="auto">
          <a:xfrm>
            <a:off x="144463" y="6602413"/>
            <a:ext cx="6011862" cy="228600"/>
          </a:xfrm>
          <a:prstGeom prst="rect">
            <a:avLst/>
          </a:prstGeom>
          <a:noFill/>
          <a:ln w="9525">
            <a:noFill/>
            <a:miter lim="800000"/>
            <a:headEnd/>
            <a:tailEnd/>
          </a:ln>
          <a:effec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r>
              <a:rPr lang="en-AU" altLang="en-US" sz="900">
                <a:solidFill>
                  <a:schemeClr val="bg1"/>
                </a:solidFill>
              </a:rPr>
              <a:t>© Queensland Police Service. All rights reserved. Confidential.</a:t>
            </a:r>
          </a:p>
        </p:txBody>
      </p:sp>
      <p:grpSp>
        <p:nvGrpSpPr>
          <p:cNvPr id="21" name="Group 25"/>
          <p:cNvGrpSpPr>
            <a:grpSpLocks/>
          </p:cNvGrpSpPr>
          <p:nvPr/>
        </p:nvGrpSpPr>
        <p:grpSpPr bwMode="auto">
          <a:xfrm>
            <a:off x="0" y="6381750"/>
            <a:ext cx="9144000" cy="323850"/>
            <a:chOff x="0" y="4020"/>
            <a:chExt cx="5760" cy="204"/>
          </a:xfrm>
        </p:grpSpPr>
        <p:pic>
          <p:nvPicPr>
            <p:cNvPr id="22" name="Picture 26" descr="checks-long2"/>
            <p:cNvPicPr>
              <a:picLocks noChangeAspect="1" noChangeArrowheads="1"/>
            </p:cNvPicPr>
            <p:nvPr userDrawn="1"/>
          </p:nvPicPr>
          <p:blipFill>
            <a:blip r:embed="rId2">
              <a:clrChange>
                <a:clrFrom>
                  <a:srgbClr val="000066"/>
                </a:clrFrom>
                <a:clrTo>
                  <a:srgbClr val="000066">
                    <a:alpha val="0"/>
                  </a:srgbClr>
                </a:clrTo>
              </a:clrChange>
              <a:extLst>
                <a:ext uri="{28A0092B-C50C-407E-A947-70E740481C1C}">
                  <a14:useLocalDpi xmlns:a14="http://schemas.microsoft.com/office/drawing/2010/main" val="0"/>
                </a:ext>
              </a:extLst>
            </a:blip>
            <a:srcRect/>
            <a:stretch>
              <a:fillRect/>
            </a:stretch>
          </p:blipFill>
          <p:spPr bwMode="auto">
            <a:xfrm>
              <a:off x="0" y="4020"/>
              <a:ext cx="300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7" descr="checks-long2"/>
            <p:cNvPicPr>
              <a:picLocks noChangeAspect="1" noChangeArrowheads="1"/>
            </p:cNvPicPr>
            <p:nvPr userDrawn="1"/>
          </p:nvPicPr>
          <p:blipFill>
            <a:blip r:embed="rId2">
              <a:clrChange>
                <a:clrFrom>
                  <a:srgbClr val="000066"/>
                </a:clrFrom>
                <a:clrTo>
                  <a:srgbClr val="000066">
                    <a:alpha val="0"/>
                  </a:srgbClr>
                </a:clrTo>
              </a:clrChange>
              <a:extLst>
                <a:ext uri="{28A0092B-C50C-407E-A947-70E740481C1C}">
                  <a14:useLocalDpi xmlns:a14="http://schemas.microsoft.com/office/drawing/2010/main" val="0"/>
                </a:ext>
              </a:extLst>
            </a:blip>
            <a:srcRect l="1994" r="6483"/>
            <a:stretch>
              <a:fillRect/>
            </a:stretch>
          </p:blipFill>
          <p:spPr bwMode="auto">
            <a:xfrm>
              <a:off x="3007" y="4020"/>
              <a:ext cx="275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4" name="Picture 25" descr="QPS Badge-CMYK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3" y="361950"/>
            <a:ext cx="1184275"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22" name="Rectangle 14"/>
          <p:cNvSpPr>
            <a:spLocks noGrp="1" noChangeArrowheads="1"/>
          </p:cNvSpPr>
          <p:nvPr>
            <p:ph type="ctrTitle"/>
          </p:nvPr>
        </p:nvSpPr>
        <p:spPr>
          <a:xfrm>
            <a:off x="2843213" y="1773238"/>
            <a:ext cx="6121400" cy="1223962"/>
          </a:xfrm>
        </p:spPr>
        <p:txBody>
          <a:bodyPr anchor="t"/>
          <a:lstStyle>
            <a:lvl1pPr>
              <a:defRPr sz="2800" smtClean="0">
                <a:solidFill>
                  <a:schemeClr val="bg1"/>
                </a:solidFill>
              </a:defRPr>
            </a:lvl1pPr>
          </a:lstStyle>
          <a:p>
            <a:pPr lvl="0"/>
            <a:r>
              <a:rPr lang="en-AU" altLang="en-US" noProof="0"/>
              <a:t>Click to edit Master title style</a:t>
            </a:r>
          </a:p>
        </p:txBody>
      </p:sp>
      <p:sp>
        <p:nvSpPr>
          <p:cNvPr id="107523" name="Rectangle 15"/>
          <p:cNvSpPr>
            <a:spLocks noGrp="1" noChangeArrowheads="1"/>
          </p:cNvSpPr>
          <p:nvPr>
            <p:ph type="subTitle" idx="1"/>
          </p:nvPr>
        </p:nvSpPr>
        <p:spPr>
          <a:xfrm>
            <a:off x="2843213" y="3068638"/>
            <a:ext cx="6121400" cy="1152525"/>
          </a:xfrm>
        </p:spPr>
        <p:txBody>
          <a:bodyPr anchor="b"/>
          <a:lstStyle>
            <a:lvl1pPr marL="0" indent="0">
              <a:buFont typeface="Wingdings" panose="05000000000000000000" pitchFamily="2" charset="2"/>
              <a:buNone/>
              <a:defRPr sz="2000" smtClean="0">
                <a:solidFill>
                  <a:schemeClr val="bg1"/>
                </a:solidFill>
              </a:defRPr>
            </a:lvl1pPr>
          </a:lstStyle>
          <a:p>
            <a:pPr lvl="0"/>
            <a:r>
              <a:rPr lang="en-AU" altLang="en-US" noProof="0"/>
              <a:t>Click to edit Master subtitle style</a:t>
            </a:r>
          </a:p>
        </p:txBody>
      </p:sp>
      <p:sp>
        <p:nvSpPr>
          <p:cNvPr id="25" name="Rectangle 3"/>
          <p:cNvSpPr>
            <a:spLocks noGrp="1" noChangeArrowheads="1"/>
          </p:cNvSpPr>
          <p:nvPr>
            <p:ph type="sldNum" sz="quarter" idx="10"/>
          </p:nvPr>
        </p:nvSpPr>
        <p:spPr/>
        <p:txBody>
          <a:bodyPr/>
          <a:lstStyle>
            <a:lvl1pPr>
              <a:defRPr/>
            </a:lvl1pPr>
          </a:lstStyle>
          <a:p>
            <a:pPr>
              <a:defRPr/>
            </a:pPr>
            <a:fld id="{34B180DD-14D2-45D2-930A-F9E325244B1A}" type="slidenum">
              <a:rPr lang="en-AU" altLang="en-US"/>
              <a:pPr>
                <a:defRPr/>
              </a:pPr>
              <a:t>‹#›</a:t>
            </a:fld>
            <a:endParaRPr lang="en-AU" altLang="en-US"/>
          </a:p>
        </p:txBody>
      </p:sp>
      <p:sp>
        <p:nvSpPr>
          <p:cNvPr id="26" name="Rectangle 16"/>
          <p:cNvSpPr>
            <a:spLocks noGrp="1" noChangeArrowheads="1"/>
          </p:cNvSpPr>
          <p:nvPr>
            <p:ph type="dt" sz="half" idx="11"/>
          </p:nvPr>
        </p:nvSpPr>
        <p:spPr/>
        <p:txBody>
          <a:bodyPr/>
          <a:lstStyle>
            <a:lvl1pPr>
              <a:defRPr/>
            </a:lvl1pPr>
          </a:lstStyle>
          <a:p>
            <a:pPr>
              <a:defRPr/>
            </a:pPr>
            <a:fld id="{76F3397B-B1A8-4502-824A-1183D4C5DD75}" type="datetime1">
              <a:rPr lang="en-AU" altLang="en-US"/>
              <a:pPr>
                <a:defRPr/>
              </a:pPr>
              <a:t>7/02/2018</a:t>
            </a:fld>
            <a:endParaRPr lang="en-AU" altLang="en-US"/>
          </a:p>
        </p:txBody>
      </p:sp>
    </p:spTree>
    <p:extLst>
      <p:ext uri="{BB962C8B-B14F-4D97-AF65-F5344CB8AC3E}">
        <p14:creationId xmlns:p14="http://schemas.microsoft.com/office/powerpoint/2010/main" val="1069586900"/>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3"/>
          <p:cNvSpPr>
            <a:spLocks noGrp="1" noChangeArrowheads="1"/>
          </p:cNvSpPr>
          <p:nvPr>
            <p:ph type="sldNum" sz="quarter" idx="10"/>
          </p:nvPr>
        </p:nvSpPr>
        <p:spPr>
          <a:ln/>
        </p:spPr>
        <p:txBody>
          <a:bodyPr/>
          <a:lstStyle>
            <a:lvl1pPr>
              <a:defRPr/>
            </a:lvl1pPr>
          </a:lstStyle>
          <a:p>
            <a:pPr>
              <a:defRPr/>
            </a:pPr>
            <a:fld id="{60BC6548-0919-4500-9DF8-A72DC94A95B5}" type="slidenum">
              <a:rPr lang="en-AU" altLang="en-US"/>
              <a:pPr>
                <a:defRPr/>
              </a:pPr>
              <a:t>‹#›</a:t>
            </a:fld>
            <a:endParaRPr lang="en-AU" altLang="en-US"/>
          </a:p>
        </p:txBody>
      </p:sp>
      <p:sp>
        <p:nvSpPr>
          <p:cNvPr id="5" name="Rectangle 16"/>
          <p:cNvSpPr>
            <a:spLocks noGrp="1" noChangeArrowheads="1"/>
          </p:cNvSpPr>
          <p:nvPr>
            <p:ph type="dt" sz="half" idx="11"/>
          </p:nvPr>
        </p:nvSpPr>
        <p:spPr>
          <a:ln/>
        </p:spPr>
        <p:txBody>
          <a:bodyPr/>
          <a:lstStyle>
            <a:lvl1pPr>
              <a:defRPr/>
            </a:lvl1pPr>
          </a:lstStyle>
          <a:p>
            <a:pPr>
              <a:defRPr/>
            </a:pPr>
            <a:fld id="{70004B8B-70CA-44E9-9380-0FFABC7C5B6C}" type="datetime1">
              <a:rPr lang="en-AU" altLang="en-US"/>
              <a:pPr>
                <a:defRPr/>
              </a:pPr>
              <a:t>7/02/2018</a:t>
            </a:fld>
            <a:endParaRPr lang="en-AU" altLang="en-US"/>
          </a:p>
        </p:txBody>
      </p:sp>
    </p:spTree>
    <p:extLst>
      <p:ext uri="{BB962C8B-B14F-4D97-AF65-F5344CB8AC3E}">
        <p14:creationId xmlns:p14="http://schemas.microsoft.com/office/powerpoint/2010/main" val="153279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81825" y="457200"/>
            <a:ext cx="1982788" cy="5410200"/>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1031875" y="457200"/>
            <a:ext cx="57975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3"/>
          <p:cNvSpPr>
            <a:spLocks noGrp="1" noChangeArrowheads="1"/>
          </p:cNvSpPr>
          <p:nvPr>
            <p:ph type="sldNum" sz="quarter" idx="10"/>
          </p:nvPr>
        </p:nvSpPr>
        <p:spPr>
          <a:ln/>
        </p:spPr>
        <p:txBody>
          <a:bodyPr/>
          <a:lstStyle>
            <a:lvl1pPr>
              <a:defRPr/>
            </a:lvl1pPr>
          </a:lstStyle>
          <a:p>
            <a:pPr>
              <a:defRPr/>
            </a:pPr>
            <a:fld id="{133AAE3F-1BDF-4697-8222-8525E9BA4165}" type="slidenum">
              <a:rPr lang="en-AU" altLang="en-US"/>
              <a:pPr>
                <a:defRPr/>
              </a:pPr>
              <a:t>‹#›</a:t>
            </a:fld>
            <a:endParaRPr lang="en-AU" altLang="en-US"/>
          </a:p>
        </p:txBody>
      </p:sp>
      <p:sp>
        <p:nvSpPr>
          <p:cNvPr id="5" name="Rectangle 16"/>
          <p:cNvSpPr>
            <a:spLocks noGrp="1" noChangeArrowheads="1"/>
          </p:cNvSpPr>
          <p:nvPr>
            <p:ph type="dt" sz="half" idx="11"/>
          </p:nvPr>
        </p:nvSpPr>
        <p:spPr>
          <a:ln/>
        </p:spPr>
        <p:txBody>
          <a:bodyPr/>
          <a:lstStyle>
            <a:lvl1pPr>
              <a:defRPr/>
            </a:lvl1pPr>
          </a:lstStyle>
          <a:p>
            <a:pPr>
              <a:defRPr/>
            </a:pPr>
            <a:fld id="{B7A29A3F-4249-48F1-A5C0-FC64DD264BE7}" type="datetime1">
              <a:rPr lang="en-AU" altLang="en-US"/>
              <a:pPr>
                <a:defRPr/>
              </a:pPr>
              <a:t>7/02/2018</a:t>
            </a:fld>
            <a:endParaRPr lang="en-AU" altLang="en-US"/>
          </a:p>
        </p:txBody>
      </p:sp>
    </p:spTree>
    <p:extLst>
      <p:ext uri="{BB962C8B-B14F-4D97-AF65-F5344CB8AC3E}">
        <p14:creationId xmlns:p14="http://schemas.microsoft.com/office/powerpoint/2010/main" val="1717524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3"/>
          <p:cNvSpPr>
            <a:spLocks noGrp="1" noChangeArrowheads="1"/>
          </p:cNvSpPr>
          <p:nvPr>
            <p:ph type="sldNum" sz="quarter" idx="10"/>
          </p:nvPr>
        </p:nvSpPr>
        <p:spPr>
          <a:ln/>
        </p:spPr>
        <p:txBody>
          <a:bodyPr/>
          <a:lstStyle>
            <a:lvl1pPr>
              <a:defRPr/>
            </a:lvl1pPr>
          </a:lstStyle>
          <a:p>
            <a:pPr>
              <a:defRPr/>
            </a:pPr>
            <a:fld id="{24F3EC73-BF1A-4994-BA00-4D74B8D57BAF}" type="slidenum">
              <a:rPr lang="en-AU" altLang="en-US"/>
              <a:pPr>
                <a:defRPr/>
              </a:pPr>
              <a:t>‹#›</a:t>
            </a:fld>
            <a:endParaRPr lang="en-AU" altLang="en-US"/>
          </a:p>
        </p:txBody>
      </p:sp>
      <p:sp>
        <p:nvSpPr>
          <p:cNvPr id="5" name="Rectangle 16"/>
          <p:cNvSpPr>
            <a:spLocks noGrp="1" noChangeArrowheads="1"/>
          </p:cNvSpPr>
          <p:nvPr>
            <p:ph type="dt" sz="half" idx="11"/>
          </p:nvPr>
        </p:nvSpPr>
        <p:spPr>
          <a:ln/>
        </p:spPr>
        <p:txBody>
          <a:bodyPr/>
          <a:lstStyle>
            <a:lvl1pPr>
              <a:defRPr/>
            </a:lvl1pPr>
          </a:lstStyle>
          <a:p>
            <a:pPr>
              <a:defRPr/>
            </a:pPr>
            <a:fld id="{A88FB932-3AA3-4479-B987-A4F9B6D237FD}" type="datetime1">
              <a:rPr lang="en-AU" altLang="en-US"/>
              <a:pPr>
                <a:defRPr/>
              </a:pPr>
              <a:t>7/02/2018</a:t>
            </a:fld>
            <a:endParaRPr lang="en-AU" altLang="en-US"/>
          </a:p>
        </p:txBody>
      </p:sp>
    </p:spTree>
    <p:extLst>
      <p:ext uri="{BB962C8B-B14F-4D97-AF65-F5344CB8AC3E}">
        <p14:creationId xmlns:p14="http://schemas.microsoft.com/office/powerpoint/2010/main" val="408483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476991C8-1153-47F6-85CB-A13745AC6AA0}" type="slidenum">
              <a:rPr lang="en-AU" altLang="en-US"/>
              <a:pPr>
                <a:defRPr/>
              </a:pPr>
              <a:t>‹#›</a:t>
            </a:fld>
            <a:endParaRPr lang="en-AU" altLang="en-US"/>
          </a:p>
        </p:txBody>
      </p:sp>
      <p:sp>
        <p:nvSpPr>
          <p:cNvPr id="5" name="Rectangle 16"/>
          <p:cNvSpPr>
            <a:spLocks noGrp="1" noChangeArrowheads="1"/>
          </p:cNvSpPr>
          <p:nvPr>
            <p:ph type="dt" sz="half" idx="11"/>
          </p:nvPr>
        </p:nvSpPr>
        <p:spPr>
          <a:ln/>
        </p:spPr>
        <p:txBody>
          <a:bodyPr/>
          <a:lstStyle>
            <a:lvl1pPr>
              <a:defRPr/>
            </a:lvl1pPr>
          </a:lstStyle>
          <a:p>
            <a:pPr>
              <a:defRPr/>
            </a:pPr>
            <a:fld id="{5D067D97-05BF-40E8-820B-EE6B4333D8EC}" type="datetime1">
              <a:rPr lang="en-AU" altLang="en-US"/>
              <a:pPr>
                <a:defRPr/>
              </a:pPr>
              <a:t>7/02/2018</a:t>
            </a:fld>
            <a:endParaRPr lang="en-AU" altLang="en-US"/>
          </a:p>
        </p:txBody>
      </p:sp>
    </p:spTree>
    <p:extLst>
      <p:ext uri="{BB962C8B-B14F-4D97-AF65-F5344CB8AC3E}">
        <p14:creationId xmlns:p14="http://schemas.microsoft.com/office/powerpoint/2010/main" val="223348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1031875" y="1844675"/>
            <a:ext cx="3751263"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935538" y="1844675"/>
            <a:ext cx="3751262" cy="4022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Rectangle 3"/>
          <p:cNvSpPr>
            <a:spLocks noGrp="1" noChangeArrowheads="1"/>
          </p:cNvSpPr>
          <p:nvPr>
            <p:ph type="sldNum" sz="quarter" idx="10"/>
          </p:nvPr>
        </p:nvSpPr>
        <p:spPr>
          <a:ln/>
        </p:spPr>
        <p:txBody>
          <a:bodyPr/>
          <a:lstStyle>
            <a:lvl1pPr>
              <a:defRPr/>
            </a:lvl1pPr>
          </a:lstStyle>
          <a:p>
            <a:pPr>
              <a:defRPr/>
            </a:pPr>
            <a:fld id="{7621835A-D5E2-4A7E-B62E-84EA341C35B9}" type="slidenum">
              <a:rPr lang="en-AU" altLang="en-US"/>
              <a:pPr>
                <a:defRPr/>
              </a:pPr>
              <a:t>‹#›</a:t>
            </a:fld>
            <a:endParaRPr lang="en-AU" altLang="en-US"/>
          </a:p>
        </p:txBody>
      </p:sp>
      <p:sp>
        <p:nvSpPr>
          <p:cNvPr id="6" name="Rectangle 16"/>
          <p:cNvSpPr>
            <a:spLocks noGrp="1" noChangeArrowheads="1"/>
          </p:cNvSpPr>
          <p:nvPr>
            <p:ph type="dt" sz="half" idx="11"/>
          </p:nvPr>
        </p:nvSpPr>
        <p:spPr>
          <a:ln/>
        </p:spPr>
        <p:txBody>
          <a:bodyPr/>
          <a:lstStyle>
            <a:lvl1pPr>
              <a:defRPr/>
            </a:lvl1pPr>
          </a:lstStyle>
          <a:p>
            <a:pPr>
              <a:defRPr/>
            </a:pPr>
            <a:fld id="{5B23AED8-B7CC-47C2-928C-FF886AB4AEB4}" type="datetime1">
              <a:rPr lang="en-AU" altLang="en-US"/>
              <a:pPr>
                <a:defRPr/>
              </a:pPr>
              <a:t>7/02/2018</a:t>
            </a:fld>
            <a:endParaRPr lang="en-AU" altLang="en-US"/>
          </a:p>
        </p:txBody>
      </p:sp>
    </p:spTree>
    <p:extLst>
      <p:ext uri="{BB962C8B-B14F-4D97-AF65-F5344CB8AC3E}">
        <p14:creationId xmlns:p14="http://schemas.microsoft.com/office/powerpoint/2010/main" val="670381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Rectangle 3"/>
          <p:cNvSpPr>
            <a:spLocks noGrp="1" noChangeArrowheads="1"/>
          </p:cNvSpPr>
          <p:nvPr>
            <p:ph type="sldNum" sz="quarter" idx="10"/>
          </p:nvPr>
        </p:nvSpPr>
        <p:spPr>
          <a:ln/>
        </p:spPr>
        <p:txBody>
          <a:bodyPr/>
          <a:lstStyle>
            <a:lvl1pPr>
              <a:defRPr/>
            </a:lvl1pPr>
          </a:lstStyle>
          <a:p>
            <a:pPr>
              <a:defRPr/>
            </a:pPr>
            <a:fld id="{44F40A1B-074C-4EEA-A510-0FF45C008C72}" type="slidenum">
              <a:rPr lang="en-AU" altLang="en-US"/>
              <a:pPr>
                <a:defRPr/>
              </a:pPr>
              <a:t>‹#›</a:t>
            </a:fld>
            <a:endParaRPr lang="en-AU" altLang="en-US"/>
          </a:p>
        </p:txBody>
      </p:sp>
      <p:sp>
        <p:nvSpPr>
          <p:cNvPr id="8" name="Rectangle 16"/>
          <p:cNvSpPr>
            <a:spLocks noGrp="1" noChangeArrowheads="1"/>
          </p:cNvSpPr>
          <p:nvPr>
            <p:ph type="dt" sz="half" idx="11"/>
          </p:nvPr>
        </p:nvSpPr>
        <p:spPr>
          <a:ln/>
        </p:spPr>
        <p:txBody>
          <a:bodyPr/>
          <a:lstStyle>
            <a:lvl1pPr>
              <a:defRPr/>
            </a:lvl1pPr>
          </a:lstStyle>
          <a:p>
            <a:pPr>
              <a:defRPr/>
            </a:pPr>
            <a:fld id="{0B539420-16A9-44B6-9ACA-D3409D5813E7}" type="datetime1">
              <a:rPr lang="en-AU" altLang="en-US"/>
              <a:pPr>
                <a:defRPr/>
              </a:pPr>
              <a:t>7/02/2018</a:t>
            </a:fld>
            <a:endParaRPr lang="en-AU" altLang="en-US"/>
          </a:p>
        </p:txBody>
      </p:sp>
    </p:spTree>
    <p:extLst>
      <p:ext uri="{BB962C8B-B14F-4D97-AF65-F5344CB8AC3E}">
        <p14:creationId xmlns:p14="http://schemas.microsoft.com/office/powerpoint/2010/main" val="2930225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Rectangle 3"/>
          <p:cNvSpPr>
            <a:spLocks noGrp="1" noChangeArrowheads="1"/>
          </p:cNvSpPr>
          <p:nvPr>
            <p:ph type="sldNum" sz="quarter" idx="10"/>
          </p:nvPr>
        </p:nvSpPr>
        <p:spPr>
          <a:ln/>
        </p:spPr>
        <p:txBody>
          <a:bodyPr/>
          <a:lstStyle>
            <a:lvl1pPr>
              <a:defRPr/>
            </a:lvl1pPr>
          </a:lstStyle>
          <a:p>
            <a:pPr>
              <a:defRPr/>
            </a:pPr>
            <a:fld id="{A55B8343-D274-4D6D-9917-DB59A6FAC5FA}" type="slidenum">
              <a:rPr lang="en-AU" altLang="en-US"/>
              <a:pPr>
                <a:defRPr/>
              </a:pPr>
              <a:t>‹#›</a:t>
            </a:fld>
            <a:endParaRPr lang="en-AU" altLang="en-US"/>
          </a:p>
        </p:txBody>
      </p:sp>
      <p:sp>
        <p:nvSpPr>
          <p:cNvPr id="4" name="Rectangle 16"/>
          <p:cNvSpPr>
            <a:spLocks noGrp="1" noChangeArrowheads="1"/>
          </p:cNvSpPr>
          <p:nvPr>
            <p:ph type="dt" sz="half" idx="11"/>
          </p:nvPr>
        </p:nvSpPr>
        <p:spPr>
          <a:ln/>
        </p:spPr>
        <p:txBody>
          <a:bodyPr/>
          <a:lstStyle>
            <a:lvl1pPr>
              <a:defRPr/>
            </a:lvl1pPr>
          </a:lstStyle>
          <a:p>
            <a:pPr>
              <a:defRPr/>
            </a:pPr>
            <a:fld id="{62D68E01-95FE-4B2B-A0CA-C6F644102AF5}" type="datetime1">
              <a:rPr lang="en-AU" altLang="en-US"/>
              <a:pPr>
                <a:defRPr/>
              </a:pPr>
              <a:t>7/02/2018</a:t>
            </a:fld>
            <a:endParaRPr lang="en-AU" altLang="en-US"/>
          </a:p>
        </p:txBody>
      </p:sp>
    </p:spTree>
    <p:extLst>
      <p:ext uri="{BB962C8B-B14F-4D97-AF65-F5344CB8AC3E}">
        <p14:creationId xmlns:p14="http://schemas.microsoft.com/office/powerpoint/2010/main" val="120530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F7648C7F-F003-4C13-9D50-3C25ECAF79C3}" type="slidenum">
              <a:rPr lang="en-AU" altLang="en-US"/>
              <a:pPr>
                <a:defRPr/>
              </a:pPr>
              <a:t>‹#›</a:t>
            </a:fld>
            <a:endParaRPr lang="en-AU" altLang="en-US"/>
          </a:p>
        </p:txBody>
      </p:sp>
      <p:sp>
        <p:nvSpPr>
          <p:cNvPr id="3" name="Rectangle 16"/>
          <p:cNvSpPr>
            <a:spLocks noGrp="1" noChangeArrowheads="1"/>
          </p:cNvSpPr>
          <p:nvPr>
            <p:ph type="dt" sz="half" idx="11"/>
          </p:nvPr>
        </p:nvSpPr>
        <p:spPr>
          <a:ln/>
        </p:spPr>
        <p:txBody>
          <a:bodyPr/>
          <a:lstStyle>
            <a:lvl1pPr>
              <a:defRPr/>
            </a:lvl1pPr>
          </a:lstStyle>
          <a:p>
            <a:pPr>
              <a:defRPr/>
            </a:pPr>
            <a:fld id="{0CD2C446-5034-4483-B83F-C69CD43EC2B3}" type="datetime1">
              <a:rPr lang="en-AU" altLang="en-US"/>
              <a:pPr>
                <a:defRPr/>
              </a:pPr>
              <a:t>7/02/2018</a:t>
            </a:fld>
            <a:endParaRPr lang="en-AU" altLang="en-US"/>
          </a:p>
        </p:txBody>
      </p:sp>
    </p:spTree>
    <p:extLst>
      <p:ext uri="{BB962C8B-B14F-4D97-AF65-F5344CB8AC3E}">
        <p14:creationId xmlns:p14="http://schemas.microsoft.com/office/powerpoint/2010/main" val="4273342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EAD4D5A3-1F2B-4F43-A3C8-23A5FF32E606}" type="slidenum">
              <a:rPr lang="en-AU" altLang="en-US"/>
              <a:pPr>
                <a:defRPr/>
              </a:pPr>
              <a:t>‹#›</a:t>
            </a:fld>
            <a:endParaRPr lang="en-AU" altLang="en-US"/>
          </a:p>
        </p:txBody>
      </p:sp>
      <p:sp>
        <p:nvSpPr>
          <p:cNvPr id="6" name="Rectangle 16"/>
          <p:cNvSpPr>
            <a:spLocks noGrp="1" noChangeArrowheads="1"/>
          </p:cNvSpPr>
          <p:nvPr>
            <p:ph type="dt" sz="half" idx="11"/>
          </p:nvPr>
        </p:nvSpPr>
        <p:spPr>
          <a:ln/>
        </p:spPr>
        <p:txBody>
          <a:bodyPr/>
          <a:lstStyle>
            <a:lvl1pPr>
              <a:defRPr/>
            </a:lvl1pPr>
          </a:lstStyle>
          <a:p>
            <a:pPr>
              <a:defRPr/>
            </a:pPr>
            <a:fld id="{47ED2309-E016-44BA-A620-BFA1F312E193}" type="datetime1">
              <a:rPr lang="en-AU" altLang="en-US"/>
              <a:pPr>
                <a:defRPr/>
              </a:pPr>
              <a:t>7/02/2018</a:t>
            </a:fld>
            <a:endParaRPr lang="en-AU" altLang="en-US"/>
          </a:p>
        </p:txBody>
      </p:sp>
    </p:spTree>
    <p:extLst>
      <p:ext uri="{BB962C8B-B14F-4D97-AF65-F5344CB8AC3E}">
        <p14:creationId xmlns:p14="http://schemas.microsoft.com/office/powerpoint/2010/main" val="1531105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E89532C6-E997-4B4A-860F-1CC5C4FDAAA1}" type="slidenum">
              <a:rPr lang="en-AU" altLang="en-US"/>
              <a:pPr>
                <a:defRPr/>
              </a:pPr>
              <a:t>‹#›</a:t>
            </a:fld>
            <a:endParaRPr lang="en-AU" altLang="en-US"/>
          </a:p>
        </p:txBody>
      </p:sp>
      <p:sp>
        <p:nvSpPr>
          <p:cNvPr id="6" name="Rectangle 16"/>
          <p:cNvSpPr>
            <a:spLocks noGrp="1" noChangeArrowheads="1"/>
          </p:cNvSpPr>
          <p:nvPr>
            <p:ph type="dt" sz="half" idx="11"/>
          </p:nvPr>
        </p:nvSpPr>
        <p:spPr>
          <a:ln/>
        </p:spPr>
        <p:txBody>
          <a:bodyPr/>
          <a:lstStyle>
            <a:lvl1pPr>
              <a:defRPr/>
            </a:lvl1pPr>
          </a:lstStyle>
          <a:p>
            <a:pPr>
              <a:defRPr/>
            </a:pPr>
            <a:fld id="{58C1CE66-0AB4-4147-B8F7-77907D9AFC2E}" type="datetime1">
              <a:rPr lang="en-AU" altLang="en-US"/>
              <a:pPr>
                <a:defRPr/>
              </a:pPr>
              <a:t>7/02/2018</a:t>
            </a:fld>
            <a:endParaRPr lang="en-AU" altLang="en-US"/>
          </a:p>
        </p:txBody>
      </p:sp>
    </p:spTree>
    <p:extLst>
      <p:ext uri="{BB962C8B-B14F-4D97-AF65-F5344CB8AC3E}">
        <p14:creationId xmlns:p14="http://schemas.microsoft.com/office/powerpoint/2010/main" val="2222188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title"/>
          </p:nvPr>
        </p:nvSpPr>
        <p:spPr bwMode="auto">
          <a:xfrm>
            <a:off x="1042988" y="260350"/>
            <a:ext cx="7921625"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15"/>
          <p:cNvSpPr>
            <a:spLocks noGrp="1" noChangeArrowheads="1"/>
          </p:cNvSpPr>
          <p:nvPr>
            <p:ph type="body" idx="1"/>
          </p:nvPr>
        </p:nvSpPr>
        <p:spPr bwMode="auto">
          <a:xfrm>
            <a:off x="1031875" y="1557338"/>
            <a:ext cx="7861300"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17"/>
          <p:cNvSpPr>
            <a:spLocks noChangeArrowheads="1"/>
          </p:cNvSpPr>
          <p:nvPr/>
        </p:nvSpPr>
        <p:spPr bwMode="auto">
          <a:xfrm>
            <a:off x="0" y="6400800"/>
            <a:ext cx="9144000" cy="457200"/>
          </a:xfrm>
          <a:prstGeom prst="rect">
            <a:avLst/>
          </a:prstGeom>
          <a:solidFill>
            <a:srgbClr val="00005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29" name="Line 18"/>
          <p:cNvSpPr>
            <a:spLocks noChangeShapeType="1"/>
          </p:cNvSpPr>
          <p:nvPr/>
        </p:nvSpPr>
        <p:spPr bwMode="auto">
          <a:xfrm>
            <a:off x="0" y="1295400"/>
            <a:ext cx="7239000" cy="0"/>
          </a:xfrm>
          <a:prstGeom prst="line">
            <a:avLst/>
          </a:prstGeom>
          <a:noFill/>
          <a:ln w="25400">
            <a:solidFill>
              <a:srgbClr val="FFC300"/>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1030" name="Oval 19"/>
          <p:cNvSpPr>
            <a:spLocks noChangeArrowheads="1"/>
          </p:cNvSpPr>
          <p:nvPr/>
        </p:nvSpPr>
        <p:spPr bwMode="auto">
          <a:xfrm>
            <a:off x="76200" y="6858000"/>
            <a:ext cx="762000" cy="762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507924" name="Text Box 20"/>
          <p:cNvSpPr txBox="1">
            <a:spLocks noChangeArrowheads="1"/>
          </p:cNvSpPr>
          <p:nvPr/>
        </p:nvSpPr>
        <p:spPr bwMode="auto">
          <a:xfrm>
            <a:off x="144463" y="6602413"/>
            <a:ext cx="6011862" cy="228600"/>
          </a:xfrm>
          <a:prstGeom prst="rect">
            <a:avLst/>
          </a:prstGeom>
          <a:noFill/>
          <a:ln w="9525">
            <a:noFill/>
            <a:miter lim="800000"/>
            <a:headEnd/>
            <a:tailEnd/>
          </a:ln>
          <a:effec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defRPr/>
            </a:pPr>
            <a:r>
              <a:rPr lang="en-AU" altLang="en-US" sz="900">
                <a:solidFill>
                  <a:schemeClr val="bg1"/>
                </a:solidFill>
              </a:rPr>
              <a:t>© Queensland Police Service. All rights reserved. Confidential.</a:t>
            </a:r>
          </a:p>
        </p:txBody>
      </p:sp>
      <p:pic>
        <p:nvPicPr>
          <p:cNvPr id="1032" name="Picture 21" descr="QPS Badge-CMYK "/>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79388" y="188913"/>
            <a:ext cx="7207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25"/>
          <p:cNvGrpSpPr>
            <a:grpSpLocks/>
          </p:cNvGrpSpPr>
          <p:nvPr/>
        </p:nvGrpSpPr>
        <p:grpSpPr bwMode="auto">
          <a:xfrm>
            <a:off x="0" y="6381750"/>
            <a:ext cx="9144000" cy="323850"/>
            <a:chOff x="0" y="4020"/>
            <a:chExt cx="5760" cy="204"/>
          </a:xfrm>
        </p:grpSpPr>
        <p:pic>
          <p:nvPicPr>
            <p:cNvPr id="1036" name="Picture 26" descr="checks-long2"/>
            <p:cNvPicPr>
              <a:picLocks noChangeAspect="1" noChangeArrowheads="1"/>
            </p:cNvPicPr>
            <p:nvPr userDrawn="1"/>
          </p:nvPicPr>
          <p:blipFill>
            <a:blip r:embed="rId15">
              <a:clrChange>
                <a:clrFrom>
                  <a:srgbClr val="000066"/>
                </a:clrFrom>
                <a:clrTo>
                  <a:srgbClr val="000066">
                    <a:alpha val="0"/>
                  </a:srgbClr>
                </a:clrTo>
              </a:clrChange>
              <a:extLst>
                <a:ext uri="{28A0092B-C50C-407E-A947-70E740481C1C}">
                  <a14:useLocalDpi xmlns:a14="http://schemas.microsoft.com/office/drawing/2010/main" val="0"/>
                </a:ext>
              </a:extLst>
            </a:blip>
            <a:srcRect/>
            <a:stretch>
              <a:fillRect/>
            </a:stretch>
          </p:blipFill>
          <p:spPr bwMode="auto">
            <a:xfrm>
              <a:off x="0" y="4020"/>
              <a:ext cx="3008"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27" descr="checks-long2"/>
            <p:cNvPicPr>
              <a:picLocks noChangeAspect="1" noChangeArrowheads="1"/>
            </p:cNvPicPr>
            <p:nvPr userDrawn="1"/>
          </p:nvPicPr>
          <p:blipFill>
            <a:blip r:embed="rId15">
              <a:clrChange>
                <a:clrFrom>
                  <a:srgbClr val="000066"/>
                </a:clrFrom>
                <a:clrTo>
                  <a:srgbClr val="000066">
                    <a:alpha val="0"/>
                  </a:srgbClr>
                </a:clrTo>
              </a:clrChange>
              <a:extLst>
                <a:ext uri="{28A0092B-C50C-407E-A947-70E740481C1C}">
                  <a14:useLocalDpi xmlns:a14="http://schemas.microsoft.com/office/drawing/2010/main" val="0"/>
                </a:ext>
              </a:extLst>
            </a:blip>
            <a:srcRect l="1994" r="6483"/>
            <a:stretch>
              <a:fillRect/>
            </a:stretch>
          </p:blipFill>
          <p:spPr bwMode="auto">
            <a:xfrm>
              <a:off x="3007" y="4020"/>
              <a:ext cx="2753"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07907" name="Rectangle 3"/>
          <p:cNvSpPr>
            <a:spLocks noGrp="1" noChangeArrowheads="1"/>
          </p:cNvSpPr>
          <p:nvPr>
            <p:ph type="sldNum" sz="quarter" idx="4"/>
          </p:nvPr>
        </p:nvSpPr>
        <p:spPr bwMode="auto">
          <a:xfrm>
            <a:off x="8243888" y="6597650"/>
            <a:ext cx="693737"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900">
                <a:solidFill>
                  <a:schemeClr val="bg1"/>
                </a:solidFill>
                <a:latin typeface="Arial Black" panose="020B0A04020102020204" pitchFamily="34" charset="0"/>
              </a:defRPr>
            </a:lvl1pPr>
          </a:lstStyle>
          <a:p>
            <a:pPr>
              <a:defRPr/>
            </a:pPr>
            <a:fld id="{9E89318F-23BD-4F7C-91F8-4BAC09E30901}" type="slidenum">
              <a:rPr lang="en-AU" altLang="en-US"/>
              <a:pPr>
                <a:defRPr/>
              </a:pPr>
              <a:t>‹#›</a:t>
            </a:fld>
            <a:endParaRPr lang="en-AU" altLang="en-US"/>
          </a:p>
        </p:txBody>
      </p:sp>
      <p:sp>
        <p:nvSpPr>
          <p:cNvPr id="507920" name="Rectangle 16"/>
          <p:cNvSpPr>
            <a:spLocks noGrp="1" noChangeArrowheads="1"/>
          </p:cNvSpPr>
          <p:nvPr>
            <p:ph type="dt" sz="half" idx="2"/>
          </p:nvPr>
        </p:nvSpPr>
        <p:spPr bwMode="auto">
          <a:xfrm>
            <a:off x="6084888" y="6597650"/>
            <a:ext cx="2133600" cy="2603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900">
                <a:solidFill>
                  <a:schemeClr val="bg1"/>
                </a:solidFill>
              </a:defRPr>
            </a:lvl1pPr>
          </a:lstStyle>
          <a:p>
            <a:pPr>
              <a:defRPr/>
            </a:pPr>
            <a:fld id="{EC9D0F95-C37B-4DED-86BF-679042E9C533}" type="datetime1">
              <a:rPr lang="en-AU" altLang="en-US"/>
              <a:pPr>
                <a:defRPr/>
              </a:pPr>
              <a:t>7/02/2018</a:t>
            </a:fld>
            <a:endParaRPr lang="en-AU" altLang="en-US"/>
          </a:p>
        </p:txBody>
      </p:sp>
    </p:spTree>
  </p:cSld>
  <p:clrMap bg1="lt1" tx1="dk1" bg2="lt2" tx2="dk2" accent1="accent1" accent2="accent2" accent3="accent3" accent4="accent4" accent5="accent5" accent6="accent6" hlink="hlink" folHlink="folHlink"/>
  <p:sldLayoutIdLst>
    <p:sldLayoutId id="2147485016" r:id="rId1"/>
    <p:sldLayoutId id="2147485006" r:id="rId2"/>
    <p:sldLayoutId id="2147485007" r:id="rId3"/>
    <p:sldLayoutId id="2147485008" r:id="rId4"/>
    <p:sldLayoutId id="2147485009" r:id="rId5"/>
    <p:sldLayoutId id="2147485010" r:id="rId6"/>
    <p:sldLayoutId id="2147485011" r:id="rId7"/>
    <p:sldLayoutId id="2147485012" r:id="rId8"/>
    <p:sldLayoutId id="2147485013" r:id="rId9"/>
    <p:sldLayoutId id="2147485014" r:id="rId10"/>
    <p:sldLayoutId id="2147485015" r:id="rId11"/>
  </p:sldLayoutIdLst>
  <p:hf hdr="0" ftr="0" dt="0"/>
  <p:txStyles>
    <p:titleStyle>
      <a:lvl1pPr algn="l" rtl="0" eaLnBrk="0" fontAlgn="base" hangingPunct="0">
        <a:spcBef>
          <a:spcPct val="0"/>
        </a:spcBef>
        <a:spcAft>
          <a:spcPct val="0"/>
        </a:spcAft>
        <a:defRPr sz="3200">
          <a:solidFill>
            <a:srgbClr val="4D4D4D"/>
          </a:solidFill>
          <a:latin typeface="+mj-lt"/>
          <a:ea typeface="+mj-ea"/>
          <a:cs typeface="+mj-cs"/>
        </a:defRPr>
      </a:lvl1pPr>
      <a:lvl2pPr algn="l" rtl="0" eaLnBrk="0" fontAlgn="base" hangingPunct="0">
        <a:spcBef>
          <a:spcPct val="0"/>
        </a:spcBef>
        <a:spcAft>
          <a:spcPct val="0"/>
        </a:spcAft>
        <a:defRPr sz="3200">
          <a:solidFill>
            <a:srgbClr val="4D4D4D"/>
          </a:solidFill>
          <a:latin typeface="Arial" charset="0"/>
        </a:defRPr>
      </a:lvl2pPr>
      <a:lvl3pPr algn="l" rtl="0" eaLnBrk="0" fontAlgn="base" hangingPunct="0">
        <a:spcBef>
          <a:spcPct val="0"/>
        </a:spcBef>
        <a:spcAft>
          <a:spcPct val="0"/>
        </a:spcAft>
        <a:defRPr sz="3200">
          <a:solidFill>
            <a:srgbClr val="4D4D4D"/>
          </a:solidFill>
          <a:latin typeface="Arial" charset="0"/>
        </a:defRPr>
      </a:lvl3pPr>
      <a:lvl4pPr algn="l" rtl="0" eaLnBrk="0" fontAlgn="base" hangingPunct="0">
        <a:spcBef>
          <a:spcPct val="0"/>
        </a:spcBef>
        <a:spcAft>
          <a:spcPct val="0"/>
        </a:spcAft>
        <a:defRPr sz="3200">
          <a:solidFill>
            <a:srgbClr val="4D4D4D"/>
          </a:solidFill>
          <a:latin typeface="Arial" charset="0"/>
        </a:defRPr>
      </a:lvl4pPr>
      <a:lvl5pPr algn="l" rtl="0" eaLnBrk="0" fontAlgn="base" hangingPunct="0">
        <a:spcBef>
          <a:spcPct val="0"/>
        </a:spcBef>
        <a:spcAft>
          <a:spcPct val="0"/>
        </a:spcAft>
        <a:defRPr sz="3200">
          <a:solidFill>
            <a:srgbClr val="4D4D4D"/>
          </a:solidFill>
          <a:latin typeface="Arial" charset="0"/>
        </a:defRPr>
      </a:lvl5pPr>
      <a:lvl6pPr marL="457200" algn="l" rtl="0" fontAlgn="base">
        <a:spcBef>
          <a:spcPct val="0"/>
        </a:spcBef>
        <a:spcAft>
          <a:spcPct val="0"/>
        </a:spcAft>
        <a:defRPr sz="3600">
          <a:solidFill>
            <a:srgbClr val="4D4D4D"/>
          </a:solidFill>
          <a:latin typeface="Arial" charset="0"/>
        </a:defRPr>
      </a:lvl6pPr>
      <a:lvl7pPr marL="914400" algn="l" rtl="0" fontAlgn="base">
        <a:spcBef>
          <a:spcPct val="0"/>
        </a:spcBef>
        <a:spcAft>
          <a:spcPct val="0"/>
        </a:spcAft>
        <a:defRPr sz="3600">
          <a:solidFill>
            <a:srgbClr val="4D4D4D"/>
          </a:solidFill>
          <a:latin typeface="Arial" charset="0"/>
        </a:defRPr>
      </a:lvl7pPr>
      <a:lvl8pPr marL="1371600" algn="l" rtl="0" fontAlgn="base">
        <a:spcBef>
          <a:spcPct val="0"/>
        </a:spcBef>
        <a:spcAft>
          <a:spcPct val="0"/>
        </a:spcAft>
        <a:defRPr sz="3600">
          <a:solidFill>
            <a:srgbClr val="4D4D4D"/>
          </a:solidFill>
          <a:latin typeface="Arial" charset="0"/>
        </a:defRPr>
      </a:lvl8pPr>
      <a:lvl9pPr marL="1828800" algn="l" rtl="0" fontAlgn="base">
        <a:spcBef>
          <a:spcPct val="0"/>
        </a:spcBef>
        <a:spcAft>
          <a:spcPct val="0"/>
        </a:spcAft>
        <a:defRPr sz="3600">
          <a:solidFill>
            <a:srgbClr val="4D4D4D"/>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5E7F1B9C-6F94-4467-87C5-977A86E43B13}" type="slidenum">
              <a:rPr lang="en-AU" altLang="en-US" sz="900" smtClean="0">
                <a:solidFill>
                  <a:schemeClr val="bg1"/>
                </a:solidFill>
                <a:latin typeface="Arial Black" panose="020B0A04020102020204" pitchFamily="34" charset="0"/>
              </a:rPr>
              <a:pPr>
                <a:spcBef>
                  <a:spcPct val="0"/>
                </a:spcBef>
                <a:buClrTx/>
                <a:buSzTx/>
                <a:buFontTx/>
                <a:buNone/>
              </a:pPr>
              <a:t>1</a:t>
            </a:fld>
            <a:endParaRPr lang="en-AU" altLang="en-US" sz="900">
              <a:solidFill>
                <a:schemeClr val="bg1"/>
              </a:solidFill>
              <a:latin typeface="Arial Black" panose="020B0A04020102020204" pitchFamily="34" charset="0"/>
            </a:endParaRPr>
          </a:p>
        </p:txBody>
      </p:sp>
      <p:sp>
        <p:nvSpPr>
          <p:cNvPr id="7" name="Rectangle 2"/>
          <p:cNvSpPr txBox="1">
            <a:spLocks noChangeArrowheads="1"/>
          </p:cNvSpPr>
          <p:nvPr/>
        </p:nvSpPr>
        <p:spPr bwMode="auto">
          <a:xfrm>
            <a:off x="2513853" y="1916832"/>
            <a:ext cx="6444208" cy="1923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800" smtClean="0">
                <a:solidFill>
                  <a:schemeClr val="bg1"/>
                </a:solidFill>
                <a:latin typeface="+mj-lt"/>
                <a:ea typeface="+mj-ea"/>
                <a:cs typeface="+mj-cs"/>
              </a:defRPr>
            </a:lvl1pPr>
            <a:lvl2pPr algn="l" rtl="0" eaLnBrk="0" fontAlgn="base" hangingPunct="0">
              <a:spcBef>
                <a:spcPct val="0"/>
              </a:spcBef>
              <a:spcAft>
                <a:spcPct val="0"/>
              </a:spcAft>
              <a:defRPr sz="3200">
                <a:solidFill>
                  <a:srgbClr val="4D4D4D"/>
                </a:solidFill>
                <a:latin typeface="Arial" charset="0"/>
              </a:defRPr>
            </a:lvl2pPr>
            <a:lvl3pPr algn="l" rtl="0" eaLnBrk="0" fontAlgn="base" hangingPunct="0">
              <a:spcBef>
                <a:spcPct val="0"/>
              </a:spcBef>
              <a:spcAft>
                <a:spcPct val="0"/>
              </a:spcAft>
              <a:defRPr sz="3200">
                <a:solidFill>
                  <a:srgbClr val="4D4D4D"/>
                </a:solidFill>
                <a:latin typeface="Arial" charset="0"/>
              </a:defRPr>
            </a:lvl3pPr>
            <a:lvl4pPr algn="l" rtl="0" eaLnBrk="0" fontAlgn="base" hangingPunct="0">
              <a:spcBef>
                <a:spcPct val="0"/>
              </a:spcBef>
              <a:spcAft>
                <a:spcPct val="0"/>
              </a:spcAft>
              <a:defRPr sz="3200">
                <a:solidFill>
                  <a:srgbClr val="4D4D4D"/>
                </a:solidFill>
                <a:latin typeface="Arial" charset="0"/>
              </a:defRPr>
            </a:lvl4pPr>
            <a:lvl5pPr algn="l" rtl="0" eaLnBrk="0" fontAlgn="base" hangingPunct="0">
              <a:spcBef>
                <a:spcPct val="0"/>
              </a:spcBef>
              <a:spcAft>
                <a:spcPct val="0"/>
              </a:spcAft>
              <a:defRPr sz="3200">
                <a:solidFill>
                  <a:srgbClr val="4D4D4D"/>
                </a:solidFill>
                <a:latin typeface="Arial" charset="0"/>
              </a:defRPr>
            </a:lvl5pPr>
            <a:lvl6pPr marL="457200" algn="l" rtl="0" fontAlgn="base">
              <a:spcBef>
                <a:spcPct val="0"/>
              </a:spcBef>
              <a:spcAft>
                <a:spcPct val="0"/>
              </a:spcAft>
              <a:defRPr sz="3600">
                <a:solidFill>
                  <a:srgbClr val="4D4D4D"/>
                </a:solidFill>
                <a:latin typeface="Arial" charset="0"/>
              </a:defRPr>
            </a:lvl6pPr>
            <a:lvl7pPr marL="914400" algn="l" rtl="0" fontAlgn="base">
              <a:spcBef>
                <a:spcPct val="0"/>
              </a:spcBef>
              <a:spcAft>
                <a:spcPct val="0"/>
              </a:spcAft>
              <a:defRPr sz="3600">
                <a:solidFill>
                  <a:srgbClr val="4D4D4D"/>
                </a:solidFill>
                <a:latin typeface="Arial" charset="0"/>
              </a:defRPr>
            </a:lvl7pPr>
            <a:lvl8pPr marL="1371600" algn="l" rtl="0" fontAlgn="base">
              <a:spcBef>
                <a:spcPct val="0"/>
              </a:spcBef>
              <a:spcAft>
                <a:spcPct val="0"/>
              </a:spcAft>
              <a:defRPr sz="3600">
                <a:solidFill>
                  <a:srgbClr val="4D4D4D"/>
                </a:solidFill>
                <a:latin typeface="Arial" charset="0"/>
              </a:defRPr>
            </a:lvl8pPr>
            <a:lvl9pPr marL="1828800" algn="l" rtl="0" fontAlgn="base">
              <a:spcBef>
                <a:spcPct val="0"/>
              </a:spcBef>
              <a:spcAft>
                <a:spcPct val="0"/>
              </a:spcAft>
              <a:defRPr sz="3600">
                <a:solidFill>
                  <a:srgbClr val="4D4D4D"/>
                </a:solidFill>
                <a:latin typeface="Arial" charset="0"/>
              </a:defRPr>
            </a:lvl9pPr>
          </a:lstStyle>
          <a:p>
            <a:pPr algn="ctr">
              <a:defRPr/>
            </a:pPr>
            <a:r>
              <a:rPr lang="en-AU" altLang="en-US" sz="3000" kern="0" cap="small" dirty="0">
                <a:latin typeface="Calibri" panose="020F0502020204030204" pitchFamily="34" charset="0"/>
              </a:rPr>
              <a:t>Queensland Policing Response to Domestic and Family Violence </a:t>
            </a:r>
          </a:p>
          <a:p>
            <a:pPr algn="ctr">
              <a:defRPr/>
            </a:pPr>
            <a:endParaRPr lang="en-AU" altLang="en-US" sz="3000" kern="0" cap="small" dirty="0">
              <a:latin typeface="Calibri" panose="020F0502020204030204" pitchFamily="34" charset="0"/>
            </a:endParaRPr>
          </a:p>
          <a:p>
            <a:pPr algn="ctr">
              <a:defRPr/>
            </a:pPr>
            <a:r>
              <a:rPr lang="en-AU" altLang="en-US" sz="3500" kern="0" cap="small" dirty="0">
                <a:latin typeface="Calibri" panose="020F0502020204030204" pitchFamily="34" charset="0"/>
              </a:rPr>
              <a:t>Strangulation</a:t>
            </a:r>
            <a:r>
              <a:rPr lang="en-AU" altLang="en-US" sz="3149" kern="0" cap="small" dirty="0">
                <a:latin typeface="Calibri" panose="020F0502020204030204" pitchFamily="34" charset="0"/>
              </a:rPr>
              <a:t/>
            </a:r>
            <a:br>
              <a:rPr lang="en-AU" altLang="en-US" sz="3149" kern="0" cap="small" dirty="0">
                <a:latin typeface="Calibri" panose="020F0502020204030204" pitchFamily="34" charset="0"/>
              </a:rPr>
            </a:br>
            <a:endParaRPr lang="en-AU" altLang="en-US" sz="3149" kern="0" cap="small" dirty="0">
              <a:latin typeface="Calibri" panose="020F0502020204030204" pitchFamily="34" charset="0"/>
            </a:endParaRPr>
          </a:p>
        </p:txBody>
      </p:sp>
      <p:sp>
        <p:nvSpPr>
          <p:cNvPr id="8" name="Rectangle 2"/>
          <p:cNvSpPr txBox="1">
            <a:spLocks noChangeArrowheads="1"/>
          </p:cNvSpPr>
          <p:nvPr/>
        </p:nvSpPr>
        <p:spPr bwMode="auto">
          <a:xfrm>
            <a:off x="2098993" y="4509120"/>
            <a:ext cx="6838632"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800" smtClean="0">
                <a:solidFill>
                  <a:schemeClr val="bg1"/>
                </a:solidFill>
                <a:latin typeface="+mj-lt"/>
                <a:ea typeface="+mj-ea"/>
                <a:cs typeface="+mj-cs"/>
              </a:defRPr>
            </a:lvl1pPr>
            <a:lvl2pPr algn="l" rtl="0" eaLnBrk="0" fontAlgn="base" hangingPunct="0">
              <a:spcBef>
                <a:spcPct val="0"/>
              </a:spcBef>
              <a:spcAft>
                <a:spcPct val="0"/>
              </a:spcAft>
              <a:defRPr sz="3200">
                <a:solidFill>
                  <a:srgbClr val="4D4D4D"/>
                </a:solidFill>
                <a:latin typeface="Arial" charset="0"/>
              </a:defRPr>
            </a:lvl2pPr>
            <a:lvl3pPr algn="l" rtl="0" eaLnBrk="0" fontAlgn="base" hangingPunct="0">
              <a:spcBef>
                <a:spcPct val="0"/>
              </a:spcBef>
              <a:spcAft>
                <a:spcPct val="0"/>
              </a:spcAft>
              <a:defRPr sz="3200">
                <a:solidFill>
                  <a:srgbClr val="4D4D4D"/>
                </a:solidFill>
                <a:latin typeface="Arial" charset="0"/>
              </a:defRPr>
            </a:lvl3pPr>
            <a:lvl4pPr algn="l" rtl="0" eaLnBrk="0" fontAlgn="base" hangingPunct="0">
              <a:spcBef>
                <a:spcPct val="0"/>
              </a:spcBef>
              <a:spcAft>
                <a:spcPct val="0"/>
              </a:spcAft>
              <a:defRPr sz="3200">
                <a:solidFill>
                  <a:srgbClr val="4D4D4D"/>
                </a:solidFill>
                <a:latin typeface="Arial" charset="0"/>
              </a:defRPr>
            </a:lvl4pPr>
            <a:lvl5pPr algn="l" rtl="0" eaLnBrk="0" fontAlgn="base" hangingPunct="0">
              <a:spcBef>
                <a:spcPct val="0"/>
              </a:spcBef>
              <a:spcAft>
                <a:spcPct val="0"/>
              </a:spcAft>
              <a:defRPr sz="3200">
                <a:solidFill>
                  <a:srgbClr val="4D4D4D"/>
                </a:solidFill>
                <a:latin typeface="Arial" charset="0"/>
              </a:defRPr>
            </a:lvl5pPr>
            <a:lvl6pPr marL="457200" algn="l" rtl="0" fontAlgn="base">
              <a:spcBef>
                <a:spcPct val="0"/>
              </a:spcBef>
              <a:spcAft>
                <a:spcPct val="0"/>
              </a:spcAft>
              <a:defRPr sz="3600">
                <a:solidFill>
                  <a:srgbClr val="4D4D4D"/>
                </a:solidFill>
                <a:latin typeface="Arial" charset="0"/>
              </a:defRPr>
            </a:lvl6pPr>
            <a:lvl7pPr marL="914400" algn="l" rtl="0" fontAlgn="base">
              <a:spcBef>
                <a:spcPct val="0"/>
              </a:spcBef>
              <a:spcAft>
                <a:spcPct val="0"/>
              </a:spcAft>
              <a:defRPr sz="3600">
                <a:solidFill>
                  <a:srgbClr val="4D4D4D"/>
                </a:solidFill>
                <a:latin typeface="Arial" charset="0"/>
              </a:defRPr>
            </a:lvl7pPr>
            <a:lvl8pPr marL="1371600" algn="l" rtl="0" fontAlgn="base">
              <a:spcBef>
                <a:spcPct val="0"/>
              </a:spcBef>
              <a:spcAft>
                <a:spcPct val="0"/>
              </a:spcAft>
              <a:defRPr sz="3600">
                <a:solidFill>
                  <a:srgbClr val="4D4D4D"/>
                </a:solidFill>
                <a:latin typeface="Arial" charset="0"/>
              </a:defRPr>
            </a:lvl8pPr>
            <a:lvl9pPr marL="1828800" algn="l" rtl="0" fontAlgn="base">
              <a:spcBef>
                <a:spcPct val="0"/>
              </a:spcBef>
              <a:spcAft>
                <a:spcPct val="0"/>
              </a:spcAft>
              <a:defRPr sz="3600">
                <a:solidFill>
                  <a:srgbClr val="4D4D4D"/>
                </a:solidFill>
                <a:latin typeface="Arial" charset="0"/>
              </a:defRPr>
            </a:lvl9pPr>
          </a:lstStyle>
          <a:p>
            <a:pPr algn="ctr">
              <a:defRPr/>
            </a:pPr>
            <a:r>
              <a:rPr lang="en-AU" altLang="en-US" sz="2000" kern="0" cap="small" dirty="0">
                <a:solidFill>
                  <a:schemeClr val="tx1"/>
                </a:solidFill>
                <a:latin typeface="Calibri" panose="020F0502020204030204" pitchFamily="34" charset="0"/>
              </a:rPr>
              <a:t>Domestic, Family Violence and Vulnerable Persons Unit</a:t>
            </a:r>
            <a:br>
              <a:rPr lang="en-AU" altLang="en-US" sz="2000" kern="0" cap="small" dirty="0">
                <a:solidFill>
                  <a:schemeClr val="tx1"/>
                </a:solidFill>
                <a:latin typeface="Calibri" panose="020F0502020204030204" pitchFamily="34" charset="0"/>
              </a:rPr>
            </a:br>
            <a:r>
              <a:rPr lang="en-AU" altLang="en-US" sz="2000" kern="0" cap="small" dirty="0">
                <a:solidFill>
                  <a:schemeClr val="tx1"/>
                </a:solidFill>
                <a:latin typeface="Calibri" panose="020F0502020204030204" pitchFamily="34" charset="0"/>
              </a:rPr>
              <a:t>Community Contact Command</a:t>
            </a:r>
            <a:endParaRPr lang="en-AU" altLang="en-US" sz="3149" kern="0" cap="small" dirty="0">
              <a:solidFill>
                <a:schemeClr val="tx1"/>
              </a:solidFill>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dirty="0">
                <a:latin typeface="Book Antiqua" panose="02040602050305030304" pitchFamily="18" charset="0"/>
              </a:rPr>
              <a:t>Criminal Code Act 1899 – Section 315A</a:t>
            </a:r>
            <a:endParaRPr lang="en-AU" sz="2000" dirty="0">
              <a:latin typeface="Book Antiqua" panose="02040602050305030304" pitchFamily="18" charset="0"/>
            </a:endParaRPr>
          </a:p>
        </p:txBody>
      </p:sp>
      <p:sp>
        <p:nvSpPr>
          <p:cNvPr id="3" name="Content Placeholder 2"/>
          <p:cNvSpPr>
            <a:spLocks noGrp="1"/>
          </p:cNvSpPr>
          <p:nvPr>
            <p:ph idx="1"/>
          </p:nvPr>
        </p:nvSpPr>
        <p:spPr/>
        <p:txBody>
          <a:bodyPr/>
          <a:lstStyle/>
          <a:p>
            <a:r>
              <a:rPr lang="en-AU" sz="2000" dirty="0">
                <a:latin typeface="Book Antiqua" panose="02040602050305030304" pitchFamily="18" charset="0"/>
              </a:rPr>
              <a:t>Attempted choking, suffocation or strangulation is captured by the general attempts provision in s.535 of the Criminal Code.</a:t>
            </a: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The defence of Provocation does not apply - pursuant to s.315A(2), assault is not an element of this offence, and hence provocation under ss.268 and 269 of the Criminal Code has no application to this offence</a:t>
            </a:r>
          </a:p>
          <a:p>
            <a:endParaRPr lang="en-AU" sz="2000" dirty="0">
              <a:latin typeface="Book Antiqua" panose="02040602050305030304" pitchFamily="18" charset="0"/>
            </a:endParaRPr>
          </a:p>
          <a:p>
            <a:endParaRPr lang="en-AU" sz="2000" dirty="0">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10</a:t>
            </a:fld>
            <a:endParaRPr lang="en-AU" altLang="en-US"/>
          </a:p>
        </p:txBody>
      </p:sp>
    </p:spTree>
    <p:extLst>
      <p:ext uri="{BB962C8B-B14F-4D97-AF65-F5344CB8AC3E}">
        <p14:creationId xmlns:p14="http://schemas.microsoft.com/office/powerpoint/2010/main" val="3080607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r>
              <a:rPr lang="en-AU" sz="2000" dirty="0">
                <a:latin typeface="Book Antiqua" panose="02040602050305030304" pitchFamily="18" charset="0"/>
              </a:rPr>
              <a:t>In December 2015, the Council of Australian Government (COAG) agreed to introduce a National Domestic Violence Order Scheme (NDVOS).</a:t>
            </a: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The aim of this scheme is to increase protection for victims of domestic and family violence across </a:t>
            </a:r>
            <a:r>
              <a:rPr lang="en-AU" sz="2000">
                <a:latin typeface="Book Antiqua" panose="02040602050305030304" pitchFamily="18" charset="0"/>
              </a:rPr>
              <a:t>Australian borders </a:t>
            </a:r>
            <a:r>
              <a:rPr lang="en-AU" sz="2000" dirty="0">
                <a:latin typeface="Book Antiqua" panose="02040602050305030304" pitchFamily="18" charset="0"/>
              </a:rPr>
              <a:t>by providing a domestic violence order (DVO) issued in one jurisdiction will be automatically recognised and enforceable in any other Australian State or Territory. </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11</a:t>
            </a:fld>
            <a:endParaRPr lang="en-AU" altLang="en-US"/>
          </a:p>
        </p:txBody>
      </p:sp>
    </p:spTree>
    <p:extLst>
      <p:ext uri="{BB962C8B-B14F-4D97-AF65-F5344CB8AC3E}">
        <p14:creationId xmlns:p14="http://schemas.microsoft.com/office/powerpoint/2010/main" val="3548370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r>
              <a:rPr lang="en-AU" sz="2000" dirty="0">
                <a:latin typeface="Book Antiqua" panose="02040602050305030304" pitchFamily="18" charset="0"/>
              </a:rPr>
              <a:t>Model laws were developed and legislation has been developed and passed by each State and Territory. In Queensland, the relevant legislative amendments are contained in the Domestic and Family Violence Protection and other Legislation Amendment Act 2016.</a:t>
            </a:r>
          </a:p>
          <a:p>
            <a:endParaRPr lang="en-AU" sz="2000" dirty="0">
              <a:latin typeface="Book Antiqua" panose="02040602050305030304" pitchFamily="18" charset="0"/>
            </a:endParaRPr>
          </a:p>
          <a:p>
            <a:r>
              <a:rPr lang="en-AU" sz="2000" dirty="0">
                <a:latin typeface="Book Antiqua" panose="02040602050305030304" pitchFamily="18" charset="0"/>
              </a:rPr>
              <a:t>NDVOS does not introduce consistent domestic and family violence laws. Each State and Territory have domestic and family violence laws unique to that jurisdiction.</a:t>
            </a: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NDVOS will not lead to any standardisation of the conditions which appear on the domestic violence orders of the different jurisdictions, including those which are mandated as standard conditions on their orders.</a:t>
            </a:r>
          </a:p>
          <a:p>
            <a:pPr marL="0" indent="0">
              <a:buNone/>
            </a:pPr>
            <a:endParaRPr lang="en-AU" sz="2000" dirty="0">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12</a:t>
            </a:fld>
            <a:endParaRPr lang="en-AU" altLang="en-US"/>
          </a:p>
        </p:txBody>
      </p:sp>
    </p:spTree>
    <p:extLst>
      <p:ext uri="{BB962C8B-B14F-4D97-AF65-F5344CB8AC3E}">
        <p14:creationId xmlns:p14="http://schemas.microsoft.com/office/powerpoint/2010/main" val="3185462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pPr marL="0" indent="0">
              <a:buNone/>
            </a:pPr>
            <a:r>
              <a:rPr lang="en-AU" sz="2000" b="1" dirty="0">
                <a:latin typeface="Book Antiqua" panose="02040602050305030304" pitchFamily="18" charset="0"/>
              </a:rPr>
              <a:t>176A Interstate and foreign DVOs are recognised interstate</a:t>
            </a:r>
          </a:p>
          <a:p>
            <a:pPr marL="0" indent="0">
              <a:buNone/>
            </a:pPr>
            <a:r>
              <a:rPr lang="en-AU" sz="2000" b="1" dirty="0">
                <a:latin typeface="Book Antiqua" panose="02040602050305030304" pitchFamily="18" charset="0"/>
              </a:rPr>
              <a:t>Orders</a:t>
            </a:r>
          </a:p>
          <a:p>
            <a:pPr marL="0" indent="0">
              <a:buNone/>
            </a:pPr>
            <a:endParaRPr lang="en-AU" sz="2000" b="1" dirty="0">
              <a:latin typeface="Book Antiqua" panose="02040602050305030304" pitchFamily="18" charset="0"/>
            </a:endParaRPr>
          </a:p>
          <a:p>
            <a:pPr marL="0" indent="0">
              <a:buNone/>
            </a:pPr>
            <a:r>
              <a:rPr lang="en-AU" sz="2000" dirty="0">
                <a:latin typeface="Book Antiqua" panose="02040602050305030304" pitchFamily="18" charset="0"/>
              </a:rPr>
              <a:t>(1) Each of the following is a recognised interstate order—</a:t>
            </a:r>
          </a:p>
          <a:p>
            <a:pPr marL="0" indent="0">
              <a:buNone/>
            </a:pPr>
            <a:r>
              <a:rPr lang="en-AU" sz="2000" dirty="0">
                <a:latin typeface="Book Antiqua" panose="02040602050305030304" pitchFamily="18" charset="0"/>
              </a:rPr>
              <a:t>(a) an interstate order made in a participating jurisdiction;</a:t>
            </a:r>
          </a:p>
          <a:p>
            <a:pPr marL="0" indent="0">
              <a:buNone/>
            </a:pPr>
            <a:r>
              <a:rPr lang="en-AU" sz="2000" dirty="0">
                <a:latin typeface="Book Antiqua" panose="02040602050305030304" pitchFamily="18" charset="0"/>
              </a:rPr>
              <a:t>(b) a registered foreign order registered in a participating</a:t>
            </a:r>
          </a:p>
          <a:p>
            <a:pPr marL="0" indent="0">
              <a:buNone/>
            </a:pPr>
            <a:r>
              <a:rPr lang="en-AU" sz="2000" dirty="0">
                <a:latin typeface="Book Antiqua" panose="02040602050305030304" pitchFamily="18" charset="0"/>
              </a:rPr>
              <a:t>jurisdiction.</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Note—</a:t>
            </a:r>
          </a:p>
          <a:p>
            <a:pPr marL="0" indent="0">
              <a:buNone/>
            </a:pPr>
            <a:r>
              <a:rPr lang="en-AU" sz="2000" dirty="0">
                <a:latin typeface="Book Antiqua" panose="02040602050305030304" pitchFamily="18" charset="0"/>
              </a:rPr>
              <a:t>The corresponding laws of other participating jurisdictions treat</a:t>
            </a:r>
          </a:p>
          <a:p>
            <a:pPr marL="0" indent="0">
              <a:buNone/>
            </a:pPr>
            <a:r>
              <a:rPr lang="en-AU" sz="2000" dirty="0">
                <a:latin typeface="Book Antiqua" panose="02040602050305030304" pitchFamily="18" charset="0"/>
              </a:rPr>
              <a:t>domestic violence orders made, and police protection notices and</a:t>
            </a:r>
          </a:p>
          <a:p>
            <a:pPr marL="0" indent="0">
              <a:buNone/>
            </a:pPr>
            <a:r>
              <a:rPr lang="en-AU" sz="2000" dirty="0">
                <a:latin typeface="Book Antiqua" panose="02040602050305030304" pitchFamily="18" charset="0"/>
              </a:rPr>
              <a:t>release conditions issued, in Queensland as recognised interstate orders for the purposes of those laws. </a:t>
            </a:r>
            <a:endParaRPr lang="en-AU" sz="2000" b="1" dirty="0">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13</a:t>
            </a:fld>
            <a:endParaRPr lang="en-AU" altLang="en-US"/>
          </a:p>
        </p:txBody>
      </p:sp>
    </p:spTree>
    <p:extLst>
      <p:ext uri="{BB962C8B-B14F-4D97-AF65-F5344CB8AC3E}">
        <p14:creationId xmlns:p14="http://schemas.microsoft.com/office/powerpoint/2010/main" val="3532128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pPr marL="0" lvl="0" indent="0">
              <a:buClr>
                <a:srgbClr val="00007D"/>
              </a:buClr>
              <a:buNone/>
            </a:pPr>
            <a:r>
              <a:rPr lang="en-AU" sz="2000" b="1" dirty="0">
                <a:solidFill>
                  <a:srgbClr val="000000"/>
                </a:solidFill>
                <a:latin typeface="Book Antiqua" panose="02040602050305030304" pitchFamily="18" charset="0"/>
              </a:rPr>
              <a:t>176D Recognised interstate order may be enforced</a:t>
            </a:r>
          </a:p>
          <a:p>
            <a:pPr marL="0" lvl="0" indent="0">
              <a:buClr>
                <a:srgbClr val="00007D"/>
              </a:buClr>
              <a:buNone/>
            </a:pPr>
            <a:endParaRPr lang="en-AU" sz="2000" b="1" dirty="0">
              <a:solidFill>
                <a:srgbClr val="000000"/>
              </a:solidFill>
              <a:latin typeface="Book Antiqua" panose="02040602050305030304" pitchFamily="18" charset="0"/>
            </a:endParaRPr>
          </a:p>
          <a:p>
            <a:pPr marL="0" lvl="0" indent="0">
              <a:lnSpc>
                <a:spcPct val="150000"/>
              </a:lnSpc>
              <a:buClr>
                <a:srgbClr val="00007D"/>
              </a:buClr>
              <a:buNone/>
            </a:pPr>
            <a:r>
              <a:rPr lang="en-AU" sz="2000" dirty="0">
                <a:solidFill>
                  <a:srgbClr val="000000"/>
                </a:solidFill>
                <a:latin typeface="Book Antiqua" panose="02040602050305030304" pitchFamily="18" charset="0"/>
              </a:rPr>
              <a:t>(1) A recognised interstate order that has been properly notified</a:t>
            </a:r>
          </a:p>
          <a:p>
            <a:pPr marL="0" lvl="0" indent="0">
              <a:lnSpc>
                <a:spcPct val="150000"/>
              </a:lnSpc>
              <a:buClr>
                <a:srgbClr val="00007D"/>
              </a:buClr>
              <a:buNone/>
            </a:pPr>
            <a:r>
              <a:rPr lang="en-AU" sz="2000" dirty="0">
                <a:solidFill>
                  <a:srgbClr val="000000"/>
                </a:solidFill>
                <a:latin typeface="Book Antiqua" panose="02040602050305030304" pitchFamily="18" charset="0"/>
              </a:rPr>
              <a:t>under the law of the State in which it was made—</a:t>
            </a:r>
          </a:p>
          <a:p>
            <a:pPr marL="0" lvl="0" indent="0">
              <a:lnSpc>
                <a:spcPct val="150000"/>
              </a:lnSpc>
              <a:buClr>
                <a:srgbClr val="00007D"/>
              </a:buClr>
              <a:buNone/>
            </a:pPr>
            <a:r>
              <a:rPr lang="en-AU" sz="2000" dirty="0">
                <a:solidFill>
                  <a:srgbClr val="000000"/>
                </a:solidFill>
                <a:latin typeface="Book Antiqua" panose="02040602050305030304" pitchFamily="18" charset="0"/>
              </a:rPr>
              <a:t>(a) has the same effect as a local order; and</a:t>
            </a:r>
          </a:p>
          <a:p>
            <a:pPr marL="0" lvl="0" indent="0">
              <a:lnSpc>
                <a:spcPct val="150000"/>
              </a:lnSpc>
              <a:buClr>
                <a:srgbClr val="00007D"/>
              </a:buClr>
              <a:buNone/>
            </a:pPr>
            <a:r>
              <a:rPr lang="en-AU" sz="2000" dirty="0">
                <a:solidFill>
                  <a:srgbClr val="000000"/>
                </a:solidFill>
                <a:latin typeface="Book Antiqua" panose="02040602050305030304" pitchFamily="18" charset="0"/>
              </a:rPr>
              <a:t>(b) may be enforced against a respondent as if it were a local order that had been properly notified under this Act.</a:t>
            </a:r>
          </a:p>
          <a:p>
            <a:endParaRPr lang="en-AU" sz="2000" dirty="0">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14</a:t>
            </a:fld>
            <a:endParaRPr lang="en-AU" altLang="en-US"/>
          </a:p>
        </p:txBody>
      </p:sp>
    </p:spTree>
    <p:extLst>
      <p:ext uri="{BB962C8B-B14F-4D97-AF65-F5344CB8AC3E}">
        <p14:creationId xmlns:p14="http://schemas.microsoft.com/office/powerpoint/2010/main" val="3809752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pPr marL="0" indent="0">
              <a:buNone/>
            </a:pPr>
            <a:r>
              <a:rPr lang="en-AU" sz="2000" b="1" dirty="0">
                <a:latin typeface="Book Antiqua" panose="02040602050305030304" pitchFamily="18" charset="0"/>
              </a:rPr>
              <a:t>176E Penalty for contravention</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(1) This section applies for the purpose of working out the</a:t>
            </a:r>
          </a:p>
          <a:p>
            <a:pPr marL="0" indent="0">
              <a:buNone/>
            </a:pPr>
            <a:r>
              <a:rPr lang="en-AU" sz="2000" dirty="0">
                <a:latin typeface="Book Antiqua" panose="02040602050305030304" pitchFamily="18" charset="0"/>
              </a:rPr>
              <a:t>maximum penalty for an offence of contravening a recognised</a:t>
            </a:r>
          </a:p>
          <a:p>
            <a:pPr marL="0" indent="0">
              <a:buNone/>
            </a:pPr>
            <a:r>
              <a:rPr lang="en-AU" sz="2000" dirty="0">
                <a:latin typeface="Book Antiqua" panose="02040602050305030304" pitchFamily="18" charset="0"/>
              </a:rPr>
              <a:t>interstate order.</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(2) A previous contravention of a recognised interstate order that</a:t>
            </a:r>
          </a:p>
          <a:p>
            <a:pPr marL="0" indent="0">
              <a:buNone/>
            </a:pPr>
            <a:r>
              <a:rPr lang="en-AU" sz="2000" dirty="0">
                <a:latin typeface="Book Antiqua" panose="02040602050305030304" pitchFamily="18" charset="0"/>
              </a:rPr>
              <a:t>constituted an offence is to be treated as a previous offence of</a:t>
            </a:r>
          </a:p>
          <a:p>
            <a:pPr marL="0" indent="0">
              <a:buNone/>
            </a:pPr>
            <a:r>
              <a:rPr lang="en-AU" sz="2000" dirty="0">
                <a:latin typeface="Book Antiqua" panose="02040602050305030304" pitchFamily="18" charset="0"/>
              </a:rPr>
              <a:t>contravening a local order.</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15</a:t>
            </a:fld>
            <a:endParaRPr lang="en-AU" altLang="en-US"/>
          </a:p>
        </p:txBody>
      </p:sp>
    </p:spTree>
    <p:extLst>
      <p:ext uri="{BB962C8B-B14F-4D97-AF65-F5344CB8AC3E}">
        <p14:creationId xmlns:p14="http://schemas.microsoft.com/office/powerpoint/2010/main" val="7269149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r>
              <a:rPr lang="en-AU" sz="2000" dirty="0">
                <a:latin typeface="Book Antiqua" panose="02040602050305030304" pitchFamily="18" charset="0"/>
              </a:rPr>
              <a:t>Q - Does an interstate offence of a Breach of Domestic Violence Order (or equivalent) need to be included in a QP 0041A Notice Of Intention To Allege Previous Convictions?</a:t>
            </a: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A - If the breach occurred after 25 November 2017, and if the defendant had a conviction in another State (or Territory) for breaching a DVO (a ‘recognised interstate order’) and if that order was also made after 25 November 2017, then the breach would constitute the offence against  s 177(1)(a) the aggravated offence and a notice to allege previous conviction – alleging the interstate conviction – must be served on the defendant. </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16</a:t>
            </a:fld>
            <a:endParaRPr lang="en-AU" altLang="en-US"/>
          </a:p>
        </p:txBody>
      </p:sp>
    </p:spTree>
    <p:extLst>
      <p:ext uri="{BB962C8B-B14F-4D97-AF65-F5344CB8AC3E}">
        <p14:creationId xmlns:p14="http://schemas.microsoft.com/office/powerpoint/2010/main" val="4207206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pPr marL="0" indent="0">
              <a:buNone/>
            </a:pPr>
            <a:r>
              <a:rPr lang="en-AU" sz="2000" b="1" dirty="0">
                <a:latin typeface="Book Antiqua" panose="02040602050305030304" pitchFamily="18" charset="0"/>
              </a:rPr>
              <a:t>176F Licences, permits and other authorisations</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(1) This section applies if a law of Queensland (a relevant law)</a:t>
            </a:r>
          </a:p>
          <a:p>
            <a:pPr marL="0" indent="0">
              <a:buNone/>
            </a:pPr>
            <a:r>
              <a:rPr lang="en-AU" sz="2000" dirty="0">
                <a:latin typeface="Book Antiqua" panose="02040602050305030304" pitchFamily="18" charset="0"/>
              </a:rPr>
              <a:t>restricts the grant of an authorisation, or authorises or requires</a:t>
            </a:r>
          </a:p>
          <a:p>
            <a:pPr marL="0" indent="0">
              <a:buNone/>
            </a:pPr>
            <a:r>
              <a:rPr lang="en-AU" sz="2000" dirty="0">
                <a:latin typeface="Book Antiqua" panose="02040602050305030304" pitchFamily="18" charset="0"/>
              </a:rPr>
              <a:t>an authorisation to be suspended or revoked, if a person is or</a:t>
            </a:r>
          </a:p>
          <a:p>
            <a:pPr marL="0" indent="0">
              <a:buNone/>
            </a:pPr>
            <a:r>
              <a:rPr lang="en-AU" sz="2000" dirty="0">
                <a:latin typeface="Book Antiqua" panose="02040602050305030304" pitchFamily="18" charset="0"/>
              </a:rPr>
              <a:t>has been named as a respondent in a local order.</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(2) The relevant law applies to a person who is or has been named</a:t>
            </a:r>
          </a:p>
          <a:p>
            <a:pPr marL="0" indent="0">
              <a:buNone/>
            </a:pPr>
            <a:r>
              <a:rPr lang="en-AU" sz="2000" dirty="0">
                <a:latin typeface="Book Antiqua" panose="02040602050305030304" pitchFamily="18" charset="0"/>
              </a:rPr>
              <a:t>as a respondent in a recognised interstate order as if it were a</a:t>
            </a:r>
          </a:p>
          <a:p>
            <a:pPr marL="0" indent="0">
              <a:buNone/>
            </a:pPr>
            <a:r>
              <a:rPr lang="en-AU" sz="2000" dirty="0">
                <a:latin typeface="Book Antiqua" panose="02040602050305030304" pitchFamily="18" charset="0"/>
              </a:rPr>
              <a:t>local order.</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17</a:t>
            </a:fld>
            <a:endParaRPr lang="en-AU" altLang="en-US"/>
          </a:p>
        </p:txBody>
      </p:sp>
    </p:spTree>
    <p:extLst>
      <p:ext uri="{BB962C8B-B14F-4D97-AF65-F5344CB8AC3E}">
        <p14:creationId xmlns:p14="http://schemas.microsoft.com/office/powerpoint/2010/main" val="3081545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National Domestic Violence Order Scheme </a:t>
            </a:r>
          </a:p>
        </p:txBody>
      </p:sp>
      <p:sp>
        <p:nvSpPr>
          <p:cNvPr id="3" name="Content Placeholder 2"/>
          <p:cNvSpPr>
            <a:spLocks noGrp="1"/>
          </p:cNvSpPr>
          <p:nvPr>
            <p:ph idx="1"/>
          </p:nvPr>
        </p:nvSpPr>
        <p:spPr/>
        <p:txBody>
          <a:bodyPr/>
          <a:lstStyle/>
          <a:p>
            <a:pPr marL="0" indent="0">
              <a:buNone/>
            </a:pPr>
            <a:r>
              <a:rPr lang="en-AU" sz="2000" b="1" dirty="0">
                <a:latin typeface="Book Antiqua" panose="02040602050305030304" pitchFamily="18" charset="0"/>
              </a:rPr>
              <a:t>176I Application for variation of recognised interstate order</a:t>
            </a:r>
          </a:p>
          <a:p>
            <a:pPr marL="0" indent="0">
              <a:buNone/>
            </a:pPr>
            <a:endParaRPr lang="en-AU" sz="2000" b="1" dirty="0">
              <a:latin typeface="Book Antiqua" panose="02040602050305030304" pitchFamily="18" charset="0"/>
            </a:endParaRPr>
          </a:p>
          <a:p>
            <a:pPr marL="0" indent="0">
              <a:buNone/>
            </a:pPr>
            <a:r>
              <a:rPr lang="en-AU" sz="2000" dirty="0">
                <a:latin typeface="Book Antiqua" panose="02040602050305030304" pitchFamily="18" charset="0"/>
              </a:rPr>
              <a:t>(1) An application (a variation application) to vary a recognised</a:t>
            </a:r>
          </a:p>
          <a:p>
            <a:pPr marL="0" indent="0">
              <a:buNone/>
            </a:pPr>
            <a:r>
              <a:rPr lang="en-AU" sz="2000" dirty="0">
                <a:latin typeface="Book Antiqua" panose="02040602050305030304" pitchFamily="18" charset="0"/>
              </a:rPr>
              <a:t>interstate order may be made to a court—</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	(a) as if it were an application under section 86 for a</a:t>
            </a:r>
          </a:p>
          <a:p>
            <a:pPr marL="0" indent="0">
              <a:buNone/>
            </a:pPr>
            <a:r>
              <a:rPr lang="en-AU" sz="2000" dirty="0">
                <a:latin typeface="Book Antiqua" panose="02040602050305030304" pitchFamily="18" charset="0"/>
              </a:rPr>
              <a:t>	      variation of a local order; and</a:t>
            </a:r>
          </a:p>
          <a:p>
            <a:pPr marL="0" indent="0">
              <a:buNone/>
            </a:pPr>
            <a:endParaRPr lang="en-AU" sz="2000" dirty="0">
              <a:latin typeface="Book Antiqua" panose="02040602050305030304" pitchFamily="18" charset="0"/>
            </a:endParaRPr>
          </a:p>
          <a:p>
            <a:pPr marL="0" indent="0">
              <a:buNone/>
            </a:pPr>
            <a:r>
              <a:rPr lang="en-AU" sz="2000" dirty="0">
                <a:latin typeface="Book Antiqua" panose="02040602050305030304" pitchFamily="18" charset="0"/>
              </a:rPr>
              <a:t>	(b) by a person who would be able to make the application</a:t>
            </a:r>
          </a:p>
          <a:p>
            <a:pPr marL="0" indent="0">
              <a:buNone/>
            </a:pPr>
            <a:r>
              <a:rPr lang="en-AU" sz="2000" dirty="0">
                <a:latin typeface="Book Antiqua" panose="02040602050305030304" pitchFamily="18" charset="0"/>
              </a:rPr>
              <a:t>	under that section if the recognised interstate order were</a:t>
            </a:r>
          </a:p>
          <a:p>
            <a:pPr marL="0" indent="0">
              <a:buNone/>
            </a:pPr>
            <a:r>
              <a:rPr lang="en-AU" sz="2000" dirty="0">
                <a:latin typeface="Book Antiqua" panose="02040602050305030304" pitchFamily="18" charset="0"/>
              </a:rPr>
              <a:t>	a local order.</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18</a:t>
            </a:fld>
            <a:endParaRPr lang="en-AU" altLang="en-US"/>
          </a:p>
        </p:txBody>
      </p:sp>
    </p:spTree>
    <p:extLst>
      <p:ext uri="{BB962C8B-B14F-4D97-AF65-F5344CB8AC3E}">
        <p14:creationId xmlns:p14="http://schemas.microsoft.com/office/powerpoint/2010/main" val="780217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9372D1-DEED-42FD-B427-F1198E5691BC}"/>
              </a:ext>
            </a:extLst>
          </p:cNvPr>
          <p:cNvSpPr>
            <a:spLocks noGrp="1"/>
          </p:cNvSpPr>
          <p:nvPr>
            <p:ph type="title"/>
          </p:nvPr>
        </p:nvSpPr>
        <p:spPr/>
        <p:txBody>
          <a:bodyPr/>
          <a:lstStyle/>
          <a:p>
            <a:pPr algn="ctr"/>
            <a:r>
              <a:rPr lang="en-AU" dirty="0">
                <a:solidFill>
                  <a:srgbClr val="FF0000"/>
                </a:solidFill>
              </a:rPr>
              <a:t>CAVEAT</a:t>
            </a:r>
          </a:p>
        </p:txBody>
      </p:sp>
      <p:sp>
        <p:nvSpPr>
          <p:cNvPr id="3" name="Content Placeholder 2">
            <a:extLst>
              <a:ext uri="{FF2B5EF4-FFF2-40B4-BE49-F238E27FC236}">
                <a16:creationId xmlns:a16="http://schemas.microsoft.com/office/drawing/2014/main" xmlns="" id="{4E2BA63F-6630-484F-89AB-1CDC107C023A}"/>
              </a:ext>
            </a:extLst>
          </p:cNvPr>
          <p:cNvSpPr>
            <a:spLocks noGrp="1"/>
          </p:cNvSpPr>
          <p:nvPr>
            <p:ph idx="1"/>
          </p:nvPr>
        </p:nvSpPr>
        <p:spPr/>
        <p:txBody>
          <a:bodyPr/>
          <a:lstStyle/>
          <a:p>
            <a:pPr marL="0" indent="0" algn="ctr">
              <a:buNone/>
            </a:pPr>
            <a:r>
              <a:rPr lang="en-AU" dirty="0">
                <a:solidFill>
                  <a:srgbClr val="FF0000"/>
                </a:solidFill>
              </a:rPr>
              <a:t>The information provided throughout this presentation is not to be disseminated outside of its intended use.</a:t>
            </a:r>
          </a:p>
          <a:p>
            <a:pPr marL="0" indent="0" algn="ctr">
              <a:buNone/>
            </a:pPr>
            <a:r>
              <a:rPr lang="en-AU" dirty="0">
                <a:solidFill>
                  <a:srgbClr val="FF0000"/>
                </a:solidFill>
              </a:rPr>
              <a:t> </a:t>
            </a:r>
          </a:p>
          <a:p>
            <a:pPr marL="0" indent="0" algn="ctr">
              <a:buNone/>
            </a:pPr>
            <a:r>
              <a:rPr lang="en-AU" dirty="0">
                <a:solidFill>
                  <a:srgbClr val="FF0000"/>
                </a:solidFill>
              </a:rPr>
              <a:t>If you wish to use any of the information contained in </a:t>
            </a:r>
            <a:r>
              <a:rPr lang="en-AU">
                <a:solidFill>
                  <a:srgbClr val="FF0000"/>
                </a:solidFill>
              </a:rPr>
              <a:t>the presentation </a:t>
            </a:r>
            <a:r>
              <a:rPr lang="en-AU" dirty="0">
                <a:solidFill>
                  <a:srgbClr val="FF0000"/>
                </a:solidFill>
              </a:rPr>
              <a:t>please contact the Queensland Police Service Domestic, Family Violence and Vulnerable Persons Unit for approval.</a:t>
            </a:r>
          </a:p>
          <a:p>
            <a:endParaRPr lang="en-AU" dirty="0"/>
          </a:p>
        </p:txBody>
      </p:sp>
      <p:sp>
        <p:nvSpPr>
          <p:cNvPr id="4" name="Slide Number Placeholder 3">
            <a:extLst>
              <a:ext uri="{FF2B5EF4-FFF2-40B4-BE49-F238E27FC236}">
                <a16:creationId xmlns:a16="http://schemas.microsoft.com/office/drawing/2014/main" xmlns="" id="{F350F8F1-EDDE-45B9-B571-9D4F71FBA321}"/>
              </a:ext>
            </a:extLst>
          </p:cNvPr>
          <p:cNvSpPr>
            <a:spLocks noGrp="1"/>
          </p:cNvSpPr>
          <p:nvPr>
            <p:ph type="sldNum" sz="quarter" idx="10"/>
          </p:nvPr>
        </p:nvSpPr>
        <p:spPr/>
        <p:txBody>
          <a:bodyPr/>
          <a:lstStyle/>
          <a:p>
            <a:pPr>
              <a:defRPr/>
            </a:pPr>
            <a:fld id="{24F3EC73-BF1A-4994-BA00-4D74B8D57BAF}" type="slidenum">
              <a:rPr lang="en-AU" altLang="en-US" smtClean="0"/>
              <a:pPr>
                <a:defRPr/>
              </a:pPr>
              <a:t>19</a:t>
            </a:fld>
            <a:endParaRPr lang="en-AU" altLang="en-US"/>
          </a:p>
        </p:txBody>
      </p:sp>
    </p:spTree>
    <p:extLst>
      <p:ext uri="{BB962C8B-B14F-4D97-AF65-F5344CB8AC3E}">
        <p14:creationId xmlns:p14="http://schemas.microsoft.com/office/powerpoint/2010/main" val="100471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1298EC-CE13-43B3-8E08-4C4AE8E0389B}"/>
              </a:ext>
            </a:extLst>
          </p:cNvPr>
          <p:cNvSpPr>
            <a:spLocks noGrp="1"/>
          </p:cNvSpPr>
          <p:nvPr>
            <p:ph type="title"/>
          </p:nvPr>
        </p:nvSpPr>
        <p:spPr/>
        <p:txBody>
          <a:bodyPr/>
          <a:lstStyle/>
          <a:p>
            <a:pPr algn="ctr"/>
            <a:r>
              <a:rPr lang="en-AU" dirty="0">
                <a:solidFill>
                  <a:srgbClr val="FF0000"/>
                </a:solidFill>
              </a:rPr>
              <a:t>CAVEAT</a:t>
            </a:r>
          </a:p>
        </p:txBody>
      </p:sp>
      <p:sp>
        <p:nvSpPr>
          <p:cNvPr id="3" name="Content Placeholder 2">
            <a:extLst>
              <a:ext uri="{FF2B5EF4-FFF2-40B4-BE49-F238E27FC236}">
                <a16:creationId xmlns:a16="http://schemas.microsoft.com/office/drawing/2014/main" xmlns="" id="{1EFA7EF7-6764-421E-A121-61D3BC5DBF1D}"/>
              </a:ext>
            </a:extLst>
          </p:cNvPr>
          <p:cNvSpPr>
            <a:spLocks noGrp="1"/>
          </p:cNvSpPr>
          <p:nvPr>
            <p:ph idx="1"/>
          </p:nvPr>
        </p:nvSpPr>
        <p:spPr/>
        <p:txBody>
          <a:bodyPr/>
          <a:lstStyle/>
          <a:p>
            <a:pPr marL="0" indent="0" algn="ctr">
              <a:buNone/>
            </a:pPr>
            <a:r>
              <a:rPr lang="en-AU" dirty="0">
                <a:solidFill>
                  <a:srgbClr val="FF0000"/>
                </a:solidFill>
              </a:rPr>
              <a:t>The information provided in the following presentation is not to be disseminated outside of its intended use.</a:t>
            </a:r>
          </a:p>
          <a:p>
            <a:pPr marL="0" indent="0" algn="ctr">
              <a:buNone/>
            </a:pPr>
            <a:r>
              <a:rPr lang="en-AU" dirty="0">
                <a:solidFill>
                  <a:srgbClr val="FF0000"/>
                </a:solidFill>
              </a:rPr>
              <a:t> </a:t>
            </a:r>
          </a:p>
          <a:p>
            <a:pPr marL="0" indent="0" algn="ctr">
              <a:buNone/>
            </a:pPr>
            <a:r>
              <a:rPr lang="en-AU" dirty="0">
                <a:solidFill>
                  <a:srgbClr val="FF0000"/>
                </a:solidFill>
              </a:rPr>
              <a:t>If you wish to use any of the information contained in the following presentation please contact the Queensland Police Service Domestic, Family Violence and Vulnerable Persons Unit for approval.</a:t>
            </a:r>
          </a:p>
          <a:p>
            <a:endParaRPr lang="en-AU" dirty="0"/>
          </a:p>
        </p:txBody>
      </p:sp>
      <p:sp>
        <p:nvSpPr>
          <p:cNvPr id="4" name="Slide Number Placeholder 3">
            <a:extLst>
              <a:ext uri="{FF2B5EF4-FFF2-40B4-BE49-F238E27FC236}">
                <a16:creationId xmlns:a16="http://schemas.microsoft.com/office/drawing/2014/main" xmlns="" id="{F608FF79-0CE5-466C-B53A-2A02B49D6430}"/>
              </a:ext>
            </a:extLst>
          </p:cNvPr>
          <p:cNvSpPr>
            <a:spLocks noGrp="1"/>
          </p:cNvSpPr>
          <p:nvPr>
            <p:ph type="sldNum" sz="quarter" idx="10"/>
          </p:nvPr>
        </p:nvSpPr>
        <p:spPr/>
        <p:txBody>
          <a:bodyPr/>
          <a:lstStyle/>
          <a:p>
            <a:pPr>
              <a:defRPr/>
            </a:pPr>
            <a:fld id="{24F3EC73-BF1A-4994-BA00-4D74B8D57BAF}" type="slidenum">
              <a:rPr lang="en-AU" altLang="en-US" smtClean="0"/>
              <a:pPr>
                <a:defRPr/>
              </a:pPr>
              <a:t>2</a:t>
            </a:fld>
            <a:endParaRPr lang="en-AU" altLang="en-US"/>
          </a:p>
        </p:txBody>
      </p:sp>
    </p:spTree>
    <p:extLst>
      <p:ext uri="{BB962C8B-B14F-4D97-AF65-F5344CB8AC3E}">
        <p14:creationId xmlns:p14="http://schemas.microsoft.com/office/powerpoint/2010/main" val="2004396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9CEFCCD0-4EC0-4A6C-A8FC-C0F627C7AF5D}" type="slidenum">
              <a:rPr lang="en-AU" altLang="en-US" sz="900" smtClean="0">
                <a:solidFill>
                  <a:schemeClr val="bg1"/>
                </a:solidFill>
                <a:latin typeface="Arial Black" panose="020B0A04020102020204" pitchFamily="34" charset="0"/>
              </a:rPr>
              <a:pPr>
                <a:spcBef>
                  <a:spcPct val="0"/>
                </a:spcBef>
                <a:buClrTx/>
                <a:buSzTx/>
                <a:buFontTx/>
                <a:buNone/>
              </a:pPr>
              <a:t>20</a:t>
            </a:fld>
            <a:endParaRPr lang="en-AU" altLang="en-US" sz="900">
              <a:solidFill>
                <a:schemeClr val="bg1"/>
              </a:solidFill>
              <a:latin typeface="Arial Black" panose="020B0A04020102020204" pitchFamily="34" charset="0"/>
            </a:endParaRPr>
          </a:p>
        </p:txBody>
      </p:sp>
      <p:sp>
        <p:nvSpPr>
          <p:cNvPr id="5" name="Title 1"/>
          <p:cNvSpPr txBox="1">
            <a:spLocks/>
          </p:cNvSpPr>
          <p:nvPr/>
        </p:nvSpPr>
        <p:spPr>
          <a:xfrm>
            <a:off x="395288" y="116632"/>
            <a:ext cx="8748712" cy="1656482"/>
          </a:xfrm>
          <a:prstGeom prst="rect">
            <a:avLst/>
          </a:prstGeom>
        </p:spPr>
        <p:txBody>
          <a:bodyPr/>
          <a:lstStyle>
            <a:lvl1pPr algn="l" rtl="0" eaLnBrk="0" fontAlgn="base" hangingPunct="0">
              <a:spcBef>
                <a:spcPct val="0"/>
              </a:spcBef>
              <a:spcAft>
                <a:spcPct val="0"/>
              </a:spcAft>
              <a:defRPr sz="3200">
                <a:solidFill>
                  <a:srgbClr val="4D4D4D"/>
                </a:solidFill>
                <a:latin typeface="+mj-lt"/>
                <a:ea typeface="+mj-ea"/>
                <a:cs typeface="+mj-cs"/>
              </a:defRPr>
            </a:lvl1pPr>
            <a:lvl2pPr algn="l" rtl="0" eaLnBrk="0" fontAlgn="base" hangingPunct="0">
              <a:spcBef>
                <a:spcPct val="0"/>
              </a:spcBef>
              <a:spcAft>
                <a:spcPct val="0"/>
              </a:spcAft>
              <a:defRPr sz="3200">
                <a:solidFill>
                  <a:srgbClr val="4D4D4D"/>
                </a:solidFill>
                <a:latin typeface="Arial" charset="0"/>
              </a:defRPr>
            </a:lvl2pPr>
            <a:lvl3pPr algn="l" rtl="0" eaLnBrk="0" fontAlgn="base" hangingPunct="0">
              <a:spcBef>
                <a:spcPct val="0"/>
              </a:spcBef>
              <a:spcAft>
                <a:spcPct val="0"/>
              </a:spcAft>
              <a:defRPr sz="3200">
                <a:solidFill>
                  <a:srgbClr val="4D4D4D"/>
                </a:solidFill>
                <a:latin typeface="Arial" charset="0"/>
              </a:defRPr>
            </a:lvl3pPr>
            <a:lvl4pPr algn="l" rtl="0" eaLnBrk="0" fontAlgn="base" hangingPunct="0">
              <a:spcBef>
                <a:spcPct val="0"/>
              </a:spcBef>
              <a:spcAft>
                <a:spcPct val="0"/>
              </a:spcAft>
              <a:defRPr sz="3200">
                <a:solidFill>
                  <a:srgbClr val="4D4D4D"/>
                </a:solidFill>
                <a:latin typeface="Arial" charset="0"/>
              </a:defRPr>
            </a:lvl4pPr>
            <a:lvl5pPr algn="l" rtl="0" eaLnBrk="0" fontAlgn="base" hangingPunct="0">
              <a:spcBef>
                <a:spcPct val="0"/>
              </a:spcBef>
              <a:spcAft>
                <a:spcPct val="0"/>
              </a:spcAft>
              <a:defRPr sz="3200">
                <a:solidFill>
                  <a:srgbClr val="4D4D4D"/>
                </a:solidFill>
                <a:latin typeface="Arial" charset="0"/>
              </a:defRPr>
            </a:lvl5pPr>
            <a:lvl6pPr marL="457200" algn="l" rtl="0" fontAlgn="base">
              <a:spcBef>
                <a:spcPct val="0"/>
              </a:spcBef>
              <a:spcAft>
                <a:spcPct val="0"/>
              </a:spcAft>
              <a:defRPr sz="3600">
                <a:solidFill>
                  <a:srgbClr val="4D4D4D"/>
                </a:solidFill>
                <a:latin typeface="Arial" charset="0"/>
              </a:defRPr>
            </a:lvl6pPr>
            <a:lvl7pPr marL="914400" algn="l" rtl="0" fontAlgn="base">
              <a:spcBef>
                <a:spcPct val="0"/>
              </a:spcBef>
              <a:spcAft>
                <a:spcPct val="0"/>
              </a:spcAft>
              <a:defRPr sz="3600">
                <a:solidFill>
                  <a:srgbClr val="4D4D4D"/>
                </a:solidFill>
                <a:latin typeface="Arial" charset="0"/>
              </a:defRPr>
            </a:lvl7pPr>
            <a:lvl8pPr marL="1371600" algn="l" rtl="0" fontAlgn="base">
              <a:spcBef>
                <a:spcPct val="0"/>
              </a:spcBef>
              <a:spcAft>
                <a:spcPct val="0"/>
              </a:spcAft>
              <a:defRPr sz="3600">
                <a:solidFill>
                  <a:srgbClr val="4D4D4D"/>
                </a:solidFill>
                <a:latin typeface="Arial" charset="0"/>
              </a:defRPr>
            </a:lvl8pPr>
            <a:lvl9pPr marL="1828800" algn="l" rtl="0" fontAlgn="base">
              <a:spcBef>
                <a:spcPct val="0"/>
              </a:spcBef>
              <a:spcAft>
                <a:spcPct val="0"/>
              </a:spcAft>
              <a:defRPr sz="3600">
                <a:solidFill>
                  <a:srgbClr val="4D4D4D"/>
                </a:solidFill>
                <a:latin typeface="Arial" charset="0"/>
              </a:defRPr>
            </a:lvl9pPr>
          </a:lstStyle>
          <a:p>
            <a:pPr algn="ctr">
              <a:defRPr/>
            </a:pPr>
            <a:r>
              <a:rPr lang="en-AU" altLang="en-US" sz="2400" cap="small" dirty="0">
                <a:solidFill>
                  <a:schemeClr val="tx1"/>
                </a:solidFill>
                <a:latin typeface="Book Antiqua" panose="02040602050305030304" pitchFamily="18" charset="0"/>
              </a:rPr>
              <a:t>Queensland Police Response to </a:t>
            </a:r>
            <a:br>
              <a:rPr lang="en-AU" altLang="en-US" sz="2400" cap="small" dirty="0">
                <a:solidFill>
                  <a:schemeClr val="tx1"/>
                </a:solidFill>
                <a:latin typeface="Book Antiqua" panose="02040602050305030304" pitchFamily="18" charset="0"/>
              </a:rPr>
            </a:br>
            <a:r>
              <a:rPr lang="en-AU" altLang="en-US" sz="2400" cap="small" dirty="0">
                <a:solidFill>
                  <a:schemeClr val="tx1"/>
                </a:solidFill>
                <a:latin typeface="Book Antiqua" panose="02040602050305030304" pitchFamily="18" charset="0"/>
              </a:rPr>
              <a:t>Domestic and Family Violence:</a:t>
            </a:r>
            <a:br>
              <a:rPr lang="en-AU" altLang="en-US" sz="2400" cap="small" dirty="0">
                <a:solidFill>
                  <a:schemeClr val="tx1"/>
                </a:solidFill>
                <a:latin typeface="Book Antiqua" panose="02040602050305030304" pitchFamily="18" charset="0"/>
              </a:rPr>
            </a:br>
            <a:r>
              <a:rPr lang="en-AU" altLang="en-US" sz="2400" cap="small" dirty="0">
                <a:solidFill>
                  <a:schemeClr val="tx1"/>
                </a:solidFill>
                <a:latin typeface="Book Antiqua" panose="02040602050305030304" pitchFamily="18" charset="0"/>
              </a:rPr>
              <a:t>Strangulation</a:t>
            </a:r>
            <a:endParaRPr lang="en-AU" sz="2400" cap="small" dirty="0">
              <a:solidFill>
                <a:schemeClr val="tx1"/>
              </a:solidFill>
              <a:latin typeface="Book Antiqua" panose="02040602050305030304" pitchFamily="18" charset="0"/>
            </a:endParaRPr>
          </a:p>
        </p:txBody>
      </p:sp>
      <p:sp>
        <p:nvSpPr>
          <p:cNvPr id="20" name="Rectangle 1"/>
          <p:cNvSpPr>
            <a:spLocks noChangeArrowheads="1"/>
          </p:cNvSpPr>
          <p:nvPr/>
        </p:nvSpPr>
        <p:spPr bwMode="auto">
          <a:xfrm>
            <a:off x="377710" y="3352423"/>
            <a:ext cx="7934325" cy="482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marL="0" indent="0" algn="ctr">
              <a:lnSpc>
                <a:spcPts val="2600"/>
              </a:lnSpc>
              <a:spcBef>
                <a:spcPts val="1800"/>
              </a:spcBef>
              <a:spcAft>
                <a:spcPts val="1200"/>
              </a:spcAft>
              <a:buNone/>
            </a:pPr>
            <a:r>
              <a:rPr lang="en-AU" altLang="en-US" sz="4000" dirty="0">
                <a:latin typeface="Book Antiqua" panose="02040602050305030304" pitchFamily="18" charset="0"/>
              </a:rPr>
              <a:t>Thank you</a:t>
            </a:r>
          </a:p>
        </p:txBody>
      </p:sp>
    </p:spTree>
    <p:extLst>
      <p:ext uri="{BB962C8B-B14F-4D97-AF65-F5344CB8AC3E}">
        <p14:creationId xmlns:p14="http://schemas.microsoft.com/office/powerpoint/2010/main" val="3445078094"/>
      </p:ext>
    </p:extLst>
  </p:cSld>
  <p:clrMapOvr>
    <a:masterClrMapping/>
  </p:clrMapOvr>
  <p:transition spd="slow">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STRANGULATION</a:t>
            </a:r>
          </a:p>
        </p:txBody>
      </p:sp>
      <p:sp>
        <p:nvSpPr>
          <p:cNvPr id="3" name="Content Placeholder 2"/>
          <p:cNvSpPr>
            <a:spLocks noGrp="1"/>
          </p:cNvSpPr>
          <p:nvPr>
            <p:ph idx="1"/>
          </p:nvPr>
        </p:nvSpPr>
        <p:spPr/>
        <p:txBody>
          <a:bodyPr/>
          <a:lstStyle/>
          <a:p>
            <a:r>
              <a:rPr lang="en-AU" sz="2000" dirty="0">
                <a:latin typeface="Book Antiqua" panose="02040602050305030304" pitchFamily="18" charset="0"/>
              </a:rPr>
              <a:t>A Special Taskforce on Domestic and Family Violence in Queensland was established in September 2014 to examine Queensland’s domestic and family violence support system.</a:t>
            </a:r>
          </a:p>
          <a:p>
            <a:pPr marL="0" indent="0">
              <a:buNone/>
            </a:pPr>
            <a:endParaRPr lang="en-AU" sz="2000" dirty="0">
              <a:latin typeface="Book Antiqua" panose="02040602050305030304" pitchFamily="18" charset="0"/>
            </a:endParaRP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In February 2015, the Taskforce delivered its report to the Government.</a:t>
            </a:r>
          </a:p>
          <a:p>
            <a:pPr marL="0" indent="0">
              <a:buNone/>
            </a:pPr>
            <a:endParaRPr lang="en-AU" sz="2000" dirty="0">
              <a:latin typeface="Book Antiqua" panose="02040602050305030304" pitchFamily="18" charset="0"/>
            </a:endParaRP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Strangulation was identified as one of the most lethal forms of domestic violence and sexual assault. </a:t>
            </a:r>
          </a:p>
          <a:p>
            <a:endParaRPr lang="en-AU" sz="2000" dirty="0"/>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3</a:t>
            </a:fld>
            <a:endParaRPr lang="en-AU" altLang="en-US"/>
          </a:p>
        </p:txBody>
      </p:sp>
    </p:spTree>
    <p:extLst>
      <p:ext uri="{BB962C8B-B14F-4D97-AF65-F5344CB8AC3E}">
        <p14:creationId xmlns:p14="http://schemas.microsoft.com/office/powerpoint/2010/main" val="485914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sz="2800" dirty="0">
                <a:latin typeface="Book Antiqua" panose="02040602050305030304" pitchFamily="18" charset="0"/>
              </a:rPr>
              <a:t>Not Now, Not Ever</a:t>
            </a:r>
          </a:p>
        </p:txBody>
      </p:sp>
      <p:sp>
        <p:nvSpPr>
          <p:cNvPr id="3" name="Content Placeholder 2"/>
          <p:cNvSpPr>
            <a:spLocks noGrp="1"/>
          </p:cNvSpPr>
          <p:nvPr>
            <p:ph idx="1"/>
          </p:nvPr>
        </p:nvSpPr>
        <p:spPr>
          <a:xfrm>
            <a:off x="1031875" y="1340768"/>
            <a:ext cx="7861300" cy="4896520"/>
          </a:xfrm>
        </p:spPr>
        <p:txBody>
          <a:bodyPr/>
          <a:lstStyle/>
          <a:p>
            <a:pPr>
              <a:lnSpc>
                <a:spcPct val="200000"/>
              </a:lnSpc>
            </a:pPr>
            <a:r>
              <a:rPr lang="en-AU" sz="2000" i="1" dirty="0"/>
              <a:t>… the Taskforce was given evidence that showed that strangulation was a key predictor of domestic homicide. A dedicated offence for this serious and violent act needs to be added to the Code and an appropriate penalty applied that takes into account that the act of strangulation within a domestic and family violence situation is a predicator of escalation and increased risk to the victim. . . . perpetrators must be held to account for their conduct.                                         </a:t>
            </a:r>
            <a:r>
              <a:rPr lang="en-AU" sz="2000" dirty="0"/>
              <a:t>[Bryce 2015]</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4</a:t>
            </a:fld>
            <a:endParaRPr lang="en-AU" altLang="en-US"/>
          </a:p>
        </p:txBody>
      </p:sp>
    </p:spTree>
    <p:extLst>
      <p:ext uri="{BB962C8B-B14F-4D97-AF65-F5344CB8AC3E}">
        <p14:creationId xmlns:p14="http://schemas.microsoft.com/office/powerpoint/2010/main" val="369874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9CEFCCD0-4EC0-4A6C-A8FC-C0F627C7AF5D}" type="slidenum">
              <a:rPr lang="en-AU" altLang="en-US" sz="900" smtClean="0">
                <a:solidFill>
                  <a:schemeClr val="bg1"/>
                </a:solidFill>
                <a:latin typeface="Arial Black" panose="020B0A04020102020204" pitchFamily="34" charset="0"/>
              </a:rPr>
              <a:pPr>
                <a:spcBef>
                  <a:spcPct val="0"/>
                </a:spcBef>
                <a:buClrTx/>
                <a:buSzTx/>
                <a:buFontTx/>
                <a:buNone/>
              </a:pPr>
              <a:t>5</a:t>
            </a:fld>
            <a:endParaRPr lang="en-AU" altLang="en-US" sz="900">
              <a:solidFill>
                <a:schemeClr val="bg1"/>
              </a:solidFill>
              <a:latin typeface="Arial Black" panose="020B0A04020102020204" pitchFamily="34" charset="0"/>
            </a:endParaRPr>
          </a:p>
        </p:txBody>
      </p:sp>
      <p:sp>
        <p:nvSpPr>
          <p:cNvPr id="4" name="Rectangle 1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
        <p:nvSpPr>
          <p:cNvPr id="21" name="Rectangle 21"/>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
        <p:nvSpPr>
          <p:cNvPr id="38" name="Title 1"/>
          <p:cNvSpPr txBox="1">
            <a:spLocks/>
          </p:cNvSpPr>
          <p:nvPr/>
        </p:nvSpPr>
        <p:spPr>
          <a:xfrm>
            <a:off x="539551" y="260350"/>
            <a:ext cx="8569523" cy="811213"/>
          </a:xfrm>
          <a:prstGeom prst="rect">
            <a:avLst/>
          </a:prstGeom>
        </p:spPr>
        <p:txBody>
          <a:bodyPr/>
          <a:lstStyle>
            <a:lvl1pPr algn="l" rtl="0" eaLnBrk="0" fontAlgn="base" hangingPunct="0">
              <a:spcBef>
                <a:spcPct val="0"/>
              </a:spcBef>
              <a:spcAft>
                <a:spcPct val="0"/>
              </a:spcAft>
              <a:defRPr sz="3200">
                <a:solidFill>
                  <a:srgbClr val="4D4D4D"/>
                </a:solidFill>
                <a:latin typeface="+mj-lt"/>
                <a:ea typeface="+mj-ea"/>
                <a:cs typeface="+mj-cs"/>
              </a:defRPr>
            </a:lvl1pPr>
            <a:lvl2pPr algn="l" rtl="0" eaLnBrk="0" fontAlgn="base" hangingPunct="0">
              <a:spcBef>
                <a:spcPct val="0"/>
              </a:spcBef>
              <a:spcAft>
                <a:spcPct val="0"/>
              </a:spcAft>
              <a:defRPr sz="3200">
                <a:solidFill>
                  <a:srgbClr val="4D4D4D"/>
                </a:solidFill>
                <a:latin typeface="Arial" charset="0"/>
              </a:defRPr>
            </a:lvl2pPr>
            <a:lvl3pPr algn="l" rtl="0" eaLnBrk="0" fontAlgn="base" hangingPunct="0">
              <a:spcBef>
                <a:spcPct val="0"/>
              </a:spcBef>
              <a:spcAft>
                <a:spcPct val="0"/>
              </a:spcAft>
              <a:defRPr sz="3200">
                <a:solidFill>
                  <a:srgbClr val="4D4D4D"/>
                </a:solidFill>
                <a:latin typeface="Arial" charset="0"/>
              </a:defRPr>
            </a:lvl3pPr>
            <a:lvl4pPr algn="l" rtl="0" eaLnBrk="0" fontAlgn="base" hangingPunct="0">
              <a:spcBef>
                <a:spcPct val="0"/>
              </a:spcBef>
              <a:spcAft>
                <a:spcPct val="0"/>
              </a:spcAft>
              <a:defRPr sz="3200">
                <a:solidFill>
                  <a:srgbClr val="4D4D4D"/>
                </a:solidFill>
                <a:latin typeface="Arial" charset="0"/>
              </a:defRPr>
            </a:lvl4pPr>
            <a:lvl5pPr algn="l" rtl="0" eaLnBrk="0" fontAlgn="base" hangingPunct="0">
              <a:spcBef>
                <a:spcPct val="0"/>
              </a:spcBef>
              <a:spcAft>
                <a:spcPct val="0"/>
              </a:spcAft>
              <a:defRPr sz="3200">
                <a:solidFill>
                  <a:srgbClr val="4D4D4D"/>
                </a:solidFill>
                <a:latin typeface="Arial" charset="0"/>
              </a:defRPr>
            </a:lvl5pPr>
            <a:lvl6pPr marL="457200" algn="l" rtl="0" fontAlgn="base">
              <a:spcBef>
                <a:spcPct val="0"/>
              </a:spcBef>
              <a:spcAft>
                <a:spcPct val="0"/>
              </a:spcAft>
              <a:defRPr sz="3600">
                <a:solidFill>
                  <a:srgbClr val="4D4D4D"/>
                </a:solidFill>
                <a:latin typeface="Arial" charset="0"/>
              </a:defRPr>
            </a:lvl6pPr>
            <a:lvl7pPr marL="914400" algn="l" rtl="0" fontAlgn="base">
              <a:spcBef>
                <a:spcPct val="0"/>
              </a:spcBef>
              <a:spcAft>
                <a:spcPct val="0"/>
              </a:spcAft>
              <a:defRPr sz="3600">
                <a:solidFill>
                  <a:srgbClr val="4D4D4D"/>
                </a:solidFill>
                <a:latin typeface="Arial" charset="0"/>
              </a:defRPr>
            </a:lvl7pPr>
            <a:lvl8pPr marL="1371600" algn="l" rtl="0" fontAlgn="base">
              <a:spcBef>
                <a:spcPct val="0"/>
              </a:spcBef>
              <a:spcAft>
                <a:spcPct val="0"/>
              </a:spcAft>
              <a:defRPr sz="3600">
                <a:solidFill>
                  <a:srgbClr val="4D4D4D"/>
                </a:solidFill>
                <a:latin typeface="Arial" charset="0"/>
              </a:defRPr>
            </a:lvl8pPr>
            <a:lvl9pPr marL="1828800" algn="l" rtl="0" fontAlgn="base">
              <a:spcBef>
                <a:spcPct val="0"/>
              </a:spcBef>
              <a:spcAft>
                <a:spcPct val="0"/>
              </a:spcAft>
              <a:defRPr sz="3600">
                <a:solidFill>
                  <a:srgbClr val="4D4D4D"/>
                </a:solidFill>
                <a:latin typeface="Arial" charset="0"/>
              </a:defRPr>
            </a:lvl9pPr>
          </a:lstStyle>
          <a:p>
            <a:pPr algn="ctr">
              <a:defRPr/>
            </a:pPr>
            <a:r>
              <a:rPr lang="en-AU" sz="2800" cap="small" dirty="0">
                <a:solidFill>
                  <a:schemeClr val="tx1"/>
                </a:solidFill>
                <a:latin typeface="Book Antiqua" panose="02040602050305030304" pitchFamily="18" charset="0"/>
              </a:rPr>
              <a:t>driver for change in Queensland</a:t>
            </a:r>
          </a:p>
        </p:txBody>
      </p:sp>
      <p:sp>
        <p:nvSpPr>
          <p:cNvPr id="39" name="Rectangle 3"/>
          <p:cNvSpPr>
            <a:spLocks noChangeArrowheads="1"/>
          </p:cNvSpPr>
          <p:nvPr/>
        </p:nvSpPr>
        <p:spPr bwMode="auto">
          <a:xfrm>
            <a:off x="403482" y="1700808"/>
            <a:ext cx="814863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just">
              <a:lnSpc>
                <a:spcPts val="3000"/>
              </a:lnSpc>
              <a:spcBef>
                <a:spcPts val="1200"/>
              </a:spcBef>
              <a:spcAft>
                <a:spcPts val="1200"/>
              </a:spcAft>
            </a:pPr>
            <a:r>
              <a:rPr lang="en-AU" altLang="en-US" sz="2000" dirty="0">
                <a:latin typeface="Book Antiqua" panose="02040602050305030304" pitchFamily="18" charset="0"/>
              </a:rPr>
              <a:t>August 2015: The Queensland Government accepted all 140 recommendations from the report of the Special Taskforce into Domestic and Family Violence in Queensland, including 121 recommendations directed at government.</a:t>
            </a:r>
          </a:p>
          <a:p>
            <a:pPr algn="just">
              <a:lnSpc>
                <a:spcPts val="3000"/>
              </a:lnSpc>
              <a:spcBef>
                <a:spcPts val="4200"/>
              </a:spcBef>
              <a:spcAft>
                <a:spcPts val="1200"/>
              </a:spcAft>
            </a:pPr>
            <a:r>
              <a:rPr lang="en-AU" altLang="en-US" sz="2000" dirty="0">
                <a:latin typeface="Book Antiqua" panose="02040602050305030304" pitchFamily="18" charset="0"/>
              </a:rPr>
              <a:t>Recommendation 120 from the Taskforce’s Report suggests:</a:t>
            </a:r>
          </a:p>
          <a:p>
            <a:pPr marL="400050" lvl="1" indent="0" algn="just">
              <a:lnSpc>
                <a:spcPts val="3000"/>
              </a:lnSpc>
              <a:spcBef>
                <a:spcPts val="1200"/>
              </a:spcBef>
              <a:spcAft>
                <a:spcPts val="1200"/>
              </a:spcAft>
              <a:buNone/>
            </a:pPr>
            <a:r>
              <a:rPr lang="en-AU" sz="2000" i="1" dirty="0">
                <a:latin typeface="Book Antiqua" panose="02040602050305030304" pitchFamily="18" charset="0"/>
              </a:rPr>
              <a:t>The Queensland Government considers the creation of a specific offence of strangulation.</a:t>
            </a:r>
          </a:p>
        </p:txBody>
      </p:sp>
    </p:spTree>
    <p:extLst>
      <p:ext uri="{BB962C8B-B14F-4D97-AF65-F5344CB8AC3E}">
        <p14:creationId xmlns:p14="http://schemas.microsoft.com/office/powerpoint/2010/main" val="27699098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9CEFCCD0-4EC0-4A6C-A8FC-C0F627C7AF5D}" type="slidenum">
              <a:rPr lang="en-AU" altLang="en-US" sz="900" smtClean="0">
                <a:solidFill>
                  <a:schemeClr val="bg1"/>
                </a:solidFill>
                <a:latin typeface="Arial Black" panose="020B0A04020102020204" pitchFamily="34" charset="0"/>
              </a:rPr>
              <a:pPr>
                <a:spcBef>
                  <a:spcPct val="0"/>
                </a:spcBef>
                <a:buClrTx/>
                <a:buSzTx/>
                <a:buFontTx/>
                <a:buNone/>
              </a:pPr>
              <a:t>6</a:t>
            </a:fld>
            <a:endParaRPr lang="en-AU" altLang="en-US" sz="900">
              <a:solidFill>
                <a:schemeClr val="bg1"/>
              </a:solidFill>
              <a:latin typeface="Arial Black" panose="020B0A04020102020204" pitchFamily="34" charset="0"/>
            </a:endParaRPr>
          </a:p>
        </p:txBody>
      </p:sp>
      <p:sp>
        <p:nvSpPr>
          <p:cNvPr id="8" name="Title 1"/>
          <p:cNvSpPr txBox="1">
            <a:spLocks/>
          </p:cNvSpPr>
          <p:nvPr/>
        </p:nvSpPr>
        <p:spPr>
          <a:xfrm>
            <a:off x="539551" y="260350"/>
            <a:ext cx="8569523" cy="811213"/>
          </a:xfrm>
          <a:prstGeom prst="rect">
            <a:avLst/>
          </a:prstGeom>
        </p:spPr>
        <p:txBody>
          <a:bodyPr/>
          <a:lstStyle>
            <a:lvl1pPr algn="l" rtl="0" eaLnBrk="0" fontAlgn="base" hangingPunct="0">
              <a:spcBef>
                <a:spcPct val="0"/>
              </a:spcBef>
              <a:spcAft>
                <a:spcPct val="0"/>
              </a:spcAft>
              <a:defRPr sz="3200">
                <a:solidFill>
                  <a:srgbClr val="4D4D4D"/>
                </a:solidFill>
                <a:latin typeface="+mj-lt"/>
                <a:ea typeface="+mj-ea"/>
                <a:cs typeface="+mj-cs"/>
              </a:defRPr>
            </a:lvl1pPr>
            <a:lvl2pPr algn="l" rtl="0" eaLnBrk="0" fontAlgn="base" hangingPunct="0">
              <a:spcBef>
                <a:spcPct val="0"/>
              </a:spcBef>
              <a:spcAft>
                <a:spcPct val="0"/>
              </a:spcAft>
              <a:defRPr sz="3200">
                <a:solidFill>
                  <a:srgbClr val="4D4D4D"/>
                </a:solidFill>
                <a:latin typeface="Arial" charset="0"/>
              </a:defRPr>
            </a:lvl2pPr>
            <a:lvl3pPr algn="l" rtl="0" eaLnBrk="0" fontAlgn="base" hangingPunct="0">
              <a:spcBef>
                <a:spcPct val="0"/>
              </a:spcBef>
              <a:spcAft>
                <a:spcPct val="0"/>
              </a:spcAft>
              <a:defRPr sz="3200">
                <a:solidFill>
                  <a:srgbClr val="4D4D4D"/>
                </a:solidFill>
                <a:latin typeface="Arial" charset="0"/>
              </a:defRPr>
            </a:lvl3pPr>
            <a:lvl4pPr algn="l" rtl="0" eaLnBrk="0" fontAlgn="base" hangingPunct="0">
              <a:spcBef>
                <a:spcPct val="0"/>
              </a:spcBef>
              <a:spcAft>
                <a:spcPct val="0"/>
              </a:spcAft>
              <a:defRPr sz="3200">
                <a:solidFill>
                  <a:srgbClr val="4D4D4D"/>
                </a:solidFill>
                <a:latin typeface="Arial" charset="0"/>
              </a:defRPr>
            </a:lvl4pPr>
            <a:lvl5pPr algn="l" rtl="0" eaLnBrk="0" fontAlgn="base" hangingPunct="0">
              <a:spcBef>
                <a:spcPct val="0"/>
              </a:spcBef>
              <a:spcAft>
                <a:spcPct val="0"/>
              </a:spcAft>
              <a:defRPr sz="3200">
                <a:solidFill>
                  <a:srgbClr val="4D4D4D"/>
                </a:solidFill>
                <a:latin typeface="Arial" charset="0"/>
              </a:defRPr>
            </a:lvl5pPr>
            <a:lvl6pPr marL="457200" algn="l" rtl="0" fontAlgn="base">
              <a:spcBef>
                <a:spcPct val="0"/>
              </a:spcBef>
              <a:spcAft>
                <a:spcPct val="0"/>
              </a:spcAft>
              <a:defRPr sz="3600">
                <a:solidFill>
                  <a:srgbClr val="4D4D4D"/>
                </a:solidFill>
                <a:latin typeface="Arial" charset="0"/>
              </a:defRPr>
            </a:lvl6pPr>
            <a:lvl7pPr marL="914400" algn="l" rtl="0" fontAlgn="base">
              <a:spcBef>
                <a:spcPct val="0"/>
              </a:spcBef>
              <a:spcAft>
                <a:spcPct val="0"/>
              </a:spcAft>
              <a:defRPr sz="3600">
                <a:solidFill>
                  <a:srgbClr val="4D4D4D"/>
                </a:solidFill>
                <a:latin typeface="Arial" charset="0"/>
              </a:defRPr>
            </a:lvl7pPr>
            <a:lvl8pPr marL="1371600" algn="l" rtl="0" fontAlgn="base">
              <a:spcBef>
                <a:spcPct val="0"/>
              </a:spcBef>
              <a:spcAft>
                <a:spcPct val="0"/>
              </a:spcAft>
              <a:defRPr sz="3600">
                <a:solidFill>
                  <a:srgbClr val="4D4D4D"/>
                </a:solidFill>
                <a:latin typeface="Arial" charset="0"/>
              </a:defRPr>
            </a:lvl8pPr>
            <a:lvl9pPr marL="1828800" algn="l" rtl="0" fontAlgn="base">
              <a:spcBef>
                <a:spcPct val="0"/>
              </a:spcBef>
              <a:spcAft>
                <a:spcPct val="0"/>
              </a:spcAft>
              <a:defRPr sz="3600">
                <a:solidFill>
                  <a:srgbClr val="4D4D4D"/>
                </a:solidFill>
                <a:latin typeface="Arial" charset="0"/>
              </a:defRPr>
            </a:lvl9pPr>
          </a:lstStyle>
          <a:p>
            <a:pPr algn="ctr">
              <a:defRPr/>
            </a:pPr>
            <a:r>
              <a:rPr lang="en-AU" sz="2800" cap="small" dirty="0">
                <a:solidFill>
                  <a:schemeClr val="tx1"/>
                </a:solidFill>
                <a:latin typeface="Book Antiqua" panose="02040602050305030304" pitchFamily="18" charset="0"/>
              </a:rPr>
              <a:t>Creation of s.315A of </a:t>
            </a:r>
            <a:br>
              <a:rPr lang="en-AU" sz="2800" cap="small" dirty="0">
                <a:solidFill>
                  <a:schemeClr val="tx1"/>
                </a:solidFill>
                <a:latin typeface="Book Antiqua" panose="02040602050305030304" pitchFamily="18" charset="0"/>
              </a:rPr>
            </a:br>
            <a:r>
              <a:rPr lang="en-AU" sz="2800" cap="small" dirty="0">
                <a:solidFill>
                  <a:schemeClr val="tx1"/>
                </a:solidFill>
                <a:latin typeface="Book Antiqua" panose="02040602050305030304" pitchFamily="18" charset="0"/>
              </a:rPr>
              <a:t>the Queensland Criminal Code</a:t>
            </a:r>
          </a:p>
        </p:txBody>
      </p:sp>
      <p:sp>
        <p:nvSpPr>
          <p:cNvPr id="10" name="Rectangle 3"/>
          <p:cNvSpPr>
            <a:spLocks noChangeArrowheads="1"/>
          </p:cNvSpPr>
          <p:nvPr/>
        </p:nvSpPr>
        <p:spPr bwMode="auto">
          <a:xfrm>
            <a:off x="403482" y="2088718"/>
            <a:ext cx="8148637" cy="401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bg2"/>
              </a:buClr>
              <a:buSzPct val="75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0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just">
              <a:lnSpc>
                <a:spcPts val="3000"/>
              </a:lnSpc>
              <a:spcBef>
                <a:spcPts val="1200"/>
              </a:spcBef>
              <a:spcAft>
                <a:spcPts val="1200"/>
              </a:spcAft>
            </a:pPr>
            <a:r>
              <a:rPr lang="en-AU" altLang="en-US" sz="2000" dirty="0">
                <a:latin typeface="Book Antiqua" panose="02040602050305030304" pitchFamily="18" charset="0"/>
              </a:rPr>
              <a:t>Extensive public consultation was undertaken to explore the best means to achieve the objective of the recommendation.</a:t>
            </a:r>
          </a:p>
          <a:p>
            <a:pPr algn="just">
              <a:lnSpc>
                <a:spcPts val="3000"/>
              </a:lnSpc>
              <a:spcBef>
                <a:spcPts val="3000"/>
              </a:spcBef>
              <a:spcAft>
                <a:spcPts val="1200"/>
              </a:spcAft>
            </a:pPr>
            <a:r>
              <a:rPr lang="en-AU" altLang="en-US" sz="2000" dirty="0">
                <a:latin typeface="Book Antiqua" panose="02040602050305030304" pitchFamily="18" charset="0"/>
              </a:rPr>
              <a:t>April 2016: legislation passed making strangulation a standalone offence under Queensland’s Criminal Code.</a:t>
            </a:r>
          </a:p>
          <a:p>
            <a:pPr algn="just">
              <a:lnSpc>
                <a:spcPts val="3000"/>
              </a:lnSpc>
              <a:spcBef>
                <a:spcPts val="3600"/>
              </a:spcBef>
              <a:spcAft>
                <a:spcPts val="1200"/>
              </a:spcAft>
            </a:pPr>
            <a:r>
              <a:rPr lang="en-AU" sz="2000" dirty="0">
                <a:latin typeface="Book Antiqua" panose="02040602050305030304" pitchFamily="18" charset="0"/>
              </a:rPr>
              <a:t>May 2016: the offence of Strangulation, Suffocation and Choking in a domestic setting under section 315A of the Criminal Code commenced.</a:t>
            </a:r>
          </a:p>
        </p:txBody>
      </p:sp>
    </p:spTree>
    <p:extLst>
      <p:ext uri="{BB962C8B-B14F-4D97-AF65-F5344CB8AC3E}">
        <p14:creationId xmlns:p14="http://schemas.microsoft.com/office/powerpoint/2010/main" val="1539187706"/>
      </p:ext>
    </p:extLst>
  </p:cSld>
  <p:clrMapOvr>
    <a:masterClrMapping/>
  </p:clrMapOvr>
  <mc:AlternateContent xmlns:mc="http://schemas.openxmlformats.org/markup-compatibility/2006" xmlns:p14="http://schemas.microsoft.com/office/powerpoint/2010/main">
    <mc:Choice Requires="p14">
      <p:transition spd="slow" p14:dur="20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dirty="0">
                <a:latin typeface="Book Antiqua" panose="02040602050305030304" pitchFamily="18" charset="0"/>
              </a:rPr>
              <a:t>Criminal Code Act 1899 – Section 315A</a:t>
            </a:r>
          </a:p>
        </p:txBody>
      </p:sp>
      <p:sp>
        <p:nvSpPr>
          <p:cNvPr id="3" name="Content Placeholder 2"/>
          <p:cNvSpPr>
            <a:spLocks noGrp="1"/>
          </p:cNvSpPr>
          <p:nvPr>
            <p:ph idx="1"/>
          </p:nvPr>
        </p:nvSpPr>
        <p:spPr/>
        <p:txBody>
          <a:bodyPr/>
          <a:lstStyle/>
          <a:p>
            <a:pPr marL="0" indent="0">
              <a:lnSpc>
                <a:spcPct val="150000"/>
              </a:lnSpc>
              <a:buNone/>
            </a:pPr>
            <a:r>
              <a:rPr lang="en-AU" sz="2000" dirty="0"/>
              <a:t> </a:t>
            </a:r>
            <a:r>
              <a:rPr lang="en-AU" sz="1800" b="1" dirty="0">
                <a:latin typeface="Book Antiqua" panose="02040602050305030304" pitchFamily="18" charset="0"/>
              </a:rPr>
              <a:t>315A Choking, suffocation or strangulation in a domestic setting </a:t>
            </a:r>
            <a:endParaRPr lang="en-AU" sz="1800" dirty="0">
              <a:latin typeface="Book Antiqua" panose="02040602050305030304" pitchFamily="18" charset="0"/>
            </a:endParaRPr>
          </a:p>
          <a:p>
            <a:pPr marL="0" indent="0">
              <a:lnSpc>
                <a:spcPct val="150000"/>
              </a:lnSpc>
              <a:buNone/>
            </a:pPr>
            <a:r>
              <a:rPr lang="en-AU" sz="1800" dirty="0">
                <a:latin typeface="Book Antiqua" panose="02040602050305030304" pitchFamily="18" charset="0"/>
              </a:rPr>
              <a:t>(1) A person commits a crime if— </a:t>
            </a:r>
          </a:p>
          <a:p>
            <a:pPr marL="0" indent="0">
              <a:lnSpc>
                <a:spcPct val="150000"/>
              </a:lnSpc>
              <a:buNone/>
            </a:pPr>
            <a:r>
              <a:rPr lang="en-AU" sz="1800" dirty="0">
                <a:latin typeface="Book Antiqua" panose="02040602050305030304" pitchFamily="18" charset="0"/>
              </a:rPr>
              <a:t>(a) the person unlawfully chokes, suffocates or strangles another person, without the other person’s consent; and </a:t>
            </a:r>
          </a:p>
          <a:p>
            <a:pPr marL="0" indent="0">
              <a:lnSpc>
                <a:spcPct val="150000"/>
              </a:lnSpc>
              <a:buNone/>
            </a:pPr>
            <a:r>
              <a:rPr lang="en-AU" sz="1800" dirty="0">
                <a:latin typeface="Book Antiqua" panose="02040602050305030304" pitchFamily="18" charset="0"/>
              </a:rPr>
              <a:t>(b) either— </a:t>
            </a:r>
          </a:p>
          <a:p>
            <a:pPr marL="0" indent="0">
              <a:lnSpc>
                <a:spcPct val="150000"/>
              </a:lnSpc>
              <a:buNone/>
            </a:pPr>
            <a:r>
              <a:rPr lang="en-AU" sz="1800" dirty="0">
                <a:latin typeface="Book Antiqua" panose="02040602050305030304" pitchFamily="18" charset="0"/>
              </a:rPr>
              <a:t>(</a:t>
            </a:r>
            <a:r>
              <a:rPr lang="en-AU" sz="1800" dirty="0" err="1">
                <a:latin typeface="Book Antiqua" panose="02040602050305030304" pitchFamily="18" charset="0"/>
              </a:rPr>
              <a:t>i</a:t>
            </a:r>
            <a:r>
              <a:rPr lang="en-AU" sz="1800" dirty="0">
                <a:latin typeface="Book Antiqua" panose="02040602050305030304" pitchFamily="18" charset="0"/>
              </a:rPr>
              <a:t>) the person is in a domestic relationship with the other person; or </a:t>
            </a:r>
          </a:p>
          <a:p>
            <a:pPr marL="0" indent="0">
              <a:lnSpc>
                <a:spcPct val="150000"/>
              </a:lnSpc>
              <a:buNone/>
            </a:pPr>
            <a:r>
              <a:rPr lang="en-AU" sz="1800" dirty="0">
                <a:latin typeface="Book Antiqua" panose="02040602050305030304" pitchFamily="18" charset="0"/>
              </a:rPr>
              <a:t>(ii) the choking, suffocation or strangulation is associated domestic violence under the </a:t>
            </a:r>
            <a:r>
              <a:rPr lang="en-AU" sz="1800" i="1" dirty="0">
                <a:latin typeface="Book Antiqua" panose="02040602050305030304" pitchFamily="18" charset="0"/>
              </a:rPr>
              <a:t>Domestic and Family Violence Protection Act 2012</a:t>
            </a:r>
            <a:r>
              <a:rPr lang="en-AU" sz="1800" dirty="0">
                <a:latin typeface="Book Antiqua" panose="02040602050305030304" pitchFamily="18" charset="0"/>
              </a:rPr>
              <a:t>. </a:t>
            </a:r>
          </a:p>
          <a:p>
            <a:pPr marL="0" indent="0">
              <a:lnSpc>
                <a:spcPct val="150000"/>
              </a:lnSpc>
              <a:buNone/>
            </a:pPr>
            <a:r>
              <a:rPr lang="en-AU" sz="1800" dirty="0">
                <a:latin typeface="Book Antiqua" panose="02040602050305030304" pitchFamily="18" charset="0"/>
              </a:rPr>
              <a:t>Maximum penalty—7 years imprisonment. </a:t>
            </a:r>
          </a:p>
          <a:p>
            <a:pPr marL="0" indent="0">
              <a:lnSpc>
                <a:spcPct val="150000"/>
              </a:lnSpc>
              <a:buNone/>
            </a:pPr>
            <a:r>
              <a:rPr lang="en-AU" sz="1800" dirty="0">
                <a:latin typeface="Book Antiqua" panose="02040602050305030304" pitchFamily="18" charset="0"/>
              </a:rPr>
              <a:t>(2) An assault is not an element of an offence against subsection (1). </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7</a:t>
            </a:fld>
            <a:endParaRPr lang="en-AU" altLang="en-US"/>
          </a:p>
        </p:txBody>
      </p:sp>
    </p:spTree>
    <p:extLst>
      <p:ext uri="{BB962C8B-B14F-4D97-AF65-F5344CB8AC3E}">
        <p14:creationId xmlns:p14="http://schemas.microsoft.com/office/powerpoint/2010/main" val="1831388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dirty="0">
                <a:latin typeface="Book Antiqua" panose="02040602050305030304" pitchFamily="18" charset="0"/>
              </a:rPr>
              <a:t>Criminal Code Act 1899 – Section 315A</a:t>
            </a:r>
            <a:endParaRPr lang="en-AU" dirty="0"/>
          </a:p>
        </p:txBody>
      </p:sp>
      <p:sp>
        <p:nvSpPr>
          <p:cNvPr id="3" name="Content Placeholder 2"/>
          <p:cNvSpPr>
            <a:spLocks noGrp="1"/>
          </p:cNvSpPr>
          <p:nvPr>
            <p:ph idx="1"/>
          </p:nvPr>
        </p:nvSpPr>
        <p:spPr/>
        <p:txBody>
          <a:bodyPr/>
          <a:lstStyle/>
          <a:p>
            <a:r>
              <a:rPr lang="en-AU" sz="2000" dirty="0">
                <a:solidFill>
                  <a:srgbClr val="000000"/>
                </a:solidFill>
                <a:latin typeface="Book Antiqua" panose="02040602050305030304" pitchFamily="18" charset="0"/>
              </a:rPr>
              <a:t>This offence is an indictable offence and cannot be heard summarily. </a:t>
            </a:r>
          </a:p>
          <a:p>
            <a:pPr marL="0" indent="0">
              <a:buNone/>
            </a:pPr>
            <a:endParaRPr lang="en-AU" sz="2000" dirty="0">
              <a:solidFill>
                <a:srgbClr val="000000"/>
              </a:solidFill>
              <a:latin typeface="Book Antiqua" panose="02040602050305030304" pitchFamily="18" charset="0"/>
            </a:endParaRPr>
          </a:p>
          <a:p>
            <a:r>
              <a:rPr lang="en-AU" sz="2000" dirty="0">
                <a:solidFill>
                  <a:srgbClr val="000000"/>
                </a:solidFill>
                <a:latin typeface="Book Antiqua" panose="02040602050305030304" pitchFamily="18" charset="0"/>
              </a:rPr>
              <a:t>To prove the offence it is necessary to prove there was no consent on the part of the victim.</a:t>
            </a:r>
          </a:p>
          <a:p>
            <a:pPr marL="0" indent="0">
              <a:buNone/>
            </a:pPr>
            <a:endParaRPr lang="en-AU" sz="2000" dirty="0">
              <a:solidFill>
                <a:srgbClr val="000000"/>
              </a:solidFill>
              <a:latin typeface="Book Antiqua" panose="02040602050305030304" pitchFamily="18" charset="0"/>
            </a:endParaRPr>
          </a:p>
          <a:p>
            <a:r>
              <a:rPr lang="en-AU" sz="2000" dirty="0">
                <a:latin typeface="Book Antiqua" panose="02040602050305030304" pitchFamily="18" charset="0"/>
              </a:rPr>
              <a:t>The term </a:t>
            </a:r>
            <a:r>
              <a:rPr lang="en-AU" sz="2000" b="1" dirty="0">
                <a:latin typeface="Book Antiqua" panose="02040602050305030304" pitchFamily="18" charset="0"/>
              </a:rPr>
              <a:t>domestic relationship </a:t>
            </a:r>
            <a:r>
              <a:rPr lang="en-AU" sz="2000" dirty="0">
                <a:latin typeface="Book Antiqua" panose="02040602050305030304" pitchFamily="18" charset="0"/>
              </a:rPr>
              <a:t>is defined in s.1 of the Criminal Code.</a:t>
            </a:r>
          </a:p>
          <a:p>
            <a:pPr marL="0" indent="0">
              <a:buNone/>
            </a:pPr>
            <a:endParaRPr lang="en-AU" sz="2000" dirty="0">
              <a:latin typeface="Book Antiqua" panose="02040602050305030304" pitchFamily="18" charset="0"/>
            </a:endParaRP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8</a:t>
            </a:fld>
            <a:endParaRPr lang="en-AU" altLang="en-US"/>
          </a:p>
        </p:txBody>
      </p:sp>
    </p:spTree>
    <p:extLst>
      <p:ext uri="{BB962C8B-B14F-4D97-AF65-F5344CB8AC3E}">
        <p14:creationId xmlns:p14="http://schemas.microsoft.com/office/powerpoint/2010/main" val="382950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dirty="0">
                <a:latin typeface="Book Antiqua" panose="02040602050305030304" pitchFamily="18" charset="0"/>
              </a:rPr>
              <a:t>Criminal Code Act 1899 – Section 315A</a:t>
            </a:r>
          </a:p>
        </p:txBody>
      </p:sp>
      <p:sp>
        <p:nvSpPr>
          <p:cNvPr id="3" name="Content Placeholder 2"/>
          <p:cNvSpPr>
            <a:spLocks noGrp="1"/>
          </p:cNvSpPr>
          <p:nvPr>
            <p:ph idx="1"/>
          </p:nvPr>
        </p:nvSpPr>
        <p:spPr/>
        <p:txBody>
          <a:bodyPr/>
          <a:lstStyle/>
          <a:p>
            <a:r>
              <a:rPr lang="en-AU" sz="2000" dirty="0">
                <a:latin typeface="Book Antiqua" panose="02040602050305030304" pitchFamily="18" charset="0"/>
              </a:rPr>
              <a:t>The words ‘choke, suffocate or strangle’ in s.315A are drawn from the offence found in s.315 of the Criminal Code.</a:t>
            </a: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From case law and dictionary definitions it can be concluded that the element of ‘chokes, suffocates or strangles’ is established when an offender interferes with or stops the victim breathing by squeezing the throat using hands or an implement such as a cord or rope, or by smothering. External compression on the throat or windpipe is sufficient to establish the act.</a:t>
            </a:r>
          </a:p>
          <a:p>
            <a:pPr marL="0" indent="0">
              <a:buNone/>
            </a:pPr>
            <a:endParaRPr lang="en-AU" sz="2000" dirty="0">
              <a:latin typeface="Book Antiqua" panose="02040602050305030304" pitchFamily="18" charset="0"/>
            </a:endParaRPr>
          </a:p>
          <a:p>
            <a:r>
              <a:rPr lang="en-AU" sz="2000" dirty="0">
                <a:latin typeface="Book Antiqua" panose="02040602050305030304" pitchFamily="18" charset="0"/>
              </a:rPr>
              <a:t> Permanent injury or death is not required for the offence against s 315A to be committed.</a:t>
            </a:r>
          </a:p>
        </p:txBody>
      </p:sp>
      <p:sp>
        <p:nvSpPr>
          <p:cNvPr id="4" name="Slide Number Placeholder 3"/>
          <p:cNvSpPr>
            <a:spLocks noGrp="1"/>
          </p:cNvSpPr>
          <p:nvPr>
            <p:ph type="sldNum" sz="quarter" idx="10"/>
          </p:nvPr>
        </p:nvSpPr>
        <p:spPr/>
        <p:txBody>
          <a:bodyPr/>
          <a:lstStyle/>
          <a:p>
            <a:pPr>
              <a:defRPr/>
            </a:pPr>
            <a:fld id="{24F3EC73-BF1A-4994-BA00-4D74B8D57BAF}" type="slidenum">
              <a:rPr lang="en-AU" altLang="en-US" smtClean="0"/>
              <a:pPr>
                <a:defRPr/>
              </a:pPr>
              <a:t>9</a:t>
            </a:fld>
            <a:endParaRPr lang="en-AU" altLang="en-US"/>
          </a:p>
        </p:txBody>
      </p:sp>
    </p:spTree>
    <p:extLst>
      <p:ext uri="{BB962C8B-B14F-4D97-AF65-F5344CB8AC3E}">
        <p14:creationId xmlns:p14="http://schemas.microsoft.com/office/powerpoint/2010/main" val="2450790922"/>
      </p:ext>
    </p:extLst>
  </p:cSld>
  <p:clrMapOvr>
    <a:masterClrMapping/>
  </p:clrMapOvr>
</p:sld>
</file>

<file path=ppt/theme/theme1.xml><?xml version="1.0" encoding="utf-8"?>
<a:theme xmlns:a="http://schemas.openxmlformats.org/drawingml/2006/main" name="Powerpoint template">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Template>
  <TotalTime>15816</TotalTime>
  <Words>1425</Words>
  <Application>Microsoft Office PowerPoint</Application>
  <PresentationFormat>On-screen Show (4:3)</PresentationFormat>
  <Paragraphs>155</Paragraphs>
  <Slides>20</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Black</vt:lpstr>
      <vt:lpstr>Book Antiqua</vt:lpstr>
      <vt:lpstr>Calibri</vt:lpstr>
      <vt:lpstr>Gill Sans</vt:lpstr>
      <vt:lpstr>Times New Roman</vt:lpstr>
      <vt:lpstr>Wingdings</vt:lpstr>
      <vt:lpstr>Powerpoint template</vt:lpstr>
      <vt:lpstr>PowerPoint Presentation</vt:lpstr>
      <vt:lpstr>CAVEAT</vt:lpstr>
      <vt:lpstr>STRANGULATION</vt:lpstr>
      <vt:lpstr>Not Now, Not Ever</vt:lpstr>
      <vt:lpstr>PowerPoint Presentation</vt:lpstr>
      <vt:lpstr>PowerPoint Presentation</vt:lpstr>
      <vt:lpstr>Criminal Code Act 1899 – Section 315A</vt:lpstr>
      <vt:lpstr>Criminal Code Act 1899 – Section 315A</vt:lpstr>
      <vt:lpstr>Criminal Code Act 1899 – Section 315A</vt:lpstr>
      <vt:lpstr>Criminal Code Act 1899 – Section 315A</vt:lpstr>
      <vt:lpstr>National Domestic Violence Order Scheme </vt:lpstr>
      <vt:lpstr>National Domestic Violence Order Scheme </vt:lpstr>
      <vt:lpstr>National Domestic Violence Order Scheme </vt:lpstr>
      <vt:lpstr>National Domestic Violence Order Scheme </vt:lpstr>
      <vt:lpstr>National Domestic Violence Order Scheme </vt:lpstr>
      <vt:lpstr>National Domestic Violence Order Scheme </vt:lpstr>
      <vt:lpstr>National Domestic Violence Order Scheme </vt:lpstr>
      <vt:lpstr>National Domestic Violence Order Scheme </vt:lpstr>
      <vt:lpstr>CAVEAT</vt:lpstr>
      <vt:lpstr>PowerPoint Presentation</vt:lpstr>
    </vt:vector>
  </TitlesOfParts>
  <Company>Queensland Police Service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Wallace.KarenL[IMD]</dc:creator>
  <cp:lastModifiedBy>Carly Hanson</cp:lastModifiedBy>
  <cp:revision>1178</cp:revision>
  <cp:lastPrinted>2017-07-03T00:19:43Z</cp:lastPrinted>
  <dcterms:created xsi:type="dcterms:W3CDTF">2010-05-12T05:53:00Z</dcterms:created>
  <dcterms:modified xsi:type="dcterms:W3CDTF">2018-02-07T00:12:35Z</dcterms:modified>
</cp:coreProperties>
</file>