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57" r:id="rId5"/>
    <p:sldId id="261" r:id="rId6"/>
    <p:sldId id="272" r:id="rId7"/>
    <p:sldId id="266" r:id="rId8"/>
    <p:sldId id="265" r:id="rId9"/>
    <p:sldId id="281" r:id="rId10"/>
    <p:sldId id="267" r:id="rId11"/>
    <p:sldId id="262" r:id="rId12"/>
    <p:sldId id="264" r:id="rId13"/>
    <p:sldId id="263" r:id="rId14"/>
    <p:sldId id="260" r:id="rId15"/>
    <p:sldId id="270" r:id="rId16"/>
    <p:sldId id="271" r:id="rId17"/>
    <p:sldId id="275" r:id="rId18"/>
    <p:sldId id="258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1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F0E29-42B5-4380-A782-60F363E60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46B3D-530C-4AD2-81F6-B3E04A3C7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F1FF-3D4F-4EA3-A40F-922C4C88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8EF74-7FA8-4461-BC74-A47DCEE6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7810B-CBB1-45CA-90D5-3ED89C5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7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7D99-E747-46A6-A7EF-BEC82324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89C64-45F4-467E-866A-89649319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19EBA-DB5E-403E-91EA-92EB0086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8FC80-4BE8-40A2-8507-05AF53E6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0473-3FD7-4928-B8AF-C302B4B0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73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0A038B-65B2-4348-A796-6ACC44AA9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E19EB-90F2-49F4-BD0E-1042AA268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AD06-8689-4D1B-A3BC-2F169FAB4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E54D7-0F35-46EB-8CF4-EBBD4FB6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DD52-CF37-4BDA-B4E4-DF42CF9E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02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22B2-A098-4AE3-83FF-B1AE3D83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AEE9-3F46-47A1-A6BD-B45DF60DB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A284-0669-4DF0-8035-2BC96BA62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23242-7869-4DC8-BD55-49404CC7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A398D-E221-48F1-8FF9-5F90CCA9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17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E13E-0186-4D95-ADB6-BDFED938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86BEC-3EF1-4D55-8181-A9E4D76C5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0E6B-35E6-4934-94D6-B1DEA3836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4B3ED-0B6E-40F2-BFE7-2989FF8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D49A7-5CE5-434C-9204-28869DD6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92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225D-6A40-4E92-BE60-D331A0B9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7740-6D2F-40B0-84E6-57BA18854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9F047-43D5-4E00-A965-86CC91A45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EDC90-75E4-454B-82B2-C6CDD453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D5C09-3EA1-44DB-9D51-F1AF2F50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FA459-AA83-43D7-B94E-84A51E8B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44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7ACF-05BE-4894-B37D-524A7D9C2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3AEE3-519F-4CC0-A06D-7192D89A6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215E4-A28D-4247-B8C3-1925A0D1A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FE1E1-73BA-4F02-BA0B-22BA43300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990E5-352C-4823-9F79-3ADCAD0BF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367D7-1D09-4A30-82BA-D3B7BE76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26A66-635A-49E0-9A56-B55B407E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97EF8F-25FA-4F68-A816-D6A1BEFE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8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FF86A-250C-486B-B2E7-0DC5BF9A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BD327-A1A2-43AC-B065-1862CBFD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B3C3B-12D4-4AD9-84E9-FE17A6FD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ECAF9-1B14-4BE3-9922-FECF3637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1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D322F-D955-44CF-A3C5-91F22ABB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BF229-5604-42E9-9A47-5436D64D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0AD0C-2E89-4DFF-BFEC-29BA65B5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5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3CC8-2A1A-450A-93C0-4DCA97B5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AE4D-16F0-415E-8D6B-91E8AF589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AE666-4E45-434F-BCCB-0DFCA0C59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16E1-325E-410C-915C-8E3A6BC4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79B6E-FB49-4A26-911B-0C559360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6771A-5230-49A2-BF4A-C9F63AF8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70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BB275-505D-4C60-ABB4-0A6E22D7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D04F3-5DD9-4832-9BC1-90AF9F62E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B9BEF-2B55-4C90-841D-76C9EDD43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84CE5-3620-4579-8224-5F314822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96D7F-2FF0-4926-9895-AD2DD741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83EAF-FB6F-4B3A-A17E-D9631307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30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70A19-7763-4230-BA03-92E34297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63906-D731-47A9-B0DB-0270F6D2D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E15AA-7591-4C69-A310-299BEB684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52D5-EF43-494A-A87B-323E5E1C66AB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8C8F4-AAEE-4733-9C9B-5D692C228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8D4DD-9935-41AC-96C9-D13C1C89C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B9B-19D4-4EAD-9F02-4FEF494C7E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0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ld.gov.au/seniors/legal-finance-concessions/wills-estate-planning" TargetMode="External"/><Relationship Id="rId2" Type="http://schemas.openxmlformats.org/officeDocument/2006/relationships/hyperlink" Target="https://adaaustralia.com.au/resources/ada-resour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ld.gov.au/law/legal-mediation-and-justice-of-the-peace/power-of-attorney-and-making-decisions-for-others/power-of-attorne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7B169-91F8-4C95-B485-FA4C97211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914"/>
          <a:stretch/>
        </p:blipFill>
        <p:spPr>
          <a:xfrm>
            <a:off x="4818888" y="10"/>
            <a:ext cx="7373112" cy="6857989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A5672-AF03-4FAA-99DC-6496BCCFF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4"/>
            <a:ext cx="5058370" cy="3320973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AU" sz="5400" dirty="0"/>
              <a:t>Enduring Powers of Attorney</a:t>
            </a:r>
            <a:br>
              <a:rPr lang="en-AU" sz="5400" dirty="0"/>
            </a:br>
            <a:br>
              <a:rPr lang="en-AU" sz="5400" dirty="0"/>
            </a:br>
            <a:r>
              <a:rPr lang="en-AU" sz="5400" dirty="0"/>
              <a:t>Education for Attorneys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7634F-FEFC-4D1F-A487-903471009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9" y="275023"/>
            <a:ext cx="4047300" cy="10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8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 advTm="19501"/>
    </mc:Choice>
    <mc:Fallback>
      <p:transition advClick="0" advTm="195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E88E50-5230-431E-9FA5-549A433D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456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7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981"/>
    </mc:Choice>
    <mc:Fallback>
      <p:transition advClick="0" advTm="2098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B9E769-9988-4678-9F38-89A87D003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57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1565"/>
    </mc:Choice>
    <mc:Fallback>
      <p:transition advClick="0" advTm="215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509F5-0A7D-49B3-95EB-C4768D8CD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4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915"/>
    </mc:Choice>
    <mc:Fallback>
      <p:transition advClick="0" advTm="209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6C3AD1-A5AA-43E7-85F6-4B0386C15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845"/>
    </mc:Choice>
    <mc:Fallback>
      <p:transition advClick="0" advTm="208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54DC50-2912-4B49-A30C-84B62536E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3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804"/>
    </mc:Choice>
    <mc:Fallback>
      <p:transition advClick="0" advTm="2080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74B5EE-7FFF-41AD-97B6-25482CDBB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49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7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1140"/>
    </mc:Choice>
    <mc:Fallback>
      <p:transition advClick="0" advTm="2114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F552B-E30A-4816-86A6-E8142479A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17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5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917"/>
    </mc:Choice>
    <mc:Fallback>
      <p:transition advClick="0" advTm="2091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B632E-DC4D-45D6-A9DE-8C827D82D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1062"/>
    </mc:Choice>
    <mc:Fallback>
      <p:transition spd="slow" advTm="2106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66234-FB2E-4696-87D4-054026164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12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1674"/>
    </mc:Choice>
    <mc:Fallback>
      <p:transition advClick="0" advTm="2167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7A68-B876-445E-B465-C87F275B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b="1" dirty="0">
                <a:solidFill>
                  <a:schemeClr val="bg1"/>
                </a:solidFill>
              </a:rPr>
              <a:t>Access to online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0E97-A4A9-4868-B9E8-D9688094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877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  <a:hlinkClick r:id="rId2"/>
              </a:rPr>
              <a:t>https://adaaustralia.com.au/resources/ada-resources/</a:t>
            </a:r>
            <a:endParaRPr lang="en-AU" sz="3200" dirty="0">
              <a:solidFill>
                <a:schemeClr val="bg1"/>
              </a:solidFill>
            </a:endParaRPr>
          </a:p>
          <a:p>
            <a:endParaRPr lang="en-AU" sz="3200" dirty="0">
              <a:solidFill>
                <a:schemeClr val="bg1"/>
              </a:solidFill>
              <a:hlinkClick r:id="rId3"/>
            </a:endParaRPr>
          </a:p>
          <a:p>
            <a:r>
              <a:rPr lang="en-AU" sz="3200" dirty="0">
                <a:solidFill>
                  <a:schemeClr val="bg1"/>
                </a:solidFill>
                <a:hlinkClick r:id="rId3"/>
              </a:rPr>
              <a:t>https://www.qld.gov.au/seniors/legal-finance-concessions/wills-estate-planning</a:t>
            </a:r>
            <a:endParaRPr lang="en-AU" sz="3200" dirty="0">
              <a:solidFill>
                <a:schemeClr val="bg1"/>
              </a:solidFill>
            </a:endParaRPr>
          </a:p>
          <a:p>
            <a:endParaRPr lang="en-AU" sz="3200" dirty="0">
              <a:solidFill>
                <a:schemeClr val="bg1"/>
              </a:solidFill>
              <a:hlinkClick r:id="rId4"/>
            </a:endParaRPr>
          </a:p>
          <a:p>
            <a:r>
              <a:rPr lang="en-AU" sz="3200" dirty="0">
                <a:solidFill>
                  <a:schemeClr val="bg1"/>
                </a:solidFill>
                <a:hlinkClick r:id="rId4"/>
              </a:rPr>
              <a:t>https://www.qld.gov.au/law/legal-mediation-and-justice-of-the-peace/power-of-attorney-and-making-decisions-for-others/power-of-attorney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2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2216"/>
    </mc:Choice>
    <mc:Fallback>
      <p:transition spd="slow" advTm="222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8CCB4-D781-4A5A-8DA0-E96E8C4F4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17" y="643467"/>
            <a:ext cx="74139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6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1596"/>
    </mc:Choice>
    <mc:Fallback>
      <p:transition spd="slow" advTm="215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EB7810-093A-4957-86D2-68ED33DA1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8" b="375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828"/>
    </mc:Choice>
    <mc:Fallback>
      <p:transition advClick="0" advTm="2082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DC838C-D586-4E2D-A13C-ACF79CE0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156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988"/>
    </mc:Choice>
    <mc:Fallback>
      <p:transition advClick="0" advTm="209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5D6A8A-2A0F-49D0-8848-715AD001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1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1160"/>
    </mc:Choice>
    <mc:Fallback>
      <p:transition advClick="0" advTm="211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BE894C-0A28-4672-8B24-96831A730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8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688"/>
    </mc:Choice>
    <mc:Fallback>
      <p:transition advClick="0" advTm="206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96367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0761D-70AD-47AE-A506-A692FE5DE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984" y="643467"/>
            <a:ext cx="3941529" cy="5571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A60DA-2EA4-4225-9039-76FF9B4F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69" y="1036320"/>
            <a:ext cx="3348227" cy="517821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Resources available for </a:t>
            </a:r>
            <a:r>
              <a:rPr lang="en-US" sz="4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Intake / Triage / Third parties relying on EPOA </a:t>
            </a:r>
            <a:endParaRPr lang="en-US" sz="4000" kern="12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4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 advTm="21180"/>
    </mc:Choice>
    <mc:Fallback>
      <p:transition advClick="0" advTm="211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96367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437D7E3-18AE-4DA4-8CBE-261749919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984" y="643467"/>
            <a:ext cx="3941529" cy="55710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6CF364-09D3-44CC-B813-19209A24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120285"/>
            <a:ext cx="3348227" cy="2809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Easy to read diagrams</a:t>
            </a:r>
          </a:p>
        </p:txBody>
      </p:sp>
    </p:spTree>
    <p:extLst>
      <p:ext uri="{BB962C8B-B14F-4D97-AF65-F5344CB8AC3E}">
        <p14:creationId xmlns:p14="http://schemas.microsoft.com/office/powerpoint/2010/main" val="3328748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 advTm="20965"/>
    </mc:Choice>
    <mc:Fallback>
      <p:transition advClick="0" advTm="209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96367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59901-0229-4542-9745-B07B90FF6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21" y="643467"/>
            <a:ext cx="3955456" cy="5571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9902-78E7-43E0-B813-63283C03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120285"/>
            <a:ext cx="3348227" cy="39495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Typical examples used to explain appropriate decision making support</a:t>
            </a:r>
          </a:p>
        </p:txBody>
      </p:sp>
    </p:spTree>
    <p:extLst>
      <p:ext uri="{BB962C8B-B14F-4D97-AF65-F5344CB8AC3E}">
        <p14:creationId xmlns:p14="http://schemas.microsoft.com/office/powerpoint/2010/main" val="3903305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0" advTm="20700"/>
    </mc:Choice>
    <mc:Fallback>
      <p:transition spd="slow" advTm="207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13BCDAAC44346A0C2307F1A368ADB" ma:contentTypeVersion="8" ma:contentTypeDescription="Create a new document." ma:contentTypeScope="" ma:versionID="40b5f1771031ac1bc6dc77d62e5b69f6">
  <xsd:schema xmlns:xsd="http://www.w3.org/2001/XMLSchema" xmlns:xs="http://www.w3.org/2001/XMLSchema" xmlns:p="http://schemas.microsoft.com/office/2006/metadata/properties" xmlns:ns2="9fe8a190-a5f8-4773-adac-e0e3a19b90d9" xmlns:ns3="06c72f1e-0326-4e87-a981-e79a536aa6e5" targetNamespace="http://schemas.microsoft.com/office/2006/metadata/properties" ma:root="true" ma:fieldsID="fb803f97fa8e124e06e3c5657e865318" ns2:_="" ns3:_="">
    <xsd:import namespace="9fe8a190-a5f8-4773-adac-e0e3a19b90d9"/>
    <xsd:import namespace="06c72f1e-0326-4e87-a981-e79a536aa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a190-a5f8-4773-adac-e0e3a19b9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72f1e-0326-4e87-a981-e79a536aa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A2BCAA-D0EE-4852-AFF9-5D35E518D399}"/>
</file>

<file path=customXml/itemProps2.xml><?xml version="1.0" encoding="utf-8"?>
<ds:datastoreItem xmlns:ds="http://schemas.openxmlformats.org/officeDocument/2006/customXml" ds:itemID="{751832EA-06A1-4E4E-AAB3-3341EB0DC591}"/>
</file>

<file path=customXml/itemProps3.xml><?xml version="1.0" encoding="utf-8"?>
<ds:datastoreItem xmlns:ds="http://schemas.openxmlformats.org/officeDocument/2006/customXml" ds:itemID="{5764C374-907E-451F-B4D2-0BD83A6C95ED}"/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77</Words>
  <Application>Microsoft Office PowerPoint</Application>
  <PresentationFormat>Widescreen</PresentationFormat>
  <Paragraphs>10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Enduring Powers of Attorney  Education for Attorneys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available for Intake / Triage / Third parties relying on EPOA </vt:lpstr>
      <vt:lpstr>Easy to read diagrams</vt:lpstr>
      <vt:lpstr>Typical examples used to explain appropriate decision making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to online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Enduring Powers of Attorney  Education for Attorneys</dc:title>
  <dc:creator>Rebecca Anderson</dc:creator>
  <cp:lastModifiedBy>Rebecca Anderson</cp:lastModifiedBy>
  <cp:revision>15</cp:revision>
  <dcterms:created xsi:type="dcterms:W3CDTF">2018-02-27T22:48:53Z</dcterms:created>
  <dcterms:modified xsi:type="dcterms:W3CDTF">2018-03-01T07:44:17Z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0x01010004213BCDAAC44346A0C2307F1A368ADB</vt:lpwstr>
  </property>
</Properties>
</file>