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78" r:id="rId3"/>
    <p:sldId id="279" r:id="rId4"/>
    <p:sldId id="257" r:id="rId5"/>
    <p:sldId id="275" r:id="rId6"/>
    <p:sldId id="260" r:id="rId7"/>
    <p:sldId id="261" r:id="rId8"/>
    <p:sldId id="262" r:id="rId9"/>
    <p:sldId id="259" r:id="rId10"/>
    <p:sldId id="265" r:id="rId11"/>
    <p:sldId id="264" r:id="rId12"/>
    <p:sldId id="266" r:id="rId13"/>
    <p:sldId id="268" r:id="rId14"/>
    <p:sldId id="258" r:id="rId15"/>
    <p:sldId id="280" r:id="rId16"/>
    <p:sldId id="270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FA6"/>
    <a:srgbClr val="D35558"/>
    <a:srgbClr val="6EBE4B"/>
    <a:srgbClr val="F88D2C"/>
    <a:srgbClr val="FFC8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01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192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"/>
            <a:ext cx="9144000" cy="685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A383-F20B-B248-A3CD-DC423901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E788-02C8-CB47-AED4-AFBC39635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B3C5F-FF5D-2443-A7AE-DBB96A668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1D87D4-7B6D-0B49-BE01-24DD1AD021F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E5FA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11E85B93-CA55-B84C-986F-63BAB0EEE899}"/>
              </a:ext>
            </a:extLst>
          </p:cNvPr>
          <p:cNvSpPr txBox="1">
            <a:spLocks/>
          </p:cNvSpPr>
          <p:nvPr/>
        </p:nvSpPr>
        <p:spPr>
          <a:xfrm>
            <a:off x="628650" y="1909387"/>
            <a:ext cx="7886700" cy="4565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Spend time working on your shared purpose. Allocate plenty of planning time to reach agreement on strategy and tactics.</a:t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Words matter. Finding the right message is incredibly powerful, so invest in research and testing.</a:t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People connect with other people and their stories, not facts and figures. Talk about who and why, before you talk about what and how.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3D61F8-5236-AA47-8956-C097E655E7D9}"/>
              </a:ext>
            </a:extLst>
          </p:cNvPr>
          <p:cNvSpPr txBox="1">
            <a:spLocks/>
          </p:cNvSpPr>
          <p:nvPr/>
        </p:nvSpPr>
        <p:spPr>
          <a:xfrm>
            <a:off x="628650" y="244360"/>
            <a:ext cx="7886700" cy="1112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Key Lessons learned through YES</a:t>
            </a:r>
          </a:p>
        </p:txBody>
      </p:sp>
    </p:spTree>
    <p:extLst>
      <p:ext uri="{BB962C8B-B14F-4D97-AF65-F5344CB8AC3E}">
        <p14:creationId xmlns:p14="http://schemas.microsoft.com/office/powerpoint/2010/main" val="1227146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9C2A-6367-2A46-931A-47EDBACDE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D7F61-DEA4-6140-9253-776DB8654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66350B-8AE5-6D42-9DF0-FB5372DB18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EBE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BFF010-BF5E-D845-912D-70029AC7E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6" t="4719" r="2540" b="10768"/>
          <a:stretch/>
        </p:blipFill>
        <p:spPr>
          <a:xfrm>
            <a:off x="432000" y="531000"/>
            <a:ext cx="8280000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2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91015-2F76-CC46-BEFC-674592D9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0A1E3-E5CF-5041-8403-B6AA3B27D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CE021-3395-C34C-911D-51F8C9B77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641" y="0"/>
            <a:ext cx="10292783" cy="686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9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13BCDAAC44346A0C2307F1A368ADB" ma:contentTypeVersion="8" ma:contentTypeDescription="Create a new document." ma:contentTypeScope="" ma:versionID="40b5f1771031ac1bc6dc77d62e5b69f6">
  <xsd:schema xmlns:xsd="http://www.w3.org/2001/XMLSchema" xmlns:xs="http://www.w3.org/2001/XMLSchema" xmlns:p="http://schemas.microsoft.com/office/2006/metadata/properties" xmlns:ns2="9fe8a190-a5f8-4773-adac-e0e3a19b90d9" xmlns:ns3="06c72f1e-0326-4e87-a981-e79a536aa6e5" targetNamespace="http://schemas.microsoft.com/office/2006/metadata/properties" ma:root="true" ma:fieldsID="fb803f97fa8e124e06e3c5657e865318" ns2:_="" ns3:_="">
    <xsd:import namespace="9fe8a190-a5f8-4773-adac-e0e3a19b90d9"/>
    <xsd:import namespace="06c72f1e-0326-4e87-a981-e79a536aa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8a190-a5f8-4773-adac-e0e3a19b9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72f1e-0326-4e87-a981-e79a536aa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0B995D-A3C1-45A4-8354-227834FF79AA}"/>
</file>

<file path=customXml/itemProps2.xml><?xml version="1.0" encoding="utf-8"?>
<ds:datastoreItem xmlns:ds="http://schemas.openxmlformats.org/officeDocument/2006/customXml" ds:itemID="{CB49B8EC-8132-4943-8F25-C7AB753FE531}"/>
</file>

<file path=customXml/itemProps3.xml><?xml version="1.0" encoding="utf-8"?>
<ds:datastoreItem xmlns:ds="http://schemas.openxmlformats.org/officeDocument/2006/customXml" ds:itemID="{058C38AD-F0E2-428B-865A-4B601AA0D69B}"/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26</Words>
  <Application>Microsoft Macintosh PowerPoint</Application>
  <PresentationFormat>On-screen Show (4:3)</PresentationFormat>
  <Paragraphs>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Phosphate Solid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Adam Knobel</cp:lastModifiedBy>
  <cp:revision>14</cp:revision>
  <cp:lastPrinted>2018-02-19T23:27:05Z</cp:lastPrinted>
  <dcterms:modified xsi:type="dcterms:W3CDTF">2018-03-08T00:25:02Z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0x01010004213BCDAAC44346A0C2307F1A368ADB</vt:lpwstr>
  </property>
</Properties>
</file>