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8"/>
  </p:notesMasterIdLst>
  <p:handoutMasterIdLst>
    <p:handoutMasterId r:id="rId19"/>
  </p:handoutMasterIdLst>
  <p:sldIdLst>
    <p:sldId id="260" r:id="rId2"/>
    <p:sldId id="305" r:id="rId3"/>
    <p:sldId id="278" r:id="rId4"/>
    <p:sldId id="288" r:id="rId5"/>
    <p:sldId id="285" r:id="rId6"/>
    <p:sldId id="289" r:id="rId7"/>
    <p:sldId id="291" r:id="rId8"/>
    <p:sldId id="292" r:id="rId9"/>
    <p:sldId id="372" r:id="rId10"/>
    <p:sldId id="307" r:id="rId11"/>
    <p:sldId id="374" r:id="rId12"/>
    <p:sldId id="279" r:id="rId13"/>
    <p:sldId id="380" r:id="rId14"/>
    <p:sldId id="381" r:id="rId15"/>
    <p:sldId id="378" r:id="rId16"/>
    <p:sldId id="379" r:id="rId17"/>
  </p:sldIdLst>
  <p:sldSz cx="10693400" cy="7561263"/>
  <p:notesSz cx="6807200" cy="9939338"/>
  <p:defaultTextStyle>
    <a:defPPr>
      <a:defRPr lang="en-US"/>
    </a:defPPr>
    <a:lvl1pPr marL="0" algn="l" defTabSz="521528" rtl="0" eaLnBrk="1" latinLnBrk="0" hangingPunct="1">
      <a:defRPr sz="2100" kern="1200">
        <a:solidFill>
          <a:schemeClr val="tx1"/>
        </a:solidFill>
        <a:latin typeface="+mn-lt"/>
        <a:ea typeface="+mn-ea"/>
        <a:cs typeface="+mn-cs"/>
      </a:defRPr>
    </a:lvl1pPr>
    <a:lvl2pPr marL="521528" algn="l" defTabSz="521528" rtl="0" eaLnBrk="1" latinLnBrk="0" hangingPunct="1">
      <a:defRPr sz="2100" kern="1200">
        <a:solidFill>
          <a:schemeClr val="tx1"/>
        </a:solidFill>
        <a:latin typeface="+mn-lt"/>
        <a:ea typeface="+mn-ea"/>
        <a:cs typeface="+mn-cs"/>
      </a:defRPr>
    </a:lvl2pPr>
    <a:lvl3pPr marL="1043056" algn="l" defTabSz="521528" rtl="0" eaLnBrk="1" latinLnBrk="0" hangingPunct="1">
      <a:defRPr sz="2100" kern="1200">
        <a:solidFill>
          <a:schemeClr val="tx1"/>
        </a:solidFill>
        <a:latin typeface="+mn-lt"/>
        <a:ea typeface="+mn-ea"/>
        <a:cs typeface="+mn-cs"/>
      </a:defRPr>
    </a:lvl3pPr>
    <a:lvl4pPr marL="1564584" algn="l" defTabSz="521528" rtl="0" eaLnBrk="1" latinLnBrk="0" hangingPunct="1">
      <a:defRPr sz="2100" kern="1200">
        <a:solidFill>
          <a:schemeClr val="tx1"/>
        </a:solidFill>
        <a:latin typeface="+mn-lt"/>
        <a:ea typeface="+mn-ea"/>
        <a:cs typeface="+mn-cs"/>
      </a:defRPr>
    </a:lvl4pPr>
    <a:lvl5pPr marL="2086112" algn="l" defTabSz="521528" rtl="0" eaLnBrk="1" latinLnBrk="0" hangingPunct="1">
      <a:defRPr sz="2100" kern="1200">
        <a:solidFill>
          <a:schemeClr val="tx1"/>
        </a:solidFill>
        <a:latin typeface="+mn-lt"/>
        <a:ea typeface="+mn-ea"/>
        <a:cs typeface="+mn-cs"/>
      </a:defRPr>
    </a:lvl5pPr>
    <a:lvl6pPr marL="2607640" algn="l" defTabSz="521528" rtl="0" eaLnBrk="1" latinLnBrk="0" hangingPunct="1">
      <a:defRPr sz="2100" kern="1200">
        <a:solidFill>
          <a:schemeClr val="tx1"/>
        </a:solidFill>
        <a:latin typeface="+mn-lt"/>
        <a:ea typeface="+mn-ea"/>
        <a:cs typeface="+mn-cs"/>
      </a:defRPr>
    </a:lvl6pPr>
    <a:lvl7pPr marL="3129168" algn="l" defTabSz="521528" rtl="0" eaLnBrk="1" latinLnBrk="0" hangingPunct="1">
      <a:defRPr sz="2100" kern="1200">
        <a:solidFill>
          <a:schemeClr val="tx1"/>
        </a:solidFill>
        <a:latin typeface="+mn-lt"/>
        <a:ea typeface="+mn-ea"/>
        <a:cs typeface="+mn-cs"/>
      </a:defRPr>
    </a:lvl7pPr>
    <a:lvl8pPr marL="3650696" algn="l" defTabSz="521528" rtl="0" eaLnBrk="1" latinLnBrk="0" hangingPunct="1">
      <a:defRPr sz="2100" kern="1200">
        <a:solidFill>
          <a:schemeClr val="tx1"/>
        </a:solidFill>
        <a:latin typeface="+mn-lt"/>
        <a:ea typeface="+mn-ea"/>
        <a:cs typeface="+mn-cs"/>
      </a:defRPr>
    </a:lvl8pPr>
    <a:lvl9pPr marL="4172224" algn="l" defTabSz="521528"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5">
          <p15:clr>
            <a:srgbClr val="A4A3A4"/>
          </p15:clr>
        </p15:guide>
        <p15:guide id="2" pos="6216">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E08E"/>
    <a:srgbClr val="BE3A34"/>
    <a:srgbClr val="FF9E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408" y="96"/>
      </p:cViewPr>
      <p:guideLst>
        <p:guide orient="horz" pos="805"/>
        <p:guide pos="621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59" d="100"/>
          <a:sy n="59" d="100"/>
        </p:scale>
        <p:origin x="-2664" y="-91"/>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25A509-51A0-433A-BE06-7C82C2DFE4B9}" type="doc">
      <dgm:prSet loTypeId="urn:microsoft.com/office/officeart/2005/8/layout/radial4" loCatId="relationship" qsTypeId="urn:microsoft.com/office/officeart/2005/8/quickstyle/simple4" qsCatId="simple" csTypeId="urn:microsoft.com/office/officeart/2005/8/colors/accent1_2" csCatId="accent1" phldr="1"/>
      <dgm:spPr/>
      <dgm:t>
        <a:bodyPr/>
        <a:lstStyle/>
        <a:p>
          <a:endParaRPr lang="en-AU"/>
        </a:p>
      </dgm:t>
    </dgm:pt>
    <dgm:pt modelId="{85CDBB7C-E66B-43C0-A639-155C5A54B69D}">
      <dgm:prSet phldrT="[Text]"/>
      <dgm:spPr/>
      <dgm:t>
        <a:bodyPr/>
        <a:lstStyle/>
        <a:p>
          <a:r>
            <a:rPr lang="en-AU" dirty="0" smtClean="0"/>
            <a:t>Ms </a:t>
          </a:r>
          <a:r>
            <a:rPr lang="en-AU" dirty="0" err="1" smtClean="0"/>
            <a:t>Beven's</a:t>
          </a:r>
          <a:r>
            <a:rPr lang="en-AU" dirty="0" smtClean="0"/>
            <a:t> knowledge</a:t>
          </a:r>
          <a:endParaRPr lang="en-AU" dirty="0"/>
        </a:p>
      </dgm:t>
    </dgm:pt>
    <dgm:pt modelId="{463928CF-3A4F-49D5-89C5-6924861FEAA3}" type="parTrans" cxnId="{536EBDAD-2F03-4C52-8BC9-60210069DF5A}">
      <dgm:prSet/>
      <dgm:spPr/>
      <dgm:t>
        <a:bodyPr/>
        <a:lstStyle/>
        <a:p>
          <a:endParaRPr lang="en-AU"/>
        </a:p>
      </dgm:t>
    </dgm:pt>
    <dgm:pt modelId="{C37A4C5D-A907-4289-A4E0-4B2301F35D65}" type="sibTrans" cxnId="{536EBDAD-2F03-4C52-8BC9-60210069DF5A}">
      <dgm:prSet/>
      <dgm:spPr/>
      <dgm:t>
        <a:bodyPr/>
        <a:lstStyle/>
        <a:p>
          <a:endParaRPr lang="en-AU"/>
        </a:p>
      </dgm:t>
    </dgm:pt>
    <dgm:pt modelId="{58823591-49B4-4F6A-880F-47CF0C91C0D3}">
      <dgm:prSet phldrT="[Text]"/>
      <dgm:spPr/>
      <dgm:t>
        <a:bodyPr/>
        <a:lstStyle/>
        <a:p>
          <a:r>
            <a:rPr lang="en-AU" dirty="0" smtClean="0"/>
            <a:t>Observations</a:t>
          </a:r>
          <a:endParaRPr lang="en-AU" dirty="0"/>
        </a:p>
      </dgm:t>
    </dgm:pt>
    <dgm:pt modelId="{1B389993-1A7C-4D6F-9E5E-D6AEDC3EBBD3}" type="parTrans" cxnId="{4D419E9E-DD05-49FB-89FF-6A52BB341938}">
      <dgm:prSet/>
      <dgm:spPr/>
      <dgm:t>
        <a:bodyPr/>
        <a:lstStyle/>
        <a:p>
          <a:endParaRPr lang="en-AU"/>
        </a:p>
      </dgm:t>
    </dgm:pt>
    <dgm:pt modelId="{1F103FF2-1B99-40AD-8771-0F0611EADD52}" type="sibTrans" cxnId="{4D419E9E-DD05-49FB-89FF-6A52BB341938}">
      <dgm:prSet/>
      <dgm:spPr/>
      <dgm:t>
        <a:bodyPr/>
        <a:lstStyle/>
        <a:p>
          <a:endParaRPr lang="en-AU"/>
        </a:p>
      </dgm:t>
    </dgm:pt>
    <dgm:pt modelId="{D7551976-BD46-4233-89EA-C95F370AEB62}">
      <dgm:prSet phldrT="[Text]"/>
      <dgm:spPr/>
      <dgm:t>
        <a:bodyPr/>
        <a:lstStyle/>
        <a:p>
          <a:r>
            <a:rPr lang="en-AU" dirty="0" smtClean="0"/>
            <a:t>Her own experience</a:t>
          </a:r>
          <a:endParaRPr lang="en-AU" dirty="0"/>
        </a:p>
      </dgm:t>
    </dgm:pt>
    <dgm:pt modelId="{3F169189-D523-41FA-9D0A-8BBC6568A65C}" type="parTrans" cxnId="{C311763B-8B3A-4B4F-9A42-BB81389C7710}">
      <dgm:prSet/>
      <dgm:spPr/>
      <dgm:t>
        <a:bodyPr/>
        <a:lstStyle/>
        <a:p>
          <a:endParaRPr lang="en-AU"/>
        </a:p>
      </dgm:t>
    </dgm:pt>
    <dgm:pt modelId="{4DAF9202-352E-417C-AD5D-F9C4271085BB}" type="sibTrans" cxnId="{C311763B-8B3A-4B4F-9A42-BB81389C7710}">
      <dgm:prSet/>
      <dgm:spPr/>
      <dgm:t>
        <a:bodyPr/>
        <a:lstStyle/>
        <a:p>
          <a:endParaRPr lang="en-AU"/>
        </a:p>
      </dgm:t>
    </dgm:pt>
    <dgm:pt modelId="{09341870-A183-4FA6-8E0F-A9C33A5172F8}">
      <dgm:prSet phldrT="[Text]"/>
      <dgm:spPr/>
      <dgm:t>
        <a:bodyPr/>
        <a:lstStyle/>
        <a:p>
          <a:r>
            <a:rPr lang="en-AU" dirty="0" smtClean="0"/>
            <a:t>Weekly meetings</a:t>
          </a:r>
          <a:endParaRPr lang="en-AU" dirty="0"/>
        </a:p>
      </dgm:t>
    </dgm:pt>
    <dgm:pt modelId="{5825FBD7-C275-4EAD-B5E3-D6EA74BD6012}" type="parTrans" cxnId="{53BF98E6-7F37-42F8-BF97-637B8D757B58}">
      <dgm:prSet/>
      <dgm:spPr/>
      <dgm:t>
        <a:bodyPr/>
        <a:lstStyle/>
        <a:p>
          <a:endParaRPr lang="en-AU"/>
        </a:p>
      </dgm:t>
    </dgm:pt>
    <dgm:pt modelId="{CA0B4BA6-C9ED-4D64-BC09-18B1140A12C0}" type="sibTrans" cxnId="{53BF98E6-7F37-42F8-BF97-637B8D757B58}">
      <dgm:prSet/>
      <dgm:spPr/>
      <dgm:t>
        <a:bodyPr/>
        <a:lstStyle/>
        <a:p>
          <a:endParaRPr lang="en-AU"/>
        </a:p>
      </dgm:t>
    </dgm:pt>
    <dgm:pt modelId="{C59591CB-C52D-43EF-BF19-A4EF59584864}">
      <dgm:prSet phldrT="[Text]"/>
      <dgm:spPr/>
      <dgm:t>
        <a:bodyPr/>
        <a:lstStyle/>
        <a:p>
          <a:r>
            <a:rPr lang="en-AU" dirty="0" smtClean="0"/>
            <a:t>Case Notes</a:t>
          </a:r>
          <a:endParaRPr lang="en-AU" dirty="0"/>
        </a:p>
      </dgm:t>
    </dgm:pt>
    <dgm:pt modelId="{DAF42562-CE41-4947-ADA7-D02F2CF7B9CD}" type="parTrans" cxnId="{4ADD5124-0E57-4E48-9CF8-4A904E63FB78}">
      <dgm:prSet/>
      <dgm:spPr/>
      <dgm:t>
        <a:bodyPr/>
        <a:lstStyle/>
        <a:p>
          <a:endParaRPr lang="en-AU"/>
        </a:p>
      </dgm:t>
    </dgm:pt>
    <dgm:pt modelId="{4B2C94D1-2D30-44BB-B557-C94649BB38EB}" type="sibTrans" cxnId="{4ADD5124-0E57-4E48-9CF8-4A904E63FB78}">
      <dgm:prSet/>
      <dgm:spPr/>
      <dgm:t>
        <a:bodyPr/>
        <a:lstStyle/>
        <a:p>
          <a:endParaRPr lang="en-AU"/>
        </a:p>
      </dgm:t>
    </dgm:pt>
    <dgm:pt modelId="{9CBAD287-020C-4856-BD6D-8D4D50D69E9A}">
      <dgm:prSet phldrT="[Text]"/>
      <dgm:spPr/>
      <dgm:t>
        <a:bodyPr/>
        <a:lstStyle/>
        <a:p>
          <a:r>
            <a:rPr lang="en-AU" dirty="0" smtClean="0"/>
            <a:t>Meeting on 14 October 2010 </a:t>
          </a:r>
          <a:endParaRPr lang="en-AU" dirty="0"/>
        </a:p>
      </dgm:t>
    </dgm:pt>
    <dgm:pt modelId="{A79669B9-D43B-493C-9BF1-ED1E9464FC8E}" type="parTrans" cxnId="{540E2FC5-2A38-4C86-B88A-37809BA5A900}">
      <dgm:prSet/>
      <dgm:spPr/>
      <dgm:t>
        <a:bodyPr/>
        <a:lstStyle/>
        <a:p>
          <a:endParaRPr lang="en-AU"/>
        </a:p>
      </dgm:t>
    </dgm:pt>
    <dgm:pt modelId="{B31E9414-FA02-4461-A25C-AC7DFF4BA2A6}" type="sibTrans" cxnId="{540E2FC5-2A38-4C86-B88A-37809BA5A900}">
      <dgm:prSet/>
      <dgm:spPr/>
      <dgm:t>
        <a:bodyPr/>
        <a:lstStyle/>
        <a:p>
          <a:endParaRPr lang="en-AU"/>
        </a:p>
      </dgm:t>
    </dgm:pt>
    <dgm:pt modelId="{916E96F7-C6CC-4515-A609-D424DDC72998}" type="pres">
      <dgm:prSet presAssocID="{5025A509-51A0-433A-BE06-7C82C2DFE4B9}" presName="cycle" presStyleCnt="0">
        <dgm:presLayoutVars>
          <dgm:chMax val="1"/>
          <dgm:dir/>
          <dgm:animLvl val="ctr"/>
          <dgm:resizeHandles val="exact"/>
        </dgm:presLayoutVars>
      </dgm:prSet>
      <dgm:spPr/>
      <dgm:t>
        <a:bodyPr/>
        <a:lstStyle/>
        <a:p>
          <a:endParaRPr lang="en-AU"/>
        </a:p>
      </dgm:t>
    </dgm:pt>
    <dgm:pt modelId="{FF935D18-C162-49BA-84F9-B168A45EB997}" type="pres">
      <dgm:prSet presAssocID="{85CDBB7C-E66B-43C0-A639-155C5A54B69D}" presName="centerShape" presStyleLbl="node0" presStyleIdx="0" presStyleCnt="1"/>
      <dgm:spPr/>
      <dgm:t>
        <a:bodyPr/>
        <a:lstStyle/>
        <a:p>
          <a:endParaRPr lang="en-AU"/>
        </a:p>
      </dgm:t>
    </dgm:pt>
    <dgm:pt modelId="{08B3F73B-6F95-4272-B737-4540DF012E0B}" type="pres">
      <dgm:prSet presAssocID="{1B389993-1A7C-4D6F-9E5E-D6AEDC3EBBD3}" presName="parTrans" presStyleLbl="bgSibTrans2D1" presStyleIdx="0" presStyleCnt="5"/>
      <dgm:spPr/>
      <dgm:t>
        <a:bodyPr/>
        <a:lstStyle/>
        <a:p>
          <a:endParaRPr lang="en-AU"/>
        </a:p>
      </dgm:t>
    </dgm:pt>
    <dgm:pt modelId="{1B655DEC-E411-4DAB-B84D-94152A74090F}" type="pres">
      <dgm:prSet presAssocID="{58823591-49B4-4F6A-880F-47CF0C91C0D3}" presName="node" presStyleLbl="node1" presStyleIdx="0" presStyleCnt="5">
        <dgm:presLayoutVars>
          <dgm:bulletEnabled val="1"/>
        </dgm:presLayoutVars>
      </dgm:prSet>
      <dgm:spPr/>
      <dgm:t>
        <a:bodyPr/>
        <a:lstStyle/>
        <a:p>
          <a:endParaRPr lang="en-AU"/>
        </a:p>
      </dgm:t>
    </dgm:pt>
    <dgm:pt modelId="{1F99A7A4-F081-4AA0-8521-E18B21D441B9}" type="pres">
      <dgm:prSet presAssocID="{3F169189-D523-41FA-9D0A-8BBC6568A65C}" presName="parTrans" presStyleLbl="bgSibTrans2D1" presStyleIdx="1" presStyleCnt="5"/>
      <dgm:spPr/>
      <dgm:t>
        <a:bodyPr/>
        <a:lstStyle/>
        <a:p>
          <a:endParaRPr lang="en-AU"/>
        </a:p>
      </dgm:t>
    </dgm:pt>
    <dgm:pt modelId="{657284E8-746A-4EF0-B7F6-AFAA0A5BB827}" type="pres">
      <dgm:prSet presAssocID="{D7551976-BD46-4233-89EA-C95F370AEB62}" presName="node" presStyleLbl="node1" presStyleIdx="1" presStyleCnt="5">
        <dgm:presLayoutVars>
          <dgm:bulletEnabled val="1"/>
        </dgm:presLayoutVars>
      </dgm:prSet>
      <dgm:spPr/>
      <dgm:t>
        <a:bodyPr/>
        <a:lstStyle/>
        <a:p>
          <a:endParaRPr lang="en-AU"/>
        </a:p>
      </dgm:t>
    </dgm:pt>
    <dgm:pt modelId="{FF4B7601-A659-4007-B943-986B7D0F2248}" type="pres">
      <dgm:prSet presAssocID="{5825FBD7-C275-4EAD-B5E3-D6EA74BD6012}" presName="parTrans" presStyleLbl="bgSibTrans2D1" presStyleIdx="2" presStyleCnt="5"/>
      <dgm:spPr/>
      <dgm:t>
        <a:bodyPr/>
        <a:lstStyle/>
        <a:p>
          <a:endParaRPr lang="en-AU"/>
        </a:p>
      </dgm:t>
    </dgm:pt>
    <dgm:pt modelId="{E490FF55-3087-4548-8587-8EB6AECAA392}" type="pres">
      <dgm:prSet presAssocID="{09341870-A183-4FA6-8E0F-A9C33A5172F8}" presName="node" presStyleLbl="node1" presStyleIdx="2" presStyleCnt="5">
        <dgm:presLayoutVars>
          <dgm:bulletEnabled val="1"/>
        </dgm:presLayoutVars>
      </dgm:prSet>
      <dgm:spPr/>
      <dgm:t>
        <a:bodyPr/>
        <a:lstStyle/>
        <a:p>
          <a:endParaRPr lang="en-AU"/>
        </a:p>
      </dgm:t>
    </dgm:pt>
    <dgm:pt modelId="{9E1D51A0-FEDE-40CB-AE79-15F0136059AE}" type="pres">
      <dgm:prSet presAssocID="{DAF42562-CE41-4947-ADA7-D02F2CF7B9CD}" presName="parTrans" presStyleLbl="bgSibTrans2D1" presStyleIdx="3" presStyleCnt="5"/>
      <dgm:spPr/>
      <dgm:t>
        <a:bodyPr/>
        <a:lstStyle/>
        <a:p>
          <a:endParaRPr lang="en-AU"/>
        </a:p>
      </dgm:t>
    </dgm:pt>
    <dgm:pt modelId="{32D09807-4F86-4215-BDA6-1A9CDAC5E481}" type="pres">
      <dgm:prSet presAssocID="{C59591CB-C52D-43EF-BF19-A4EF59584864}" presName="node" presStyleLbl="node1" presStyleIdx="3" presStyleCnt="5">
        <dgm:presLayoutVars>
          <dgm:bulletEnabled val="1"/>
        </dgm:presLayoutVars>
      </dgm:prSet>
      <dgm:spPr/>
      <dgm:t>
        <a:bodyPr/>
        <a:lstStyle/>
        <a:p>
          <a:endParaRPr lang="en-AU"/>
        </a:p>
      </dgm:t>
    </dgm:pt>
    <dgm:pt modelId="{77BB6190-62BF-41DE-B503-CDBE66381101}" type="pres">
      <dgm:prSet presAssocID="{A79669B9-D43B-493C-9BF1-ED1E9464FC8E}" presName="parTrans" presStyleLbl="bgSibTrans2D1" presStyleIdx="4" presStyleCnt="5"/>
      <dgm:spPr/>
      <dgm:t>
        <a:bodyPr/>
        <a:lstStyle/>
        <a:p>
          <a:endParaRPr lang="en-AU"/>
        </a:p>
      </dgm:t>
    </dgm:pt>
    <dgm:pt modelId="{54946DBF-7B6B-49FC-BBC3-4EF74E1F4BD6}" type="pres">
      <dgm:prSet presAssocID="{9CBAD287-020C-4856-BD6D-8D4D50D69E9A}" presName="node" presStyleLbl="node1" presStyleIdx="4" presStyleCnt="5">
        <dgm:presLayoutVars>
          <dgm:bulletEnabled val="1"/>
        </dgm:presLayoutVars>
      </dgm:prSet>
      <dgm:spPr/>
      <dgm:t>
        <a:bodyPr/>
        <a:lstStyle/>
        <a:p>
          <a:endParaRPr lang="en-AU"/>
        </a:p>
      </dgm:t>
    </dgm:pt>
  </dgm:ptLst>
  <dgm:cxnLst>
    <dgm:cxn modelId="{BE37FDD7-802D-4B10-BD97-92CA65EACA6B}" type="presOf" srcId="{C59591CB-C52D-43EF-BF19-A4EF59584864}" destId="{32D09807-4F86-4215-BDA6-1A9CDAC5E481}" srcOrd="0" destOrd="0" presId="urn:microsoft.com/office/officeart/2005/8/layout/radial4"/>
    <dgm:cxn modelId="{536EBDAD-2F03-4C52-8BC9-60210069DF5A}" srcId="{5025A509-51A0-433A-BE06-7C82C2DFE4B9}" destId="{85CDBB7C-E66B-43C0-A639-155C5A54B69D}" srcOrd="0" destOrd="0" parTransId="{463928CF-3A4F-49D5-89C5-6924861FEAA3}" sibTransId="{C37A4C5D-A907-4289-A4E0-4B2301F35D65}"/>
    <dgm:cxn modelId="{A78B55DC-D5DE-46D5-9A05-5B3F173C10FE}" type="presOf" srcId="{1B389993-1A7C-4D6F-9E5E-D6AEDC3EBBD3}" destId="{08B3F73B-6F95-4272-B737-4540DF012E0B}" srcOrd="0" destOrd="0" presId="urn:microsoft.com/office/officeart/2005/8/layout/radial4"/>
    <dgm:cxn modelId="{23E7A7CF-F134-4031-94E6-68C523D59E71}" type="presOf" srcId="{D7551976-BD46-4233-89EA-C95F370AEB62}" destId="{657284E8-746A-4EF0-B7F6-AFAA0A5BB827}" srcOrd="0" destOrd="0" presId="urn:microsoft.com/office/officeart/2005/8/layout/radial4"/>
    <dgm:cxn modelId="{4D419E9E-DD05-49FB-89FF-6A52BB341938}" srcId="{85CDBB7C-E66B-43C0-A639-155C5A54B69D}" destId="{58823591-49B4-4F6A-880F-47CF0C91C0D3}" srcOrd="0" destOrd="0" parTransId="{1B389993-1A7C-4D6F-9E5E-D6AEDC3EBBD3}" sibTransId="{1F103FF2-1B99-40AD-8771-0F0611EADD52}"/>
    <dgm:cxn modelId="{540E2FC5-2A38-4C86-B88A-37809BA5A900}" srcId="{85CDBB7C-E66B-43C0-A639-155C5A54B69D}" destId="{9CBAD287-020C-4856-BD6D-8D4D50D69E9A}" srcOrd="4" destOrd="0" parTransId="{A79669B9-D43B-493C-9BF1-ED1E9464FC8E}" sibTransId="{B31E9414-FA02-4461-A25C-AC7DFF4BA2A6}"/>
    <dgm:cxn modelId="{C311763B-8B3A-4B4F-9A42-BB81389C7710}" srcId="{85CDBB7C-E66B-43C0-A639-155C5A54B69D}" destId="{D7551976-BD46-4233-89EA-C95F370AEB62}" srcOrd="1" destOrd="0" parTransId="{3F169189-D523-41FA-9D0A-8BBC6568A65C}" sibTransId="{4DAF9202-352E-417C-AD5D-F9C4271085BB}"/>
    <dgm:cxn modelId="{96B5A95D-B8B7-41C9-9A7F-226117F430C1}" type="presOf" srcId="{3F169189-D523-41FA-9D0A-8BBC6568A65C}" destId="{1F99A7A4-F081-4AA0-8521-E18B21D441B9}" srcOrd="0" destOrd="0" presId="urn:microsoft.com/office/officeart/2005/8/layout/radial4"/>
    <dgm:cxn modelId="{E62B2C5D-D12A-4A84-ACEE-C05B3DACAD79}" type="presOf" srcId="{5825FBD7-C275-4EAD-B5E3-D6EA74BD6012}" destId="{FF4B7601-A659-4007-B943-986B7D0F2248}" srcOrd="0" destOrd="0" presId="urn:microsoft.com/office/officeart/2005/8/layout/radial4"/>
    <dgm:cxn modelId="{35EF7BF4-4000-4D55-B4FB-677490C61085}" type="presOf" srcId="{A79669B9-D43B-493C-9BF1-ED1E9464FC8E}" destId="{77BB6190-62BF-41DE-B503-CDBE66381101}" srcOrd="0" destOrd="0" presId="urn:microsoft.com/office/officeart/2005/8/layout/radial4"/>
    <dgm:cxn modelId="{91F81FF5-0E73-4012-A037-ACADE56F4955}" type="presOf" srcId="{85CDBB7C-E66B-43C0-A639-155C5A54B69D}" destId="{FF935D18-C162-49BA-84F9-B168A45EB997}" srcOrd="0" destOrd="0" presId="urn:microsoft.com/office/officeart/2005/8/layout/radial4"/>
    <dgm:cxn modelId="{4D0E5DCB-E797-4EE1-B520-0F3409057459}" type="presOf" srcId="{9CBAD287-020C-4856-BD6D-8D4D50D69E9A}" destId="{54946DBF-7B6B-49FC-BBC3-4EF74E1F4BD6}" srcOrd="0" destOrd="0" presId="urn:microsoft.com/office/officeart/2005/8/layout/radial4"/>
    <dgm:cxn modelId="{C97E80AE-7B31-46E9-9A85-1CC8AF7C7AA3}" type="presOf" srcId="{DAF42562-CE41-4947-ADA7-D02F2CF7B9CD}" destId="{9E1D51A0-FEDE-40CB-AE79-15F0136059AE}" srcOrd="0" destOrd="0" presId="urn:microsoft.com/office/officeart/2005/8/layout/radial4"/>
    <dgm:cxn modelId="{13EA2E3A-C38F-431E-AACC-0394F54C9B81}" type="presOf" srcId="{5025A509-51A0-433A-BE06-7C82C2DFE4B9}" destId="{916E96F7-C6CC-4515-A609-D424DDC72998}" srcOrd="0" destOrd="0" presId="urn:microsoft.com/office/officeart/2005/8/layout/radial4"/>
    <dgm:cxn modelId="{53BF98E6-7F37-42F8-BF97-637B8D757B58}" srcId="{85CDBB7C-E66B-43C0-A639-155C5A54B69D}" destId="{09341870-A183-4FA6-8E0F-A9C33A5172F8}" srcOrd="2" destOrd="0" parTransId="{5825FBD7-C275-4EAD-B5E3-D6EA74BD6012}" sibTransId="{CA0B4BA6-C9ED-4D64-BC09-18B1140A12C0}"/>
    <dgm:cxn modelId="{A9D22539-4BB0-48B2-B666-4AEF9A1DCEC6}" type="presOf" srcId="{58823591-49B4-4F6A-880F-47CF0C91C0D3}" destId="{1B655DEC-E411-4DAB-B84D-94152A74090F}" srcOrd="0" destOrd="0" presId="urn:microsoft.com/office/officeart/2005/8/layout/radial4"/>
    <dgm:cxn modelId="{D88BFC79-91C3-42D1-9308-A407CF270AA3}" type="presOf" srcId="{09341870-A183-4FA6-8E0F-A9C33A5172F8}" destId="{E490FF55-3087-4548-8587-8EB6AECAA392}" srcOrd="0" destOrd="0" presId="urn:microsoft.com/office/officeart/2005/8/layout/radial4"/>
    <dgm:cxn modelId="{4ADD5124-0E57-4E48-9CF8-4A904E63FB78}" srcId="{85CDBB7C-E66B-43C0-A639-155C5A54B69D}" destId="{C59591CB-C52D-43EF-BF19-A4EF59584864}" srcOrd="3" destOrd="0" parTransId="{DAF42562-CE41-4947-ADA7-D02F2CF7B9CD}" sibTransId="{4B2C94D1-2D30-44BB-B557-C94649BB38EB}"/>
    <dgm:cxn modelId="{4F6CB1F0-D6C0-49F1-A70B-6BC15517901B}" type="presParOf" srcId="{916E96F7-C6CC-4515-A609-D424DDC72998}" destId="{FF935D18-C162-49BA-84F9-B168A45EB997}" srcOrd="0" destOrd="0" presId="urn:microsoft.com/office/officeart/2005/8/layout/radial4"/>
    <dgm:cxn modelId="{094DF0FB-85E4-4A96-9D57-FA6F3247F7F1}" type="presParOf" srcId="{916E96F7-C6CC-4515-A609-D424DDC72998}" destId="{08B3F73B-6F95-4272-B737-4540DF012E0B}" srcOrd="1" destOrd="0" presId="urn:microsoft.com/office/officeart/2005/8/layout/radial4"/>
    <dgm:cxn modelId="{C98AAA56-5F66-4EE4-8839-5D05EE6DA696}" type="presParOf" srcId="{916E96F7-C6CC-4515-A609-D424DDC72998}" destId="{1B655DEC-E411-4DAB-B84D-94152A74090F}" srcOrd="2" destOrd="0" presId="urn:microsoft.com/office/officeart/2005/8/layout/radial4"/>
    <dgm:cxn modelId="{78F964DA-6DD7-4490-9A9D-0D098E6905BF}" type="presParOf" srcId="{916E96F7-C6CC-4515-A609-D424DDC72998}" destId="{1F99A7A4-F081-4AA0-8521-E18B21D441B9}" srcOrd="3" destOrd="0" presId="urn:microsoft.com/office/officeart/2005/8/layout/radial4"/>
    <dgm:cxn modelId="{487DE753-CAF4-409E-9DCA-EA882795B2EC}" type="presParOf" srcId="{916E96F7-C6CC-4515-A609-D424DDC72998}" destId="{657284E8-746A-4EF0-B7F6-AFAA0A5BB827}" srcOrd="4" destOrd="0" presId="urn:microsoft.com/office/officeart/2005/8/layout/radial4"/>
    <dgm:cxn modelId="{72962582-769D-456B-B61A-9C27DC761E20}" type="presParOf" srcId="{916E96F7-C6CC-4515-A609-D424DDC72998}" destId="{FF4B7601-A659-4007-B943-986B7D0F2248}" srcOrd="5" destOrd="0" presId="urn:microsoft.com/office/officeart/2005/8/layout/radial4"/>
    <dgm:cxn modelId="{B1CB18B5-5A04-4BB6-9F45-3CE290A55479}" type="presParOf" srcId="{916E96F7-C6CC-4515-A609-D424DDC72998}" destId="{E490FF55-3087-4548-8587-8EB6AECAA392}" srcOrd="6" destOrd="0" presId="urn:microsoft.com/office/officeart/2005/8/layout/radial4"/>
    <dgm:cxn modelId="{1E7470AA-03A2-4B05-B9C8-24F5EAAD8264}" type="presParOf" srcId="{916E96F7-C6CC-4515-A609-D424DDC72998}" destId="{9E1D51A0-FEDE-40CB-AE79-15F0136059AE}" srcOrd="7" destOrd="0" presId="urn:microsoft.com/office/officeart/2005/8/layout/radial4"/>
    <dgm:cxn modelId="{3AA42ECF-A515-497E-A33C-A328CAC0E94C}" type="presParOf" srcId="{916E96F7-C6CC-4515-A609-D424DDC72998}" destId="{32D09807-4F86-4215-BDA6-1A9CDAC5E481}" srcOrd="8" destOrd="0" presId="urn:microsoft.com/office/officeart/2005/8/layout/radial4"/>
    <dgm:cxn modelId="{D1BF5F12-F26A-40AC-8F60-4DA91A41406E}" type="presParOf" srcId="{916E96F7-C6CC-4515-A609-D424DDC72998}" destId="{77BB6190-62BF-41DE-B503-CDBE66381101}" srcOrd="9" destOrd="0" presId="urn:microsoft.com/office/officeart/2005/8/layout/radial4"/>
    <dgm:cxn modelId="{230E2E24-A7C5-47FF-997A-D8F6490FAF3A}" type="presParOf" srcId="{916E96F7-C6CC-4515-A609-D424DDC72998}" destId="{54946DBF-7B6B-49FC-BBC3-4EF74E1F4BD6}"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A2EB6A-83AA-4679-89CD-6724F1487324}"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AU"/>
        </a:p>
      </dgm:t>
    </dgm:pt>
    <dgm:pt modelId="{B28133F8-E647-48BC-B95A-E6EA44170AE6}">
      <dgm:prSet phldrT="[Text]"/>
      <dgm:spPr>
        <a:solidFill>
          <a:schemeClr val="accent5"/>
        </a:solidFill>
      </dgm:spPr>
      <dgm:t>
        <a:bodyPr/>
        <a:lstStyle/>
        <a:p>
          <a:r>
            <a:rPr lang="en-AU" dirty="0" smtClean="0"/>
            <a:t>NEGLIGENCE</a:t>
          </a:r>
          <a:endParaRPr lang="en-AU" dirty="0"/>
        </a:p>
      </dgm:t>
    </dgm:pt>
    <dgm:pt modelId="{3CC9EE24-23CB-4DD5-A808-B7CB1C1D41E2}" type="parTrans" cxnId="{55F4961C-C1BD-46DA-9444-C87762B2A9C2}">
      <dgm:prSet/>
      <dgm:spPr/>
      <dgm:t>
        <a:bodyPr/>
        <a:lstStyle/>
        <a:p>
          <a:endParaRPr lang="en-AU"/>
        </a:p>
      </dgm:t>
    </dgm:pt>
    <dgm:pt modelId="{320CE5B6-0C72-496F-BE5B-A705ED6775EB}" type="sibTrans" cxnId="{55F4961C-C1BD-46DA-9444-C87762B2A9C2}">
      <dgm:prSet/>
      <dgm:spPr/>
      <dgm:t>
        <a:bodyPr/>
        <a:lstStyle/>
        <a:p>
          <a:endParaRPr lang="en-AU"/>
        </a:p>
      </dgm:t>
    </dgm:pt>
    <dgm:pt modelId="{57A75577-76A4-4D02-A780-5C3A235E0621}">
      <dgm:prSet phldrT="[Text]"/>
      <dgm:spPr/>
      <dgm:t>
        <a:bodyPr/>
        <a:lstStyle/>
        <a:p>
          <a:r>
            <a:rPr lang="en-AU" dirty="0" smtClean="0"/>
            <a:t>Duty of Care </a:t>
          </a:r>
          <a:endParaRPr lang="en-AU" dirty="0"/>
        </a:p>
      </dgm:t>
    </dgm:pt>
    <dgm:pt modelId="{0F978D27-A080-4134-877D-2C6B4BE8C9C8}" type="parTrans" cxnId="{10370979-61EE-4C75-96C4-199B491194BA}">
      <dgm:prSet/>
      <dgm:spPr/>
      <dgm:t>
        <a:bodyPr/>
        <a:lstStyle/>
        <a:p>
          <a:endParaRPr lang="en-AU"/>
        </a:p>
      </dgm:t>
    </dgm:pt>
    <dgm:pt modelId="{A2C35B3B-FCDA-4239-8489-A3BC53675927}" type="sibTrans" cxnId="{10370979-61EE-4C75-96C4-199B491194BA}">
      <dgm:prSet/>
      <dgm:spPr/>
      <dgm:t>
        <a:bodyPr/>
        <a:lstStyle/>
        <a:p>
          <a:endParaRPr lang="en-AU"/>
        </a:p>
      </dgm:t>
    </dgm:pt>
    <dgm:pt modelId="{E1E768DD-43F1-49FC-8158-45BF163FFE78}">
      <dgm:prSet phldrT="[Text]"/>
      <dgm:spPr/>
      <dgm:t>
        <a:bodyPr/>
        <a:lstStyle/>
        <a:p>
          <a:r>
            <a:rPr lang="en-AU" dirty="0" smtClean="0"/>
            <a:t>Foreseeable Risk</a:t>
          </a:r>
          <a:endParaRPr lang="en-AU" dirty="0"/>
        </a:p>
      </dgm:t>
    </dgm:pt>
    <dgm:pt modelId="{8E009474-4609-455C-912A-472EDB7F5546}" type="parTrans" cxnId="{CC7AEB4B-F901-48A4-9334-AEABE1DB8425}">
      <dgm:prSet/>
      <dgm:spPr/>
      <dgm:t>
        <a:bodyPr/>
        <a:lstStyle/>
        <a:p>
          <a:endParaRPr lang="en-AU"/>
        </a:p>
      </dgm:t>
    </dgm:pt>
    <dgm:pt modelId="{71A88308-3609-4C95-B548-02B59672DC30}" type="sibTrans" cxnId="{CC7AEB4B-F901-48A4-9334-AEABE1DB8425}">
      <dgm:prSet/>
      <dgm:spPr/>
      <dgm:t>
        <a:bodyPr/>
        <a:lstStyle/>
        <a:p>
          <a:endParaRPr lang="en-AU"/>
        </a:p>
      </dgm:t>
    </dgm:pt>
    <dgm:pt modelId="{071FC3B4-1769-4DC4-A7F2-B3FBC229CB27}">
      <dgm:prSet phldrT="[Text]"/>
      <dgm:spPr/>
      <dgm:t>
        <a:bodyPr/>
        <a:lstStyle/>
        <a:p>
          <a:r>
            <a:rPr lang="en-AU" dirty="0" smtClean="0"/>
            <a:t>Reasonable Response</a:t>
          </a:r>
          <a:endParaRPr lang="en-AU" dirty="0"/>
        </a:p>
      </dgm:t>
    </dgm:pt>
    <dgm:pt modelId="{E5507E45-8512-4C49-B146-450D255323BA}" type="parTrans" cxnId="{29FBEDF2-9E29-460A-AD8B-E7EE8817EB9A}">
      <dgm:prSet/>
      <dgm:spPr/>
      <dgm:t>
        <a:bodyPr/>
        <a:lstStyle/>
        <a:p>
          <a:endParaRPr lang="en-AU"/>
        </a:p>
      </dgm:t>
    </dgm:pt>
    <dgm:pt modelId="{930FDB60-6975-4707-805C-91B344733D13}" type="sibTrans" cxnId="{29FBEDF2-9E29-460A-AD8B-E7EE8817EB9A}">
      <dgm:prSet/>
      <dgm:spPr/>
      <dgm:t>
        <a:bodyPr/>
        <a:lstStyle/>
        <a:p>
          <a:endParaRPr lang="en-AU"/>
        </a:p>
      </dgm:t>
    </dgm:pt>
    <dgm:pt modelId="{020FBCEB-6382-4068-9089-3508741DB988}" type="pres">
      <dgm:prSet presAssocID="{91A2EB6A-83AA-4679-89CD-6724F1487324}" presName="cycle" presStyleCnt="0">
        <dgm:presLayoutVars>
          <dgm:chMax val="1"/>
          <dgm:dir/>
          <dgm:animLvl val="ctr"/>
          <dgm:resizeHandles val="exact"/>
        </dgm:presLayoutVars>
      </dgm:prSet>
      <dgm:spPr/>
      <dgm:t>
        <a:bodyPr/>
        <a:lstStyle/>
        <a:p>
          <a:endParaRPr lang="en-AU"/>
        </a:p>
      </dgm:t>
    </dgm:pt>
    <dgm:pt modelId="{AC96E90A-33FB-4BD4-BAC9-BCD9E324FBE6}" type="pres">
      <dgm:prSet presAssocID="{B28133F8-E647-48BC-B95A-E6EA44170AE6}" presName="centerShape" presStyleLbl="node0" presStyleIdx="0" presStyleCnt="1"/>
      <dgm:spPr/>
      <dgm:t>
        <a:bodyPr/>
        <a:lstStyle/>
        <a:p>
          <a:endParaRPr lang="en-AU"/>
        </a:p>
      </dgm:t>
    </dgm:pt>
    <dgm:pt modelId="{121F87BD-3400-40F1-AA1F-F5F5CFB37651}" type="pres">
      <dgm:prSet presAssocID="{0F978D27-A080-4134-877D-2C6B4BE8C9C8}" presName="Name9" presStyleLbl="parChTrans1D2" presStyleIdx="0" presStyleCnt="3"/>
      <dgm:spPr/>
      <dgm:t>
        <a:bodyPr/>
        <a:lstStyle/>
        <a:p>
          <a:endParaRPr lang="en-AU"/>
        </a:p>
      </dgm:t>
    </dgm:pt>
    <dgm:pt modelId="{38C3501E-7841-4A8A-A379-C7B158BF6CFA}" type="pres">
      <dgm:prSet presAssocID="{0F978D27-A080-4134-877D-2C6B4BE8C9C8}" presName="connTx" presStyleLbl="parChTrans1D2" presStyleIdx="0" presStyleCnt="3"/>
      <dgm:spPr/>
      <dgm:t>
        <a:bodyPr/>
        <a:lstStyle/>
        <a:p>
          <a:endParaRPr lang="en-AU"/>
        </a:p>
      </dgm:t>
    </dgm:pt>
    <dgm:pt modelId="{D00A683A-8C64-4602-AC0A-E77B00F9C355}" type="pres">
      <dgm:prSet presAssocID="{57A75577-76A4-4D02-A780-5C3A235E0621}" presName="node" presStyleLbl="node1" presStyleIdx="0" presStyleCnt="3">
        <dgm:presLayoutVars>
          <dgm:bulletEnabled val="1"/>
        </dgm:presLayoutVars>
      </dgm:prSet>
      <dgm:spPr/>
      <dgm:t>
        <a:bodyPr/>
        <a:lstStyle/>
        <a:p>
          <a:endParaRPr lang="en-AU"/>
        </a:p>
      </dgm:t>
    </dgm:pt>
    <dgm:pt modelId="{7019B05A-2AD6-49FF-97BC-4D42A3F10E1A}" type="pres">
      <dgm:prSet presAssocID="{8E009474-4609-455C-912A-472EDB7F5546}" presName="Name9" presStyleLbl="parChTrans1D2" presStyleIdx="1" presStyleCnt="3"/>
      <dgm:spPr/>
      <dgm:t>
        <a:bodyPr/>
        <a:lstStyle/>
        <a:p>
          <a:endParaRPr lang="en-AU"/>
        </a:p>
      </dgm:t>
    </dgm:pt>
    <dgm:pt modelId="{0B1B4865-CE54-45D8-A0FD-CD4BA68F33D3}" type="pres">
      <dgm:prSet presAssocID="{8E009474-4609-455C-912A-472EDB7F5546}" presName="connTx" presStyleLbl="parChTrans1D2" presStyleIdx="1" presStyleCnt="3"/>
      <dgm:spPr/>
      <dgm:t>
        <a:bodyPr/>
        <a:lstStyle/>
        <a:p>
          <a:endParaRPr lang="en-AU"/>
        </a:p>
      </dgm:t>
    </dgm:pt>
    <dgm:pt modelId="{9A2E0E1E-BD37-4356-A7FE-17DB47E57748}" type="pres">
      <dgm:prSet presAssocID="{E1E768DD-43F1-49FC-8158-45BF163FFE78}" presName="node" presStyleLbl="node1" presStyleIdx="1" presStyleCnt="3">
        <dgm:presLayoutVars>
          <dgm:bulletEnabled val="1"/>
        </dgm:presLayoutVars>
      </dgm:prSet>
      <dgm:spPr/>
      <dgm:t>
        <a:bodyPr/>
        <a:lstStyle/>
        <a:p>
          <a:endParaRPr lang="en-AU"/>
        </a:p>
      </dgm:t>
    </dgm:pt>
    <dgm:pt modelId="{4DFBC3CC-9E70-4C5C-8742-650B9E5BB1DD}" type="pres">
      <dgm:prSet presAssocID="{E5507E45-8512-4C49-B146-450D255323BA}" presName="Name9" presStyleLbl="parChTrans1D2" presStyleIdx="2" presStyleCnt="3"/>
      <dgm:spPr/>
      <dgm:t>
        <a:bodyPr/>
        <a:lstStyle/>
        <a:p>
          <a:endParaRPr lang="en-AU"/>
        </a:p>
      </dgm:t>
    </dgm:pt>
    <dgm:pt modelId="{5BD2DBE5-4987-4681-B7B1-1BA6FDEDBE9E}" type="pres">
      <dgm:prSet presAssocID="{E5507E45-8512-4C49-B146-450D255323BA}" presName="connTx" presStyleLbl="parChTrans1D2" presStyleIdx="2" presStyleCnt="3"/>
      <dgm:spPr/>
      <dgm:t>
        <a:bodyPr/>
        <a:lstStyle/>
        <a:p>
          <a:endParaRPr lang="en-AU"/>
        </a:p>
      </dgm:t>
    </dgm:pt>
    <dgm:pt modelId="{B9A368AC-BBD4-4298-8E62-058B3EFD1117}" type="pres">
      <dgm:prSet presAssocID="{071FC3B4-1769-4DC4-A7F2-B3FBC229CB27}" presName="node" presStyleLbl="node1" presStyleIdx="2" presStyleCnt="3">
        <dgm:presLayoutVars>
          <dgm:bulletEnabled val="1"/>
        </dgm:presLayoutVars>
      </dgm:prSet>
      <dgm:spPr/>
      <dgm:t>
        <a:bodyPr/>
        <a:lstStyle/>
        <a:p>
          <a:endParaRPr lang="en-AU"/>
        </a:p>
      </dgm:t>
    </dgm:pt>
  </dgm:ptLst>
  <dgm:cxnLst>
    <dgm:cxn modelId="{57947526-3933-416C-A18E-7CDA19EE11B5}" type="presOf" srcId="{071FC3B4-1769-4DC4-A7F2-B3FBC229CB27}" destId="{B9A368AC-BBD4-4298-8E62-058B3EFD1117}" srcOrd="0" destOrd="0" presId="urn:microsoft.com/office/officeart/2005/8/layout/radial1"/>
    <dgm:cxn modelId="{9FC9157E-1129-4793-83AD-1220D88ABA6B}" type="presOf" srcId="{0F978D27-A080-4134-877D-2C6B4BE8C9C8}" destId="{38C3501E-7841-4A8A-A379-C7B158BF6CFA}" srcOrd="1" destOrd="0" presId="urn:microsoft.com/office/officeart/2005/8/layout/radial1"/>
    <dgm:cxn modelId="{8D81FA58-1184-4737-9215-C6F7C1D51A2C}" type="presOf" srcId="{57A75577-76A4-4D02-A780-5C3A235E0621}" destId="{D00A683A-8C64-4602-AC0A-E77B00F9C355}" srcOrd="0" destOrd="0" presId="urn:microsoft.com/office/officeart/2005/8/layout/radial1"/>
    <dgm:cxn modelId="{CC7AEB4B-F901-48A4-9334-AEABE1DB8425}" srcId="{B28133F8-E647-48BC-B95A-E6EA44170AE6}" destId="{E1E768DD-43F1-49FC-8158-45BF163FFE78}" srcOrd="1" destOrd="0" parTransId="{8E009474-4609-455C-912A-472EDB7F5546}" sibTransId="{71A88308-3609-4C95-B548-02B59672DC30}"/>
    <dgm:cxn modelId="{6633FEBB-9212-4B15-83E2-F3531029351A}" type="presOf" srcId="{8E009474-4609-455C-912A-472EDB7F5546}" destId="{0B1B4865-CE54-45D8-A0FD-CD4BA68F33D3}" srcOrd="1" destOrd="0" presId="urn:microsoft.com/office/officeart/2005/8/layout/radial1"/>
    <dgm:cxn modelId="{29FBEDF2-9E29-460A-AD8B-E7EE8817EB9A}" srcId="{B28133F8-E647-48BC-B95A-E6EA44170AE6}" destId="{071FC3B4-1769-4DC4-A7F2-B3FBC229CB27}" srcOrd="2" destOrd="0" parTransId="{E5507E45-8512-4C49-B146-450D255323BA}" sibTransId="{930FDB60-6975-4707-805C-91B344733D13}"/>
    <dgm:cxn modelId="{EE6CBE93-0780-4396-BFE9-F1ED8EBC273E}" type="presOf" srcId="{E1E768DD-43F1-49FC-8158-45BF163FFE78}" destId="{9A2E0E1E-BD37-4356-A7FE-17DB47E57748}" srcOrd="0" destOrd="0" presId="urn:microsoft.com/office/officeart/2005/8/layout/radial1"/>
    <dgm:cxn modelId="{10370979-61EE-4C75-96C4-199B491194BA}" srcId="{B28133F8-E647-48BC-B95A-E6EA44170AE6}" destId="{57A75577-76A4-4D02-A780-5C3A235E0621}" srcOrd="0" destOrd="0" parTransId="{0F978D27-A080-4134-877D-2C6B4BE8C9C8}" sibTransId="{A2C35B3B-FCDA-4239-8489-A3BC53675927}"/>
    <dgm:cxn modelId="{55F4961C-C1BD-46DA-9444-C87762B2A9C2}" srcId="{91A2EB6A-83AA-4679-89CD-6724F1487324}" destId="{B28133F8-E647-48BC-B95A-E6EA44170AE6}" srcOrd="0" destOrd="0" parTransId="{3CC9EE24-23CB-4DD5-A808-B7CB1C1D41E2}" sibTransId="{320CE5B6-0C72-496F-BE5B-A705ED6775EB}"/>
    <dgm:cxn modelId="{B2E093F7-FA8C-46FD-A10D-9F47D48A2A2A}" type="presOf" srcId="{0F978D27-A080-4134-877D-2C6B4BE8C9C8}" destId="{121F87BD-3400-40F1-AA1F-F5F5CFB37651}" srcOrd="0" destOrd="0" presId="urn:microsoft.com/office/officeart/2005/8/layout/radial1"/>
    <dgm:cxn modelId="{6D3A4D09-758B-40E9-BEC0-9EC21CB3CAAE}" type="presOf" srcId="{E5507E45-8512-4C49-B146-450D255323BA}" destId="{4DFBC3CC-9E70-4C5C-8742-650B9E5BB1DD}" srcOrd="0" destOrd="0" presId="urn:microsoft.com/office/officeart/2005/8/layout/radial1"/>
    <dgm:cxn modelId="{C3C2399C-8585-4D51-BFA7-74DBBAE69459}" type="presOf" srcId="{E5507E45-8512-4C49-B146-450D255323BA}" destId="{5BD2DBE5-4987-4681-B7B1-1BA6FDEDBE9E}" srcOrd="1" destOrd="0" presId="urn:microsoft.com/office/officeart/2005/8/layout/radial1"/>
    <dgm:cxn modelId="{5D37EBD7-1E6B-4420-B96C-E2F416765CED}" type="presOf" srcId="{8E009474-4609-455C-912A-472EDB7F5546}" destId="{7019B05A-2AD6-49FF-97BC-4D42A3F10E1A}" srcOrd="0" destOrd="0" presId="urn:microsoft.com/office/officeart/2005/8/layout/radial1"/>
    <dgm:cxn modelId="{BB9B5995-1CFA-4C0B-914F-D5452CF5DDB7}" type="presOf" srcId="{B28133F8-E647-48BC-B95A-E6EA44170AE6}" destId="{AC96E90A-33FB-4BD4-BAC9-BCD9E324FBE6}" srcOrd="0" destOrd="0" presId="urn:microsoft.com/office/officeart/2005/8/layout/radial1"/>
    <dgm:cxn modelId="{4EE6DA5F-3A84-4345-847B-66DF62FF5A77}" type="presOf" srcId="{91A2EB6A-83AA-4679-89CD-6724F1487324}" destId="{020FBCEB-6382-4068-9089-3508741DB988}" srcOrd="0" destOrd="0" presId="urn:microsoft.com/office/officeart/2005/8/layout/radial1"/>
    <dgm:cxn modelId="{60D703EA-EAF1-4980-8AD2-97D9CFA0EF77}" type="presParOf" srcId="{020FBCEB-6382-4068-9089-3508741DB988}" destId="{AC96E90A-33FB-4BD4-BAC9-BCD9E324FBE6}" srcOrd="0" destOrd="0" presId="urn:microsoft.com/office/officeart/2005/8/layout/radial1"/>
    <dgm:cxn modelId="{15A070B0-36D7-4251-9135-9C4ACEC4E961}" type="presParOf" srcId="{020FBCEB-6382-4068-9089-3508741DB988}" destId="{121F87BD-3400-40F1-AA1F-F5F5CFB37651}" srcOrd="1" destOrd="0" presId="urn:microsoft.com/office/officeart/2005/8/layout/radial1"/>
    <dgm:cxn modelId="{D56A1F4D-A996-4557-81A4-3EA95584903E}" type="presParOf" srcId="{121F87BD-3400-40F1-AA1F-F5F5CFB37651}" destId="{38C3501E-7841-4A8A-A379-C7B158BF6CFA}" srcOrd="0" destOrd="0" presId="urn:microsoft.com/office/officeart/2005/8/layout/radial1"/>
    <dgm:cxn modelId="{7DC2B44E-9CBB-4E84-AFBA-D6E726A50B64}" type="presParOf" srcId="{020FBCEB-6382-4068-9089-3508741DB988}" destId="{D00A683A-8C64-4602-AC0A-E77B00F9C355}" srcOrd="2" destOrd="0" presId="urn:microsoft.com/office/officeart/2005/8/layout/radial1"/>
    <dgm:cxn modelId="{576DB63B-8FD9-4F37-87ED-A7C7142AB08A}" type="presParOf" srcId="{020FBCEB-6382-4068-9089-3508741DB988}" destId="{7019B05A-2AD6-49FF-97BC-4D42A3F10E1A}" srcOrd="3" destOrd="0" presId="urn:microsoft.com/office/officeart/2005/8/layout/radial1"/>
    <dgm:cxn modelId="{E4303F63-16FA-4613-A293-55F5F06D59E2}" type="presParOf" srcId="{7019B05A-2AD6-49FF-97BC-4D42A3F10E1A}" destId="{0B1B4865-CE54-45D8-A0FD-CD4BA68F33D3}" srcOrd="0" destOrd="0" presId="urn:microsoft.com/office/officeart/2005/8/layout/radial1"/>
    <dgm:cxn modelId="{2FF204C8-29ED-4A91-883C-880F25EF8DF0}" type="presParOf" srcId="{020FBCEB-6382-4068-9089-3508741DB988}" destId="{9A2E0E1E-BD37-4356-A7FE-17DB47E57748}" srcOrd="4" destOrd="0" presId="urn:microsoft.com/office/officeart/2005/8/layout/radial1"/>
    <dgm:cxn modelId="{98D3E0C7-9A9E-4C70-ACEE-7355E945490A}" type="presParOf" srcId="{020FBCEB-6382-4068-9089-3508741DB988}" destId="{4DFBC3CC-9E70-4C5C-8742-650B9E5BB1DD}" srcOrd="5" destOrd="0" presId="urn:microsoft.com/office/officeart/2005/8/layout/radial1"/>
    <dgm:cxn modelId="{4D613739-04D9-4D8C-8FF5-320886380722}" type="presParOf" srcId="{4DFBC3CC-9E70-4C5C-8742-650B9E5BB1DD}" destId="{5BD2DBE5-4987-4681-B7B1-1BA6FDEDBE9E}" srcOrd="0" destOrd="0" presId="urn:microsoft.com/office/officeart/2005/8/layout/radial1"/>
    <dgm:cxn modelId="{382A5DFB-1A93-4D3A-9CEB-39B8B9CB8DA4}" type="presParOf" srcId="{020FBCEB-6382-4068-9089-3508741DB988}" destId="{B9A368AC-BBD4-4298-8E62-058B3EFD1117}"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CF4EC1-2BC6-4937-9F47-1144EC72BD54}"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AU"/>
        </a:p>
      </dgm:t>
    </dgm:pt>
    <dgm:pt modelId="{5CBA7C86-0117-46DF-A607-50EA14212998}">
      <dgm:prSet phldrT="[Text]"/>
      <dgm:spPr/>
      <dgm:t>
        <a:bodyPr/>
        <a:lstStyle/>
        <a:p>
          <a:r>
            <a:rPr lang="en-AU" dirty="0" smtClean="0"/>
            <a:t>Experience</a:t>
          </a:r>
          <a:endParaRPr lang="en-AU" dirty="0"/>
        </a:p>
      </dgm:t>
    </dgm:pt>
    <dgm:pt modelId="{42C75A51-9406-43EF-AA22-A59BF4AB9693}" type="parTrans" cxnId="{C72F907F-5CA9-4A4E-8359-E5D27836F4DA}">
      <dgm:prSet/>
      <dgm:spPr/>
      <dgm:t>
        <a:bodyPr/>
        <a:lstStyle/>
        <a:p>
          <a:endParaRPr lang="en-AU"/>
        </a:p>
      </dgm:t>
    </dgm:pt>
    <dgm:pt modelId="{93A560A1-6A8A-4C96-AC88-560E8F515920}" type="sibTrans" cxnId="{C72F907F-5CA9-4A4E-8359-E5D27836F4DA}">
      <dgm:prSet/>
      <dgm:spPr/>
      <dgm:t>
        <a:bodyPr/>
        <a:lstStyle/>
        <a:p>
          <a:endParaRPr lang="en-AU"/>
        </a:p>
      </dgm:t>
    </dgm:pt>
    <dgm:pt modelId="{0DB5CAD3-AB38-4F8C-A514-5DA38F9152BB}">
      <dgm:prSet phldrT="[Text]"/>
      <dgm:spPr/>
      <dgm:t>
        <a:bodyPr/>
        <a:lstStyle/>
        <a:p>
          <a:r>
            <a:rPr lang="en-AU" dirty="0" smtClean="0"/>
            <a:t>Ms </a:t>
          </a:r>
          <a:r>
            <a:rPr lang="en-AU" dirty="0" err="1" smtClean="0"/>
            <a:t>Beven</a:t>
          </a:r>
          <a:r>
            <a:rPr lang="en-AU" dirty="0" smtClean="0"/>
            <a:t> was an experienced social worker</a:t>
          </a:r>
          <a:endParaRPr lang="en-AU" dirty="0"/>
        </a:p>
      </dgm:t>
    </dgm:pt>
    <dgm:pt modelId="{31A7AA50-F0D0-43C4-ABC3-304D76DE3825}" type="parTrans" cxnId="{C04B9002-F207-428B-A717-C7FC53070CFD}">
      <dgm:prSet/>
      <dgm:spPr/>
      <dgm:t>
        <a:bodyPr/>
        <a:lstStyle/>
        <a:p>
          <a:endParaRPr lang="en-AU"/>
        </a:p>
      </dgm:t>
    </dgm:pt>
    <dgm:pt modelId="{DA816492-299F-402F-B0E8-6BB77D9250F5}" type="sibTrans" cxnId="{C04B9002-F207-428B-A717-C7FC53070CFD}">
      <dgm:prSet/>
      <dgm:spPr/>
      <dgm:t>
        <a:bodyPr/>
        <a:lstStyle/>
        <a:p>
          <a:endParaRPr lang="en-AU"/>
        </a:p>
      </dgm:t>
    </dgm:pt>
    <dgm:pt modelId="{17C12E60-D1DB-4EB6-B182-2DBF8273CA4C}">
      <dgm:prSet phldrT="[Text]"/>
      <dgm:spPr>
        <a:solidFill>
          <a:schemeClr val="accent3"/>
        </a:solidFill>
      </dgm:spPr>
      <dgm:t>
        <a:bodyPr/>
        <a:lstStyle/>
        <a:p>
          <a:r>
            <a:rPr lang="en-AU" dirty="0" smtClean="0">
              <a:solidFill>
                <a:schemeClr val="tx2"/>
              </a:solidFill>
            </a:rPr>
            <a:t>Knowledge</a:t>
          </a:r>
          <a:endParaRPr lang="en-AU" dirty="0">
            <a:solidFill>
              <a:schemeClr val="tx2"/>
            </a:solidFill>
          </a:endParaRPr>
        </a:p>
      </dgm:t>
    </dgm:pt>
    <dgm:pt modelId="{9CB7DA6B-4FC8-44FB-977C-29652CB9E335}" type="parTrans" cxnId="{10C275BF-FD7F-4175-A9A1-F1AF9282443D}">
      <dgm:prSet/>
      <dgm:spPr/>
      <dgm:t>
        <a:bodyPr/>
        <a:lstStyle/>
        <a:p>
          <a:endParaRPr lang="en-AU"/>
        </a:p>
      </dgm:t>
    </dgm:pt>
    <dgm:pt modelId="{3604AE41-BB5F-4697-ABBB-00005AD20646}" type="sibTrans" cxnId="{10C275BF-FD7F-4175-A9A1-F1AF9282443D}">
      <dgm:prSet/>
      <dgm:spPr/>
      <dgm:t>
        <a:bodyPr/>
        <a:lstStyle/>
        <a:p>
          <a:endParaRPr lang="en-AU"/>
        </a:p>
      </dgm:t>
    </dgm:pt>
    <dgm:pt modelId="{AE9A7B29-ED48-49F9-AFA2-E4E489135355}">
      <dgm:prSet phldrT="[Text]"/>
      <dgm:spPr/>
      <dgm:t>
        <a:bodyPr/>
        <a:lstStyle/>
        <a:p>
          <a:r>
            <a:rPr lang="en-AU" dirty="0" smtClean="0"/>
            <a:t>Ms </a:t>
          </a:r>
          <a:r>
            <a:rPr lang="en-AU" dirty="0" err="1" smtClean="0"/>
            <a:t>Beven</a:t>
          </a:r>
          <a:r>
            <a:rPr lang="en-AU" dirty="0" smtClean="0"/>
            <a:t> had knowledge of the risks associated with providing services to T</a:t>
          </a:r>
          <a:endParaRPr lang="en-AU" dirty="0"/>
        </a:p>
      </dgm:t>
    </dgm:pt>
    <dgm:pt modelId="{C961C391-8724-40A3-8AB9-590EDCF27815}" type="parTrans" cxnId="{1597400B-8905-4488-A027-7A1A52C27E45}">
      <dgm:prSet/>
      <dgm:spPr/>
      <dgm:t>
        <a:bodyPr/>
        <a:lstStyle/>
        <a:p>
          <a:endParaRPr lang="en-AU"/>
        </a:p>
      </dgm:t>
    </dgm:pt>
    <dgm:pt modelId="{43CB61A1-1BE7-44F0-B66A-C2855F369DDA}" type="sibTrans" cxnId="{1597400B-8905-4488-A027-7A1A52C27E45}">
      <dgm:prSet/>
      <dgm:spPr/>
      <dgm:t>
        <a:bodyPr/>
        <a:lstStyle/>
        <a:p>
          <a:endParaRPr lang="en-AU"/>
        </a:p>
      </dgm:t>
    </dgm:pt>
    <dgm:pt modelId="{E2F43F7D-3B31-4802-9A47-D6CF9CD489FF}">
      <dgm:prSet phldrT="[Text]"/>
      <dgm:spPr/>
      <dgm:t>
        <a:bodyPr/>
        <a:lstStyle/>
        <a:p>
          <a:r>
            <a:rPr lang="en-AU" dirty="0" smtClean="0"/>
            <a:t>Acceptance</a:t>
          </a:r>
          <a:endParaRPr lang="en-AU" dirty="0"/>
        </a:p>
      </dgm:t>
    </dgm:pt>
    <dgm:pt modelId="{376BA05F-F7A7-456D-BD84-8439ADE2BFB4}" type="parTrans" cxnId="{EB6959EC-32A4-47B0-AFD3-16B891E78A4A}">
      <dgm:prSet/>
      <dgm:spPr/>
      <dgm:t>
        <a:bodyPr/>
        <a:lstStyle/>
        <a:p>
          <a:endParaRPr lang="en-AU"/>
        </a:p>
      </dgm:t>
    </dgm:pt>
    <dgm:pt modelId="{CA78996E-76DE-4BB6-B612-BD10B3DA5082}" type="sibTrans" cxnId="{EB6959EC-32A4-47B0-AFD3-16B891E78A4A}">
      <dgm:prSet/>
      <dgm:spPr/>
      <dgm:t>
        <a:bodyPr/>
        <a:lstStyle/>
        <a:p>
          <a:endParaRPr lang="en-AU"/>
        </a:p>
      </dgm:t>
    </dgm:pt>
    <dgm:pt modelId="{350B09F7-6321-44B4-AC1F-3B09D1C9DAAB}">
      <dgm:prSet phldrT="[Text]"/>
      <dgm:spPr/>
      <dgm:t>
        <a:bodyPr/>
        <a:lstStyle/>
        <a:p>
          <a:r>
            <a:rPr lang="en-AU" dirty="0" smtClean="0"/>
            <a:t>Ms </a:t>
          </a:r>
          <a:r>
            <a:rPr lang="en-AU" dirty="0" err="1" smtClean="0"/>
            <a:t>Beven</a:t>
          </a:r>
          <a:r>
            <a:rPr lang="en-AU" dirty="0" smtClean="0"/>
            <a:t> accepted the risks associated with providing services to T</a:t>
          </a:r>
          <a:endParaRPr lang="en-AU" dirty="0"/>
        </a:p>
      </dgm:t>
    </dgm:pt>
    <dgm:pt modelId="{3A04BFA1-814F-4C42-A5D6-5EDC4D657269}" type="parTrans" cxnId="{74B9F12F-45CF-41B5-891E-F6BBD2621459}">
      <dgm:prSet/>
      <dgm:spPr/>
      <dgm:t>
        <a:bodyPr/>
        <a:lstStyle/>
        <a:p>
          <a:endParaRPr lang="en-AU"/>
        </a:p>
      </dgm:t>
    </dgm:pt>
    <dgm:pt modelId="{F974AF7E-9196-466B-8821-A92CD710A182}" type="sibTrans" cxnId="{74B9F12F-45CF-41B5-891E-F6BBD2621459}">
      <dgm:prSet/>
      <dgm:spPr/>
      <dgm:t>
        <a:bodyPr/>
        <a:lstStyle/>
        <a:p>
          <a:endParaRPr lang="en-AU"/>
        </a:p>
      </dgm:t>
    </dgm:pt>
    <dgm:pt modelId="{543B2BE8-3F79-4175-91B1-78843268C829}" type="pres">
      <dgm:prSet presAssocID="{BECF4EC1-2BC6-4937-9F47-1144EC72BD54}" presName="Name0" presStyleCnt="0">
        <dgm:presLayoutVars>
          <dgm:dir/>
          <dgm:animLvl val="lvl"/>
          <dgm:resizeHandles val="exact"/>
        </dgm:presLayoutVars>
      </dgm:prSet>
      <dgm:spPr/>
      <dgm:t>
        <a:bodyPr/>
        <a:lstStyle/>
        <a:p>
          <a:endParaRPr lang="en-AU"/>
        </a:p>
      </dgm:t>
    </dgm:pt>
    <dgm:pt modelId="{1A3AB33A-807B-4414-A99C-E2AF388152DA}" type="pres">
      <dgm:prSet presAssocID="{BECF4EC1-2BC6-4937-9F47-1144EC72BD54}" presName="tSp" presStyleCnt="0"/>
      <dgm:spPr/>
    </dgm:pt>
    <dgm:pt modelId="{CA93BFBD-2FBF-4892-A693-53EF31E85D0C}" type="pres">
      <dgm:prSet presAssocID="{BECF4EC1-2BC6-4937-9F47-1144EC72BD54}" presName="bSp" presStyleCnt="0"/>
      <dgm:spPr/>
    </dgm:pt>
    <dgm:pt modelId="{0A292A96-CD9F-4A78-B380-FA6E6E00B600}" type="pres">
      <dgm:prSet presAssocID="{BECF4EC1-2BC6-4937-9F47-1144EC72BD54}" presName="process" presStyleCnt="0"/>
      <dgm:spPr/>
    </dgm:pt>
    <dgm:pt modelId="{881A4909-9826-4E9D-8BE1-BFDBC437AF25}" type="pres">
      <dgm:prSet presAssocID="{5CBA7C86-0117-46DF-A607-50EA14212998}" presName="composite1" presStyleCnt="0"/>
      <dgm:spPr/>
    </dgm:pt>
    <dgm:pt modelId="{DBAA0291-0849-40E9-9225-2C1CE88438F2}" type="pres">
      <dgm:prSet presAssocID="{5CBA7C86-0117-46DF-A607-50EA14212998}" presName="dummyNode1" presStyleLbl="node1" presStyleIdx="0" presStyleCnt="3"/>
      <dgm:spPr/>
    </dgm:pt>
    <dgm:pt modelId="{4673DFC8-5727-4F69-AA65-C30CC397037F}" type="pres">
      <dgm:prSet presAssocID="{5CBA7C86-0117-46DF-A607-50EA14212998}" presName="childNode1" presStyleLbl="bgAcc1" presStyleIdx="0" presStyleCnt="3">
        <dgm:presLayoutVars>
          <dgm:bulletEnabled val="1"/>
        </dgm:presLayoutVars>
      </dgm:prSet>
      <dgm:spPr/>
      <dgm:t>
        <a:bodyPr/>
        <a:lstStyle/>
        <a:p>
          <a:endParaRPr lang="en-AU"/>
        </a:p>
      </dgm:t>
    </dgm:pt>
    <dgm:pt modelId="{2975A225-A2AD-40A4-A411-BFD5524AD1CD}" type="pres">
      <dgm:prSet presAssocID="{5CBA7C86-0117-46DF-A607-50EA14212998}" presName="childNode1tx" presStyleLbl="bgAcc1" presStyleIdx="0" presStyleCnt="3">
        <dgm:presLayoutVars>
          <dgm:bulletEnabled val="1"/>
        </dgm:presLayoutVars>
      </dgm:prSet>
      <dgm:spPr/>
      <dgm:t>
        <a:bodyPr/>
        <a:lstStyle/>
        <a:p>
          <a:endParaRPr lang="en-AU"/>
        </a:p>
      </dgm:t>
    </dgm:pt>
    <dgm:pt modelId="{2C78AC4E-7185-4E56-A87B-5CCC8ED66AFC}" type="pres">
      <dgm:prSet presAssocID="{5CBA7C86-0117-46DF-A607-50EA14212998}" presName="parentNode1" presStyleLbl="node1" presStyleIdx="0" presStyleCnt="3">
        <dgm:presLayoutVars>
          <dgm:chMax val="1"/>
          <dgm:bulletEnabled val="1"/>
        </dgm:presLayoutVars>
      </dgm:prSet>
      <dgm:spPr/>
      <dgm:t>
        <a:bodyPr/>
        <a:lstStyle/>
        <a:p>
          <a:endParaRPr lang="en-AU"/>
        </a:p>
      </dgm:t>
    </dgm:pt>
    <dgm:pt modelId="{DFDC29A1-A1DB-4277-AE57-B63DD384F143}" type="pres">
      <dgm:prSet presAssocID="{5CBA7C86-0117-46DF-A607-50EA14212998}" presName="connSite1" presStyleCnt="0"/>
      <dgm:spPr/>
    </dgm:pt>
    <dgm:pt modelId="{DCC5A16D-80E2-47D3-92ED-669EAC26D5E2}" type="pres">
      <dgm:prSet presAssocID="{93A560A1-6A8A-4C96-AC88-560E8F515920}" presName="Name9" presStyleLbl="sibTrans2D1" presStyleIdx="0" presStyleCnt="2"/>
      <dgm:spPr/>
      <dgm:t>
        <a:bodyPr/>
        <a:lstStyle/>
        <a:p>
          <a:endParaRPr lang="en-AU"/>
        </a:p>
      </dgm:t>
    </dgm:pt>
    <dgm:pt modelId="{194C0542-4E16-4B40-AD04-856C158C7816}" type="pres">
      <dgm:prSet presAssocID="{17C12E60-D1DB-4EB6-B182-2DBF8273CA4C}" presName="composite2" presStyleCnt="0"/>
      <dgm:spPr/>
    </dgm:pt>
    <dgm:pt modelId="{CDB917F0-5206-42A8-837B-B89EC22B333B}" type="pres">
      <dgm:prSet presAssocID="{17C12E60-D1DB-4EB6-B182-2DBF8273CA4C}" presName="dummyNode2" presStyleLbl="node1" presStyleIdx="0" presStyleCnt="3"/>
      <dgm:spPr/>
    </dgm:pt>
    <dgm:pt modelId="{6CE3B90C-EFA3-4F6F-A9F7-99F44C497754}" type="pres">
      <dgm:prSet presAssocID="{17C12E60-D1DB-4EB6-B182-2DBF8273CA4C}" presName="childNode2" presStyleLbl="bgAcc1" presStyleIdx="1" presStyleCnt="3">
        <dgm:presLayoutVars>
          <dgm:bulletEnabled val="1"/>
        </dgm:presLayoutVars>
      </dgm:prSet>
      <dgm:spPr/>
      <dgm:t>
        <a:bodyPr/>
        <a:lstStyle/>
        <a:p>
          <a:endParaRPr lang="en-AU"/>
        </a:p>
      </dgm:t>
    </dgm:pt>
    <dgm:pt modelId="{CFE92492-A694-4657-8CB5-F7F546367FC9}" type="pres">
      <dgm:prSet presAssocID="{17C12E60-D1DB-4EB6-B182-2DBF8273CA4C}" presName="childNode2tx" presStyleLbl="bgAcc1" presStyleIdx="1" presStyleCnt="3">
        <dgm:presLayoutVars>
          <dgm:bulletEnabled val="1"/>
        </dgm:presLayoutVars>
      </dgm:prSet>
      <dgm:spPr/>
      <dgm:t>
        <a:bodyPr/>
        <a:lstStyle/>
        <a:p>
          <a:endParaRPr lang="en-AU"/>
        </a:p>
      </dgm:t>
    </dgm:pt>
    <dgm:pt modelId="{D05E8ED2-D637-4EFE-B278-7EB2D7682D29}" type="pres">
      <dgm:prSet presAssocID="{17C12E60-D1DB-4EB6-B182-2DBF8273CA4C}" presName="parentNode2" presStyleLbl="node1" presStyleIdx="1" presStyleCnt="3">
        <dgm:presLayoutVars>
          <dgm:chMax val="0"/>
          <dgm:bulletEnabled val="1"/>
        </dgm:presLayoutVars>
      </dgm:prSet>
      <dgm:spPr/>
      <dgm:t>
        <a:bodyPr/>
        <a:lstStyle/>
        <a:p>
          <a:endParaRPr lang="en-AU"/>
        </a:p>
      </dgm:t>
    </dgm:pt>
    <dgm:pt modelId="{BD71A98C-AFFC-40AD-9391-1B8C21055969}" type="pres">
      <dgm:prSet presAssocID="{17C12E60-D1DB-4EB6-B182-2DBF8273CA4C}" presName="connSite2" presStyleCnt="0"/>
      <dgm:spPr/>
    </dgm:pt>
    <dgm:pt modelId="{A9503973-2D82-4725-99BB-0EDA845996B9}" type="pres">
      <dgm:prSet presAssocID="{3604AE41-BB5F-4697-ABBB-00005AD20646}" presName="Name18" presStyleLbl="sibTrans2D1" presStyleIdx="1" presStyleCnt="2"/>
      <dgm:spPr/>
      <dgm:t>
        <a:bodyPr/>
        <a:lstStyle/>
        <a:p>
          <a:endParaRPr lang="en-AU"/>
        </a:p>
      </dgm:t>
    </dgm:pt>
    <dgm:pt modelId="{2C2E6933-309D-4484-BE38-CE621BDD2265}" type="pres">
      <dgm:prSet presAssocID="{E2F43F7D-3B31-4802-9A47-D6CF9CD489FF}" presName="composite1" presStyleCnt="0"/>
      <dgm:spPr/>
    </dgm:pt>
    <dgm:pt modelId="{9CF6CA5B-A23A-42C4-9EFE-35E8CF9D3AB7}" type="pres">
      <dgm:prSet presAssocID="{E2F43F7D-3B31-4802-9A47-D6CF9CD489FF}" presName="dummyNode1" presStyleLbl="node1" presStyleIdx="1" presStyleCnt="3"/>
      <dgm:spPr/>
    </dgm:pt>
    <dgm:pt modelId="{F78E3D82-C75A-4B34-B247-037EB8D8A8F1}" type="pres">
      <dgm:prSet presAssocID="{E2F43F7D-3B31-4802-9A47-D6CF9CD489FF}" presName="childNode1" presStyleLbl="bgAcc1" presStyleIdx="2" presStyleCnt="3">
        <dgm:presLayoutVars>
          <dgm:bulletEnabled val="1"/>
        </dgm:presLayoutVars>
      </dgm:prSet>
      <dgm:spPr/>
      <dgm:t>
        <a:bodyPr/>
        <a:lstStyle/>
        <a:p>
          <a:endParaRPr lang="en-AU"/>
        </a:p>
      </dgm:t>
    </dgm:pt>
    <dgm:pt modelId="{BF909ADF-1C8B-42AF-ACFA-3D16DA909C41}" type="pres">
      <dgm:prSet presAssocID="{E2F43F7D-3B31-4802-9A47-D6CF9CD489FF}" presName="childNode1tx" presStyleLbl="bgAcc1" presStyleIdx="2" presStyleCnt="3">
        <dgm:presLayoutVars>
          <dgm:bulletEnabled val="1"/>
        </dgm:presLayoutVars>
      </dgm:prSet>
      <dgm:spPr/>
      <dgm:t>
        <a:bodyPr/>
        <a:lstStyle/>
        <a:p>
          <a:endParaRPr lang="en-AU"/>
        </a:p>
      </dgm:t>
    </dgm:pt>
    <dgm:pt modelId="{ECCD7E99-4E98-4FAE-8841-1244E2A1D2CC}" type="pres">
      <dgm:prSet presAssocID="{E2F43F7D-3B31-4802-9A47-D6CF9CD489FF}" presName="parentNode1" presStyleLbl="node1" presStyleIdx="2" presStyleCnt="3">
        <dgm:presLayoutVars>
          <dgm:chMax val="1"/>
          <dgm:bulletEnabled val="1"/>
        </dgm:presLayoutVars>
      </dgm:prSet>
      <dgm:spPr/>
      <dgm:t>
        <a:bodyPr/>
        <a:lstStyle/>
        <a:p>
          <a:endParaRPr lang="en-AU"/>
        </a:p>
      </dgm:t>
    </dgm:pt>
    <dgm:pt modelId="{237FB969-FE6A-421F-96A0-FA5D8695E721}" type="pres">
      <dgm:prSet presAssocID="{E2F43F7D-3B31-4802-9A47-D6CF9CD489FF}" presName="connSite1" presStyleCnt="0"/>
      <dgm:spPr/>
    </dgm:pt>
  </dgm:ptLst>
  <dgm:cxnLst>
    <dgm:cxn modelId="{10C275BF-FD7F-4175-A9A1-F1AF9282443D}" srcId="{BECF4EC1-2BC6-4937-9F47-1144EC72BD54}" destId="{17C12E60-D1DB-4EB6-B182-2DBF8273CA4C}" srcOrd="1" destOrd="0" parTransId="{9CB7DA6B-4FC8-44FB-977C-29652CB9E335}" sibTransId="{3604AE41-BB5F-4697-ABBB-00005AD20646}"/>
    <dgm:cxn modelId="{AA37D13A-B05D-43F1-9924-E5D0D2009D53}" type="presOf" srcId="{3604AE41-BB5F-4697-ABBB-00005AD20646}" destId="{A9503973-2D82-4725-99BB-0EDA845996B9}" srcOrd="0" destOrd="0" presId="urn:microsoft.com/office/officeart/2005/8/layout/hProcess4"/>
    <dgm:cxn modelId="{37868402-B3CF-4C84-9733-47390EEA9E14}" type="presOf" srcId="{93A560A1-6A8A-4C96-AC88-560E8F515920}" destId="{DCC5A16D-80E2-47D3-92ED-669EAC26D5E2}" srcOrd="0" destOrd="0" presId="urn:microsoft.com/office/officeart/2005/8/layout/hProcess4"/>
    <dgm:cxn modelId="{A72FE89D-6326-454A-A738-913EE863F85E}" type="presOf" srcId="{350B09F7-6321-44B4-AC1F-3B09D1C9DAAB}" destId="{F78E3D82-C75A-4B34-B247-037EB8D8A8F1}" srcOrd="0" destOrd="0" presId="urn:microsoft.com/office/officeart/2005/8/layout/hProcess4"/>
    <dgm:cxn modelId="{C8849D92-8EE4-40BB-BEA3-5B94DC98B0D8}" type="presOf" srcId="{E2F43F7D-3B31-4802-9A47-D6CF9CD489FF}" destId="{ECCD7E99-4E98-4FAE-8841-1244E2A1D2CC}" srcOrd="0" destOrd="0" presId="urn:microsoft.com/office/officeart/2005/8/layout/hProcess4"/>
    <dgm:cxn modelId="{A68725BA-4E4E-4EE3-AC13-AEBBCD118E70}" type="presOf" srcId="{AE9A7B29-ED48-49F9-AFA2-E4E489135355}" destId="{CFE92492-A694-4657-8CB5-F7F546367FC9}" srcOrd="1" destOrd="0" presId="urn:microsoft.com/office/officeart/2005/8/layout/hProcess4"/>
    <dgm:cxn modelId="{EB6959EC-32A4-47B0-AFD3-16B891E78A4A}" srcId="{BECF4EC1-2BC6-4937-9F47-1144EC72BD54}" destId="{E2F43F7D-3B31-4802-9A47-D6CF9CD489FF}" srcOrd="2" destOrd="0" parTransId="{376BA05F-F7A7-456D-BD84-8439ADE2BFB4}" sibTransId="{CA78996E-76DE-4BB6-B612-BD10B3DA5082}"/>
    <dgm:cxn modelId="{1597400B-8905-4488-A027-7A1A52C27E45}" srcId="{17C12E60-D1DB-4EB6-B182-2DBF8273CA4C}" destId="{AE9A7B29-ED48-49F9-AFA2-E4E489135355}" srcOrd="0" destOrd="0" parTransId="{C961C391-8724-40A3-8AB9-590EDCF27815}" sibTransId="{43CB61A1-1BE7-44F0-B66A-C2855F369DDA}"/>
    <dgm:cxn modelId="{DD823B35-C00C-4A73-9068-06412775AF07}" type="presOf" srcId="{0DB5CAD3-AB38-4F8C-A514-5DA38F9152BB}" destId="{4673DFC8-5727-4F69-AA65-C30CC397037F}" srcOrd="0" destOrd="0" presId="urn:microsoft.com/office/officeart/2005/8/layout/hProcess4"/>
    <dgm:cxn modelId="{3957182F-F2ED-4F10-9B35-82DFA32D5CC6}" type="presOf" srcId="{5CBA7C86-0117-46DF-A607-50EA14212998}" destId="{2C78AC4E-7185-4E56-A87B-5CCC8ED66AFC}" srcOrd="0" destOrd="0" presId="urn:microsoft.com/office/officeart/2005/8/layout/hProcess4"/>
    <dgm:cxn modelId="{07A0FF77-6577-49F5-83EA-A9297D3DAA4C}" type="presOf" srcId="{17C12E60-D1DB-4EB6-B182-2DBF8273CA4C}" destId="{D05E8ED2-D637-4EFE-B278-7EB2D7682D29}" srcOrd="0" destOrd="0" presId="urn:microsoft.com/office/officeart/2005/8/layout/hProcess4"/>
    <dgm:cxn modelId="{74B9F12F-45CF-41B5-891E-F6BBD2621459}" srcId="{E2F43F7D-3B31-4802-9A47-D6CF9CD489FF}" destId="{350B09F7-6321-44B4-AC1F-3B09D1C9DAAB}" srcOrd="0" destOrd="0" parTransId="{3A04BFA1-814F-4C42-A5D6-5EDC4D657269}" sibTransId="{F974AF7E-9196-466B-8821-A92CD710A182}"/>
    <dgm:cxn modelId="{F8E17330-FAD8-499D-A736-CC61F11ED61C}" type="presOf" srcId="{AE9A7B29-ED48-49F9-AFA2-E4E489135355}" destId="{6CE3B90C-EFA3-4F6F-A9F7-99F44C497754}" srcOrd="0" destOrd="0" presId="urn:microsoft.com/office/officeart/2005/8/layout/hProcess4"/>
    <dgm:cxn modelId="{C04B9002-F207-428B-A717-C7FC53070CFD}" srcId="{5CBA7C86-0117-46DF-A607-50EA14212998}" destId="{0DB5CAD3-AB38-4F8C-A514-5DA38F9152BB}" srcOrd="0" destOrd="0" parTransId="{31A7AA50-F0D0-43C4-ABC3-304D76DE3825}" sibTransId="{DA816492-299F-402F-B0E8-6BB77D9250F5}"/>
    <dgm:cxn modelId="{C72F907F-5CA9-4A4E-8359-E5D27836F4DA}" srcId="{BECF4EC1-2BC6-4937-9F47-1144EC72BD54}" destId="{5CBA7C86-0117-46DF-A607-50EA14212998}" srcOrd="0" destOrd="0" parTransId="{42C75A51-9406-43EF-AA22-A59BF4AB9693}" sibTransId="{93A560A1-6A8A-4C96-AC88-560E8F515920}"/>
    <dgm:cxn modelId="{722694E0-ECF9-46AD-A2B5-18703AB637C0}" type="presOf" srcId="{BECF4EC1-2BC6-4937-9F47-1144EC72BD54}" destId="{543B2BE8-3F79-4175-91B1-78843268C829}" srcOrd="0" destOrd="0" presId="urn:microsoft.com/office/officeart/2005/8/layout/hProcess4"/>
    <dgm:cxn modelId="{B7A5CE56-BF91-4039-B672-A474C05E761B}" type="presOf" srcId="{0DB5CAD3-AB38-4F8C-A514-5DA38F9152BB}" destId="{2975A225-A2AD-40A4-A411-BFD5524AD1CD}" srcOrd="1" destOrd="0" presId="urn:microsoft.com/office/officeart/2005/8/layout/hProcess4"/>
    <dgm:cxn modelId="{C9044E17-6537-4ECE-8C53-834C7EFB748F}" type="presOf" srcId="{350B09F7-6321-44B4-AC1F-3B09D1C9DAAB}" destId="{BF909ADF-1C8B-42AF-ACFA-3D16DA909C41}" srcOrd="1" destOrd="0" presId="urn:microsoft.com/office/officeart/2005/8/layout/hProcess4"/>
    <dgm:cxn modelId="{2F294BC9-45EE-4480-BE25-165458F96778}" type="presParOf" srcId="{543B2BE8-3F79-4175-91B1-78843268C829}" destId="{1A3AB33A-807B-4414-A99C-E2AF388152DA}" srcOrd="0" destOrd="0" presId="urn:microsoft.com/office/officeart/2005/8/layout/hProcess4"/>
    <dgm:cxn modelId="{BC7DC0C8-3ED7-4089-8C7A-ABD4B1AAEF37}" type="presParOf" srcId="{543B2BE8-3F79-4175-91B1-78843268C829}" destId="{CA93BFBD-2FBF-4892-A693-53EF31E85D0C}" srcOrd="1" destOrd="0" presId="urn:microsoft.com/office/officeart/2005/8/layout/hProcess4"/>
    <dgm:cxn modelId="{BAB5C8FD-FB6C-479B-B6B7-2FC24998A02E}" type="presParOf" srcId="{543B2BE8-3F79-4175-91B1-78843268C829}" destId="{0A292A96-CD9F-4A78-B380-FA6E6E00B600}" srcOrd="2" destOrd="0" presId="urn:microsoft.com/office/officeart/2005/8/layout/hProcess4"/>
    <dgm:cxn modelId="{C2C2775A-9CD9-4510-96FB-28A5934990AB}" type="presParOf" srcId="{0A292A96-CD9F-4A78-B380-FA6E6E00B600}" destId="{881A4909-9826-4E9D-8BE1-BFDBC437AF25}" srcOrd="0" destOrd="0" presId="urn:microsoft.com/office/officeart/2005/8/layout/hProcess4"/>
    <dgm:cxn modelId="{F134E06F-35AF-4B90-B6AA-D616C2ADAAB7}" type="presParOf" srcId="{881A4909-9826-4E9D-8BE1-BFDBC437AF25}" destId="{DBAA0291-0849-40E9-9225-2C1CE88438F2}" srcOrd="0" destOrd="0" presId="urn:microsoft.com/office/officeart/2005/8/layout/hProcess4"/>
    <dgm:cxn modelId="{47D04874-1B31-4ECD-884A-56D1FC658FB4}" type="presParOf" srcId="{881A4909-9826-4E9D-8BE1-BFDBC437AF25}" destId="{4673DFC8-5727-4F69-AA65-C30CC397037F}" srcOrd="1" destOrd="0" presId="urn:microsoft.com/office/officeart/2005/8/layout/hProcess4"/>
    <dgm:cxn modelId="{4C26F0D9-17FD-4D43-9F4F-1BCE00168D62}" type="presParOf" srcId="{881A4909-9826-4E9D-8BE1-BFDBC437AF25}" destId="{2975A225-A2AD-40A4-A411-BFD5524AD1CD}" srcOrd="2" destOrd="0" presId="urn:microsoft.com/office/officeart/2005/8/layout/hProcess4"/>
    <dgm:cxn modelId="{A2026D10-F678-4560-AA2F-B4F2A1B25ADA}" type="presParOf" srcId="{881A4909-9826-4E9D-8BE1-BFDBC437AF25}" destId="{2C78AC4E-7185-4E56-A87B-5CCC8ED66AFC}" srcOrd="3" destOrd="0" presId="urn:microsoft.com/office/officeart/2005/8/layout/hProcess4"/>
    <dgm:cxn modelId="{82679398-C925-46DF-8F4C-B8F50879983F}" type="presParOf" srcId="{881A4909-9826-4E9D-8BE1-BFDBC437AF25}" destId="{DFDC29A1-A1DB-4277-AE57-B63DD384F143}" srcOrd="4" destOrd="0" presId="urn:microsoft.com/office/officeart/2005/8/layout/hProcess4"/>
    <dgm:cxn modelId="{31D34B7F-81BC-4B02-84B2-D6043A406790}" type="presParOf" srcId="{0A292A96-CD9F-4A78-B380-FA6E6E00B600}" destId="{DCC5A16D-80E2-47D3-92ED-669EAC26D5E2}" srcOrd="1" destOrd="0" presId="urn:microsoft.com/office/officeart/2005/8/layout/hProcess4"/>
    <dgm:cxn modelId="{8C1077A6-CF04-4ABE-9DB6-85FBA892D214}" type="presParOf" srcId="{0A292A96-CD9F-4A78-B380-FA6E6E00B600}" destId="{194C0542-4E16-4B40-AD04-856C158C7816}" srcOrd="2" destOrd="0" presId="urn:microsoft.com/office/officeart/2005/8/layout/hProcess4"/>
    <dgm:cxn modelId="{CED34738-EC15-44BB-A200-7B4422E52713}" type="presParOf" srcId="{194C0542-4E16-4B40-AD04-856C158C7816}" destId="{CDB917F0-5206-42A8-837B-B89EC22B333B}" srcOrd="0" destOrd="0" presId="urn:microsoft.com/office/officeart/2005/8/layout/hProcess4"/>
    <dgm:cxn modelId="{9E4FD768-7CC7-4592-9CB0-89CC9055B132}" type="presParOf" srcId="{194C0542-4E16-4B40-AD04-856C158C7816}" destId="{6CE3B90C-EFA3-4F6F-A9F7-99F44C497754}" srcOrd="1" destOrd="0" presId="urn:microsoft.com/office/officeart/2005/8/layout/hProcess4"/>
    <dgm:cxn modelId="{46786A1B-3647-4090-9B85-652C5235D65D}" type="presParOf" srcId="{194C0542-4E16-4B40-AD04-856C158C7816}" destId="{CFE92492-A694-4657-8CB5-F7F546367FC9}" srcOrd="2" destOrd="0" presId="urn:microsoft.com/office/officeart/2005/8/layout/hProcess4"/>
    <dgm:cxn modelId="{ECAD3238-BBD0-41EF-A009-F8F997FE3EA4}" type="presParOf" srcId="{194C0542-4E16-4B40-AD04-856C158C7816}" destId="{D05E8ED2-D637-4EFE-B278-7EB2D7682D29}" srcOrd="3" destOrd="0" presId="urn:microsoft.com/office/officeart/2005/8/layout/hProcess4"/>
    <dgm:cxn modelId="{B9A8BEA3-B88E-441F-8246-170ECB166F3C}" type="presParOf" srcId="{194C0542-4E16-4B40-AD04-856C158C7816}" destId="{BD71A98C-AFFC-40AD-9391-1B8C21055969}" srcOrd="4" destOrd="0" presId="urn:microsoft.com/office/officeart/2005/8/layout/hProcess4"/>
    <dgm:cxn modelId="{780194B6-EE06-47EB-8541-919234EE7F4C}" type="presParOf" srcId="{0A292A96-CD9F-4A78-B380-FA6E6E00B600}" destId="{A9503973-2D82-4725-99BB-0EDA845996B9}" srcOrd="3" destOrd="0" presId="urn:microsoft.com/office/officeart/2005/8/layout/hProcess4"/>
    <dgm:cxn modelId="{E5DB1521-88E0-4755-99A4-9853B0243AFA}" type="presParOf" srcId="{0A292A96-CD9F-4A78-B380-FA6E6E00B600}" destId="{2C2E6933-309D-4484-BE38-CE621BDD2265}" srcOrd="4" destOrd="0" presId="urn:microsoft.com/office/officeart/2005/8/layout/hProcess4"/>
    <dgm:cxn modelId="{CB0C4274-CBD2-4F0E-886C-BF242FF05D78}" type="presParOf" srcId="{2C2E6933-309D-4484-BE38-CE621BDD2265}" destId="{9CF6CA5B-A23A-42C4-9EFE-35E8CF9D3AB7}" srcOrd="0" destOrd="0" presId="urn:microsoft.com/office/officeart/2005/8/layout/hProcess4"/>
    <dgm:cxn modelId="{CFC2A155-A835-448C-962C-C2D837C96F49}" type="presParOf" srcId="{2C2E6933-309D-4484-BE38-CE621BDD2265}" destId="{F78E3D82-C75A-4B34-B247-037EB8D8A8F1}" srcOrd="1" destOrd="0" presId="urn:microsoft.com/office/officeart/2005/8/layout/hProcess4"/>
    <dgm:cxn modelId="{75CC31FB-7BAA-4B6A-9D8F-611062D147CD}" type="presParOf" srcId="{2C2E6933-309D-4484-BE38-CE621BDD2265}" destId="{BF909ADF-1C8B-42AF-ACFA-3D16DA909C41}" srcOrd="2" destOrd="0" presId="urn:microsoft.com/office/officeart/2005/8/layout/hProcess4"/>
    <dgm:cxn modelId="{ED1F096F-E42C-4F37-A4B3-9CB12BAE7991}" type="presParOf" srcId="{2C2E6933-309D-4484-BE38-CE621BDD2265}" destId="{ECCD7E99-4E98-4FAE-8841-1244E2A1D2CC}" srcOrd="3" destOrd="0" presId="urn:microsoft.com/office/officeart/2005/8/layout/hProcess4"/>
    <dgm:cxn modelId="{7569002C-BD32-4E22-88EC-A21F2D9EE83D}" type="presParOf" srcId="{2C2E6933-309D-4484-BE38-CE621BDD2265}" destId="{237FB969-FE6A-421F-96A0-FA5D8695E721}"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D49286-85F5-467B-A345-D7948A4FE04E}" type="doc">
      <dgm:prSet loTypeId="urn:microsoft.com/office/officeart/2005/8/layout/venn1" loCatId="relationship" qsTypeId="urn:microsoft.com/office/officeart/2005/8/quickstyle/simple1" qsCatId="simple" csTypeId="urn:microsoft.com/office/officeart/2005/8/colors/accent1_2" csCatId="accent1" phldr="1"/>
      <dgm:spPr/>
    </dgm:pt>
    <dgm:pt modelId="{AB88BE5E-D3EE-46D0-90E5-ED106F97A1DC}">
      <dgm:prSet phldrT="[Text]" custT="1"/>
      <dgm:spPr/>
      <dgm:t>
        <a:bodyPr/>
        <a:lstStyle/>
        <a:p>
          <a:r>
            <a:rPr lang="en-AU" sz="4400" dirty="0" smtClean="0"/>
            <a:t>Role</a:t>
          </a:r>
        </a:p>
      </dgm:t>
    </dgm:pt>
    <dgm:pt modelId="{3F1464E3-1018-40EC-AC42-31CB558D757C}" type="parTrans" cxnId="{5DFDCC1E-F942-4271-BDAB-2E386931A554}">
      <dgm:prSet/>
      <dgm:spPr/>
      <dgm:t>
        <a:bodyPr/>
        <a:lstStyle/>
        <a:p>
          <a:endParaRPr lang="en-AU"/>
        </a:p>
      </dgm:t>
    </dgm:pt>
    <dgm:pt modelId="{BE0A9D71-9823-46C2-BBCB-C5422761E352}" type="sibTrans" cxnId="{5DFDCC1E-F942-4271-BDAB-2E386931A554}">
      <dgm:prSet/>
      <dgm:spPr/>
      <dgm:t>
        <a:bodyPr/>
        <a:lstStyle/>
        <a:p>
          <a:endParaRPr lang="en-AU"/>
        </a:p>
      </dgm:t>
    </dgm:pt>
    <dgm:pt modelId="{5CAF8C6B-04C7-469A-81B1-B16FF423D09E}">
      <dgm:prSet phldrT="[Text]"/>
      <dgm:spPr>
        <a:solidFill>
          <a:schemeClr val="accent5">
            <a:alpha val="50000"/>
          </a:schemeClr>
        </a:solidFill>
      </dgm:spPr>
      <dgm:t>
        <a:bodyPr/>
        <a:lstStyle/>
        <a:p>
          <a:r>
            <a:rPr lang="en-AU" dirty="0" smtClean="0"/>
            <a:t>Ethical</a:t>
          </a:r>
          <a:endParaRPr lang="en-AU" dirty="0"/>
        </a:p>
      </dgm:t>
    </dgm:pt>
    <dgm:pt modelId="{46256BA8-BF1D-400E-B069-8673B7D7E2E2}" type="parTrans" cxnId="{95138C26-5F32-4CA7-B7A4-9B77A43C38EA}">
      <dgm:prSet/>
      <dgm:spPr/>
      <dgm:t>
        <a:bodyPr/>
        <a:lstStyle/>
        <a:p>
          <a:endParaRPr lang="en-AU"/>
        </a:p>
      </dgm:t>
    </dgm:pt>
    <dgm:pt modelId="{723D9251-C163-48F0-AEE2-24A1966B8B60}" type="sibTrans" cxnId="{95138C26-5F32-4CA7-B7A4-9B77A43C38EA}">
      <dgm:prSet/>
      <dgm:spPr/>
      <dgm:t>
        <a:bodyPr/>
        <a:lstStyle/>
        <a:p>
          <a:endParaRPr lang="en-AU"/>
        </a:p>
      </dgm:t>
    </dgm:pt>
    <dgm:pt modelId="{C879E20B-9FB4-44B9-B5E0-0520C65AF1AA}">
      <dgm:prSet phldrT="[Text]"/>
      <dgm:spPr>
        <a:solidFill>
          <a:schemeClr val="accent2">
            <a:alpha val="50000"/>
          </a:schemeClr>
        </a:solidFill>
      </dgm:spPr>
      <dgm:t>
        <a:bodyPr/>
        <a:lstStyle/>
        <a:p>
          <a:pPr algn="ctr"/>
          <a:r>
            <a:rPr lang="en-AU" dirty="0" smtClean="0"/>
            <a:t>Legal</a:t>
          </a:r>
          <a:endParaRPr lang="en-AU" dirty="0"/>
        </a:p>
      </dgm:t>
    </dgm:pt>
    <dgm:pt modelId="{CC4F9344-30AE-43C7-ADFC-63AACB9D2A55}" type="parTrans" cxnId="{40F682FF-D5F5-4C6A-95CC-67F45B94AF0D}">
      <dgm:prSet/>
      <dgm:spPr/>
      <dgm:t>
        <a:bodyPr/>
        <a:lstStyle/>
        <a:p>
          <a:endParaRPr lang="en-AU"/>
        </a:p>
      </dgm:t>
    </dgm:pt>
    <dgm:pt modelId="{591F2B3A-90B7-40AB-B091-15CC4A835540}" type="sibTrans" cxnId="{40F682FF-D5F5-4C6A-95CC-67F45B94AF0D}">
      <dgm:prSet/>
      <dgm:spPr/>
      <dgm:t>
        <a:bodyPr/>
        <a:lstStyle/>
        <a:p>
          <a:endParaRPr lang="en-AU"/>
        </a:p>
      </dgm:t>
    </dgm:pt>
    <dgm:pt modelId="{EAB36F6A-C0F5-43D2-94EC-D47919B3A02E}" type="pres">
      <dgm:prSet presAssocID="{9FD49286-85F5-467B-A345-D7948A4FE04E}" presName="compositeShape" presStyleCnt="0">
        <dgm:presLayoutVars>
          <dgm:chMax val="7"/>
          <dgm:dir/>
          <dgm:resizeHandles val="exact"/>
        </dgm:presLayoutVars>
      </dgm:prSet>
      <dgm:spPr/>
    </dgm:pt>
    <dgm:pt modelId="{65C6DE2D-25CE-4FC9-8826-0BADCC84309F}" type="pres">
      <dgm:prSet presAssocID="{AB88BE5E-D3EE-46D0-90E5-ED106F97A1DC}" presName="circ1" presStyleLbl="vennNode1" presStyleIdx="0" presStyleCnt="3" custLinFactNeighborX="-1401" custLinFactNeighborY="350"/>
      <dgm:spPr/>
      <dgm:t>
        <a:bodyPr/>
        <a:lstStyle/>
        <a:p>
          <a:endParaRPr lang="en-AU"/>
        </a:p>
      </dgm:t>
    </dgm:pt>
    <dgm:pt modelId="{106EA720-36A5-4D97-86D1-586891940EB5}" type="pres">
      <dgm:prSet presAssocID="{AB88BE5E-D3EE-46D0-90E5-ED106F97A1DC}" presName="circ1Tx" presStyleLbl="revTx" presStyleIdx="0" presStyleCnt="0">
        <dgm:presLayoutVars>
          <dgm:chMax val="0"/>
          <dgm:chPref val="0"/>
          <dgm:bulletEnabled val="1"/>
        </dgm:presLayoutVars>
      </dgm:prSet>
      <dgm:spPr/>
      <dgm:t>
        <a:bodyPr/>
        <a:lstStyle/>
        <a:p>
          <a:endParaRPr lang="en-AU"/>
        </a:p>
      </dgm:t>
    </dgm:pt>
    <dgm:pt modelId="{1F138ACE-2232-49F3-8066-288E96DC0EC2}" type="pres">
      <dgm:prSet presAssocID="{5CAF8C6B-04C7-469A-81B1-B16FF423D09E}" presName="circ2" presStyleLbl="vennNode1" presStyleIdx="1" presStyleCnt="3"/>
      <dgm:spPr/>
      <dgm:t>
        <a:bodyPr/>
        <a:lstStyle/>
        <a:p>
          <a:endParaRPr lang="en-AU"/>
        </a:p>
      </dgm:t>
    </dgm:pt>
    <dgm:pt modelId="{A3DF4F62-95EC-4E25-84E2-C9689BF399E6}" type="pres">
      <dgm:prSet presAssocID="{5CAF8C6B-04C7-469A-81B1-B16FF423D09E}" presName="circ2Tx" presStyleLbl="revTx" presStyleIdx="0" presStyleCnt="0">
        <dgm:presLayoutVars>
          <dgm:chMax val="0"/>
          <dgm:chPref val="0"/>
          <dgm:bulletEnabled val="1"/>
        </dgm:presLayoutVars>
      </dgm:prSet>
      <dgm:spPr/>
      <dgm:t>
        <a:bodyPr/>
        <a:lstStyle/>
        <a:p>
          <a:endParaRPr lang="en-AU"/>
        </a:p>
      </dgm:t>
    </dgm:pt>
    <dgm:pt modelId="{26E11F4B-ED5C-4EE2-92DA-E4089867195E}" type="pres">
      <dgm:prSet presAssocID="{C879E20B-9FB4-44B9-B5E0-0520C65AF1AA}" presName="circ3" presStyleLbl="vennNode1" presStyleIdx="2" presStyleCnt="3"/>
      <dgm:spPr/>
      <dgm:t>
        <a:bodyPr/>
        <a:lstStyle/>
        <a:p>
          <a:endParaRPr lang="en-AU"/>
        </a:p>
      </dgm:t>
    </dgm:pt>
    <dgm:pt modelId="{6AC3E21B-BBC7-4C32-9FF6-04250C373638}" type="pres">
      <dgm:prSet presAssocID="{C879E20B-9FB4-44B9-B5E0-0520C65AF1AA}" presName="circ3Tx" presStyleLbl="revTx" presStyleIdx="0" presStyleCnt="0">
        <dgm:presLayoutVars>
          <dgm:chMax val="0"/>
          <dgm:chPref val="0"/>
          <dgm:bulletEnabled val="1"/>
        </dgm:presLayoutVars>
      </dgm:prSet>
      <dgm:spPr/>
      <dgm:t>
        <a:bodyPr/>
        <a:lstStyle/>
        <a:p>
          <a:endParaRPr lang="en-AU"/>
        </a:p>
      </dgm:t>
    </dgm:pt>
  </dgm:ptLst>
  <dgm:cxnLst>
    <dgm:cxn modelId="{E1A1A52C-2360-448A-9C6A-C34F2C953107}" type="presOf" srcId="{9FD49286-85F5-467B-A345-D7948A4FE04E}" destId="{EAB36F6A-C0F5-43D2-94EC-D47919B3A02E}" srcOrd="0" destOrd="0" presId="urn:microsoft.com/office/officeart/2005/8/layout/venn1"/>
    <dgm:cxn modelId="{5DFDCC1E-F942-4271-BDAB-2E386931A554}" srcId="{9FD49286-85F5-467B-A345-D7948A4FE04E}" destId="{AB88BE5E-D3EE-46D0-90E5-ED106F97A1DC}" srcOrd="0" destOrd="0" parTransId="{3F1464E3-1018-40EC-AC42-31CB558D757C}" sibTransId="{BE0A9D71-9823-46C2-BBCB-C5422761E352}"/>
    <dgm:cxn modelId="{29CCCAC6-B2A3-43BF-A0E9-DA98470D0BEF}" type="presOf" srcId="{5CAF8C6B-04C7-469A-81B1-B16FF423D09E}" destId="{1F138ACE-2232-49F3-8066-288E96DC0EC2}" srcOrd="0" destOrd="0" presId="urn:microsoft.com/office/officeart/2005/8/layout/venn1"/>
    <dgm:cxn modelId="{8C0ED4B2-3420-4C62-9342-D085E6E6CE5B}" type="presOf" srcId="{AB88BE5E-D3EE-46D0-90E5-ED106F97A1DC}" destId="{65C6DE2D-25CE-4FC9-8826-0BADCC84309F}" srcOrd="0" destOrd="0" presId="urn:microsoft.com/office/officeart/2005/8/layout/venn1"/>
    <dgm:cxn modelId="{95138C26-5F32-4CA7-B7A4-9B77A43C38EA}" srcId="{9FD49286-85F5-467B-A345-D7948A4FE04E}" destId="{5CAF8C6B-04C7-469A-81B1-B16FF423D09E}" srcOrd="1" destOrd="0" parTransId="{46256BA8-BF1D-400E-B069-8673B7D7E2E2}" sibTransId="{723D9251-C163-48F0-AEE2-24A1966B8B60}"/>
    <dgm:cxn modelId="{DFCF9F4C-5BC0-4380-B33A-5F46F76510BC}" type="presOf" srcId="{5CAF8C6B-04C7-469A-81B1-B16FF423D09E}" destId="{A3DF4F62-95EC-4E25-84E2-C9689BF399E6}" srcOrd="1" destOrd="0" presId="urn:microsoft.com/office/officeart/2005/8/layout/venn1"/>
    <dgm:cxn modelId="{D80D1AE2-0444-42CC-AD27-199F346C7F50}" type="presOf" srcId="{AB88BE5E-D3EE-46D0-90E5-ED106F97A1DC}" destId="{106EA720-36A5-4D97-86D1-586891940EB5}" srcOrd="1" destOrd="0" presId="urn:microsoft.com/office/officeart/2005/8/layout/venn1"/>
    <dgm:cxn modelId="{40F682FF-D5F5-4C6A-95CC-67F45B94AF0D}" srcId="{9FD49286-85F5-467B-A345-D7948A4FE04E}" destId="{C879E20B-9FB4-44B9-B5E0-0520C65AF1AA}" srcOrd="2" destOrd="0" parTransId="{CC4F9344-30AE-43C7-ADFC-63AACB9D2A55}" sibTransId="{591F2B3A-90B7-40AB-B091-15CC4A835540}"/>
    <dgm:cxn modelId="{6C5D33E2-16BA-4CF3-B0D2-557CB26D37A4}" type="presOf" srcId="{C879E20B-9FB4-44B9-B5E0-0520C65AF1AA}" destId="{6AC3E21B-BBC7-4C32-9FF6-04250C373638}" srcOrd="1" destOrd="0" presId="urn:microsoft.com/office/officeart/2005/8/layout/venn1"/>
    <dgm:cxn modelId="{4D300784-A3EB-408A-BCBF-D462BAB0230D}" type="presOf" srcId="{C879E20B-9FB4-44B9-B5E0-0520C65AF1AA}" destId="{26E11F4B-ED5C-4EE2-92DA-E4089867195E}" srcOrd="0" destOrd="0" presId="urn:microsoft.com/office/officeart/2005/8/layout/venn1"/>
    <dgm:cxn modelId="{59E10B18-5229-42F2-A00A-53CFB27FE3B0}" type="presParOf" srcId="{EAB36F6A-C0F5-43D2-94EC-D47919B3A02E}" destId="{65C6DE2D-25CE-4FC9-8826-0BADCC84309F}" srcOrd="0" destOrd="0" presId="urn:microsoft.com/office/officeart/2005/8/layout/venn1"/>
    <dgm:cxn modelId="{951B72A6-7B82-42BD-838B-1C0DB749F4A7}" type="presParOf" srcId="{EAB36F6A-C0F5-43D2-94EC-D47919B3A02E}" destId="{106EA720-36A5-4D97-86D1-586891940EB5}" srcOrd="1" destOrd="0" presId="urn:microsoft.com/office/officeart/2005/8/layout/venn1"/>
    <dgm:cxn modelId="{92431143-8078-44F4-AEF3-197D63B65F0A}" type="presParOf" srcId="{EAB36F6A-C0F5-43D2-94EC-D47919B3A02E}" destId="{1F138ACE-2232-49F3-8066-288E96DC0EC2}" srcOrd="2" destOrd="0" presId="urn:microsoft.com/office/officeart/2005/8/layout/venn1"/>
    <dgm:cxn modelId="{3804B0A9-102F-4797-A21A-1CE20D4CB245}" type="presParOf" srcId="{EAB36F6A-C0F5-43D2-94EC-D47919B3A02E}" destId="{A3DF4F62-95EC-4E25-84E2-C9689BF399E6}" srcOrd="3" destOrd="0" presId="urn:microsoft.com/office/officeart/2005/8/layout/venn1"/>
    <dgm:cxn modelId="{9BFD88B2-D12C-4CCA-8062-0A5AB7473C55}" type="presParOf" srcId="{EAB36F6A-C0F5-43D2-94EC-D47919B3A02E}" destId="{26E11F4B-ED5C-4EE2-92DA-E4089867195E}" srcOrd="4" destOrd="0" presId="urn:microsoft.com/office/officeart/2005/8/layout/venn1"/>
    <dgm:cxn modelId="{6FC2DF06-CCD2-41D6-9C05-A485651BE247}" type="presParOf" srcId="{EAB36F6A-C0F5-43D2-94EC-D47919B3A02E}" destId="{6AC3E21B-BBC7-4C32-9FF6-04250C373638}"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14CF6D4-8BD0-41C3-A58F-8FA3B742F878}"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AU"/>
        </a:p>
      </dgm:t>
    </dgm:pt>
    <dgm:pt modelId="{0C8DCB8E-9236-416F-A8E4-6E2134399FE9}">
      <dgm:prSet phldrT="[Text]"/>
      <dgm:spPr/>
      <dgm:t>
        <a:bodyPr/>
        <a:lstStyle/>
        <a:p>
          <a:r>
            <a:rPr lang="en-AU" dirty="0" smtClean="0"/>
            <a:t>Identify</a:t>
          </a:r>
          <a:endParaRPr lang="en-AU" dirty="0"/>
        </a:p>
      </dgm:t>
    </dgm:pt>
    <dgm:pt modelId="{601EF356-552B-466A-B6F1-59C40223FC8E}" type="parTrans" cxnId="{30CAC460-F104-47C7-B61A-ADAA16824DE6}">
      <dgm:prSet/>
      <dgm:spPr/>
      <dgm:t>
        <a:bodyPr/>
        <a:lstStyle/>
        <a:p>
          <a:endParaRPr lang="en-AU"/>
        </a:p>
      </dgm:t>
    </dgm:pt>
    <dgm:pt modelId="{30A15A44-476A-438D-8A3D-34FB00FECE59}" type="sibTrans" cxnId="{30CAC460-F104-47C7-B61A-ADAA16824DE6}">
      <dgm:prSet/>
      <dgm:spPr/>
      <dgm:t>
        <a:bodyPr/>
        <a:lstStyle/>
        <a:p>
          <a:endParaRPr lang="en-AU"/>
        </a:p>
      </dgm:t>
    </dgm:pt>
    <dgm:pt modelId="{F74C5A76-873C-4D81-9C69-70456A15E248}">
      <dgm:prSet phldrT="[Text]"/>
      <dgm:spPr/>
      <dgm:t>
        <a:bodyPr/>
        <a:lstStyle/>
        <a:p>
          <a:r>
            <a:rPr lang="en-AU" dirty="0" smtClean="0"/>
            <a:t>Assess</a:t>
          </a:r>
          <a:endParaRPr lang="en-AU" dirty="0"/>
        </a:p>
      </dgm:t>
    </dgm:pt>
    <dgm:pt modelId="{C8CD92F9-C928-416E-BEB0-DF983A2F8FC6}" type="parTrans" cxnId="{E54985D7-651F-4CFD-AC38-383D56DA5ADB}">
      <dgm:prSet/>
      <dgm:spPr/>
      <dgm:t>
        <a:bodyPr/>
        <a:lstStyle/>
        <a:p>
          <a:endParaRPr lang="en-AU"/>
        </a:p>
      </dgm:t>
    </dgm:pt>
    <dgm:pt modelId="{A817BA88-BD57-48E4-B646-B0488DEFF6B1}" type="sibTrans" cxnId="{E54985D7-651F-4CFD-AC38-383D56DA5ADB}">
      <dgm:prSet/>
      <dgm:spPr/>
      <dgm:t>
        <a:bodyPr/>
        <a:lstStyle/>
        <a:p>
          <a:endParaRPr lang="en-AU"/>
        </a:p>
      </dgm:t>
    </dgm:pt>
    <dgm:pt modelId="{EDAB1969-2F7C-45BA-91B2-B16D56B7EC6F}">
      <dgm:prSet phldrT="[Text]"/>
      <dgm:spPr/>
      <dgm:t>
        <a:bodyPr/>
        <a:lstStyle/>
        <a:p>
          <a:r>
            <a:rPr lang="en-AU" dirty="0" smtClean="0"/>
            <a:t>Develop</a:t>
          </a:r>
          <a:endParaRPr lang="en-AU" dirty="0"/>
        </a:p>
      </dgm:t>
    </dgm:pt>
    <dgm:pt modelId="{5ED375EC-B8F0-4035-BD3A-CE607FC5EC95}" type="parTrans" cxnId="{A8039170-AFA4-4C34-B8D9-13E899B9F706}">
      <dgm:prSet/>
      <dgm:spPr/>
      <dgm:t>
        <a:bodyPr/>
        <a:lstStyle/>
        <a:p>
          <a:endParaRPr lang="en-AU"/>
        </a:p>
      </dgm:t>
    </dgm:pt>
    <dgm:pt modelId="{B7979833-0B4A-4388-9275-686385920E9D}" type="sibTrans" cxnId="{A8039170-AFA4-4C34-B8D9-13E899B9F706}">
      <dgm:prSet/>
      <dgm:spPr/>
      <dgm:t>
        <a:bodyPr/>
        <a:lstStyle/>
        <a:p>
          <a:endParaRPr lang="en-AU"/>
        </a:p>
      </dgm:t>
    </dgm:pt>
    <dgm:pt modelId="{56ED91AB-B15A-4A8A-8FE9-E3EF5554D21C}">
      <dgm:prSet phldrT="[Text]"/>
      <dgm:spPr/>
      <dgm:t>
        <a:bodyPr/>
        <a:lstStyle/>
        <a:p>
          <a:r>
            <a:rPr lang="en-AU" dirty="0" smtClean="0"/>
            <a:t>Training</a:t>
          </a:r>
          <a:endParaRPr lang="en-AU" dirty="0"/>
        </a:p>
      </dgm:t>
    </dgm:pt>
    <dgm:pt modelId="{66E6CBDD-81F0-4236-A42F-190269FB8684}" type="parTrans" cxnId="{3D87A01D-359B-423D-A0FE-8B957B143B94}">
      <dgm:prSet/>
      <dgm:spPr/>
      <dgm:t>
        <a:bodyPr/>
        <a:lstStyle/>
        <a:p>
          <a:endParaRPr lang="en-AU"/>
        </a:p>
      </dgm:t>
    </dgm:pt>
    <dgm:pt modelId="{E4717429-CF0E-428D-A8A1-F8197914DBEB}" type="sibTrans" cxnId="{3D87A01D-359B-423D-A0FE-8B957B143B94}">
      <dgm:prSet/>
      <dgm:spPr/>
      <dgm:t>
        <a:bodyPr/>
        <a:lstStyle/>
        <a:p>
          <a:endParaRPr lang="en-AU"/>
        </a:p>
      </dgm:t>
    </dgm:pt>
    <dgm:pt modelId="{F026BF35-BDEF-4B11-BACB-A91F3F2E15FE}">
      <dgm:prSet phldrT="[Text]"/>
      <dgm:spPr/>
      <dgm:t>
        <a:bodyPr/>
        <a:lstStyle/>
        <a:p>
          <a:r>
            <a:rPr lang="en-AU" dirty="0" smtClean="0"/>
            <a:t>Document</a:t>
          </a:r>
          <a:endParaRPr lang="en-AU" dirty="0"/>
        </a:p>
      </dgm:t>
    </dgm:pt>
    <dgm:pt modelId="{10491181-B93B-40FD-B440-EA5C1792BCA5}" type="parTrans" cxnId="{3E2122E9-CCF5-47B4-9CDE-54CA583274D2}">
      <dgm:prSet/>
      <dgm:spPr/>
      <dgm:t>
        <a:bodyPr/>
        <a:lstStyle/>
        <a:p>
          <a:endParaRPr lang="en-AU"/>
        </a:p>
      </dgm:t>
    </dgm:pt>
    <dgm:pt modelId="{3DBA63EC-CB02-4A01-A83F-EBC4FA7BF5F2}" type="sibTrans" cxnId="{3E2122E9-CCF5-47B4-9CDE-54CA583274D2}">
      <dgm:prSet/>
      <dgm:spPr/>
      <dgm:t>
        <a:bodyPr/>
        <a:lstStyle/>
        <a:p>
          <a:endParaRPr lang="en-AU"/>
        </a:p>
      </dgm:t>
    </dgm:pt>
    <dgm:pt modelId="{AEC61DDE-3D41-44EF-8CF7-92AD6480D3A3}">
      <dgm:prSet phldrT="[Text]"/>
      <dgm:spPr/>
      <dgm:t>
        <a:bodyPr/>
        <a:lstStyle/>
        <a:p>
          <a:r>
            <a:rPr lang="en-AU" dirty="0" smtClean="0"/>
            <a:t>Take Action</a:t>
          </a:r>
          <a:endParaRPr lang="en-AU" dirty="0"/>
        </a:p>
      </dgm:t>
    </dgm:pt>
    <dgm:pt modelId="{2396D2F4-5F31-4A81-9912-626128081F1B}" type="parTrans" cxnId="{FD6C850D-5048-48BD-A550-DACBD8ACC4E0}">
      <dgm:prSet/>
      <dgm:spPr/>
      <dgm:t>
        <a:bodyPr/>
        <a:lstStyle/>
        <a:p>
          <a:endParaRPr lang="en-AU"/>
        </a:p>
      </dgm:t>
    </dgm:pt>
    <dgm:pt modelId="{143AE8B2-3B35-4187-A2F8-BF580CD50912}" type="sibTrans" cxnId="{FD6C850D-5048-48BD-A550-DACBD8ACC4E0}">
      <dgm:prSet/>
      <dgm:spPr/>
      <dgm:t>
        <a:bodyPr/>
        <a:lstStyle/>
        <a:p>
          <a:endParaRPr lang="en-AU"/>
        </a:p>
      </dgm:t>
    </dgm:pt>
    <dgm:pt modelId="{B3F1CBF8-835D-4823-81A3-B64D69B94182}" type="pres">
      <dgm:prSet presAssocID="{414CF6D4-8BD0-41C3-A58F-8FA3B742F878}" presName="cycle" presStyleCnt="0">
        <dgm:presLayoutVars>
          <dgm:dir/>
          <dgm:resizeHandles val="exact"/>
        </dgm:presLayoutVars>
      </dgm:prSet>
      <dgm:spPr/>
      <dgm:t>
        <a:bodyPr/>
        <a:lstStyle/>
        <a:p>
          <a:endParaRPr lang="en-AU"/>
        </a:p>
      </dgm:t>
    </dgm:pt>
    <dgm:pt modelId="{9CE935C4-9492-454A-9167-290E63F3818F}" type="pres">
      <dgm:prSet presAssocID="{0C8DCB8E-9236-416F-A8E4-6E2134399FE9}" presName="node" presStyleLbl="node1" presStyleIdx="0" presStyleCnt="6">
        <dgm:presLayoutVars>
          <dgm:bulletEnabled val="1"/>
        </dgm:presLayoutVars>
      </dgm:prSet>
      <dgm:spPr/>
      <dgm:t>
        <a:bodyPr/>
        <a:lstStyle/>
        <a:p>
          <a:endParaRPr lang="en-AU"/>
        </a:p>
      </dgm:t>
    </dgm:pt>
    <dgm:pt modelId="{9EAA9765-14B2-4FD2-A6D4-0CDC2643F038}" type="pres">
      <dgm:prSet presAssocID="{30A15A44-476A-438D-8A3D-34FB00FECE59}" presName="sibTrans" presStyleLbl="sibTrans2D1" presStyleIdx="0" presStyleCnt="6"/>
      <dgm:spPr/>
      <dgm:t>
        <a:bodyPr/>
        <a:lstStyle/>
        <a:p>
          <a:endParaRPr lang="en-AU"/>
        </a:p>
      </dgm:t>
    </dgm:pt>
    <dgm:pt modelId="{C4E13051-5859-4F55-A806-A2574F3CE8A3}" type="pres">
      <dgm:prSet presAssocID="{30A15A44-476A-438D-8A3D-34FB00FECE59}" presName="connectorText" presStyleLbl="sibTrans2D1" presStyleIdx="0" presStyleCnt="6"/>
      <dgm:spPr/>
      <dgm:t>
        <a:bodyPr/>
        <a:lstStyle/>
        <a:p>
          <a:endParaRPr lang="en-AU"/>
        </a:p>
      </dgm:t>
    </dgm:pt>
    <dgm:pt modelId="{53ECA7FA-953B-4EBE-B6BA-5E8C442F9EA0}" type="pres">
      <dgm:prSet presAssocID="{F74C5A76-873C-4D81-9C69-70456A15E248}" presName="node" presStyleLbl="node1" presStyleIdx="1" presStyleCnt="6">
        <dgm:presLayoutVars>
          <dgm:bulletEnabled val="1"/>
        </dgm:presLayoutVars>
      </dgm:prSet>
      <dgm:spPr/>
      <dgm:t>
        <a:bodyPr/>
        <a:lstStyle/>
        <a:p>
          <a:endParaRPr lang="en-AU"/>
        </a:p>
      </dgm:t>
    </dgm:pt>
    <dgm:pt modelId="{2CD9D9BB-39DD-44B7-82AD-989C933E095B}" type="pres">
      <dgm:prSet presAssocID="{A817BA88-BD57-48E4-B646-B0488DEFF6B1}" presName="sibTrans" presStyleLbl="sibTrans2D1" presStyleIdx="1" presStyleCnt="6"/>
      <dgm:spPr/>
      <dgm:t>
        <a:bodyPr/>
        <a:lstStyle/>
        <a:p>
          <a:endParaRPr lang="en-AU"/>
        </a:p>
      </dgm:t>
    </dgm:pt>
    <dgm:pt modelId="{33F4D298-F158-4981-877E-2D6BBAE7D531}" type="pres">
      <dgm:prSet presAssocID="{A817BA88-BD57-48E4-B646-B0488DEFF6B1}" presName="connectorText" presStyleLbl="sibTrans2D1" presStyleIdx="1" presStyleCnt="6"/>
      <dgm:spPr/>
      <dgm:t>
        <a:bodyPr/>
        <a:lstStyle/>
        <a:p>
          <a:endParaRPr lang="en-AU"/>
        </a:p>
      </dgm:t>
    </dgm:pt>
    <dgm:pt modelId="{79052484-1E45-4F34-B80A-CD1580D227EB}" type="pres">
      <dgm:prSet presAssocID="{EDAB1969-2F7C-45BA-91B2-B16D56B7EC6F}" presName="node" presStyleLbl="node1" presStyleIdx="2" presStyleCnt="6">
        <dgm:presLayoutVars>
          <dgm:bulletEnabled val="1"/>
        </dgm:presLayoutVars>
      </dgm:prSet>
      <dgm:spPr/>
      <dgm:t>
        <a:bodyPr/>
        <a:lstStyle/>
        <a:p>
          <a:endParaRPr lang="en-AU"/>
        </a:p>
      </dgm:t>
    </dgm:pt>
    <dgm:pt modelId="{F9A9A24C-25AF-4960-8165-21835DE3476C}" type="pres">
      <dgm:prSet presAssocID="{B7979833-0B4A-4388-9275-686385920E9D}" presName="sibTrans" presStyleLbl="sibTrans2D1" presStyleIdx="2" presStyleCnt="6"/>
      <dgm:spPr/>
      <dgm:t>
        <a:bodyPr/>
        <a:lstStyle/>
        <a:p>
          <a:endParaRPr lang="en-AU"/>
        </a:p>
      </dgm:t>
    </dgm:pt>
    <dgm:pt modelId="{857B37DB-CCDC-484B-ABC6-BFBB41FE43C6}" type="pres">
      <dgm:prSet presAssocID="{B7979833-0B4A-4388-9275-686385920E9D}" presName="connectorText" presStyleLbl="sibTrans2D1" presStyleIdx="2" presStyleCnt="6"/>
      <dgm:spPr/>
      <dgm:t>
        <a:bodyPr/>
        <a:lstStyle/>
        <a:p>
          <a:endParaRPr lang="en-AU"/>
        </a:p>
      </dgm:t>
    </dgm:pt>
    <dgm:pt modelId="{6F268CC4-D983-4DCE-AEE2-10EA4E6E830C}" type="pres">
      <dgm:prSet presAssocID="{56ED91AB-B15A-4A8A-8FE9-E3EF5554D21C}" presName="node" presStyleLbl="node1" presStyleIdx="3" presStyleCnt="6">
        <dgm:presLayoutVars>
          <dgm:bulletEnabled val="1"/>
        </dgm:presLayoutVars>
      </dgm:prSet>
      <dgm:spPr/>
      <dgm:t>
        <a:bodyPr/>
        <a:lstStyle/>
        <a:p>
          <a:endParaRPr lang="en-AU"/>
        </a:p>
      </dgm:t>
    </dgm:pt>
    <dgm:pt modelId="{A4E8E483-5B27-4A0A-B181-5034CD03345A}" type="pres">
      <dgm:prSet presAssocID="{E4717429-CF0E-428D-A8A1-F8197914DBEB}" presName="sibTrans" presStyleLbl="sibTrans2D1" presStyleIdx="3" presStyleCnt="6"/>
      <dgm:spPr/>
      <dgm:t>
        <a:bodyPr/>
        <a:lstStyle/>
        <a:p>
          <a:endParaRPr lang="en-AU"/>
        </a:p>
      </dgm:t>
    </dgm:pt>
    <dgm:pt modelId="{9910F6C7-FF6C-4412-B606-891B8F5418D1}" type="pres">
      <dgm:prSet presAssocID="{E4717429-CF0E-428D-A8A1-F8197914DBEB}" presName="connectorText" presStyleLbl="sibTrans2D1" presStyleIdx="3" presStyleCnt="6"/>
      <dgm:spPr/>
      <dgm:t>
        <a:bodyPr/>
        <a:lstStyle/>
        <a:p>
          <a:endParaRPr lang="en-AU"/>
        </a:p>
      </dgm:t>
    </dgm:pt>
    <dgm:pt modelId="{3C77CE63-06D0-446D-A452-C837502FD6AF}" type="pres">
      <dgm:prSet presAssocID="{F026BF35-BDEF-4B11-BACB-A91F3F2E15FE}" presName="node" presStyleLbl="node1" presStyleIdx="4" presStyleCnt="6">
        <dgm:presLayoutVars>
          <dgm:bulletEnabled val="1"/>
        </dgm:presLayoutVars>
      </dgm:prSet>
      <dgm:spPr/>
      <dgm:t>
        <a:bodyPr/>
        <a:lstStyle/>
        <a:p>
          <a:endParaRPr lang="en-AU"/>
        </a:p>
      </dgm:t>
    </dgm:pt>
    <dgm:pt modelId="{7994024C-22C6-4053-8F6F-38B8C2638068}" type="pres">
      <dgm:prSet presAssocID="{3DBA63EC-CB02-4A01-A83F-EBC4FA7BF5F2}" presName="sibTrans" presStyleLbl="sibTrans2D1" presStyleIdx="4" presStyleCnt="6"/>
      <dgm:spPr/>
      <dgm:t>
        <a:bodyPr/>
        <a:lstStyle/>
        <a:p>
          <a:endParaRPr lang="en-AU"/>
        </a:p>
      </dgm:t>
    </dgm:pt>
    <dgm:pt modelId="{CB9C2B42-414B-4B11-BE47-4F3217E98459}" type="pres">
      <dgm:prSet presAssocID="{3DBA63EC-CB02-4A01-A83F-EBC4FA7BF5F2}" presName="connectorText" presStyleLbl="sibTrans2D1" presStyleIdx="4" presStyleCnt="6"/>
      <dgm:spPr/>
      <dgm:t>
        <a:bodyPr/>
        <a:lstStyle/>
        <a:p>
          <a:endParaRPr lang="en-AU"/>
        </a:p>
      </dgm:t>
    </dgm:pt>
    <dgm:pt modelId="{CF94DD21-753D-4B3A-B013-2755FF7EF807}" type="pres">
      <dgm:prSet presAssocID="{AEC61DDE-3D41-44EF-8CF7-92AD6480D3A3}" presName="node" presStyleLbl="node1" presStyleIdx="5" presStyleCnt="6">
        <dgm:presLayoutVars>
          <dgm:bulletEnabled val="1"/>
        </dgm:presLayoutVars>
      </dgm:prSet>
      <dgm:spPr/>
      <dgm:t>
        <a:bodyPr/>
        <a:lstStyle/>
        <a:p>
          <a:endParaRPr lang="en-AU"/>
        </a:p>
      </dgm:t>
    </dgm:pt>
    <dgm:pt modelId="{AC700B95-67D3-43CB-A8B5-28C6344ADC9D}" type="pres">
      <dgm:prSet presAssocID="{143AE8B2-3B35-4187-A2F8-BF580CD50912}" presName="sibTrans" presStyleLbl="sibTrans2D1" presStyleIdx="5" presStyleCnt="6"/>
      <dgm:spPr/>
      <dgm:t>
        <a:bodyPr/>
        <a:lstStyle/>
        <a:p>
          <a:endParaRPr lang="en-AU"/>
        </a:p>
      </dgm:t>
    </dgm:pt>
    <dgm:pt modelId="{4EB2EB7A-D067-4F6C-9F01-C2E31FCF43CC}" type="pres">
      <dgm:prSet presAssocID="{143AE8B2-3B35-4187-A2F8-BF580CD50912}" presName="connectorText" presStyleLbl="sibTrans2D1" presStyleIdx="5" presStyleCnt="6"/>
      <dgm:spPr/>
      <dgm:t>
        <a:bodyPr/>
        <a:lstStyle/>
        <a:p>
          <a:endParaRPr lang="en-AU"/>
        </a:p>
      </dgm:t>
    </dgm:pt>
  </dgm:ptLst>
  <dgm:cxnLst>
    <dgm:cxn modelId="{E54985D7-651F-4CFD-AC38-383D56DA5ADB}" srcId="{414CF6D4-8BD0-41C3-A58F-8FA3B742F878}" destId="{F74C5A76-873C-4D81-9C69-70456A15E248}" srcOrd="1" destOrd="0" parTransId="{C8CD92F9-C928-416E-BEB0-DF983A2F8FC6}" sibTransId="{A817BA88-BD57-48E4-B646-B0488DEFF6B1}"/>
    <dgm:cxn modelId="{FD6C850D-5048-48BD-A550-DACBD8ACC4E0}" srcId="{414CF6D4-8BD0-41C3-A58F-8FA3B742F878}" destId="{AEC61DDE-3D41-44EF-8CF7-92AD6480D3A3}" srcOrd="5" destOrd="0" parTransId="{2396D2F4-5F31-4A81-9912-626128081F1B}" sibTransId="{143AE8B2-3B35-4187-A2F8-BF580CD50912}"/>
    <dgm:cxn modelId="{73C9B840-59F1-4E13-8FE2-A84B7136963A}" type="presOf" srcId="{F026BF35-BDEF-4B11-BACB-A91F3F2E15FE}" destId="{3C77CE63-06D0-446D-A452-C837502FD6AF}" srcOrd="0" destOrd="0" presId="urn:microsoft.com/office/officeart/2005/8/layout/cycle2"/>
    <dgm:cxn modelId="{4D6FE4A7-6DAB-43F4-BF10-918EB7151AFA}" type="presOf" srcId="{B7979833-0B4A-4388-9275-686385920E9D}" destId="{F9A9A24C-25AF-4960-8165-21835DE3476C}" srcOrd="0" destOrd="0" presId="urn:microsoft.com/office/officeart/2005/8/layout/cycle2"/>
    <dgm:cxn modelId="{3792F9C2-4F17-43EA-9FCA-A13B46902CA1}" type="presOf" srcId="{143AE8B2-3B35-4187-A2F8-BF580CD50912}" destId="{AC700B95-67D3-43CB-A8B5-28C6344ADC9D}" srcOrd="0" destOrd="0" presId="urn:microsoft.com/office/officeart/2005/8/layout/cycle2"/>
    <dgm:cxn modelId="{CF01D093-65E1-4D35-9CBF-BD2608229ADB}" type="presOf" srcId="{E4717429-CF0E-428D-A8A1-F8197914DBEB}" destId="{9910F6C7-FF6C-4412-B606-891B8F5418D1}" srcOrd="1" destOrd="0" presId="urn:microsoft.com/office/officeart/2005/8/layout/cycle2"/>
    <dgm:cxn modelId="{3E2122E9-CCF5-47B4-9CDE-54CA583274D2}" srcId="{414CF6D4-8BD0-41C3-A58F-8FA3B742F878}" destId="{F026BF35-BDEF-4B11-BACB-A91F3F2E15FE}" srcOrd="4" destOrd="0" parTransId="{10491181-B93B-40FD-B440-EA5C1792BCA5}" sibTransId="{3DBA63EC-CB02-4A01-A83F-EBC4FA7BF5F2}"/>
    <dgm:cxn modelId="{AA41F63C-8F4C-4893-96AE-FA433729CCC9}" type="presOf" srcId="{30A15A44-476A-438D-8A3D-34FB00FECE59}" destId="{9EAA9765-14B2-4FD2-A6D4-0CDC2643F038}" srcOrd="0" destOrd="0" presId="urn:microsoft.com/office/officeart/2005/8/layout/cycle2"/>
    <dgm:cxn modelId="{3D87A01D-359B-423D-A0FE-8B957B143B94}" srcId="{414CF6D4-8BD0-41C3-A58F-8FA3B742F878}" destId="{56ED91AB-B15A-4A8A-8FE9-E3EF5554D21C}" srcOrd="3" destOrd="0" parTransId="{66E6CBDD-81F0-4236-A42F-190269FB8684}" sibTransId="{E4717429-CF0E-428D-A8A1-F8197914DBEB}"/>
    <dgm:cxn modelId="{5CA0F2D5-114F-4C97-A595-8F86A76E2AA5}" type="presOf" srcId="{A817BA88-BD57-48E4-B646-B0488DEFF6B1}" destId="{33F4D298-F158-4981-877E-2D6BBAE7D531}" srcOrd="1" destOrd="0" presId="urn:microsoft.com/office/officeart/2005/8/layout/cycle2"/>
    <dgm:cxn modelId="{380A0157-0928-4BBC-B4B6-9D9A45FA8E3D}" type="presOf" srcId="{0C8DCB8E-9236-416F-A8E4-6E2134399FE9}" destId="{9CE935C4-9492-454A-9167-290E63F3818F}" srcOrd="0" destOrd="0" presId="urn:microsoft.com/office/officeart/2005/8/layout/cycle2"/>
    <dgm:cxn modelId="{B91D155E-35F0-49AA-ACA1-0E50B59B28E0}" type="presOf" srcId="{3DBA63EC-CB02-4A01-A83F-EBC4FA7BF5F2}" destId="{7994024C-22C6-4053-8F6F-38B8C2638068}" srcOrd="0" destOrd="0" presId="urn:microsoft.com/office/officeart/2005/8/layout/cycle2"/>
    <dgm:cxn modelId="{2867A2FE-B390-438F-AF08-9F62CC37C3A1}" type="presOf" srcId="{A817BA88-BD57-48E4-B646-B0488DEFF6B1}" destId="{2CD9D9BB-39DD-44B7-82AD-989C933E095B}" srcOrd="0" destOrd="0" presId="urn:microsoft.com/office/officeart/2005/8/layout/cycle2"/>
    <dgm:cxn modelId="{EEC52762-C4AA-4226-A630-4EFB72214E86}" type="presOf" srcId="{414CF6D4-8BD0-41C3-A58F-8FA3B742F878}" destId="{B3F1CBF8-835D-4823-81A3-B64D69B94182}" srcOrd="0" destOrd="0" presId="urn:microsoft.com/office/officeart/2005/8/layout/cycle2"/>
    <dgm:cxn modelId="{FF706286-E727-44F1-B34F-FEEE980BFDD7}" type="presOf" srcId="{F74C5A76-873C-4D81-9C69-70456A15E248}" destId="{53ECA7FA-953B-4EBE-B6BA-5E8C442F9EA0}" srcOrd="0" destOrd="0" presId="urn:microsoft.com/office/officeart/2005/8/layout/cycle2"/>
    <dgm:cxn modelId="{57913D03-DAD3-4177-937B-DBEB531E29BF}" type="presOf" srcId="{30A15A44-476A-438D-8A3D-34FB00FECE59}" destId="{C4E13051-5859-4F55-A806-A2574F3CE8A3}" srcOrd="1" destOrd="0" presId="urn:microsoft.com/office/officeart/2005/8/layout/cycle2"/>
    <dgm:cxn modelId="{FD646F6B-69E2-4ECE-9BC5-FA1E170D87AF}" type="presOf" srcId="{EDAB1969-2F7C-45BA-91B2-B16D56B7EC6F}" destId="{79052484-1E45-4F34-B80A-CD1580D227EB}" srcOrd="0" destOrd="0" presId="urn:microsoft.com/office/officeart/2005/8/layout/cycle2"/>
    <dgm:cxn modelId="{713772A6-55F5-438C-8F7B-63573BE7E36D}" type="presOf" srcId="{56ED91AB-B15A-4A8A-8FE9-E3EF5554D21C}" destId="{6F268CC4-D983-4DCE-AEE2-10EA4E6E830C}" srcOrd="0" destOrd="0" presId="urn:microsoft.com/office/officeart/2005/8/layout/cycle2"/>
    <dgm:cxn modelId="{AC1BBFB3-CB87-4709-A8BA-9029989665D8}" type="presOf" srcId="{E4717429-CF0E-428D-A8A1-F8197914DBEB}" destId="{A4E8E483-5B27-4A0A-B181-5034CD03345A}" srcOrd="0" destOrd="0" presId="urn:microsoft.com/office/officeart/2005/8/layout/cycle2"/>
    <dgm:cxn modelId="{3657B5B4-226D-40B0-BE21-B483899DD9A9}" type="presOf" srcId="{B7979833-0B4A-4388-9275-686385920E9D}" destId="{857B37DB-CCDC-484B-ABC6-BFBB41FE43C6}" srcOrd="1" destOrd="0" presId="urn:microsoft.com/office/officeart/2005/8/layout/cycle2"/>
    <dgm:cxn modelId="{AA20714B-E7CF-4DF9-AC81-8DCD4E9EB97C}" type="presOf" srcId="{143AE8B2-3B35-4187-A2F8-BF580CD50912}" destId="{4EB2EB7A-D067-4F6C-9F01-C2E31FCF43CC}" srcOrd="1" destOrd="0" presId="urn:microsoft.com/office/officeart/2005/8/layout/cycle2"/>
    <dgm:cxn modelId="{A8039170-AFA4-4C34-B8D9-13E899B9F706}" srcId="{414CF6D4-8BD0-41C3-A58F-8FA3B742F878}" destId="{EDAB1969-2F7C-45BA-91B2-B16D56B7EC6F}" srcOrd="2" destOrd="0" parTransId="{5ED375EC-B8F0-4035-BD3A-CE607FC5EC95}" sibTransId="{B7979833-0B4A-4388-9275-686385920E9D}"/>
    <dgm:cxn modelId="{30CAC460-F104-47C7-B61A-ADAA16824DE6}" srcId="{414CF6D4-8BD0-41C3-A58F-8FA3B742F878}" destId="{0C8DCB8E-9236-416F-A8E4-6E2134399FE9}" srcOrd="0" destOrd="0" parTransId="{601EF356-552B-466A-B6F1-59C40223FC8E}" sibTransId="{30A15A44-476A-438D-8A3D-34FB00FECE59}"/>
    <dgm:cxn modelId="{5F5D7E25-54E0-453A-94D9-BCF20ED0322A}" type="presOf" srcId="{3DBA63EC-CB02-4A01-A83F-EBC4FA7BF5F2}" destId="{CB9C2B42-414B-4B11-BE47-4F3217E98459}" srcOrd="1" destOrd="0" presId="urn:microsoft.com/office/officeart/2005/8/layout/cycle2"/>
    <dgm:cxn modelId="{E69098EA-E357-4A1F-B49B-B7B82DA255F5}" type="presOf" srcId="{AEC61DDE-3D41-44EF-8CF7-92AD6480D3A3}" destId="{CF94DD21-753D-4B3A-B013-2755FF7EF807}" srcOrd="0" destOrd="0" presId="urn:microsoft.com/office/officeart/2005/8/layout/cycle2"/>
    <dgm:cxn modelId="{376187CA-804C-4C2A-AD5C-8DFAEACCAC61}" type="presParOf" srcId="{B3F1CBF8-835D-4823-81A3-B64D69B94182}" destId="{9CE935C4-9492-454A-9167-290E63F3818F}" srcOrd="0" destOrd="0" presId="urn:microsoft.com/office/officeart/2005/8/layout/cycle2"/>
    <dgm:cxn modelId="{AEDF961B-DB11-4B45-BAA9-EA7142636BCD}" type="presParOf" srcId="{B3F1CBF8-835D-4823-81A3-B64D69B94182}" destId="{9EAA9765-14B2-4FD2-A6D4-0CDC2643F038}" srcOrd="1" destOrd="0" presId="urn:microsoft.com/office/officeart/2005/8/layout/cycle2"/>
    <dgm:cxn modelId="{88736ADF-841E-4B42-A1B0-75C72A2FB1CC}" type="presParOf" srcId="{9EAA9765-14B2-4FD2-A6D4-0CDC2643F038}" destId="{C4E13051-5859-4F55-A806-A2574F3CE8A3}" srcOrd="0" destOrd="0" presId="urn:microsoft.com/office/officeart/2005/8/layout/cycle2"/>
    <dgm:cxn modelId="{8CC42F6B-77E2-4B1D-9E3A-32C68F93A714}" type="presParOf" srcId="{B3F1CBF8-835D-4823-81A3-B64D69B94182}" destId="{53ECA7FA-953B-4EBE-B6BA-5E8C442F9EA0}" srcOrd="2" destOrd="0" presId="urn:microsoft.com/office/officeart/2005/8/layout/cycle2"/>
    <dgm:cxn modelId="{6DA569EE-DC86-4F8A-8F5A-DC011334AB95}" type="presParOf" srcId="{B3F1CBF8-835D-4823-81A3-B64D69B94182}" destId="{2CD9D9BB-39DD-44B7-82AD-989C933E095B}" srcOrd="3" destOrd="0" presId="urn:microsoft.com/office/officeart/2005/8/layout/cycle2"/>
    <dgm:cxn modelId="{36755393-4872-4CEF-9520-F1EF5A32FA84}" type="presParOf" srcId="{2CD9D9BB-39DD-44B7-82AD-989C933E095B}" destId="{33F4D298-F158-4981-877E-2D6BBAE7D531}" srcOrd="0" destOrd="0" presId="urn:microsoft.com/office/officeart/2005/8/layout/cycle2"/>
    <dgm:cxn modelId="{4D72592C-73AC-4C3B-B3CF-4B8134CE4B43}" type="presParOf" srcId="{B3F1CBF8-835D-4823-81A3-B64D69B94182}" destId="{79052484-1E45-4F34-B80A-CD1580D227EB}" srcOrd="4" destOrd="0" presId="urn:microsoft.com/office/officeart/2005/8/layout/cycle2"/>
    <dgm:cxn modelId="{1AE5342A-DBB5-4EEB-9CE6-7CCDCE93EC1A}" type="presParOf" srcId="{B3F1CBF8-835D-4823-81A3-B64D69B94182}" destId="{F9A9A24C-25AF-4960-8165-21835DE3476C}" srcOrd="5" destOrd="0" presId="urn:microsoft.com/office/officeart/2005/8/layout/cycle2"/>
    <dgm:cxn modelId="{337E7F05-3276-40E6-A934-0BFEA1FF733B}" type="presParOf" srcId="{F9A9A24C-25AF-4960-8165-21835DE3476C}" destId="{857B37DB-CCDC-484B-ABC6-BFBB41FE43C6}" srcOrd="0" destOrd="0" presId="urn:microsoft.com/office/officeart/2005/8/layout/cycle2"/>
    <dgm:cxn modelId="{C1D60214-BC72-48EA-815D-98273086B3FA}" type="presParOf" srcId="{B3F1CBF8-835D-4823-81A3-B64D69B94182}" destId="{6F268CC4-D983-4DCE-AEE2-10EA4E6E830C}" srcOrd="6" destOrd="0" presId="urn:microsoft.com/office/officeart/2005/8/layout/cycle2"/>
    <dgm:cxn modelId="{CBD4769A-746F-47C2-A437-8182693CFB2A}" type="presParOf" srcId="{B3F1CBF8-835D-4823-81A3-B64D69B94182}" destId="{A4E8E483-5B27-4A0A-B181-5034CD03345A}" srcOrd="7" destOrd="0" presId="urn:microsoft.com/office/officeart/2005/8/layout/cycle2"/>
    <dgm:cxn modelId="{EFE68A56-6598-47CD-87EE-211EB2104CAD}" type="presParOf" srcId="{A4E8E483-5B27-4A0A-B181-5034CD03345A}" destId="{9910F6C7-FF6C-4412-B606-891B8F5418D1}" srcOrd="0" destOrd="0" presId="urn:microsoft.com/office/officeart/2005/8/layout/cycle2"/>
    <dgm:cxn modelId="{C2340F5B-D9C6-4D11-BC75-5D72EF22A298}" type="presParOf" srcId="{B3F1CBF8-835D-4823-81A3-B64D69B94182}" destId="{3C77CE63-06D0-446D-A452-C837502FD6AF}" srcOrd="8" destOrd="0" presId="urn:microsoft.com/office/officeart/2005/8/layout/cycle2"/>
    <dgm:cxn modelId="{04A85601-FBA1-431D-9E20-1D0D75D66928}" type="presParOf" srcId="{B3F1CBF8-835D-4823-81A3-B64D69B94182}" destId="{7994024C-22C6-4053-8F6F-38B8C2638068}" srcOrd="9" destOrd="0" presId="urn:microsoft.com/office/officeart/2005/8/layout/cycle2"/>
    <dgm:cxn modelId="{E7124C5C-FCB1-4435-B650-90957A79E13E}" type="presParOf" srcId="{7994024C-22C6-4053-8F6F-38B8C2638068}" destId="{CB9C2B42-414B-4B11-BE47-4F3217E98459}" srcOrd="0" destOrd="0" presId="urn:microsoft.com/office/officeart/2005/8/layout/cycle2"/>
    <dgm:cxn modelId="{632702C7-A730-4B74-9547-749D6E3501F0}" type="presParOf" srcId="{B3F1CBF8-835D-4823-81A3-B64D69B94182}" destId="{CF94DD21-753D-4B3A-B013-2755FF7EF807}" srcOrd="10" destOrd="0" presId="urn:microsoft.com/office/officeart/2005/8/layout/cycle2"/>
    <dgm:cxn modelId="{F4C76F94-6DD6-478D-B82D-D1B84229136E}" type="presParOf" srcId="{B3F1CBF8-835D-4823-81A3-B64D69B94182}" destId="{AC700B95-67D3-43CB-A8B5-28C6344ADC9D}" srcOrd="11" destOrd="0" presId="urn:microsoft.com/office/officeart/2005/8/layout/cycle2"/>
    <dgm:cxn modelId="{6442A72B-BE2F-4E24-8E06-19490AB376E3}" type="presParOf" srcId="{AC700B95-67D3-43CB-A8B5-28C6344ADC9D}" destId="{4EB2EB7A-D067-4F6C-9F01-C2E31FCF43C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F44879-EEF9-4999-8310-A3C4423CE142}"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AU"/>
        </a:p>
      </dgm:t>
    </dgm:pt>
    <dgm:pt modelId="{3CC6FC77-C10F-4771-97C0-65EF071C5DBD}">
      <dgm:prSet phldrT="[Text]"/>
      <dgm:spPr>
        <a:solidFill>
          <a:schemeClr val="accent5"/>
        </a:solidFill>
      </dgm:spPr>
      <dgm:t>
        <a:bodyPr/>
        <a:lstStyle/>
        <a:p>
          <a:r>
            <a:rPr lang="en-AU" dirty="0" smtClean="0"/>
            <a:t>Confidentiality</a:t>
          </a:r>
          <a:endParaRPr lang="en-AU" dirty="0"/>
        </a:p>
      </dgm:t>
    </dgm:pt>
    <dgm:pt modelId="{4F58AA5B-1B55-4DE6-AC93-9CB5B4244AA0}" type="parTrans" cxnId="{0AF914B4-13DE-4C65-B31A-55C7FA02BD1B}">
      <dgm:prSet/>
      <dgm:spPr/>
      <dgm:t>
        <a:bodyPr/>
        <a:lstStyle/>
        <a:p>
          <a:endParaRPr lang="en-AU"/>
        </a:p>
      </dgm:t>
    </dgm:pt>
    <dgm:pt modelId="{6AEB33D2-3C05-42B7-AA46-57FC4262CC68}" type="sibTrans" cxnId="{0AF914B4-13DE-4C65-B31A-55C7FA02BD1B}">
      <dgm:prSet/>
      <dgm:spPr/>
      <dgm:t>
        <a:bodyPr/>
        <a:lstStyle/>
        <a:p>
          <a:endParaRPr lang="en-AU"/>
        </a:p>
      </dgm:t>
    </dgm:pt>
    <dgm:pt modelId="{66BAD5B1-F82F-49DD-9500-B3F25B0C44C0}">
      <dgm:prSet phldrT="[Text]"/>
      <dgm:spPr/>
      <dgm:t>
        <a:bodyPr/>
        <a:lstStyle/>
        <a:p>
          <a:r>
            <a:rPr lang="en-AU" dirty="0" smtClean="0"/>
            <a:t>Criminal Offence</a:t>
          </a:r>
          <a:endParaRPr lang="en-AU" dirty="0"/>
        </a:p>
      </dgm:t>
    </dgm:pt>
    <dgm:pt modelId="{88C0BDE8-780B-49C1-8EE1-96F64DCF2CCD}" type="parTrans" cxnId="{E971BC8D-A05C-4F70-9BDC-084C98EDC8CD}">
      <dgm:prSet/>
      <dgm:spPr/>
      <dgm:t>
        <a:bodyPr/>
        <a:lstStyle/>
        <a:p>
          <a:endParaRPr lang="en-AU"/>
        </a:p>
      </dgm:t>
    </dgm:pt>
    <dgm:pt modelId="{A15EE390-5AED-4715-8570-EE9DF9405EEB}" type="sibTrans" cxnId="{E971BC8D-A05C-4F70-9BDC-084C98EDC8CD}">
      <dgm:prSet/>
      <dgm:spPr/>
      <dgm:t>
        <a:bodyPr/>
        <a:lstStyle/>
        <a:p>
          <a:endParaRPr lang="en-AU"/>
        </a:p>
      </dgm:t>
    </dgm:pt>
    <dgm:pt modelId="{E7E91BFA-B61C-4310-A21C-EC375CD846B4}">
      <dgm:prSet phldrT="[Text]"/>
      <dgm:spPr/>
      <dgm:t>
        <a:bodyPr/>
        <a:lstStyle/>
        <a:p>
          <a:r>
            <a:rPr lang="en-AU" dirty="0" smtClean="0"/>
            <a:t>Risk to Safety</a:t>
          </a:r>
          <a:endParaRPr lang="en-AU" dirty="0"/>
        </a:p>
      </dgm:t>
    </dgm:pt>
    <dgm:pt modelId="{1927C7EF-92C8-408B-A7EE-6D584A175DB7}" type="parTrans" cxnId="{A11BF5C7-19B8-498E-9B69-EB01E85F7C7F}">
      <dgm:prSet/>
      <dgm:spPr/>
      <dgm:t>
        <a:bodyPr/>
        <a:lstStyle/>
        <a:p>
          <a:endParaRPr lang="en-AU"/>
        </a:p>
      </dgm:t>
    </dgm:pt>
    <dgm:pt modelId="{D6D825B8-2AAE-4F12-A100-715C2D9D3E64}" type="sibTrans" cxnId="{A11BF5C7-19B8-498E-9B69-EB01E85F7C7F}">
      <dgm:prSet/>
      <dgm:spPr/>
      <dgm:t>
        <a:bodyPr/>
        <a:lstStyle/>
        <a:p>
          <a:endParaRPr lang="en-AU"/>
        </a:p>
      </dgm:t>
    </dgm:pt>
    <dgm:pt modelId="{E27F3AE4-77FC-45C4-96A6-7101ADC2EE1F}">
      <dgm:prSet phldrT="[Text]"/>
      <dgm:spPr/>
      <dgm:t>
        <a:bodyPr/>
        <a:lstStyle/>
        <a:p>
          <a:r>
            <a:rPr lang="en-AU" dirty="0" smtClean="0"/>
            <a:t>Just Cause</a:t>
          </a:r>
          <a:endParaRPr lang="en-AU" dirty="0"/>
        </a:p>
      </dgm:t>
    </dgm:pt>
    <dgm:pt modelId="{51B643FF-179F-4B99-8793-507188CEC9B4}" type="parTrans" cxnId="{EF93C5A5-267F-4508-AC77-827E85028BEB}">
      <dgm:prSet/>
      <dgm:spPr/>
      <dgm:t>
        <a:bodyPr/>
        <a:lstStyle/>
        <a:p>
          <a:endParaRPr lang="en-AU"/>
        </a:p>
      </dgm:t>
    </dgm:pt>
    <dgm:pt modelId="{BA814633-E7B5-4F0D-9AE7-1D120F00A2ED}" type="sibTrans" cxnId="{EF93C5A5-267F-4508-AC77-827E85028BEB}">
      <dgm:prSet/>
      <dgm:spPr/>
      <dgm:t>
        <a:bodyPr/>
        <a:lstStyle/>
        <a:p>
          <a:endParaRPr lang="en-AU"/>
        </a:p>
      </dgm:t>
    </dgm:pt>
    <dgm:pt modelId="{43091C1C-9E7F-44BB-80F9-81456B46F684}">
      <dgm:prSet phldrT="[Text]"/>
      <dgm:spPr/>
      <dgm:t>
        <a:bodyPr/>
        <a:lstStyle/>
        <a:p>
          <a:r>
            <a:rPr lang="en-AU" dirty="0" smtClean="0"/>
            <a:t>Reasonable Notice</a:t>
          </a:r>
          <a:endParaRPr lang="en-AU" dirty="0"/>
        </a:p>
      </dgm:t>
    </dgm:pt>
    <dgm:pt modelId="{AFC1C2BE-018D-4876-828C-480DF3ACDED1}" type="parTrans" cxnId="{FAB9D050-A6C6-4275-B59C-9DE89AD9C392}">
      <dgm:prSet/>
      <dgm:spPr/>
      <dgm:t>
        <a:bodyPr/>
        <a:lstStyle/>
        <a:p>
          <a:endParaRPr lang="en-AU"/>
        </a:p>
      </dgm:t>
    </dgm:pt>
    <dgm:pt modelId="{5D72592C-B83B-4956-A381-AA8401FDC764}" type="sibTrans" cxnId="{FAB9D050-A6C6-4275-B59C-9DE89AD9C392}">
      <dgm:prSet/>
      <dgm:spPr/>
      <dgm:t>
        <a:bodyPr/>
        <a:lstStyle/>
        <a:p>
          <a:endParaRPr lang="en-AU"/>
        </a:p>
      </dgm:t>
    </dgm:pt>
    <dgm:pt modelId="{477E49F8-9114-4009-8334-75FB38114EF6}">
      <dgm:prSet phldrT="[Text]"/>
      <dgm:spPr/>
      <dgm:t>
        <a:bodyPr/>
        <a:lstStyle/>
        <a:p>
          <a:r>
            <a:rPr lang="en-AU" dirty="0" smtClean="0"/>
            <a:t>Consent</a:t>
          </a:r>
          <a:endParaRPr lang="en-AU" dirty="0"/>
        </a:p>
      </dgm:t>
    </dgm:pt>
    <dgm:pt modelId="{48C578BE-AD6E-4174-A1AE-4B2673DE5E91}" type="parTrans" cxnId="{E947ADD2-FACC-4EBA-9A73-4307FFE69F88}">
      <dgm:prSet/>
      <dgm:spPr/>
      <dgm:t>
        <a:bodyPr/>
        <a:lstStyle/>
        <a:p>
          <a:endParaRPr lang="en-AU"/>
        </a:p>
      </dgm:t>
    </dgm:pt>
    <dgm:pt modelId="{647C6A8E-72D0-4371-B422-E72E52A9B694}" type="sibTrans" cxnId="{E947ADD2-FACC-4EBA-9A73-4307FFE69F88}">
      <dgm:prSet/>
      <dgm:spPr/>
      <dgm:t>
        <a:bodyPr/>
        <a:lstStyle/>
        <a:p>
          <a:endParaRPr lang="en-AU"/>
        </a:p>
      </dgm:t>
    </dgm:pt>
    <dgm:pt modelId="{7355047F-95D7-4219-BF20-501E9A01B227}" type="pres">
      <dgm:prSet presAssocID="{87F44879-EEF9-4999-8310-A3C4423CE142}" presName="Name0" presStyleCnt="0">
        <dgm:presLayoutVars>
          <dgm:chMax val="1"/>
          <dgm:dir/>
          <dgm:animLvl val="ctr"/>
          <dgm:resizeHandles val="exact"/>
        </dgm:presLayoutVars>
      </dgm:prSet>
      <dgm:spPr/>
      <dgm:t>
        <a:bodyPr/>
        <a:lstStyle/>
        <a:p>
          <a:endParaRPr lang="en-AU"/>
        </a:p>
      </dgm:t>
    </dgm:pt>
    <dgm:pt modelId="{4F14136D-D02E-447C-AB26-6F15B58EA5AB}" type="pres">
      <dgm:prSet presAssocID="{3CC6FC77-C10F-4771-97C0-65EF071C5DBD}" presName="centerShape" presStyleLbl="node0" presStyleIdx="0" presStyleCnt="1"/>
      <dgm:spPr/>
      <dgm:t>
        <a:bodyPr/>
        <a:lstStyle/>
        <a:p>
          <a:endParaRPr lang="en-AU"/>
        </a:p>
      </dgm:t>
    </dgm:pt>
    <dgm:pt modelId="{09B51153-1539-4992-A97B-8CB8750420E4}" type="pres">
      <dgm:prSet presAssocID="{88C0BDE8-780B-49C1-8EE1-96F64DCF2CCD}" presName="parTrans" presStyleLbl="sibTrans2D1" presStyleIdx="0" presStyleCnt="5"/>
      <dgm:spPr/>
      <dgm:t>
        <a:bodyPr/>
        <a:lstStyle/>
        <a:p>
          <a:endParaRPr lang="en-AU"/>
        </a:p>
      </dgm:t>
    </dgm:pt>
    <dgm:pt modelId="{8B5671B9-DEBE-41AF-A41D-DEEFB9DB953D}" type="pres">
      <dgm:prSet presAssocID="{88C0BDE8-780B-49C1-8EE1-96F64DCF2CCD}" presName="connectorText" presStyleLbl="sibTrans2D1" presStyleIdx="0" presStyleCnt="5"/>
      <dgm:spPr/>
      <dgm:t>
        <a:bodyPr/>
        <a:lstStyle/>
        <a:p>
          <a:endParaRPr lang="en-AU"/>
        </a:p>
      </dgm:t>
    </dgm:pt>
    <dgm:pt modelId="{491C0019-ACBD-476E-A270-9946658A65DB}" type="pres">
      <dgm:prSet presAssocID="{66BAD5B1-F82F-49DD-9500-B3F25B0C44C0}" presName="node" presStyleLbl="node1" presStyleIdx="0" presStyleCnt="5">
        <dgm:presLayoutVars>
          <dgm:bulletEnabled val="1"/>
        </dgm:presLayoutVars>
      </dgm:prSet>
      <dgm:spPr/>
      <dgm:t>
        <a:bodyPr/>
        <a:lstStyle/>
        <a:p>
          <a:endParaRPr lang="en-AU"/>
        </a:p>
      </dgm:t>
    </dgm:pt>
    <dgm:pt modelId="{46B9FA9F-FCF3-4DE6-8789-D7933DA451B8}" type="pres">
      <dgm:prSet presAssocID="{1927C7EF-92C8-408B-A7EE-6D584A175DB7}" presName="parTrans" presStyleLbl="sibTrans2D1" presStyleIdx="1" presStyleCnt="5"/>
      <dgm:spPr/>
      <dgm:t>
        <a:bodyPr/>
        <a:lstStyle/>
        <a:p>
          <a:endParaRPr lang="en-AU"/>
        </a:p>
      </dgm:t>
    </dgm:pt>
    <dgm:pt modelId="{B0698422-82BC-416D-85F7-1C3920590BB7}" type="pres">
      <dgm:prSet presAssocID="{1927C7EF-92C8-408B-A7EE-6D584A175DB7}" presName="connectorText" presStyleLbl="sibTrans2D1" presStyleIdx="1" presStyleCnt="5"/>
      <dgm:spPr/>
      <dgm:t>
        <a:bodyPr/>
        <a:lstStyle/>
        <a:p>
          <a:endParaRPr lang="en-AU"/>
        </a:p>
      </dgm:t>
    </dgm:pt>
    <dgm:pt modelId="{33A7457E-2902-49DA-A6F5-0B315D741066}" type="pres">
      <dgm:prSet presAssocID="{E7E91BFA-B61C-4310-A21C-EC375CD846B4}" presName="node" presStyleLbl="node1" presStyleIdx="1" presStyleCnt="5">
        <dgm:presLayoutVars>
          <dgm:bulletEnabled val="1"/>
        </dgm:presLayoutVars>
      </dgm:prSet>
      <dgm:spPr/>
      <dgm:t>
        <a:bodyPr/>
        <a:lstStyle/>
        <a:p>
          <a:endParaRPr lang="en-AU"/>
        </a:p>
      </dgm:t>
    </dgm:pt>
    <dgm:pt modelId="{F1136A36-ECD0-486B-A8A3-80E4E070ED78}" type="pres">
      <dgm:prSet presAssocID="{51B643FF-179F-4B99-8793-507188CEC9B4}" presName="parTrans" presStyleLbl="sibTrans2D1" presStyleIdx="2" presStyleCnt="5"/>
      <dgm:spPr/>
      <dgm:t>
        <a:bodyPr/>
        <a:lstStyle/>
        <a:p>
          <a:endParaRPr lang="en-AU"/>
        </a:p>
      </dgm:t>
    </dgm:pt>
    <dgm:pt modelId="{27539E78-C650-4809-AB9F-6FB519F50D6D}" type="pres">
      <dgm:prSet presAssocID="{51B643FF-179F-4B99-8793-507188CEC9B4}" presName="connectorText" presStyleLbl="sibTrans2D1" presStyleIdx="2" presStyleCnt="5"/>
      <dgm:spPr/>
      <dgm:t>
        <a:bodyPr/>
        <a:lstStyle/>
        <a:p>
          <a:endParaRPr lang="en-AU"/>
        </a:p>
      </dgm:t>
    </dgm:pt>
    <dgm:pt modelId="{CD1C2F65-415F-4821-B61A-74D1198FA575}" type="pres">
      <dgm:prSet presAssocID="{E27F3AE4-77FC-45C4-96A6-7101ADC2EE1F}" presName="node" presStyleLbl="node1" presStyleIdx="2" presStyleCnt="5">
        <dgm:presLayoutVars>
          <dgm:bulletEnabled val="1"/>
        </dgm:presLayoutVars>
      </dgm:prSet>
      <dgm:spPr/>
      <dgm:t>
        <a:bodyPr/>
        <a:lstStyle/>
        <a:p>
          <a:endParaRPr lang="en-AU"/>
        </a:p>
      </dgm:t>
    </dgm:pt>
    <dgm:pt modelId="{4728A988-34A7-4F66-ABD2-F6F3DFF82CA4}" type="pres">
      <dgm:prSet presAssocID="{AFC1C2BE-018D-4876-828C-480DF3ACDED1}" presName="parTrans" presStyleLbl="sibTrans2D1" presStyleIdx="3" presStyleCnt="5"/>
      <dgm:spPr/>
      <dgm:t>
        <a:bodyPr/>
        <a:lstStyle/>
        <a:p>
          <a:endParaRPr lang="en-AU"/>
        </a:p>
      </dgm:t>
    </dgm:pt>
    <dgm:pt modelId="{EDDB5B2F-47A2-4C0B-A3FE-255A62BEDE84}" type="pres">
      <dgm:prSet presAssocID="{AFC1C2BE-018D-4876-828C-480DF3ACDED1}" presName="connectorText" presStyleLbl="sibTrans2D1" presStyleIdx="3" presStyleCnt="5"/>
      <dgm:spPr/>
      <dgm:t>
        <a:bodyPr/>
        <a:lstStyle/>
        <a:p>
          <a:endParaRPr lang="en-AU"/>
        </a:p>
      </dgm:t>
    </dgm:pt>
    <dgm:pt modelId="{FE5C35C1-090E-4A76-9B91-9011E54A0F50}" type="pres">
      <dgm:prSet presAssocID="{43091C1C-9E7F-44BB-80F9-81456B46F684}" presName="node" presStyleLbl="node1" presStyleIdx="3" presStyleCnt="5">
        <dgm:presLayoutVars>
          <dgm:bulletEnabled val="1"/>
        </dgm:presLayoutVars>
      </dgm:prSet>
      <dgm:spPr/>
      <dgm:t>
        <a:bodyPr/>
        <a:lstStyle/>
        <a:p>
          <a:endParaRPr lang="en-AU"/>
        </a:p>
      </dgm:t>
    </dgm:pt>
    <dgm:pt modelId="{5A51807F-13FC-43B6-9E36-AC4DD7B97E94}" type="pres">
      <dgm:prSet presAssocID="{48C578BE-AD6E-4174-A1AE-4B2673DE5E91}" presName="parTrans" presStyleLbl="sibTrans2D1" presStyleIdx="4" presStyleCnt="5"/>
      <dgm:spPr/>
      <dgm:t>
        <a:bodyPr/>
        <a:lstStyle/>
        <a:p>
          <a:endParaRPr lang="en-AU"/>
        </a:p>
      </dgm:t>
    </dgm:pt>
    <dgm:pt modelId="{75F448FE-1E20-464E-A9AE-117BDC671EE6}" type="pres">
      <dgm:prSet presAssocID="{48C578BE-AD6E-4174-A1AE-4B2673DE5E91}" presName="connectorText" presStyleLbl="sibTrans2D1" presStyleIdx="4" presStyleCnt="5"/>
      <dgm:spPr/>
      <dgm:t>
        <a:bodyPr/>
        <a:lstStyle/>
        <a:p>
          <a:endParaRPr lang="en-AU"/>
        </a:p>
      </dgm:t>
    </dgm:pt>
    <dgm:pt modelId="{CE3E5B0B-77D1-409B-A4D4-A737FB76D7E9}" type="pres">
      <dgm:prSet presAssocID="{477E49F8-9114-4009-8334-75FB38114EF6}" presName="node" presStyleLbl="node1" presStyleIdx="4" presStyleCnt="5">
        <dgm:presLayoutVars>
          <dgm:bulletEnabled val="1"/>
        </dgm:presLayoutVars>
      </dgm:prSet>
      <dgm:spPr/>
      <dgm:t>
        <a:bodyPr/>
        <a:lstStyle/>
        <a:p>
          <a:endParaRPr lang="en-AU"/>
        </a:p>
      </dgm:t>
    </dgm:pt>
  </dgm:ptLst>
  <dgm:cxnLst>
    <dgm:cxn modelId="{D33459F1-1AC5-4281-9C40-D00E5CCED36E}" type="presOf" srcId="{1927C7EF-92C8-408B-A7EE-6D584A175DB7}" destId="{B0698422-82BC-416D-85F7-1C3920590BB7}" srcOrd="1" destOrd="0" presId="urn:microsoft.com/office/officeart/2005/8/layout/radial5"/>
    <dgm:cxn modelId="{E947ADD2-FACC-4EBA-9A73-4307FFE69F88}" srcId="{3CC6FC77-C10F-4771-97C0-65EF071C5DBD}" destId="{477E49F8-9114-4009-8334-75FB38114EF6}" srcOrd="4" destOrd="0" parTransId="{48C578BE-AD6E-4174-A1AE-4B2673DE5E91}" sibTransId="{647C6A8E-72D0-4371-B422-E72E52A9B694}"/>
    <dgm:cxn modelId="{8463FEE3-361B-4CC1-869B-63E61D9EC86C}" type="presOf" srcId="{3CC6FC77-C10F-4771-97C0-65EF071C5DBD}" destId="{4F14136D-D02E-447C-AB26-6F15B58EA5AB}" srcOrd="0" destOrd="0" presId="urn:microsoft.com/office/officeart/2005/8/layout/radial5"/>
    <dgm:cxn modelId="{FC347214-D033-4C57-B147-DF3C6A9784A2}" type="presOf" srcId="{88C0BDE8-780B-49C1-8EE1-96F64DCF2CCD}" destId="{09B51153-1539-4992-A97B-8CB8750420E4}" srcOrd="0" destOrd="0" presId="urn:microsoft.com/office/officeart/2005/8/layout/radial5"/>
    <dgm:cxn modelId="{9A647C36-343C-4581-8A03-F13B993FD8F5}" type="presOf" srcId="{477E49F8-9114-4009-8334-75FB38114EF6}" destId="{CE3E5B0B-77D1-409B-A4D4-A737FB76D7E9}" srcOrd="0" destOrd="0" presId="urn:microsoft.com/office/officeart/2005/8/layout/radial5"/>
    <dgm:cxn modelId="{BFA4D2B6-5C5C-495D-BC5D-B81F29328F2C}" type="presOf" srcId="{51B643FF-179F-4B99-8793-507188CEC9B4}" destId="{27539E78-C650-4809-AB9F-6FB519F50D6D}" srcOrd="1" destOrd="0" presId="urn:microsoft.com/office/officeart/2005/8/layout/radial5"/>
    <dgm:cxn modelId="{278B5EFD-E93E-43E9-99DF-AF876DA885E8}" type="presOf" srcId="{1927C7EF-92C8-408B-A7EE-6D584A175DB7}" destId="{46B9FA9F-FCF3-4DE6-8789-D7933DA451B8}" srcOrd="0" destOrd="0" presId="urn:microsoft.com/office/officeart/2005/8/layout/radial5"/>
    <dgm:cxn modelId="{0A866234-1C85-48D7-A4C8-30D51499E4A5}" type="presOf" srcId="{88C0BDE8-780B-49C1-8EE1-96F64DCF2CCD}" destId="{8B5671B9-DEBE-41AF-A41D-DEEFB9DB953D}" srcOrd="1" destOrd="0" presId="urn:microsoft.com/office/officeart/2005/8/layout/radial5"/>
    <dgm:cxn modelId="{194F7760-958B-4EF5-8BBA-2B35F246EE1C}" type="presOf" srcId="{48C578BE-AD6E-4174-A1AE-4B2673DE5E91}" destId="{75F448FE-1E20-464E-A9AE-117BDC671EE6}" srcOrd="1" destOrd="0" presId="urn:microsoft.com/office/officeart/2005/8/layout/radial5"/>
    <dgm:cxn modelId="{E5AE9C84-73A6-49F0-84BC-874CF6DC6FA2}" type="presOf" srcId="{87F44879-EEF9-4999-8310-A3C4423CE142}" destId="{7355047F-95D7-4219-BF20-501E9A01B227}" srcOrd="0" destOrd="0" presId="urn:microsoft.com/office/officeart/2005/8/layout/radial5"/>
    <dgm:cxn modelId="{0AF914B4-13DE-4C65-B31A-55C7FA02BD1B}" srcId="{87F44879-EEF9-4999-8310-A3C4423CE142}" destId="{3CC6FC77-C10F-4771-97C0-65EF071C5DBD}" srcOrd="0" destOrd="0" parTransId="{4F58AA5B-1B55-4DE6-AC93-9CB5B4244AA0}" sibTransId="{6AEB33D2-3C05-42B7-AA46-57FC4262CC68}"/>
    <dgm:cxn modelId="{69108A59-8FD3-4107-BF31-E8462DBB012B}" type="presOf" srcId="{AFC1C2BE-018D-4876-828C-480DF3ACDED1}" destId="{4728A988-34A7-4F66-ABD2-F6F3DFF82CA4}" srcOrd="0" destOrd="0" presId="urn:microsoft.com/office/officeart/2005/8/layout/radial5"/>
    <dgm:cxn modelId="{CCF84F88-8EB1-4A54-9593-3E1E9D1EAF5C}" type="presOf" srcId="{AFC1C2BE-018D-4876-828C-480DF3ACDED1}" destId="{EDDB5B2F-47A2-4C0B-A3FE-255A62BEDE84}" srcOrd="1" destOrd="0" presId="urn:microsoft.com/office/officeart/2005/8/layout/radial5"/>
    <dgm:cxn modelId="{E971BC8D-A05C-4F70-9BDC-084C98EDC8CD}" srcId="{3CC6FC77-C10F-4771-97C0-65EF071C5DBD}" destId="{66BAD5B1-F82F-49DD-9500-B3F25B0C44C0}" srcOrd="0" destOrd="0" parTransId="{88C0BDE8-780B-49C1-8EE1-96F64DCF2CCD}" sibTransId="{A15EE390-5AED-4715-8570-EE9DF9405EEB}"/>
    <dgm:cxn modelId="{0CFFB6CA-D36B-425B-90C5-025F95F0F0C4}" type="presOf" srcId="{66BAD5B1-F82F-49DD-9500-B3F25B0C44C0}" destId="{491C0019-ACBD-476E-A270-9946658A65DB}" srcOrd="0" destOrd="0" presId="urn:microsoft.com/office/officeart/2005/8/layout/radial5"/>
    <dgm:cxn modelId="{8366F04C-8164-42BF-9210-FA32AA76F209}" type="presOf" srcId="{E7E91BFA-B61C-4310-A21C-EC375CD846B4}" destId="{33A7457E-2902-49DA-A6F5-0B315D741066}" srcOrd="0" destOrd="0" presId="urn:microsoft.com/office/officeart/2005/8/layout/radial5"/>
    <dgm:cxn modelId="{2DAA4E29-E372-43DA-A81D-CEBF3756C011}" type="presOf" srcId="{43091C1C-9E7F-44BB-80F9-81456B46F684}" destId="{FE5C35C1-090E-4A76-9B91-9011E54A0F50}" srcOrd="0" destOrd="0" presId="urn:microsoft.com/office/officeart/2005/8/layout/radial5"/>
    <dgm:cxn modelId="{63404D4E-D694-4B15-9336-655008808A8D}" type="presOf" srcId="{E27F3AE4-77FC-45C4-96A6-7101ADC2EE1F}" destId="{CD1C2F65-415F-4821-B61A-74D1198FA575}" srcOrd="0" destOrd="0" presId="urn:microsoft.com/office/officeart/2005/8/layout/radial5"/>
    <dgm:cxn modelId="{A11BF5C7-19B8-498E-9B69-EB01E85F7C7F}" srcId="{3CC6FC77-C10F-4771-97C0-65EF071C5DBD}" destId="{E7E91BFA-B61C-4310-A21C-EC375CD846B4}" srcOrd="1" destOrd="0" parTransId="{1927C7EF-92C8-408B-A7EE-6D584A175DB7}" sibTransId="{D6D825B8-2AAE-4F12-A100-715C2D9D3E64}"/>
    <dgm:cxn modelId="{B1018B86-F83C-4497-87A5-0ED2CD162D93}" type="presOf" srcId="{48C578BE-AD6E-4174-A1AE-4B2673DE5E91}" destId="{5A51807F-13FC-43B6-9E36-AC4DD7B97E94}" srcOrd="0" destOrd="0" presId="urn:microsoft.com/office/officeart/2005/8/layout/radial5"/>
    <dgm:cxn modelId="{EF93C5A5-267F-4508-AC77-827E85028BEB}" srcId="{3CC6FC77-C10F-4771-97C0-65EF071C5DBD}" destId="{E27F3AE4-77FC-45C4-96A6-7101ADC2EE1F}" srcOrd="2" destOrd="0" parTransId="{51B643FF-179F-4B99-8793-507188CEC9B4}" sibTransId="{BA814633-E7B5-4F0D-9AE7-1D120F00A2ED}"/>
    <dgm:cxn modelId="{FAB9D050-A6C6-4275-B59C-9DE89AD9C392}" srcId="{3CC6FC77-C10F-4771-97C0-65EF071C5DBD}" destId="{43091C1C-9E7F-44BB-80F9-81456B46F684}" srcOrd="3" destOrd="0" parTransId="{AFC1C2BE-018D-4876-828C-480DF3ACDED1}" sibTransId="{5D72592C-B83B-4956-A381-AA8401FDC764}"/>
    <dgm:cxn modelId="{2DC8571F-1BB3-4EED-B91C-3F30781C38C1}" type="presOf" srcId="{51B643FF-179F-4B99-8793-507188CEC9B4}" destId="{F1136A36-ECD0-486B-A8A3-80E4E070ED78}" srcOrd="0" destOrd="0" presId="urn:microsoft.com/office/officeart/2005/8/layout/radial5"/>
    <dgm:cxn modelId="{A3238987-061A-4AB0-B95D-4AA95D2E5E0A}" type="presParOf" srcId="{7355047F-95D7-4219-BF20-501E9A01B227}" destId="{4F14136D-D02E-447C-AB26-6F15B58EA5AB}" srcOrd="0" destOrd="0" presId="urn:microsoft.com/office/officeart/2005/8/layout/radial5"/>
    <dgm:cxn modelId="{E057F016-65F4-481C-8B5C-339C585CB9CA}" type="presParOf" srcId="{7355047F-95D7-4219-BF20-501E9A01B227}" destId="{09B51153-1539-4992-A97B-8CB8750420E4}" srcOrd="1" destOrd="0" presId="urn:microsoft.com/office/officeart/2005/8/layout/radial5"/>
    <dgm:cxn modelId="{74EFC27D-614A-4169-B813-87C503663FD4}" type="presParOf" srcId="{09B51153-1539-4992-A97B-8CB8750420E4}" destId="{8B5671B9-DEBE-41AF-A41D-DEEFB9DB953D}" srcOrd="0" destOrd="0" presId="urn:microsoft.com/office/officeart/2005/8/layout/radial5"/>
    <dgm:cxn modelId="{990C7979-35C9-4B71-82BD-015147CC383F}" type="presParOf" srcId="{7355047F-95D7-4219-BF20-501E9A01B227}" destId="{491C0019-ACBD-476E-A270-9946658A65DB}" srcOrd="2" destOrd="0" presId="urn:microsoft.com/office/officeart/2005/8/layout/radial5"/>
    <dgm:cxn modelId="{3C029AB7-15B4-4A26-AD1A-29F35A7B7D69}" type="presParOf" srcId="{7355047F-95D7-4219-BF20-501E9A01B227}" destId="{46B9FA9F-FCF3-4DE6-8789-D7933DA451B8}" srcOrd="3" destOrd="0" presId="urn:microsoft.com/office/officeart/2005/8/layout/radial5"/>
    <dgm:cxn modelId="{8055A9E6-E2A4-4212-A18B-342E2CEC32CC}" type="presParOf" srcId="{46B9FA9F-FCF3-4DE6-8789-D7933DA451B8}" destId="{B0698422-82BC-416D-85F7-1C3920590BB7}" srcOrd="0" destOrd="0" presId="urn:microsoft.com/office/officeart/2005/8/layout/radial5"/>
    <dgm:cxn modelId="{A8447524-3ACD-4A1C-8CC9-5D08A958D8C7}" type="presParOf" srcId="{7355047F-95D7-4219-BF20-501E9A01B227}" destId="{33A7457E-2902-49DA-A6F5-0B315D741066}" srcOrd="4" destOrd="0" presId="urn:microsoft.com/office/officeart/2005/8/layout/radial5"/>
    <dgm:cxn modelId="{9127F893-EF96-48CB-8DD7-29195A6B5DFD}" type="presParOf" srcId="{7355047F-95D7-4219-BF20-501E9A01B227}" destId="{F1136A36-ECD0-486B-A8A3-80E4E070ED78}" srcOrd="5" destOrd="0" presId="urn:microsoft.com/office/officeart/2005/8/layout/radial5"/>
    <dgm:cxn modelId="{D2578FE6-0FAF-4302-B38A-9AAD125A3689}" type="presParOf" srcId="{F1136A36-ECD0-486B-A8A3-80E4E070ED78}" destId="{27539E78-C650-4809-AB9F-6FB519F50D6D}" srcOrd="0" destOrd="0" presId="urn:microsoft.com/office/officeart/2005/8/layout/radial5"/>
    <dgm:cxn modelId="{22F3A54F-B942-44B8-8AD8-D71DC1E46B64}" type="presParOf" srcId="{7355047F-95D7-4219-BF20-501E9A01B227}" destId="{CD1C2F65-415F-4821-B61A-74D1198FA575}" srcOrd="6" destOrd="0" presId="urn:microsoft.com/office/officeart/2005/8/layout/radial5"/>
    <dgm:cxn modelId="{237CA6C1-5B09-42BF-8AF4-1ACECD7550CC}" type="presParOf" srcId="{7355047F-95D7-4219-BF20-501E9A01B227}" destId="{4728A988-34A7-4F66-ABD2-F6F3DFF82CA4}" srcOrd="7" destOrd="0" presId="urn:microsoft.com/office/officeart/2005/8/layout/radial5"/>
    <dgm:cxn modelId="{2F9B5257-0D86-4A91-9D1B-AF1F8BE44B1D}" type="presParOf" srcId="{4728A988-34A7-4F66-ABD2-F6F3DFF82CA4}" destId="{EDDB5B2F-47A2-4C0B-A3FE-255A62BEDE84}" srcOrd="0" destOrd="0" presId="urn:microsoft.com/office/officeart/2005/8/layout/radial5"/>
    <dgm:cxn modelId="{EDD0D7E1-9C17-4E19-996E-339F7C485147}" type="presParOf" srcId="{7355047F-95D7-4219-BF20-501E9A01B227}" destId="{FE5C35C1-090E-4A76-9B91-9011E54A0F50}" srcOrd="8" destOrd="0" presId="urn:microsoft.com/office/officeart/2005/8/layout/radial5"/>
    <dgm:cxn modelId="{7FF9D203-F594-4BC2-ABEF-73B786D5B2E9}" type="presParOf" srcId="{7355047F-95D7-4219-BF20-501E9A01B227}" destId="{5A51807F-13FC-43B6-9E36-AC4DD7B97E94}" srcOrd="9" destOrd="0" presId="urn:microsoft.com/office/officeart/2005/8/layout/radial5"/>
    <dgm:cxn modelId="{277CF21B-7112-43CB-85D9-DA9FE3E0F89E}" type="presParOf" srcId="{5A51807F-13FC-43B6-9E36-AC4DD7B97E94}" destId="{75F448FE-1E20-464E-A9AE-117BDC671EE6}" srcOrd="0" destOrd="0" presId="urn:microsoft.com/office/officeart/2005/8/layout/radial5"/>
    <dgm:cxn modelId="{588AC8F8-F6C8-4BEB-999C-62173C8AA8D2}" type="presParOf" srcId="{7355047F-95D7-4219-BF20-501E9A01B227}" destId="{CE3E5B0B-77D1-409B-A4D4-A737FB76D7E9}"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935D18-C162-49BA-84F9-B168A45EB997}">
      <dsp:nvSpPr>
        <dsp:cNvPr id="0" name=""/>
        <dsp:cNvSpPr/>
      </dsp:nvSpPr>
      <dsp:spPr>
        <a:xfrm>
          <a:off x="3553091" y="2603269"/>
          <a:ext cx="1929867" cy="192986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AU" sz="1900" kern="1200" dirty="0" smtClean="0"/>
            <a:t>Ms </a:t>
          </a:r>
          <a:r>
            <a:rPr lang="en-AU" sz="1900" kern="1200" dirty="0" err="1" smtClean="0"/>
            <a:t>Beven's</a:t>
          </a:r>
          <a:r>
            <a:rPr lang="en-AU" sz="1900" kern="1200" dirty="0" smtClean="0"/>
            <a:t> knowledge</a:t>
          </a:r>
          <a:endParaRPr lang="en-AU" sz="1900" kern="1200" dirty="0"/>
        </a:p>
      </dsp:txBody>
      <dsp:txXfrm>
        <a:off x="3835713" y="2885891"/>
        <a:ext cx="1364623" cy="1364623"/>
      </dsp:txXfrm>
    </dsp:sp>
    <dsp:sp modelId="{08B3F73B-6F95-4272-B737-4540DF012E0B}">
      <dsp:nvSpPr>
        <dsp:cNvPr id="0" name=""/>
        <dsp:cNvSpPr/>
      </dsp:nvSpPr>
      <dsp:spPr>
        <a:xfrm rot="10800000">
          <a:off x="1683934" y="3293197"/>
          <a:ext cx="1766353" cy="550012"/>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B655DEC-E411-4DAB-B84D-94152A74090F}">
      <dsp:nvSpPr>
        <dsp:cNvPr id="0" name=""/>
        <dsp:cNvSpPr/>
      </dsp:nvSpPr>
      <dsp:spPr>
        <a:xfrm>
          <a:off x="767247" y="2834853"/>
          <a:ext cx="1833373" cy="14666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AU" sz="2000" kern="1200" dirty="0" smtClean="0"/>
            <a:t>Observations</a:t>
          </a:r>
          <a:endParaRPr lang="en-AU" sz="2000" kern="1200" dirty="0"/>
        </a:p>
      </dsp:txBody>
      <dsp:txXfrm>
        <a:off x="810205" y="2877811"/>
        <a:ext cx="1747457" cy="1380783"/>
      </dsp:txXfrm>
    </dsp:sp>
    <dsp:sp modelId="{1F99A7A4-F081-4AA0-8521-E18B21D441B9}">
      <dsp:nvSpPr>
        <dsp:cNvPr id="0" name=""/>
        <dsp:cNvSpPr/>
      </dsp:nvSpPr>
      <dsp:spPr>
        <a:xfrm rot="13500000">
          <a:off x="2255343" y="1913692"/>
          <a:ext cx="1766353" cy="550012"/>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57284E8-746A-4EF0-B7F6-AFAA0A5BB827}">
      <dsp:nvSpPr>
        <dsp:cNvPr id="0" name=""/>
        <dsp:cNvSpPr/>
      </dsp:nvSpPr>
      <dsp:spPr>
        <a:xfrm>
          <a:off x="1597333" y="830848"/>
          <a:ext cx="1833373" cy="14666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AU" sz="2000" kern="1200" dirty="0" smtClean="0"/>
            <a:t>Her own experience</a:t>
          </a:r>
          <a:endParaRPr lang="en-AU" sz="2000" kern="1200" dirty="0"/>
        </a:p>
      </dsp:txBody>
      <dsp:txXfrm>
        <a:off x="1640291" y="873806"/>
        <a:ext cx="1747457" cy="1380783"/>
      </dsp:txXfrm>
    </dsp:sp>
    <dsp:sp modelId="{FF4B7601-A659-4007-B943-986B7D0F2248}">
      <dsp:nvSpPr>
        <dsp:cNvPr id="0" name=""/>
        <dsp:cNvSpPr/>
      </dsp:nvSpPr>
      <dsp:spPr>
        <a:xfrm rot="16200000">
          <a:off x="3634848" y="1342283"/>
          <a:ext cx="1766353" cy="550012"/>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490FF55-3087-4548-8587-8EB6AECAA392}">
      <dsp:nvSpPr>
        <dsp:cNvPr id="0" name=""/>
        <dsp:cNvSpPr/>
      </dsp:nvSpPr>
      <dsp:spPr>
        <a:xfrm>
          <a:off x="3601338" y="762"/>
          <a:ext cx="1833373" cy="14666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AU" sz="2000" kern="1200" dirty="0" smtClean="0"/>
            <a:t>Weekly meetings</a:t>
          </a:r>
          <a:endParaRPr lang="en-AU" sz="2000" kern="1200" dirty="0"/>
        </a:p>
      </dsp:txBody>
      <dsp:txXfrm>
        <a:off x="3644296" y="43720"/>
        <a:ext cx="1747457" cy="1380783"/>
      </dsp:txXfrm>
    </dsp:sp>
    <dsp:sp modelId="{9E1D51A0-FEDE-40CB-AE79-15F0136059AE}">
      <dsp:nvSpPr>
        <dsp:cNvPr id="0" name=""/>
        <dsp:cNvSpPr/>
      </dsp:nvSpPr>
      <dsp:spPr>
        <a:xfrm rot="18900000">
          <a:off x="5014352" y="1913692"/>
          <a:ext cx="1766353" cy="550012"/>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2D09807-4F86-4215-BDA6-1A9CDAC5E481}">
      <dsp:nvSpPr>
        <dsp:cNvPr id="0" name=""/>
        <dsp:cNvSpPr/>
      </dsp:nvSpPr>
      <dsp:spPr>
        <a:xfrm>
          <a:off x="5605342" y="830848"/>
          <a:ext cx="1833373" cy="14666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AU" sz="2000" kern="1200" dirty="0" smtClean="0"/>
            <a:t>Case Notes</a:t>
          </a:r>
          <a:endParaRPr lang="en-AU" sz="2000" kern="1200" dirty="0"/>
        </a:p>
      </dsp:txBody>
      <dsp:txXfrm>
        <a:off x="5648300" y="873806"/>
        <a:ext cx="1747457" cy="1380783"/>
      </dsp:txXfrm>
    </dsp:sp>
    <dsp:sp modelId="{77BB6190-62BF-41DE-B503-CDBE66381101}">
      <dsp:nvSpPr>
        <dsp:cNvPr id="0" name=""/>
        <dsp:cNvSpPr/>
      </dsp:nvSpPr>
      <dsp:spPr>
        <a:xfrm>
          <a:off x="5585762" y="3293197"/>
          <a:ext cx="1766353" cy="550012"/>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4946DBF-7B6B-49FC-BBC3-4EF74E1F4BD6}">
      <dsp:nvSpPr>
        <dsp:cNvPr id="0" name=""/>
        <dsp:cNvSpPr/>
      </dsp:nvSpPr>
      <dsp:spPr>
        <a:xfrm>
          <a:off x="6435428" y="2834853"/>
          <a:ext cx="1833373" cy="14666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AU" sz="2000" kern="1200" dirty="0" smtClean="0"/>
            <a:t>Meeting on 14 October 2010 </a:t>
          </a:r>
          <a:endParaRPr lang="en-AU" sz="2000" kern="1200" dirty="0"/>
        </a:p>
      </dsp:txBody>
      <dsp:txXfrm>
        <a:off x="6478386" y="2877811"/>
        <a:ext cx="1747457" cy="13807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96E90A-33FB-4BD4-BAC9-BCD9E324FBE6}">
      <dsp:nvSpPr>
        <dsp:cNvPr id="0" name=""/>
        <dsp:cNvSpPr/>
      </dsp:nvSpPr>
      <dsp:spPr>
        <a:xfrm>
          <a:off x="3750313" y="1998445"/>
          <a:ext cx="1535422" cy="1535422"/>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AU" sz="1200" kern="1200" dirty="0" smtClean="0"/>
            <a:t>NEGLIGENCE</a:t>
          </a:r>
          <a:endParaRPr lang="en-AU" sz="1200" kern="1200" dirty="0"/>
        </a:p>
      </dsp:txBody>
      <dsp:txXfrm>
        <a:off x="3975170" y="2223302"/>
        <a:ext cx="1085708" cy="1085708"/>
      </dsp:txXfrm>
    </dsp:sp>
    <dsp:sp modelId="{121F87BD-3400-40F1-AA1F-F5F5CFB37651}">
      <dsp:nvSpPr>
        <dsp:cNvPr id="0" name=""/>
        <dsp:cNvSpPr/>
      </dsp:nvSpPr>
      <dsp:spPr>
        <a:xfrm rot="16200000">
          <a:off x="4287323" y="1752450"/>
          <a:ext cx="461403" cy="30585"/>
        </a:xfrm>
        <a:custGeom>
          <a:avLst/>
          <a:gdLst/>
          <a:ahLst/>
          <a:cxnLst/>
          <a:rect l="0" t="0" r="0" b="0"/>
          <a:pathLst>
            <a:path>
              <a:moveTo>
                <a:pt x="0" y="15292"/>
              </a:moveTo>
              <a:lnTo>
                <a:pt x="461403" y="152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AU" sz="500" kern="1200"/>
        </a:p>
      </dsp:txBody>
      <dsp:txXfrm>
        <a:off x="4506489" y="1756208"/>
        <a:ext cx="23070" cy="23070"/>
      </dsp:txXfrm>
    </dsp:sp>
    <dsp:sp modelId="{D00A683A-8C64-4602-AC0A-E77B00F9C355}">
      <dsp:nvSpPr>
        <dsp:cNvPr id="0" name=""/>
        <dsp:cNvSpPr/>
      </dsp:nvSpPr>
      <dsp:spPr>
        <a:xfrm>
          <a:off x="3750313" y="1618"/>
          <a:ext cx="1535422" cy="15354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AU" sz="1400" kern="1200" dirty="0" smtClean="0"/>
            <a:t>Duty of Care </a:t>
          </a:r>
          <a:endParaRPr lang="en-AU" sz="1400" kern="1200" dirty="0"/>
        </a:p>
      </dsp:txBody>
      <dsp:txXfrm>
        <a:off x="3975170" y="226475"/>
        <a:ext cx="1085708" cy="1085708"/>
      </dsp:txXfrm>
    </dsp:sp>
    <dsp:sp modelId="{7019B05A-2AD6-49FF-97BC-4D42A3F10E1A}">
      <dsp:nvSpPr>
        <dsp:cNvPr id="0" name=""/>
        <dsp:cNvSpPr/>
      </dsp:nvSpPr>
      <dsp:spPr>
        <a:xfrm rot="1800000">
          <a:off x="5151974" y="3250070"/>
          <a:ext cx="461403" cy="30585"/>
        </a:xfrm>
        <a:custGeom>
          <a:avLst/>
          <a:gdLst/>
          <a:ahLst/>
          <a:cxnLst/>
          <a:rect l="0" t="0" r="0" b="0"/>
          <a:pathLst>
            <a:path>
              <a:moveTo>
                <a:pt x="0" y="15292"/>
              </a:moveTo>
              <a:lnTo>
                <a:pt x="461403" y="152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AU" sz="500" kern="1200"/>
        </a:p>
      </dsp:txBody>
      <dsp:txXfrm>
        <a:off x="5371141" y="3253828"/>
        <a:ext cx="23070" cy="23070"/>
      </dsp:txXfrm>
    </dsp:sp>
    <dsp:sp modelId="{9A2E0E1E-BD37-4356-A7FE-17DB47E57748}">
      <dsp:nvSpPr>
        <dsp:cNvPr id="0" name=""/>
        <dsp:cNvSpPr/>
      </dsp:nvSpPr>
      <dsp:spPr>
        <a:xfrm>
          <a:off x="5479616" y="2996858"/>
          <a:ext cx="1535422" cy="15354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AU" sz="1400" kern="1200" dirty="0" smtClean="0"/>
            <a:t>Foreseeable Risk</a:t>
          </a:r>
          <a:endParaRPr lang="en-AU" sz="1400" kern="1200" dirty="0"/>
        </a:p>
      </dsp:txBody>
      <dsp:txXfrm>
        <a:off x="5704473" y="3221715"/>
        <a:ext cx="1085708" cy="1085708"/>
      </dsp:txXfrm>
    </dsp:sp>
    <dsp:sp modelId="{4DFBC3CC-9E70-4C5C-8742-650B9E5BB1DD}">
      <dsp:nvSpPr>
        <dsp:cNvPr id="0" name=""/>
        <dsp:cNvSpPr/>
      </dsp:nvSpPr>
      <dsp:spPr>
        <a:xfrm rot="9000000">
          <a:off x="3422671" y="3250070"/>
          <a:ext cx="461403" cy="30585"/>
        </a:xfrm>
        <a:custGeom>
          <a:avLst/>
          <a:gdLst/>
          <a:ahLst/>
          <a:cxnLst/>
          <a:rect l="0" t="0" r="0" b="0"/>
          <a:pathLst>
            <a:path>
              <a:moveTo>
                <a:pt x="0" y="15292"/>
              </a:moveTo>
              <a:lnTo>
                <a:pt x="461403" y="1529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AU" sz="500" kern="1200"/>
        </a:p>
      </dsp:txBody>
      <dsp:txXfrm rot="10800000">
        <a:off x="3641838" y="3253828"/>
        <a:ext cx="23070" cy="23070"/>
      </dsp:txXfrm>
    </dsp:sp>
    <dsp:sp modelId="{B9A368AC-BBD4-4298-8E62-058B3EFD1117}">
      <dsp:nvSpPr>
        <dsp:cNvPr id="0" name=""/>
        <dsp:cNvSpPr/>
      </dsp:nvSpPr>
      <dsp:spPr>
        <a:xfrm>
          <a:off x="2021011" y="2996858"/>
          <a:ext cx="1535422" cy="15354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AU" sz="1400" kern="1200" dirty="0" smtClean="0"/>
            <a:t>Reasonable Response</a:t>
          </a:r>
          <a:endParaRPr lang="en-AU" sz="1400" kern="1200" dirty="0"/>
        </a:p>
      </dsp:txBody>
      <dsp:txXfrm>
        <a:off x="2245868" y="3221715"/>
        <a:ext cx="1085708" cy="10857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3DFC8-5727-4F69-AA65-C30CC397037F}">
      <dsp:nvSpPr>
        <dsp:cNvPr id="0" name=""/>
        <dsp:cNvSpPr/>
      </dsp:nvSpPr>
      <dsp:spPr>
        <a:xfrm>
          <a:off x="1602" y="1251604"/>
          <a:ext cx="2462068" cy="2030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n-AU" sz="1900" kern="1200" dirty="0" smtClean="0"/>
            <a:t>Ms </a:t>
          </a:r>
          <a:r>
            <a:rPr lang="en-AU" sz="1900" kern="1200" dirty="0" err="1" smtClean="0"/>
            <a:t>Beven</a:t>
          </a:r>
          <a:r>
            <a:rPr lang="en-AU" sz="1900" kern="1200" dirty="0" smtClean="0"/>
            <a:t> was an experienced social worker</a:t>
          </a:r>
          <a:endParaRPr lang="en-AU" sz="1900" kern="1200" dirty="0"/>
        </a:p>
      </dsp:txBody>
      <dsp:txXfrm>
        <a:off x="48334" y="1298336"/>
        <a:ext cx="2368604" cy="1502079"/>
      </dsp:txXfrm>
    </dsp:sp>
    <dsp:sp modelId="{DCC5A16D-80E2-47D3-92ED-669EAC26D5E2}">
      <dsp:nvSpPr>
        <dsp:cNvPr id="0" name=""/>
        <dsp:cNvSpPr/>
      </dsp:nvSpPr>
      <dsp:spPr>
        <a:xfrm>
          <a:off x="1383668" y="1729676"/>
          <a:ext cx="2723440" cy="2723440"/>
        </a:xfrm>
        <a:prstGeom prst="leftCircularArrow">
          <a:avLst>
            <a:gd name="adj1" fmla="val 3184"/>
            <a:gd name="adj2" fmla="val 392159"/>
            <a:gd name="adj3" fmla="val 2167670"/>
            <a:gd name="adj4" fmla="val 9024489"/>
            <a:gd name="adj5" fmla="val 371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C78AC4E-7185-4E56-A87B-5CCC8ED66AFC}">
      <dsp:nvSpPr>
        <dsp:cNvPr id="0" name=""/>
        <dsp:cNvSpPr/>
      </dsp:nvSpPr>
      <dsp:spPr>
        <a:xfrm>
          <a:off x="548728" y="2847147"/>
          <a:ext cx="2188505" cy="870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AU" sz="2800" kern="1200" dirty="0" smtClean="0"/>
            <a:t>Experience</a:t>
          </a:r>
          <a:endParaRPr lang="en-AU" sz="2800" kern="1200" dirty="0"/>
        </a:p>
      </dsp:txBody>
      <dsp:txXfrm>
        <a:off x="574218" y="2872637"/>
        <a:ext cx="2137525" cy="819316"/>
      </dsp:txXfrm>
    </dsp:sp>
    <dsp:sp modelId="{6CE3B90C-EFA3-4F6F-A9F7-99F44C497754}">
      <dsp:nvSpPr>
        <dsp:cNvPr id="0" name=""/>
        <dsp:cNvSpPr/>
      </dsp:nvSpPr>
      <dsp:spPr>
        <a:xfrm>
          <a:off x="3150209" y="1251604"/>
          <a:ext cx="2462068" cy="2030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n-AU" sz="1900" kern="1200" dirty="0" smtClean="0"/>
            <a:t>Ms </a:t>
          </a:r>
          <a:r>
            <a:rPr lang="en-AU" sz="1900" kern="1200" dirty="0" err="1" smtClean="0"/>
            <a:t>Beven</a:t>
          </a:r>
          <a:r>
            <a:rPr lang="en-AU" sz="1900" kern="1200" dirty="0" smtClean="0"/>
            <a:t> had knowledge of the risks associated with providing services to T</a:t>
          </a:r>
          <a:endParaRPr lang="en-AU" sz="1900" kern="1200" dirty="0"/>
        </a:p>
      </dsp:txBody>
      <dsp:txXfrm>
        <a:off x="3196941" y="1733484"/>
        <a:ext cx="2368604" cy="1502079"/>
      </dsp:txXfrm>
    </dsp:sp>
    <dsp:sp modelId="{A9503973-2D82-4725-99BB-0EDA845996B9}">
      <dsp:nvSpPr>
        <dsp:cNvPr id="0" name=""/>
        <dsp:cNvSpPr/>
      </dsp:nvSpPr>
      <dsp:spPr>
        <a:xfrm>
          <a:off x="4511757" y="1161"/>
          <a:ext cx="3038037" cy="3038037"/>
        </a:xfrm>
        <a:prstGeom prst="circularArrow">
          <a:avLst>
            <a:gd name="adj1" fmla="val 2855"/>
            <a:gd name="adj2" fmla="val 348833"/>
            <a:gd name="adj3" fmla="val 19475656"/>
            <a:gd name="adj4" fmla="val 12575511"/>
            <a:gd name="adj5" fmla="val 333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5E8ED2-D637-4EFE-B278-7EB2D7682D29}">
      <dsp:nvSpPr>
        <dsp:cNvPr id="0" name=""/>
        <dsp:cNvSpPr/>
      </dsp:nvSpPr>
      <dsp:spPr>
        <a:xfrm>
          <a:off x="3697335" y="816456"/>
          <a:ext cx="2188505" cy="870296"/>
        </a:xfrm>
        <a:prstGeom prst="roundRect">
          <a:avLst>
            <a:gd name="adj" fmla="val 10000"/>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AU" sz="2800" kern="1200" dirty="0" smtClean="0">
              <a:solidFill>
                <a:schemeClr val="tx2"/>
              </a:solidFill>
            </a:rPr>
            <a:t>Knowledge</a:t>
          </a:r>
          <a:endParaRPr lang="en-AU" sz="2800" kern="1200" dirty="0">
            <a:solidFill>
              <a:schemeClr val="tx2"/>
            </a:solidFill>
          </a:endParaRPr>
        </a:p>
      </dsp:txBody>
      <dsp:txXfrm>
        <a:off x="3722825" y="841946"/>
        <a:ext cx="2137525" cy="819316"/>
      </dsp:txXfrm>
    </dsp:sp>
    <dsp:sp modelId="{F78E3D82-C75A-4B34-B247-037EB8D8A8F1}">
      <dsp:nvSpPr>
        <dsp:cNvPr id="0" name=""/>
        <dsp:cNvSpPr/>
      </dsp:nvSpPr>
      <dsp:spPr>
        <a:xfrm>
          <a:off x="6298816" y="1251604"/>
          <a:ext cx="2462068" cy="203069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36195" rIns="36195" bIns="36195" numCol="1" spcCol="1270" anchor="t" anchorCtr="0">
          <a:noAutofit/>
        </a:bodyPr>
        <a:lstStyle/>
        <a:p>
          <a:pPr marL="171450" lvl="1" indent="-171450" algn="l" defTabSz="844550">
            <a:lnSpc>
              <a:spcPct val="90000"/>
            </a:lnSpc>
            <a:spcBef>
              <a:spcPct val="0"/>
            </a:spcBef>
            <a:spcAft>
              <a:spcPct val="15000"/>
            </a:spcAft>
            <a:buChar char="••"/>
          </a:pPr>
          <a:r>
            <a:rPr lang="en-AU" sz="1900" kern="1200" dirty="0" smtClean="0"/>
            <a:t>Ms </a:t>
          </a:r>
          <a:r>
            <a:rPr lang="en-AU" sz="1900" kern="1200" dirty="0" err="1" smtClean="0"/>
            <a:t>Beven</a:t>
          </a:r>
          <a:r>
            <a:rPr lang="en-AU" sz="1900" kern="1200" dirty="0" smtClean="0"/>
            <a:t> accepted the risks associated with providing services to T</a:t>
          </a:r>
          <a:endParaRPr lang="en-AU" sz="1900" kern="1200" dirty="0"/>
        </a:p>
      </dsp:txBody>
      <dsp:txXfrm>
        <a:off x="6345548" y="1298336"/>
        <a:ext cx="2368604" cy="1502079"/>
      </dsp:txXfrm>
    </dsp:sp>
    <dsp:sp modelId="{ECCD7E99-4E98-4FAE-8841-1244E2A1D2CC}">
      <dsp:nvSpPr>
        <dsp:cNvPr id="0" name=""/>
        <dsp:cNvSpPr/>
      </dsp:nvSpPr>
      <dsp:spPr>
        <a:xfrm>
          <a:off x="6845942" y="2847147"/>
          <a:ext cx="2188505" cy="8702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en-AU" sz="2800" kern="1200" dirty="0" smtClean="0"/>
            <a:t>Acceptance</a:t>
          </a:r>
          <a:endParaRPr lang="en-AU" sz="2800" kern="1200" dirty="0"/>
        </a:p>
      </dsp:txBody>
      <dsp:txXfrm>
        <a:off x="6871432" y="2872637"/>
        <a:ext cx="2137525" cy="8193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C6DE2D-25CE-4FC9-8826-0BADCC84309F}">
      <dsp:nvSpPr>
        <dsp:cNvPr id="0" name=""/>
        <dsp:cNvSpPr/>
      </dsp:nvSpPr>
      <dsp:spPr>
        <a:xfrm>
          <a:off x="3119743" y="66194"/>
          <a:ext cx="2720340" cy="272034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955800">
            <a:lnSpc>
              <a:spcPct val="90000"/>
            </a:lnSpc>
            <a:spcBef>
              <a:spcPct val="0"/>
            </a:spcBef>
            <a:spcAft>
              <a:spcPct val="35000"/>
            </a:spcAft>
          </a:pPr>
          <a:r>
            <a:rPr lang="en-AU" sz="4400" kern="1200" dirty="0" smtClean="0"/>
            <a:t>Role</a:t>
          </a:r>
        </a:p>
      </dsp:txBody>
      <dsp:txXfrm>
        <a:off x="3482455" y="542254"/>
        <a:ext cx="1994916" cy="1224153"/>
      </dsp:txXfrm>
    </dsp:sp>
    <dsp:sp modelId="{1F138ACE-2232-49F3-8066-288E96DC0EC2}">
      <dsp:nvSpPr>
        <dsp:cNvPr id="0" name=""/>
        <dsp:cNvSpPr/>
      </dsp:nvSpPr>
      <dsp:spPr>
        <a:xfrm>
          <a:off x="4139444" y="1756886"/>
          <a:ext cx="2720340" cy="2720340"/>
        </a:xfrm>
        <a:prstGeom prst="ellipse">
          <a:avLst/>
        </a:prstGeom>
        <a:solidFill>
          <a:schemeClr val="accent5">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n-AU" sz="3800" kern="1200" dirty="0" smtClean="0"/>
            <a:t>Ethical</a:t>
          </a:r>
          <a:endParaRPr lang="en-AU" sz="3800" kern="1200" dirty="0"/>
        </a:p>
      </dsp:txBody>
      <dsp:txXfrm>
        <a:off x="4971415" y="2459640"/>
        <a:ext cx="1632204" cy="1496187"/>
      </dsp:txXfrm>
    </dsp:sp>
    <dsp:sp modelId="{26E11F4B-ED5C-4EE2-92DA-E4089867195E}">
      <dsp:nvSpPr>
        <dsp:cNvPr id="0" name=""/>
        <dsp:cNvSpPr/>
      </dsp:nvSpPr>
      <dsp:spPr>
        <a:xfrm>
          <a:off x="2176265" y="1756886"/>
          <a:ext cx="2720340" cy="2720340"/>
        </a:xfrm>
        <a:prstGeom prst="ellipse">
          <a:avLst/>
        </a:prstGeom>
        <a:solidFill>
          <a:schemeClr val="accent2">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r>
            <a:rPr lang="en-AU" sz="3800" kern="1200" dirty="0" smtClean="0"/>
            <a:t>Legal</a:t>
          </a:r>
          <a:endParaRPr lang="en-AU" sz="3800" kern="1200" dirty="0"/>
        </a:p>
      </dsp:txBody>
      <dsp:txXfrm>
        <a:off x="2432431" y="2459640"/>
        <a:ext cx="1632204" cy="1496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E935C4-9492-454A-9167-290E63F3818F}">
      <dsp:nvSpPr>
        <dsp:cNvPr id="0" name=""/>
        <dsp:cNvSpPr/>
      </dsp:nvSpPr>
      <dsp:spPr>
        <a:xfrm>
          <a:off x="3952168" y="2541"/>
          <a:ext cx="1131712" cy="1131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dirty="0" smtClean="0"/>
            <a:t>Identify</a:t>
          </a:r>
          <a:endParaRPr lang="en-AU" sz="1100" kern="1200" dirty="0"/>
        </a:p>
      </dsp:txBody>
      <dsp:txXfrm>
        <a:off x="4117903" y="168276"/>
        <a:ext cx="800242" cy="800242"/>
      </dsp:txXfrm>
    </dsp:sp>
    <dsp:sp modelId="{9EAA9765-14B2-4FD2-A6D4-0CDC2643F038}">
      <dsp:nvSpPr>
        <dsp:cNvPr id="0" name=""/>
        <dsp:cNvSpPr/>
      </dsp:nvSpPr>
      <dsp:spPr>
        <a:xfrm rot="1800000">
          <a:off x="5095943" y="797808"/>
          <a:ext cx="300425" cy="381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5101980" y="851666"/>
        <a:ext cx="210298" cy="229172"/>
      </dsp:txXfrm>
    </dsp:sp>
    <dsp:sp modelId="{53ECA7FA-953B-4EBE-B6BA-5E8C442F9EA0}">
      <dsp:nvSpPr>
        <dsp:cNvPr id="0" name=""/>
        <dsp:cNvSpPr/>
      </dsp:nvSpPr>
      <dsp:spPr>
        <a:xfrm>
          <a:off x="5423158" y="851817"/>
          <a:ext cx="1131712" cy="1131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dirty="0" smtClean="0"/>
            <a:t>Assess</a:t>
          </a:r>
          <a:endParaRPr lang="en-AU" sz="1100" kern="1200" dirty="0"/>
        </a:p>
      </dsp:txBody>
      <dsp:txXfrm>
        <a:off x="5588893" y="1017552"/>
        <a:ext cx="800242" cy="800242"/>
      </dsp:txXfrm>
    </dsp:sp>
    <dsp:sp modelId="{2CD9D9BB-39DD-44B7-82AD-989C933E095B}">
      <dsp:nvSpPr>
        <dsp:cNvPr id="0" name=""/>
        <dsp:cNvSpPr/>
      </dsp:nvSpPr>
      <dsp:spPr>
        <a:xfrm rot="5400000">
          <a:off x="5838801" y="2067470"/>
          <a:ext cx="300425" cy="381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5883865" y="2098797"/>
        <a:ext cx="210298" cy="229172"/>
      </dsp:txXfrm>
    </dsp:sp>
    <dsp:sp modelId="{79052484-1E45-4F34-B80A-CD1580D227EB}">
      <dsp:nvSpPr>
        <dsp:cNvPr id="0" name=""/>
        <dsp:cNvSpPr/>
      </dsp:nvSpPr>
      <dsp:spPr>
        <a:xfrm>
          <a:off x="5423158" y="2550369"/>
          <a:ext cx="1131712" cy="1131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dirty="0" smtClean="0"/>
            <a:t>Develop</a:t>
          </a:r>
          <a:endParaRPr lang="en-AU" sz="1100" kern="1200" dirty="0"/>
        </a:p>
      </dsp:txBody>
      <dsp:txXfrm>
        <a:off x="5588893" y="2716104"/>
        <a:ext cx="800242" cy="800242"/>
      </dsp:txXfrm>
    </dsp:sp>
    <dsp:sp modelId="{F9A9A24C-25AF-4960-8165-21835DE3476C}">
      <dsp:nvSpPr>
        <dsp:cNvPr id="0" name=""/>
        <dsp:cNvSpPr/>
      </dsp:nvSpPr>
      <dsp:spPr>
        <a:xfrm rot="9000000">
          <a:off x="5110670" y="3345636"/>
          <a:ext cx="300425" cy="381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rot="10800000">
        <a:off x="5194760" y="3399494"/>
        <a:ext cx="210298" cy="229172"/>
      </dsp:txXfrm>
    </dsp:sp>
    <dsp:sp modelId="{6F268CC4-D983-4DCE-AEE2-10EA4E6E830C}">
      <dsp:nvSpPr>
        <dsp:cNvPr id="0" name=""/>
        <dsp:cNvSpPr/>
      </dsp:nvSpPr>
      <dsp:spPr>
        <a:xfrm>
          <a:off x="3952168" y="3399645"/>
          <a:ext cx="1131712" cy="1131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dirty="0" smtClean="0"/>
            <a:t>Training</a:t>
          </a:r>
          <a:endParaRPr lang="en-AU" sz="1100" kern="1200" dirty="0"/>
        </a:p>
      </dsp:txBody>
      <dsp:txXfrm>
        <a:off x="4117903" y="3565380"/>
        <a:ext cx="800242" cy="800242"/>
      </dsp:txXfrm>
    </dsp:sp>
    <dsp:sp modelId="{A4E8E483-5B27-4A0A-B181-5034CD03345A}">
      <dsp:nvSpPr>
        <dsp:cNvPr id="0" name=""/>
        <dsp:cNvSpPr/>
      </dsp:nvSpPr>
      <dsp:spPr>
        <a:xfrm rot="12600000">
          <a:off x="3639681" y="3354138"/>
          <a:ext cx="300425" cy="381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rot="10800000">
        <a:off x="3723771" y="3453060"/>
        <a:ext cx="210298" cy="229172"/>
      </dsp:txXfrm>
    </dsp:sp>
    <dsp:sp modelId="{3C77CE63-06D0-446D-A452-C837502FD6AF}">
      <dsp:nvSpPr>
        <dsp:cNvPr id="0" name=""/>
        <dsp:cNvSpPr/>
      </dsp:nvSpPr>
      <dsp:spPr>
        <a:xfrm>
          <a:off x="2481179" y="2550369"/>
          <a:ext cx="1131712" cy="1131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dirty="0" smtClean="0"/>
            <a:t>Document</a:t>
          </a:r>
          <a:endParaRPr lang="en-AU" sz="1100" kern="1200" dirty="0"/>
        </a:p>
      </dsp:txBody>
      <dsp:txXfrm>
        <a:off x="2646914" y="2716104"/>
        <a:ext cx="800242" cy="800242"/>
      </dsp:txXfrm>
    </dsp:sp>
    <dsp:sp modelId="{7994024C-22C6-4053-8F6F-38B8C2638068}">
      <dsp:nvSpPr>
        <dsp:cNvPr id="0" name=""/>
        <dsp:cNvSpPr/>
      </dsp:nvSpPr>
      <dsp:spPr>
        <a:xfrm rot="16200000">
          <a:off x="2896823" y="2084476"/>
          <a:ext cx="300425" cy="381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2941887" y="2205930"/>
        <a:ext cx="210298" cy="229172"/>
      </dsp:txXfrm>
    </dsp:sp>
    <dsp:sp modelId="{CF94DD21-753D-4B3A-B013-2755FF7EF807}">
      <dsp:nvSpPr>
        <dsp:cNvPr id="0" name=""/>
        <dsp:cNvSpPr/>
      </dsp:nvSpPr>
      <dsp:spPr>
        <a:xfrm>
          <a:off x="2481179" y="851817"/>
          <a:ext cx="1131712" cy="113171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dirty="0" smtClean="0"/>
            <a:t>Take Action</a:t>
          </a:r>
          <a:endParaRPr lang="en-AU" sz="1100" kern="1200" dirty="0"/>
        </a:p>
      </dsp:txBody>
      <dsp:txXfrm>
        <a:off x="2646914" y="1017552"/>
        <a:ext cx="800242" cy="800242"/>
      </dsp:txXfrm>
    </dsp:sp>
    <dsp:sp modelId="{AC700B95-67D3-43CB-A8B5-28C6344ADC9D}">
      <dsp:nvSpPr>
        <dsp:cNvPr id="0" name=""/>
        <dsp:cNvSpPr/>
      </dsp:nvSpPr>
      <dsp:spPr>
        <a:xfrm rot="19800000">
          <a:off x="3624954" y="806310"/>
          <a:ext cx="300425" cy="38195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AU" sz="900" kern="1200"/>
        </a:p>
      </dsp:txBody>
      <dsp:txXfrm>
        <a:off x="3630991" y="905232"/>
        <a:ext cx="210298" cy="2291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4136D-D02E-447C-AB26-6F15B58EA5AB}">
      <dsp:nvSpPr>
        <dsp:cNvPr id="0" name=""/>
        <dsp:cNvSpPr/>
      </dsp:nvSpPr>
      <dsp:spPr>
        <a:xfrm>
          <a:off x="3877162" y="1797393"/>
          <a:ext cx="1281724" cy="1281724"/>
        </a:xfrm>
        <a:prstGeom prst="ellipse">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Confidentiality</a:t>
          </a:r>
          <a:endParaRPr lang="en-AU" sz="900" kern="1200" dirty="0"/>
        </a:p>
      </dsp:txBody>
      <dsp:txXfrm>
        <a:off x="4064866" y="1985097"/>
        <a:ext cx="906316" cy="906316"/>
      </dsp:txXfrm>
    </dsp:sp>
    <dsp:sp modelId="{09B51153-1539-4992-A97B-8CB8750420E4}">
      <dsp:nvSpPr>
        <dsp:cNvPr id="0" name=""/>
        <dsp:cNvSpPr/>
      </dsp:nvSpPr>
      <dsp:spPr>
        <a:xfrm rot="16200000">
          <a:off x="4382288" y="1331077"/>
          <a:ext cx="271472" cy="435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AU" sz="700" kern="1200"/>
        </a:p>
      </dsp:txBody>
      <dsp:txXfrm>
        <a:off x="4423009" y="1458955"/>
        <a:ext cx="190030" cy="261472"/>
      </dsp:txXfrm>
    </dsp:sp>
    <dsp:sp modelId="{491C0019-ACBD-476E-A270-9946658A65DB}">
      <dsp:nvSpPr>
        <dsp:cNvPr id="0" name=""/>
        <dsp:cNvSpPr/>
      </dsp:nvSpPr>
      <dsp:spPr>
        <a:xfrm>
          <a:off x="3877162" y="3456"/>
          <a:ext cx="1281724" cy="12817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Criminal Offence</a:t>
          </a:r>
          <a:endParaRPr lang="en-AU" sz="900" kern="1200" dirty="0"/>
        </a:p>
      </dsp:txBody>
      <dsp:txXfrm>
        <a:off x="4064866" y="191160"/>
        <a:ext cx="906316" cy="906316"/>
      </dsp:txXfrm>
    </dsp:sp>
    <dsp:sp modelId="{46B9FA9F-FCF3-4DE6-8789-D7933DA451B8}">
      <dsp:nvSpPr>
        <dsp:cNvPr id="0" name=""/>
        <dsp:cNvSpPr/>
      </dsp:nvSpPr>
      <dsp:spPr>
        <a:xfrm rot="20520000">
          <a:off x="5228049" y="1945558"/>
          <a:ext cx="271472" cy="435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AU" sz="700" kern="1200"/>
        </a:p>
      </dsp:txBody>
      <dsp:txXfrm>
        <a:off x="5230042" y="2045298"/>
        <a:ext cx="190030" cy="261472"/>
      </dsp:txXfrm>
    </dsp:sp>
    <dsp:sp modelId="{33A7457E-2902-49DA-A6F5-0B315D741066}">
      <dsp:nvSpPr>
        <dsp:cNvPr id="0" name=""/>
        <dsp:cNvSpPr/>
      </dsp:nvSpPr>
      <dsp:spPr>
        <a:xfrm>
          <a:off x="5583297" y="1243036"/>
          <a:ext cx="1281724" cy="12817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Risk to Safety</a:t>
          </a:r>
          <a:endParaRPr lang="en-AU" sz="900" kern="1200" dirty="0"/>
        </a:p>
      </dsp:txBody>
      <dsp:txXfrm>
        <a:off x="5771001" y="1430740"/>
        <a:ext cx="906316" cy="906316"/>
      </dsp:txXfrm>
    </dsp:sp>
    <dsp:sp modelId="{F1136A36-ECD0-486B-A8A3-80E4E070ED78}">
      <dsp:nvSpPr>
        <dsp:cNvPr id="0" name=""/>
        <dsp:cNvSpPr/>
      </dsp:nvSpPr>
      <dsp:spPr>
        <a:xfrm rot="3240000">
          <a:off x="4904997" y="2939809"/>
          <a:ext cx="271472" cy="435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AU" sz="700" kern="1200"/>
        </a:p>
      </dsp:txBody>
      <dsp:txXfrm>
        <a:off x="4921783" y="2994022"/>
        <a:ext cx="190030" cy="261472"/>
      </dsp:txXfrm>
    </dsp:sp>
    <dsp:sp modelId="{CD1C2F65-415F-4821-B61A-74D1198FA575}">
      <dsp:nvSpPr>
        <dsp:cNvPr id="0" name=""/>
        <dsp:cNvSpPr/>
      </dsp:nvSpPr>
      <dsp:spPr>
        <a:xfrm>
          <a:off x="4931612" y="3248718"/>
          <a:ext cx="1281724" cy="12817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Just Cause</a:t>
          </a:r>
          <a:endParaRPr lang="en-AU" sz="900" kern="1200" dirty="0"/>
        </a:p>
      </dsp:txBody>
      <dsp:txXfrm>
        <a:off x="5119316" y="3436422"/>
        <a:ext cx="906316" cy="906316"/>
      </dsp:txXfrm>
    </dsp:sp>
    <dsp:sp modelId="{4728A988-34A7-4F66-ABD2-F6F3DFF82CA4}">
      <dsp:nvSpPr>
        <dsp:cNvPr id="0" name=""/>
        <dsp:cNvSpPr/>
      </dsp:nvSpPr>
      <dsp:spPr>
        <a:xfrm rot="7560000">
          <a:off x="3859580" y="2939809"/>
          <a:ext cx="271472" cy="435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AU" sz="700" kern="1200"/>
        </a:p>
      </dsp:txBody>
      <dsp:txXfrm rot="10800000">
        <a:off x="3924236" y="2994022"/>
        <a:ext cx="190030" cy="261472"/>
      </dsp:txXfrm>
    </dsp:sp>
    <dsp:sp modelId="{FE5C35C1-090E-4A76-9B91-9011E54A0F50}">
      <dsp:nvSpPr>
        <dsp:cNvPr id="0" name=""/>
        <dsp:cNvSpPr/>
      </dsp:nvSpPr>
      <dsp:spPr>
        <a:xfrm>
          <a:off x="2822713" y="3248718"/>
          <a:ext cx="1281724" cy="12817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Reasonable Notice</a:t>
          </a:r>
          <a:endParaRPr lang="en-AU" sz="900" kern="1200" dirty="0"/>
        </a:p>
      </dsp:txBody>
      <dsp:txXfrm>
        <a:off x="3010417" y="3436422"/>
        <a:ext cx="906316" cy="906316"/>
      </dsp:txXfrm>
    </dsp:sp>
    <dsp:sp modelId="{5A51807F-13FC-43B6-9E36-AC4DD7B97E94}">
      <dsp:nvSpPr>
        <dsp:cNvPr id="0" name=""/>
        <dsp:cNvSpPr/>
      </dsp:nvSpPr>
      <dsp:spPr>
        <a:xfrm rot="11880000">
          <a:off x="3536528" y="1945558"/>
          <a:ext cx="271472" cy="43578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lang="en-AU" sz="700" kern="1200"/>
        </a:p>
      </dsp:txBody>
      <dsp:txXfrm rot="10800000">
        <a:off x="3615977" y="2045298"/>
        <a:ext cx="190030" cy="261472"/>
      </dsp:txXfrm>
    </dsp:sp>
    <dsp:sp modelId="{CE3E5B0B-77D1-409B-A4D4-A737FB76D7E9}">
      <dsp:nvSpPr>
        <dsp:cNvPr id="0" name=""/>
        <dsp:cNvSpPr/>
      </dsp:nvSpPr>
      <dsp:spPr>
        <a:xfrm>
          <a:off x="2171027" y="1243036"/>
          <a:ext cx="1281724" cy="128172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AU" sz="900" kern="1200" dirty="0" smtClean="0"/>
            <a:t>Consent</a:t>
          </a:r>
          <a:endParaRPr lang="en-AU" sz="900" kern="1200" dirty="0"/>
        </a:p>
      </dsp:txBody>
      <dsp:txXfrm>
        <a:off x="2358731" y="1430740"/>
        <a:ext cx="906316" cy="90631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897" cy="496735"/>
          </a:xfrm>
          <a:prstGeom prst="rect">
            <a:avLst/>
          </a:prstGeom>
        </p:spPr>
        <p:txBody>
          <a:bodyPr vert="horz" lIns="91851" tIns="45926" rIns="91851" bIns="45926" rtlCol="0"/>
          <a:lstStyle>
            <a:lvl1pPr algn="l">
              <a:defRPr sz="1200"/>
            </a:lvl1pPr>
          </a:lstStyle>
          <a:p>
            <a:endParaRPr lang="en-AU"/>
          </a:p>
        </p:txBody>
      </p:sp>
      <p:sp>
        <p:nvSpPr>
          <p:cNvPr id="3" name="Date Placeholder 2"/>
          <p:cNvSpPr>
            <a:spLocks noGrp="1"/>
          </p:cNvSpPr>
          <p:nvPr>
            <p:ph type="dt" sz="quarter" idx="1"/>
          </p:nvPr>
        </p:nvSpPr>
        <p:spPr>
          <a:xfrm>
            <a:off x="3856210" y="2"/>
            <a:ext cx="2949896" cy="496735"/>
          </a:xfrm>
          <a:prstGeom prst="rect">
            <a:avLst/>
          </a:prstGeom>
        </p:spPr>
        <p:txBody>
          <a:bodyPr vert="horz" lIns="91851" tIns="45926" rIns="91851" bIns="45926" rtlCol="0"/>
          <a:lstStyle>
            <a:lvl1pPr algn="r">
              <a:defRPr sz="1200"/>
            </a:lvl1pPr>
          </a:lstStyle>
          <a:p>
            <a:fld id="{513C340D-D365-44DD-A3A7-5C035039F171}" type="datetimeFigureOut">
              <a:rPr lang="en-AU" smtClean="0"/>
              <a:t>26/04/2018</a:t>
            </a:fld>
            <a:endParaRPr lang="en-AU"/>
          </a:p>
        </p:txBody>
      </p:sp>
      <p:sp>
        <p:nvSpPr>
          <p:cNvPr id="4" name="Footer Placeholder 3"/>
          <p:cNvSpPr>
            <a:spLocks noGrp="1"/>
          </p:cNvSpPr>
          <p:nvPr>
            <p:ph type="ftr" sz="quarter" idx="2"/>
          </p:nvPr>
        </p:nvSpPr>
        <p:spPr>
          <a:xfrm>
            <a:off x="0" y="9440284"/>
            <a:ext cx="2949897" cy="496735"/>
          </a:xfrm>
          <a:prstGeom prst="rect">
            <a:avLst/>
          </a:prstGeom>
        </p:spPr>
        <p:txBody>
          <a:bodyPr vert="horz" lIns="91851" tIns="45926" rIns="91851" bIns="45926" rtlCol="0" anchor="b"/>
          <a:lstStyle>
            <a:lvl1pPr algn="l">
              <a:defRPr sz="1200"/>
            </a:lvl1pPr>
          </a:lstStyle>
          <a:p>
            <a:endParaRPr lang="en-AU"/>
          </a:p>
        </p:txBody>
      </p:sp>
      <p:sp>
        <p:nvSpPr>
          <p:cNvPr id="5" name="Slide Number Placeholder 4"/>
          <p:cNvSpPr>
            <a:spLocks noGrp="1"/>
          </p:cNvSpPr>
          <p:nvPr>
            <p:ph type="sldNum" sz="quarter" idx="3"/>
          </p:nvPr>
        </p:nvSpPr>
        <p:spPr>
          <a:xfrm>
            <a:off x="3856210" y="9440284"/>
            <a:ext cx="2949896" cy="496735"/>
          </a:xfrm>
          <a:prstGeom prst="rect">
            <a:avLst/>
          </a:prstGeom>
        </p:spPr>
        <p:txBody>
          <a:bodyPr vert="horz" lIns="91851" tIns="45926" rIns="91851" bIns="45926" rtlCol="0" anchor="b"/>
          <a:lstStyle>
            <a:lvl1pPr algn="r">
              <a:defRPr sz="1200"/>
            </a:lvl1pPr>
          </a:lstStyle>
          <a:p>
            <a:fld id="{078F5666-8098-4245-9C09-D829434B73C0}" type="slidenum">
              <a:rPr lang="en-AU" smtClean="0"/>
              <a:t>‹#›</a:t>
            </a:fld>
            <a:endParaRPr lang="en-AU"/>
          </a:p>
        </p:txBody>
      </p:sp>
    </p:spTree>
    <p:extLst>
      <p:ext uri="{BB962C8B-B14F-4D97-AF65-F5344CB8AC3E}">
        <p14:creationId xmlns:p14="http://schemas.microsoft.com/office/powerpoint/2010/main" val="3290926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897" cy="496735"/>
          </a:xfrm>
          <a:prstGeom prst="rect">
            <a:avLst/>
          </a:prstGeom>
        </p:spPr>
        <p:txBody>
          <a:bodyPr vert="horz" lIns="91851" tIns="45926" rIns="91851" bIns="45926" rtlCol="0"/>
          <a:lstStyle>
            <a:lvl1pPr algn="l">
              <a:defRPr sz="1200"/>
            </a:lvl1pPr>
          </a:lstStyle>
          <a:p>
            <a:endParaRPr lang="en-AU"/>
          </a:p>
        </p:txBody>
      </p:sp>
      <p:sp>
        <p:nvSpPr>
          <p:cNvPr id="3" name="Date Placeholder 2"/>
          <p:cNvSpPr>
            <a:spLocks noGrp="1"/>
          </p:cNvSpPr>
          <p:nvPr>
            <p:ph type="dt" idx="1"/>
          </p:nvPr>
        </p:nvSpPr>
        <p:spPr>
          <a:xfrm>
            <a:off x="3856210" y="2"/>
            <a:ext cx="2949896" cy="496735"/>
          </a:xfrm>
          <a:prstGeom prst="rect">
            <a:avLst/>
          </a:prstGeom>
        </p:spPr>
        <p:txBody>
          <a:bodyPr vert="horz" lIns="91851" tIns="45926" rIns="91851" bIns="45926" rtlCol="0"/>
          <a:lstStyle>
            <a:lvl1pPr algn="r">
              <a:defRPr sz="1200"/>
            </a:lvl1pPr>
          </a:lstStyle>
          <a:p>
            <a:fld id="{C37E02EB-819F-457A-A20C-FA185D3EED3F}" type="datetimeFigureOut">
              <a:rPr lang="en-AU" smtClean="0"/>
              <a:t>26/04/2018</a:t>
            </a:fld>
            <a:endParaRPr lang="en-AU"/>
          </a:p>
        </p:txBody>
      </p:sp>
      <p:sp>
        <p:nvSpPr>
          <p:cNvPr id="4" name="Slide Image Placeholder 3"/>
          <p:cNvSpPr>
            <a:spLocks noGrp="1" noRot="1" noChangeAspect="1"/>
          </p:cNvSpPr>
          <p:nvPr>
            <p:ph type="sldImg" idx="2"/>
          </p:nvPr>
        </p:nvSpPr>
        <p:spPr>
          <a:xfrm>
            <a:off x="768350" y="744538"/>
            <a:ext cx="5272088" cy="3729037"/>
          </a:xfrm>
          <a:prstGeom prst="rect">
            <a:avLst/>
          </a:prstGeom>
          <a:noFill/>
          <a:ln w="12700">
            <a:solidFill>
              <a:prstClr val="black"/>
            </a:solidFill>
          </a:ln>
        </p:spPr>
        <p:txBody>
          <a:bodyPr vert="horz" lIns="91851" tIns="45926" rIns="91851" bIns="45926" rtlCol="0" anchor="ctr"/>
          <a:lstStyle/>
          <a:p>
            <a:endParaRPr lang="en-AU"/>
          </a:p>
        </p:txBody>
      </p:sp>
      <p:sp>
        <p:nvSpPr>
          <p:cNvPr id="5" name="Notes Placeholder 4"/>
          <p:cNvSpPr>
            <a:spLocks noGrp="1"/>
          </p:cNvSpPr>
          <p:nvPr>
            <p:ph type="body" sz="quarter" idx="3"/>
          </p:nvPr>
        </p:nvSpPr>
        <p:spPr>
          <a:xfrm>
            <a:off x="680830" y="4721303"/>
            <a:ext cx="5445541" cy="4472935"/>
          </a:xfrm>
          <a:prstGeom prst="rect">
            <a:avLst/>
          </a:prstGeom>
        </p:spPr>
        <p:txBody>
          <a:bodyPr vert="horz" lIns="91851" tIns="45926" rIns="91851" bIns="4592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284"/>
            <a:ext cx="2949897" cy="496735"/>
          </a:xfrm>
          <a:prstGeom prst="rect">
            <a:avLst/>
          </a:prstGeom>
        </p:spPr>
        <p:txBody>
          <a:bodyPr vert="horz" lIns="91851" tIns="45926" rIns="91851" bIns="45926" rtlCol="0" anchor="b"/>
          <a:lstStyle>
            <a:lvl1pPr algn="l">
              <a:defRPr sz="1200"/>
            </a:lvl1pPr>
          </a:lstStyle>
          <a:p>
            <a:endParaRPr lang="en-AU"/>
          </a:p>
        </p:txBody>
      </p:sp>
      <p:sp>
        <p:nvSpPr>
          <p:cNvPr id="7" name="Slide Number Placeholder 6"/>
          <p:cNvSpPr>
            <a:spLocks noGrp="1"/>
          </p:cNvSpPr>
          <p:nvPr>
            <p:ph type="sldNum" sz="quarter" idx="5"/>
          </p:nvPr>
        </p:nvSpPr>
        <p:spPr>
          <a:xfrm>
            <a:off x="3856210" y="9440284"/>
            <a:ext cx="2949896" cy="496735"/>
          </a:xfrm>
          <a:prstGeom prst="rect">
            <a:avLst/>
          </a:prstGeom>
        </p:spPr>
        <p:txBody>
          <a:bodyPr vert="horz" lIns="91851" tIns="45926" rIns="91851" bIns="45926" rtlCol="0" anchor="b"/>
          <a:lstStyle>
            <a:lvl1pPr algn="r">
              <a:defRPr sz="1200"/>
            </a:lvl1pPr>
          </a:lstStyle>
          <a:p>
            <a:fld id="{57BFDADD-59CD-4365-BBB1-6A51FE5FF263}" type="slidenum">
              <a:rPr lang="en-AU" smtClean="0"/>
              <a:t>‹#›</a:t>
            </a:fld>
            <a:endParaRPr lang="en-AU"/>
          </a:p>
        </p:txBody>
      </p:sp>
    </p:spTree>
    <p:extLst>
      <p:ext uri="{BB962C8B-B14F-4D97-AF65-F5344CB8AC3E}">
        <p14:creationId xmlns:p14="http://schemas.microsoft.com/office/powerpoint/2010/main" val="599466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7BFDADD-59CD-4365-BBB1-6A51FE5FF263}" type="slidenum">
              <a:rPr lang="en-AU" smtClean="0">
                <a:solidFill>
                  <a:prstClr val="black"/>
                </a:solidFill>
                <a:latin typeface="Calibri"/>
              </a:rPr>
              <a:pPr/>
              <a:t>3</a:t>
            </a:fld>
            <a:endParaRPr lang="en-AU" dirty="0">
              <a:solidFill>
                <a:prstClr val="black"/>
              </a:solidFill>
              <a:latin typeface="Calibri"/>
            </a:endParaRPr>
          </a:p>
        </p:txBody>
      </p:sp>
    </p:spTree>
    <p:extLst>
      <p:ext uri="{BB962C8B-B14F-4D97-AF65-F5344CB8AC3E}">
        <p14:creationId xmlns:p14="http://schemas.microsoft.com/office/powerpoint/2010/main" val="1931099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with no image">
    <p:spTree>
      <p:nvGrpSpPr>
        <p:cNvPr id="1" name=""/>
        <p:cNvGrpSpPr/>
        <p:nvPr/>
      </p:nvGrpSpPr>
      <p:grpSpPr>
        <a:xfrm>
          <a:off x="0" y="0"/>
          <a:ext cx="0" cy="0"/>
          <a:chOff x="0" y="0"/>
          <a:chExt cx="0" cy="0"/>
        </a:xfrm>
      </p:grpSpPr>
      <p:grpSp>
        <p:nvGrpSpPr>
          <p:cNvPr id="3" name="Group 2"/>
          <p:cNvGrpSpPr/>
          <p:nvPr userDrawn="1"/>
        </p:nvGrpSpPr>
        <p:grpSpPr>
          <a:xfrm>
            <a:off x="0" y="0"/>
            <a:ext cx="10693400" cy="7561780"/>
            <a:chOff x="0" y="0"/>
            <a:chExt cx="10693400" cy="7561780"/>
          </a:xfrm>
        </p:grpSpPr>
        <p:sp>
          <p:nvSpPr>
            <p:cNvPr id="5" name="object 2"/>
            <p:cNvSpPr/>
            <p:nvPr userDrawn="1"/>
          </p:nvSpPr>
          <p:spPr>
            <a:xfrm>
              <a:off x="2970389" y="1981848"/>
              <a:ext cx="4752622" cy="5579932"/>
            </a:xfrm>
            <a:custGeom>
              <a:avLst/>
              <a:gdLst/>
              <a:ahLst/>
              <a:cxnLst/>
              <a:rect l="l" t="t" r="r" b="b"/>
              <a:pathLst>
                <a:path w="4064000" h="5060950">
                  <a:moveTo>
                    <a:pt x="0" y="5060480"/>
                  </a:moveTo>
                  <a:lnTo>
                    <a:pt x="4064000" y="5060480"/>
                  </a:lnTo>
                  <a:lnTo>
                    <a:pt x="4064000" y="0"/>
                  </a:lnTo>
                  <a:lnTo>
                    <a:pt x="0" y="0"/>
                  </a:lnTo>
                  <a:lnTo>
                    <a:pt x="0" y="5060480"/>
                  </a:lnTo>
                  <a:close/>
                </a:path>
              </a:pathLst>
            </a:custGeom>
            <a:solidFill>
              <a:schemeClr val="accent6"/>
            </a:solidFill>
          </p:spPr>
          <p:txBody>
            <a:bodyPr wrap="square" lIns="0" tIns="0" rIns="0" bIns="0" rtlCol="0"/>
            <a:lstStyle/>
            <a:p>
              <a:endParaRPr/>
            </a:p>
          </p:txBody>
        </p:sp>
        <p:grpSp>
          <p:nvGrpSpPr>
            <p:cNvPr id="2" name="Group 1"/>
            <p:cNvGrpSpPr/>
            <p:nvPr userDrawn="1"/>
          </p:nvGrpSpPr>
          <p:grpSpPr>
            <a:xfrm>
              <a:off x="0" y="1890316"/>
              <a:ext cx="10693400" cy="0"/>
              <a:chOff x="0" y="1890316"/>
              <a:chExt cx="10693400" cy="0"/>
            </a:xfrm>
          </p:grpSpPr>
          <p:sp>
            <p:nvSpPr>
              <p:cNvPr id="7" name="object 5"/>
              <p:cNvSpPr/>
              <p:nvPr/>
            </p:nvSpPr>
            <p:spPr>
              <a:xfrm>
                <a:off x="0"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8" name="object 6"/>
              <p:cNvSpPr/>
              <p:nvPr/>
            </p:nvSpPr>
            <p:spPr>
              <a:xfrm>
                <a:off x="1782233" y="189031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9" name="object 7"/>
              <p:cNvSpPr/>
              <p:nvPr/>
            </p:nvSpPr>
            <p:spPr>
              <a:xfrm>
                <a:off x="2079272" y="189031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0" name="object 8"/>
              <p:cNvSpPr/>
              <p:nvPr/>
            </p:nvSpPr>
            <p:spPr>
              <a:xfrm>
                <a:off x="2970389"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1" name="object 9"/>
              <p:cNvSpPr/>
              <p:nvPr/>
            </p:nvSpPr>
            <p:spPr>
              <a:xfrm>
                <a:off x="4752622" y="189031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2" name="object 10"/>
              <p:cNvSpPr/>
              <p:nvPr/>
            </p:nvSpPr>
            <p:spPr>
              <a:xfrm>
                <a:off x="5049661" y="189031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3" name="object 11"/>
              <p:cNvSpPr/>
              <p:nvPr/>
            </p:nvSpPr>
            <p:spPr>
              <a:xfrm>
                <a:off x="5940778"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4" name="object 12"/>
              <p:cNvSpPr/>
              <p:nvPr/>
            </p:nvSpPr>
            <p:spPr>
              <a:xfrm>
                <a:off x="7723011" y="189031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5" name="object 13"/>
              <p:cNvSpPr/>
              <p:nvPr/>
            </p:nvSpPr>
            <p:spPr>
              <a:xfrm>
                <a:off x="8020050" y="189031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6" name="object 14"/>
              <p:cNvSpPr/>
              <p:nvPr/>
            </p:nvSpPr>
            <p:spPr>
              <a:xfrm>
                <a:off x="8911167"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grpSp>
        <p:sp>
          <p:nvSpPr>
            <p:cNvPr id="17" name="object 15"/>
            <p:cNvSpPr/>
            <p:nvPr userDrawn="1"/>
          </p:nvSpPr>
          <p:spPr>
            <a:xfrm>
              <a:off x="0" y="0"/>
              <a:ext cx="1782233" cy="1799301"/>
            </a:xfrm>
            <a:custGeom>
              <a:avLst/>
              <a:gdLst/>
              <a:ahLst/>
              <a:cxnLst/>
              <a:rect l="l" t="t" r="r" b="b"/>
              <a:pathLst>
                <a:path w="1524000" h="1631950">
                  <a:moveTo>
                    <a:pt x="0" y="1631480"/>
                  </a:moveTo>
                  <a:lnTo>
                    <a:pt x="1524000" y="1631480"/>
                  </a:lnTo>
                  <a:lnTo>
                    <a:pt x="1524000" y="0"/>
                  </a:lnTo>
                  <a:lnTo>
                    <a:pt x="0" y="0"/>
                  </a:lnTo>
                  <a:lnTo>
                    <a:pt x="0" y="1631480"/>
                  </a:lnTo>
                  <a:close/>
                </a:path>
              </a:pathLst>
            </a:custGeom>
            <a:solidFill>
              <a:schemeClr val="accent5"/>
            </a:solidFill>
          </p:spPr>
          <p:txBody>
            <a:bodyPr wrap="square" lIns="0" tIns="0" rIns="0" bIns="0" rtlCol="0"/>
            <a:lstStyle/>
            <a:p>
              <a:endParaRPr/>
            </a:p>
          </p:txBody>
        </p:sp>
        <p:sp>
          <p:nvSpPr>
            <p:cNvPr id="18" name="object 16"/>
            <p:cNvSpPr/>
            <p:nvPr userDrawn="1"/>
          </p:nvSpPr>
          <p:spPr>
            <a:xfrm>
              <a:off x="1782233" y="1981848"/>
              <a:ext cx="1188156" cy="2744458"/>
            </a:xfrm>
            <a:custGeom>
              <a:avLst/>
              <a:gdLst/>
              <a:ahLst/>
              <a:cxnLst/>
              <a:rect l="l" t="t" r="r" b="b"/>
              <a:pathLst>
                <a:path w="1016000" h="2489200">
                  <a:moveTo>
                    <a:pt x="0" y="2488730"/>
                  </a:moveTo>
                  <a:lnTo>
                    <a:pt x="1016000" y="2488730"/>
                  </a:lnTo>
                  <a:lnTo>
                    <a:pt x="1016000" y="0"/>
                  </a:lnTo>
                  <a:lnTo>
                    <a:pt x="0" y="0"/>
                  </a:lnTo>
                  <a:lnTo>
                    <a:pt x="0" y="2488730"/>
                  </a:lnTo>
                  <a:close/>
                </a:path>
              </a:pathLst>
            </a:custGeom>
            <a:solidFill>
              <a:schemeClr val="accent4"/>
            </a:solidFill>
          </p:spPr>
          <p:txBody>
            <a:bodyPr wrap="square" lIns="0" tIns="0" rIns="0" bIns="0" rtlCol="0"/>
            <a:lstStyle/>
            <a:p>
              <a:endParaRPr/>
            </a:p>
          </p:txBody>
        </p:sp>
      </p:grpSp>
      <p:pic>
        <p:nvPicPr>
          <p:cNvPr id="20" name="Picture 19" descr="Ashurst_Logo_RGB_300dpi.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71401" y="813600"/>
            <a:ext cx="1385383" cy="466617"/>
          </a:xfrm>
          <a:prstGeom prst="rect">
            <a:avLst/>
          </a:prstGeom>
        </p:spPr>
      </p:pic>
      <p:sp>
        <p:nvSpPr>
          <p:cNvPr id="24" name="Text Placeholder 23"/>
          <p:cNvSpPr>
            <a:spLocks noGrp="1"/>
          </p:cNvSpPr>
          <p:nvPr userDrawn="1">
            <p:ph type="body" sz="quarter" idx="10" hasCustomPrompt="1"/>
          </p:nvPr>
        </p:nvSpPr>
        <p:spPr>
          <a:xfrm>
            <a:off x="3289300" y="4999831"/>
            <a:ext cx="4114800" cy="381000"/>
          </a:xfrm>
        </p:spPr>
        <p:txBody>
          <a:bodyPr>
            <a:noAutofit/>
          </a:bodyPr>
          <a:lstStyle>
            <a:lvl1pPr marL="0" indent="0">
              <a:lnSpc>
                <a:spcPct val="100000"/>
              </a:lnSpc>
              <a:spcBef>
                <a:spcPts val="0"/>
              </a:spcBef>
              <a:spcAft>
                <a:spcPts val="0"/>
              </a:spcAft>
              <a:buNone/>
              <a:defRPr sz="1300" b="1" cap="all" baseline="0">
                <a:solidFill>
                  <a:schemeClr val="bg1"/>
                </a:solidFill>
                <a:latin typeface="+mj-lt"/>
              </a:defRPr>
            </a:lvl1pPr>
          </a:lstStyle>
          <a:p>
            <a:pPr lvl="0"/>
            <a:r>
              <a:rPr lang="en-AU" dirty="0" smtClean="0"/>
              <a:t>CLICK TO ADD SUB-TITLE</a:t>
            </a:r>
            <a:endParaRPr lang="en-AU" dirty="0"/>
          </a:p>
        </p:txBody>
      </p:sp>
      <p:sp>
        <p:nvSpPr>
          <p:cNvPr id="25" name="Title 24"/>
          <p:cNvSpPr>
            <a:spLocks noGrp="1"/>
          </p:cNvSpPr>
          <p:nvPr userDrawn="1">
            <p:ph type="title" hasCustomPrompt="1"/>
          </p:nvPr>
        </p:nvSpPr>
        <p:spPr>
          <a:xfrm>
            <a:off x="3297061" y="4390231"/>
            <a:ext cx="4107039" cy="456617"/>
          </a:xfrm>
        </p:spPr>
        <p:txBody>
          <a:bodyPr anchor="b" anchorCtr="0"/>
          <a:lstStyle>
            <a:lvl1pPr>
              <a:lnSpc>
                <a:spcPct val="100000"/>
              </a:lnSpc>
              <a:defRPr sz="3200" b="0">
                <a:solidFill>
                  <a:schemeClr val="bg1"/>
                </a:solidFill>
              </a:defRPr>
            </a:lvl1pPr>
          </a:lstStyle>
          <a:p>
            <a:r>
              <a:rPr lang="en-US" dirty="0" smtClean="0"/>
              <a:t>Click to add title</a:t>
            </a:r>
            <a:endParaRPr lang="en-AU" dirty="0"/>
          </a:p>
        </p:txBody>
      </p:sp>
    </p:spTree>
    <p:extLst>
      <p:ext uri="{BB962C8B-B14F-4D97-AF65-F5344CB8AC3E}">
        <p14:creationId xmlns:p14="http://schemas.microsoft.com/office/powerpoint/2010/main" val="751817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content are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AU" smtClean="0"/>
              <a:t>The implications of Brisbane Youth Service Inc v Beven for CLCs</a:t>
            </a:r>
            <a:endParaRPr lang="en-AU"/>
          </a:p>
        </p:txBody>
      </p:sp>
      <p:sp>
        <p:nvSpPr>
          <p:cNvPr id="4" name="Slide Number Placeholder 3"/>
          <p:cNvSpPr>
            <a:spLocks noGrp="1"/>
          </p:cNvSpPr>
          <p:nvPr>
            <p:ph type="sldNum" sz="quarter" idx="12"/>
          </p:nvPr>
        </p:nvSpPr>
        <p:spPr/>
        <p:txBody>
          <a:bodyPr/>
          <a:lstStyle/>
          <a:p>
            <a:fld id="{26A49D9D-4881-4977-B9A1-BE4F9A1C9D28}" type="slidenum">
              <a:rPr lang="en-AU" smtClean="0"/>
              <a:t>‹#›</a:t>
            </a:fld>
            <a:endParaRPr lang="en-AU"/>
          </a:p>
        </p:txBody>
      </p:sp>
    </p:spTree>
    <p:extLst>
      <p:ext uri="{BB962C8B-B14F-4D97-AF65-F5344CB8AC3E}">
        <p14:creationId xmlns:p14="http://schemas.microsoft.com/office/powerpoint/2010/main" val="3936209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06688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000" y="2160000"/>
            <a:ext cx="9036000" cy="4114800"/>
          </a:xfrm>
        </p:spPr>
        <p:txBody>
          <a:bodyPr>
            <a:noAutofit/>
          </a:bodyPr>
          <a:lstStyle>
            <a:lvl1pPr marL="0" indent="0">
              <a:lnSpc>
                <a:spcPct val="100000"/>
              </a:lnSpc>
              <a:buFont typeface="Arial" panose="020B0604020202020204" pitchFamily="34" charset="0"/>
              <a:buNone/>
              <a:defRPr sz="1800"/>
            </a:lvl1pPr>
            <a:lvl2pPr marL="457200" indent="0">
              <a:lnSpc>
                <a:spcPct val="100000"/>
              </a:lnSpc>
              <a:buNone/>
              <a:defRPr sz="1600"/>
            </a:lvl2pPr>
            <a:lvl3pPr marL="914400" indent="0">
              <a:lnSpc>
                <a:spcPct val="100000"/>
              </a:lnSpc>
              <a:buNone/>
              <a:defRPr sz="1600"/>
            </a:lvl3pPr>
            <a:lvl4pPr marL="1371600" indent="0">
              <a:lnSpc>
                <a:spcPct val="100000"/>
              </a:lnSpc>
              <a:buNone/>
              <a:defRPr sz="1600"/>
            </a:lvl4pPr>
            <a:lvl5pPr marL="1828800" indent="0">
              <a:lnSpc>
                <a:spcPct val="100000"/>
              </a:lnSpc>
              <a:buNone/>
              <a:defRPr sz="1600"/>
            </a:lvl5pPr>
          </a:lstStyle>
          <a:p>
            <a:pPr lvl="0"/>
            <a:r>
              <a:rPr lang="en-US" dirty="0" smtClean="0"/>
              <a:t>Click to edit Master text styles</a:t>
            </a:r>
          </a:p>
        </p:txBody>
      </p:sp>
      <p:sp>
        <p:nvSpPr>
          <p:cNvPr id="7" name="Footer Placeholder 6"/>
          <p:cNvSpPr>
            <a:spLocks noGrp="1"/>
          </p:cNvSpPr>
          <p:nvPr>
            <p:ph type="ftr" sz="quarter" idx="10"/>
          </p:nvPr>
        </p:nvSpPr>
        <p:spPr/>
        <p:txBody>
          <a:bodyPr/>
          <a:lstStyle/>
          <a:p>
            <a:r>
              <a:rPr lang="en-AU" smtClean="0"/>
              <a:t>The implications of Brisbane Youth Service Inc v Beven for CLCs</a:t>
            </a:r>
            <a:endParaRPr lang="en-AU" dirty="0"/>
          </a:p>
        </p:txBody>
      </p:sp>
      <p:sp>
        <p:nvSpPr>
          <p:cNvPr id="8" name="Slide Number Placeholder 7"/>
          <p:cNvSpPr>
            <a:spLocks noGrp="1"/>
          </p:cNvSpPr>
          <p:nvPr>
            <p:ph type="sldNum" sz="quarter" idx="11"/>
          </p:nvPr>
        </p:nvSpPr>
        <p:spPr>
          <a:xfrm>
            <a:off x="828000" y="7057231"/>
            <a:ext cx="258700" cy="252631"/>
          </a:xfrm>
        </p:spPr>
        <p:txBody>
          <a:bodyPr/>
          <a:lstStyle/>
          <a:p>
            <a:fld id="{26A49D9D-4881-4977-B9A1-BE4F9A1C9D28}" type="slidenum">
              <a:rPr lang="en-AU" smtClean="0"/>
              <a:pPr/>
              <a:t>‹#›</a:t>
            </a:fld>
            <a:endParaRPr lang="en-AU" dirty="0"/>
          </a:p>
        </p:txBody>
      </p:sp>
      <p:sp>
        <p:nvSpPr>
          <p:cNvPr id="13" name="Text Placeholder 12"/>
          <p:cNvSpPr>
            <a:spLocks noGrp="1"/>
          </p:cNvSpPr>
          <p:nvPr>
            <p:ph type="body" sz="quarter" idx="12" hasCustomPrompt="1"/>
          </p:nvPr>
        </p:nvSpPr>
        <p:spPr>
          <a:xfrm>
            <a:off x="828000" y="1036638"/>
            <a:ext cx="9036000" cy="228600"/>
          </a:xfrm>
        </p:spPr>
        <p:txBody>
          <a:bodyPr>
            <a:noAutofit/>
          </a:bodyPr>
          <a:lstStyle>
            <a:lvl1pPr marL="0" indent="0">
              <a:buNone/>
              <a:defRPr sz="1300" b="1" cap="all" baseline="0">
                <a:solidFill>
                  <a:schemeClr val="tx2"/>
                </a:solidFill>
                <a:latin typeface="+mj-lt"/>
              </a:defRPr>
            </a:lvl1pPr>
          </a:lstStyle>
          <a:p>
            <a:pPr lvl="0"/>
            <a:r>
              <a:rPr lang="en-AU" dirty="0" smtClean="0"/>
              <a:t>Click to add sub-title</a:t>
            </a:r>
          </a:p>
        </p:txBody>
      </p:sp>
      <p:sp>
        <p:nvSpPr>
          <p:cNvPr id="5" name="Text Placeholder 4"/>
          <p:cNvSpPr>
            <a:spLocks noGrp="1"/>
          </p:cNvSpPr>
          <p:nvPr>
            <p:ph type="body" sz="quarter" idx="13" hasCustomPrompt="1"/>
          </p:nvPr>
        </p:nvSpPr>
        <p:spPr>
          <a:xfrm>
            <a:off x="827088" y="1764000"/>
            <a:ext cx="9036000" cy="340231"/>
          </a:xfrm>
        </p:spPr>
        <p:txBody>
          <a:bodyPr>
            <a:noAutofit/>
          </a:bodyPr>
          <a:lstStyle>
            <a:lvl1pPr marL="0" indent="0">
              <a:buNone/>
              <a:defRPr b="1">
                <a:solidFill>
                  <a:schemeClr val="tx2"/>
                </a:solidFill>
              </a:defRPr>
            </a:lvl1pPr>
          </a:lstStyle>
          <a:p>
            <a:pPr lvl="0"/>
            <a:r>
              <a:rPr lang="en-AU" dirty="0" smtClean="0"/>
              <a:t>Click to add intro text</a:t>
            </a:r>
            <a:endParaRPr lang="en-AU" dirty="0"/>
          </a:p>
        </p:txBody>
      </p:sp>
      <p:sp>
        <p:nvSpPr>
          <p:cNvPr id="9" name="object 15"/>
          <p:cNvSpPr/>
          <p:nvPr userDrawn="1"/>
        </p:nvSpPr>
        <p:spPr>
          <a:xfrm>
            <a:off x="828000" y="1359439"/>
            <a:ext cx="9036000" cy="0"/>
          </a:xfrm>
          <a:custGeom>
            <a:avLst/>
            <a:gdLst/>
            <a:ahLst/>
            <a:cxnLst/>
            <a:rect l="l" t="t" r="r" b="b"/>
            <a:pathLst>
              <a:path w="7708900">
                <a:moveTo>
                  <a:pt x="0" y="0"/>
                </a:moveTo>
                <a:lnTo>
                  <a:pt x="7708506" y="0"/>
                </a:lnTo>
              </a:path>
            </a:pathLst>
          </a:custGeom>
          <a:ln w="3175">
            <a:solidFill>
              <a:schemeClr val="tx1"/>
            </a:solidFill>
          </a:ln>
        </p:spPr>
        <p:txBody>
          <a:bodyPr wrap="square" lIns="0" tIns="0" rIns="0" bIns="0" rtlCol="0"/>
          <a:lstStyle/>
          <a:p>
            <a:endParaRPr/>
          </a:p>
        </p:txBody>
      </p:sp>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53706458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000" y="5990430"/>
            <a:ext cx="9036000" cy="284369"/>
          </a:xfrm>
        </p:spPr>
        <p:txBody>
          <a:bodyPr>
            <a:normAutofit/>
          </a:bodyPr>
          <a:lstStyle>
            <a:lvl1pPr marL="0" indent="0">
              <a:lnSpc>
                <a:spcPct val="100000"/>
              </a:lnSpc>
              <a:buFont typeface="Arial" panose="020B0604020202020204" pitchFamily="34" charset="0"/>
              <a:buNone/>
              <a:defRPr sz="1600"/>
            </a:lvl1pPr>
            <a:lvl2pPr marL="457200" indent="0">
              <a:lnSpc>
                <a:spcPct val="100000"/>
              </a:lnSpc>
              <a:buNone/>
              <a:defRPr sz="1600"/>
            </a:lvl2pPr>
            <a:lvl3pPr marL="914400" indent="0">
              <a:lnSpc>
                <a:spcPct val="100000"/>
              </a:lnSpc>
              <a:buNone/>
              <a:defRPr sz="1600"/>
            </a:lvl3pPr>
            <a:lvl4pPr marL="1371600" indent="0">
              <a:lnSpc>
                <a:spcPct val="100000"/>
              </a:lnSpc>
              <a:buNone/>
              <a:defRPr sz="1600"/>
            </a:lvl4pPr>
            <a:lvl5pPr marL="1828800" indent="0">
              <a:lnSpc>
                <a:spcPct val="100000"/>
              </a:lnSpc>
              <a:buNone/>
              <a:defRPr sz="1600"/>
            </a:lvl5pPr>
          </a:lstStyle>
          <a:p>
            <a:pPr lvl="0"/>
            <a:r>
              <a:rPr lang="en-US" dirty="0" smtClean="0"/>
              <a:t>Click to edit Master text styles</a:t>
            </a:r>
          </a:p>
        </p:txBody>
      </p:sp>
      <p:sp>
        <p:nvSpPr>
          <p:cNvPr id="7" name="Footer Placeholder 6"/>
          <p:cNvSpPr>
            <a:spLocks noGrp="1"/>
          </p:cNvSpPr>
          <p:nvPr>
            <p:ph type="ftr" sz="quarter" idx="10"/>
          </p:nvPr>
        </p:nvSpPr>
        <p:spPr/>
        <p:txBody>
          <a:bodyPr/>
          <a:lstStyle/>
          <a:p>
            <a:r>
              <a:rPr lang="en-AU" smtClean="0"/>
              <a:t>The implications of Brisbane Youth Service Inc v Beven for CLCs</a:t>
            </a:r>
            <a:endParaRPr lang="en-AU" dirty="0"/>
          </a:p>
        </p:txBody>
      </p:sp>
      <p:sp>
        <p:nvSpPr>
          <p:cNvPr id="8" name="Slide Number Placeholder 7"/>
          <p:cNvSpPr>
            <a:spLocks noGrp="1"/>
          </p:cNvSpPr>
          <p:nvPr>
            <p:ph type="sldNum" sz="quarter" idx="11"/>
          </p:nvPr>
        </p:nvSpPr>
        <p:spPr>
          <a:xfrm>
            <a:off x="828000" y="7057231"/>
            <a:ext cx="258700" cy="252631"/>
          </a:xfrm>
        </p:spPr>
        <p:txBody>
          <a:bodyPr/>
          <a:lstStyle/>
          <a:p>
            <a:fld id="{26A49D9D-4881-4977-B9A1-BE4F9A1C9D28}" type="slidenum">
              <a:rPr lang="en-AU" smtClean="0"/>
              <a:pPr/>
              <a:t>‹#›</a:t>
            </a:fld>
            <a:endParaRPr lang="en-AU" dirty="0"/>
          </a:p>
        </p:txBody>
      </p:sp>
      <p:sp>
        <p:nvSpPr>
          <p:cNvPr id="13" name="Text Placeholder 12"/>
          <p:cNvSpPr>
            <a:spLocks noGrp="1"/>
          </p:cNvSpPr>
          <p:nvPr>
            <p:ph type="body" sz="quarter" idx="12" hasCustomPrompt="1"/>
          </p:nvPr>
        </p:nvSpPr>
        <p:spPr>
          <a:xfrm>
            <a:off x="828000" y="1036638"/>
            <a:ext cx="9036000" cy="228600"/>
          </a:xfrm>
        </p:spPr>
        <p:txBody>
          <a:bodyPr>
            <a:noAutofit/>
          </a:bodyPr>
          <a:lstStyle>
            <a:lvl1pPr marL="0" indent="0">
              <a:buNone/>
              <a:defRPr sz="1300" b="1" cap="all" baseline="0">
                <a:solidFill>
                  <a:schemeClr val="tx2"/>
                </a:solidFill>
                <a:latin typeface="+mj-lt"/>
              </a:defRPr>
            </a:lvl1pPr>
          </a:lstStyle>
          <a:p>
            <a:pPr lvl="0"/>
            <a:r>
              <a:rPr lang="en-AU" dirty="0" smtClean="0"/>
              <a:t>Click to add sub-title</a:t>
            </a:r>
          </a:p>
        </p:txBody>
      </p:sp>
      <p:sp>
        <p:nvSpPr>
          <p:cNvPr id="5" name="Text Placeholder 4"/>
          <p:cNvSpPr>
            <a:spLocks noGrp="1"/>
          </p:cNvSpPr>
          <p:nvPr>
            <p:ph type="body" sz="quarter" idx="13" hasCustomPrompt="1"/>
          </p:nvPr>
        </p:nvSpPr>
        <p:spPr>
          <a:xfrm>
            <a:off x="827088" y="5574000"/>
            <a:ext cx="9036000" cy="340231"/>
          </a:xfrm>
        </p:spPr>
        <p:txBody>
          <a:bodyPr anchor="b" anchorCtr="0">
            <a:noAutofit/>
          </a:bodyPr>
          <a:lstStyle>
            <a:lvl1pPr marL="0" indent="0">
              <a:buNone/>
              <a:defRPr b="1">
                <a:solidFill>
                  <a:schemeClr val="tx2"/>
                </a:solidFill>
              </a:defRPr>
            </a:lvl1pPr>
          </a:lstStyle>
          <a:p>
            <a:pPr lvl="0"/>
            <a:r>
              <a:rPr lang="en-AU" dirty="0" smtClean="0"/>
              <a:t>Click to add text</a:t>
            </a:r>
            <a:endParaRPr lang="en-AU" dirty="0"/>
          </a:p>
        </p:txBody>
      </p:sp>
      <p:sp>
        <p:nvSpPr>
          <p:cNvPr id="9" name="object 15"/>
          <p:cNvSpPr/>
          <p:nvPr userDrawn="1"/>
        </p:nvSpPr>
        <p:spPr>
          <a:xfrm>
            <a:off x="828000" y="1359439"/>
            <a:ext cx="9036000" cy="0"/>
          </a:xfrm>
          <a:custGeom>
            <a:avLst/>
            <a:gdLst/>
            <a:ahLst/>
            <a:cxnLst/>
            <a:rect l="l" t="t" r="r" b="b"/>
            <a:pathLst>
              <a:path w="7708900">
                <a:moveTo>
                  <a:pt x="0" y="0"/>
                </a:moveTo>
                <a:lnTo>
                  <a:pt x="7708506" y="0"/>
                </a:lnTo>
              </a:path>
            </a:pathLst>
          </a:custGeom>
          <a:ln w="3175">
            <a:solidFill>
              <a:schemeClr val="tx1"/>
            </a:solidFill>
          </a:ln>
        </p:spPr>
        <p:txBody>
          <a:bodyPr wrap="square" lIns="0" tIns="0" rIns="0" bIns="0" rtlCol="0"/>
          <a:lstStyle/>
          <a:p>
            <a:endParaRPr/>
          </a:p>
        </p:txBody>
      </p:sp>
      <p:sp>
        <p:nvSpPr>
          <p:cNvPr id="11" name="Content Placeholder 2"/>
          <p:cNvSpPr>
            <a:spLocks noGrp="1"/>
          </p:cNvSpPr>
          <p:nvPr>
            <p:ph idx="15"/>
          </p:nvPr>
        </p:nvSpPr>
        <p:spPr>
          <a:xfrm>
            <a:off x="828000" y="1760400"/>
            <a:ext cx="9036000" cy="3715840"/>
          </a:xfrm>
        </p:spPr>
        <p:txBody>
          <a:bodyPr>
            <a:noAutofit/>
          </a:bodyPr>
          <a:lstStyle>
            <a:lvl1pPr marL="0" indent="0">
              <a:lnSpc>
                <a:spcPct val="100000"/>
              </a:lnSpc>
              <a:buFont typeface="Arial" panose="020B0604020202020204" pitchFamily="34" charset="0"/>
              <a:buNone/>
              <a:defRPr sz="1800"/>
            </a:lvl1pPr>
            <a:lvl2pPr marL="457200" indent="0">
              <a:lnSpc>
                <a:spcPct val="100000"/>
              </a:lnSpc>
              <a:buNone/>
              <a:defRPr sz="1600"/>
            </a:lvl2pPr>
            <a:lvl3pPr marL="914400" indent="0">
              <a:lnSpc>
                <a:spcPct val="100000"/>
              </a:lnSpc>
              <a:buNone/>
              <a:defRPr sz="1600"/>
            </a:lvl3pPr>
            <a:lvl4pPr marL="1371600" indent="0">
              <a:lnSpc>
                <a:spcPct val="100000"/>
              </a:lnSpc>
              <a:buNone/>
              <a:defRPr sz="1600"/>
            </a:lvl4pPr>
            <a:lvl5pPr marL="1828800" indent="0">
              <a:lnSpc>
                <a:spcPct val="100000"/>
              </a:lnSpc>
              <a:buNone/>
              <a:defRPr sz="1600"/>
            </a:lvl5pPr>
          </a:lstStyle>
          <a:p>
            <a:pPr lvl="0"/>
            <a:r>
              <a:rPr lang="en-US" dirty="0" smtClean="0"/>
              <a:t>Click to edit Master text styles</a:t>
            </a:r>
          </a:p>
        </p:txBody>
      </p:sp>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48158788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grpSp>
        <p:nvGrpSpPr>
          <p:cNvPr id="2" name="Group 1"/>
          <p:cNvGrpSpPr/>
          <p:nvPr userDrawn="1"/>
        </p:nvGrpSpPr>
        <p:grpSpPr>
          <a:xfrm>
            <a:off x="0" y="0"/>
            <a:ext cx="10693400" cy="6935698"/>
            <a:chOff x="0" y="0"/>
            <a:chExt cx="10693400" cy="6935698"/>
          </a:xfrm>
        </p:grpSpPr>
        <p:sp>
          <p:nvSpPr>
            <p:cNvPr id="5" name="object 2"/>
            <p:cNvSpPr/>
            <p:nvPr userDrawn="1"/>
          </p:nvSpPr>
          <p:spPr>
            <a:xfrm>
              <a:off x="1782233" y="2930506"/>
              <a:ext cx="3267428" cy="4005192"/>
            </a:xfrm>
            <a:custGeom>
              <a:avLst/>
              <a:gdLst/>
              <a:ahLst/>
              <a:cxnLst/>
              <a:rect l="l" t="t" r="r" b="b"/>
              <a:pathLst>
                <a:path w="5080000" h="2486025">
                  <a:moveTo>
                    <a:pt x="0" y="2485555"/>
                  </a:moveTo>
                  <a:lnTo>
                    <a:pt x="5080000" y="2485555"/>
                  </a:lnTo>
                  <a:lnTo>
                    <a:pt x="5080000" y="0"/>
                  </a:lnTo>
                  <a:lnTo>
                    <a:pt x="0" y="0"/>
                  </a:lnTo>
                  <a:lnTo>
                    <a:pt x="0" y="2485555"/>
                  </a:lnTo>
                  <a:close/>
                </a:path>
              </a:pathLst>
            </a:custGeom>
            <a:solidFill>
              <a:schemeClr val="accent4"/>
            </a:solidFill>
          </p:spPr>
          <p:txBody>
            <a:bodyPr wrap="square" lIns="0" tIns="0" rIns="0" bIns="0" rtlCol="0"/>
            <a:lstStyle/>
            <a:p>
              <a:endParaRPr/>
            </a:p>
          </p:txBody>
        </p:sp>
        <p:grpSp>
          <p:nvGrpSpPr>
            <p:cNvPr id="20" name="Group 19"/>
            <p:cNvGrpSpPr/>
            <p:nvPr userDrawn="1"/>
          </p:nvGrpSpPr>
          <p:grpSpPr>
            <a:xfrm>
              <a:off x="0" y="2838974"/>
              <a:ext cx="10693400" cy="0"/>
              <a:chOff x="0" y="2838974"/>
              <a:chExt cx="10693400" cy="0"/>
            </a:xfrm>
          </p:grpSpPr>
          <p:sp>
            <p:nvSpPr>
              <p:cNvPr id="6" name="object 5"/>
              <p:cNvSpPr/>
              <p:nvPr userDrawn="1"/>
            </p:nvSpPr>
            <p:spPr>
              <a:xfrm>
                <a:off x="0"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7" name="object 6"/>
              <p:cNvSpPr/>
              <p:nvPr userDrawn="1"/>
            </p:nvSpPr>
            <p:spPr>
              <a:xfrm>
                <a:off x="1782233" y="2838974"/>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8" name="object 7"/>
              <p:cNvSpPr/>
              <p:nvPr userDrawn="1"/>
            </p:nvSpPr>
            <p:spPr>
              <a:xfrm>
                <a:off x="2079272" y="2838974"/>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9" name="object 8"/>
              <p:cNvSpPr/>
              <p:nvPr userDrawn="1"/>
            </p:nvSpPr>
            <p:spPr>
              <a:xfrm>
                <a:off x="2970389"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0" name="object 9"/>
              <p:cNvSpPr/>
              <p:nvPr userDrawn="1"/>
            </p:nvSpPr>
            <p:spPr>
              <a:xfrm>
                <a:off x="4752622" y="2838974"/>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1" name="object 10"/>
              <p:cNvSpPr/>
              <p:nvPr userDrawn="1"/>
            </p:nvSpPr>
            <p:spPr>
              <a:xfrm>
                <a:off x="5049661" y="2838974"/>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2" name="object 11"/>
              <p:cNvSpPr/>
              <p:nvPr userDrawn="1"/>
            </p:nvSpPr>
            <p:spPr>
              <a:xfrm>
                <a:off x="5940778"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3" name="object 12"/>
              <p:cNvSpPr/>
              <p:nvPr userDrawn="1"/>
            </p:nvSpPr>
            <p:spPr>
              <a:xfrm>
                <a:off x="7723011" y="2838974"/>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4" name="object 13"/>
              <p:cNvSpPr/>
              <p:nvPr userDrawn="1"/>
            </p:nvSpPr>
            <p:spPr>
              <a:xfrm>
                <a:off x="8020050" y="2838974"/>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5" name="object 14"/>
              <p:cNvSpPr/>
              <p:nvPr userDrawn="1"/>
            </p:nvSpPr>
            <p:spPr>
              <a:xfrm>
                <a:off x="8911167"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grpSp>
        <p:sp>
          <p:nvSpPr>
            <p:cNvPr id="16" name="object 15"/>
            <p:cNvSpPr/>
            <p:nvPr userDrawn="1"/>
          </p:nvSpPr>
          <p:spPr>
            <a:xfrm>
              <a:off x="7723011" y="0"/>
              <a:ext cx="2970389" cy="2733957"/>
            </a:xfrm>
            <a:custGeom>
              <a:avLst/>
              <a:gdLst/>
              <a:ahLst/>
              <a:cxnLst/>
              <a:rect l="l" t="t" r="r" b="b"/>
              <a:pathLst>
                <a:path w="2540000" h="2479675">
                  <a:moveTo>
                    <a:pt x="0" y="2479205"/>
                  </a:moveTo>
                  <a:lnTo>
                    <a:pt x="2540000" y="2479205"/>
                  </a:lnTo>
                  <a:lnTo>
                    <a:pt x="2540000" y="0"/>
                  </a:lnTo>
                  <a:lnTo>
                    <a:pt x="0" y="0"/>
                  </a:lnTo>
                  <a:lnTo>
                    <a:pt x="0" y="2479205"/>
                  </a:lnTo>
                  <a:close/>
                </a:path>
              </a:pathLst>
            </a:custGeom>
            <a:solidFill>
              <a:schemeClr val="accent5"/>
            </a:solidFill>
          </p:spPr>
          <p:txBody>
            <a:bodyPr wrap="square" lIns="0" tIns="0" rIns="0" bIns="0" rtlCol="0"/>
            <a:lstStyle/>
            <a:p>
              <a:endParaRPr/>
            </a:p>
          </p:txBody>
        </p:sp>
        <p:sp>
          <p:nvSpPr>
            <p:cNvPr id="17" name="object 16"/>
            <p:cNvSpPr/>
            <p:nvPr userDrawn="1"/>
          </p:nvSpPr>
          <p:spPr>
            <a:xfrm>
              <a:off x="0" y="945158"/>
              <a:ext cx="1782233" cy="1799301"/>
            </a:xfrm>
            <a:custGeom>
              <a:avLst/>
              <a:gdLst/>
              <a:ahLst/>
              <a:cxnLst/>
              <a:rect l="l" t="t" r="r" b="b"/>
              <a:pathLst>
                <a:path w="1524000" h="1631950">
                  <a:moveTo>
                    <a:pt x="0" y="1631480"/>
                  </a:moveTo>
                  <a:lnTo>
                    <a:pt x="1524000" y="1631480"/>
                  </a:lnTo>
                  <a:lnTo>
                    <a:pt x="1524000" y="0"/>
                  </a:lnTo>
                  <a:lnTo>
                    <a:pt x="0" y="0"/>
                  </a:lnTo>
                  <a:lnTo>
                    <a:pt x="0" y="1631480"/>
                  </a:lnTo>
                  <a:close/>
                </a:path>
              </a:pathLst>
            </a:custGeom>
            <a:solidFill>
              <a:schemeClr val="accent6"/>
            </a:solidFill>
          </p:spPr>
          <p:txBody>
            <a:bodyPr wrap="square" lIns="0" tIns="0" rIns="0" bIns="0" rtlCol="0"/>
            <a:lstStyle/>
            <a:p>
              <a:endParaRPr/>
            </a:p>
          </p:txBody>
        </p:sp>
      </p:grpSp>
      <p:pic>
        <p:nvPicPr>
          <p:cNvPr id="18" name="Picture 17" descr="Ashurst_Logo_RGB_300dpi.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72788" y="6469081"/>
            <a:ext cx="1385383" cy="466617"/>
          </a:xfrm>
          <a:prstGeom prst="rect">
            <a:avLst/>
          </a:prstGeom>
        </p:spPr>
      </p:pic>
      <p:sp>
        <p:nvSpPr>
          <p:cNvPr id="23" name="AshurstDocumentID"/>
          <p:cNvSpPr>
            <a:spLocks noGrp="1"/>
          </p:cNvSpPr>
          <p:nvPr>
            <p:ph type="body" sz="quarter" idx="11"/>
          </p:nvPr>
        </p:nvSpPr>
        <p:spPr>
          <a:xfrm>
            <a:off x="2052000" y="6228000"/>
            <a:ext cx="2711450" cy="177109"/>
          </a:xfrm>
        </p:spPr>
        <p:txBody>
          <a:bodyPr>
            <a:normAutofit/>
          </a:bodyPr>
          <a:lstStyle>
            <a:lvl1pPr marL="0" indent="0">
              <a:buNone/>
              <a:defRPr sz="800">
                <a:solidFill>
                  <a:schemeClr val="bg1"/>
                </a:solidFill>
              </a:defRPr>
            </a:lvl1pPr>
          </a:lstStyle>
          <a:p>
            <a:pPr lvl="0"/>
            <a:endParaRPr lang="en-AU" dirty="0"/>
          </a:p>
        </p:txBody>
      </p:sp>
      <p:sp>
        <p:nvSpPr>
          <p:cNvPr id="24" name="AshurstCopyright"/>
          <p:cNvSpPr>
            <a:spLocks noGrp="1"/>
          </p:cNvSpPr>
          <p:nvPr>
            <p:ph type="body" sz="quarter" idx="12"/>
          </p:nvPr>
        </p:nvSpPr>
        <p:spPr>
          <a:xfrm>
            <a:off x="2052000" y="6480000"/>
            <a:ext cx="2710800" cy="176400"/>
          </a:xfrm>
          <a:solidFill>
            <a:schemeClr val="accent4"/>
          </a:solidFill>
        </p:spPr>
        <p:txBody>
          <a:bodyPr>
            <a:normAutofit/>
          </a:bodyPr>
          <a:lstStyle>
            <a:lvl1pPr marL="0" indent="0">
              <a:buNone/>
              <a:defRPr sz="800">
                <a:solidFill>
                  <a:schemeClr val="bg1"/>
                </a:solidFill>
              </a:defRPr>
            </a:lvl1pPr>
          </a:lstStyle>
          <a:p>
            <a:endParaRPr lang="en-AU" sz="800" dirty="0">
              <a:solidFill>
                <a:schemeClr val="bg1"/>
              </a:solidFill>
            </a:endParaRPr>
          </a:p>
        </p:txBody>
      </p:sp>
    </p:spTree>
    <p:extLst>
      <p:ext uri="{BB962C8B-B14F-4D97-AF65-F5344CB8AC3E}">
        <p14:creationId xmlns:p14="http://schemas.microsoft.com/office/powerpoint/2010/main" val="263713158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rint)">
    <p:spTree>
      <p:nvGrpSpPr>
        <p:cNvPr id="1" name=""/>
        <p:cNvGrpSpPr/>
        <p:nvPr/>
      </p:nvGrpSpPr>
      <p:grpSpPr>
        <a:xfrm>
          <a:off x="0" y="0"/>
          <a:ext cx="0" cy="0"/>
          <a:chOff x="0" y="0"/>
          <a:chExt cx="0" cy="0"/>
        </a:xfrm>
      </p:grpSpPr>
      <p:sp>
        <p:nvSpPr>
          <p:cNvPr id="4" name="Footer Placeholder 3"/>
          <p:cNvSpPr>
            <a:spLocks noGrp="1"/>
          </p:cNvSpPr>
          <p:nvPr>
            <p:ph type="ftr" sz="quarter" idx="16"/>
          </p:nvPr>
        </p:nvSpPr>
        <p:spPr/>
        <p:txBody>
          <a:bodyPr/>
          <a:lstStyle/>
          <a:p>
            <a:endParaRPr lang="en-AU" dirty="0"/>
          </a:p>
        </p:txBody>
      </p:sp>
      <p:sp>
        <p:nvSpPr>
          <p:cNvPr id="3" name="Slide Number Placeholder 2"/>
          <p:cNvSpPr>
            <a:spLocks noGrp="1"/>
          </p:cNvSpPr>
          <p:nvPr>
            <p:ph type="sldNum" sz="quarter" idx="15"/>
          </p:nvPr>
        </p:nvSpPr>
        <p:spPr/>
        <p:txBody>
          <a:bodyPr/>
          <a:lstStyle/>
          <a:p>
            <a:fld id="{78AAED0A-8D62-48A3-968E-DED8D1955AF0}" type="slidenum">
              <a:rPr lang="en-AU" smtClean="0"/>
              <a:pPr/>
              <a:t>‹#›</a:t>
            </a:fld>
            <a:endParaRPr lang="en-AU" dirty="0"/>
          </a:p>
        </p:txBody>
      </p:sp>
      <p:sp>
        <p:nvSpPr>
          <p:cNvPr id="7" name="Text Placeholder 12"/>
          <p:cNvSpPr>
            <a:spLocks noGrp="1"/>
          </p:cNvSpPr>
          <p:nvPr>
            <p:ph type="body" sz="quarter" idx="13" hasCustomPrompt="1"/>
          </p:nvPr>
        </p:nvSpPr>
        <p:spPr>
          <a:xfrm>
            <a:off x="846000" y="1393200"/>
            <a:ext cx="9000000" cy="238125"/>
          </a:xfrm>
          <a:prstGeom prst="rect">
            <a:avLst/>
          </a:prstGeom>
        </p:spPr>
        <p:txBody>
          <a:bodyPr>
            <a:noAutofit/>
          </a:bodyPr>
          <a:lstStyle>
            <a:lvl1pPr marL="0" indent="0">
              <a:buNone/>
              <a:defRPr sz="1100" b="1" cap="all" baseline="0">
                <a:solidFill>
                  <a:schemeClr val="tx2"/>
                </a:solidFill>
                <a:latin typeface="Verdana" panose="020B0604030504040204" pitchFamily="34" charset="0"/>
              </a:defRPr>
            </a:lvl1pPr>
          </a:lstStyle>
          <a:p>
            <a:pPr lvl="0"/>
            <a:r>
              <a:rPr lang="en-AU" dirty="0" smtClean="0"/>
              <a:t>Click to add sub-title</a:t>
            </a:r>
          </a:p>
        </p:txBody>
      </p:sp>
      <p:sp>
        <p:nvSpPr>
          <p:cNvPr id="6" name="Title 1"/>
          <p:cNvSpPr>
            <a:spLocks noGrp="1"/>
          </p:cNvSpPr>
          <p:nvPr>
            <p:ph type="title"/>
          </p:nvPr>
        </p:nvSpPr>
        <p:spPr>
          <a:xfrm>
            <a:off x="846000" y="864000"/>
            <a:ext cx="9000000" cy="396000"/>
          </a:xfrm>
        </p:spPr>
        <p:txBody>
          <a:bodyPr/>
          <a:lstStyle>
            <a:lvl1pPr>
              <a:lnSpc>
                <a:spcPct val="114000"/>
              </a:lnSpc>
              <a:defRPr/>
            </a:lvl1pPr>
          </a:lstStyle>
          <a:p>
            <a:endParaRPr lang="en-AU" dirty="0"/>
          </a:p>
        </p:txBody>
      </p:sp>
    </p:spTree>
    <p:extLst>
      <p:ext uri="{BB962C8B-B14F-4D97-AF65-F5344CB8AC3E}">
        <p14:creationId xmlns:p14="http://schemas.microsoft.com/office/powerpoint/2010/main" val="33714925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000" y="1760400"/>
            <a:ext cx="9036000" cy="4534831"/>
          </a:xfrm>
        </p:spPr>
        <p:txBody>
          <a:bodyPr>
            <a:noAutofit/>
          </a:bodyPr>
          <a:lstStyle>
            <a:lvl1pPr>
              <a:lnSpc>
                <a:spcPct val="100000"/>
              </a:lnSpc>
              <a:defRPr sz="1800"/>
            </a:lvl1pPr>
            <a:lvl2pPr>
              <a:lnSpc>
                <a:spcPct val="100000"/>
              </a:lnSpc>
              <a:defRPr sz="1800"/>
            </a:lvl2pPr>
            <a:lvl3pPr>
              <a:lnSpc>
                <a:spcPct val="100000"/>
              </a:lnSpc>
              <a:defRPr sz="1600"/>
            </a:lvl3pPr>
            <a:lvl4pPr>
              <a:lnSpc>
                <a:spcPct val="100000"/>
              </a:lnSpc>
              <a:defRPr sz="1600"/>
            </a:lvl4pPr>
            <a:lvl5pPr>
              <a:lnSpc>
                <a:spcPct val="100000"/>
              </a:lnSpc>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Footer Placeholder 6"/>
          <p:cNvSpPr>
            <a:spLocks noGrp="1"/>
          </p:cNvSpPr>
          <p:nvPr>
            <p:ph type="ftr" sz="quarter" idx="10"/>
          </p:nvPr>
        </p:nvSpPr>
        <p:spPr/>
        <p:txBody>
          <a:bodyPr/>
          <a:lstStyle/>
          <a:p>
            <a:r>
              <a:rPr lang="en-AU" smtClean="0"/>
              <a:t>The implications of Brisbane Youth Service Inc v Beven for CLCs</a:t>
            </a:r>
            <a:endParaRPr lang="en-AU" dirty="0"/>
          </a:p>
        </p:txBody>
      </p:sp>
      <p:sp>
        <p:nvSpPr>
          <p:cNvPr id="8" name="Slide Number Placeholder 7"/>
          <p:cNvSpPr>
            <a:spLocks noGrp="1"/>
          </p:cNvSpPr>
          <p:nvPr>
            <p:ph type="sldNum" sz="quarter" idx="11"/>
          </p:nvPr>
        </p:nvSpPr>
        <p:spPr>
          <a:xfrm>
            <a:off x="828000" y="7057231"/>
            <a:ext cx="258700" cy="252631"/>
          </a:xfrm>
        </p:spPr>
        <p:txBody>
          <a:bodyPr/>
          <a:lstStyle/>
          <a:p>
            <a:fld id="{26A49D9D-4881-4977-B9A1-BE4F9A1C9D28}" type="slidenum">
              <a:rPr lang="en-AU" smtClean="0"/>
              <a:pPr/>
              <a:t>‹#›</a:t>
            </a:fld>
            <a:endParaRPr lang="en-AU" dirty="0"/>
          </a:p>
        </p:txBody>
      </p:sp>
      <p:sp>
        <p:nvSpPr>
          <p:cNvPr id="13" name="Text Placeholder 12"/>
          <p:cNvSpPr>
            <a:spLocks noGrp="1"/>
          </p:cNvSpPr>
          <p:nvPr>
            <p:ph type="body" sz="quarter" idx="12" hasCustomPrompt="1"/>
          </p:nvPr>
        </p:nvSpPr>
        <p:spPr>
          <a:xfrm>
            <a:off x="828000" y="1036638"/>
            <a:ext cx="9036000" cy="228600"/>
          </a:xfrm>
        </p:spPr>
        <p:txBody>
          <a:bodyPr>
            <a:noAutofit/>
          </a:bodyPr>
          <a:lstStyle>
            <a:lvl1pPr marL="0" indent="0">
              <a:buNone/>
              <a:defRPr sz="1300" b="1" cap="all" baseline="0">
                <a:solidFill>
                  <a:schemeClr val="tx2"/>
                </a:solidFill>
                <a:latin typeface="+mj-lt"/>
              </a:defRPr>
            </a:lvl1pPr>
          </a:lstStyle>
          <a:p>
            <a:pPr lvl="0"/>
            <a:r>
              <a:rPr lang="en-AU" dirty="0" smtClean="0"/>
              <a:t>Click to add sub-title</a:t>
            </a:r>
          </a:p>
        </p:txBody>
      </p:sp>
      <p:sp>
        <p:nvSpPr>
          <p:cNvPr id="9" name="object 15"/>
          <p:cNvSpPr/>
          <p:nvPr userDrawn="1"/>
        </p:nvSpPr>
        <p:spPr>
          <a:xfrm>
            <a:off x="828000" y="1359439"/>
            <a:ext cx="9036000" cy="0"/>
          </a:xfrm>
          <a:custGeom>
            <a:avLst/>
            <a:gdLst/>
            <a:ahLst/>
            <a:cxnLst/>
            <a:rect l="l" t="t" r="r" b="b"/>
            <a:pathLst>
              <a:path w="7708900">
                <a:moveTo>
                  <a:pt x="0" y="0"/>
                </a:moveTo>
                <a:lnTo>
                  <a:pt x="7708506" y="0"/>
                </a:lnTo>
              </a:path>
            </a:pathLst>
          </a:custGeom>
          <a:ln w="3175">
            <a:solidFill>
              <a:schemeClr val="tx1"/>
            </a:solidFill>
          </a:ln>
        </p:spPr>
        <p:txBody>
          <a:bodyPr wrap="square" lIns="0" tIns="0" rIns="0" bIns="0" rtlCol="0"/>
          <a:lstStyle/>
          <a:p>
            <a:endParaRPr/>
          </a:p>
        </p:txBody>
      </p:sp>
      <p:sp>
        <p:nvSpPr>
          <p:cNvPr id="4" name="Title 3"/>
          <p:cNvSpPr>
            <a:spLocks noGrp="1"/>
          </p:cNvSpPr>
          <p:nvPr>
            <p:ph type="title"/>
          </p:nvPr>
        </p:nvSpPr>
        <p:spPr/>
        <p:txBody>
          <a:bodyPr/>
          <a:lstStyle/>
          <a:p>
            <a:r>
              <a:rPr lang="en-US" dirty="0" smtClean="0"/>
              <a:t>Click to edit Master title style</a:t>
            </a:r>
            <a:endParaRPr lang="en-AU" dirty="0"/>
          </a:p>
        </p:txBody>
      </p:sp>
    </p:spTree>
    <p:extLst>
      <p:ext uri="{BB962C8B-B14F-4D97-AF65-F5344CB8AC3E}">
        <p14:creationId xmlns:p14="http://schemas.microsoft.com/office/powerpoint/2010/main" val="29453488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ver with landscape image">
    <p:spTree>
      <p:nvGrpSpPr>
        <p:cNvPr id="1" name=""/>
        <p:cNvGrpSpPr/>
        <p:nvPr/>
      </p:nvGrpSpPr>
      <p:grpSpPr>
        <a:xfrm>
          <a:off x="0" y="0"/>
          <a:ext cx="0" cy="0"/>
          <a:chOff x="0" y="0"/>
          <a:chExt cx="0" cy="0"/>
        </a:xfrm>
      </p:grpSpPr>
      <p:sp>
        <p:nvSpPr>
          <p:cNvPr id="29" name="Text Placeholder 28"/>
          <p:cNvSpPr>
            <a:spLocks noGrp="1"/>
          </p:cNvSpPr>
          <p:nvPr>
            <p:ph type="body" sz="quarter" idx="11" hasCustomPrompt="1"/>
          </p:nvPr>
        </p:nvSpPr>
        <p:spPr>
          <a:xfrm>
            <a:off x="828000" y="5363043"/>
            <a:ext cx="3350267" cy="304800"/>
          </a:xfrm>
        </p:spPr>
        <p:txBody>
          <a:bodyPr>
            <a:noAutofit/>
          </a:bodyPr>
          <a:lstStyle>
            <a:lvl1pPr marL="0" indent="0">
              <a:lnSpc>
                <a:spcPct val="100000"/>
              </a:lnSpc>
              <a:spcAft>
                <a:spcPts val="0"/>
              </a:spcAft>
              <a:buFont typeface="Arial" panose="020B0604020202020204" pitchFamily="34" charset="0"/>
              <a:buNone/>
              <a:defRPr sz="1300" b="1" cap="all" baseline="0">
                <a:solidFill>
                  <a:schemeClr val="tx2"/>
                </a:solidFill>
                <a:latin typeface="+mj-lt"/>
              </a:defRPr>
            </a:lvl1pPr>
          </a:lstStyle>
          <a:p>
            <a:pPr lvl="0"/>
            <a:r>
              <a:rPr lang="en-AU" dirty="0" smtClean="0"/>
              <a:t>CLICK TO ADD SUB-TITLE</a:t>
            </a:r>
          </a:p>
        </p:txBody>
      </p:sp>
      <p:sp>
        <p:nvSpPr>
          <p:cNvPr id="25" name="Picture Placeholder 24"/>
          <p:cNvSpPr>
            <a:spLocks noGrp="1"/>
          </p:cNvSpPr>
          <p:nvPr>
            <p:ph type="pic" sz="quarter" idx="10"/>
          </p:nvPr>
        </p:nvSpPr>
        <p:spPr>
          <a:xfrm>
            <a:off x="5049838" y="3871913"/>
            <a:ext cx="5643562" cy="3689350"/>
          </a:xfrm>
        </p:spPr>
        <p:txBody>
          <a:bodyPr/>
          <a:lstStyle>
            <a:lvl1pPr marL="0" indent="0">
              <a:buNone/>
              <a:defRPr/>
            </a:lvl1pPr>
          </a:lstStyle>
          <a:p>
            <a:endParaRPr lang="en-AU" dirty="0"/>
          </a:p>
        </p:txBody>
      </p:sp>
      <p:sp>
        <p:nvSpPr>
          <p:cNvPr id="2" name="Title 1"/>
          <p:cNvSpPr>
            <a:spLocks noGrp="1"/>
          </p:cNvSpPr>
          <p:nvPr>
            <p:ph type="title" hasCustomPrompt="1"/>
          </p:nvPr>
        </p:nvSpPr>
        <p:spPr>
          <a:xfrm>
            <a:off x="828000" y="4680000"/>
            <a:ext cx="3339234" cy="493200"/>
          </a:xfrm>
        </p:spPr>
        <p:txBody>
          <a:bodyPr anchor="b" anchorCtr="0"/>
          <a:lstStyle>
            <a:lvl1pPr>
              <a:lnSpc>
                <a:spcPct val="100000"/>
              </a:lnSpc>
              <a:defRPr sz="3200"/>
            </a:lvl1pPr>
          </a:lstStyle>
          <a:p>
            <a:r>
              <a:rPr lang="en-US" dirty="0" smtClean="0"/>
              <a:t>Click to add title</a:t>
            </a:r>
            <a:endParaRPr lang="en-AU" dirty="0"/>
          </a:p>
        </p:txBody>
      </p:sp>
      <p:grpSp>
        <p:nvGrpSpPr>
          <p:cNvPr id="4" name="Group 3"/>
          <p:cNvGrpSpPr/>
          <p:nvPr userDrawn="1"/>
        </p:nvGrpSpPr>
        <p:grpSpPr>
          <a:xfrm>
            <a:off x="0" y="0"/>
            <a:ext cx="10693400" cy="3780632"/>
            <a:chOff x="0" y="0"/>
            <a:chExt cx="10693400" cy="3780632"/>
          </a:xfrm>
        </p:grpSpPr>
        <p:sp>
          <p:nvSpPr>
            <p:cNvPr id="6" name="object 3"/>
            <p:cNvSpPr/>
            <p:nvPr userDrawn="1"/>
          </p:nvSpPr>
          <p:spPr>
            <a:xfrm>
              <a:off x="2079272" y="1890316"/>
              <a:ext cx="891117" cy="1799301"/>
            </a:xfrm>
            <a:custGeom>
              <a:avLst/>
              <a:gdLst/>
              <a:ahLst/>
              <a:cxnLst/>
              <a:rect l="l" t="t" r="r" b="b"/>
              <a:pathLst>
                <a:path w="762000" h="1631950">
                  <a:moveTo>
                    <a:pt x="762000" y="1631480"/>
                  </a:moveTo>
                  <a:lnTo>
                    <a:pt x="0" y="1631480"/>
                  </a:lnTo>
                  <a:lnTo>
                    <a:pt x="0" y="0"/>
                  </a:lnTo>
                  <a:lnTo>
                    <a:pt x="762000" y="0"/>
                  </a:lnTo>
                  <a:lnTo>
                    <a:pt x="762000" y="1631480"/>
                  </a:lnTo>
                  <a:close/>
                </a:path>
              </a:pathLst>
            </a:custGeom>
            <a:solidFill>
              <a:schemeClr val="accent6"/>
            </a:solidFill>
          </p:spPr>
          <p:txBody>
            <a:bodyPr wrap="square" lIns="0" tIns="0" rIns="0" bIns="0" rtlCol="0"/>
            <a:lstStyle/>
            <a:p>
              <a:endParaRPr/>
            </a:p>
          </p:txBody>
        </p:sp>
        <p:sp>
          <p:nvSpPr>
            <p:cNvPr id="7" name="object 4"/>
            <p:cNvSpPr/>
            <p:nvPr userDrawn="1"/>
          </p:nvSpPr>
          <p:spPr>
            <a:xfrm>
              <a:off x="2970389" y="2835473"/>
              <a:ext cx="1782233" cy="854143"/>
            </a:xfrm>
            <a:custGeom>
              <a:avLst/>
              <a:gdLst/>
              <a:ahLst/>
              <a:cxnLst/>
              <a:rect l="l" t="t" r="r" b="b"/>
              <a:pathLst>
                <a:path w="1524000" h="774700">
                  <a:moveTo>
                    <a:pt x="1524000" y="0"/>
                  </a:moveTo>
                  <a:lnTo>
                    <a:pt x="0" y="0"/>
                  </a:lnTo>
                  <a:lnTo>
                    <a:pt x="0" y="774230"/>
                  </a:lnTo>
                  <a:lnTo>
                    <a:pt x="1524000" y="774230"/>
                  </a:lnTo>
                  <a:lnTo>
                    <a:pt x="1524000" y="0"/>
                  </a:lnTo>
                  <a:close/>
                </a:path>
              </a:pathLst>
            </a:custGeom>
            <a:solidFill>
              <a:schemeClr val="accent5"/>
            </a:solidFill>
          </p:spPr>
          <p:txBody>
            <a:bodyPr wrap="square" lIns="0" tIns="0" rIns="0" bIns="0" rtlCol="0"/>
            <a:lstStyle/>
            <a:p>
              <a:endParaRPr/>
            </a:p>
          </p:txBody>
        </p:sp>
        <p:grpSp>
          <p:nvGrpSpPr>
            <p:cNvPr id="3" name="Group 2"/>
            <p:cNvGrpSpPr/>
            <p:nvPr userDrawn="1"/>
          </p:nvGrpSpPr>
          <p:grpSpPr>
            <a:xfrm>
              <a:off x="0" y="3780632"/>
              <a:ext cx="10693400" cy="0"/>
              <a:chOff x="0" y="3780632"/>
              <a:chExt cx="10693400" cy="0"/>
            </a:xfrm>
          </p:grpSpPr>
          <p:sp>
            <p:nvSpPr>
              <p:cNvPr id="8" name="object 6"/>
              <p:cNvSpPr/>
              <p:nvPr userDrawn="1"/>
            </p:nvSpPr>
            <p:spPr>
              <a:xfrm>
                <a:off x="0" y="3780632"/>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9" name="object 7"/>
              <p:cNvSpPr/>
              <p:nvPr userDrawn="1"/>
            </p:nvSpPr>
            <p:spPr>
              <a:xfrm>
                <a:off x="1782233" y="3780632"/>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0" name="object 8"/>
              <p:cNvSpPr/>
              <p:nvPr userDrawn="1"/>
            </p:nvSpPr>
            <p:spPr>
              <a:xfrm>
                <a:off x="2079272" y="3780632"/>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1" name="object 9"/>
              <p:cNvSpPr/>
              <p:nvPr userDrawn="1"/>
            </p:nvSpPr>
            <p:spPr>
              <a:xfrm>
                <a:off x="2970389" y="3780632"/>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2" name="object 10"/>
              <p:cNvSpPr/>
              <p:nvPr userDrawn="1"/>
            </p:nvSpPr>
            <p:spPr>
              <a:xfrm>
                <a:off x="4752622" y="3780632"/>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3" name="object 11"/>
              <p:cNvSpPr/>
              <p:nvPr userDrawn="1"/>
            </p:nvSpPr>
            <p:spPr>
              <a:xfrm>
                <a:off x="5049661" y="3780632"/>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4" name="object 12"/>
              <p:cNvSpPr/>
              <p:nvPr userDrawn="1"/>
            </p:nvSpPr>
            <p:spPr>
              <a:xfrm>
                <a:off x="5940778" y="3780632"/>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5" name="object 13"/>
              <p:cNvSpPr/>
              <p:nvPr userDrawn="1"/>
            </p:nvSpPr>
            <p:spPr>
              <a:xfrm>
                <a:off x="7723011" y="3780632"/>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6" name="object 14"/>
              <p:cNvSpPr/>
              <p:nvPr userDrawn="1"/>
            </p:nvSpPr>
            <p:spPr>
              <a:xfrm>
                <a:off x="8020050" y="3780632"/>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7" name="object 15"/>
              <p:cNvSpPr/>
              <p:nvPr userDrawn="1"/>
            </p:nvSpPr>
            <p:spPr>
              <a:xfrm>
                <a:off x="8911167" y="3780632"/>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grpSp>
        <p:sp>
          <p:nvSpPr>
            <p:cNvPr id="20" name="object 18"/>
            <p:cNvSpPr/>
            <p:nvPr userDrawn="1"/>
          </p:nvSpPr>
          <p:spPr>
            <a:xfrm>
              <a:off x="0" y="0"/>
              <a:ext cx="2079272" cy="3689616"/>
            </a:xfrm>
            <a:custGeom>
              <a:avLst/>
              <a:gdLst/>
              <a:ahLst/>
              <a:cxnLst/>
              <a:rect l="l" t="t" r="r" b="b"/>
              <a:pathLst>
                <a:path w="1778000" h="3346450">
                  <a:moveTo>
                    <a:pt x="0" y="3345980"/>
                  </a:moveTo>
                  <a:lnTo>
                    <a:pt x="1778000" y="3345980"/>
                  </a:lnTo>
                  <a:lnTo>
                    <a:pt x="1778000" y="0"/>
                  </a:lnTo>
                  <a:lnTo>
                    <a:pt x="0" y="0"/>
                  </a:lnTo>
                  <a:lnTo>
                    <a:pt x="0" y="3345980"/>
                  </a:lnTo>
                  <a:close/>
                </a:path>
              </a:pathLst>
            </a:custGeom>
            <a:solidFill>
              <a:schemeClr val="accent4"/>
            </a:solidFill>
          </p:spPr>
          <p:txBody>
            <a:bodyPr wrap="square" lIns="0" tIns="0" rIns="0" bIns="0" rtlCol="0"/>
            <a:lstStyle/>
            <a:p>
              <a:endParaRPr/>
            </a:p>
          </p:txBody>
        </p:sp>
        <p:pic>
          <p:nvPicPr>
            <p:cNvPr id="21" name="Picture 20" descr="Ashurst_Logo_RGB_300dpi.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72041" y="814776"/>
              <a:ext cx="1385383" cy="466617"/>
            </a:xfrm>
            <a:prstGeom prst="rect">
              <a:avLst/>
            </a:prstGeom>
          </p:spPr>
        </p:pic>
      </p:grpSp>
    </p:spTree>
    <p:extLst>
      <p:ext uri="{BB962C8B-B14F-4D97-AF65-F5344CB8AC3E}">
        <p14:creationId xmlns:p14="http://schemas.microsoft.com/office/powerpoint/2010/main" val="3274154752"/>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ver with portrait image">
    <p:spTree>
      <p:nvGrpSpPr>
        <p:cNvPr id="1" name=""/>
        <p:cNvGrpSpPr/>
        <p:nvPr/>
      </p:nvGrpSpPr>
      <p:grpSpPr>
        <a:xfrm>
          <a:off x="0" y="0"/>
          <a:ext cx="0" cy="0"/>
          <a:chOff x="0" y="0"/>
          <a:chExt cx="0" cy="0"/>
        </a:xfrm>
      </p:grpSpPr>
      <p:sp>
        <p:nvSpPr>
          <p:cNvPr id="24" name="Picture Placeholder 23"/>
          <p:cNvSpPr>
            <a:spLocks noGrp="1"/>
          </p:cNvSpPr>
          <p:nvPr>
            <p:ph type="pic" sz="quarter" idx="13"/>
          </p:nvPr>
        </p:nvSpPr>
        <p:spPr>
          <a:xfrm>
            <a:off x="5940425" y="1981199"/>
            <a:ext cx="4752000" cy="5580064"/>
          </a:xfrm>
        </p:spPr>
        <p:txBody>
          <a:bodyPr/>
          <a:lstStyle>
            <a:lvl1pPr marL="0" indent="0">
              <a:buNone/>
              <a:defRPr/>
            </a:lvl1pPr>
          </a:lstStyle>
          <a:p>
            <a:endParaRPr lang="en-AU" dirty="0"/>
          </a:p>
        </p:txBody>
      </p:sp>
      <p:sp>
        <p:nvSpPr>
          <p:cNvPr id="25" name="Title 24"/>
          <p:cNvSpPr>
            <a:spLocks noGrp="1"/>
          </p:cNvSpPr>
          <p:nvPr>
            <p:ph type="title" hasCustomPrompt="1"/>
          </p:nvPr>
        </p:nvSpPr>
        <p:spPr>
          <a:xfrm>
            <a:off x="828000" y="4680002"/>
            <a:ext cx="4370500" cy="492443"/>
          </a:xfrm>
        </p:spPr>
        <p:txBody>
          <a:bodyPr wrap="square" lIns="0" tIns="0" rIns="0" bIns="0" anchor="b" anchorCtr="0">
            <a:noAutofit/>
          </a:bodyPr>
          <a:lstStyle>
            <a:lvl1pPr algn="l">
              <a:lnSpc>
                <a:spcPct val="100000"/>
              </a:lnSpc>
              <a:defRPr sz="3200" baseline="0">
                <a:solidFill>
                  <a:schemeClr val="tx1"/>
                </a:solidFill>
              </a:defRPr>
            </a:lvl1pPr>
          </a:lstStyle>
          <a:p>
            <a:r>
              <a:rPr lang="en-US" dirty="0" smtClean="0"/>
              <a:t>Click to add title</a:t>
            </a:r>
            <a:endParaRPr lang="en-AU" dirty="0"/>
          </a:p>
        </p:txBody>
      </p:sp>
      <p:sp>
        <p:nvSpPr>
          <p:cNvPr id="26" name="Text Placeholder 28"/>
          <p:cNvSpPr>
            <a:spLocks noGrp="1"/>
          </p:cNvSpPr>
          <p:nvPr>
            <p:ph type="body" sz="quarter" idx="11" hasCustomPrompt="1"/>
          </p:nvPr>
        </p:nvSpPr>
        <p:spPr>
          <a:xfrm>
            <a:off x="828000" y="5363043"/>
            <a:ext cx="4370500" cy="246388"/>
          </a:xfrm>
        </p:spPr>
        <p:txBody>
          <a:bodyPr>
            <a:noAutofit/>
          </a:bodyPr>
          <a:lstStyle>
            <a:lvl1pPr marL="0" indent="0">
              <a:spcAft>
                <a:spcPts val="0"/>
              </a:spcAft>
              <a:buFont typeface="Arial" panose="020B0604020202020204" pitchFamily="34" charset="0"/>
              <a:buNone/>
              <a:defRPr sz="1300" b="1" cap="all" baseline="0">
                <a:solidFill>
                  <a:schemeClr val="tx2"/>
                </a:solidFill>
                <a:latin typeface="+mj-lt"/>
              </a:defRPr>
            </a:lvl1pPr>
          </a:lstStyle>
          <a:p>
            <a:pPr lvl="0"/>
            <a:r>
              <a:rPr lang="en-AU" dirty="0" smtClean="0"/>
              <a:t>CLICK TO ADD SUB-TITLE</a:t>
            </a:r>
          </a:p>
        </p:txBody>
      </p:sp>
      <p:grpSp>
        <p:nvGrpSpPr>
          <p:cNvPr id="3" name="Group 2"/>
          <p:cNvGrpSpPr/>
          <p:nvPr userDrawn="1"/>
        </p:nvGrpSpPr>
        <p:grpSpPr>
          <a:xfrm>
            <a:off x="0" y="0"/>
            <a:ext cx="10693400" cy="3779301"/>
            <a:chOff x="0" y="0"/>
            <a:chExt cx="10693400" cy="3779301"/>
          </a:xfrm>
        </p:grpSpPr>
        <p:sp>
          <p:nvSpPr>
            <p:cNvPr id="8" name="object 2"/>
            <p:cNvSpPr/>
            <p:nvPr/>
          </p:nvSpPr>
          <p:spPr>
            <a:xfrm>
              <a:off x="2972012" y="945158"/>
              <a:ext cx="1782233" cy="854143"/>
            </a:xfrm>
            <a:custGeom>
              <a:avLst/>
              <a:gdLst/>
              <a:ahLst/>
              <a:cxnLst/>
              <a:rect l="l" t="t" r="r" b="b"/>
              <a:pathLst>
                <a:path w="1524000" h="774700">
                  <a:moveTo>
                    <a:pt x="1524000" y="774230"/>
                  </a:moveTo>
                  <a:lnTo>
                    <a:pt x="0" y="774230"/>
                  </a:lnTo>
                  <a:lnTo>
                    <a:pt x="0" y="0"/>
                  </a:lnTo>
                  <a:lnTo>
                    <a:pt x="1524000" y="0"/>
                  </a:lnTo>
                  <a:lnTo>
                    <a:pt x="1524000" y="774230"/>
                  </a:lnTo>
                  <a:close/>
                </a:path>
              </a:pathLst>
            </a:custGeom>
            <a:solidFill>
              <a:schemeClr val="accent6"/>
            </a:solidFill>
            <a:ln>
              <a:noFill/>
            </a:ln>
          </p:spPr>
          <p:txBody>
            <a:bodyPr wrap="square" lIns="0" tIns="0" rIns="0" bIns="0" rtlCol="0"/>
            <a:lstStyle/>
            <a:p>
              <a:endParaRPr/>
            </a:p>
          </p:txBody>
        </p:sp>
        <p:sp>
          <p:nvSpPr>
            <p:cNvPr id="9" name="object 3"/>
            <p:cNvSpPr/>
            <p:nvPr/>
          </p:nvSpPr>
          <p:spPr>
            <a:xfrm>
              <a:off x="4752000" y="1980000"/>
              <a:ext cx="1188156" cy="1799301"/>
            </a:xfrm>
            <a:custGeom>
              <a:avLst/>
              <a:gdLst/>
              <a:ahLst/>
              <a:cxnLst/>
              <a:rect l="l" t="t" r="r" b="b"/>
              <a:pathLst>
                <a:path w="1016000" h="1631950">
                  <a:moveTo>
                    <a:pt x="1016000" y="0"/>
                  </a:moveTo>
                  <a:lnTo>
                    <a:pt x="0" y="0"/>
                  </a:lnTo>
                  <a:lnTo>
                    <a:pt x="0" y="1631480"/>
                  </a:lnTo>
                  <a:lnTo>
                    <a:pt x="1016000" y="1631480"/>
                  </a:lnTo>
                  <a:lnTo>
                    <a:pt x="1016000" y="0"/>
                  </a:lnTo>
                  <a:close/>
                </a:path>
              </a:pathLst>
            </a:custGeom>
            <a:solidFill>
              <a:schemeClr val="accent5"/>
            </a:solidFill>
          </p:spPr>
          <p:txBody>
            <a:bodyPr wrap="square" lIns="0" tIns="0" rIns="0" bIns="0" rtlCol="0"/>
            <a:lstStyle/>
            <a:p>
              <a:endParaRPr/>
            </a:p>
          </p:txBody>
        </p:sp>
        <p:grpSp>
          <p:nvGrpSpPr>
            <p:cNvPr id="4" name="Group 3"/>
            <p:cNvGrpSpPr/>
            <p:nvPr userDrawn="1"/>
          </p:nvGrpSpPr>
          <p:grpSpPr>
            <a:xfrm>
              <a:off x="0" y="1890316"/>
              <a:ext cx="10693400" cy="0"/>
              <a:chOff x="0" y="1890316"/>
              <a:chExt cx="10693400" cy="0"/>
            </a:xfrm>
          </p:grpSpPr>
          <p:sp>
            <p:nvSpPr>
              <p:cNvPr id="12" name="object 5"/>
              <p:cNvSpPr/>
              <p:nvPr/>
            </p:nvSpPr>
            <p:spPr>
              <a:xfrm>
                <a:off x="0"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3" name="object 6"/>
              <p:cNvSpPr/>
              <p:nvPr/>
            </p:nvSpPr>
            <p:spPr>
              <a:xfrm>
                <a:off x="1782233" y="189031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4" name="object 7"/>
              <p:cNvSpPr/>
              <p:nvPr/>
            </p:nvSpPr>
            <p:spPr>
              <a:xfrm>
                <a:off x="2079272" y="189031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5" name="object 8"/>
              <p:cNvSpPr/>
              <p:nvPr/>
            </p:nvSpPr>
            <p:spPr>
              <a:xfrm>
                <a:off x="2970389"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6" name="object 9"/>
              <p:cNvSpPr/>
              <p:nvPr/>
            </p:nvSpPr>
            <p:spPr>
              <a:xfrm>
                <a:off x="4752622" y="189031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7" name="object 10"/>
              <p:cNvSpPr/>
              <p:nvPr/>
            </p:nvSpPr>
            <p:spPr>
              <a:xfrm>
                <a:off x="5049661" y="189031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8" name="object 11"/>
              <p:cNvSpPr/>
              <p:nvPr/>
            </p:nvSpPr>
            <p:spPr>
              <a:xfrm>
                <a:off x="5940778"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9" name="object 12"/>
              <p:cNvSpPr/>
              <p:nvPr/>
            </p:nvSpPr>
            <p:spPr>
              <a:xfrm>
                <a:off x="7723011" y="189031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20" name="object 13"/>
              <p:cNvSpPr/>
              <p:nvPr/>
            </p:nvSpPr>
            <p:spPr>
              <a:xfrm>
                <a:off x="8020050" y="189031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21" name="object 14"/>
              <p:cNvSpPr/>
              <p:nvPr/>
            </p:nvSpPr>
            <p:spPr>
              <a:xfrm>
                <a:off x="8911167" y="189031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grpSp>
        <p:sp>
          <p:nvSpPr>
            <p:cNvPr id="11" name="object 17"/>
            <p:cNvSpPr/>
            <p:nvPr userDrawn="1"/>
          </p:nvSpPr>
          <p:spPr>
            <a:xfrm>
              <a:off x="0" y="0"/>
              <a:ext cx="2973600" cy="1799301"/>
            </a:xfrm>
            <a:custGeom>
              <a:avLst/>
              <a:gdLst/>
              <a:ahLst/>
              <a:cxnLst/>
              <a:rect l="l" t="t" r="r" b="b"/>
              <a:pathLst>
                <a:path w="2540000" h="1631950">
                  <a:moveTo>
                    <a:pt x="0" y="1631480"/>
                  </a:moveTo>
                  <a:lnTo>
                    <a:pt x="2540000" y="1631480"/>
                  </a:lnTo>
                  <a:lnTo>
                    <a:pt x="2540000" y="0"/>
                  </a:lnTo>
                  <a:lnTo>
                    <a:pt x="0" y="0"/>
                  </a:lnTo>
                  <a:lnTo>
                    <a:pt x="0" y="1631480"/>
                  </a:lnTo>
                  <a:close/>
                </a:path>
              </a:pathLst>
            </a:custGeom>
            <a:solidFill>
              <a:schemeClr val="accent4"/>
            </a:solidFill>
          </p:spPr>
          <p:txBody>
            <a:bodyPr wrap="square" lIns="0" tIns="0" rIns="0" bIns="0" rtlCol="0"/>
            <a:lstStyle/>
            <a:p>
              <a:endParaRPr/>
            </a:p>
          </p:txBody>
        </p:sp>
        <p:pic>
          <p:nvPicPr>
            <p:cNvPr id="22" name="Picture 21" descr="Ashurst_Logo_RGB_300dpi.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72041" y="814776"/>
              <a:ext cx="1385383" cy="466617"/>
            </a:xfrm>
            <a:prstGeom prst="rect">
              <a:avLst/>
            </a:prstGeom>
          </p:spPr>
        </p:pic>
      </p:grpSp>
    </p:spTree>
    <p:extLst>
      <p:ext uri="{BB962C8B-B14F-4D97-AF65-F5344CB8AC3E}">
        <p14:creationId xmlns:p14="http://schemas.microsoft.com/office/powerpoint/2010/main" val="2054145926"/>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bullet styles">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000" y="2160000"/>
            <a:ext cx="9036000" cy="4114800"/>
          </a:xfrm>
        </p:spPr>
        <p:txBody>
          <a:bodyPr>
            <a:noAutofit/>
          </a:bodyPr>
          <a:lstStyle>
            <a:lvl1pPr marL="285750" indent="-285750">
              <a:lnSpc>
                <a:spcPct val="100000"/>
              </a:lnSpc>
              <a:buFont typeface="Arial" panose="020B0604020202020204" pitchFamily="34" charset="0"/>
              <a:buChar char="•"/>
              <a:defRPr sz="1800"/>
            </a:lvl1pPr>
            <a:lvl2pPr>
              <a:lnSpc>
                <a:spcPct val="100000"/>
              </a:lnSpc>
              <a:defRPr sz="1800"/>
            </a:lvl2pPr>
            <a:lvl3pPr>
              <a:lnSpc>
                <a:spcPct val="100000"/>
              </a:lnSpc>
              <a:defRPr sz="1600"/>
            </a:lvl3pPr>
            <a:lvl4pPr>
              <a:lnSpc>
                <a:spcPct val="100000"/>
              </a:lnSpc>
              <a:defRPr sz="1600"/>
            </a:lvl4pPr>
            <a:lvl5pPr>
              <a:lnSpc>
                <a:spcPct val="100000"/>
              </a:lnSpc>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Footer Placeholder 6"/>
          <p:cNvSpPr>
            <a:spLocks noGrp="1"/>
          </p:cNvSpPr>
          <p:nvPr>
            <p:ph type="ftr" sz="quarter" idx="10"/>
          </p:nvPr>
        </p:nvSpPr>
        <p:spPr/>
        <p:txBody>
          <a:bodyPr/>
          <a:lstStyle/>
          <a:p>
            <a:r>
              <a:rPr lang="en-AU" smtClean="0"/>
              <a:t>The implications of Brisbane Youth Service Inc v Beven for CLCs</a:t>
            </a:r>
            <a:endParaRPr lang="en-AU" dirty="0"/>
          </a:p>
        </p:txBody>
      </p:sp>
      <p:sp>
        <p:nvSpPr>
          <p:cNvPr id="8" name="Slide Number Placeholder 7"/>
          <p:cNvSpPr>
            <a:spLocks noGrp="1"/>
          </p:cNvSpPr>
          <p:nvPr>
            <p:ph type="sldNum" sz="quarter" idx="11"/>
          </p:nvPr>
        </p:nvSpPr>
        <p:spPr>
          <a:xfrm>
            <a:off x="828000" y="7057231"/>
            <a:ext cx="258700" cy="252631"/>
          </a:xfrm>
        </p:spPr>
        <p:txBody>
          <a:bodyPr/>
          <a:lstStyle/>
          <a:p>
            <a:fld id="{26A49D9D-4881-4977-B9A1-BE4F9A1C9D28}" type="slidenum">
              <a:rPr lang="en-AU" smtClean="0"/>
              <a:pPr/>
              <a:t>‹#›</a:t>
            </a:fld>
            <a:endParaRPr lang="en-AU" dirty="0"/>
          </a:p>
        </p:txBody>
      </p:sp>
      <p:sp>
        <p:nvSpPr>
          <p:cNvPr id="13" name="Text Placeholder 12"/>
          <p:cNvSpPr>
            <a:spLocks noGrp="1"/>
          </p:cNvSpPr>
          <p:nvPr>
            <p:ph type="body" sz="quarter" idx="12" hasCustomPrompt="1"/>
          </p:nvPr>
        </p:nvSpPr>
        <p:spPr>
          <a:xfrm>
            <a:off x="828000" y="1036638"/>
            <a:ext cx="9036000" cy="228600"/>
          </a:xfrm>
        </p:spPr>
        <p:txBody>
          <a:bodyPr>
            <a:noAutofit/>
          </a:bodyPr>
          <a:lstStyle>
            <a:lvl1pPr marL="0" indent="0">
              <a:buNone/>
              <a:defRPr sz="1300" b="1" cap="all" baseline="0">
                <a:solidFill>
                  <a:schemeClr val="tx2"/>
                </a:solidFill>
                <a:latin typeface="+mj-lt"/>
              </a:defRPr>
            </a:lvl1pPr>
          </a:lstStyle>
          <a:p>
            <a:pPr lvl="0"/>
            <a:r>
              <a:rPr lang="en-AU" dirty="0" smtClean="0"/>
              <a:t>Click to add sub-title</a:t>
            </a:r>
          </a:p>
        </p:txBody>
      </p:sp>
      <p:sp>
        <p:nvSpPr>
          <p:cNvPr id="5" name="Text Placeholder 4"/>
          <p:cNvSpPr>
            <a:spLocks noGrp="1"/>
          </p:cNvSpPr>
          <p:nvPr>
            <p:ph type="body" sz="quarter" idx="13" hasCustomPrompt="1"/>
          </p:nvPr>
        </p:nvSpPr>
        <p:spPr>
          <a:xfrm>
            <a:off x="827088" y="1764000"/>
            <a:ext cx="9036000" cy="340231"/>
          </a:xfrm>
        </p:spPr>
        <p:txBody>
          <a:bodyPr>
            <a:noAutofit/>
          </a:bodyPr>
          <a:lstStyle>
            <a:lvl1pPr marL="0" indent="0">
              <a:buNone/>
              <a:defRPr b="1">
                <a:solidFill>
                  <a:schemeClr val="tx2"/>
                </a:solidFill>
              </a:defRPr>
            </a:lvl1pPr>
          </a:lstStyle>
          <a:p>
            <a:pPr lvl="0"/>
            <a:r>
              <a:rPr lang="en-AU" dirty="0" smtClean="0"/>
              <a:t>Click to add intro text</a:t>
            </a:r>
            <a:endParaRPr lang="en-AU" dirty="0"/>
          </a:p>
        </p:txBody>
      </p:sp>
      <p:sp>
        <p:nvSpPr>
          <p:cNvPr id="9" name="object 15"/>
          <p:cNvSpPr/>
          <p:nvPr userDrawn="1"/>
        </p:nvSpPr>
        <p:spPr>
          <a:xfrm>
            <a:off x="828000" y="1359439"/>
            <a:ext cx="9036000" cy="0"/>
          </a:xfrm>
          <a:custGeom>
            <a:avLst/>
            <a:gdLst/>
            <a:ahLst/>
            <a:cxnLst/>
            <a:rect l="l" t="t" r="r" b="b"/>
            <a:pathLst>
              <a:path w="7708900">
                <a:moveTo>
                  <a:pt x="0" y="0"/>
                </a:moveTo>
                <a:lnTo>
                  <a:pt x="7708506" y="0"/>
                </a:lnTo>
              </a:path>
            </a:pathLst>
          </a:custGeom>
          <a:ln w="3175">
            <a:solidFill>
              <a:schemeClr val="tx1"/>
            </a:solidFill>
          </a:ln>
        </p:spPr>
        <p:txBody>
          <a:bodyPr wrap="square" lIns="0" tIns="0" rIns="0" bIns="0" rtlCol="0"/>
          <a:lstStyle/>
          <a:p>
            <a:endParaRPr/>
          </a:p>
        </p:txBody>
      </p:sp>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1280250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grpSp>
        <p:nvGrpSpPr>
          <p:cNvPr id="2" name="Group 1"/>
          <p:cNvGrpSpPr/>
          <p:nvPr userDrawn="1"/>
        </p:nvGrpSpPr>
        <p:grpSpPr>
          <a:xfrm>
            <a:off x="0" y="0"/>
            <a:ext cx="10693400" cy="5778393"/>
            <a:chOff x="0" y="0"/>
            <a:chExt cx="10693400" cy="5778393"/>
          </a:xfrm>
        </p:grpSpPr>
        <p:sp>
          <p:nvSpPr>
            <p:cNvPr id="5" name="object 2"/>
            <p:cNvSpPr/>
            <p:nvPr userDrawn="1"/>
          </p:nvSpPr>
          <p:spPr>
            <a:xfrm>
              <a:off x="1782233" y="2930507"/>
              <a:ext cx="1188156" cy="2847886"/>
            </a:xfrm>
            <a:custGeom>
              <a:avLst/>
              <a:gdLst/>
              <a:ahLst/>
              <a:cxnLst/>
              <a:rect l="l" t="t" r="r" b="b"/>
              <a:pathLst>
                <a:path w="5080000" h="2486025">
                  <a:moveTo>
                    <a:pt x="0" y="2485555"/>
                  </a:moveTo>
                  <a:lnTo>
                    <a:pt x="5080000" y="2485555"/>
                  </a:lnTo>
                  <a:lnTo>
                    <a:pt x="5080000" y="0"/>
                  </a:lnTo>
                  <a:lnTo>
                    <a:pt x="0" y="0"/>
                  </a:lnTo>
                  <a:lnTo>
                    <a:pt x="0" y="2485555"/>
                  </a:lnTo>
                  <a:close/>
                </a:path>
              </a:pathLst>
            </a:custGeom>
            <a:solidFill>
              <a:schemeClr val="accent4"/>
            </a:solidFill>
          </p:spPr>
          <p:txBody>
            <a:bodyPr wrap="square" lIns="0" tIns="0" rIns="0" bIns="0" rtlCol="0"/>
            <a:lstStyle/>
            <a:p>
              <a:endParaRPr/>
            </a:p>
          </p:txBody>
        </p:sp>
        <p:grpSp>
          <p:nvGrpSpPr>
            <p:cNvPr id="8" name="Group 7"/>
            <p:cNvGrpSpPr/>
            <p:nvPr userDrawn="1"/>
          </p:nvGrpSpPr>
          <p:grpSpPr>
            <a:xfrm>
              <a:off x="0" y="2838974"/>
              <a:ext cx="10693400" cy="0"/>
              <a:chOff x="0" y="2838974"/>
              <a:chExt cx="10693400" cy="0"/>
            </a:xfrm>
          </p:grpSpPr>
          <p:sp>
            <p:nvSpPr>
              <p:cNvPr id="9" name="object 5"/>
              <p:cNvSpPr/>
              <p:nvPr/>
            </p:nvSpPr>
            <p:spPr>
              <a:xfrm>
                <a:off x="0"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0" name="object 6"/>
              <p:cNvSpPr/>
              <p:nvPr/>
            </p:nvSpPr>
            <p:spPr>
              <a:xfrm>
                <a:off x="1782233" y="2838974"/>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1" name="object 7"/>
              <p:cNvSpPr/>
              <p:nvPr/>
            </p:nvSpPr>
            <p:spPr>
              <a:xfrm>
                <a:off x="2079272" y="2838974"/>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2" name="object 8"/>
              <p:cNvSpPr/>
              <p:nvPr/>
            </p:nvSpPr>
            <p:spPr>
              <a:xfrm>
                <a:off x="2970389"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3" name="object 9"/>
              <p:cNvSpPr/>
              <p:nvPr/>
            </p:nvSpPr>
            <p:spPr>
              <a:xfrm>
                <a:off x="4752622" y="2838974"/>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4" name="object 10"/>
              <p:cNvSpPr/>
              <p:nvPr/>
            </p:nvSpPr>
            <p:spPr>
              <a:xfrm>
                <a:off x="5049661" y="2838974"/>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5" name="object 11"/>
              <p:cNvSpPr/>
              <p:nvPr/>
            </p:nvSpPr>
            <p:spPr>
              <a:xfrm>
                <a:off x="5940778"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6" name="object 12"/>
              <p:cNvSpPr/>
              <p:nvPr/>
            </p:nvSpPr>
            <p:spPr>
              <a:xfrm>
                <a:off x="7723011" y="2838974"/>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7" name="object 13"/>
              <p:cNvSpPr/>
              <p:nvPr/>
            </p:nvSpPr>
            <p:spPr>
              <a:xfrm>
                <a:off x="8020050" y="2838974"/>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8" name="object 14"/>
              <p:cNvSpPr/>
              <p:nvPr/>
            </p:nvSpPr>
            <p:spPr>
              <a:xfrm>
                <a:off x="8911167" y="2838974"/>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grpSp>
        <p:sp>
          <p:nvSpPr>
            <p:cNvPr id="19" name="object 15"/>
            <p:cNvSpPr/>
            <p:nvPr userDrawn="1"/>
          </p:nvSpPr>
          <p:spPr>
            <a:xfrm>
              <a:off x="7723011" y="0"/>
              <a:ext cx="2970389" cy="2733957"/>
            </a:xfrm>
            <a:custGeom>
              <a:avLst/>
              <a:gdLst/>
              <a:ahLst/>
              <a:cxnLst/>
              <a:rect l="l" t="t" r="r" b="b"/>
              <a:pathLst>
                <a:path w="2540000" h="2479675">
                  <a:moveTo>
                    <a:pt x="0" y="2479205"/>
                  </a:moveTo>
                  <a:lnTo>
                    <a:pt x="2540000" y="2479205"/>
                  </a:lnTo>
                  <a:lnTo>
                    <a:pt x="2540000" y="0"/>
                  </a:lnTo>
                  <a:lnTo>
                    <a:pt x="0" y="0"/>
                  </a:lnTo>
                  <a:lnTo>
                    <a:pt x="0" y="2479205"/>
                  </a:lnTo>
                  <a:close/>
                </a:path>
              </a:pathLst>
            </a:custGeom>
            <a:solidFill>
              <a:schemeClr val="accent5"/>
            </a:solidFill>
          </p:spPr>
          <p:txBody>
            <a:bodyPr wrap="square" lIns="0" tIns="0" rIns="0" bIns="0" rtlCol="0"/>
            <a:lstStyle/>
            <a:p>
              <a:endParaRPr/>
            </a:p>
          </p:txBody>
        </p:sp>
        <p:sp>
          <p:nvSpPr>
            <p:cNvPr id="20" name="object 16"/>
            <p:cNvSpPr/>
            <p:nvPr userDrawn="1"/>
          </p:nvSpPr>
          <p:spPr>
            <a:xfrm>
              <a:off x="0" y="945158"/>
              <a:ext cx="1782233" cy="1799301"/>
            </a:xfrm>
            <a:custGeom>
              <a:avLst/>
              <a:gdLst/>
              <a:ahLst/>
              <a:cxnLst/>
              <a:rect l="l" t="t" r="r" b="b"/>
              <a:pathLst>
                <a:path w="1524000" h="1631950">
                  <a:moveTo>
                    <a:pt x="0" y="1631480"/>
                  </a:moveTo>
                  <a:lnTo>
                    <a:pt x="1524000" y="1631480"/>
                  </a:lnTo>
                  <a:lnTo>
                    <a:pt x="1524000" y="0"/>
                  </a:lnTo>
                  <a:lnTo>
                    <a:pt x="0" y="0"/>
                  </a:lnTo>
                  <a:lnTo>
                    <a:pt x="0" y="1631480"/>
                  </a:lnTo>
                  <a:close/>
                </a:path>
              </a:pathLst>
            </a:custGeom>
            <a:solidFill>
              <a:schemeClr val="accent6"/>
            </a:solidFill>
          </p:spPr>
          <p:txBody>
            <a:bodyPr wrap="square" lIns="0" tIns="0" rIns="0" bIns="0" rtlCol="0"/>
            <a:lstStyle/>
            <a:p>
              <a:endParaRPr/>
            </a:p>
          </p:txBody>
        </p:sp>
      </p:grpSp>
      <p:pic>
        <p:nvPicPr>
          <p:cNvPr id="21" name="Picture 20" descr="Ashurst_Logo_RGB_300dpi.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2201" y="6469081"/>
            <a:ext cx="1385383" cy="466617"/>
          </a:xfrm>
          <a:prstGeom prst="rect">
            <a:avLst/>
          </a:prstGeom>
        </p:spPr>
      </p:pic>
      <p:sp>
        <p:nvSpPr>
          <p:cNvPr id="22" name="Title 21"/>
          <p:cNvSpPr>
            <a:spLocks noGrp="1"/>
          </p:cNvSpPr>
          <p:nvPr userDrawn="1">
            <p:ph type="title" hasCustomPrompt="1"/>
          </p:nvPr>
        </p:nvSpPr>
        <p:spPr>
          <a:xfrm>
            <a:off x="3492000" y="3895200"/>
            <a:ext cx="5342021" cy="444155"/>
          </a:xfrm>
        </p:spPr>
        <p:txBody>
          <a:bodyPr anchor="b" anchorCtr="0"/>
          <a:lstStyle>
            <a:lvl1pPr>
              <a:lnSpc>
                <a:spcPct val="100000"/>
              </a:lnSpc>
              <a:defRPr sz="3200">
                <a:solidFill>
                  <a:schemeClr val="tx1"/>
                </a:solidFill>
              </a:defRPr>
            </a:lvl1pPr>
          </a:lstStyle>
          <a:p>
            <a:r>
              <a:rPr lang="en-US" dirty="0" smtClean="0"/>
              <a:t>Click to edit title style</a:t>
            </a:r>
            <a:endParaRPr lang="en-AU" dirty="0"/>
          </a:p>
        </p:txBody>
      </p:sp>
      <p:sp>
        <p:nvSpPr>
          <p:cNvPr id="26" name="Text Placeholder 25"/>
          <p:cNvSpPr>
            <a:spLocks noGrp="1"/>
          </p:cNvSpPr>
          <p:nvPr userDrawn="1">
            <p:ph type="body" sz="quarter" idx="10"/>
          </p:nvPr>
        </p:nvSpPr>
        <p:spPr>
          <a:xfrm>
            <a:off x="3492000" y="4465638"/>
            <a:ext cx="5324475" cy="304800"/>
          </a:xfrm>
        </p:spPr>
        <p:txBody>
          <a:bodyPr>
            <a:noAutofit/>
          </a:bodyPr>
          <a:lstStyle>
            <a:lvl1pPr marL="0" indent="0">
              <a:lnSpc>
                <a:spcPct val="100000"/>
              </a:lnSpc>
              <a:spcAft>
                <a:spcPts val="0"/>
              </a:spcAft>
              <a:buNone/>
              <a:defRPr sz="1300" b="1" i="0" cap="all" baseline="0">
                <a:solidFill>
                  <a:schemeClr val="tx1"/>
                </a:solidFill>
                <a:latin typeface="+mj-lt"/>
              </a:defRPr>
            </a:lvl1pPr>
          </a:lstStyle>
          <a:p>
            <a:pPr lvl="0"/>
            <a:endParaRPr lang="en-AU" dirty="0"/>
          </a:p>
        </p:txBody>
      </p:sp>
    </p:spTree>
    <p:extLst>
      <p:ext uri="{BB962C8B-B14F-4D97-AF65-F5344CB8AC3E}">
        <p14:creationId xmlns:p14="http://schemas.microsoft.com/office/powerpoint/2010/main" val="271530522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000" y="1760400"/>
            <a:ext cx="4158000" cy="4534831"/>
          </a:xfrm>
        </p:spPr>
        <p:txBody>
          <a:bodyPr>
            <a:noAutofit/>
          </a:bodyPr>
          <a:lstStyle>
            <a:lvl1pPr>
              <a:lnSpc>
                <a:spcPct val="100000"/>
              </a:lnSpc>
              <a:defRPr sz="1800"/>
            </a:lvl1pPr>
            <a:lvl2pPr>
              <a:lnSpc>
                <a:spcPct val="100000"/>
              </a:lnSpc>
              <a:defRPr sz="1800"/>
            </a:lvl2pPr>
            <a:lvl3pPr>
              <a:lnSpc>
                <a:spcPct val="100000"/>
              </a:lnSpc>
              <a:defRPr sz="1600"/>
            </a:lvl3pPr>
            <a:lvl4pPr>
              <a:lnSpc>
                <a:spcPct val="100000"/>
              </a:lnSpc>
              <a:defRPr sz="1600"/>
            </a:lvl4pPr>
            <a:lvl5pPr>
              <a:lnSpc>
                <a:spcPct val="100000"/>
              </a:lnSpc>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Footer Placeholder 6"/>
          <p:cNvSpPr>
            <a:spLocks noGrp="1"/>
          </p:cNvSpPr>
          <p:nvPr>
            <p:ph type="ftr" sz="quarter" idx="10"/>
          </p:nvPr>
        </p:nvSpPr>
        <p:spPr/>
        <p:txBody>
          <a:bodyPr/>
          <a:lstStyle/>
          <a:p>
            <a:r>
              <a:rPr lang="en-AU" smtClean="0"/>
              <a:t>The implications of Brisbane Youth Service Inc v Beven for CLCs</a:t>
            </a:r>
            <a:endParaRPr lang="en-AU" dirty="0"/>
          </a:p>
        </p:txBody>
      </p:sp>
      <p:sp>
        <p:nvSpPr>
          <p:cNvPr id="8" name="Slide Number Placeholder 7"/>
          <p:cNvSpPr>
            <a:spLocks noGrp="1"/>
          </p:cNvSpPr>
          <p:nvPr>
            <p:ph type="sldNum" sz="quarter" idx="11"/>
          </p:nvPr>
        </p:nvSpPr>
        <p:spPr>
          <a:xfrm>
            <a:off x="828000" y="7057231"/>
            <a:ext cx="258700" cy="252631"/>
          </a:xfrm>
        </p:spPr>
        <p:txBody>
          <a:bodyPr/>
          <a:lstStyle/>
          <a:p>
            <a:fld id="{26A49D9D-4881-4977-B9A1-BE4F9A1C9D28}" type="slidenum">
              <a:rPr lang="en-AU" smtClean="0"/>
              <a:pPr/>
              <a:t>‹#›</a:t>
            </a:fld>
            <a:endParaRPr lang="en-AU" dirty="0"/>
          </a:p>
        </p:txBody>
      </p:sp>
      <p:sp>
        <p:nvSpPr>
          <p:cNvPr id="13" name="Text Placeholder 12"/>
          <p:cNvSpPr>
            <a:spLocks noGrp="1"/>
          </p:cNvSpPr>
          <p:nvPr>
            <p:ph type="body" sz="quarter" idx="12" hasCustomPrompt="1"/>
          </p:nvPr>
        </p:nvSpPr>
        <p:spPr>
          <a:xfrm>
            <a:off x="828000" y="1036638"/>
            <a:ext cx="9036000" cy="228600"/>
          </a:xfrm>
        </p:spPr>
        <p:txBody>
          <a:bodyPr>
            <a:noAutofit/>
          </a:bodyPr>
          <a:lstStyle>
            <a:lvl1pPr marL="0" indent="0">
              <a:lnSpc>
                <a:spcPct val="100000"/>
              </a:lnSpc>
              <a:spcAft>
                <a:spcPts val="0"/>
              </a:spcAft>
              <a:buNone/>
              <a:defRPr sz="1300" b="1" cap="all" baseline="0">
                <a:solidFill>
                  <a:schemeClr val="tx2"/>
                </a:solidFill>
                <a:latin typeface="+mj-lt"/>
              </a:defRPr>
            </a:lvl1pPr>
          </a:lstStyle>
          <a:p>
            <a:pPr lvl="0"/>
            <a:r>
              <a:rPr lang="en-AU" dirty="0" smtClean="0"/>
              <a:t>Click to add sub-title</a:t>
            </a:r>
          </a:p>
        </p:txBody>
      </p:sp>
      <p:sp>
        <p:nvSpPr>
          <p:cNvPr id="9" name="Content Placeholder 2"/>
          <p:cNvSpPr>
            <a:spLocks noGrp="1"/>
          </p:cNvSpPr>
          <p:nvPr>
            <p:ph idx="13"/>
          </p:nvPr>
        </p:nvSpPr>
        <p:spPr>
          <a:xfrm>
            <a:off x="5713200" y="1760400"/>
            <a:ext cx="4158000" cy="4534831"/>
          </a:xfrm>
        </p:spPr>
        <p:txBody>
          <a:bodyPr>
            <a:noAutofit/>
          </a:bodyPr>
          <a:lstStyle>
            <a:lvl1pPr>
              <a:lnSpc>
                <a:spcPct val="100000"/>
              </a:lnSpc>
              <a:defRPr sz="1800"/>
            </a:lvl1pPr>
            <a:lvl2pPr>
              <a:lnSpc>
                <a:spcPct val="100000"/>
              </a:lnSpc>
              <a:defRPr sz="1800"/>
            </a:lvl2pPr>
            <a:lvl3pPr>
              <a:lnSpc>
                <a:spcPct val="100000"/>
              </a:lnSpc>
              <a:defRPr sz="1600"/>
            </a:lvl3pPr>
            <a:lvl4pPr>
              <a:lnSpc>
                <a:spcPct val="100000"/>
              </a:lnSpc>
              <a:defRPr sz="1600"/>
            </a:lvl4pPr>
            <a:lvl5pPr>
              <a:lnSpc>
                <a:spcPct val="100000"/>
              </a:lnSpc>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0" name="object 15"/>
          <p:cNvSpPr/>
          <p:nvPr userDrawn="1"/>
        </p:nvSpPr>
        <p:spPr>
          <a:xfrm>
            <a:off x="828000" y="1359439"/>
            <a:ext cx="9036000" cy="0"/>
          </a:xfrm>
          <a:custGeom>
            <a:avLst/>
            <a:gdLst/>
            <a:ahLst/>
            <a:cxnLst/>
            <a:rect l="l" t="t" r="r" b="b"/>
            <a:pathLst>
              <a:path w="7708900">
                <a:moveTo>
                  <a:pt x="0" y="0"/>
                </a:moveTo>
                <a:lnTo>
                  <a:pt x="7708506" y="0"/>
                </a:lnTo>
              </a:path>
            </a:pathLst>
          </a:custGeom>
          <a:ln w="3175">
            <a:solidFill>
              <a:schemeClr val="tx1"/>
            </a:solidFill>
          </a:ln>
        </p:spPr>
        <p:txBody>
          <a:bodyPr wrap="square" lIns="0" tIns="0" rIns="0" bIns="0" rtlCol="0"/>
          <a:lstStyle/>
          <a:p>
            <a:endParaRPr/>
          </a:p>
        </p:txBody>
      </p:sp>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62268758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000" y="2160000"/>
            <a:ext cx="4158000" cy="4038600"/>
          </a:xfrm>
        </p:spPr>
        <p:txBody>
          <a:bodyPr>
            <a:noAutofit/>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7" name="Footer Placeholder 6"/>
          <p:cNvSpPr>
            <a:spLocks noGrp="1"/>
          </p:cNvSpPr>
          <p:nvPr>
            <p:ph type="ftr" sz="quarter" idx="10"/>
          </p:nvPr>
        </p:nvSpPr>
        <p:spPr/>
        <p:txBody>
          <a:bodyPr/>
          <a:lstStyle/>
          <a:p>
            <a:r>
              <a:rPr lang="en-AU" smtClean="0"/>
              <a:t>The implications of Brisbane Youth Service Inc v Beven for CLCs</a:t>
            </a:r>
            <a:endParaRPr lang="en-AU" dirty="0"/>
          </a:p>
        </p:txBody>
      </p:sp>
      <p:sp>
        <p:nvSpPr>
          <p:cNvPr id="8" name="Slide Number Placeholder 7"/>
          <p:cNvSpPr>
            <a:spLocks noGrp="1"/>
          </p:cNvSpPr>
          <p:nvPr>
            <p:ph type="sldNum" sz="quarter" idx="11"/>
          </p:nvPr>
        </p:nvSpPr>
        <p:spPr>
          <a:xfrm>
            <a:off x="828000" y="7057231"/>
            <a:ext cx="258700" cy="252631"/>
          </a:xfrm>
        </p:spPr>
        <p:txBody>
          <a:bodyPr/>
          <a:lstStyle/>
          <a:p>
            <a:fld id="{26A49D9D-4881-4977-B9A1-BE4F9A1C9D28}" type="slidenum">
              <a:rPr lang="en-AU" smtClean="0"/>
              <a:pPr/>
              <a:t>‹#›</a:t>
            </a:fld>
            <a:endParaRPr lang="en-AU" dirty="0"/>
          </a:p>
        </p:txBody>
      </p:sp>
      <p:sp>
        <p:nvSpPr>
          <p:cNvPr id="13" name="Text Placeholder 12"/>
          <p:cNvSpPr>
            <a:spLocks noGrp="1"/>
          </p:cNvSpPr>
          <p:nvPr>
            <p:ph type="body" sz="quarter" idx="12" hasCustomPrompt="1"/>
          </p:nvPr>
        </p:nvSpPr>
        <p:spPr>
          <a:xfrm>
            <a:off x="828000" y="1036638"/>
            <a:ext cx="9036000" cy="228600"/>
          </a:xfrm>
        </p:spPr>
        <p:txBody>
          <a:bodyPr>
            <a:noAutofit/>
          </a:bodyPr>
          <a:lstStyle>
            <a:lvl1pPr marL="0" indent="0">
              <a:buNone/>
              <a:defRPr sz="1300" b="1" cap="all" baseline="0">
                <a:solidFill>
                  <a:schemeClr val="tx2"/>
                </a:solidFill>
                <a:latin typeface="+mj-lt"/>
              </a:defRPr>
            </a:lvl1pPr>
          </a:lstStyle>
          <a:p>
            <a:pPr lvl="0"/>
            <a:r>
              <a:rPr lang="en-AU" dirty="0" smtClean="0"/>
              <a:t>Click to add sub-title</a:t>
            </a:r>
          </a:p>
        </p:txBody>
      </p:sp>
      <p:sp>
        <p:nvSpPr>
          <p:cNvPr id="9" name="Content Placeholder 2"/>
          <p:cNvSpPr>
            <a:spLocks noGrp="1"/>
          </p:cNvSpPr>
          <p:nvPr>
            <p:ph idx="13"/>
          </p:nvPr>
        </p:nvSpPr>
        <p:spPr>
          <a:xfrm>
            <a:off x="5713200" y="2160000"/>
            <a:ext cx="4158000" cy="4038600"/>
          </a:xfrm>
        </p:spPr>
        <p:txBody>
          <a:bodyPr>
            <a:noAutofit/>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10" name="Text Placeholder 4"/>
          <p:cNvSpPr>
            <a:spLocks noGrp="1"/>
          </p:cNvSpPr>
          <p:nvPr>
            <p:ph type="body" sz="quarter" idx="14" hasCustomPrompt="1"/>
          </p:nvPr>
        </p:nvSpPr>
        <p:spPr>
          <a:xfrm>
            <a:off x="827088" y="1764000"/>
            <a:ext cx="4158000" cy="340231"/>
          </a:xfrm>
        </p:spPr>
        <p:txBody>
          <a:bodyPr>
            <a:noAutofit/>
          </a:bodyPr>
          <a:lstStyle>
            <a:lvl1pPr marL="0" indent="0">
              <a:buNone/>
              <a:defRPr b="1">
                <a:solidFill>
                  <a:schemeClr val="tx1"/>
                </a:solidFill>
              </a:defRPr>
            </a:lvl1pPr>
          </a:lstStyle>
          <a:p>
            <a:pPr lvl="0"/>
            <a:r>
              <a:rPr lang="en-AU" dirty="0" smtClean="0"/>
              <a:t>Click to add intro text</a:t>
            </a:r>
            <a:endParaRPr lang="en-AU" dirty="0"/>
          </a:p>
        </p:txBody>
      </p:sp>
      <p:sp>
        <p:nvSpPr>
          <p:cNvPr id="11" name="Text Placeholder 4"/>
          <p:cNvSpPr>
            <a:spLocks noGrp="1"/>
          </p:cNvSpPr>
          <p:nvPr>
            <p:ph type="body" sz="quarter" idx="15" hasCustomPrompt="1"/>
          </p:nvPr>
        </p:nvSpPr>
        <p:spPr>
          <a:xfrm>
            <a:off x="5713200" y="1764000"/>
            <a:ext cx="4158000" cy="340231"/>
          </a:xfrm>
        </p:spPr>
        <p:txBody>
          <a:bodyPr>
            <a:noAutofit/>
          </a:bodyPr>
          <a:lstStyle>
            <a:lvl1pPr marL="0" indent="0">
              <a:buNone/>
              <a:defRPr b="1">
                <a:solidFill>
                  <a:schemeClr val="tx1"/>
                </a:solidFill>
              </a:defRPr>
            </a:lvl1pPr>
          </a:lstStyle>
          <a:p>
            <a:pPr lvl="0"/>
            <a:r>
              <a:rPr lang="en-AU" dirty="0" smtClean="0"/>
              <a:t>Click to add intro text</a:t>
            </a:r>
            <a:endParaRPr lang="en-AU" dirty="0"/>
          </a:p>
        </p:txBody>
      </p:sp>
      <p:sp>
        <p:nvSpPr>
          <p:cNvPr id="12" name="object 15"/>
          <p:cNvSpPr/>
          <p:nvPr userDrawn="1"/>
        </p:nvSpPr>
        <p:spPr>
          <a:xfrm>
            <a:off x="828000" y="1359439"/>
            <a:ext cx="9036000" cy="0"/>
          </a:xfrm>
          <a:custGeom>
            <a:avLst/>
            <a:gdLst/>
            <a:ahLst/>
            <a:cxnLst/>
            <a:rect l="l" t="t" r="r" b="b"/>
            <a:pathLst>
              <a:path w="7708900">
                <a:moveTo>
                  <a:pt x="0" y="0"/>
                </a:moveTo>
                <a:lnTo>
                  <a:pt x="7708506" y="0"/>
                </a:lnTo>
              </a:path>
            </a:pathLst>
          </a:custGeom>
          <a:ln w="3175">
            <a:solidFill>
              <a:schemeClr val="tx1"/>
            </a:solidFill>
          </a:ln>
        </p:spPr>
        <p:txBody>
          <a:bodyPr wrap="square" lIns="0" tIns="0" rIns="0" bIns="0" rtlCol="0"/>
          <a:lstStyle/>
          <a:p>
            <a:endParaRPr/>
          </a:p>
        </p:txBody>
      </p:sp>
      <p:sp>
        <p:nvSpPr>
          <p:cNvPr id="4" name="Title 3"/>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90097899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Footer Placeholder 6"/>
          <p:cNvSpPr>
            <a:spLocks noGrp="1"/>
          </p:cNvSpPr>
          <p:nvPr>
            <p:ph type="ftr" sz="quarter" idx="10"/>
          </p:nvPr>
        </p:nvSpPr>
        <p:spPr/>
        <p:txBody>
          <a:bodyPr/>
          <a:lstStyle/>
          <a:p>
            <a:r>
              <a:rPr lang="en-AU" smtClean="0"/>
              <a:t>The implications of Brisbane Youth Service Inc v Beven for CLCs</a:t>
            </a:r>
            <a:endParaRPr lang="en-AU" dirty="0"/>
          </a:p>
        </p:txBody>
      </p:sp>
      <p:sp>
        <p:nvSpPr>
          <p:cNvPr id="8" name="Slide Number Placeholder 7"/>
          <p:cNvSpPr>
            <a:spLocks noGrp="1"/>
          </p:cNvSpPr>
          <p:nvPr>
            <p:ph type="sldNum" sz="quarter" idx="11"/>
          </p:nvPr>
        </p:nvSpPr>
        <p:spPr>
          <a:xfrm>
            <a:off x="828000" y="7057231"/>
            <a:ext cx="258700" cy="252631"/>
          </a:xfrm>
        </p:spPr>
        <p:txBody>
          <a:bodyPr/>
          <a:lstStyle/>
          <a:p>
            <a:fld id="{26A49D9D-4881-4977-B9A1-BE4F9A1C9D28}" type="slidenum">
              <a:rPr lang="en-AU" smtClean="0"/>
              <a:pPr/>
              <a:t>‹#›</a:t>
            </a:fld>
            <a:endParaRPr lang="en-AU" dirty="0"/>
          </a:p>
        </p:txBody>
      </p:sp>
      <p:sp>
        <p:nvSpPr>
          <p:cNvPr id="13" name="Text Placeholder 12"/>
          <p:cNvSpPr>
            <a:spLocks noGrp="1"/>
          </p:cNvSpPr>
          <p:nvPr>
            <p:ph type="body" sz="quarter" idx="12" hasCustomPrompt="1"/>
          </p:nvPr>
        </p:nvSpPr>
        <p:spPr>
          <a:xfrm>
            <a:off x="828000" y="1036638"/>
            <a:ext cx="9036000" cy="228600"/>
          </a:xfrm>
        </p:spPr>
        <p:txBody>
          <a:bodyPr>
            <a:noAutofit/>
          </a:bodyPr>
          <a:lstStyle>
            <a:lvl1pPr marL="0" indent="0">
              <a:buNone/>
              <a:defRPr sz="1300" b="1" cap="all" baseline="0">
                <a:solidFill>
                  <a:schemeClr val="tx2"/>
                </a:solidFill>
                <a:latin typeface="+mj-lt"/>
              </a:defRPr>
            </a:lvl1pPr>
          </a:lstStyle>
          <a:p>
            <a:pPr lvl="0"/>
            <a:r>
              <a:rPr lang="en-AU" dirty="0" smtClean="0"/>
              <a:t>Click to add sub-title</a:t>
            </a:r>
          </a:p>
        </p:txBody>
      </p:sp>
      <p:sp>
        <p:nvSpPr>
          <p:cNvPr id="9" name="object 15"/>
          <p:cNvSpPr/>
          <p:nvPr userDrawn="1"/>
        </p:nvSpPr>
        <p:spPr>
          <a:xfrm>
            <a:off x="828000" y="1359439"/>
            <a:ext cx="9036000" cy="0"/>
          </a:xfrm>
          <a:custGeom>
            <a:avLst/>
            <a:gdLst/>
            <a:ahLst/>
            <a:cxnLst/>
            <a:rect l="l" t="t" r="r" b="b"/>
            <a:pathLst>
              <a:path w="7708900">
                <a:moveTo>
                  <a:pt x="0" y="0"/>
                </a:moveTo>
                <a:lnTo>
                  <a:pt x="7708506" y="0"/>
                </a:lnTo>
              </a:path>
            </a:pathLst>
          </a:custGeom>
          <a:ln w="3175">
            <a:solidFill>
              <a:schemeClr val="tx1"/>
            </a:solidFill>
          </a:ln>
        </p:spPr>
        <p:txBody>
          <a:bodyPr wrap="square" lIns="0" tIns="0" rIns="0" bIns="0" rtlCol="0"/>
          <a:lstStyle/>
          <a:p>
            <a:endParaRPr/>
          </a:p>
        </p:txBody>
      </p:sp>
      <p:sp>
        <p:nvSpPr>
          <p:cNvPr id="3" name="Title 2"/>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37149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000" y="612000"/>
            <a:ext cx="9036000" cy="396000"/>
          </a:xfrm>
          <a:prstGeom prst="rect">
            <a:avLst/>
          </a:prstGeom>
        </p:spPr>
        <p:txBody>
          <a:bodyPr vert="horz" lIns="0" tIns="0" rIns="0" bIns="0" rtlCol="0" anchor="t">
            <a:noAutofit/>
          </a:bodyPr>
          <a:lstStyle/>
          <a:p>
            <a:r>
              <a:rPr lang="en-US" dirty="0" smtClean="0"/>
              <a:t>Click to add title</a:t>
            </a:r>
            <a:endParaRPr lang="en-AU" dirty="0"/>
          </a:p>
        </p:txBody>
      </p:sp>
      <p:sp>
        <p:nvSpPr>
          <p:cNvPr id="3" name="Text Placeholder 2"/>
          <p:cNvSpPr>
            <a:spLocks noGrp="1"/>
          </p:cNvSpPr>
          <p:nvPr>
            <p:ph type="body" idx="1"/>
          </p:nvPr>
        </p:nvSpPr>
        <p:spPr>
          <a:xfrm>
            <a:off x="828000" y="1764030"/>
            <a:ext cx="9036000" cy="4531201"/>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Footer Placeholder 4"/>
          <p:cNvSpPr>
            <a:spLocks noGrp="1"/>
          </p:cNvSpPr>
          <p:nvPr>
            <p:ph type="ftr" sz="quarter" idx="3"/>
          </p:nvPr>
        </p:nvSpPr>
        <p:spPr>
          <a:xfrm>
            <a:off x="1206000" y="7057231"/>
            <a:ext cx="7341100" cy="252631"/>
          </a:xfrm>
          <a:prstGeom prst="rect">
            <a:avLst/>
          </a:prstGeom>
        </p:spPr>
        <p:txBody>
          <a:bodyPr vert="horz" wrap="none" lIns="0" tIns="0" rIns="0" bIns="0" rtlCol="0" anchor="b" anchorCtr="0"/>
          <a:lstStyle>
            <a:lvl1pPr algn="l">
              <a:defRPr sz="900">
                <a:solidFill>
                  <a:schemeClr val="tx1">
                    <a:tint val="75000"/>
                  </a:schemeClr>
                </a:solidFill>
              </a:defRPr>
            </a:lvl1pPr>
          </a:lstStyle>
          <a:p>
            <a:r>
              <a:rPr lang="en-AU" smtClean="0"/>
              <a:t>The implications of Brisbane Youth Service Inc v Beven for CLCs</a:t>
            </a:r>
            <a:endParaRPr lang="en-AU" dirty="0"/>
          </a:p>
        </p:txBody>
      </p:sp>
      <p:sp>
        <p:nvSpPr>
          <p:cNvPr id="6" name="Slide Number Placeholder 5"/>
          <p:cNvSpPr>
            <a:spLocks noGrp="1"/>
          </p:cNvSpPr>
          <p:nvPr>
            <p:ph type="sldNum" sz="quarter" idx="4"/>
          </p:nvPr>
        </p:nvSpPr>
        <p:spPr>
          <a:xfrm>
            <a:off x="828000" y="7057231"/>
            <a:ext cx="258700" cy="252631"/>
          </a:xfrm>
          <a:prstGeom prst="rect">
            <a:avLst/>
          </a:prstGeom>
        </p:spPr>
        <p:txBody>
          <a:bodyPr vert="horz" wrap="none" lIns="0" tIns="0" rIns="0" bIns="0" rtlCol="0" anchor="b" anchorCtr="0"/>
          <a:lstStyle>
            <a:lvl1pPr algn="l">
              <a:defRPr sz="900">
                <a:solidFill>
                  <a:schemeClr val="tx1">
                    <a:tint val="75000"/>
                  </a:schemeClr>
                </a:solidFill>
              </a:defRPr>
            </a:lvl1pPr>
          </a:lstStyle>
          <a:p>
            <a:fld id="{26A49D9D-4881-4977-B9A1-BE4F9A1C9D28}" type="slidenum">
              <a:rPr lang="en-AU" smtClean="0"/>
              <a:pPr/>
              <a:t>‹#›</a:t>
            </a:fld>
            <a:endParaRPr lang="en-AU" dirty="0"/>
          </a:p>
        </p:txBody>
      </p:sp>
      <p:grpSp>
        <p:nvGrpSpPr>
          <p:cNvPr id="4" name="Group 3"/>
          <p:cNvGrpSpPr/>
          <p:nvPr/>
        </p:nvGrpSpPr>
        <p:grpSpPr>
          <a:xfrm>
            <a:off x="0" y="6755276"/>
            <a:ext cx="10693400" cy="0"/>
            <a:chOff x="0" y="6755276"/>
            <a:chExt cx="10693400" cy="0"/>
          </a:xfrm>
        </p:grpSpPr>
        <p:sp>
          <p:nvSpPr>
            <p:cNvPr id="8" name="object 5"/>
            <p:cNvSpPr/>
            <p:nvPr/>
          </p:nvSpPr>
          <p:spPr>
            <a:xfrm>
              <a:off x="0" y="675527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9" name="object 6"/>
            <p:cNvSpPr/>
            <p:nvPr/>
          </p:nvSpPr>
          <p:spPr>
            <a:xfrm>
              <a:off x="1782233" y="675527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0" name="object 7"/>
            <p:cNvSpPr/>
            <p:nvPr/>
          </p:nvSpPr>
          <p:spPr>
            <a:xfrm>
              <a:off x="2079272" y="675527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1" name="object 8"/>
            <p:cNvSpPr/>
            <p:nvPr/>
          </p:nvSpPr>
          <p:spPr>
            <a:xfrm>
              <a:off x="2970389" y="675527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2" name="object 9"/>
            <p:cNvSpPr/>
            <p:nvPr/>
          </p:nvSpPr>
          <p:spPr>
            <a:xfrm>
              <a:off x="4752622" y="675527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3" name="object 10"/>
            <p:cNvSpPr/>
            <p:nvPr/>
          </p:nvSpPr>
          <p:spPr>
            <a:xfrm>
              <a:off x="5049661" y="675527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4" name="object 11"/>
            <p:cNvSpPr/>
            <p:nvPr/>
          </p:nvSpPr>
          <p:spPr>
            <a:xfrm>
              <a:off x="5940778" y="675527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sp>
          <p:nvSpPr>
            <p:cNvPr id="15" name="object 12"/>
            <p:cNvSpPr/>
            <p:nvPr/>
          </p:nvSpPr>
          <p:spPr>
            <a:xfrm>
              <a:off x="7723011" y="6755276"/>
              <a:ext cx="297039" cy="0"/>
            </a:xfrm>
            <a:custGeom>
              <a:avLst/>
              <a:gdLst/>
              <a:ahLst/>
              <a:cxnLst/>
              <a:rect l="l" t="t" r="r" b="b"/>
              <a:pathLst>
                <a:path w="254000">
                  <a:moveTo>
                    <a:pt x="254000" y="0"/>
                  </a:moveTo>
                  <a:lnTo>
                    <a:pt x="0" y="0"/>
                  </a:lnTo>
                </a:path>
              </a:pathLst>
            </a:custGeom>
            <a:ln w="50800">
              <a:solidFill>
                <a:schemeClr val="accent2"/>
              </a:solidFill>
            </a:ln>
          </p:spPr>
          <p:txBody>
            <a:bodyPr wrap="square" lIns="0" tIns="0" rIns="0" bIns="0" rtlCol="0"/>
            <a:lstStyle/>
            <a:p>
              <a:endParaRPr/>
            </a:p>
          </p:txBody>
        </p:sp>
        <p:sp>
          <p:nvSpPr>
            <p:cNvPr id="16" name="object 13"/>
            <p:cNvSpPr/>
            <p:nvPr/>
          </p:nvSpPr>
          <p:spPr>
            <a:xfrm>
              <a:off x="8020050" y="6755276"/>
              <a:ext cx="891117" cy="0"/>
            </a:xfrm>
            <a:custGeom>
              <a:avLst/>
              <a:gdLst/>
              <a:ahLst/>
              <a:cxnLst/>
              <a:rect l="l" t="t" r="r" b="b"/>
              <a:pathLst>
                <a:path w="762000">
                  <a:moveTo>
                    <a:pt x="762000" y="0"/>
                  </a:moveTo>
                  <a:lnTo>
                    <a:pt x="0" y="0"/>
                  </a:lnTo>
                </a:path>
              </a:pathLst>
            </a:custGeom>
            <a:ln w="50800">
              <a:solidFill>
                <a:schemeClr val="accent3"/>
              </a:solidFill>
            </a:ln>
          </p:spPr>
          <p:txBody>
            <a:bodyPr wrap="square" lIns="0" tIns="0" rIns="0" bIns="0" rtlCol="0"/>
            <a:lstStyle/>
            <a:p>
              <a:endParaRPr/>
            </a:p>
          </p:txBody>
        </p:sp>
        <p:sp>
          <p:nvSpPr>
            <p:cNvPr id="17" name="object 14"/>
            <p:cNvSpPr/>
            <p:nvPr/>
          </p:nvSpPr>
          <p:spPr>
            <a:xfrm>
              <a:off x="8911167" y="6755276"/>
              <a:ext cx="1782233" cy="0"/>
            </a:xfrm>
            <a:custGeom>
              <a:avLst/>
              <a:gdLst/>
              <a:ahLst/>
              <a:cxnLst/>
              <a:rect l="l" t="t" r="r" b="b"/>
              <a:pathLst>
                <a:path w="1524000">
                  <a:moveTo>
                    <a:pt x="1524000" y="0"/>
                  </a:moveTo>
                  <a:lnTo>
                    <a:pt x="0" y="0"/>
                  </a:lnTo>
                </a:path>
              </a:pathLst>
            </a:custGeom>
            <a:ln w="50800">
              <a:solidFill>
                <a:schemeClr val="accent1"/>
              </a:solidFill>
            </a:ln>
          </p:spPr>
          <p:txBody>
            <a:bodyPr wrap="square" lIns="0" tIns="0" rIns="0" bIns="0" rtlCol="0"/>
            <a:lstStyle/>
            <a:p>
              <a:endParaRPr/>
            </a:p>
          </p:txBody>
        </p:sp>
      </p:grpSp>
      <p:pic>
        <p:nvPicPr>
          <p:cNvPr id="18" name="Picture 17" descr="Ashurst_Logo_RGB_300dpi.png"/>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896765" y="6984000"/>
            <a:ext cx="964739" cy="324424"/>
          </a:xfrm>
          <a:prstGeom prst="rect">
            <a:avLst/>
          </a:prstGeom>
        </p:spPr>
      </p:pic>
    </p:spTree>
    <p:extLst>
      <p:ext uri="{BB962C8B-B14F-4D97-AF65-F5344CB8AC3E}">
        <p14:creationId xmlns:p14="http://schemas.microsoft.com/office/powerpoint/2010/main" val="3260594735"/>
      </p:ext>
    </p:extLst>
  </p:cSld>
  <p:clrMap bg1="lt1" tx1="dk1" bg2="lt2" tx2="dk2" accent1="accent1" accent2="accent2" accent3="accent3" accent4="accent4" accent5="accent5" accent6="accent6" hlink="hlink" folHlink="folHlink"/>
  <p:sldLayoutIdLst>
    <p:sldLayoutId id="2147483679" r:id="rId1"/>
    <p:sldLayoutId id="2147483687" r:id="rId2"/>
    <p:sldLayoutId id="2147483678" r:id="rId3"/>
    <p:sldLayoutId id="2147483667" r:id="rId4"/>
    <p:sldLayoutId id="2147483681" r:id="rId5"/>
    <p:sldLayoutId id="2147483682" r:id="rId6"/>
    <p:sldLayoutId id="2147483683" r:id="rId7"/>
    <p:sldLayoutId id="2147483684" r:id="rId8"/>
    <p:sldLayoutId id="2147483685" r:id="rId9"/>
    <p:sldLayoutId id="2147483673" r:id="rId10"/>
    <p:sldLayoutId id="2147483686" r:id="rId11"/>
    <p:sldLayoutId id="2147483692" r:id="rId12"/>
    <p:sldLayoutId id="2147483693" r:id="rId13"/>
    <p:sldLayoutId id="2147483690" r:id="rId14"/>
    <p:sldLayoutId id="2147483695" r:id="rId15"/>
  </p:sldLayoutIdLst>
  <p:timing>
    <p:tnLst>
      <p:par>
        <p:cTn id="1" dur="indefinite" restart="never" nodeType="tmRoot"/>
      </p:par>
    </p:tnLst>
  </p:timing>
  <p:hf hdr="0" dt="0"/>
  <p:txStyles>
    <p:titleStyle>
      <a:lvl1pPr algn="l" defTabSz="914400" rtl="0" eaLnBrk="1" latinLnBrk="0" hangingPunct="1">
        <a:lnSpc>
          <a:spcPct val="100000"/>
        </a:lnSpc>
        <a:spcBef>
          <a:spcPct val="0"/>
        </a:spcBef>
        <a:buNone/>
        <a:defRPr sz="2400" kern="1200" baseline="0">
          <a:solidFill>
            <a:schemeClr val="tx1"/>
          </a:solidFill>
          <a:latin typeface="+mj-lt"/>
          <a:ea typeface="+mj-ea"/>
          <a:cs typeface="+mj-cs"/>
        </a:defRPr>
      </a:lvl1pPr>
    </p:titleStyle>
    <p:bodyStyle>
      <a:lvl1pPr marL="342900" indent="-342900" algn="l" defTabSz="914400" rtl="0" eaLnBrk="1" latinLnBrk="0" hangingPunct="1">
        <a:lnSpc>
          <a:spcPct val="100000"/>
        </a:lnSpc>
        <a:spcBef>
          <a:spcPts val="0"/>
        </a:spcBef>
        <a:spcAft>
          <a:spcPts val="800"/>
        </a:spcAft>
        <a:buClrTx/>
        <a:buFont typeface="Arial" panose="020B0604020202020204" pitchFamily="34" charset="0"/>
        <a:buChar char="•"/>
        <a:defRPr sz="1800" kern="1200">
          <a:solidFill>
            <a:schemeClr val="tx1"/>
          </a:solidFill>
          <a:latin typeface="+mn-lt"/>
          <a:ea typeface="+mn-ea"/>
          <a:cs typeface="+mn-cs"/>
        </a:defRPr>
      </a:lvl1pPr>
      <a:lvl2pPr marL="742950" indent="-285750" algn="l" defTabSz="914400" rtl="0" eaLnBrk="1" latinLnBrk="0" hangingPunct="1">
        <a:lnSpc>
          <a:spcPct val="100000"/>
        </a:lnSpc>
        <a:spcBef>
          <a:spcPts val="0"/>
        </a:spcBef>
        <a:spcAft>
          <a:spcPts val="800"/>
        </a:spcAft>
        <a:buClrTx/>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800"/>
        </a:spcAft>
        <a:buClrTx/>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shurstSubTitle"/>
          <p:cNvSpPr>
            <a:spLocks noGrp="1"/>
          </p:cNvSpPr>
          <p:nvPr>
            <p:ph type="body" sz="quarter" idx="10"/>
          </p:nvPr>
        </p:nvSpPr>
        <p:spPr/>
        <p:txBody>
          <a:bodyPr/>
          <a:lstStyle/>
          <a:p>
            <a:endParaRPr lang="en-AU" dirty="0" smtClean="0"/>
          </a:p>
          <a:p>
            <a:r>
              <a:rPr lang="en-AU" dirty="0" smtClean="0"/>
              <a:t>Helen Whitehead</a:t>
            </a:r>
          </a:p>
          <a:p>
            <a:r>
              <a:rPr lang="en-AU" dirty="0" smtClean="0"/>
              <a:t>27 April 2018	</a:t>
            </a:r>
            <a:endParaRPr lang="en-AU" dirty="0"/>
          </a:p>
        </p:txBody>
      </p:sp>
      <p:sp>
        <p:nvSpPr>
          <p:cNvPr id="2" name="AshurstTitle"/>
          <p:cNvSpPr>
            <a:spLocks noGrp="1"/>
          </p:cNvSpPr>
          <p:nvPr>
            <p:ph type="title"/>
          </p:nvPr>
        </p:nvSpPr>
        <p:spPr/>
        <p:txBody>
          <a:bodyPr/>
          <a:lstStyle/>
          <a:p>
            <a:r>
              <a:rPr lang="en-AU" dirty="0" smtClean="0"/>
              <a:t>The implications of </a:t>
            </a:r>
            <a:r>
              <a:rPr lang="en-AU" i="1" dirty="0" smtClean="0"/>
              <a:t>Brisbane Youth Service </a:t>
            </a:r>
            <a:r>
              <a:rPr lang="en-AU" i="1" dirty="0" err="1" smtClean="0"/>
              <a:t>Inc</a:t>
            </a:r>
            <a:r>
              <a:rPr lang="en-AU" i="1" dirty="0" smtClean="0"/>
              <a:t> v </a:t>
            </a:r>
            <a:r>
              <a:rPr lang="en-AU" i="1" dirty="0" err="1" smtClean="0"/>
              <a:t>Beven</a:t>
            </a:r>
            <a:r>
              <a:rPr lang="en-AU" dirty="0" smtClean="0"/>
              <a:t> [2017] </a:t>
            </a:r>
            <a:r>
              <a:rPr lang="en-AU" dirty="0" err="1" smtClean="0"/>
              <a:t>QCA</a:t>
            </a:r>
            <a:r>
              <a:rPr lang="en-AU" dirty="0" smtClean="0"/>
              <a:t> 211</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00050" lvl="1" indent="0">
              <a:buNone/>
            </a:pPr>
            <a:r>
              <a:rPr lang="en-AU" sz="1600" i="1" dirty="0" smtClean="0"/>
              <a:t>"</a:t>
            </a:r>
            <a:r>
              <a:rPr lang="en-AU" sz="1600" i="1" dirty="0"/>
              <a:t>it is the employer that is in a superior position to assess risks and weigh them against the role and the duty of the institution of which the employee is a part and to determine whether to permit an employee to be exposed to a particular risk even if she has volunteered."</a:t>
            </a:r>
          </a:p>
          <a:p>
            <a:endParaRPr lang="en-AU" dirty="0" smtClean="0"/>
          </a:p>
          <a:p>
            <a:r>
              <a:rPr lang="en-AU" sz="1400" dirty="0" smtClean="0"/>
              <a:t>Other relevant considerations</a:t>
            </a:r>
          </a:p>
          <a:p>
            <a:pPr lvl="1"/>
            <a:r>
              <a:rPr lang="en-AU" sz="1400" dirty="0" smtClean="0"/>
              <a:t>T </a:t>
            </a:r>
            <a:r>
              <a:rPr lang="en-AU" sz="1400" dirty="0"/>
              <a:t>would not have been abandoned without assistance of any kind had she been discharged from the appellant's program. There were other institutions that </a:t>
            </a:r>
            <a:r>
              <a:rPr lang="en-AU" sz="1400" dirty="0" smtClean="0"/>
              <a:t>would be better suited to providing assistance to her. </a:t>
            </a:r>
          </a:p>
          <a:p>
            <a:pPr lvl="1"/>
            <a:endParaRPr lang="en-AU" sz="1400" dirty="0"/>
          </a:p>
          <a:p>
            <a:pPr lvl="1"/>
            <a:r>
              <a:rPr lang="en-AU" sz="1400" dirty="0" smtClean="0"/>
              <a:t>The </a:t>
            </a:r>
            <a:r>
              <a:rPr lang="en-AU" sz="1400" dirty="0"/>
              <a:t>risk of sexual assault was reasonably foreseeable given T's tendency to sexualise her relationship with her support worker and the fact </a:t>
            </a:r>
            <a:r>
              <a:rPr lang="en-AU" sz="1400" dirty="0" smtClean="0"/>
              <a:t>that two </a:t>
            </a:r>
            <a:r>
              <a:rPr lang="en-AU" sz="1400" dirty="0"/>
              <a:t>previous support workers had discontinued providing services to her due to inappropriate </a:t>
            </a:r>
            <a:r>
              <a:rPr lang="en-AU" sz="1400" dirty="0" smtClean="0"/>
              <a:t>behaviour.</a:t>
            </a:r>
          </a:p>
          <a:p>
            <a:pPr lvl="1"/>
            <a:endParaRPr lang="en-AU" sz="1400" dirty="0" smtClean="0"/>
          </a:p>
          <a:p>
            <a:pPr lvl="1"/>
            <a:r>
              <a:rPr lang="en-AU" sz="1400" dirty="0"/>
              <a:t>T</a:t>
            </a:r>
            <a:r>
              <a:rPr lang="en-AU" sz="1400" dirty="0" smtClean="0"/>
              <a:t>he </a:t>
            </a:r>
            <a:r>
              <a:rPr lang="en-AU" sz="1400" dirty="0"/>
              <a:t>risk was clearly not insignificant because the previous support workers were no longer willing to take the risk.</a:t>
            </a:r>
            <a:r>
              <a:rPr lang="en-AU" sz="1600" dirty="0"/>
              <a:t> </a:t>
            </a:r>
          </a:p>
        </p:txBody>
      </p:sp>
      <p:sp>
        <p:nvSpPr>
          <p:cNvPr id="3" name="Footer Placeholder 2"/>
          <p:cNvSpPr>
            <a:spLocks noGrp="1"/>
          </p:cNvSpPr>
          <p:nvPr>
            <p:ph type="ftr" sz="quarter" idx="10"/>
          </p:nvPr>
        </p:nvSpPr>
        <p:spPr/>
        <p:txBody>
          <a:bodyPr/>
          <a:lstStyle/>
          <a:p>
            <a:r>
              <a:rPr lang="en-AU" dirty="0" smtClean="0"/>
              <a:t>Beven v Brisbane Youth Service Inc </a:t>
            </a:r>
            <a:endParaRPr lang="en-AU" dirty="0"/>
          </a:p>
        </p:txBody>
      </p:sp>
      <p:sp>
        <p:nvSpPr>
          <p:cNvPr id="4" name="Slide Number Placeholder 3"/>
          <p:cNvSpPr>
            <a:spLocks noGrp="1"/>
          </p:cNvSpPr>
          <p:nvPr>
            <p:ph type="sldNum" sz="quarter" idx="11"/>
          </p:nvPr>
        </p:nvSpPr>
        <p:spPr/>
        <p:txBody>
          <a:bodyPr/>
          <a:lstStyle/>
          <a:p>
            <a:fld id="{26A49D9D-4881-4977-B9A1-BE4F9A1C9D28}" type="slidenum">
              <a:rPr lang="en-AU" smtClean="0"/>
              <a:pPr/>
              <a:t>10</a:t>
            </a:fld>
            <a:endParaRPr lang="en-AU" dirty="0"/>
          </a:p>
        </p:txBody>
      </p:sp>
      <p:sp>
        <p:nvSpPr>
          <p:cNvPr id="6" name="Title 5"/>
          <p:cNvSpPr>
            <a:spLocks noGrp="1"/>
          </p:cNvSpPr>
          <p:nvPr>
            <p:ph type="title"/>
          </p:nvPr>
        </p:nvSpPr>
        <p:spPr/>
        <p:txBody>
          <a:bodyPr/>
          <a:lstStyle/>
          <a:p>
            <a:r>
              <a:rPr lang="en-AU" dirty="0" smtClean="0"/>
              <a:t>Decision on </a:t>
            </a:r>
            <a:r>
              <a:rPr lang="en-AU" dirty="0"/>
              <a:t>A</a:t>
            </a:r>
            <a:r>
              <a:rPr lang="en-AU" dirty="0" smtClean="0"/>
              <a:t>ppeal </a:t>
            </a:r>
            <a:endParaRPr lang="en-AU" dirty="0"/>
          </a:p>
        </p:txBody>
      </p:sp>
    </p:spTree>
    <p:extLst>
      <p:ext uri="{BB962C8B-B14F-4D97-AF65-F5344CB8AC3E}">
        <p14:creationId xmlns:p14="http://schemas.microsoft.com/office/powerpoint/2010/main" val="51101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a:t>McMurdo JA </a:t>
            </a:r>
            <a:r>
              <a:rPr lang="en-AU" dirty="0" smtClean="0"/>
              <a:t>in dissent</a:t>
            </a:r>
          </a:p>
          <a:p>
            <a:pPr lvl="1"/>
            <a:r>
              <a:rPr lang="en-AU" sz="1600" dirty="0" smtClean="0"/>
              <a:t>The </a:t>
            </a:r>
            <a:r>
              <a:rPr lang="en-AU" sz="1600" dirty="0"/>
              <a:t>risk of psychiatric injury to the plaintiff was </a:t>
            </a:r>
            <a:r>
              <a:rPr lang="en-AU" sz="1600" dirty="0" smtClean="0"/>
              <a:t>foreseeable but it </a:t>
            </a:r>
            <a:r>
              <a:rPr lang="en-AU" sz="1600" dirty="0"/>
              <a:t>would be an unreasonable constraint on the work of the defendant for it to be legally obliged to withdraw its </a:t>
            </a:r>
            <a:r>
              <a:rPr lang="en-AU" sz="1600" dirty="0" smtClean="0"/>
              <a:t>services.</a:t>
            </a:r>
          </a:p>
          <a:p>
            <a:pPr lvl="1"/>
            <a:endParaRPr lang="en-AU" sz="1600" dirty="0" smtClean="0"/>
          </a:p>
          <a:p>
            <a:pPr lvl="1"/>
            <a:r>
              <a:rPr lang="en-AU" sz="1600" dirty="0"/>
              <a:t>T</a:t>
            </a:r>
            <a:r>
              <a:rPr lang="en-AU" sz="1600" dirty="0" smtClean="0"/>
              <a:t>he </a:t>
            </a:r>
            <a:r>
              <a:rPr lang="en-AU" sz="1600" dirty="0"/>
              <a:t>risk of such an incident happening at </a:t>
            </a:r>
            <a:r>
              <a:rPr lang="en-AU" sz="1600" dirty="0" smtClean="0"/>
              <a:t>a department </a:t>
            </a:r>
            <a:r>
              <a:rPr lang="en-AU" sz="1600" dirty="0"/>
              <a:t>office was low given the nature of the </a:t>
            </a:r>
            <a:r>
              <a:rPr lang="en-AU" sz="1600" dirty="0" smtClean="0"/>
              <a:t>meeting and so </a:t>
            </a:r>
            <a:r>
              <a:rPr lang="en-AU" sz="1600" dirty="0"/>
              <a:t>slight as to be insignificant. </a:t>
            </a:r>
            <a:endParaRPr lang="en-AU" sz="1600" dirty="0" smtClean="0"/>
          </a:p>
          <a:p>
            <a:pPr lvl="1"/>
            <a:endParaRPr lang="en-AU" sz="1600" dirty="0" smtClean="0"/>
          </a:p>
          <a:p>
            <a:pPr lvl="1"/>
            <a:r>
              <a:rPr lang="en-AU" sz="1600" dirty="0"/>
              <a:t>I</a:t>
            </a:r>
            <a:r>
              <a:rPr lang="en-AU" sz="1600" dirty="0" smtClean="0"/>
              <a:t>t </a:t>
            </a:r>
            <a:r>
              <a:rPr lang="en-AU" sz="1600" dirty="0"/>
              <a:t>it would have been sufficient for the appellant to simply cease home visits in response to the risk of harm.</a:t>
            </a:r>
          </a:p>
        </p:txBody>
      </p:sp>
      <p:sp>
        <p:nvSpPr>
          <p:cNvPr id="3" name="Footer Placeholder 2"/>
          <p:cNvSpPr>
            <a:spLocks noGrp="1"/>
          </p:cNvSpPr>
          <p:nvPr>
            <p:ph type="ftr" sz="quarter" idx="10"/>
          </p:nvPr>
        </p:nvSpPr>
        <p:spPr/>
        <p:txBody>
          <a:bodyPr/>
          <a:lstStyle/>
          <a:p>
            <a:r>
              <a:rPr lang="en-AU" dirty="0" smtClean="0"/>
              <a:t>Beven v Brisbane Youth Service Inc </a:t>
            </a:r>
            <a:endParaRPr lang="en-AU" dirty="0"/>
          </a:p>
        </p:txBody>
      </p:sp>
      <p:sp>
        <p:nvSpPr>
          <p:cNvPr id="4" name="Slide Number Placeholder 3"/>
          <p:cNvSpPr>
            <a:spLocks noGrp="1"/>
          </p:cNvSpPr>
          <p:nvPr>
            <p:ph type="sldNum" sz="quarter" idx="11"/>
          </p:nvPr>
        </p:nvSpPr>
        <p:spPr/>
        <p:txBody>
          <a:bodyPr/>
          <a:lstStyle/>
          <a:p>
            <a:fld id="{26A49D9D-4881-4977-B9A1-BE4F9A1C9D28}" type="slidenum">
              <a:rPr lang="en-AU" smtClean="0"/>
              <a:pPr/>
              <a:t>11</a:t>
            </a:fld>
            <a:endParaRPr lang="en-AU" dirty="0"/>
          </a:p>
        </p:txBody>
      </p:sp>
      <p:sp>
        <p:nvSpPr>
          <p:cNvPr id="6" name="Title 5"/>
          <p:cNvSpPr>
            <a:spLocks noGrp="1"/>
          </p:cNvSpPr>
          <p:nvPr>
            <p:ph type="title"/>
          </p:nvPr>
        </p:nvSpPr>
        <p:spPr/>
        <p:txBody>
          <a:bodyPr/>
          <a:lstStyle/>
          <a:p>
            <a:r>
              <a:rPr lang="en-AU" dirty="0" smtClean="0"/>
              <a:t>Decision on </a:t>
            </a:r>
            <a:r>
              <a:rPr lang="en-AU" dirty="0"/>
              <a:t>A</a:t>
            </a:r>
            <a:r>
              <a:rPr lang="en-AU" dirty="0" smtClean="0"/>
              <a:t>ppeal </a:t>
            </a:r>
            <a:endParaRPr lang="en-AU" dirty="0"/>
          </a:p>
        </p:txBody>
      </p:sp>
    </p:spTree>
    <p:extLst>
      <p:ext uri="{BB962C8B-B14F-4D97-AF65-F5344CB8AC3E}">
        <p14:creationId xmlns:p14="http://schemas.microsoft.com/office/powerpoint/2010/main" val="3946671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Implications</a:t>
            </a:r>
            <a:endParaRPr lang="en-AU"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209348270"/>
              </p:ext>
            </p:extLst>
          </p:nvPr>
        </p:nvGraphicFramePr>
        <p:xfrm>
          <a:off x="828675" y="1760538"/>
          <a:ext cx="9036050" cy="453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8"/>
          <p:cNvSpPr>
            <a:spLocks noGrp="1"/>
          </p:cNvSpPr>
          <p:nvPr>
            <p:ph type="sldNum" sz="quarter" idx="11"/>
          </p:nvPr>
        </p:nvSpPr>
        <p:spPr/>
        <p:txBody>
          <a:bodyPr/>
          <a:lstStyle/>
          <a:p>
            <a:fld id="{DAD01F7F-BAF6-49AC-BE15-298EE18137FB}" type="slidenum">
              <a:rPr lang="en-AU" smtClean="0"/>
              <a:pPr/>
              <a:t>12</a:t>
            </a:fld>
            <a:endParaRPr lang="en-AU" dirty="0"/>
          </a:p>
        </p:txBody>
      </p:sp>
      <p:sp>
        <p:nvSpPr>
          <p:cNvPr id="6" name="Text Placeholder 4"/>
          <p:cNvSpPr>
            <a:spLocks noGrp="1"/>
          </p:cNvSpPr>
          <p:nvPr>
            <p:ph type="body" sz="quarter" idx="12"/>
          </p:nvPr>
        </p:nvSpPr>
        <p:spPr>
          <a:xfrm>
            <a:off x="828000" y="1036638"/>
            <a:ext cx="9036000" cy="228600"/>
          </a:xfrm>
        </p:spPr>
        <p:txBody>
          <a:bodyPr/>
          <a:lstStyle/>
          <a:p>
            <a:r>
              <a:rPr lang="en-AU" dirty="0" smtClean="0"/>
              <a:t>What are your Obligations</a:t>
            </a:r>
            <a:endParaRPr lang="en-AU" dirty="0"/>
          </a:p>
        </p:txBody>
      </p:sp>
    </p:spTree>
    <p:extLst>
      <p:ext uri="{BB962C8B-B14F-4D97-AF65-F5344CB8AC3E}">
        <p14:creationId xmlns:p14="http://schemas.microsoft.com/office/powerpoint/2010/main" val="2576636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Implications</a:t>
            </a:r>
            <a:endParaRPr lang="en-AU" dirty="0"/>
          </a:p>
        </p:txBody>
      </p:sp>
      <p:sp>
        <p:nvSpPr>
          <p:cNvPr id="7" name="Slide Number Placeholder 8"/>
          <p:cNvSpPr>
            <a:spLocks noGrp="1"/>
          </p:cNvSpPr>
          <p:nvPr>
            <p:ph type="sldNum" sz="quarter" idx="11"/>
          </p:nvPr>
        </p:nvSpPr>
        <p:spPr/>
        <p:txBody>
          <a:bodyPr/>
          <a:lstStyle/>
          <a:p>
            <a:fld id="{DAD01F7F-BAF6-49AC-BE15-298EE18137FB}" type="slidenum">
              <a:rPr lang="en-AU" smtClean="0"/>
              <a:pPr/>
              <a:t>13</a:t>
            </a:fld>
            <a:endParaRPr lang="en-AU" dirty="0"/>
          </a:p>
        </p:txBody>
      </p:sp>
      <p:sp>
        <p:nvSpPr>
          <p:cNvPr id="5" name="Text Placeholder 4"/>
          <p:cNvSpPr>
            <a:spLocks noGrp="1"/>
          </p:cNvSpPr>
          <p:nvPr>
            <p:ph type="body" sz="quarter" idx="12"/>
          </p:nvPr>
        </p:nvSpPr>
        <p:spPr/>
        <p:txBody>
          <a:bodyPr/>
          <a:lstStyle/>
          <a:p>
            <a:r>
              <a:rPr lang="en-AU" dirty="0" smtClean="0"/>
              <a:t>Employer Obligations</a:t>
            </a:r>
            <a:endParaRPr lang="en-AU" dirty="0"/>
          </a:p>
        </p:txBody>
      </p:sp>
      <p:graphicFrame>
        <p:nvGraphicFramePr>
          <p:cNvPr id="8" name="Content Placeholder 1"/>
          <p:cNvGraphicFramePr>
            <a:graphicFrameLocks noGrp="1"/>
          </p:cNvGraphicFramePr>
          <p:nvPr>
            <p:ph idx="1"/>
            <p:extLst>
              <p:ext uri="{D42A27DB-BD31-4B8C-83A1-F6EECF244321}">
                <p14:modId xmlns:p14="http://schemas.microsoft.com/office/powerpoint/2010/main" val="255156107"/>
              </p:ext>
            </p:extLst>
          </p:nvPr>
        </p:nvGraphicFramePr>
        <p:xfrm>
          <a:off x="828675" y="1760538"/>
          <a:ext cx="9036050" cy="453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249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Implications</a:t>
            </a:r>
            <a:endParaRPr lang="en-AU" dirty="0"/>
          </a:p>
        </p:txBody>
      </p:sp>
      <p:sp>
        <p:nvSpPr>
          <p:cNvPr id="7" name="Slide Number Placeholder 8"/>
          <p:cNvSpPr>
            <a:spLocks noGrp="1"/>
          </p:cNvSpPr>
          <p:nvPr>
            <p:ph type="sldNum" sz="quarter" idx="11"/>
          </p:nvPr>
        </p:nvSpPr>
        <p:spPr/>
        <p:txBody>
          <a:bodyPr/>
          <a:lstStyle/>
          <a:p>
            <a:fld id="{DAD01F7F-BAF6-49AC-BE15-298EE18137FB}" type="slidenum">
              <a:rPr lang="en-AU" smtClean="0"/>
              <a:pPr/>
              <a:t>14</a:t>
            </a:fld>
            <a:endParaRPr lang="en-AU" dirty="0"/>
          </a:p>
        </p:txBody>
      </p:sp>
      <p:sp>
        <p:nvSpPr>
          <p:cNvPr id="5" name="Text Placeholder 4"/>
          <p:cNvSpPr>
            <a:spLocks noGrp="1"/>
          </p:cNvSpPr>
          <p:nvPr>
            <p:ph type="body" sz="quarter" idx="12"/>
          </p:nvPr>
        </p:nvSpPr>
        <p:spPr/>
        <p:txBody>
          <a:bodyPr/>
          <a:lstStyle/>
          <a:p>
            <a:r>
              <a:rPr lang="en-AU" dirty="0" smtClean="0"/>
              <a:t>Rights and Obligations of Employees</a:t>
            </a:r>
            <a:endParaRPr lang="en-AU" dirty="0"/>
          </a:p>
        </p:txBody>
      </p:sp>
      <p:graphicFrame>
        <p:nvGraphicFramePr>
          <p:cNvPr id="8" name="Content Placeholder 1"/>
          <p:cNvGraphicFramePr>
            <a:graphicFrameLocks noGrp="1"/>
          </p:cNvGraphicFramePr>
          <p:nvPr>
            <p:ph idx="1"/>
            <p:extLst>
              <p:ext uri="{D42A27DB-BD31-4B8C-83A1-F6EECF244321}">
                <p14:modId xmlns:p14="http://schemas.microsoft.com/office/powerpoint/2010/main" val="3476115995"/>
              </p:ext>
            </p:extLst>
          </p:nvPr>
        </p:nvGraphicFramePr>
        <p:xfrm>
          <a:off x="828675" y="1760538"/>
          <a:ext cx="9036050" cy="453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8410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en-AU" dirty="0" smtClean="0"/>
          </a:p>
          <a:p>
            <a:pPr marL="0" indent="0" algn="ctr">
              <a:buNone/>
            </a:pPr>
            <a:endParaRPr lang="en-AU" dirty="0"/>
          </a:p>
          <a:p>
            <a:pPr marL="0" indent="0" algn="ctr">
              <a:buNone/>
            </a:pPr>
            <a:endParaRPr lang="en-AU" dirty="0"/>
          </a:p>
          <a:p>
            <a:pPr marL="0" indent="0" algn="ctr">
              <a:buNone/>
            </a:pPr>
            <a:endParaRPr lang="en-AU" dirty="0" smtClean="0"/>
          </a:p>
          <a:p>
            <a:pPr marL="0" indent="0" algn="ctr">
              <a:buNone/>
            </a:pPr>
            <a:r>
              <a:rPr lang="en-AU" sz="4000" dirty="0" smtClean="0"/>
              <a:t>Questions or Comments? </a:t>
            </a:r>
            <a:endParaRPr lang="en-AU" sz="4000" dirty="0"/>
          </a:p>
        </p:txBody>
      </p:sp>
      <p:sp>
        <p:nvSpPr>
          <p:cNvPr id="3" name="Footer Placeholder 2"/>
          <p:cNvSpPr>
            <a:spLocks noGrp="1"/>
          </p:cNvSpPr>
          <p:nvPr>
            <p:ph type="ftr" sz="quarter" idx="10"/>
          </p:nvPr>
        </p:nvSpPr>
        <p:spPr/>
        <p:txBody>
          <a:bodyPr/>
          <a:lstStyle/>
          <a:p>
            <a:r>
              <a:rPr lang="en-AU" dirty="0" smtClean="0"/>
              <a:t>Beven v Brisbane Youth Service Inc </a:t>
            </a:r>
            <a:endParaRPr lang="en-AU" dirty="0"/>
          </a:p>
        </p:txBody>
      </p:sp>
      <p:sp>
        <p:nvSpPr>
          <p:cNvPr id="4" name="Slide Number Placeholder 3"/>
          <p:cNvSpPr>
            <a:spLocks noGrp="1"/>
          </p:cNvSpPr>
          <p:nvPr>
            <p:ph type="sldNum" sz="quarter" idx="11"/>
          </p:nvPr>
        </p:nvSpPr>
        <p:spPr/>
        <p:txBody>
          <a:bodyPr/>
          <a:lstStyle/>
          <a:p>
            <a:fld id="{26A49D9D-4881-4977-B9A1-BE4F9A1C9D28}" type="slidenum">
              <a:rPr lang="en-AU" smtClean="0"/>
              <a:pPr/>
              <a:t>15</a:t>
            </a:fld>
            <a:endParaRPr lang="en-AU" dirty="0"/>
          </a:p>
        </p:txBody>
      </p:sp>
    </p:spTree>
    <p:extLst>
      <p:ext uri="{BB962C8B-B14F-4D97-AF65-F5344CB8AC3E}">
        <p14:creationId xmlns:p14="http://schemas.microsoft.com/office/powerpoint/2010/main" val="4241453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shurstDocID"/>
          <p:cNvSpPr>
            <a:spLocks noGrp="1"/>
          </p:cNvSpPr>
          <p:nvPr>
            <p:ph type="body" sz="quarter" idx="11"/>
          </p:nvPr>
        </p:nvSpPr>
        <p:spPr/>
        <p:txBody>
          <a:bodyPr/>
          <a:lstStyle/>
          <a:p>
            <a:r>
              <a:rPr lang="en-AU" smtClean="0"/>
              <a:t>654823478</a:t>
            </a:r>
            <a:endParaRPr lang="en-AU" dirty="0"/>
          </a:p>
        </p:txBody>
      </p:sp>
      <p:sp>
        <p:nvSpPr>
          <p:cNvPr id="2" name="AshurstCopyright"/>
          <p:cNvSpPr>
            <a:spLocks noGrp="1"/>
          </p:cNvSpPr>
          <p:nvPr>
            <p:ph type="body" sz="quarter" idx="12"/>
          </p:nvPr>
        </p:nvSpPr>
        <p:spPr/>
        <p:txBody>
          <a:bodyPr/>
          <a:lstStyle/>
          <a:p>
            <a:r>
              <a:rPr lang="en-AU" dirty="0" smtClean="0"/>
              <a:t>© Ashurst 2018</a:t>
            </a:r>
            <a:endParaRPr lang="en-AU" dirty="0"/>
          </a:p>
        </p:txBody>
      </p:sp>
      <p:sp>
        <p:nvSpPr>
          <p:cNvPr id="7" name="AshurstTrainingDisclaimer"/>
          <p:cNvSpPr txBox="1">
            <a:spLocks/>
          </p:cNvSpPr>
          <p:nvPr/>
        </p:nvSpPr>
        <p:spPr>
          <a:xfrm>
            <a:off x="2057807" y="4685169"/>
            <a:ext cx="2711450" cy="1317059"/>
          </a:xfrm>
          <a:prstGeom prst="rect">
            <a:avLst/>
          </a:prstGeom>
        </p:spPr>
        <p:txBody>
          <a:bodyPr lIns="0" tIns="0" rIns="0" bIns="0"/>
          <a:lstStyle>
            <a:lvl1pPr marL="342900" indent="-342900" algn="l" defTabSz="914400" rtl="0" eaLnBrk="1" latinLnBrk="0" hangingPunct="1">
              <a:lnSpc>
                <a:spcPct val="100000"/>
              </a:lnSpc>
              <a:spcBef>
                <a:spcPts val="0"/>
              </a:spcBef>
              <a:spcAft>
                <a:spcPts val="800"/>
              </a:spcAft>
              <a:buClrTx/>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lnSpc>
                <a:spcPct val="100000"/>
              </a:lnSpc>
              <a:spcBef>
                <a:spcPts val="0"/>
              </a:spcBef>
              <a:spcAft>
                <a:spcPts val="800"/>
              </a:spcAft>
              <a:buClrTx/>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800"/>
              </a:spcAft>
              <a:buClrTx/>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80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ts val="1200"/>
              </a:lnSpc>
              <a:spcAft>
                <a:spcPts val="0"/>
              </a:spcAft>
              <a:buNone/>
            </a:pPr>
            <a:r>
              <a:rPr lang="en-GB" sz="900" dirty="0" smtClean="0">
                <a:solidFill>
                  <a:schemeClr val="bg1"/>
                </a:solidFill>
              </a:rPr>
              <a:t>These materials are for training purposes only and are not intended to be a comprehensive review of all developments in the law and practice, or to cover all aspects of those referred to. Please take legal advice before applying anything contained in these materials to specific issues or transactions. For more information please contact the presenters or your usual contact.</a:t>
            </a:r>
            <a:endParaRPr lang="en-AU" sz="900" dirty="0">
              <a:solidFill>
                <a:schemeClr val="bg1"/>
              </a:solidFill>
            </a:endParaRPr>
          </a:p>
        </p:txBody>
      </p:sp>
    </p:spTree>
    <p:extLst>
      <p:ext uri="{BB962C8B-B14F-4D97-AF65-F5344CB8AC3E}">
        <p14:creationId xmlns:p14="http://schemas.microsoft.com/office/powerpoint/2010/main" val="2873782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28000" y="633600"/>
            <a:ext cx="9036000" cy="323165"/>
          </a:xfrm>
        </p:spPr>
        <p:txBody>
          <a:bodyPr/>
          <a:lstStyle/>
          <a:p>
            <a:r>
              <a:rPr lang="en-AU" dirty="0" smtClean="0"/>
              <a:t>Learning Outcomes</a:t>
            </a:r>
            <a:endParaRPr lang="en-AU" dirty="0"/>
          </a:p>
        </p:txBody>
      </p:sp>
      <p:sp>
        <p:nvSpPr>
          <p:cNvPr id="8" name="Content Placeholder 7"/>
          <p:cNvSpPr>
            <a:spLocks noGrp="1"/>
          </p:cNvSpPr>
          <p:nvPr>
            <p:ph idx="1"/>
          </p:nvPr>
        </p:nvSpPr>
        <p:spPr/>
        <p:txBody>
          <a:bodyPr/>
          <a:lstStyle/>
          <a:p>
            <a:pPr>
              <a:buFont typeface="+mj-lt"/>
              <a:buAutoNum type="arabicPeriod"/>
            </a:pPr>
            <a:r>
              <a:rPr lang="en-AU" dirty="0" smtClean="0"/>
              <a:t>The duty of care owed by an employer to an employee</a:t>
            </a:r>
          </a:p>
          <a:p>
            <a:pPr>
              <a:buFont typeface="+mj-lt"/>
              <a:buAutoNum type="arabicPeriod"/>
            </a:pPr>
            <a:endParaRPr lang="en-AU" dirty="0" smtClean="0"/>
          </a:p>
          <a:p>
            <a:pPr>
              <a:buFont typeface="+mj-lt"/>
              <a:buAutoNum type="arabicPeriod"/>
            </a:pPr>
            <a:r>
              <a:rPr lang="en-AU" dirty="0" smtClean="0"/>
              <a:t>The scope and content of that duty</a:t>
            </a:r>
          </a:p>
          <a:p>
            <a:pPr>
              <a:buFont typeface="+mj-lt"/>
              <a:buAutoNum type="arabicPeriod"/>
            </a:pPr>
            <a:endParaRPr lang="en-AU" dirty="0" smtClean="0"/>
          </a:p>
          <a:p>
            <a:pPr>
              <a:buFont typeface="+mj-lt"/>
              <a:buAutoNum type="arabicPeriod"/>
            </a:pPr>
            <a:r>
              <a:rPr lang="en-AU" dirty="0" smtClean="0"/>
              <a:t>The implication of this decision on employees in the community legal services sector</a:t>
            </a:r>
          </a:p>
          <a:p>
            <a:endParaRPr lang="en-AU" dirty="0"/>
          </a:p>
        </p:txBody>
      </p:sp>
      <p:sp>
        <p:nvSpPr>
          <p:cNvPr id="4" name="Footer Placeholder 3"/>
          <p:cNvSpPr>
            <a:spLocks noGrp="1"/>
          </p:cNvSpPr>
          <p:nvPr>
            <p:ph type="ftr" sz="quarter" idx="10"/>
          </p:nvPr>
        </p:nvSpPr>
        <p:spPr/>
        <p:txBody>
          <a:bodyPr/>
          <a:lstStyle/>
          <a:p>
            <a:r>
              <a:rPr lang="en-AU" dirty="0" smtClean="0"/>
              <a:t>Beven v Brisbane Youth Service Inc </a:t>
            </a:r>
            <a:endParaRPr lang="en-AU" dirty="0"/>
          </a:p>
        </p:txBody>
      </p:sp>
      <p:sp>
        <p:nvSpPr>
          <p:cNvPr id="5" name="Slide Number Placeholder 4"/>
          <p:cNvSpPr>
            <a:spLocks noGrp="1"/>
          </p:cNvSpPr>
          <p:nvPr>
            <p:ph type="sldNum" sz="quarter" idx="11"/>
          </p:nvPr>
        </p:nvSpPr>
        <p:spPr/>
        <p:txBody>
          <a:bodyPr/>
          <a:lstStyle/>
          <a:p>
            <a:fld id="{26A49D9D-4881-4977-B9A1-BE4F9A1C9D28}" type="slidenum">
              <a:rPr lang="en-AU" smtClean="0"/>
              <a:pPr/>
              <a:t>2</a:t>
            </a:fld>
            <a:endParaRPr lang="en-AU" dirty="0"/>
          </a:p>
        </p:txBody>
      </p:sp>
    </p:spTree>
    <p:extLst>
      <p:ext uri="{BB962C8B-B14F-4D97-AF65-F5344CB8AC3E}">
        <p14:creationId xmlns:p14="http://schemas.microsoft.com/office/powerpoint/2010/main" val="2139853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lang="en-AU" dirty="0" smtClean="0"/>
              <a:t>The Primary Facts</a:t>
            </a:r>
            <a:br>
              <a:rPr lang="en-AU" dirty="0" smtClean="0"/>
            </a:br>
            <a:r>
              <a:rPr lang="en-AU" dirty="0" smtClean="0"/>
              <a:t> </a:t>
            </a:r>
            <a:endParaRPr lang="en-AU" dirty="0">
              <a:solidFill>
                <a:schemeClr val="tx1"/>
              </a:solidFill>
            </a:endParaRPr>
          </a:p>
        </p:txBody>
      </p:sp>
      <p:cxnSp>
        <p:nvCxnSpPr>
          <p:cNvPr id="104" name="Straight Arrow Connector 103"/>
          <p:cNvCxnSpPr>
            <a:stCxn id="36" idx="6"/>
          </p:cNvCxnSpPr>
          <p:nvPr/>
        </p:nvCxnSpPr>
        <p:spPr>
          <a:xfrm>
            <a:off x="944573" y="4305550"/>
            <a:ext cx="9002067" cy="1"/>
          </a:xfrm>
          <a:prstGeom prst="straightConnector1">
            <a:avLst/>
          </a:prstGeom>
          <a:ln w="28575">
            <a:solidFill>
              <a:schemeClr val="tx1"/>
            </a:solidFill>
            <a:prstDash val="solid"/>
            <a:headEnd type="none"/>
            <a:tailEnd type="arrow" w="lg" len="sm"/>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2454309" y="2367582"/>
            <a:ext cx="1402246" cy="2241550"/>
            <a:chOff x="2555909" y="2367582"/>
            <a:chExt cx="1402246" cy="2241550"/>
          </a:xfrm>
        </p:grpSpPr>
        <p:cxnSp>
          <p:nvCxnSpPr>
            <p:cNvPr id="88" name="Straight Arrow Connector 26"/>
            <p:cNvCxnSpPr/>
            <p:nvPr/>
          </p:nvCxnSpPr>
          <p:spPr>
            <a:xfrm>
              <a:off x="2827745" y="3559316"/>
              <a:ext cx="0" cy="684000"/>
            </a:xfrm>
            <a:prstGeom prst="straightConnector1">
              <a:avLst/>
            </a:prstGeom>
            <a:ln w="19050">
              <a:solidFill>
                <a:schemeClr val="tx1">
                  <a:lumMod val="60000"/>
                  <a:lumOff val="40000"/>
                </a:schemeClr>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2746228" y="4229220"/>
              <a:ext cx="147132" cy="152660"/>
            </a:xfrm>
            <a:prstGeom prst="ellipse">
              <a:avLst/>
            </a:prstGeom>
            <a:solidFill>
              <a:schemeClr val="tx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86" name="Rectangle 85"/>
            <p:cNvSpPr/>
            <p:nvPr/>
          </p:nvSpPr>
          <p:spPr>
            <a:xfrm>
              <a:off x="2555909" y="4428258"/>
              <a:ext cx="631792" cy="180874"/>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rgbClr val="333F48">
                      <a:lumMod val="60000"/>
                      <a:lumOff val="40000"/>
                    </a:srgbClr>
                  </a:solidFill>
                  <a:latin typeface="Arial" panose="020B0604020202020204" pitchFamily="34" charset="0"/>
                  <a:cs typeface="Arial" panose="020B0604020202020204" pitchFamily="34" charset="0"/>
                </a:rPr>
                <a:t>SEP 2009</a:t>
              </a:r>
              <a:endParaRPr lang="en-AU" sz="1050" i="1" dirty="0">
                <a:solidFill>
                  <a:srgbClr val="333F48">
                    <a:lumMod val="60000"/>
                    <a:lumOff val="40000"/>
                  </a:srgbClr>
                </a:solidFill>
                <a:latin typeface="Arial" panose="020B0604020202020204" pitchFamily="34" charset="0"/>
                <a:cs typeface="Arial" panose="020B0604020202020204" pitchFamily="34" charset="0"/>
              </a:endParaRPr>
            </a:p>
          </p:txBody>
        </p:sp>
        <p:sp>
          <p:nvSpPr>
            <p:cNvPr id="87" name="Rectangle 86"/>
            <p:cNvSpPr/>
            <p:nvPr/>
          </p:nvSpPr>
          <p:spPr>
            <a:xfrm>
              <a:off x="2789314" y="2367582"/>
              <a:ext cx="1168841" cy="1155950"/>
            </a:xfrm>
            <a:prstGeom prst="rect">
              <a:avLst/>
            </a:prstGeom>
            <a:solidFill>
              <a:schemeClr val="tx1">
                <a:lumMod val="60000"/>
                <a:lumOff val="4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Ms Turner decides to cease in home support following written threats by T.  </a:t>
              </a:r>
            </a:p>
            <a:p>
              <a:pPr>
                <a:lnSpc>
                  <a:spcPct val="114000"/>
                </a:lnSpc>
                <a:spcAft>
                  <a:spcPts val="300"/>
                </a:spcAft>
              </a:pPr>
              <a:endParaRPr lang="en-AU" sz="800" dirty="0">
                <a:solidFill>
                  <a:srgbClr val="FFFFFF"/>
                </a:solidFill>
              </a:endParaRPr>
            </a:p>
          </p:txBody>
        </p:sp>
      </p:grpSp>
      <p:grpSp>
        <p:nvGrpSpPr>
          <p:cNvPr id="4" name="Group 3"/>
          <p:cNvGrpSpPr/>
          <p:nvPr/>
        </p:nvGrpSpPr>
        <p:grpSpPr>
          <a:xfrm>
            <a:off x="4269764" y="2367582"/>
            <a:ext cx="1472924" cy="2241550"/>
            <a:chOff x="3883684" y="2367582"/>
            <a:chExt cx="1472924" cy="2241550"/>
          </a:xfrm>
        </p:grpSpPr>
        <p:cxnSp>
          <p:nvCxnSpPr>
            <p:cNvPr id="95" name="Straight Arrow Connector 26"/>
            <p:cNvCxnSpPr/>
            <p:nvPr/>
          </p:nvCxnSpPr>
          <p:spPr>
            <a:xfrm>
              <a:off x="4205878" y="3559316"/>
              <a:ext cx="0" cy="684000"/>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3883684" y="4428258"/>
              <a:ext cx="626086" cy="180874"/>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rgbClr val="333F48"/>
                  </a:solidFill>
                  <a:latin typeface="Arial" panose="020B0604020202020204" pitchFamily="34" charset="0"/>
                  <a:cs typeface="Arial" panose="020B0604020202020204" pitchFamily="34" charset="0"/>
                </a:rPr>
                <a:t>NOV 2009</a:t>
              </a:r>
              <a:endParaRPr lang="en-AU" sz="1050" i="1" dirty="0">
                <a:solidFill>
                  <a:srgbClr val="333F48"/>
                </a:solidFill>
                <a:latin typeface="Arial" panose="020B0604020202020204" pitchFamily="34" charset="0"/>
                <a:cs typeface="Arial" panose="020B0604020202020204" pitchFamily="34" charset="0"/>
              </a:endParaRPr>
            </a:p>
          </p:txBody>
        </p:sp>
        <p:sp>
          <p:nvSpPr>
            <p:cNvPr id="93" name="Oval 92"/>
            <p:cNvSpPr/>
            <p:nvPr/>
          </p:nvSpPr>
          <p:spPr>
            <a:xfrm>
              <a:off x="4140226" y="4229220"/>
              <a:ext cx="147132" cy="15266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94" name="Rectangle 93"/>
            <p:cNvSpPr/>
            <p:nvPr/>
          </p:nvSpPr>
          <p:spPr>
            <a:xfrm>
              <a:off x="4187767" y="2367582"/>
              <a:ext cx="1168841" cy="1155950"/>
            </a:xfrm>
            <a:prstGeom prst="rect">
              <a:avLst/>
            </a:prstGeom>
            <a:solidFill>
              <a:schemeClr val="tx1"/>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T makes sexual comments towards Ms Christie.  Sexual test messages to Ms Turner continue.</a:t>
              </a:r>
              <a:endParaRPr lang="en-AU" sz="800" b="1" dirty="0">
                <a:solidFill>
                  <a:srgbClr val="FFFFFF"/>
                </a:solidFill>
              </a:endParaRPr>
            </a:p>
            <a:p>
              <a:pPr>
                <a:lnSpc>
                  <a:spcPct val="114000"/>
                </a:lnSpc>
                <a:spcAft>
                  <a:spcPts val="300"/>
                </a:spcAft>
              </a:pPr>
              <a:endParaRPr lang="en-AU" sz="800" dirty="0">
                <a:solidFill>
                  <a:srgbClr val="FFFFFF"/>
                </a:solidFill>
              </a:endParaRPr>
            </a:p>
          </p:txBody>
        </p:sp>
      </p:grpSp>
      <p:grpSp>
        <p:nvGrpSpPr>
          <p:cNvPr id="15" name="Group 14"/>
          <p:cNvGrpSpPr/>
          <p:nvPr/>
        </p:nvGrpSpPr>
        <p:grpSpPr>
          <a:xfrm>
            <a:off x="6135453" y="2209800"/>
            <a:ext cx="1512454" cy="2399332"/>
            <a:chOff x="6033853" y="2209800"/>
            <a:chExt cx="1512454" cy="2399332"/>
          </a:xfrm>
        </p:grpSpPr>
        <p:sp>
          <p:nvSpPr>
            <p:cNvPr id="106" name="Rectangle 105"/>
            <p:cNvSpPr/>
            <p:nvPr/>
          </p:nvSpPr>
          <p:spPr>
            <a:xfrm>
              <a:off x="6033853" y="4428258"/>
              <a:ext cx="655871" cy="180874"/>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chemeClr val="accent1">
                      <a:lumMod val="75000"/>
                    </a:schemeClr>
                  </a:solidFill>
                  <a:latin typeface="Arial" panose="020B0604020202020204" pitchFamily="34" charset="0"/>
                  <a:cs typeface="Arial" panose="020B0604020202020204" pitchFamily="34" charset="0"/>
                </a:rPr>
                <a:t>JUN 2010</a:t>
              </a:r>
              <a:endParaRPr lang="en-AU" sz="1050" i="1" dirty="0">
                <a:solidFill>
                  <a:schemeClr val="accent1">
                    <a:lumMod val="75000"/>
                  </a:schemeClr>
                </a:solidFill>
                <a:latin typeface="Arial" panose="020B0604020202020204" pitchFamily="34" charset="0"/>
                <a:cs typeface="Arial" panose="020B0604020202020204" pitchFamily="34" charset="0"/>
              </a:endParaRPr>
            </a:p>
          </p:txBody>
        </p:sp>
        <p:grpSp>
          <p:nvGrpSpPr>
            <p:cNvPr id="8" name="Group 7"/>
            <p:cNvGrpSpPr/>
            <p:nvPr/>
          </p:nvGrpSpPr>
          <p:grpSpPr>
            <a:xfrm>
              <a:off x="6313324" y="2209800"/>
              <a:ext cx="1232983" cy="2172080"/>
              <a:chOff x="5734204" y="2209800"/>
              <a:chExt cx="1232983" cy="2172080"/>
            </a:xfrm>
          </p:grpSpPr>
          <p:cxnSp>
            <p:nvCxnSpPr>
              <p:cNvPr id="114" name="Straight Arrow Connector 26"/>
              <p:cNvCxnSpPr/>
              <p:nvPr/>
            </p:nvCxnSpPr>
            <p:spPr>
              <a:xfrm>
                <a:off x="5816457" y="3559316"/>
                <a:ext cx="0" cy="684000"/>
              </a:xfrm>
              <a:prstGeom prst="straightConnector1">
                <a:avLst/>
              </a:prstGeom>
              <a:ln w="19050">
                <a:solidFill>
                  <a:schemeClr val="accent1">
                    <a:lumMod val="75000"/>
                  </a:schemeClr>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5734204" y="4229220"/>
                <a:ext cx="147132" cy="152660"/>
              </a:xfrm>
              <a:prstGeom prst="ellipse">
                <a:avLst/>
              </a:prstGeom>
              <a:solidFill>
                <a:schemeClr val="accent1">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113" name="Rectangle 112"/>
              <p:cNvSpPr/>
              <p:nvPr/>
            </p:nvSpPr>
            <p:spPr>
              <a:xfrm>
                <a:off x="5798346" y="2209800"/>
                <a:ext cx="1168841" cy="1313732"/>
              </a:xfrm>
              <a:prstGeom prst="rect">
                <a:avLst/>
              </a:prstGeom>
              <a:solidFill>
                <a:schemeClr val="accent1">
                  <a:lumMod val="75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Ms Christie and Ms Turner discuss T and consider that she requires the services of a psychiatrist.</a:t>
                </a:r>
                <a:endParaRPr lang="en-AU" sz="800" b="1" dirty="0">
                  <a:solidFill>
                    <a:srgbClr val="FFFFFF"/>
                  </a:solidFill>
                </a:endParaRPr>
              </a:p>
              <a:p>
                <a:pPr>
                  <a:lnSpc>
                    <a:spcPct val="114000"/>
                  </a:lnSpc>
                  <a:spcAft>
                    <a:spcPts val="300"/>
                  </a:spcAft>
                </a:pPr>
                <a:endParaRPr lang="en-AU" sz="800" dirty="0">
                  <a:solidFill>
                    <a:srgbClr val="FFFFFF"/>
                  </a:solidFill>
                </a:endParaRPr>
              </a:p>
            </p:txBody>
          </p:sp>
        </p:grpSp>
      </p:grpSp>
      <p:grpSp>
        <p:nvGrpSpPr>
          <p:cNvPr id="18" name="Group 17"/>
          <p:cNvGrpSpPr/>
          <p:nvPr/>
        </p:nvGrpSpPr>
        <p:grpSpPr>
          <a:xfrm>
            <a:off x="8088156" y="2367582"/>
            <a:ext cx="1346258" cy="2241550"/>
            <a:chOff x="8088156" y="2367582"/>
            <a:chExt cx="1346258" cy="2241550"/>
          </a:xfrm>
        </p:grpSpPr>
        <p:sp>
          <p:nvSpPr>
            <p:cNvPr id="124" name="Rectangle 123"/>
            <p:cNvSpPr/>
            <p:nvPr/>
          </p:nvSpPr>
          <p:spPr>
            <a:xfrm>
              <a:off x="8088156" y="4428258"/>
              <a:ext cx="646269" cy="180874"/>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rgbClr val="333F48">
                      <a:lumMod val="60000"/>
                      <a:lumOff val="40000"/>
                    </a:srgbClr>
                  </a:solidFill>
                  <a:latin typeface="Arial" panose="020B0604020202020204" pitchFamily="34" charset="0"/>
                  <a:cs typeface="Arial" panose="020B0604020202020204" pitchFamily="34" charset="0"/>
                </a:rPr>
                <a:t>OCT 2010</a:t>
              </a:r>
              <a:endParaRPr lang="en-AU" sz="1050" i="1" dirty="0">
                <a:solidFill>
                  <a:srgbClr val="333F48">
                    <a:lumMod val="60000"/>
                    <a:lumOff val="40000"/>
                  </a:srgbClr>
                </a:solidFill>
                <a:latin typeface="Arial" panose="020B0604020202020204" pitchFamily="34" charset="0"/>
                <a:cs typeface="Arial" panose="020B0604020202020204" pitchFamily="34" charset="0"/>
              </a:endParaRPr>
            </a:p>
          </p:txBody>
        </p:sp>
        <p:grpSp>
          <p:nvGrpSpPr>
            <p:cNvPr id="10" name="Group 9"/>
            <p:cNvGrpSpPr/>
            <p:nvPr/>
          </p:nvGrpSpPr>
          <p:grpSpPr>
            <a:xfrm>
              <a:off x="8204153" y="2367582"/>
              <a:ext cx="1230261" cy="2014298"/>
              <a:chOff x="7147513" y="2367582"/>
              <a:chExt cx="1230261" cy="2014298"/>
            </a:xfrm>
          </p:grpSpPr>
          <p:sp>
            <p:nvSpPr>
              <p:cNvPr id="123" name="Oval 122"/>
              <p:cNvSpPr/>
              <p:nvPr/>
            </p:nvSpPr>
            <p:spPr>
              <a:xfrm>
                <a:off x="7147513" y="4229220"/>
                <a:ext cx="147132" cy="152660"/>
              </a:xfrm>
              <a:prstGeom prst="ellipse">
                <a:avLst/>
              </a:prstGeom>
              <a:solidFill>
                <a:schemeClr val="tx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125" name="Rectangle 124"/>
              <p:cNvSpPr/>
              <p:nvPr/>
            </p:nvSpPr>
            <p:spPr>
              <a:xfrm>
                <a:off x="7208933" y="2367582"/>
                <a:ext cx="1168841" cy="1155950"/>
              </a:xfrm>
              <a:prstGeom prst="rect">
                <a:avLst/>
              </a:prstGeom>
              <a:solidFill>
                <a:schemeClr val="tx1">
                  <a:lumMod val="60000"/>
                  <a:lumOff val="40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Team meeting discusses T and the risks  involved with her.  Ms </a:t>
                </a:r>
                <a:r>
                  <a:rPr lang="en-AU" sz="800" b="1" dirty="0" err="1" smtClean="0">
                    <a:solidFill>
                      <a:srgbClr val="FFFFFF"/>
                    </a:solidFill>
                  </a:rPr>
                  <a:t>Beven</a:t>
                </a:r>
                <a:r>
                  <a:rPr lang="en-AU" sz="800" b="1" dirty="0" smtClean="0">
                    <a:solidFill>
                      <a:srgbClr val="FFFFFF"/>
                    </a:solidFill>
                  </a:rPr>
                  <a:t> felt confident she could support T.</a:t>
                </a:r>
                <a:endParaRPr lang="en-AU" sz="800" b="1" dirty="0">
                  <a:solidFill>
                    <a:srgbClr val="FFFFFF"/>
                  </a:solidFill>
                </a:endParaRPr>
              </a:p>
              <a:p>
                <a:pPr>
                  <a:lnSpc>
                    <a:spcPct val="114000"/>
                  </a:lnSpc>
                  <a:spcAft>
                    <a:spcPts val="300"/>
                  </a:spcAft>
                </a:pPr>
                <a:endParaRPr lang="en-AU" sz="800" dirty="0">
                  <a:solidFill>
                    <a:srgbClr val="FFFFFF"/>
                  </a:solidFill>
                </a:endParaRPr>
              </a:p>
            </p:txBody>
          </p:sp>
          <p:cxnSp>
            <p:nvCxnSpPr>
              <p:cNvPr id="59" name="Straight Arrow Connector 26"/>
              <p:cNvCxnSpPr/>
              <p:nvPr/>
            </p:nvCxnSpPr>
            <p:spPr>
              <a:xfrm>
                <a:off x="7221079" y="3559316"/>
                <a:ext cx="0" cy="684000"/>
              </a:xfrm>
              <a:prstGeom prst="straightConnector1">
                <a:avLst/>
              </a:prstGeom>
              <a:ln w="19050">
                <a:solidFill>
                  <a:schemeClr val="tx1">
                    <a:lumMod val="60000"/>
                    <a:lumOff val="40000"/>
                  </a:schemeClr>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grpSp>
        <p:nvGrpSpPr>
          <p:cNvPr id="6" name="Group 5"/>
          <p:cNvGrpSpPr/>
          <p:nvPr/>
        </p:nvGrpSpPr>
        <p:grpSpPr>
          <a:xfrm>
            <a:off x="600075" y="2280500"/>
            <a:ext cx="1438588" cy="2328632"/>
            <a:chOff x="600075" y="2280500"/>
            <a:chExt cx="1438588" cy="2328632"/>
          </a:xfrm>
        </p:grpSpPr>
        <p:sp>
          <p:nvSpPr>
            <p:cNvPr id="68" name="Rectangle 67"/>
            <p:cNvSpPr/>
            <p:nvPr/>
          </p:nvSpPr>
          <p:spPr>
            <a:xfrm>
              <a:off x="600075" y="4428258"/>
              <a:ext cx="685800" cy="180874"/>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chemeClr val="tx2"/>
                  </a:solidFill>
                  <a:latin typeface="Arial" panose="020B0604020202020204" pitchFamily="34" charset="0"/>
                  <a:cs typeface="Arial" panose="020B0604020202020204" pitchFamily="34" charset="0"/>
                </a:rPr>
                <a:t>MAY 2009</a:t>
              </a:r>
              <a:endParaRPr lang="en-AU" sz="1050" i="1" dirty="0">
                <a:solidFill>
                  <a:schemeClr val="tx2"/>
                </a:solidFill>
                <a:latin typeface="Arial" panose="020B0604020202020204" pitchFamily="34" charset="0"/>
                <a:cs typeface="Arial" panose="020B0604020202020204" pitchFamily="34" charset="0"/>
              </a:endParaRPr>
            </a:p>
          </p:txBody>
        </p:sp>
        <p:sp>
          <p:nvSpPr>
            <p:cNvPr id="7" name="Rectangle 6"/>
            <p:cNvSpPr/>
            <p:nvPr/>
          </p:nvSpPr>
          <p:spPr>
            <a:xfrm>
              <a:off x="869822" y="2280500"/>
              <a:ext cx="1168841" cy="1243032"/>
            </a:xfrm>
            <a:prstGeom prst="rect">
              <a:avLst/>
            </a:prstGeom>
            <a:solidFill>
              <a:schemeClr val="tx2"/>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T referred to </a:t>
              </a:r>
              <a:r>
                <a:rPr lang="en-AU" sz="800" b="1" dirty="0" err="1" smtClean="0">
                  <a:solidFill>
                    <a:srgbClr val="FFFFFF"/>
                  </a:solidFill>
                </a:rPr>
                <a:t>BYS</a:t>
              </a:r>
              <a:r>
                <a:rPr lang="en-AU" sz="800" b="1" dirty="0" smtClean="0">
                  <a:solidFill>
                    <a:srgbClr val="FFFFFF"/>
                  </a:solidFill>
                </a:rPr>
                <a:t> for general counselling and drug intervention.  She received services from Ms Turner and Ms Christie.</a:t>
              </a:r>
              <a:endParaRPr lang="en-AU" sz="800" b="1" dirty="0">
                <a:solidFill>
                  <a:srgbClr val="FFFFFF"/>
                </a:solidFill>
              </a:endParaRPr>
            </a:p>
          </p:txBody>
        </p:sp>
        <p:cxnSp>
          <p:nvCxnSpPr>
            <p:cNvPr id="60" name="Straight Arrow Connector 26"/>
            <p:cNvCxnSpPr/>
            <p:nvPr/>
          </p:nvCxnSpPr>
          <p:spPr>
            <a:xfrm>
              <a:off x="888829" y="3559316"/>
              <a:ext cx="0" cy="684000"/>
            </a:xfrm>
            <a:prstGeom prst="straightConnector1">
              <a:avLst/>
            </a:prstGeom>
            <a:ln w="19050">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797441" y="4229220"/>
              <a:ext cx="147132" cy="152660"/>
            </a:xfrm>
            <a:prstGeom prst="ellipse">
              <a:avLst/>
            </a:prstGeom>
            <a:solidFill>
              <a:schemeClr val="tx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grpSp>
      <p:grpSp>
        <p:nvGrpSpPr>
          <p:cNvPr id="17" name="Group 16"/>
          <p:cNvGrpSpPr/>
          <p:nvPr/>
        </p:nvGrpSpPr>
        <p:grpSpPr>
          <a:xfrm>
            <a:off x="5286375" y="4229220"/>
            <a:ext cx="1425321" cy="2107589"/>
            <a:chOff x="5286375" y="4229220"/>
            <a:chExt cx="1425321" cy="2107589"/>
          </a:xfrm>
          <a:solidFill>
            <a:schemeClr val="tx2"/>
          </a:solidFill>
        </p:grpSpPr>
        <p:grpSp>
          <p:nvGrpSpPr>
            <p:cNvPr id="9" name="Group 8"/>
            <p:cNvGrpSpPr/>
            <p:nvPr/>
          </p:nvGrpSpPr>
          <p:grpSpPr>
            <a:xfrm>
              <a:off x="5286375" y="4229220"/>
              <a:ext cx="1425321" cy="2107589"/>
              <a:chOff x="6210935" y="4229220"/>
              <a:chExt cx="1425321" cy="2107589"/>
            </a:xfrm>
            <a:grpFill/>
          </p:grpSpPr>
          <p:sp>
            <p:nvSpPr>
              <p:cNvPr id="117" name="Oval 116"/>
              <p:cNvSpPr/>
              <p:nvPr/>
            </p:nvSpPr>
            <p:spPr>
              <a:xfrm>
                <a:off x="6404675" y="4229220"/>
                <a:ext cx="147132" cy="15266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118" name="Rectangle 117"/>
              <p:cNvSpPr/>
              <p:nvPr/>
            </p:nvSpPr>
            <p:spPr>
              <a:xfrm>
                <a:off x="6210935" y="4428258"/>
                <a:ext cx="666750" cy="18950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chemeClr val="tx2"/>
                    </a:solidFill>
                    <a:latin typeface="Arial" panose="020B0604020202020204" pitchFamily="34" charset="0"/>
                    <a:cs typeface="Arial" panose="020B0604020202020204" pitchFamily="34" charset="0"/>
                  </a:rPr>
                  <a:t>DEC 2009</a:t>
                </a:r>
                <a:endParaRPr lang="en-AU" sz="1050" i="1" dirty="0">
                  <a:solidFill>
                    <a:schemeClr val="tx2"/>
                  </a:solidFill>
                  <a:latin typeface="Arial" panose="020B0604020202020204" pitchFamily="34" charset="0"/>
                  <a:cs typeface="Arial" panose="020B0604020202020204" pitchFamily="34" charset="0"/>
                </a:endParaRPr>
              </a:p>
            </p:txBody>
          </p:sp>
          <p:sp>
            <p:nvSpPr>
              <p:cNvPr id="115" name="Rectangle 114"/>
              <p:cNvSpPr/>
              <p:nvPr/>
            </p:nvSpPr>
            <p:spPr>
              <a:xfrm>
                <a:off x="6467415" y="5180859"/>
                <a:ext cx="1168841" cy="1155950"/>
              </a:xfrm>
              <a:prstGeom prst="rect">
                <a:avLst/>
              </a:prstGeom>
              <a:solidFill>
                <a:schemeClr val="tx2"/>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T begins to talk about  wanting to "stalk, drug and rape".  Ms Christie informs her superior.</a:t>
                </a:r>
                <a:endParaRPr lang="en-AU" sz="800" b="1" dirty="0">
                  <a:solidFill>
                    <a:srgbClr val="FFFFFF"/>
                  </a:solidFill>
                </a:endParaRPr>
              </a:p>
              <a:p>
                <a:pPr>
                  <a:lnSpc>
                    <a:spcPct val="114000"/>
                  </a:lnSpc>
                  <a:spcAft>
                    <a:spcPts val="300"/>
                  </a:spcAft>
                </a:pPr>
                <a:endParaRPr lang="en-AU" sz="800" dirty="0">
                  <a:solidFill>
                    <a:srgbClr val="FFFFFF"/>
                  </a:solidFill>
                </a:endParaRPr>
              </a:p>
            </p:txBody>
          </p:sp>
        </p:grpSp>
        <p:cxnSp>
          <p:nvCxnSpPr>
            <p:cNvPr id="61" name="Straight Arrow Connector 26"/>
            <p:cNvCxnSpPr/>
            <p:nvPr/>
          </p:nvCxnSpPr>
          <p:spPr>
            <a:xfrm>
              <a:off x="5560028" y="4609132"/>
              <a:ext cx="6347" cy="537630"/>
            </a:xfrm>
            <a:prstGeom prst="straightConnector1">
              <a:avLst/>
            </a:prstGeom>
            <a:grpFill/>
            <a:ln w="19050">
              <a:solidFill>
                <a:schemeClr val="tx2"/>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7181850" y="4229220"/>
            <a:ext cx="1426548" cy="2352567"/>
            <a:chOff x="7588250" y="4229220"/>
            <a:chExt cx="1426548" cy="2352567"/>
          </a:xfrm>
          <a:solidFill>
            <a:schemeClr val="tx1"/>
          </a:solidFill>
        </p:grpSpPr>
        <p:sp>
          <p:nvSpPr>
            <p:cNvPr id="138" name="Rectangle 137"/>
            <p:cNvSpPr/>
            <p:nvPr/>
          </p:nvSpPr>
          <p:spPr>
            <a:xfrm>
              <a:off x="7588250" y="4428258"/>
              <a:ext cx="647700" cy="180874"/>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rgbClr val="333F48"/>
                  </a:solidFill>
                  <a:latin typeface="Arial" panose="020B0604020202020204" pitchFamily="34" charset="0"/>
                  <a:cs typeface="Arial" panose="020B0604020202020204" pitchFamily="34" charset="0"/>
                </a:rPr>
                <a:t>SEP 2010</a:t>
              </a:r>
              <a:endParaRPr lang="en-AU" sz="1050" i="1" dirty="0">
                <a:solidFill>
                  <a:srgbClr val="333F48"/>
                </a:solidFill>
                <a:latin typeface="Arial" panose="020B0604020202020204" pitchFamily="34" charset="0"/>
                <a:cs typeface="Arial" panose="020B0604020202020204" pitchFamily="34" charset="0"/>
              </a:endParaRPr>
            </a:p>
          </p:txBody>
        </p:sp>
        <p:grpSp>
          <p:nvGrpSpPr>
            <p:cNvPr id="11" name="Group 10"/>
            <p:cNvGrpSpPr/>
            <p:nvPr/>
          </p:nvGrpSpPr>
          <p:grpSpPr>
            <a:xfrm>
              <a:off x="7780343" y="4229220"/>
              <a:ext cx="1234455" cy="2352567"/>
              <a:chOff x="7780343" y="4229220"/>
              <a:chExt cx="1234455" cy="2352567"/>
            </a:xfrm>
            <a:grpFill/>
          </p:grpSpPr>
          <p:sp>
            <p:nvSpPr>
              <p:cNvPr id="137" name="Oval 136"/>
              <p:cNvSpPr/>
              <p:nvPr/>
            </p:nvSpPr>
            <p:spPr>
              <a:xfrm>
                <a:off x="7780343" y="4229220"/>
                <a:ext cx="147132" cy="15266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135" name="Rectangle 134"/>
              <p:cNvSpPr/>
              <p:nvPr/>
            </p:nvSpPr>
            <p:spPr>
              <a:xfrm>
                <a:off x="7845957" y="5180859"/>
                <a:ext cx="1168841" cy="1400928"/>
              </a:xfrm>
              <a:prstGeom prst="rect">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Ms Christie approaches Ms </a:t>
                </a:r>
                <a:r>
                  <a:rPr lang="en-AU" sz="800" b="1" dirty="0" err="1" smtClean="0">
                    <a:solidFill>
                      <a:srgbClr val="FFFFFF"/>
                    </a:solidFill>
                  </a:rPr>
                  <a:t>Beven</a:t>
                </a:r>
                <a:r>
                  <a:rPr lang="en-AU" sz="800" b="1" dirty="0" smtClean="0">
                    <a:solidFill>
                      <a:srgbClr val="FFFFFF"/>
                    </a:solidFill>
                  </a:rPr>
                  <a:t> to provide support to T during contact with Child Safety and assist with Child Safety advocacy</a:t>
                </a:r>
                <a:endParaRPr lang="en-AU" sz="800" b="1" dirty="0">
                  <a:solidFill>
                    <a:srgbClr val="FFFFFF"/>
                  </a:solidFill>
                </a:endParaRPr>
              </a:p>
            </p:txBody>
          </p:sp>
          <p:cxnSp>
            <p:nvCxnSpPr>
              <p:cNvPr id="66" name="Straight Arrow Connector 26"/>
              <p:cNvCxnSpPr/>
              <p:nvPr/>
            </p:nvCxnSpPr>
            <p:spPr>
              <a:xfrm>
                <a:off x="7853909" y="4609132"/>
                <a:ext cx="6347" cy="537630"/>
              </a:xfrm>
              <a:prstGeom prst="straightConnector1">
                <a:avLst/>
              </a:prstGeom>
              <a:grpFill/>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grpSp>
        <p:nvGrpSpPr>
          <p:cNvPr id="14" name="Group 13"/>
          <p:cNvGrpSpPr/>
          <p:nvPr/>
        </p:nvGrpSpPr>
        <p:grpSpPr>
          <a:xfrm>
            <a:off x="1454242" y="4229220"/>
            <a:ext cx="1631858" cy="2352567"/>
            <a:chOff x="1698082" y="4229220"/>
            <a:chExt cx="1631858" cy="2352567"/>
          </a:xfrm>
        </p:grpSpPr>
        <p:sp>
          <p:nvSpPr>
            <p:cNvPr id="90" name="Rectangle 89"/>
            <p:cNvSpPr/>
            <p:nvPr/>
          </p:nvSpPr>
          <p:spPr>
            <a:xfrm>
              <a:off x="1698082" y="4428258"/>
              <a:ext cx="952694" cy="18950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chemeClr val="tx2">
                      <a:lumMod val="75000"/>
                    </a:schemeClr>
                  </a:solidFill>
                  <a:latin typeface="Arial" panose="020B0604020202020204" pitchFamily="34" charset="0"/>
                  <a:cs typeface="Arial" panose="020B0604020202020204" pitchFamily="34" charset="0"/>
                </a:rPr>
                <a:t>AUG 2009</a:t>
              </a:r>
              <a:endParaRPr lang="en-AU" sz="1050" i="1" dirty="0">
                <a:solidFill>
                  <a:schemeClr val="tx2">
                    <a:lumMod val="75000"/>
                  </a:schemeClr>
                </a:solidFill>
                <a:latin typeface="Arial" panose="020B0604020202020204" pitchFamily="34" charset="0"/>
                <a:cs typeface="Arial" panose="020B0604020202020204" pitchFamily="34" charset="0"/>
              </a:endParaRPr>
            </a:p>
          </p:txBody>
        </p:sp>
        <p:grpSp>
          <p:nvGrpSpPr>
            <p:cNvPr id="3" name="Group 2"/>
            <p:cNvGrpSpPr/>
            <p:nvPr/>
          </p:nvGrpSpPr>
          <p:grpSpPr>
            <a:xfrm>
              <a:off x="1981285" y="4229220"/>
              <a:ext cx="1348655" cy="2352567"/>
              <a:chOff x="3525605" y="4229220"/>
              <a:chExt cx="1348655" cy="2352567"/>
            </a:xfrm>
          </p:grpSpPr>
          <p:sp>
            <p:nvSpPr>
              <p:cNvPr id="89" name="Oval 88"/>
              <p:cNvSpPr/>
              <p:nvPr/>
            </p:nvSpPr>
            <p:spPr>
              <a:xfrm>
                <a:off x="3525605" y="4229220"/>
                <a:ext cx="147132" cy="152660"/>
              </a:xfrm>
              <a:prstGeom prst="ellipse">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62" name="Rectangle 61"/>
              <p:cNvSpPr/>
              <p:nvPr/>
            </p:nvSpPr>
            <p:spPr>
              <a:xfrm>
                <a:off x="3610676" y="5180859"/>
                <a:ext cx="1263584" cy="1400928"/>
              </a:xfrm>
              <a:prstGeom prst="rect">
                <a:avLst/>
              </a:prstGeom>
              <a:solidFill>
                <a:schemeClr val="tx2">
                  <a:lumMod val="75000"/>
                </a:scheme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T making frequent attempts to make "physical contact".  Difficulty with "sexual boundaries" and working relationship with Ms Turner .</a:t>
                </a:r>
                <a:endParaRPr lang="en-AU" sz="800" b="1" dirty="0">
                  <a:solidFill>
                    <a:srgbClr val="FFFFFF"/>
                  </a:solidFill>
                </a:endParaRPr>
              </a:p>
              <a:p>
                <a:pPr>
                  <a:lnSpc>
                    <a:spcPct val="114000"/>
                  </a:lnSpc>
                  <a:spcAft>
                    <a:spcPts val="300"/>
                  </a:spcAft>
                </a:pPr>
                <a:endParaRPr lang="en-AU" sz="800" dirty="0">
                  <a:solidFill>
                    <a:srgbClr val="FFFFFF"/>
                  </a:solidFill>
                </a:endParaRPr>
              </a:p>
            </p:txBody>
          </p:sp>
          <p:cxnSp>
            <p:nvCxnSpPr>
              <p:cNvPr id="67" name="Straight Arrow Connector 26"/>
              <p:cNvCxnSpPr/>
              <p:nvPr/>
            </p:nvCxnSpPr>
            <p:spPr>
              <a:xfrm>
                <a:off x="3614546" y="4609132"/>
                <a:ext cx="6347" cy="537630"/>
              </a:xfrm>
              <a:prstGeom prst="straightConnector1">
                <a:avLst/>
              </a:prstGeom>
              <a:ln w="19050">
                <a:solidFill>
                  <a:schemeClr val="tx2">
                    <a:lumMod val="75000"/>
                  </a:schemeClr>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grpSp>
        <p:nvGrpSpPr>
          <p:cNvPr id="5" name="Group 4"/>
          <p:cNvGrpSpPr/>
          <p:nvPr/>
        </p:nvGrpSpPr>
        <p:grpSpPr>
          <a:xfrm>
            <a:off x="3390901" y="4229220"/>
            <a:ext cx="1504949" cy="2190567"/>
            <a:chOff x="4782821" y="4229220"/>
            <a:chExt cx="1504949" cy="2190567"/>
          </a:xfrm>
        </p:grpSpPr>
        <p:sp>
          <p:nvSpPr>
            <p:cNvPr id="97" name="Oval 96"/>
            <p:cNvSpPr/>
            <p:nvPr/>
          </p:nvSpPr>
          <p:spPr>
            <a:xfrm>
              <a:off x="4969396" y="4229220"/>
              <a:ext cx="147132" cy="152660"/>
            </a:xfrm>
            <a:prstGeom prst="ellips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t" anchorCtr="0"/>
            <a:lstStyle/>
            <a:p>
              <a:endParaRPr lang="en-AU" sz="900" dirty="0">
                <a:solidFill>
                  <a:srgbClr val="FFFFFF"/>
                </a:solidFill>
              </a:endParaRPr>
            </a:p>
          </p:txBody>
        </p:sp>
        <p:sp>
          <p:nvSpPr>
            <p:cNvPr id="102" name="Rectangle 101"/>
            <p:cNvSpPr/>
            <p:nvPr/>
          </p:nvSpPr>
          <p:spPr>
            <a:xfrm>
              <a:off x="4782821" y="4428258"/>
              <a:ext cx="676274" cy="189500"/>
            </a:xfrm>
            <a:prstGeom prst="rect">
              <a:avLst/>
            </a:prstGeom>
            <a:no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0" tIns="0" rIns="0" bIns="0" anchor="t" anchorCtr="0">
              <a:noAutofit/>
            </a:bodyPr>
            <a:lstStyle/>
            <a:p>
              <a:pPr algn="ctr">
                <a:lnSpc>
                  <a:spcPct val="114000"/>
                </a:lnSpc>
                <a:spcAft>
                  <a:spcPts val="300"/>
                </a:spcAft>
              </a:pPr>
              <a:r>
                <a:rPr lang="en-AU" sz="1050" b="1" dirty="0" smtClean="0">
                  <a:solidFill>
                    <a:schemeClr val="accent1"/>
                  </a:solidFill>
                  <a:latin typeface="Arial" panose="020B0604020202020204" pitchFamily="34" charset="0"/>
                  <a:cs typeface="Arial" panose="020B0604020202020204" pitchFamily="34" charset="0"/>
                </a:rPr>
                <a:t>OCT 2009</a:t>
              </a:r>
              <a:endParaRPr lang="en-AU" sz="1050" i="1" dirty="0">
                <a:solidFill>
                  <a:schemeClr val="accent1"/>
                </a:solidFill>
                <a:latin typeface="Arial" panose="020B0604020202020204" pitchFamily="34" charset="0"/>
                <a:cs typeface="Arial" panose="020B0604020202020204" pitchFamily="34" charset="0"/>
              </a:endParaRPr>
            </a:p>
          </p:txBody>
        </p:sp>
        <p:sp>
          <p:nvSpPr>
            <p:cNvPr id="100" name="Rectangle 99"/>
            <p:cNvSpPr/>
            <p:nvPr/>
          </p:nvSpPr>
          <p:spPr>
            <a:xfrm>
              <a:off x="5035599" y="5180859"/>
              <a:ext cx="1252171" cy="1238928"/>
            </a:xfrm>
            <a:prstGeom prst="rect">
              <a:avLst/>
            </a:prstGeom>
            <a:solidFill>
              <a:schemeClr val="accent1"/>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72000" tIns="72000" rIns="72000" bIns="72000" anchor="t" anchorCtr="0">
              <a:noAutofit/>
            </a:bodyPr>
            <a:lstStyle/>
            <a:p>
              <a:pPr>
                <a:lnSpc>
                  <a:spcPct val="114000"/>
                </a:lnSpc>
                <a:spcAft>
                  <a:spcPts val="300"/>
                </a:spcAft>
              </a:pPr>
              <a:r>
                <a:rPr lang="en-AU" sz="800" b="1" dirty="0" smtClean="0">
                  <a:solidFill>
                    <a:srgbClr val="FFFFFF"/>
                  </a:solidFill>
                </a:rPr>
                <a:t>Text messages from T to Ms Turner seeking inappropriate relationship and sending pornographic images.</a:t>
              </a:r>
              <a:endParaRPr lang="en-AU" sz="800" b="1" dirty="0">
                <a:solidFill>
                  <a:srgbClr val="FFFFFF"/>
                </a:solidFill>
              </a:endParaRPr>
            </a:p>
          </p:txBody>
        </p:sp>
        <p:cxnSp>
          <p:nvCxnSpPr>
            <p:cNvPr id="69" name="Straight Arrow Connector 26"/>
            <p:cNvCxnSpPr/>
            <p:nvPr/>
          </p:nvCxnSpPr>
          <p:spPr>
            <a:xfrm>
              <a:off x="5044918" y="4609132"/>
              <a:ext cx="6347" cy="537630"/>
            </a:xfrm>
            <a:prstGeom prst="straightConnector1">
              <a:avLst/>
            </a:prstGeom>
            <a:ln w="19050">
              <a:solidFill>
                <a:schemeClr val="accent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6" name="Slide Number Placeholder 15"/>
          <p:cNvSpPr>
            <a:spLocks noGrp="1"/>
          </p:cNvSpPr>
          <p:nvPr>
            <p:ph type="sldNum" sz="quarter" idx="15"/>
          </p:nvPr>
        </p:nvSpPr>
        <p:spPr/>
        <p:txBody>
          <a:bodyPr/>
          <a:lstStyle/>
          <a:p>
            <a:fld id="{78AAED0A-8D62-48A3-968E-DED8D1955AF0}" type="slidenum">
              <a:rPr lang="en-AU" smtClean="0"/>
              <a:pPr/>
              <a:t>3</a:t>
            </a:fld>
            <a:endParaRPr lang="en-AU" dirty="0"/>
          </a:p>
        </p:txBody>
      </p:sp>
      <p:sp>
        <p:nvSpPr>
          <p:cNvPr id="63" name="Text Placeholder 4"/>
          <p:cNvSpPr>
            <a:spLocks noGrp="1"/>
          </p:cNvSpPr>
          <p:nvPr>
            <p:ph type="body" sz="quarter" idx="4294967295"/>
          </p:nvPr>
        </p:nvSpPr>
        <p:spPr>
          <a:xfrm>
            <a:off x="768375" y="1274763"/>
            <a:ext cx="9036000" cy="228600"/>
          </a:xfrm>
          <a:prstGeom prst="rect">
            <a:avLst/>
          </a:prstGeom>
        </p:spPr>
        <p:txBody>
          <a:bodyPr/>
          <a:lstStyle/>
          <a:p>
            <a:pPr marL="0" lvl="0" indent="0">
              <a:buNone/>
            </a:pPr>
            <a:r>
              <a:rPr lang="en-AU" sz="1100" b="1" cap="all" dirty="0" smtClean="0">
                <a:solidFill>
                  <a:srgbClr val="2C5697"/>
                </a:solidFill>
                <a:latin typeface="Verdana" panose="020B0604030504040204" pitchFamily="34" charset="0"/>
              </a:rPr>
              <a:t>T's History with </a:t>
            </a:r>
            <a:r>
              <a:rPr lang="en-AU" sz="1100" b="1" cap="all" dirty="0" err="1" smtClean="0">
                <a:solidFill>
                  <a:srgbClr val="2C5697"/>
                </a:solidFill>
                <a:latin typeface="Verdana" panose="020B0604030504040204" pitchFamily="34" charset="0"/>
              </a:rPr>
              <a:t>BYS</a:t>
            </a:r>
            <a:r>
              <a:rPr lang="en-AU" sz="1100" b="1" cap="all" dirty="0" smtClean="0">
                <a:solidFill>
                  <a:srgbClr val="2C5697"/>
                </a:solidFill>
                <a:latin typeface="Verdana" panose="020B0604030504040204" pitchFamily="34" charset="0"/>
              </a:rPr>
              <a:t>	</a:t>
            </a:r>
            <a:endParaRPr lang="en-AU" sz="1100" b="1" cap="all" dirty="0">
              <a:solidFill>
                <a:srgbClr val="2C5697"/>
              </a:solidFill>
              <a:latin typeface="Verdana" panose="020B0604030504040204" pitchFamily="34" charset="0"/>
            </a:endParaRPr>
          </a:p>
        </p:txBody>
      </p:sp>
    </p:spTree>
    <p:extLst>
      <p:ext uri="{BB962C8B-B14F-4D97-AF65-F5344CB8AC3E}">
        <p14:creationId xmlns:p14="http://schemas.microsoft.com/office/powerpoint/2010/main" val="2594014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The Primary Facts</a:t>
            </a:r>
            <a:endParaRPr lang="en-AU" dirty="0"/>
          </a:p>
        </p:txBody>
      </p:sp>
      <p:sp>
        <p:nvSpPr>
          <p:cNvPr id="6" name="Slide Number Placeholder 8"/>
          <p:cNvSpPr>
            <a:spLocks noGrp="1"/>
          </p:cNvSpPr>
          <p:nvPr>
            <p:ph type="sldNum" sz="quarter" idx="11"/>
          </p:nvPr>
        </p:nvSpPr>
        <p:spPr/>
        <p:txBody>
          <a:bodyPr/>
          <a:lstStyle/>
          <a:p>
            <a:fld id="{DAD01F7F-BAF6-49AC-BE15-298EE18137FB}" type="slidenum">
              <a:rPr lang="en-AU" smtClean="0"/>
              <a:pPr/>
              <a:t>4</a:t>
            </a:fld>
            <a:endParaRPr lang="en-AU" dirty="0"/>
          </a:p>
        </p:txBody>
      </p:sp>
      <p:sp>
        <p:nvSpPr>
          <p:cNvPr id="5" name="Text Placeholder 4"/>
          <p:cNvSpPr>
            <a:spLocks noGrp="1"/>
          </p:cNvSpPr>
          <p:nvPr>
            <p:ph type="body" sz="quarter" idx="12"/>
          </p:nvPr>
        </p:nvSpPr>
        <p:spPr/>
        <p:txBody>
          <a:bodyPr/>
          <a:lstStyle/>
          <a:p>
            <a:r>
              <a:rPr lang="en-AU" dirty="0" err="1" smtClean="0"/>
              <a:t>KnowledgE</a:t>
            </a:r>
            <a:r>
              <a:rPr lang="en-AU" dirty="0" smtClean="0"/>
              <a:t> of Ms </a:t>
            </a:r>
            <a:r>
              <a:rPr lang="en-AU" dirty="0" err="1" smtClean="0"/>
              <a:t>Beven</a:t>
            </a:r>
            <a:endParaRPr lang="en-AU" dirty="0"/>
          </a:p>
        </p:txBody>
      </p:sp>
      <p:graphicFrame>
        <p:nvGraphicFramePr>
          <p:cNvPr id="8" name="Content Placeholder 1"/>
          <p:cNvGraphicFramePr>
            <a:graphicFrameLocks noGrp="1"/>
          </p:cNvGraphicFramePr>
          <p:nvPr>
            <p:ph idx="1"/>
            <p:extLst>
              <p:ext uri="{D42A27DB-BD31-4B8C-83A1-F6EECF244321}">
                <p14:modId xmlns:p14="http://schemas.microsoft.com/office/powerpoint/2010/main" val="1451474829"/>
              </p:ext>
            </p:extLst>
          </p:nvPr>
        </p:nvGraphicFramePr>
        <p:xfrm>
          <a:off x="828675" y="1760538"/>
          <a:ext cx="9036050" cy="453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7979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Employer's Duty</a:t>
            </a:r>
            <a:endParaRPr lang="en-AU" dirty="0"/>
          </a:p>
        </p:txBody>
      </p:sp>
      <p:sp>
        <p:nvSpPr>
          <p:cNvPr id="6" name="Slide Number Placeholder 8"/>
          <p:cNvSpPr>
            <a:spLocks noGrp="1"/>
          </p:cNvSpPr>
          <p:nvPr>
            <p:ph type="sldNum" sz="quarter" idx="11"/>
          </p:nvPr>
        </p:nvSpPr>
        <p:spPr/>
        <p:txBody>
          <a:bodyPr/>
          <a:lstStyle/>
          <a:p>
            <a:fld id="{DAD01F7F-BAF6-49AC-BE15-298EE18137FB}" type="slidenum">
              <a:rPr lang="en-AU" smtClean="0"/>
              <a:pPr/>
              <a:t>5</a:t>
            </a:fld>
            <a:endParaRPr lang="en-AU" dirty="0"/>
          </a:p>
        </p:txBody>
      </p:sp>
      <p:graphicFrame>
        <p:nvGraphicFramePr>
          <p:cNvPr id="8" name="Content Placeholder 1"/>
          <p:cNvGraphicFramePr>
            <a:graphicFrameLocks noGrp="1"/>
          </p:cNvGraphicFramePr>
          <p:nvPr>
            <p:ph idx="1"/>
            <p:extLst>
              <p:ext uri="{D42A27DB-BD31-4B8C-83A1-F6EECF244321}">
                <p14:modId xmlns:p14="http://schemas.microsoft.com/office/powerpoint/2010/main" val="2663694949"/>
              </p:ext>
            </p:extLst>
          </p:nvPr>
        </p:nvGraphicFramePr>
        <p:xfrm>
          <a:off x="828675" y="1760538"/>
          <a:ext cx="9036050" cy="453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5734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AU" sz="2000" dirty="0" smtClean="0"/>
              <a:t>Atkinson </a:t>
            </a:r>
            <a:r>
              <a:rPr lang="en-AU" sz="2000" dirty="0"/>
              <a:t>J found that the defendant had breached </a:t>
            </a:r>
            <a:r>
              <a:rPr lang="en-AU" sz="2000" dirty="0" smtClean="0"/>
              <a:t>this duty</a:t>
            </a:r>
          </a:p>
          <a:p>
            <a:pPr marL="0" indent="0">
              <a:buNone/>
            </a:pPr>
            <a:endParaRPr lang="en-AU" sz="2000" dirty="0" smtClean="0"/>
          </a:p>
          <a:p>
            <a:pPr lvl="1"/>
            <a:r>
              <a:rPr lang="en-AU" sz="2000" dirty="0" smtClean="0"/>
              <a:t>The </a:t>
            </a:r>
            <a:r>
              <a:rPr lang="en-AU" sz="2000" dirty="0"/>
              <a:t>risk that T would sexually assault or otherwise harm an employee was clearly </a:t>
            </a:r>
            <a:r>
              <a:rPr lang="en-AU" sz="2000" dirty="0" smtClean="0"/>
              <a:t>foreseeable:</a:t>
            </a:r>
          </a:p>
          <a:p>
            <a:pPr lvl="2"/>
            <a:r>
              <a:rPr lang="en-AU" sz="2000" dirty="0" smtClean="0"/>
              <a:t>Plethora of incidents;</a:t>
            </a:r>
          </a:p>
          <a:p>
            <a:pPr lvl="2"/>
            <a:r>
              <a:rPr lang="en-AU" sz="2000" dirty="0" smtClean="0"/>
              <a:t>Illicit drug use. </a:t>
            </a:r>
          </a:p>
          <a:p>
            <a:pPr lvl="2"/>
            <a:endParaRPr lang="en-AU" sz="2000" dirty="0" smtClean="0"/>
          </a:p>
          <a:p>
            <a:pPr lvl="1"/>
            <a:r>
              <a:rPr lang="en-AU" sz="2000" dirty="0" smtClean="0"/>
              <a:t>The risk could not be said to be insignificant. </a:t>
            </a:r>
          </a:p>
          <a:p>
            <a:pPr lvl="1"/>
            <a:endParaRPr lang="en-AU" sz="2000" dirty="0" smtClean="0"/>
          </a:p>
          <a:p>
            <a:pPr lvl="1"/>
            <a:r>
              <a:rPr lang="en-AU" sz="2000" dirty="0" smtClean="0"/>
              <a:t>A </a:t>
            </a:r>
            <a:r>
              <a:rPr lang="en-AU" sz="2000" dirty="0"/>
              <a:t>reasonable person in the position of the employer </a:t>
            </a:r>
            <a:r>
              <a:rPr lang="en-AU" sz="2000" dirty="0" smtClean="0"/>
              <a:t>would </a:t>
            </a:r>
            <a:r>
              <a:rPr lang="en-AU" sz="2000" dirty="0"/>
              <a:t>have taken precautions to avoid </a:t>
            </a:r>
            <a:r>
              <a:rPr lang="en-AU" sz="2000" dirty="0" smtClean="0"/>
              <a:t>the risk by declining to offer services.</a:t>
            </a:r>
          </a:p>
          <a:p>
            <a:endParaRPr lang="en-AU" dirty="0"/>
          </a:p>
          <a:p>
            <a:endParaRPr lang="en-AU" dirty="0"/>
          </a:p>
        </p:txBody>
      </p:sp>
      <p:sp>
        <p:nvSpPr>
          <p:cNvPr id="3" name="Footer Placeholder 2"/>
          <p:cNvSpPr>
            <a:spLocks noGrp="1"/>
          </p:cNvSpPr>
          <p:nvPr>
            <p:ph type="ftr" sz="quarter" idx="10"/>
          </p:nvPr>
        </p:nvSpPr>
        <p:spPr/>
        <p:txBody>
          <a:bodyPr/>
          <a:lstStyle/>
          <a:p>
            <a:r>
              <a:rPr lang="en-AU" dirty="0" smtClean="0"/>
              <a:t>Beven v Brisbane Youth Service Inc </a:t>
            </a:r>
            <a:endParaRPr lang="en-AU" dirty="0"/>
          </a:p>
        </p:txBody>
      </p:sp>
      <p:sp>
        <p:nvSpPr>
          <p:cNvPr id="4" name="Slide Number Placeholder 3"/>
          <p:cNvSpPr>
            <a:spLocks noGrp="1"/>
          </p:cNvSpPr>
          <p:nvPr>
            <p:ph type="sldNum" sz="quarter" idx="11"/>
          </p:nvPr>
        </p:nvSpPr>
        <p:spPr/>
        <p:txBody>
          <a:bodyPr/>
          <a:lstStyle/>
          <a:p>
            <a:fld id="{26A49D9D-4881-4977-B9A1-BE4F9A1C9D28}" type="slidenum">
              <a:rPr lang="en-AU" smtClean="0"/>
              <a:pPr/>
              <a:t>6</a:t>
            </a:fld>
            <a:endParaRPr lang="en-AU" dirty="0"/>
          </a:p>
        </p:txBody>
      </p:sp>
      <p:sp>
        <p:nvSpPr>
          <p:cNvPr id="5" name="Text Placeholder 4"/>
          <p:cNvSpPr>
            <a:spLocks noGrp="1"/>
          </p:cNvSpPr>
          <p:nvPr>
            <p:ph type="body" sz="quarter" idx="12"/>
          </p:nvPr>
        </p:nvSpPr>
        <p:spPr/>
        <p:txBody>
          <a:bodyPr/>
          <a:lstStyle/>
          <a:p>
            <a:r>
              <a:rPr lang="en-AU" dirty="0" smtClean="0"/>
              <a:t>breach of duty of care </a:t>
            </a:r>
            <a:endParaRPr lang="en-AU" dirty="0"/>
          </a:p>
        </p:txBody>
      </p:sp>
      <p:sp>
        <p:nvSpPr>
          <p:cNvPr id="6" name="Title 5"/>
          <p:cNvSpPr>
            <a:spLocks noGrp="1"/>
          </p:cNvSpPr>
          <p:nvPr>
            <p:ph type="title"/>
          </p:nvPr>
        </p:nvSpPr>
        <p:spPr/>
        <p:txBody>
          <a:bodyPr/>
          <a:lstStyle/>
          <a:p>
            <a:r>
              <a:rPr lang="en-AU" dirty="0" smtClean="0"/>
              <a:t>Decision at First </a:t>
            </a:r>
            <a:r>
              <a:rPr lang="en-AU" dirty="0"/>
              <a:t>I</a:t>
            </a:r>
            <a:r>
              <a:rPr lang="en-AU" dirty="0" smtClean="0"/>
              <a:t>nstance </a:t>
            </a:r>
            <a:endParaRPr lang="en-AU" dirty="0"/>
          </a:p>
        </p:txBody>
      </p:sp>
    </p:spTree>
    <p:extLst>
      <p:ext uri="{BB962C8B-B14F-4D97-AF65-F5344CB8AC3E}">
        <p14:creationId xmlns:p14="http://schemas.microsoft.com/office/powerpoint/2010/main" val="410732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Atkinson J found that the plaintiff's </a:t>
            </a:r>
            <a:r>
              <a:rPr lang="en-AU" dirty="0"/>
              <a:t>employment was the major significant contributing factor to her </a:t>
            </a:r>
            <a:r>
              <a:rPr lang="en-AU" dirty="0" smtClean="0"/>
              <a:t>injury.</a:t>
            </a:r>
          </a:p>
          <a:p>
            <a:endParaRPr lang="en-AU" dirty="0" smtClean="0"/>
          </a:p>
          <a:p>
            <a:r>
              <a:rPr lang="en-AU" i="1" dirty="0"/>
              <a:t>"</a:t>
            </a:r>
            <a:r>
              <a:rPr lang="en-AU" i="1" dirty="0" smtClean="0"/>
              <a:t>This </a:t>
            </a:r>
            <a:r>
              <a:rPr lang="en-AU" i="1" dirty="0"/>
              <a:t>was not a case where the plaintiff suffered a psychiatric injury because of stress caused by stressful work which she had agreed to do as part of her contract of employment. This is a case where she suffered a psychiatric injury as a result of a sexual assault which happened during the course of employment</a:t>
            </a:r>
            <a:r>
              <a:rPr lang="en-AU" i="1" dirty="0" smtClean="0"/>
              <a:t>."</a:t>
            </a:r>
          </a:p>
          <a:p>
            <a:endParaRPr lang="en-AU" i="1" dirty="0" smtClean="0"/>
          </a:p>
          <a:p>
            <a:r>
              <a:rPr lang="en-AU" dirty="0"/>
              <a:t>I</a:t>
            </a:r>
            <a:r>
              <a:rPr lang="en-AU" dirty="0" smtClean="0"/>
              <a:t>t </a:t>
            </a:r>
            <a:r>
              <a:rPr lang="en-AU" dirty="0"/>
              <a:t>was unlikely that </a:t>
            </a:r>
            <a:r>
              <a:rPr lang="en-AU" dirty="0" smtClean="0"/>
              <a:t>the plaintiff </a:t>
            </a:r>
            <a:r>
              <a:rPr lang="en-AU" dirty="0"/>
              <a:t>would have developed her current psychiatric condition had the sexual assault not occurred</a:t>
            </a:r>
            <a:r>
              <a:rPr lang="en-AU" dirty="0" smtClean="0"/>
              <a:t>.</a:t>
            </a:r>
          </a:p>
          <a:p>
            <a:endParaRPr lang="en-AU" dirty="0" smtClean="0"/>
          </a:p>
          <a:p>
            <a:r>
              <a:rPr lang="en-AU" dirty="0" smtClean="0"/>
              <a:t>Her history simply contributed to the seriousness of the impairment. </a:t>
            </a:r>
          </a:p>
          <a:p>
            <a:endParaRPr lang="en-AU" dirty="0"/>
          </a:p>
        </p:txBody>
      </p:sp>
      <p:sp>
        <p:nvSpPr>
          <p:cNvPr id="3" name="Footer Placeholder 2"/>
          <p:cNvSpPr>
            <a:spLocks noGrp="1"/>
          </p:cNvSpPr>
          <p:nvPr>
            <p:ph type="ftr" sz="quarter" idx="10"/>
          </p:nvPr>
        </p:nvSpPr>
        <p:spPr/>
        <p:txBody>
          <a:bodyPr/>
          <a:lstStyle/>
          <a:p>
            <a:r>
              <a:rPr lang="en-AU" dirty="0" smtClean="0"/>
              <a:t>Beven v Brisbane Youth Service Inc </a:t>
            </a:r>
            <a:endParaRPr lang="en-AU" dirty="0"/>
          </a:p>
        </p:txBody>
      </p:sp>
      <p:sp>
        <p:nvSpPr>
          <p:cNvPr id="4" name="Slide Number Placeholder 3"/>
          <p:cNvSpPr>
            <a:spLocks noGrp="1"/>
          </p:cNvSpPr>
          <p:nvPr>
            <p:ph type="sldNum" sz="quarter" idx="11"/>
          </p:nvPr>
        </p:nvSpPr>
        <p:spPr/>
        <p:txBody>
          <a:bodyPr/>
          <a:lstStyle/>
          <a:p>
            <a:fld id="{26A49D9D-4881-4977-B9A1-BE4F9A1C9D28}" type="slidenum">
              <a:rPr lang="en-AU" smtClean="0"/>
              <a:pPr/>
              <a:t>7</a:t>
            </a:fld>
            <a:endParaRPr lang="en-AU" dirty="0"/>
          </a:p>
        </p:txBody>
      </p:sp>
      <p:sp>
        <p:nvSpPr>
          <p:cNvPr id="5" name="Text Placeholder 4"/>
          <p:cNvSpPr>
            <a:spLocks noGrp="1"/>
          </p:cNvSpPr>
          <p:nvPr>
            <p:ph type="body" sz="quarter" idx="12"/>
          </p:nvPr>
        </p:nvSpPr>
        <p:spPr/>
        <p:txBody>
          <a:bodyPr/>
          <a:lstStyle/>
          <a:p>
            <a:r>
              <a:rPr lang="en-AU" dirty="0" smtClean="0"/>
              <a:t>Causation</a:t>
            </a:r>
            <a:endParaRPr lang="en-AU" dirty="0"/>
          </a:p>
        </p:txBody>
      </p:sp>
      <p:sp>
        <p:nvSpPr>
          <p:cNvPr id="6" name="Title 5"/>
          <p:cNvSpPr>
            <a:spLocks noGrp="1"/>
          </p:cNvSpPr>
          <p:nvPr>
            <p:ph type="title"/>
          </p:nvPr>
        </p:nvSpPr>
        <p:spPr/>
        <p:txBody>
          <a:bodyPr/>
          <a:lstStyle/>
          <a:p>
            <a:r>
              <a:rPr lang="en-AU" dirty="0" smtClean="0"/>
              <a:t>Decision at First </a:t>
            </a:r>
            <a:r>
              <a:rPr lang="en-AU" dirty="0"/>
              <a:t>I</a:t>
            </a:r>
            <a:r>
              <a:rPr lang="en-AU" dirty="0" smtClean="0"/>
              <a:t>nstance </a:t>
            </a:r>
            <a:endParaRPr lang="en-AU" dirty="0"/>
          </a:p>
        </p:txBody>
      </p:sp>
    </p:spTree>
    <p:extLst>
      <p:ext uri="{BB962C8B-B14F-4D97-AF65-F5344CB8AC3E}">
        <p14:creationId xmlns:p14="http://schemas.microsoft.com/office/powerpoint/2010/main" val="4014924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AU" sz="1600" dirty="0" smtClean="0"/>
              <a:t>General </a:t>
            </a:r>
            <a:r>
              <a:rPr lang="en-AU" sz="1600" dirty="0"/>
              <a:t>damages $</a:t>
            </a:r>
            <a:r>
              <a:rPr lang="en-AU" sz="1600" dirty="0" smtClean="0"/>
              <a:t>65,950.00;</a:t>
            </a:r>
            <a:endParaRPr lang="en-AU" sz="1600" dirty="0"/>
          </a:p>
          <a:p>
            <a:pPr lvl="0"/>
            <a:r>
              <a:rPr lang="en-AU" sz="1600" dirty="0"/>
              <a:t>Past Special Damages $</a:t>
            </a:r>
            <a:r>
              <a:rPr lang="en-AU" sz="1600" dirty="0" smtClean="0"/>
              <a:t>314,930.10;</a:t>
            </a:r>
            <a:endParaRPr lang="en-AU" sz="1600" dirty="0"/>
          </a:p>
          <a:p>
            <a:pPr lvl="0"/>
            <a:r>
              <a:rPr lang="en-AU" sz="1600" dirty="0"/>
              <a:t>Interest on past special damages $ </a:t>
            </a:r>
            <a:r>
              <a:rPr lang="en-AU" sz="1600" dirty="0" smtClean="0"/>
              <a:t>354.00;</a:t>
            </a:r>
            <a:endParaRPr lang="en-AU" sz="1600" dirty="0"/>
          </a:p>
          <a:p>
            <a:pPr lvl="0"/>
            <a:r>
              <a:rPr lang="en-AU" sz="1600" dirty="0"/>
              <a:t>Future special damages $</a:t>
            </a:r>
            <a:r>
              <a:rPr lang="en-AU" sz="1600" dirty="0" smtClean="0"/>
              <a:t>327,821.13;</a:t>
            </a:r>
            <a:endParaRPr lang="en-AU" sz="1600" dirty="0"/>
          </a:p>
          <a:p>
            <a:pPr lvl="0"/>
            <a:r>
              <a:rPr lang="en-AU" sz="1600" dirty="0"/>
              <a:t>Past economic loss $</a:t>
            </a:r>
            <a:r>
              <a:rPr lang="en-AU" sz="1600" dirty="0" smtClean="0"/>
              <a:t>251,037.15;</a:t>
            </a:r>
            <a:endParaRPr lang="en-AU" sz="1600" dirty="0"/>
          </a:p>
          <a:p>
            <a:pPr lvl="0"/>
            <a:r>
              <a:rPr lang="en-AU" sz="1600" dirty="0"/>
              <a:t>Interest on past economic loss $ </a:t>
            </a:r>
            <a:r>
              <a:rPr lang="en-AU" sz="1600" dirty="0" smtClean="0"/>
              <a:t>7,282.00;</a:t>
            </a:r>
            <a:endParaRPr lang="en-AU" sz="1600" dirty="0"/>
          </a:p>
          <a:p>
            <a:pPr lvl="0"/>
            <a:r>
              <a:rPr lang="en-AU" sz="1600" dirty="0"/>
              <a:t>Past loss of superannuation entitlements $ </a:t>
            </a:r>
            <a:r>
              <a:rPr lang="en-AU" sz="1600" dirty="0" smtClean="0"/>
              <a:t>15,788.00;</a:t>
            </a:r>
            <a:endParaRPr lang="en-AU" sz="1600" dirty="0"/>
          </a:p>
          <a:p>
            <a:pPr lvl="0"/>
            <a:r>
              <a:rPr lang="en-AU" sz="1600" dirty="0"/>
              <a:t>Future economic loss $</a:t>
            </a:r>
            <a:r>
              <a:rPr lang="en-AU" sz="1600" dirty="0" smtClean="0"/>
              <a:t>711,595.57; and</a:t>
            </a:r>
            <a:endParaRPr lang="en-AU" sz="1600" dirty="0"/>
          </a:p>
          <a:p>
            <a:pPr lvl="0"/>
            <a:r>
              <a:rPr lang="en-AU" sz="1600" dirty="0"/>
              <a:t>Future loss of superannuation entitlements $ </a:t>
            </a:r>
            <a:r>
              <a:rPr lang="en-AU" sz="1600" dirty="0" smtClean="0"/>
              <a:t>78,275.51. </a:t>
            </a:r>
            <a:endParaRPr lang="en-AU" sz="1600" dirty="0"/>
          </a:p>
          <a:p>
            <a:endParaRPr lang="en-AU" sz="1600" dirty="0"/>
          </a:p>
          <a:p>
            <a:pPr marL="0" indent="0">
              <a:buNone/>
            </a:pPr>
            <a:r>
              <a:rPr lang="en-AU" sz="1600" dirty="0" smtClean="0"/>
              <a:t>	Less </a:t>
            </a:r>
            <a:r>
              <a:rPr lang="en-AU" sz="1600" dirty="0"/>
              <a:t>WorkCover refund $ 264,394.11</a:t>
            </a:r>
          </a:p>
          <a:p>
            <a:pPr marL="0" indent="0">
              <a:buNone/>
            </a:pPr>
            <a:r>
              <a:rPr lang="en-AU" sz="1600" b="1" dirty="0" smtClean="0"/>
              <a:t>	TOTAL </a:t>
            </a:r>
            <a:r>
              <a:rPr lang="en-AU" sz="1600" b="1" dirty="0"/>
              <a:t>$</a:t>
            </a:r>
            <a:r>
              <a:rPr lang="en-AU" sz="1600" b="1" dirty="0" smtClean="0"/>
              <a:t>1,508,639.35</a:t>
            </a:r>
          </a:p>
          <a:p>
            <a:endParaRPr lang="en-AU" sz="1400" b="1" dirty="0"/>
          </a:p>
        </p:txBody>
      </p:sp>
      <p:sp>
        <p:nvSpPr>
          <p:cNvPr id="3" name="Footer Placeholder 2"/>
          <p:cNvSpPr>
            <a:spLocks noGrp="1"/>
          </p:cNvSpPr>
          <p:nvPr>
            <p:ph type="ftr" sz="quarter" idx="10"/>
          </p:nvPr>
        </p:nvSpPr>
        <p:spPr/>
        <p:txBody>
          <a:bodyPr/>
          <a:lstStyle/>
          <a:p>
            <a:r>
              <a:rPr lang="en-AU" dirty="0" smtClean="0"/>
              <a:t>Beven v Brisbane Youth Service Inc </a:t>
            </a:r>
            <a:endParaRPr lang="en-AU" dirty="0"/>
          </a:p>
        </p:txBody>
      </p:sp>
      <p:sp>
        <p:nvSpPr>
          <p:cNvPr id="4" name="Slide Number Placeholder 3"/>
          <p:cNvSpPr>
            <a:spLocks noGrp="1"/>
          </p:cNvSpPr>
          <p:nvPr>
            <p:ph type="sldNum" sz="quarter" idx="11"/>
          </p:nvPr>
        </p:nvSpPr>
        <p:spPr/>
        <p:txBody>
          <a:bodyPr/>
          <a:lstStyle/>
          <a:p>
            <a:fld id="{26A49D9D-4881-4977-B9A1-BE4F9A1C9D28}" type="slidenum">
              <a:rPr lang="en-AU" smtClean="0"/>
              <a:pPr/>
              <a:t>8</a:t>
            </a:fld>
            <a:endParaRPr lang="en-AU" dirty="0"/>
          </a:p>
        </p:txBody>
      </p:sp>
      <p:sp>
        <p:nvSpPr>
          <p:cNvPr id="5" name="Text Placeholder 4"/>
          <p:cNvSpPr>
            <a:spLocks noGrp="1"/>
          </p:cNvSpPr>
          <p:nvPr>
            <p:ph type="body" sz="quarter" idx="12"/>
          </p:nvPr>
        </p:nvSpPr>
        <p:spPr/>
        <p:txBody>
          <a:bodyPr/>
          <a:lstStyle/>
          <a:p>
            <a:r>
              <a:rPr lang="en-AU" dirty="0" smtClean="0"/>
              <a:t>Damages </a:t>
            </a:r>
            <a:endParaRPr lang="en-AU" dirty="0"/>
          </a:p>
        </p:txBody>
      </p:sp>
      <p:sp>
        <p:nvSpPr>
          <p:cNvPr id="6" name="Title 5"/>
          <p:cNvSpPr>
            <a:spLocks noGrp="1"/>
          </p:cNvSpPr>
          <p:nvPr>
            <p:ph type="title"/>
          </p:nvPr>
        </p:nvSpPr>
        <p:spPr/>
        <p:txBody>
          <a:bodyPr/>
          <a:lstStyle/>
          <a:p>
            <a:r>
              <a:rPr lang="en-AU" dirty="0" smtClean="0"/>
              <a:t>Decision at First </a:t>
            </a:r>
            <a:r>
              <a:rPr lang="en-AU" dirty="0"/>
              <a:t>I</a:t>
            </a:r>
            <a:r>
              <a:rPr lang="en-AU" dirty="0" smtClean="0"/>
              <a:t>nstance </a:t>
            </a:r>
            <a:endParaRPr lang="en-AU" dirty="0"/>
          </a:p>
        </p:txBody>
      </p:sp>
    </p:spTree>
    <p:extLst>
      <p:ext uri="{BB962C8B-B14F-4D97-AF65-F5344CB8AC3E}">
        <p14:creationId xmlns:p14="http://schemas.microsoft.com/office/powerpoint/2010/main" val="103664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Text Box 2"/>
          <p:cNvSpPr txBox="1">
            <a:spLocks noChangeArrowheads="1"/>
          </p:cNvSpPr>
          <p:nvPr/>
        </p:nvSpPr>
        <p:spPr bwMode="auto">
          <a:xfrm>
            <a:off x="2358032" y="810387"/>
            <a:ext cx="1357239" cy="461706"/>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8001" tIns="98001" rIns="78401" bIns="39200">
            <a:spAutoFit/>
          </a:bodyPr>
          <a:lstStyle/>
          <a:p>
            <a:pPr>
              <a:spcBef>
                <a:spcPct val="50000"/>
              </a:spcBef>
            </a:pPr>
            <a:endParaRPr lang="en-US"/>
          </a:p>
        </p:txBody>
      </p:sp>
      <p:sp>
        <p:nvSpPr>
          <p:cNvPr id="2" name="Title 1"/>
          <p:cNvSpPr>
            <a:spLocks noGrp="1"/>
          </p:cNvSpPr>
          <p:nvPr>
            <p:ph type="title"/>
          </p:nvPr>
        </p:nvSpPr>
        <p:spPr/>
        <p:txBody>
          <a:bodyPr/>
          <a:lstStyle/>
          <a:p>
            <a:r>
              <a:rPr lang="en-AU" dirty="0" smtClean="0"/>
              <a:t>Appeal</a:t>
            </a:r>
            <a:endParaRPr lang="en-AU" dirty="0"/>
          </a:p>
        </p:txBody>
      </p:sp>
      <p:sp>
        <p:nvSpPr>
          <p:cNvPr id="8" name="Slide Number Placeholder 1"/>
          <p:cNvSpPr>
            <a:spLocks noGrp="1"/>
          </p:cNvSpPr>
          <p:nvPr>
            <p:ph type="sldNum" sz="quarter" idx="11"/>
          </p:nvPr>
        </p:nvSpPr>
        <p:spPr/>
        <p:txBody>
          <a:bodyPr/>
          <a:lstStyle/>
          <a:p>
            <a:fld id="{DAD01F7F-BAF6-49AC-BE15-298EE18137FB}" type="slidenum">
              <a:rPr lang="en-AU" smtClean="0"/>
              <a:pPr/>
              <a:t>9</a:t>
            </a:fld>
            <a:endParaRPr lang="en-AU"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007592055"/>
              </p:ext>
            </p:extLst>
          </p:nvPr>
        </p:nvGraphicFramePr>
        <p:xfrm>
          <a:off x="828675" y="1760538"/>
          <a:ext cx="9036050" cy="453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5726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Ashurst">
  <a:themeElements>
    <a:clrScheme name="Custom Cool">
      <a:dk1>
        <a:srgbClr val="333F48"/>
      </a:dk1>
      <a:lt1>
        <a:sysClr val="window" lastClr="FFFFFF"/>
      </a:lt1>
      <a:dk2>
        <a:srgbClr val="2C5697"/>
      </a:dk2>
      <a:lt2>
        <a:srgbClr val="FFFFFF"/>
      </a:lt2>
      <a:accent1>
        <a:srgbClr val="981D97"/>
      </a:accent1>
      <a:accent2>
        <a:srgbClr val="2C5697"/>
      </a:accent2>
      <a:accent3>
        <a:srgbClr val="9B7793"/>
      </a:accent3>
      <a:accent4>
        <a:srgbClr val="2C5697"/>
      </a:accent4>
      <a:accent5>
        <a:srgbClr val="9B7793"/>
      </a:accent5>
      <a:accent6>
        <a:srgbClr val="981D97"/>
      </a:accent6>
      <a:hlink>
        <a:srgbClr val="2C5697"/>
      </a:hlink>
      <a:folHlink>
        <a:srgbClr val="A4B3BE"/>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hurst COOL">
        <a:dk1>
          <a:srgbClr val="333F48"/>
        </a:dk1>
        <a:lt1>
          <a:sysClr val="window" lastClr="FFFFFF"/>
        </a:lt1>
        <a:dk2>
          <a:srgbClr val="2C5697"/>
        </a:dk2>
        <a:lt2>
          <a:srgbClr val="FFFFFF"/>
        </a:lt2>
        <a:accent1>
          <a:srgbClr val="981D97"/>
        </a:accent1>
        <a:accent2>
          <a:srgbClr val="2C5697"/>
        </a:accent2>
        <a:accent3>
          <a:srgbClr val="9B7793"/>
        </a:accent3>
        <a:accent4>
          <a:srgbClr val="2C5697"/>
        </a:accent4>
        <a:accent5>
          <a:srgbClr val="9B7793"/>
        </a:accent5>
        <a:accent6>
          <a:srgbClr val="981D97"/>
        </a:accent6>
        <a:hlink>
          <a:srgbClr val="981D97"/>
        </a:hlink>
        <a:folHlink>
          <a:srgbClr val="A4B3BE"/>
        </a:folHlink>
      </a:clrScheme>
      <a:clrMap bg1="lt1" tx1="dk1" bg2="lt2" tx2="dk2" accent1="accent1" accent2="accent2" accent3="accent3" accent4="accent4" accent5="accent5" accent6="accent6" hlink="hlink" folHlink="folHlink"/>
    </a:extraClrScheme>
    <a:extraClrScheme>
      <a:clrScheme name="Ashurst FRESH">
        <a:dk1>
          <a:srgbClr val="333F48"/>
        </a:dk1>
        <a:lt1>
          <a:sysClr val="window" lastClr="FFFFFF"/>
        </a:lt1>
        <a:dk2>
          <a:srgbClr val="008C95"/>
        </a:dk2>
        <a:lt2>
          <a:srgbClr val="FFFFFF"/>
        </a:lt2>
        <a:accent1>
          <a:srgbClr val="658D1B"/>
        </a:accent1>
        <a:accent2>
          <a:srgbClr val="008C95"/>
        </a:accent2>
        <a:accent3>
          <a:srgbClr val="71DBD4"/>
        </a:accent3>
        <a:accent4>
          <a:srgbClr val="008C95"/>
        </a:accent4>
        <a:accent5>
          <a:srgbClr val="71DBD4"/>
        </a:accent5>
        <a:accent6>
          <a:srgbClr val="658D1B"/>
        </a:accent6>
        <a:hlink>
          <a:srgbClr val="008C95"/>
        </a:hlink>
        <a:folHlink>
          <a:srgbClr val="A4B3BE"/>
        </a:folHlink>
      </a:clrScheme>
      <a:clrMap bg1="lt1" tx1="dk1" bg2="lt2" tx2="dk2" accent1="accent1" accent2="accent2" accent3="accent3" accent4="accent4" accent5="accent5" accent6="accent6" hlink="hlink" folHlink="folHlink"/>
    </a:extraClrScheme>
    <a:extraClrScheme>
      <a:clrScheme name="Ashurst WARM">
        <a:dk1>
          <a:srgbClr val="333F48"/>
        </a:dk1>
        <a:lt1>
          <a:sysClr val="window" lastClr="FFFFFF"/>
        </a:lt1>
        <a:dk2>
          <a:srgbClr val="BE3A34"/>
        </a:dk2>
        <a:lt2>
          <a:srgbClr val="FFFFFF"/>
        </a:lt2>
        <a:accent1>
          <a:srgbClr val="FF9E1B"/>
        </a:accent1>
        <a:accent2>
          <a:srgbClr val="F8E08E"/>
        </a:accent2>
        <a:accent3>
          <a:srgbClr val="BE3A34"/>
        </a:accent3>
        <a:accent4>
          <a:srgbClr val="FF9E1B"/>
        </a:accent4>
        <a:accent5>
          <a:srgbClr val="F8E08E"/>
        </a:accent5>
        <a:accent6>
          <a:srgbClr val="BE3A34"/>
        </a:accent6>
        <a:hlink>
          <a:srgbClr val="BE3A34"/>
        </a:hlink>
        <a:folHlink>
          <a:srgbClr val="A4B3B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hurst">
      <a:majorFont>
        <a:latin typeface="Verdana"/>
        <a:ea typeface="SimSun"/>
        <a:cs typeface=""/>
      </a:majorFont>
      <a:minorFont>
        <a:latin typeface="Verdana"/>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975</Words>
  <Application>Microsoft Office PowerPoint</Application>
  <PresentationFormat>Custom</PresentationFormat>
  <Paragraphs>151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SimSun</vt:lpstr>
      <vt:lpstr>Arial</vt:lpstr>
      <vt:lpstr>Calibri</vt:lpstr>
      <vt:lpstr>Verdana</vt:lpstr>
      <vt:lpstr>Ashurst</vt:lpstr>
      <vt:lpstr>The implications of Brisbane Youth Service Inc v Beven [2017] QCA 211</vt:lpstr>
      <vt:lpstr>Learning Outcomes</vt:lpstr>
      <vt:lpstr>The Primary Facts  </vt:lpstr>
      <vt:lpstr>The Primary Facts</vt:lpstr>
      <vt:lpstr>Employer's Duty</vt:lpstr>
      <vt:lpstr>Decision at First Instance </vt:lpstr>
      <vt:lpstr>Decision at First Instance </vt:lpstr>
      <vt:lpstr>Decision at First Instance </vt:lpstr>
      <vt:lpstr>Appeal</vt:lpstr>
      <vt:lpstr>Decision on Appeal </vt:lpstr>
      <vt:lpstr>Decision on Appeal </vt:lpstr>
      <vt:lpstr>Implications</vt:lpstr>
      <vt:lpstr>Implications</vt:lpstr>
      <vt:lpstr>Implications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implications of Brisbane Youth Service Inc v Beven [2017] QCA 211</dc:title>
  <dc:creator>Carly Hanson</dc:creator>
  <cp:lastModifiedBy>Carly Hanson</cp:lastModifiedBy>
  <cp:revision>1</cp:revision>
  <dcterms:modified xsi:type="dcterms:W3CDTF">2018-04-26T04:44:01Z</dcterms:modified>
</cp:coreProperties>
</file>