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314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DA98B-4A76-4F28-BE4C-B198A71C6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EDB83D-F609-4630-A597-70C6098FC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9F5B7-47B4-40E7-8CCB-9691235B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0B69E2-4441-4FFB-BA0D-70BE6E326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2BDD8-D946-44B3-B375-639AD441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8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103960-BE1F-4758-8E4C-441B3C63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61B227-5FE4-47C2-80CC-384DF4627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8C6AF-0304-4366-B6E2-97018E46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D36AF8-6260-4F4C-8E62-CCC92617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698585-29CB-4032-B7E7-13CFE27C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71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10C0EB-C686-46D0-8675-701FC9285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80A201-F9B1-4BAC-9942-52F73FBD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4EF5B9-6313-4083-8ED9-BB7038D5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E2FD87-F7EF-4C48-8DE8-647571D1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31D0E8-5707-4B91-BD11-F81E447D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55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55AB6-B7CF-4AD7-8416-EEC7B4E4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FA6A76-A6E2-4BA9-8CBC-FA93B5064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104557-5320-4A2A-AB0E-84427F64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2D12C-DD8E-42A1-A74A-34C0C189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BD540-9354-4AB7-8F22-67194186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602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91E81-B245-4FF8-8F98-5FF68EC5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8E718A-AC12-472A-B7F2-2B7F270D2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F4293-79BB-4E8A-8BD8-D78F3351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6302F8-0969-41D2-B527-DC5D7EDD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A7FCE-11C4-43BA-8861-169F2D09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09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F6B8F-B024-40F8-A004-2178AD69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5122D0-0C23-4659-9209-2D23FE03E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6D0C49-C2B3-4717-B7E5-5ABA8833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14D189-49D5-46A0-8245-EFD9B737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17BFAA-9579-47BB-B7CD-FC878E73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04D8F6-4D0D-4FC1-AFBC-2D9087F2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11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8054B9-42B7-4EA7-AA7A-789E4464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2EF271-BFE8-4B15-B205-8EBB60390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6598BC-FB82-4594-848E-66F2AC11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DD1E1-B661-4138-96AE-BE70EFF04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4559A-A675-4A05-BFB5-25B2324A4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DD0BB5-90CF-43BF-A2A5-B291A57E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7AADEA-35F8-488A-BDE5-3CE55A2B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00357C-A2FD-4771-8A6A-C37206D2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50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002C7-1A96-424E-AA58-8D33A65C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5EC4A4-6EAD-494F-972E-41958D7C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A4F00E-36E3-486C-BA19-C91D5FC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B3E3AB-D5B4-49C8-82FD-1C358AEF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711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13DE3F-FF9D-4FF3-A42E-50AFD863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3FE48E5-223C-44EE-904B-AEB5C1D2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8D9A9C-A791-445F-9590-84231AFA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902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572DE-FAAA-4316-BA20-14D4AF8F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EBF8FD-6C38-4775-98FB-21CB13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FA056B-D232-4FEA-921B-5C6A8925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269622-1104-4F38-AA66-0DAE4597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BCF6F2-899A-4E32-AE8E-1143A552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36B24A-7C81-477F-A969-7545F2D6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94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1704E-D77C-4448-B56F-1C38DA2B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FE87C5-9EEC-4DE5-9E46-33A371CA9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76B04E-6E87-4AD3-90A5-E379A058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F6A3A-F89D-4153-A609-EF2410F3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61077C-0BBE-449B-B2D9-0E769AE3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DF7553-936A-4CFD-94B6-861C50C0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07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CA4D45-B4E9-4F05-9BF0-223882D2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1D6864-43A9-4B6B-91BD-5A0F9BCAE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EC97E0-155E-4D5D-AF2D-15121CE8E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99F1-7760-45DF-8595-4C5D45BA4B07}" type="datetimeFigureOut">
              <a:rPr lang="en-AU" smtClean="0"/>
              <a:t>8/05/2018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73BA86-C5F5-4EE2-86D6-17D020406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7E33D8-4591-40E7-A469-947072649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9453F-0EB2-4FA8-9CB8-A3DC4D34E6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95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791D7C-0244-4EE9-A154-0B61EFAA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8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38C342-D9D3-4D1C-8A48-007F0B39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112AC9-08A0-42A1-8E4C-9AD27F84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1FD5C-CCB8-4452-BB29-4C824B1F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105E9D-53A0-4F26-BABD-AC209A55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0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F0C17-15BA-4176-BA5D-1A06C6EF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3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AF6DF8-5BC9-4DFB-BA5E-97E9AAB0C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1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052FEF-FCDC-40E5-B9B9-D3F416A0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4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C7B3B8-4482-4379-B813-52FC18E2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14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B84B50-1ED2-4A01-94D6-482872A3B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D35C14-0366-4EF7-AC96-C66ED497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DF102-23E8-42E4-BD48-729119E28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1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73193-5396-41D4-9DAE-832CE76F6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0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BB2BBA-CEF2-4D3E-8FA5-4E9BAB0B1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31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394E98-D91F-481E-9CAF-3D78FF4FA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1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93890F-C578-4860-A8D4-503BB0F55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38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89F572-8644-4B6C-9FF6-3DBCF2D55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2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088AEA-2868-4A35-A4BF-B6B18F6E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41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889D55-9248-4BC6-919B-9665A9CE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01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28D2E6-56C0-4F1D-8BCB-D14EB8FAE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7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6C130B-73C5-4297-A4FE-92015F3C3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5F8C6D-014F-4E36-90AE-7622321C6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C4B3FC-1A5F-40A6-B8D2-4C0724E0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7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147CBE-98CE-42F2-8D91-EA48152E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4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016931-FEEF-4054-BADE-6446F3D6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9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49DE6B-E96A-4563-AC2C-171D7E6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039BBC-0690-47AC-A423-19CE4279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1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4CB655-F2FC-4333-9D48-F90C98D51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7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8681A1-EBCF-48CD-BFC0-340E1F6C5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61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AA65CE-3E5D-4DB6-94B1-6C7B3D338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9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641FE3-6F1B-487A-A584-22466704E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0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648E3-833B-4174-9112-18D58BA7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4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0A59BE-8C83-42F0-BD61-6DF0EBB04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F85677-6BFE-4ADB-9F58-A05F7DD0F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2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25B8-5B9F-4281-9645-B19CAF20F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9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A01233-9369-4B21-B70F-69122B4F3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1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133B12-30FC-4C06-B42A-007D61B8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1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26DB7A-141A-4792-8AE5-9B669626A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05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D5ACD-9B57-4FAE-B038-0CC7E488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92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EA2E0E-3F6D-4882-9A39-8CF16FB6A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74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D433D4-EFCF-4F23-9025-ABF25A18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9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AE4F89-9FA5-4676-B352-FF47D169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7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5668F-EB98-4D1A-8F23-DACB4291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8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0CC35-4758-4551-B6A4-6D16B057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0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38222-F31A-4918-9C18-3F9B13F9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1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A6AFDD-F69D-41D0-87CF-82FAA4AFC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03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A41CF0-A0D4-4A87-9A3E-64DB44013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3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7D0C22-D715-40D4-92BE-EDE9BE30B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9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57A4B4-9A41-45C9-8613-AB42132B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8E606-AE0B-4DF2-80CD-71E43E938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8394BD-7515-4589-B9A3-AEA9C8CAD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A355A4-7CC3-408B-AC1B-B99F57802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3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preethi@consumeraction.org.au</dc:creator>
  <cp:lastModifiedBy>Carly Hanson</cp:lastModifiedBy>
  <cp:revision>2</cp:revision>
  <dcterms:created xsi:type="dcterms:W3CDTF">2018-05-07T22:16:54Z</dcterms:created>
  <dcterms:modified xsi:type="dcterms:W3CDTF">2018-05-08T00:28:27Z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AD49685D-AFA7-4411-9C7A-43CFEF7FE254</vt:lpwstr>
  </property>
  <property fmtid="{D5CDD505-2E9C-101B-9397-08002B2CF9AE}" pid="3" name="ArticulatePath">
    <vt:lpwstr>Presentation1</vt:lpwstr>
  </property>
</Properties>
</file>