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9" r:id="rId2"/>
    <p:sldId id="301" r:id="rId3"/>
    <p:sldId id="302" r:id="rId4"/>
    <p:sldId id="262" r:id="rId5"/>
    <p:sldId id="299" r:id="rId6"/>
    <p:sldId id="273" r:id="rId7"/>
    <p:sldId id="263" r:id="rId8"/>
    <p:sldId id="267" r:id="rId9"/>
    <p:sldId id="264" r:id="rId10"/>
    <p:sldId id="271" r:id="rId11"/>
    <p:sldId id="265" r:id="rId12"/>
    <p:sldId id="269" r:id="rId13"/>
    <p:sldId id="303" r:id="rId14"/>
    <p:sldId id="288" r:id="rId15"/>
    <p:sldId id="283" r:id="rId16"/>
    <p:sldId id="300" r:id="rId17"/>
    <p:sldId id="289" r:id="rId18"/>
    <p:sldId id="310" r:id="rId19"/>
    <p:sldId id="308" r:id="rId20"/>
    <p:sldId id="284" r:id="rId21"/>
    <p:sldId id="282" r:id="rId22"/>
    <p:sldId id="305" r:id="rId23"/>
    <p:sldId id="306" r:id="rId24"/>
    <p:sldId id="309" r:id="rId25"/>
    <p:sldId id="311" r:id="rId26"/>
    <p:sldId id="312" r:id="rId27"/>
    <p:sldId id="261" r:id="rId28"/>
    <p:sldId id="257" r:id="rId29"/>
  </p:sldIdLst>
  <p:sldSz cx="12192000" cy="6858000"/>
  <p:notesSz cx="6669088"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747F"/>
    <a:srgbClr val="009BD8"/>
    <a:srgbClr val="D5DCE1"/>
    <a:srgbClr val="EDF0F3"/>
    <a:srgbClr val="E3E8EC"/>
    <a:srgbClr val="DD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59" autoAdjust="0"/>
    <p:restoredTop sz="94707" autoAdjust="0"/>
  </p:normalViewPr>
  <p:slideViewPr>
    <p:cSldViewPr snapToGrid="0">
      <p:cViewPr varScale="1">
        <p:scale>
          <a:sx n="84" d="100"/>
          <a:sy n="84" d="100"/>
        </p:scale>
        <p:origin x="108" y="46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313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163"/>
            <a:ext cx="2889250" cy="498475"/>
          </a:xfrm>
          <a:prstGeom prst="rect">
            <a:avLst/>
          </a:prstGeom>
        </p:spPr>
        <p:txBody>
          <a:bodyPr vert="horz" lIns="91440" tIns="45720" rIns="91440" bIns="45720" rtlCol="0" anchor="ctr" anchorCtr="0"/>
          <a:lstStyle>
            <a:lvl1pPr algn="l" eaLnBrk="1" fontAlgn="auto" hangingPunct="1">
              <a:spcBef>
                <a:spcPts val="0"/>
              </a:spcBef>
              <a:spcAft>
                <a:spcPts val="0"/>
              </a:spcAft>
              <a:defRPr sz="1200">
                <a:latin typeface="+mn-lt"/>
              </a:defRPr>
            </a:lvl1pPr>
          </a:lstStyle>
          <a:p>
            <a:pPr>
              <a:defRPr/>
            </a:pPr>
            <a:endParaRPr/>
          </a:p>
        </p:txBody>
      </p:sp>
      <p:pic>
        <p:nvPicPr>
          <p:cNvPr id="2048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35500" y="9574213"/>
            <a:ext cx="19081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p:cNvSpPr>
            <a:spLocks noGrp="1"/>
          </p:cNvSpPr>
          <p:nvPr>
            <p:ph type="dt" sz="quarter" idx="1"/>
          </p:nvPr>
        </p:nvSpPr>
        <p:spPr>
          <a:xfrm>
            <a:off x="0" y="0"/>
            <a:ext cx="2889250" cy="496888"/>
          </a:xfrm>
          <a:prstGeom prst="rect">
            <a:avLst/>
          </a:prstGeom>
        </p:spPr>
        <p:txBody>
          <a:bodyPr vert="horz" lIns="91440" tIns="45720" rIns="91440" bIns="45720" rtlCol="0" anchor="ctr" anchorCtr="0"/>
          <a:lstStyle>
            <a:lvl1pPr algn="l" eaLnBrk="1" fontAlgn="auto" hangingPunct="1">
              <a:spcBef>
                <a:spcPts val="0"/>
              </a:spcBef>
              <a:spcAft>
                <a:spcPts val="0"/>
              </a:spcAft>
              <a:defRPr sz="1200">
                <a:latin typeface="+mn-lt"/>
              </a:defRPr>
            </a:lvl1pPr>
          </a:lstStyle>
          <a:p>
            <a:pPr>
              <a:defRPr/>
            </a:pPr>
            <a:fld id="{AFC88E0E-04FC-427B-8447-EB8342EAB8FF}" type="datetime1">
              <a:rPr lang="en-AU"/>
              <a:pPr>
                <a:defRPr/>
              </a:pPr>
              <a:t>21/05/2018</a:t>
            </a:fld>
            <a:endParaRPr lang="en-AU" dirty="0"/>
          </a:p>
        </p:txBody>
      </p:sp>
      <p:sp>
        <p:nvSpPr>
          <p:cNvPr id="10" name="Slide Number Placeholder 9"/>
          <p:cNvSpPr>
            <a:spLocks noGrp="1"/>
          </p:cNvSpPr>
          <p:nvPr>
            <p:ph type="sldNum" sz="quarter" idx="3"/>
          </p:nvPr>
        </p:nvSpPr>
        <p:spPr>
          <a:xfrm>
            <a:off x="3779838" y="0"/>
            <a:ext cx="2889250" cy="496888"/>
          </a:xfrm>
          <a:prstGeom prst="rect">
            <a:avLst/>
          </a:prstGeom>
        </p:spPr>
        <p:txBody>
          <a:bodyPr vert="horz" lIns="91440" tIns="45720" rIns="91440" bIns="45720" rtlCol="0" anchor="ctr" anchorCtr="0"/>
          <a:lstStyle>
            <a:lvl1pPr algn="r" eaLnBrk="1" fontAlgn="auto" hangingPunct="1">
              <a:spcBef>
                <a:spcPts val="0"/>
              </a:spcBef>
              <a:spcAft>
                <a:spcPts val="0"/>
              </a:spcAft>
              <a:defRPr sz="1200">
                <a:latin typeface="+mn-lt"/>
              </a:defRPr>
            </a:lvl1pPr>
          </a:lstStyle>
          <a:p>
            <a:pPr>
              <a:defRPr/>
            </a:pPr>
            <a:fld id="{C7DA51E6-28C6-4970-9574-EB8FF78F4268}" type="slidenum">
              <a:rPr lang="en-AU"/>
              <a:pPr>
                <a:defRPr/>
              </a:pPr>
              <a:t>‹#›</a:t>
            </a:fld>
            <a:endParaRPr lang="en-AU"/>
          </a:p>
        </p:txBody>
      </p:sp>
    </p:spTree>
    <p:extLst>
      <p:ext uri="{BB962C8B-B14F-4D97-AF65-F5344CB8AC3E}">
        <p14:creationId xmlns:p14="http://schemas.microsoft.com/office/powerpoint/2010/main" val="381253334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0" y="0"/>
            <a:ext cx="2889250" cy="498475"/>
          </a:xfrm>
          <a:prstGeom prst="rect">
            <a:avLst/>
          </a:prstGeom>
        </p:spPr>
        <p:txBody>
          <a:bodyPr vert="horz" lIns="91440" tIns="45720" rIns="91440" bIns="45720" rtlCol="0" anchor="ctr" anchorCtr="0"/>
          <a:lstStyle>
            <a:lvl1pPr algn="l" eaLnBrk="1" fontAlgn="auto" hangingPunct="1">
              <a:spcBef>
                <a:spcPts val="0"/>
              </a:spcBef>
              <a:spcAft>
                <a:spcPts val="0"/>
              </a:spcAft>
              <a:defRPr sz="1200">
                <a:latin typeface="+mn-lt"/>
              </a:defRPr>
            </a:lvl1pPr>
          </a:lstStyle>
          <a:p>
            <a:pPr>
              <a:defRPr/>
            </a:pPr>
            <a:fld id="{EADD7909-1496-4B9E-9BD5-DEC466277E46}" type="datetime1">
              <a:rPr lang="en-AU"/>
              <a:pPr>
                <a:defRPr/>
              </a:pPr>
              <a:t>21/05/2018</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3"/>
            <a:ext cx="2889250" cy="498475"/>
          </a:xfrm>
          <a:prstGeom prst="rect">
            <a:avLst/>
          </a:prstGeom>
        </p:spPr>
        <p:txBody>
          <a:bodyPr vert="horz" lIns="91440" tIns="45720" rIns="91440" bIns="45720" rtlCol="0" anchor="ctr" anchorCtr="0"/>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779838" y="0"/>
            <a:ext cx="2889250" cy="498475"/>
          </a:xfrm>
          <a:prstGeom prst="rect">
            <a:avLst/>
          </a:prstGeom>
        </p:spPr>
        <p:txBody>
          <a:bodyPr vert="horz" lIns="91440" tIns="45720" rIns="91440" bIns="45720" rtlCol="0" anchor="ctr" anchorCtr="0"/>
          <a:lstStyle>
            <a:lvl1pPr algn="r" eaLnBrk="1" fontAlgn="auto" hangingPunct="1">
              <a:spcBef>
                <a:spcPts val="0"/>
              </a:spcBef>
              <a:spcAft>
                <a:spcPts val="0"/>
              </a:spcAft>
              <a:defRPr sz="1200">
                <a:latin typeface="+mn-lt"/>
              </a:defRPr>
            </a:lvl1pPr>
          </a:lstStyle>
          <a:p>
            <a:pPr>
              <a:defRPr/>
            </a:pPr>
            <a:fld id="{1ABD52C0-57BF-4B92-B6AE-C0AB981025AC}" type="slidenum">
              <a:rPr lang="en-US"/>
              <a:pPr>
                <a:defRPr/>
              </a:pPr>
              <a:t>‹#›</a:t>
            </a:fld>
            <a:endParaRPr lang="en-US"/>
          </a:p>
        </p:txBody>
      </p:sp>
      <p:pic>
        <p:nvPicPr>
          <p:cNvPr id="19463"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35500" y="9574213"/>
            <a:ext cx="19081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336710"/>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smtClean="0"/>
          </a:p>
        </p:txBody>
      </p:sp>
      <p:sp>
        <p:nvSpPr>
          <p:cNvPr id="2253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mtClean="0"/>
          </a:p>
        </p:txBody>
      </p:sp>
      <p:sp>
        <p:nvSpPr>
          <p:cNvPr id="2253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mtClean="0"/>
          </a:p>
        </p:txBody>
      </p:sp>
      <p:sp>
        <p:nvSpPr>
          <p:cNvPr id="2253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mtClean="0"/>
          </a:p>
        </p:txBody>
      </p:sp>
    </p:spTree>
    <p:extLst>
      <p:ext uri="{BB962C8B-B14F-4D97-AF65-F5344CB8AC3E}">
        <p14:creationId xmlns:p14="http://schemas.microsoft.com/office/powerpoint/2010/main" val="1406253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Date Placeholder 3"/>
          <p:cNvSpPr>
            <a:spLocks noGrp="1"/>
          </p:cNvSpPr>
          <p:nvPr>
            <p:ph type="dt" sz="quarter"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endParaRPr lang="en-US"/>
          </a:p>
        </p:txBody>
      </p:sp>
    </p:spTree>
    <p:extLst>
      <p:ext uri="{BB962C8B-B14F-4D97-AF65-F5344CB8AC3E}">
        <p14:creationId xmlns:p14="http://schemas.microsoft.com/office/powerpoint/2010/main" val="3239365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Date Placeholder 3"/>
          <p:cNvSpPr>
            <a:spLocks noGrp="1"/>
          </p:cNvSpPr>
          <p:nvPr>
            <p:ph type="dt" sz="quarter"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endParaRPr lang="en-US"/>
          </a:p>
        </p:txBody>
      </p:sp>
    </p:spTree>
    <p:extLst>
      <p:ext uri="{BB962C8B-B14F-4D97-AF65-F5344CB8AC3E}">
        <p14:creationId xmlns:p14="http://schemas.microsoft.com/office/powerpoint/2010/main" val="79020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Date Placeholder 3"/>
          <p:cNvSpPr>
            <a:spLocks noGrp="1"/>
          </p:cNvSpPr>
          <p:nvPr>
            <p:ph type="dt" sz="quarter"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endParaRPr lang="en-US"/>
          </a:p>
        </p:txBody>
      </p:sp>
    </p:spTree>
    <p:extLst>
      <p:ext uri="{BB962C8B-B14F-4D97-AF65-F5344CB8AC3E}">
        <p14:creationId xmlns:p14="http://schemas.microsoft.com/office/powerpoint/2010/main" val="4143409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Date Placeholder 3"/>
          <p:cNvSpPr>
            <a:spLocks noGrp="1"/>
          </p:cNvSpPr>
          <p:nvPr>
            <p:ph type="dt" sz="quarter"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endParaRPr lang="en-US"/>
          </a:p>
        </p:txBody>
      </p:sp>
    </p:spTree>
    <p:extLst>
      <p:ext uri="{BB962C8B-B14F-4D97-AF65-F5344CB8AC3E}">
        <p14:creationId xmlns:p14="http://schemas.microsoft.com/office/powerpoint/2010/main" val="3441011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Date Placeholder 3"/>
          <p:cNvSpPr>
            <a:spLocks noGrp="1"/>
          </p:cNvSpPr>
          <p:nvPr>
            <p:ph type="dt" sz="quarter"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endParaRPr lang="en-US"/>
          </a:p>
        </p:txBody>
      </p:sp>
    </p:spTree>
    <p:extLst>
      <p:ext uri="{BB962C8B-B14F-4D97-AF65-F5344CB8AC3E}">
        <p14:creationId xmlns:p14="http://schemas.microsoft.com/office/powerpoint/2010/main" val="1008362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Date Placeholder 3"/>
          <p:cNvSpPr>
            <a:spLocks noGrp="1"/>
          </p:cNvSpPr>
          <p:nvPr>
            <p:ph type="dt" sz="quarter"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endParaRPr lang="en-US"/>
          </a:p>
        </p:txBody>
      </p:sp>
    </p:spTree>
    <p:extLst>
      <p:ext uri="{BB962C8B-B14F-4D97-AF65-F5344CB8AC3E}">
        <p14:creationId xmlns:p14="http://schemas.microsoft.com/office/powerpoint/2010/main" val="376815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Date Placeholder 3"/>
          <p:cNvSpPr>
            <a:spLocks noGrp="1"/>
          </p:cNvSpPr>
          <p:nvPr>
            <p:ph type="dt" sz="quarter"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endParaRPr lang="en-US"/>
          </a:p>
        </p:txBody>
      </p:sp>
    </p:spTree>
    <p:extLst>
      <p:ext uri="{BB962C8B-B14F-4D97-AF65-F5344CB8AC3E}">
        <p14:creationId xmlns:p14="http://schemas.microsoft.com/office/powerpoint/2010/main" val="3411344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smtClean="0"/>
          </a:p>
        </p:txBody>
      </p:sp>
      <p:sp>
        <p:nvSpPr>
          <p:cNvPr id="6554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mtClean="0"/>
          </a:p>
        </p:txBody>
      </p:sp>
      <p:sp>
        <p:nvSpPr>
          <p:cNvPr id="6554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mtClean="0"/>
          </a:p>
        </p:txBody>
      </p:sp>
      <p:sp>
        <p:nvSpPr>
          <p:cNvPr id="6554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mtClean="0"/>
          </a:p>
        </p:txBody>
      </p:sp>
    </p:spTree>
    <p:extLst>
      <p:ext uri="{BB962C8B-B14F-4D97-AF65-F5344CB8AC3E}">
        <p14:creationId xmlns:p14="http://schemas.microsoft.com/office/powerpoint/2010/main" val="4064538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smtClean="0"/>
          </a:p>
        </p:txBody>
      </p:sp>
      <p:sp>
        <p:nvSpPr>
          <p:cNvPr id="6758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mtClean="0"/>
          </a:p>
        </p:txBody>
      </p:sp>
      <p:sp>
        <p:nvSpPr>
          <p:cNvPr id="6758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mtClean="0"/>
          </a:p>
        </p:txBody>
      </p:sp>
      <p:sp>
        <p:nvSpPr>
          <p:cNvPr id="6759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mtClean="0"/>
          </a:p>
        </p:txBody>
      </p:sp>
    </p:spTree>
    <p:extLst>
      <p:ext uri="{BB962C8B-B14F-4D97-AF65-F5344CB8AC3E}">
        <p14:creationId xmlns:p14="http://schemas.microsoft.com/office/powerpoint/2010/main" val="68037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smtClean="0"/>
          </a:p>
        </p:txBody>
      </p:sp>
      <p:sp>
        <p:nvSpPr>
          <p:cNvPr id="4813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mtClean="0"/>
          </a:p>
        </p:txBody>
      </p:sp>
      <p:sp>
        <p:nvSpPr>
          <p:cNvPr id="4813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mtClean="0"/>
          </a:p>
        </p:txBody>
      </p:sp>
      <p:sp>
        <p:nvSpPr>
          <p:cNvPr id="4813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mtClean="0"/>
          </a:p>
        </p:txBody>
      </p:sp>
    </p:spTree>
    <p:extLst>
      <p:ext uri="{BB962C8B-B14F-4D97-AF65-F5344CB8AC3E}">
        <p14:creationId xmlns:p14="http://schemas.microsoft.com/office/powerpoint/2010/main" val="636488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Date Placeholder 3"/>
          <p:cNvSpPr>
            <a:spLocks noGrp="1"/>
          </p:cNvSpPr>
          <p:nvPr>
            <p:ph type="dt" sz="quarter"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endParaRPr lang="en-US"/>
          </a:p>
        </p:txBody>
      </p:sp>
    </p:spTree>
    <p:extLst>
      <p:ext uri="{BB962C8B-B14F-4D97-AF65-F5344CB8AC3E}">
        <p14:creationId xmlns:p14="http://schemas.microsoft.com/office/powerpoint/2010/main" val="1851736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Date Placeholder 3"/>
          <p:cNvSpPr>
            <a:spLocks noGrp="1"/>
          </p:cNvSpPr>
          <p:nvPr>
            <p:ph type="dt" sz="quarter"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endParaRPr lang="en-US"/>
          </a:p>
        </p:txBody>
      </p:sp>
    </p:spTree>
    <p:extLst>
      <p:ext uri="{BB962C8B-B14F-4D97-AF65-F5344CB8AC3E}">
        <p14:creationId xmlns:p14="http://schemas.microsoft.com/office/powerpoint/2010/main" val="224673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endParaRPr lang="en-AU"/>
          </a:p>
        </p:txBody>
      </p:sp>
    </p:spTree>
    <p:extLst>
      <p:ext uri="{BB962C8B-B14F-4D97-AF65-F5344CB8AC3E}">
        <p14:creationId xmlns:p14="http://schemas.microsoft.com/office/powerpoint/2010/main" val="288555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Date Placeholder 3"/>
          <p:cNvSpPr>
            <a:spLocks noGrp="1"/>
          </p:cNvSpPr>
          <p:nvPr>
            <p:ph type="dt" sz="quarter"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endParaRPr lang="en-US"/>
          </a:p>
        </p:txBody>
      </p:sp>
    </p:spTree>
    <p:extLst>
      <p:ext uri="{BB962C8B-B14F-4D97-AF65-F5344CB8AC3E}">
        <p14:creationId xmlns:p14="http://schemas.microsoft.com/office/powerpoint/2010/main" val="3045280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Date Placeholder 3"/>
          <p:cNvSpPr>
            <a:spLocks noGrp="1"/>
          </p:cNvSpPr>
          <p:nvPr>
            <p:ph type="dt" sz="quarter"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endParaRPr lang="en-US"/>
          </a:p>
        </p:txBody>
      </p:sp>
    </p:spTree>
    <p:extLst>
      <p:ext uri="{BB962C8B-B14F-4D97-AF65-F5344CB8AC3E}">
        <p14:creationId xmlns:p14="http://schemas.microsoft.com/office/powerpoint/2010/main" val="1991998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Date Placeholder 3"/>
          <p:cNvSpPr>
            <a:spLocks noGrp="1"/>
          </p:cNvSpPr>
          <p:nvPr>
            <p:ph type="dt" sz="quarter"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endParaRPr lang="en-US"/>
          </a:p>
        </p:txBody>
      </p:sp>
    </p:spTree>
    <p:extLst>
      <p:ext uri="{BB962C8B-B14F-4D97-AF65-F5344CB8AC3E}">
        <p14:creationId xmlns:p14="http://schemas.microsoft.com/office/powerpoint/2010/main" val="1122941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Date Placeholder 3"/>
          <p:cNvSpPr>
            <a:spLocks noGrp="1"/>
          </p:cNvSpPr>
          <p:nvPr>
            <p:ph type="dt" sz="quarter"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endParaRPr lang="en-US"/>
          </a:p>
        </p:txBody>
      </p:sp>
    </p:spTree>
    <p:extLst>
      <p:ext uri="{BB962C8B-B14F-4D97-AF65-F5344CB8AC3E}">
        <p14:creationId xmlns:p14="http://schemas.microsoft.com/office/powerpoint/2010/main" val="1412287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userDrawn="1"/>
        </p:nvSpPr>
        <p:spPr>
          <a:xfrm>
            <a:off x="0" y="6273800"/>
            <a:ext cx="12192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p:cNvCxnSpPr/>
          <p:nvPr userDrawn="1"/>
        </p:nvCxnSpPr>
        <p:spPr>
          <a:xfrm>
            <a:off x="6537325" y="3959225"/>
            <a:ext cx="52578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2" descr="C:\Users\Zak\Documents\Work\Chameleon\HoldingRedlich\source\HRLogo.png"/>
          <p:cNvPicPr>
            <a:picLocks noChangeAspect="1" noChangeArrowheads="1"/>
          </p:cNvPicPr>
          <p:nvPr userDrawn="1"/>
        </p:nvPicPr>
        <p:blipFill>
          <a:blip r:embed="rId2">
            <a:extLst>
              <a:ext uri="{28A0092B-C50C-407E-A947-70E740481C1C}">
                <a14:useLocalDpi xmlns:a14="http://schemas.microsoft.com/office/drawing/2010/main" val="0"/>
              </a:ext>
            </a:extLst>
          </a:blip>
          <a:srcRect l="18048" t="14806" r="20377" b="15504"/>
          <a:stretch>
            <a:fillRect/>
          </a:stretch>
        </p:blipFill>
        <p:spPr bwMode="auto">
          <a:xfrm>
            <a:off x="1169988" y="731838"/>
            <a:ext cx="36322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32"/>
          <p:cNvGrpSpPr>
            <a:grpSpLocks noChangeAspect="1"/>
          </p:cNvGrpSpPr>
          <p:nvPr userDrawn="1"/>
        </p:nvGrpSpPr>
        <p:grpSpPr bwMode="auto">
          <a:xfrm>
            <a:off x="9847263" y="6486525"/>
            <a:ext cx="1908175" cy="207963"/>
            <a:chOff x="2667" y="2033"/>
            <a:chExt cx="2348" cy="256"/>
          </a:xfrm>
        </p:grpSpPr>
        <p:sp>
          <p:nvSpPr>
            <p:cNvPr id="11" name="Freeform 33"/>
            <p:cNvSpPr>
              <a:spLocks noEditPoints="1"/>
            </p:cNvSpPr>
            <p:nvPr/>
          </p:nvSpPr>
          <p:spPr bwMode="auto">
            <a:xfrm>
              <a:off x="3154" y="2090"/>
              <a:ext cx="154" cy="154"/>
            </a:xfrm>
            <a:custGeom>
              <a:avLst/>
              <a:gdLst>
                <a:gd name="T0" fmla="*/ 0 w 113"/>
                <a:gd name="T1" fmla="*/ 201 h 112"/>
                <a:gd name="T2" fmla="*/ 0 w 113"/>
                <a:gd name="T3" fmla="*/ 201 h 112"/>
                <a:gd name="T4" fmla="*/ 196 w 113"/>
                <a:gd name="T5" fmla="*/ 0 h 112"/>
                <a:gd name="T6" fmla="*/ 390 w 113"/>
                <a:gd name="T7" fmla="*/ 201 h 112"/>
                <a:gd name="T8" fmla="*/ 390 w 113"/>
                <a:gd name="T9" fmla="*/ 201 h 112"/>
                <a:gd name="T10" fmla="*/ 196 w 113"/>
                <a:gd name="T11" fmla="*/ 402 h 112"/>
                <a:gd name="T12" fmla="*/ 0 w 113"/>
                <a:gd name="T13" fmla="*/ 201 h 112"/>
                <a:gd name="T14" fmla="*/ 322 w 113"/>
                <a:gd name="T15" fmla="*/ 201 h 112"/>
                <a:gd name="T16" fmla="*/ 322 w 113"/>
                <a:gd name="T17" fmla="*/ 201 h 112"/>
                <a:gd name="T18" fmla="*/ 196 w 113"/>
                <a:gd name="T19" fmla="*/ 65 h 112"/>
                <a:gd name="T20" fmla="*/ 68 w 113"/>
                <a:gd name="T21" fmla="*/ 201 h 112"/>
                <a:gd name="T22" fmla="*/ 68 w 113"/>
                <a:gd name="T23" fmla="*/ 201 h 112"/>
                <a:gd name="T24" fmla="*/ 196 w 113"/>
                <a:gd name="T25" fmla="*/ 334 h 112"/>
                <a:gd name="T26" fmla="*/ 322 w 113"/>
                <a:gd name="T27" fmla="*/ 201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3" h="112">
                  <a:moveTo>
                    <a:pt x="0" y="56"/>
                  </a:moveTo>
                  <a:cubicBezTo>
                    <a:pt x="0" y="56"/>
                    <a:pt x="0" y="56"/>
                    <a:pt x="0" y="56"/>
                  </a:cubicBezTo>
                  <a:cubicBezTo>
                    <a:pt x="0" y="26"/>
                    <a:pt x="24" y="0"/>
                    <a:pt x="57" y="0"/>
                  </a:cubicBezTo>
                  <a:cubicBezTo>
                    <a:pt x="90" y="0"/>
                    <a:pt x="113" y="25"/>
                    <a:pt x="113" y="56"/>
                  </a:cubicBezTo>
                  <a:cubicBezTo>
                    <a:pt x="113" y="56"/>
                    <a:pt x="113" y="56"/>
                    <a:pt x="113" y="56"/>
                  </a:cubicBezTo>
                  <a:cubicBezTo>
                    <a:pt x="113" y="86"/>
                    <a:pt x="90" y="112"/>
                    <a:pt x="57" y="112"/>
                  </a:cubicBezTo>
                  <a:cubicBezTo>
                    <a:pt x="23" y="112"/>
                    <a:pt x="0" y="87"/>
                    <a:pt x="0" y="56"/>
                  </a:cubicBezTo>
                  <a:moveTo>
                    <a:pt x="93" y="56"/>
                  </a:moveTo>
                  <a:cubicBezTo>
                    <a:pt x="93" y="56"/>
                    <a:pt x="93" y="56"/>
                    <a:pt x="93" y="56"/>
                  </a:cubicBezTo>
                  <a:cubicBezTo>
                    <a:pt x="93" y="35"/>
                    <a:pt x="78" y="18"/>
                    <a:pt x="57" y="18"/>
                  </a:cubicBezTo>
                  <a:cubicBezTo>
                    <a:pt x="35" y="18"/>
                    <a:pt x="20" y="35"/>
                    <a:pt x="20" y="56"/>
                  </a:cubicBezTo>
                  <a:cubicBezTo>
                    <a:pt x="20" y="56"/>
                    <a:pt x="20" y="56"/>
                    <a:pt x="20" y="56"/>
                  </a:cubicBezTo>
                  <a:cubicBezTo>
                    <a:pt x="20" y="77"/>
                    <a:pt x="35" y="94"/>
                    <a:pt x="57" y="94"/>
                  </a:cubicBezTo>
                  <a:cubicBezTo>
                    <a:pt x="78" y="94"/>
                    <a:pt x="93" y="77"/>
                    <a:pt x="93" y="56"/>
                  </a:cubicBezTo>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2" name="Freeform 34"/>
            <p:cNvSpPr>
              <a:spLocks noEditPoints="1"/>
            </p:cNvSpPr>
            <p:nvPr/>
          </p:nvSpPr>
          <p:spPr bwMode="auto">
            <a:xfrm>
              <a:off x="3468" y="2093"/>
              <a:ext cx="133" cy="148"/>
            </a:xfrm>
            <a:custGeom>
              <a:avLst/>
              <a:gdLst>
                <a:gd name="T0" fmla="*/ 0 w 98"/>
                <a:gd name="T1" fmla="*/ 0 h 108"/>
                <a:gd name="T2" fmla="*/ 140 w 98"/>
                <a:gd name="T3" fmla="*/ 0 h 108"/>
                <a:gd name="T4" fmla="*/ 334 w 98"/>
                <a:gd name="T5" fmla="*/ 189 h 108"/>
                <a:gd name="T6" fmla="*/ 334 w 98"/>
                <a:gd name="T7" fmla="*/ 189 h 108"/>
                <a:gd name="T8" fmla="*/ 140 w 98"/>
                <a:gd name="T9" fmla="*/ 381 h 108"/>
                <a:gd name="T10" fmla="*/ 0 w 98"/>
                <a:gd name="T11" fmla="*/ 381 h 108"/>
                <a:gd name="T12" fmla="*/ 0 w 98"/>
                <a:gd name="T13" fmla="*/ 0 h 108"/>
                <a:gd name="T14" fmla="*/ 140 w 98"/>
                <a:gd name="T15" fmla="*/ 321 h 108"/>
                <a:gd name="T16" fmla="*/ 265 w 98"/>
                <a:gd name="T17" fmla="*/ 189 h 108"/>
                <a:gd name="T18" fmla="*/ 265 w 98"/>
                <a:gd name="T19" fmla="*/ 189 h 108"/>
                <a:gd name="T20" fmla="*/ 140 w 98"/>
                <a:gd name="T21" fmla="*/ 60 h 108"/>
                <a:gd name="T22" fmla="*/ 65 w 98"/>
                <a:gd name="T23" fmla="*/ 60 h 108"/>
                <a:gd name="T24" fmla="*/ 65 w 98"/>
                <a:gd name="T25" fmla="*/ 321 h 108"/>
                <a:gd name="T26" fmla="*/ 140 w 98"/>
                <a:gd name="T27" fmla="*/ 321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8" h="108">
                  <a:moveTo>
                    <a:pt x="0" y="0"/>
                  </a:moveTo>
                  <a:cubicBezTo>
                    <a:pt x="41" y="0"/>
                    <a:pt x="41" y="0"/>
                    <a:pt x="41" y="0"/>
                  </a:cubicBezTo>
                  <a:cubicBezTo>
                    <a:pt x="74" y="0"/>
                    <a:pt x="98" y="23"/>
                    <a:pt x="98" y="54"/>
                  </a:cubicBezTo>
                  <a:cubicBezTo>
                    <a:pt x="98" y="54"/>
                    <a:pt x="98" y="54"/>
                    <a:pt x="98" y="54"/>
                  </a:cubicBezTo>
                  <a:cubicBezTo>
                    <a:pt x="98" y="84"/>
                    <a:pt x="74" y="108"/>
                    <a:pt x="41" y="108"/>
                  </a:cubicBezTo>
                  <a:cubicBezTo>
                    <a:pt x="0" y="108"/>
                    <a:pt x="0" y="108"/>
                    <a:pt x="0" y="108"/>
                  </a:cubicBezTo>
                  <a:lnTo>
                    <a:pt x="0" y="0"/>
                  </a:lnTo>
                  <a:close/>
                  <a:moveTo>
                    <a:pt x="41" y="91"/>
                  </a:moveTo>
                  <a:cubicBezTo>
                    <a:pt x="63" y="91"/>
                    <a:pt x="78" y="75"/>
                    <a:pt x="78" y="54"/>
                  </a:cubicBezTo>
                  <a:cubicBezTo>
                    <a:pt x="78" y="54"/>
                    <a:pt x="78" y="54"/>
                    <a:pt x="78" y="54"/>
                  </a:cubicBezTo>
                  <a:cubicBezTo>
                    <a:pt x="78" y="33"/>
                    <a:pt x="63" y="17"/>
                    <a:pt x="41" y="17"/>
                  </a:cubicBezTo>
                  <a:cubicBezTo>
                    <a:pt x="19" y="17"/>
                    <a:pt x="19" y="17"/>
                    <a:pt x="19" y="17"/>
                  </a:cubicBezTo>
                  <a:cubicBezTo>
                    <a:pt x="19" y="91"/>
                    <a:pt x="19" y="91"/>
                    <a:pt x="19" y="91"/>
                  </a:cubicBezTo>
                  <a:lnTo>
                    <a:pt x="41" y="91"/>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3" name="Rectangle 35"/>
            <p:cNvSpPr>
              <a:spLocks noChangeArrowheads="1"/>
            </p:cNvSpPr>
            <p:nvPr/>
          </p:nvSpPr>
          <p:spPr bwMode="auto">
            <a:xfrm>
              <a:off x="3634" y="2094"/>
              <a:ext cx="25" cy="147"/>
            </a:xfrm>
            <a:prstGeom prst="rect">
              <a:avLst/>
            </a:prstGeom>
            <a:solidFill>
              <a:srgbClr val="5159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mtClean="0"/>
            </a:p>
          </p:txBody>
        </p:sp>
        <p:sp>
          <p:nvSpPr>
            <p:cNvPr id="14" name="Freeform 36"/>
            <p:cNvSpPr>
              <a:spLocks/>
            </p:cNvSpPr>
            <p:nvPr/>
          </p:nvSpPr>
          <p:spPr bwMode="auto">
            <a:xfrm>
              <a:off x="3698" y="2093"/>
              <a:ext cx="128" cy="148"/>
            </a:xfrm>
            <a:custGeom>
              <a:avLst/>
              <a:gdLst>
                <a:gd name="T0" fmla="*/ 0 w 128"/>
                <a:gd name="T1" fmla="*/ 0 h 148"/>
                <a:gd name="T2" fmla="*/ 23 w 128"/>
                <a:gd name="T3" fmla="*/ 0 h 148"/>
                <a:gd name="T4" fmla="*/ 102 w 128"/>
                <a:gd name="T5" fmla="*/ 103 h 148"/>
                <a:gd name="T6" fmla="*/ 102 w 128"/>
                <a:gd name="T7" fmla="*/ 0 h 148"/>
                <a:gd name="T8" fmla="*/ 128 w 128"/>
                <a:gd name="T9" fmla="*/ 0 h 148"/>
                <a:gd name="T10" fmla="*/ 128 w 128"/>
                <a:gd name="T11" fmla="*/ 148 h 148"/>
                <a:gd name="T12" fmla="*/ 106 w 128"/>
                <a:gd name="T13" fmla="*/ 148 h 148"/>
                <a:gd name="T14" fmla="*/ 25 w 128"/>
                <a:gd name="T15" fmla="*/ 42 h 148"/>
                <a:gd name="T16" fmla="*/ 25 w 128"/>
                <a:gd name="T17" fmla="*/ 148 h 148"/>
                <a:gd name="T18" fmla="*/ 0 w 128"/>
                <a:gd name="T19" fmla="*/ 148 h 148"/>
                <a:gd name="T20" fmla="*/ 0 w 128"/>
                <a:gd name="T21" fmla="*/ 0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8" h="148">
                  <a:moveTo>
                    <a:pt x="0" y="0"/>
                  </a:moveTo>
                  <a:lnTo>
                    <a:pt x="23" y="0"/>
                  </a:lnTo>
                  <a:lnTo>
                    <a:pt x="102" y="103"/>
                  </a:lnTo>
                  <a:lnTo>
                    <a:pt x="102" y="0"/>
                  </a:lnTo>
                  <a:lnTo>
                    <a:pt x="128" y="0"/>
                  </a:lnTo>
                  <a:lnTo>
                    <a:pt x="128" y="148"/>
                  </a:lnTo>
                  <a:lnTo>
                    <a:pt x="106" y="148"/>
                  </a:lnTo>
                  <a:lnTo>
                    <a:pt x="25" y="42"/>
                  </a:lnTo>
                  <a:lnTo>
                    <a:pt x="25" y="148"/>
                  </a:lnTo>
                  <a:lnTo>
                    <a:pt x="0" y="148"/>
                  </a:lnTo>
                  <a:lnTo>
                    <a:pt x="0"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6" name="Freeform 37"/>
            <p:cNvSpPr>
              <a:spLocks noEditPoints="1"/>
            </p:cNvSpPr>
            <p:nvPr/>
          </p:nvSpPr>
          <p:spPr bwMode="auto">
            <a:xfrm>
              <a:off x="4381" y="2093"/>
              <a:ext cx="131" cy="148"/>
            </a:xfrm>
            <a:custGeom>
              <a:avLst/>
              <a:gdLst>
                <a:gd name="T0" fmla="*/ 0 w 97"/>
                <a:gd name="T1" fmla="*/ 0 h 108"/>
                <a:gd name="T2" fmla="*/ 134 w 97"/>
                <a:gd name="T3" fmla="*/ 0 h 108"/>
                <a:gd name="T4" fmla="*/ 323 w 97"/>
                <a:gd name="T5" fmla="*/ 189 h 108"/>
                <a:gd name="T6" fmla="*/ 323 w 97"/>
                <a:gd name="T7" fmla="*/ 189 h 108"/>
                <a:gd name="T8" fmla="*/ 134 w 97"/>
                <a:gd name="T9" fmla="*/ 381 h 108"/>
                <a:gd name="T10" fmla="*/ 0 w 97"/>
                <a:gd name="T11" fmla="*/ 381 h 108"/>
                <a:gd name="T12" fmla="*/ 0 w 97"/>
                <a:gd name="T13" fmla="*/ 0 h 108"/>
                <a:gd name="T14" fmla="*/ 134 w 97"/>
                <a:gd name="T15" fmla="*/ 321 h 108"/>
                <a:gd name="T16" fmla="*/ 259 w 97"/>
                <a:gd name="T17" fmla="*/ 189 h 108"/>
                <a:gd name="T18" fmla="*/ 259 w 97"/>
                <a:gd name="T19" fmla="*/ 189 h 108"/>
                <a:gd name="T20" fmla="*/ 134 w 97"/>
                <a:gd name="T21" fmla="*/ 60 h 108"/>
                <a:gd name="T22" fmla="*/ 63 w 97"/>
                <a:gd name="T23" fmla="*/ 60 h 108"/>
                <a:gd name="T24" fmla="*/ 63 w 97"/>
                <a:gd name="T25" fmla="*/ 321 h 108"/>
                <a:gd name="T26" fmla="*/ 134 w 97"/>
                <a:gd name="T27" fmla="*/ 321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7" h="108">
                  <a:moveTo>
                    <a:pt x="0" y="0"/>
                  </a:moveTo>
                  <a:cubicBezTo>
                    <a:pt x="40" y="0"/>
                    <a:pt x="40" y="0"/>
                    <a:pt x="40" y="0"/>
                  </a:cubicBezTo>
                  <a:cubicBezTo>
                    <a:pt x="74" y="0"/>
                    <a:pt x="97" y="23"/>
                    <a:pt x="97" y="54"/>
                  </a:cubicBezTo>
                  <a:cubicBezTo>
                    <a:pt x="97" y="54"/>
                    <a:pt x="97" y="54"/>
                    <a:pt x="97" y="54"/>
                  </a:cubicBezTo>
                  <a:cubicBezTo>
                    <a:pt x="97" y="84"/>
                    <a:pt x="74" y="108"/>
                    <a:pt x="40" y="108"/>
                  </a:cubicBezTo>
                  <a:cubicBezTo>
                    <a:pt x="0" y="108"/>
                    <a:pt x="0" y="108"/>
                    <a:pt x="0" y="108"/>
                  </a:cubicBezTo>
                  <a:lnTo>
                    <a:pt x="0" y="0"/>
                  </a:lnTo>
                  <a:close/>
                  <a:moveTo>
                    <a:pt x="40" y="91"/>
                  </a:moveTo>
                  <a:cubicBezTo>
                    <a:pt x="63" y="91"/>
                    <a:pt x="78" y="75"/>
                    <a:pt x="78" y="54"/>
                  </a:cubicBezTo>
                  <a:cubicBezTo>
                    <a:pt x="78" y="54"/>
                    <a:pt x="78" y="54"/>
                    <a:pt x="78" y="54"/>
                  </a:cubicBezTo>
                  <a:cubicBezTo>
                    <a:pt x="78" y="33"/>
                    <a:pt x="63" y="17"/>
                    <a:pt x="40" y="17"/>
                  </a:cubicBezTo>
                  <a:cubicBezTo>
                    <a:pt x="19" y="17"/>
                    <a:pt x="19" y="17"/>
                    <a:pt x="19" y="17"/>
                  </a:cubicBezTo>
                  <a:cubicBezTo>
                    <a:pt x="19" y="91"/>
                    <a:pt x="19" y="91"/>
                    <a:pt x="19" y="91"/>
                  </a:cubicBezTo>
                  <a:lnTo>
                    <a:pt x="40" y="91"/>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7" name="Rectangle 38"/>
            <p:cNvSpPr>
              <a:spLocks noChangeArrowheads="1"/>
            </p:cNvSpPr>
            <p:nvPr/>
          </p:nvSpPr>
          <p:spPr bwMode="auto">
            <a:xfrm>
              <a:off x="4675" y="2094"/>
              <a:ext cx="25" cy="147"/>
            </a:xfrm>
            <a:prstGeom prst="rect">
              <a:avLst/>
            </a:prstGeom>
            <a:solidFill>
              <a:srgbClr val="5159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mtClean="0"/>
            </a:p>
          </p:txBody>
        </p:sp>
        <p:sp>
          <p:nvSpPr>
            <p:cNvPr id="18" name="Freeform 39"/>
            <p:cNvSpPr>
              <a:spLocks/>
            </p:cNvSpPr>
            <p:nvPr/>
          </p:nvSpPr>
          <p:spPr bwMode="auto">
            <a:xfrm>
              <a:off x="4733" y="2090"/>
              <a:ext cx="133" cy="154"/>
            </a:xfrm>
            <a:custGeom>
              <a:avLst/>
              <a:gdLst>
                <a:gd name="T0" fmla="*/ 0 w 98"/>
                <a:gd name="T1" fmla="*/ 201 h 112"/>
                <a:gd name="T2" fmla="*/ 0 w 98"/>
                <a:gd name="T3" fmla="*/ 201 h 112"/>
                <a:gd name="T4" fmla="*/ 187 w 98"/>
                <a:gd name="T5" fmla="*/ 0 h 112"/>
                <a:gd name="T6" fmla="*/ 334 w 98"/>
                <a:gd name="T7" fmla="*/ 61 h 112"/>
                <a:gd name="T8" fmla="*/ 293 w 98"/>
                <a:gd name="T9" fmla="*/ 111 h 112"/>
                <a:gd name="T10" fmla="*/ 187 w 98"/>
                <a:gd name="T11" fmla="*/ 65 h 112"/>
                <a:gd name="T12" fmla="*/ 68 w 98"/>
                <a:gd name="T13" fmla="*/ 201 h 112"/>
                <a:gd name="T14" fmla="*/ 68 w 98"/>
                <a:gd name="T15" fmla="*/ 201 h 112"/>
                <a:gd name="T16" fmla="*/ 187 w 98"/>
                <a:gd name="T17" fmla="*/ 334 h 112"/>
                <a:gd name="T18" fmla="*/ 293 w 98"/>
                <a:gd name="T19" fmla="*/ 286 h 112"/>
                <a:gd name="T20" fmla="*/ 334 w 98"/>
                <a:gd name="T21" fmla="*/ 333 h 112"/>
                <a:gd name="T22" fmla="*/ 187 w 98"/>
                <a:gd name="T23" fmla="*/ 402 h 112"/>
                <a:gd name="T24" fmla="*/ 0 w 98"/>
                <a:gd name="T25" fmla="*/ 201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8" h="112">
                  <a:moveTo>
                    <a:pt x="0" y="56"/>
                  </a:moveTo>
                  <a:cubicBezTo>
                    <a:pt x="0" y="56"/>
                    <a:pt x="0" y="56"/>
                    <a:pt x="0" y="56"/>
                  </a:cubicBezTo>
                  <a:cubicBezTo>
                    <a:pt x="0" y="25"/>
                    <a:pt x="23" y="0"/>
                    <a:pt x="55" y="0"/>
                  </a:cubicBezTo>
                  <a:cubicBezTo>
                    <a:pt x="75" y="0"/>
                    <a:pt x="87" y="7"/>
                    <a:pt x="98" y="17"/>
                  </a:cubicBezTo>
                  <a:cubicBezTo>
                    <a:pt x="86" y="31"/>
                    <a:pt x="86" y="31"/>
                    <a:pt x="86" y="31"/>
                  </a:cubicBezTo>
                  <a:cubicBezTo>
                    <a:pt x="77" y="23"/>
                    <a:pt x="68" y="18"/>
                    <a:pt x="55" y="18"/>
                  </a:cubicBezTo>
                  <a:cubicBezTo>
                    <a:pt x="35" y="18"/>
                    <a:pt x="20" y="35"/>
                    <a:pt x="20" y="56"/>
                  </a:cubicBezTo>
                  <a:cubicBezTo>
                    <a:pt x="20" y="56"/>
                    <a:pt x="20" y="56"/>
                    <a:pt x="20" y="56"/>
                  </a:cubicBezTo>
                  <a:cubicBezTo>
                    <a:pt x="20" y="77"/>
                    <a:pt x="35" y="94"/>
                    <a:pt x="55" y="94"/>
                  </a:cubicBezTo>
                  <a:cubicBezTo>
                    <a:pt x="69" y="94"/>
                    <a:pt x="77" y="89"/>
                    <a:pt x="86" y="80"/>
                  </a:cubicBezTo>
                  <a:cubicBezTo>
                    <a:pt x="98" y="93"/>
                    <a:pt x="98" y="93"/>
                    <a:pt x="98" y="93"/>
                  </a:cubicBezTo>
                  <a:cubicBezTo>
                    <a:pt x="87" y="104"/>
                    <a:pt x="75" y="112"/>
                    <a:pt x="55" y="112"/>
                  </a:cubicBezTo>
                  <a:cubicBezTo>
                    <a:pt x="23" y="112"/>
                    <a:pt x="0" y="87"/>
                    <a:pt x="0" y="56"/>
                  </a:cubicBezTo>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0" name="Freeform 40"/>
            <p:cNvSpPr>
              <a:spLocks/>
            </p:cNvSpPr>
            <p:nvPr/>
          </p:nvSpPr>
          <p:spPr bwMode="auto">
            <a:xfrm>
              <a:off x="3002" y="2093"/>
              <a:ext cx="26" cy="148"/>
            </a:xfrm>
            <a:custGeom>
              <a:avLst/>
              <a:gdLst>
                <a:gd name="T0" fmla="*/ 26 w 26"/>
                <a:gd name="T1" fmla="*/ 88 h 148"/>
                <a:gd name="T2" fmla="*/ 26 w 26"/>
                <a:gd name="T3" fmla="*/ 57 h 148"/>
                <a:gd name="T4" fmla="*/ 26 w 26"/>
                <a:gd name="T5" fmla="*/ 57 h 148"/>
                <a:gd name="T6" fmla="*/ 26 w 26"/>
                <a:gd name="T7" fmla="*/ 0 h 148"/>
                <a:gd name="T8" fmla="*/ 0 w 26"/>
                <a:gd name="T9" fmla="*/ 0 h 148"/>
                <a:gd name="T10" fmla="*/ 0 w 26"/>
                <a:gd name="T11" fmla="*/ 148 h 148"/>
                <a:gd name="T12" fmla="*/ 26 w 26"/>
                <a:gd name="T13" fmla="*/ 148 h 148"/>
                <a:gd name="T14" fmla="*/ 26 w 26"/>
                <a:gd name="T15" fmla="*/ 88 h 148"/>
                <a:gd name="T16" fmla="*/ 26 w 26"/>
                <a:gd name="T17" fmla="*/ 88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48">
                  <a:moveTo>
                    <a:pt x="26" y="88"/>
                  </a:moveTo>
                  <a:lnTo>
                    <a:pt x="26" y="57"/>
                  </a:lnTo>
                  <a:lnTo>
                    <a:pt x="26" y="0"/>
                  </a:lnTo>
                  <a:lnTo>
                    <a:pt x="0" y="0"/>
                  </a:lnTo>
                  <a:lnTo>
                    <a:pt x="0" y="148"/>
                  </a:lnTo>
                  <a:lnTo>
                    <a:pt x="26" y="148"/>
                  </a:lnTo>
                  <a:lnTo>
                    <a:pt x="26" y="88"/>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1" name="Freeform 41"/>
            <p:cNvSpPr>
              <a:spLocks/>
            </p:cNvSpPr>
            <p:nvPr/>
          </p:nvSpPr>
          <p:spPr bwMode="auto">
            <a:xfrm>
              <a:off x="3030" y="2093"/>
              <a:ext cx="93" cy="148"/>
            </a:xfrm>
            <a:custGeom>
              <a:avLst/>
              <a:gdLst>
                <a:gd name="T0" fmla="*/ 67 w 93"/>
                <a:gd name="T1" fmla="*/ 0 h 148"/>
                <a:gd name="T2" fmla="*/ 67 w 93"/>
                <a:gd name="T3" fmla="*/ 62 h 148"/>
                <a:gd name="T4" fmla="*/ 17 w 93"/>
                <a:gd name="T5" fmla="*/ 62 h 148"/>
                <a:gd name="T6" fmla="*/ 0 w 93"/>
                <a:gd name="T7" fmla="*/ 86 h 148"/>
                <a:gd name="T8" fmla="*/ 67 w 93"/>
                <a:gd name="T9" fmla="*/ 86 h 148"/>
                <a:gd name="T10" fmla="*/ 67 w 93"/>
                <a:gd name="T11" fmla="*/ 148 h 148"/>
                <a:gd name="T12" fmla="*/ 93 w 93"/>
                <a:gd name="T13" fmla="*/ 148 h 148"/>
                <a:gd name="T14" fmla="*/ 93 w 93"/>
                <a:gd name="T15" fmla="*/ 0 h 148"/>
                <a:gd name="T16" fmla="*/ 67 w 93"/>
                <a:gd name="T17" fmla="*/ 0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148">
                  <a:moveTo>
                    <a:pt x="67" y="0"/>
                  </a:moveTo>
                  <a:lnTo>
                    <a:pt x="67" y="62"/>
                  </a:lnTo>
                  <a:lnTo>
                    <a:pt x="17" y="62"/>
                  </a:lnTo>
                  <a:lnTo>
                    <a:pt x="0" y="86"/>
                  </a:lnTo>
                  <a:lnTo>
                    <a:pt x="67" y="86"/>
                  </a:lnTo>
                  <a:lnTo>
                    <a:pt x="67" y="148"/>
                  </a:lnTo>
                  <a:lnTo>
                    <a:pt x="93" y="148"/>
                  </a:lnTo>
                  <a:lnTo>
                    <a:pt x="93" y="0"/>
                  </a:lnTo>
                  <a:lnTo>
                    <a:pt x="67"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2" name="Freeform 42"/>
            <p:cNvSpPr>
              <a:spLocks/>
            </p:cNvSpPr>
            <p:nvPr/>
          </p:nvSpPr>
          <p:spPr bwMode="auto">
            <a:xfrm>
              <a:off x="4543" y="2093"/>
              <a:ext cx="103" cy="148"/>
            </a:xfrm>
            <a:custGeom>
              <a:avLst/>
              <a:gdLst>
                <a:gd name="T0" fmla="*/ 103 w 103"/>
                <a:gd name="T1" fmla="*/ 125 h 148"/>
                <a:gd name="T2" fmla="*/ 26 w 103"/>
                <a:gd name="T3" fmla="*/ 125 h 148"/>
                <a:gd name="T4" fmla="*/ 26 w 103"/>
                <a:gd name="T5" fmla="*/ 0 h 148"/>
                <a:gd name="T6" fmla="*/ 0 w 103"/>
                <a:gd name="T7" fmla="*/ 0 h 148"/>
                <a:gd name="T8" fmla="*/ 0 w 103"/>
                <a:gd name="T9" fmla="*/ 148 h 148"/>
                <a:gd name="T10" fmla="*/ 86 w 103"/>
                <a:gd name="T11" fmla="*/ 148 h 148"/>
                <a:gd name="T12" fmla="*/ 103 w 103"/>
                <a:gd name="T13" fmla="*/ 125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148">
                  <a:moveTo>
                    <a:pt x="103" y="125"/>
                  </a:moveTo>
                  <a:lnTo>
                    <a:pt x="26" y="125"/>
                  </a:lnTo>
                  <a:lnTo>
                    <a:pt x="26" y="0"/>
                  </a:lnTo>
                  <a:lnTo>
                    <a:pt x="0" y="0"/>
                  </a:lnTo>
                  <a:lnTo>
                    <a:pt x="0" y="148"/>
                  </a:lnTo>
                  <a:lnTo>
                    <a:pt x="86" y="148"/>
                  </a:lnTo>
                  <a:lnTo>
                    <a:pt x="103" y="12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3" name="Freeform 43"/>
            <p:cNvSpPr>
              <a:spLocks/>
            </p:cNvSpPr>
            <p:nvPr/>
          </p:nvSpPr>
          <p:spPr bwMode="auto">
            <a:xfrm>
              <a:off x="3339" y="2093"/>
              <a:ext cx="102" cy="148"/>
            </a:xfrm>
            <a:custGeom>
              <a:avLst/>
              <a:gdLst>
                <a:gd name="T0" fmla="*/ 102 w 102"/>
                <a:gd name="T1" fmla="*/ 125 h 148"/>
                <a:gd name="T2" fmla="*/ 26 w 102"/>
                <a:gd name="T3" fmla="*/ 125 h 148"/>
                <a:gd name="T4" fmla="*/ 26 w 102"/>
                <a:gd name="T5" fmla="*/ 0 h 148"/>
                <a:gd name="T6" fmla="*/ 0 w 102"/>
                <a:gd name="T7" fmla="*/ 0 h 148"/>
                <a:gd name="T8" fmla="*/ 0 w 102"/>
                <a:gd name="T9" fmla="*/ 148 h 148"/>
                <a:gd name="T10" fmla="*/ 84 w 102"/>
                <a:gd name="T11" fmla="*/ 148 h 148"/>
                <a:gd name="T12" fmla="*/ 102 w 102"/>
                <a:gd name="T13" fmla="*/ 125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148">
                  <a:moveTo>
                    <a:pt x="102" y="125"/>
                  </a:moveTo>
                  <a:lnTo>
                    <a:pt x="26" y="125"/>
                  </a:lnTo>
                  <a:lnTo>
                    <a:pt x="26" y="0"/>
                  </a:lnTo>
                  <a:lnTo>
                    <a:pt x="0" y="0"/>
                  </a:lnTo>
                  <a:lnTo>
                    <a:pt x="0" y="148"/>
                  </a:lnTo>
                  <a:lnTo>
                    <a:pt x="84" y="148"/>
                  </a:lnTo>
                  <a:lnTo>
                    <a:pt x="102" y="12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4" name="Freeform 44"/>
            <p:cNvSpPr>
              <a:spLocks/>
            </p:cNvSpPr>
            <p:nvPr/>
          </p:nvSpPr>
          <p:spPr bwMode="auto">
            <a:xfrm>
              <a:off x="4241" y="2093"/>
              <a:ext cx="108" cy="148"/>
            </a:xfrm>
            <a:custGeom>
              <a:avLst/>
              <a:gdLst>
                <a:gd name="T0" fmla="*/ 26 w 108"/>
                <a:gd name="T1" fmla="*/ 125 h 148"/>
                <a:gd name="T2" fmla="*/ 26 w 108"/>
                <a:gd name="T3" fmla="*/ 85 h 148"/>
                <a:gd name="T4" fmla="*/ 81 w 108"/>
                <a:gd name="T5" fmla="*/ 85 h 148"/>
                <a:gd name="T6" fmla="*/ 99 w 108"/>
                <a:gd name="T7" fmla="*/ 62 h 148"/>
                <a:gd name="T8" fmla="*/ 99 w 108"/>
                <a:gd name="T9" fmla="*/ 62 h 148"/>
                <a:gd name="T10" fmla="*/ 26 w 108"/>
                <a:gd name="T11" fmla="*/ 62 h 148"/>
                <a:gd name="T12" fmla="*/ 26 w 108"/>
                <a:gd name="T13" fmla="*/ 23 h 148"/>
                <a:gd name="T14" fmla="*/ 108 w 108"/>
                <a:gd name="T15" fmla="*/ 23 h 148"/>
                <a:gd name="T16" fmla="*/ 108 w 108"/>
                <a:gd name="T17" fmla="*/ 0 h 148"/>
                <a:gd name="T18" fmla="*/ 0 w 108"/>
                <a:gd name="T19" fmla="*/ 0 h 148"/>
                <a:gd name="T20" fmla="*/ 0 w 108"/>
                <a:gd name="T21" fmla="*/ 148 h 148"/>
                <a:gd name="T22" fmla="*/ 108 w 108"/>
                <a:gd name="T23" fmla="*/ 148 h 148"/>
                <a:gd name="T24" fmla="*/ 108 w 108"/>
                <a:gd name="T25" fmla="*/ 125 h 148"/>
                <a:gd name="T26" fmla="*/ 26 w 108"/>
                <a:gd name="T27" fmla="*/ 125 h 1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8" h="148">
                  <a:moveTo>
                    <a:pt x="26" y="125"/>
                  </a:moveTo>
                  <a:lnTo>
                    <a:pt x="26" y="85"/>
                  </a:lnTo>
                  <a:lnTo>
                    <a:pt x="81" y="85"/>
                  </a:lnTo>
                  <a:lnTo>
                    <a:pt x="99" y="62"/>
                  </a:lnTo>
                  <a:lnTo>
                    <a:pt x="26" y="62"/>
                  </a:lnTo>
                  <a:lnTo>
                    <a:pt x="26" y="23"/>
                  </a:lnTo>
                  <a:lnTo>
                    <a:pt x="108" y="23"/>
                  </a:lnTo>
                  <a:lnTo>
                    <a:pt x="108" y="0"/>
                  </a:lnTo>
                  <a:lnTo>
                    <a:pt x="0" y="0"/>
                  </a:lnTo>
                  <a:lnTo>
                    <a:pt x="0" y="148"/>
                  </a:lnTo>
                  <a:lnTo>
                    <a:pt x="108" y="148"/>
                  </a:lnTo>
                  <a:lnTo>
                    <a:pt x="108" y="125"/>
                  </a:lnTo>
                  <a:lnTo>
                    <a:pt x="26" y="12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5" name="Freeform 45"/>
            <p:cNvSpPr>
              <a:spLocks/>
            </p:cNvSpPr>
            <p:nvPr/>
          </p:nvSpPr>
          <p:spPr bwMode="auto">
            <a:xfrm>
              <a:off x="3857" y="2090"/>
              <a:ext cx="137" cy="154"/>
            </a:xfrm>
            <a:custGeom>
              <a:avLst/>
              <a:gdLst>
                <a:gd name="T0" fmla="*/ 236 w 101"/>
                <a:gd name="T1" fmla="*/ 180 h 112"/>
                <a:gd name="T2" fmla="*/ 190 w 101"/>
                <a:gd name="T3" fmla="*/ 237 h 112"/>
                <a:gd name="T4" fmla="*/ 278 w 101"/>
                <a:gd name="T5" fmla="*/ 237 h 112"/>
                <a:gd name="T6" fmla="*/ 278 w 101"/>
                <a:gd name="T7" fmla="*/ 307 h 112"/>
                <a:gd name="T8" fmla="*/ 190 w 101"/>
                <a:gd name="T9" fmla="*/ 341 h 112"/>
                <a:gd name="T10" fmla="*/ 64 w 101"/>
                <a:gd name="T11" fmla="*/ 201 h 112"/>
                <a:gd name="T12" fmla="*/ 64 w 101"/>
                <a:gd name="T13" fmla="*/ 201 h 112"/>
                <a:gd name="T14" fmla="*/ 182 w 101"/>
                <a:gd name="T15" fmla="*/ 65 h 112"/>
                <a:gd name="T16" fmla="*/ 288 w 101"/>
                <a:gd name="T17" fmla="*/ 105 h 112"/>
                <a:gd name="T18" fmla="*/ 330 w 101"/>
                <a:gd name="T19" fmla="*/ 55 h 112"/>
                <a:gd name="T20" fmla="*/ 187 w 101"/>
                <a:gd name="T21" fmla="*/ 0 h 112"/>
                <a:gd name="T22" fmla="*/ 0 w 101"/>
                <a:gd name="T23" fmla="*/ 201 h 112"/>
                <a:gd name="T24" fmla="*/ 0 w 101"/>
                <a:gd name="T25" fmla="*/ 201 h 112"/>
                <a:gd name="T26" fmla="*/ 190 w 101"/>
                <a:gd name="T27" fmla="*/ 402 h 112"/>
                <a:gd name="T28" fmla="*/ 342 w 101"/>
                <a:gd name="T29" fmla="*/ 341 h 112"/>
                <a:gd name="T30" fmla="*/ 342 w 101"/>
                <a:gd name="T31" fmla="*/ 180 h 112"/>
                <a:gd name="T32" fmla="*/ 236 w 101"/>
                <a:gd name="T33" fmla="*/ 18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1" h="112">
                  <a:moveTo>
                    <a:pt x="69" y="50"/>
                  </a:moveTo>
                  <a:cubicBezTo>
                    <a:pt x="56" y="66"/>
                    <a:pt x="56" y="66"/>
                    <a:pt x="56" y="66"/>
                  </a:cubicBezTo>
                  <a:cubicBezTo>
                    <a:pt x="82" y="66"/>
                    <a:pt x="82" y="66"/>
                    <a:pt x="82" y="66"/>
                  </a:cubicBezTo>
                  <a:cubicBezTo>
                    <a:pt x="82" y="86"/>
                    <a:pt x="82" y="86"/>
                    <a:pt x="82" y="86"/>
                  </a:cubicBezTo>
                  <a:cubicBezTo>
                    <a:pt x="76" y="91"/>
                    <a:pt x="66" y="95"/>
                    <a:pt x="56" y="95"/>
                  </a:cubicBezTo>
                  <a:cubicBezTo>
                    <a:pt x="34" y="95"/>
                    <a:pt x="19" y="78"/>
                    <a:pt x="19" y="56"/>
                  </a:cubicBezTo>
                  <a:cubicBezTo>
                    <a:pt x="19" y="56"/>
                    <a:pt x="19" y="56"/>
                    <a:pt x="19" y="56"/>
                  </a:cubicBezTo>
                  <a:cubicBezTo>
                    <a:pt x="19" y="35"/>
                    <a:pt x="35" y="18"/>
                    <a:pt x="54" y="18"/>
                  </a:cubicBezTo>
                  <a:cubicBezTo>
                    <a:pt x="68" y="18"/>
                    <a:pt x="76" y="22"/>
                    <a:pt x="85" y="29"/>
                  </a:cubicBezTo>
                  <a:cubicBezTo>
                    <a:pt x="97" y="15"/>
                    <a:pt x="97" y="15"/>
                    <a:pt x="97" y="15"/>
                  </a:cubicBezTo>
                  <a:cubicBezTo>
                    <a:pt x="86" y="6"/>
                    <a:pt x="74" y="0"/>
                    <a:pt x="55" y="0"/>
                  </a:cubicBezTo>
                  <a:cubicBezTo>
                    <a:pt x="23" y="0"/>
                    <a:pt x="0" y="26"/>
                    <a:pt x="0" y="56"/>
                  </a:cubicBezTo>
                  <a:cubicBezTo>
                    <a:pt x="0" y="56"/>
                    <a:pt x="0" y="56"/>
                    <a:pt x="0" y="56"/>
                  </a:cubicBezTo>
                  <a:cubicBezTo>
                    <a:pt x="0" y="88"/>
                    <a:pt x="22" y="112"/>
                    <a:pt x="56" y="112"/>
                  </a:cubicBezTo>
                  <a:cubicBezTo>
                    <a:pt x="75" y="112"/>
                    <a:pt x="90" y="104"/>
                    <a:pt x="101" y="95"/>
                  </a:cubicBezTo>
                  <a:cubicBezTo>
                    <a:pt x="101" y="50"/>
                    <a:pt x="101" y="50"/>
                    <a:pt x="101" y="50"/>
                  </a:cubicBezTo>
                  <a:lnTo>
                    <a:pt x="69" y="5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6" name="Freeform 46"/>
            <p:cNvSpPr>
              <a:spLocks/>
            </p:cNvSpPr>
            <p:nvPr/>
          </p:nvSpPr>
          <p:spPr bwMode="auto">
            <a:xfrm>
              <a:off x="4893" y="2093"/>
              <a:ext cx="26" cy="148"/>
            </a:xfrm>
            <a:custGeom>
              <a:avLst/>
              <a:gdLst>
                <a:gd name="T0" fmla="*/ 26 w 26"/>
                <a:gd name="T1" fmla="*/ 62 h 148"/>
                <a:gd name="T2" fmla="*/ 26 w 26"/>
                <a:gd name="T3" fmla="*/ 62 h 148"/>
                <a:gd name="T4" fmla="*/ 26 w 26"/>
                <a:gd name="T5" fmla="*/ 0 h 148"/>
                <a:gd name="T6" fmla="*/ 0 w 26"/>
                <a:gd name="T7" fmla="*/ 0 h 148"/>
                <a:gd name="T8" fmla="*/ 0 w 26"/>
                <a:gd name="T9" fmla="*/ 148 h 148"/>
                <a:gd name="T10" fmla="*/ 26 w 26"/>
                <a:gd name="T11" fmla="*/ 148 h 148"/>
                <a:gd name="T12" fmla="*/ 26 w 26"/>
                <a:gd name="T13" fmla="*/ 86 h 148"/>
                <a:gd name="T14" fmla="*/ 26 w 26"/>
                <a:gd name="T15" fmla="*/ 86 h 148"/>
                <a:gd name="T16" fmla="*/ 26 w 26"/>
                <a:gd name="T17" fmla="*/ 62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48">
                  <a:moveTo>
                    <a:pt x="26" y="62"/>
                  </a:moveTo>
                  <a:lnTo>
                    <a:pt x="26" y="62"/>
                  </a:lnTo>
                  <a:lnTo>
                    <a:pt x="26" y="0"/>
                  </a:lnTo>
                  <a:lnTo>
                    <a:pt x="0" y="0"/>
                  </a:lnTo>
                  <a:lnTo>
                    <a:pt x="0" y="148"/>
                  </a:lnTo>
                  <a:lnTo>
                    <a:pt x="26" y="148"/>
                  </a:lnTo>
                  <a:lnTo>
                    <a:pt x="26" y="86"/>
                  </a:lnTo>
                  <a:lnTo>
                    <a:pt x="26" y="62"/>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7" name="Freeform 47"/>
            <p:cNvSpPr>
              <a:spLocks/>
            </p:cNvSpPr>
            <p:nvPr/>
          </p:nvSpPr>
          <p:spPr bwMode="auto">
            <a:xfrm>
              <a:off x="4922" y="2093"/>
              <a:ext cx="93" cy="148"/>
            </a:xfrm>
            <a:custGeom>
              <a:avLst/>
              <a:gdLst>
                <a:gd name="T0" fmla="*/ 68 w 93"/>
                <a:gd name="T1" fmla="*/ 0 h 148"/>
                <a:gd name="T2" fmla="*/ 68 w 93"/>
                <a:gd name="T3" fmla="*/ 62 h 148"/>
                <a:gd name="T4" fmla="*/ 17 w 93"/>
                <a:gd name="T5" fmla="*/ 62 h 148"/>
                <a:gd name="T6" fmla="*/ 0 w 93"/>
                <a:gd name="T7" fmla="*/ 86 h 148"/>
                <a:gd name="T8" fmla="*/ 68 w 93"/>
                <a:gd name="T9" fmla="*/ 86 h 148"/>
                <a:gd name="T10" fmla="*/ 68 w 93"/>
                <a:gd name="T11" fmla="*/ 148 h 148"/>
                <a:gd name="T12" fmla="*/ 93 w 93"/>
                <a:gd name="T13" fmla="*/ 148 h 148"/>
                <a:gd name="T14" fmla="*/ 93 w 93"/>
                <a:gd name="T15" fmla="*/ 0 h 148"/>
                <a:gd name="T16" fmla="*/ 68 w 93"/>
                <a:gd name="T17" fmla="*/ 0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148">
                  <a:moveTo>
                    <a:pt x="68" y="0"/>
                  </a:moveTo>
                  <a:lnTo>
                    <a:pt x="68" y="62"/>
                  </a:lnTo>
                  <a:lnTo>
                    <a:pt x="17" y="62"/>
                  </a:lnTo>
                  <a:lnTo>
                    <a:pt x="0" y="86"/>
                  </a:lnTo>
                  <a:lnTo>
                    <a:pt x="68" y="86"/>
                  </a:lnTo>
                  <a:lnTo>
                    <a:pt x="68" y="148"/>
                  </a:lnTo>
                  <a:lnTo>
                    <a:pt x="93" y="148"/>
                  </a:lnTo>
                  <a:lnTo>
                    <a:pt x="93" y="0"/>
                  </a:lnTo>
                  <a:lnTo>
                    <a:pt x="68"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8" name="Freeform 48"/>
            <p:cNvSpPr>
              <a:spLocks noEditPoints="1"/>
            </p:cNvSpPr>
            <p:nvPr/>
          </p:nvSpPr>
          <p:spPr bwMode="auto">
            <a:xfrm>
              <a:off x="4089" y="2093"/>
              <a:ext cx="125" cy="148"/>
            </a:xfrm>
            <a:custGeom>
              <a:avLst/>
              <a:gdLst>
                <a:gd name="T0" fmla="*/ 0 w 92"/>
                <a:gd name="T1" fmla="*/ 0 h 108"/>
                <a:gd name="T2" fmla="*/ 163 w 92"/>
                <a:gd name="T3" fmla="*/ 0 h 108"/>
                <a:gd name="T4" fmla="*/ 273 w 92"/>
                <a:gd name="T5" fmla="*/ 40 h 108"/>
                <a:gd name="T6" fmla="*/ 300 w 92"/>
                <a:gd name="T7" fmla="*/ 121 h 108"/>
                <a:gd name="T8" fmla="*/ 300 w 92"/>
                <a:gd name="T9" fmla="*/ 123 h 108"/>
                <a:gd name="T10" fmla="*/ 216 w 92"/>
                <a:gd name="T11" fmla="*/ 237 h 108"/>
                <a:gd name="T12" fmla="*/ 314 w 92"/>
                <a:gd name="T13" fmla="*/ 381 h 108"/>
                <a:gd name="T14" fmla="*/ 238 w 92"/>
                <a:gd name="T15" fmla="*/ 381 h 108"/>
                <a:gd name="T16" fmla="*/ 145 w 92"/>
                <a:gd name="T17" fmla="*/ 248 h 108"/>
                <a:gd name="T18" fmla="*/ 145 w 92"/>
                <a:gd name="T19" fmla="*/ 248 h 108"/>
                <a:gd name="T20" fmla="*/ 65 w 92"/>
                <a:gd name="T21" fmla="*/ 248 h 108"/>
                <a:gd name="T22" fmla="*/ 65 w 92"/>
                <a:gd name="T23" fmla="*/ 381 h 108"/>
                <a:gd name="T24" fmla="*/ 0 w 92"/>
                <a:gd name="T25" fmla="*/ 381 h 108"/>
                <a:gd name="T26" fmla="*/ 0 w 92"/>
                <a:gd name="T27" fmla="*/ 0 h 108"/>
                <a:gd name="T28" fmla="*/ 160 w 92"/>
                <a:gd name="T29" fmla="*/ 189 h 108"/>
                <a:gd name="T30" fmla="*/ 236 w 92"/>
                <a:gd name="T31" fmla="*/ 126 h 108"/>
                <a:gd name="T32" fmla="*/ 236 w 92"/>
                <a:gd name="T33" fmla="*/ 123 h 108"/>
                <a:gd name="T34" fmla="*/ 160 w 92"/>
                <a:gd name="T35" fmla="*/ 60 h 108"/>
                <a:gd name="T36" fmla="*/ 65 w 92"/>
                <a:gd name="T37" fmla="*/ 60 h 108"/>
                <a:gd name="T38" fmla="*/ 65 w 92"/>
                <a:gd name="T39" fmla="*/ 189 h 108"/>
                <a:gd name="T40" fmla="*/ 160 w 92"/>
                <a:gd name="T41" fmla="*/ 189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2" h="108">
                  <a:moveTo>
                    <a:pt x="0" y="0"/>
                  </a:moveTo>
                  <a:cubicBezTo>
                    <a:pt x="48" y="0"/>
                    <a:pt x="48" y="0"/>
                    <a:pt x="48" y="0"/>
                  </a:cubicBezTo>
                  <a:cubicBezTo>
                    <a:pt x="62" y="0"/>
                    <a:pt x="73" y="4"/>
                    <a:pt x="80" y="11"/>
                  </a:cubicBezTo>
                  <a:cubicBezTo>
                    <a:pt x="85" y="17"/>
                    <a:pt x="88" y="25"/>
                    <a:pt x="88" y="34"/>
                  </a:cubicBezTo>
                  <a:cubicBezTo>
                    <a:pt x="88" y="35"/>
                    <a:pt x="88" y="35"/>
                    <a:pt x="88" y="35"/>
                  </a:cubicBezTo>
                  <a:cubicBezTo>
                    <a:pt x="88" y="52"/>
                    <a:pt x="78" y="63"/>
                    <a:pt x="63" y="67"/>
                  </a:cubicBezTo>
                  <a:cubicBezTo>
                    <a:pt x="92" y="108"/>
                    <a:pt x="92" y="108"/>
                    <a:pt x="92" y="108"/>
                  </a:cubicBezTo>
                  <a:cubicBezTo>
                    <a:pt x="70" y="108"/>
                    <a:pt x="70" y="108"/>
                    <a:pt x="70" y="108"/>
                  </a:cubicBezTo>
                  <a:cubicBezTo>
                    <a:pt x="43" y="70"/>
                    <a:pt x="43" y="70"/>
                    <a:pt x="43" y="70"/>
                  </a:cubicBezTo>
                  <a:cubicBezTo>
                    <a:pt x="43" y="70"/>
                    <a:pt x="43" y="70"/>
                    <a:pt x="43" y="70"/>
                  </a:cubicBezTo>
                  <a:cubicBezTo>
                    <a:pt x="19" y="70"/>
                    <a:pt x="19" y="70"/>
                    <a:pt x="19" y="70"/>
                  </a:cubicBezTo>
                  <a:cubicBezTo>
                    <a:pt x="19" y="108"/>
                    <a:pt x="19" y="108"/>
                    <a:pt x="19" y="108"/>
                  </a:cubicBezTo>
                  <a:cubicBezTo>
                    <a:pt x="0" y="108"/>
                    <a:pt x="0" y="108"/>
                    <a:pt x="0" y="108"/>
                  </a:cubicBezTo>
                  <a:lnTo>
                    <a:pt x="0" y="0"/>
                  </a:lnTo>
                  <a:close/>
                  <a:moveTo>
                    <a:pt x="47" y="54"/>
                  </a:moveTo>
                  <a:cubicBezTo>
                    <a:pt x="61" y="54"/>
                    <a:pt x="69" y="47"/>
                    <a:pt x="69" y="36"/>
                  </a:cubicBezTo>
                  <a:cubicBezTo>
                    <a:pt x="69" y="35"/>
                    <a:pt x="69" y="35"/>
                    <a:pt x="69" y="35"/>
                  </a:cubicBezTo>
                  <a:cubicBezTo>
                    <a:pt x="69" y="24"/>
                    <a:pt x="61" y="17"/>
                    <a:pt x="47" y="17"/>
                  </a:cubicBezTo>
                  <a:cubicBezTo>
                    <a:pt x="19" y="17"/>
                    <a:pt x="19" y="17"/>
                    <a:pt x="19" y="17"/>
                  </a:cubicBezTo>
                  <a:cubicBezTo>
                    <a:pt x="19" y="54"/>
                    <a:pt x="19" y="54"/>
                    <a:pt x="19" y="54"/>
                  </a:cubicBezTo>
                  <a:lnTo>
                    <a:pt x="47" y="54"/>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9" name="Freeform 49"/>
            <p:cNvSpPr>
              <a:spLocks/>
            </p:cNvSpPr>
            <p:nvPr/>
          </p:nvSpPr>
          <p:spPr bwMode="auto">
            <a:xfrm>
              <a:off x="2777" y="2033"/>
              <a:ext cx="64" cy="256"/>
            </a:xfrm>
            <a:custGeom>
              <a:avLst/>
              <a:gdLst>
                <a:gd name="T0" fmla="*/ 0 w 64"/>
                <a:gd name="T1" fmla="*/ 65 h 256"/>
                <a:gd name="T2" fmla="*/ 0 w 64"/>
                <a:gd name="T3" fmla="*/ 256 h 256"/>
                <a:gd name="T4" fmla="*/ 64 w 64"/>
                <a:gd name="T5" fmla="*/ 193 h 256"/>
                <a:gd name="T6" fmla="*/ 64 w 64"/>
                <a:gd name="T7" fmla="*/ 0 h 256"/>
                <a:gd name="T8" fmla="*/ 0 w 64"/>
                <a:gd name="T9" fmla="*/ 65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256">
                  <a:moveTo>
                    <a:pt x="0" y="65"/>
                  </a:moveTo>
                  <a:lnTo>
                    <a:pt x="0" y="256"/>
                  </a:lnTo>
                  <a:lnTo>
                    <a:pt x="64" y="193"/>
                  </a:lnTo>
                  <a:lnTo>
                    <a:pt x="64" y="0"/>
                  </a:lnTo>
                  <a:lnTo>
                    <a:pt x="0" y="6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0" name="Freeform 50"/>
            <p:cNvSpPr>
              <a:spLocks/>
            </p:cNvSpPr>
            <p:nvPr/>
          </p:nvSpPr>
          <p:spPr bwMode="auto">
            <a:xfrm>
              <a:off x="2667" y="2130"/>
              <a:ext cx="174" cy="159"/>
            </a:xfrm>
            <a:custGeom>
              <a:avLst/>
              <a:gdLst>
                <a:gd name="T0" fmla="*/ 64 w 174"/>
                <a:gd name="T1" fmla="*/ 0 h 159"/>
                <a:gd name="T2" fmla="*/ 0 w 174"/>
                <a:gd name="T3" fmla="*/ 63 h 159"/>
                <a:gd name="T4" fmla="*/ 0 w 174"/>
                <a:gd name="T5" fmla="*/ 159 h 159"/>
                <a:gd name="T6" fmla="*/ 64 w 174"/>
                <a:gd name="T7" fmla="*/ 96 h 159"/>
                <a:gd name="T8" fmla="*/ 64 w 174"/>
                <a:gd name="T9" fmla="*/ 63 h 159"/>
                <a:gd name="T10" fmla="*/ 110 w 174"/>
                <a:gd name="T11" fmla="*/ 63 h 159"/>
                <a:gd name="T12" fmla="*/ 174 w 174"/>
                <a:gd name="T13" fmla="*/ 0 h 159"/>
                <a:gd name="T14" fmla="*/ 64 w 174"/>
                <a:gd name="T15" fmla="*/ 0 h 1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4" h="159">
                  <a:moveTo>
                    <a:pt x="64" y="0"/>
                  </a:moveTo>
                  <a:lnTo>
                    <a:pt x="0" y="63"/>
                  </a:lnTo>
                  <a:lnTo>
                    <a:pt x="0" y="159"/>
                  </a:lnTo>
                  <a:lnTo>
                    <a:pt x="64" y="96"/>
                  </a:lnTo>
                  <a:lnTo>
                    <a:pt x="64" y="63"/>
                  </a:lnTo>
                  <a:lnTo>
                    <a:pt x="110" y="63"/>
                  </a:lnTo>
                  <a:lnTo>
                    <a:pt x="174" y="0"/>
                  </a:lnTo>
                  <a:lnTo>
                    <a:pt x="6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1" name="Freeform 51"/>
            <p:cNvSpPr>
              <a:spLocks/>
            </p:cNvSpPr>
            <p:nvPr/>
          </p:nvSpPr>
          <p:spPr bwMode="auto">
            <a:xfrm>
              <a:off x="2667" y="2033"/>
              <a:ext cx="64" cy="130"/>
            </a:xfrm>
            <a:custGeom>
              <a:avLst/>
              <a:gdLst>
                <a:gd name="T0" fmla="*/ 64 w 64"/>
                <a:gd name="T1" fmla="*/ 0 h 130"/>
                <a:gd name="T2" fmla="*/ 0 w 64"/>
                <a:gd name="T3" fmla="*/ 65 h 130"/>
                <a:gd name="T4" fmla="*/ 0 w 64"/>
                <a:gd name="T5" fmla="*/ 97 h 130"/>
                <a:gd name="T6" fmla="*/ 0 w 64"/>
                <a:gd name="T7" fmla="*/ 130 h 130"/>
                <a:gd name="T8" fmla="*/ 64 w 64"/>
                <a:gd name="T9" fmla="*/ 65 h 130"/>
                <a:gd name="T10" fmla="*/ 64 w 64"/>
                <a:gd name="T11" fmla="*/ 0 h 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130">
                  <a:moveTo>
                    <a:pt x="64" y="0"/>
                  </a:moveTo>
                  <a:lnTo>
                    <a:pt x="0" y="65"/>
                  </a:lnTo>
                  <a:lnTo>
                    <a:pt x="0" y="97"/>
                  </a:lnTo>
                  <a:lnTo>
                    <a:pt x="0" y="130"/>
                  </a:lnTo>
                  <a:lnTo>
                    <a:pt x="64" y="65"/>
                  </a:lnTo>
                  <a:lnTo>
                    <a:pt x="64"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sp>
        <p:nvSpPr>
          <p:cNvPr id="2" name="Title 1"/>
          <p:cNvSpPr>
            <a:spLocks noGrp="1"/>
          </p:cNvSpPr>
          <p:nvPr>
            <p:ph type="ctrTitle"/>
          </p:nvPr>
        </p:nvSpPr>
        <p:spPr>
          <a:xfrm>
            <a:off x="6446515" y="1665288"/>
            <a:ext cx="5309411" cy="1791815"/>
          </a:xfrm>
        </p:spPr>
        <p:txBody>
          <a:bodyPr anchor="b"/>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446515" y="3476028"/>
            <a:ext cx="5309411" cy="42473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Text Placeholder 14"/>
          <p:cNvSpPr>
            <a:spLocks noGrp="1"/>
          </p:cNvSpPr>
          <p:nvPr>
            <p:ph type="body" sz="quarter" idx="13"/>
          </p:nvPr>
        </p:nvSpPr>
        <p:spPr>
          <a:xfrm>
            <a:off x="6446514" y="4074108"/>
            <a:ext cx="5309411" cy="286232"/>
          </a:xfrm>
        </p:spPr>
        <p:txBody>
          <a:bodyPr/>
          <a:lstStyle>
            <a:lvl1pPr marL="0" indent="0">
              <a:buNone/>
              <a:defRPr sz="1400" i="1">
                <a:solidFill>
                  <a:schemeClr val="accent3"/>
                </a:solidFill>
              </a:defRPr>
            </a:lvl1pPr>
            <a:lvl2pPr marL="222250" indent="0">
              <a:buNone/>
              <a:defRPr/>
            </a:lvl2pPr>
          </a:lstStyle>
          <a:p>
            <a:pPr lvl="0"/>
            <a:r>
              <a:rPr lang="en-US" smtClean="0"/>
              <a:t>Click to edit Master text styles</a:t>
            </a:r>
          </a:p>
        </p:txBody>
      </p:sp>
      <p:sp>
        <p:nvSpPr>
          <p:cNvPr id="19" name="Text Placeholder 14"/>
          <p:cNvSpPr>
            <a:spLocks noGrp="1"/>
          </p:cNvSpPr>
          <p:nvPr>
            <p:ph type="body" sz="quarter" idx="14"/>
          </p:nvPr>
        </p:nvSpPr>
        <p:spPr>
          <a:xfrm>
            <a:off x="6446513" y="4402199"/>
            <a:ext cx="5309411" cy="286232"/>
          </a:xfrm>
        </p:spPr>
        <p:txBody>
          <a:bodyPr/>
          <a:lstStyle>
            <a:lvl1pPr marL="0" indent="0">
              <a:buNone/>
              <a:defRPr sz="1400" i="1">
                <a:solidFill>
                  <a:schemeClr val="accent3"/>
                </a:solidFill>
              </a:defRPr>
            </a:lvl1pPr>
            <a:lvl2pPr marL="222250" indent="0">
              <a:buNone/>
              <a:defRPr/>
            </a:lvl2pPr>
          </a:lstStyle>
          <a:p>
            <a:pPr lvl="0"/>
            <a:r>
              <a:rPr lang="en-US" smtClean="0"/>
              <a:t>Click to edit Master text styles</a:t>
            </a:r>
          </a:p>
        </p:txBody>
      </p:sp>
      <p:sp>
        <p:nvSpPr>
          <p:cNvPr id="32" name="Footer Placeholder 4"/>
          <p:cNvSpPr>
            <a:spLocks noGrp="1"/>
          </p:cNvSpPr>
          <p:nvPr>
            <p:ph type="ftr" sz="quarter" idx="15"/>
          </p:nvPr>
        </p:nvSpPr>
        <p:spPr>
          <a:xfrm>
            <a:off x="900113" y="6432550"/>
            <a:ext cx="1477962" cy="231775"/>
          </a:xfrm>
        </p:spPr>
        <p:txBody>
          <a:bodyPr/>
          <a:lstStyle>
            <a:lvl1pPr>
              <a:defRPr/>
            </a:lvl1pPr>
          </a:lstStyle>
          <a:p>
            <a:pPr>
              <a:defRPr/>
            </a:pPr>
            <a:r>
              <a:rPr lang="en-US"/>
              <a:t>© </a:t>
            </a:r>
            <a:r>
              <a:rPr lang="en-US" smtClean="0"/>
              <a:t>Holding Redlich 2018</a:t>
            </a:r>
            <a:endParaRPr lang="en-US"/>
          </a:p>
        </p:txBody>
      </p:sp>
      <p:sp>
        <p:nvSpPr>
          <p:cNvPr id="33" name="Slide Number Placeholder 5"/>
          <p:cNvSpPr>
            <a:spLocks noGrp="1"/>
          </p:cNvSpPr>
          <p:nvPr>
            <p:ph type="sldNum" sz="quarter" idx="16"/>
          </p:nvPr>
        </p:nvSpPr>
        <p:spPr/>
        <p:txBody>
          <a:bodyPr/>
          <a:lstStyle>
            <a:lvl1pPr>
              <a:defRPr/>
            </a:lvl1pPr>
          </a:lstStyle>
          <a:p>
            <a:pPr>
              <a:defRPr/>
            </a:pPr>
            <a:fld id="{CC253F91-B1F2-41E9-95DB-01B95F850297}" type="slidenum">
              <a:rPr lang="en-US"/>
              <a:pPr>
                <a:defRPr/>
              </a:pPr>
              <a:t>‹#›</a:t>
            </a:fld>
            <a:endParaRPr lang="en-US"/>
          </a:p>
        </p:txBody>
      </p:sp>
    </p:spTree>
    <p:extLst>
      <p:ext uri="{BB962C8B-B14F-4D97-AF65-F5344CB8AC3E}">
        <p14:creationId xmlns:p14="http://schemas.microsoft.com/office/powerpoint/2010/main" val="401232328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28"/>
          <p:cNvSpPr txBox="1">
            <a:spLocks/>
          </p:cNvSpPr>
          <p:nvPr userDrawn="1"/>
        </p:nvSpPr>
        <p:spPr>
          <a:xfrm>
            <a:off x="4305300" y="2505075"/>
            <a:ext cx="5519738" cy="1006475"/>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sz="6600" dirty="0">
                <a:solidFill>
                  <a:schemeClr val="tx2"/>
                </a:solidFill>
                <a:latin typeface="Tahoma" panose="020B0604030504040204" pitchFamily="34" charset="0"/>
                <a:ea typeface="Tahoma" panose="020B0604030504040204" pitchFamily="34" charset="0"/>
                <a:cs typeface="Tahoma" panose="020B0604030504040204" pitchFamily="34" charset="0"/>
              </a:rPr>
              <a:t>Thank you</a:t>
            </a:r>
          </a:p>
        </p:txBody>
      </p:sp>
      <p:sp>
        <p:nvSpPr>
          <p:cNvPr id="3" name="Rectangle 29"/>
          <p:cNvSpPr>
            <a:spLocks noChangeArrowheads="1"/>
          </p:cNvSpPr>
          <p:nvPr userDrawn="1"/>
        </p:nvSpPr>
        <p:spPr bwMode="auto">
          <a:xfrm>
            <a:off x="4305300" y="5297488"/>
            <a:ext cx="7469188"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90000"/>
              </a:lnSpc>
              <a:defRPr/>
            </a:pPr>
            <a:r>
              <a:rPr lang="en-AU" altLang="en-US" sz="900" smtClean="0">
                <a:solidFill>
                  <a:srgbClr val="BFBFBF"/>
                </a:solidFill>
              </a:rPr>
              <a:t>Disclaimer</a:t>
            </a:r>
          </a:p>
          <a:p>
            <a:pPr algn="just" eaLnBrk="1" hangingPunct="1">
              <a:lnSpc>
                <a:spcPct val="90000"/>
              </a:lnSpc>
              <a:defRPr/>
            </a:pPr>
            <a:r>
              <a:rPr lang="en-AU" altLang="en-US" sz="900" smtClean="0">
                <a:solidFill>
                  <a:srgbClr val="BFBFBF"/>
                </a:solidFill>
              </a:rPr>
              <a:t>The information in this publication is of a general nature and is not intended to address the circumstances of any particular individual or entity.  Although we endeavour to provide accurate and timely information, we do not guarantee that the information in this publication is accurate at the date it is received or that it will continue to be accurate in the future.  We are not responsible for the information of any source to which a link is provided or reference is made and exclude all liability in connection with use of these sources.</a:t>
            </a:r>
          </a:p>
        </p:txBody>
      </p:sp>
      <p:grpSp>
        <p:nvGrpSpPr>
          <p:cNvPr id="4" name="Group 30"/>
          <p:cNvGrpSpPr>
            <a:grpSpLocks/>
          </p:cNvGrpSpPr>
          <p:nvPr userDrawn="1"/>
        </p:nvGrpSpPr>
        <p:grpSpPr bwMode="auto">
          <a:xfrm>
            <a:off x="474663" y="784225"/>
            <a:ext cx="3362325" cy="4738688"/>
            <a:chOff x="1385273" y="1659374"/>
            <a:chExt cx="676069" cy="973656"/>
          </a:xfrm>
        </p:grpSpPr>
        <p:sp>
          <p:nvSpPr>
            <p:cNvPr id="5" name="Freeform 6"/>
            <p:cNvSpPr>
              <a:spLocks/>
            </p:cNvSpPr>
            <p:nvPr/>
          </p:nvSpPr>
          <p:spPr bwMode="auto">
            <a:xfrm>
              <a:off x="1385273" y="1659374"/>
              <a:ext cx="676069" cy="973656"/>
            </a:xfrm>
            <a:custGeom>
              <a:avLst/>
              <a:gdLst>
                <a:gd name="T0" fmla="*/ 148 w 234"/>
                <a:gd name="T1" fmla="*/ 84 h 337"/>
                <a:gd name="T2" fmla="*/ 148 w 234"/>
                <a:gd name="T3" fmla="*/ 126 h 337"/>
                <a:gd name="T4" fmla="*/ 86 w 234"/>
                <a:gd name="T5" fmla="*/ 126 h 337"/>
                <a:gd name="T6" fmla="*/ 0 w 234"/>
                <a:gd name="T7" fmla="*/ 211 h 337"/>
                <a:gd name="T8" fmla="*/ 0 w 234"/>
                <a:gd name="T9" fmla="*/ 337 h 337"/>
                <a:gd name="T10" fmla="*/ 86 w 234"/>
                <a:gd name="T11" fmla="*/ 253 h 337"/>
                <a:gd name="T12" fmla="*/ 84 w 234"/>
                <a:gd name="T13" fmla="*/ 211 h 337"/>
                <a:gd name="T14" fmla="*/ 148 w 234"/>
                <a:gd name="T15" fmla="*/ 211 h 337"/>
                <a:gd name="T16" fmla="*/ 148 w 234"/>
                <a:gd name="T17" fmla="*/ 337 h 337"/>
                <a:gd name="T18" fmla="*/ 234 w 234"/>
                <a:gd name="T19" fmla="*/ 253 h 337"/>
                <a:gd name="T20" fmla="*/ 234 w 234"/>
                <a:gd name="T21" fmla="*/ 0 h 337"/>
                <a:gd name="T22" fmla="*/ 148 w 234"/>
                <a:gd name="T23" fmla="*/ 84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4" h="337">
                  <a:moveTo>
                    <a:pt x="148" y="84"/>
                  </a:moveTo>
                  <a:lnTo>
                    <a:pt x="148" y="126"/>
                  </a:lnTo>
                  <a:lnTo>
                    <a:pt x="86" y="126"/>
                  </a:lnTo>
                  <a:lnTo>
                    <a:pt x="0" y="211"/>
                  </a:lnTo>
                  <a:lnTo>
                    <a:pt x="0" y="337"/>
                  </a:lnTo>
                  <a:lnTo>
                    <a:pt x="86" y="253"/>
                  </a:lnTo>
                  <a:lnTo>
                    <a:pt x="84" y="211"/>
                  </a:lnTo>
                  <a:lnTo>
                    <a:pt x="148" y="211"/>
                  </a:lnTo>
                  <a:lnTo>
                    <a:pt x="148" y="337"/>
                  </a:lnTo>
                  <a:lnTo>
                    <a:pt x="234" y="253"/>
                  </a:lnTo>
                  <a:lnTo>
                    <a:pt x="234" y="0"/>
                  </a:lnTo>
                  <a:lnTo>
                    <a:pt x="148" y="84"/>
                  </a:lnTo>
                  <a:close/>
                </a:path>
              </a:pathLst>
            </a:custGeom>
            <a:pattFill prst="ltUpDiag">
              <a:fgClr>
                <a:schemeClr val="bg1">
                  <a:lumMod val="85000"/>
                </a:schemeClr>
              </a:fgClr>
              <a:bgClr>
                <a:schemeClr val="bg1"/>
              </a:bgClr>
            </a:pattFill>
            <a:ln>
              <a:noFill/>
            </a:ln>
          </p:spPr>
          <p:txBody>
            <a:bodyPr/>
            <a:lstStyle/>
            <a:p>
              <a:pPr eaLnBrk="1" fontAlgn="auto" hangingPunct="1">
                <a:spcBef>
                  <a:spcPts val="0"/>
                </a:spcBef>
                <a:spcAft>
                  <a:spcPts val="0"/>
                </a:spcAft>
                <a:defRPr/>
              </a:pPr>
              <a:endParaRPr lang="en-US">
                <a:latin typeface="+mn-lt"/>
              </a:endParaRPr>
            </a:p>
          </p:txBody>
        </p:sp>
        <p:sp>
          <p:nvSpPr>
            <p:cNvPr id="6" name="Freeform 7"/>
            <p:cNvSpPr>
              <a:spLocks/>
            </p:cNvSpPr>
            <p:nvPr/>
          </p:nvSpPr>
          <p:spPr bwMode="auto">
            <a:xfrm>
              <a:off x="1385273" y="1659374"/>
              <a:ext cx="248339" cy="488296"/>
            </a:xfrm>
            <a:custGeom>
              <a:avLst/>
              <a:gdLst>
                <a:gd name="T0" fmla="*/ 86 w 86"/>
                <a:gd name="T1" fmla="*/ 0 h 169"/>
                <a:gd name="T2" fmla="*/ 0 w 86"/>
                <a:gd name="T3" fmla="*/ 84 h 169"/>
                <a:gd name="T4" fmla="*/ 0 w 86"/>
                <a:gd name="T5" fmla="*/ 126 h 169"/>
                <a:gd name="T6" fmla="*/ 0 w 86"/>
                <a:gd name="T7" fmla="*/ 169 h 169"/>
                <a:gd name="T8" fmla="*/ 86 w 86"/>
                <a:gd name="T9" fmla="*/ 84 h 169"/>
                <a:gd name="T10" fmla="*/ 86 w 86"/>
                <a:gd name="T11" fmla="*/ 0 h 169"/>
              </a:gdLst>
              <a:ahLst/>
              <a:cxnLst>
                <a:cxn ang="0">
                  <a:pos x="T0" y="T1"/>
                </a:cxn>
                <a:cxn ang="0">
                  <a:pos x="T2" y="T3"/>
                </a:cxn>
                <a:cxn ang="0">
                  <a:pos x="T4" y="T5"/>
                </a:cxn>
                <a:cxn ang="0">
                  <a:pos x="T6" y="T7"/>
                </a:cxn>
                <a:cxn ang="0">
                  <a:pos x="T8" y="T9"/>
                </a:cxn>
                <a:cxn ang="0">
                  <a:pos x="T10" y="T11"/>
                </a:cxn>
              </a:cxnLst>
              <a:rect l="0" t="0" r="r" b="b"/>
              <a:pathLst>
                <a:path w="86" h="169">
                  <a:moveTo>
                    <a:pt x="86" y="0"/>
                  </a:moveTo>
                  <a:lnTo>
                    <a:pt x="0" y="84"/>
                  </a:lnTo>
                  <a:lnTo>
                    <a:pt x="0" y="126"/>
                  </a:lnTo>
                  <a:lnTo>
                    <a:pt x="0" y="169"/>
                  </a:lnTo>
                  <a:lnTo>
                    <a:pt x="86" y="84"/>
                  </a:lnTo>
                  <a:lnTo>
                    <a:pt x="86" y="0"/>
                  </a:lnTo>
                  <a:close/>
                </a:path>
              </a:pathLst>
            </a:custGeom>
            <a:pattFill prst="ltUpDiag">
              <a:fgClr>
                <a:schemeClr val="bg1">
                  <a:lumMod val="85000"/>
                </a:schemeClr>
              </a:fgClr>
              <a:bgClr>
                <a:schemeClr val="bg1"/>
              </a:bgClr>
            </a:pattFill>
            <a:ln>
              <a:noFill/>
            </a:ln>
          </p:spPr>
          <p:txBody>
            <a:bodyPr/>
            <a:lstStyle/>
            <a:p>
              <a:pPr eaLnBrk="1" fontAlgn="auto" hangingPunct="1">
                <a:spcBef>
                  <a:spcPts val="0"/>
                </a:spcBef>
                <a:spcAft>
                  <a:spcPts val="0"/>
                </a:spcAft>
                <a:defRPr/>
              </a:pPr>
              <a:endParaRPr lang="en-US">
                <a:latin typeface="+mn-lt"/>
              </a:endParaRPr>
            </a:p>
          </p:txBody>
        </p:sp>
      </p:grpSp>
      <p:sp>
        <p:nvSpPr>
          <p:cNvPr id="7" name="Footer Placeholder 2"/>
          <p:cNvSpPr>
            <a:spLocks noGrp="1"/>
          </p:cNvSpPr>
          <p:nvPr>
            <p:ph type="ftr" sz="quarter" idx="10"/>
          </p:nvPr>
        </p:nvSpPr>
        <p:spPr>
          <a:xfrm>
            <a:off x="900113" y="6432550"/>
            <a:ext cx="1416050" cy="231775"/>
          </a:xfrm>
        </p:spPr>
        <p:txBody>
          <a:bodyPr/>
          <a:lstStyle>
            <a:lvl1pPr>
              <a:defRPr/>
            </a:lvl1pPr>
          </a:lstStyle>
          <a:p>
            <a:pPr>
              <a:defRPr/>
            </a:pPr>
            <a:r>
              <a:rPr lang="en-US"/>
              <a:t>© Holding Redlich 2018</a:t>
            </a:r>
          </a:p>
        </p:txBody>
      </p:sp>
      <p:sp>
        <p:nvSpPr>
          <p:cNvPr id="8" name="Slide Number Placeholder 3"/>
          <p:cNvSpPr>
            <a:spLocks noGrp="1"/>
          </p:cNvSpPr>
          <p:nvPr>
            <p:ph type="sldNum" sz="quarter" idx="11"/>
          </p:nvPr>
        </p:nvSpPr>
        <p:spPr/>
        <p:txBody>
          <a:bodyPr/>
          <a:lstStyle>
            <a:lvl1pPr>
              <a:defRPr/>
            </a:lvl1pPr>
          </a:lstStyle>
          <a:p>
            <a:pPr>
              <a:defRPr/>
            </a:pPr>
            <a:fld id="{9A8DB5B8-CC6C-4997-B981-E6346F02D588}" type="slidenum">
              <a:rPr lang="en-US"/>
              <a:pPr>
                <a:defRPr/>
              </a:pPr>
              <a:t>‹#›</a:t>
            </a:fld>
            <a:endParaRPr lang="en-US" dirty="0"/>
          </a:p>
        </p:txBody>
      </p:sp>
    </p:spTree>
    <p:extLst>
      <p:ext uri="{BB962C8B-B14F-4D97-AF65-F5344CB8AC3E}">
        <p14:creationId xmlns:p14="http://schemas.microsoft.com/office/powerpoint/2010/main" val="53269996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2"/>
          <p:cNvSpPr>
            <a:spLocks noGrp="1"/>
          </p:cNvSpPr>
          <p:nvPr>
            <p:ph idx="13"/>
          </p:nvPr>
        </p:nvSpPr>
        <p:spPr>
          <a:xfrm>
            <a:off x="436073" y="1665290"/>
            <a:ext cx="3600000" cy="4248148"/>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2"/>
          <p:cNvSpPr>
            <a:spLocks noGrp="1"/>
          </p:cNvSpPr>
          <p:nvPr>
            <p:ph idx="16"/>
          </p:nvPr>
        </p:nvSpPr>
        <p:spPr>
          <a:xfrm>
            <a:off x="4296000" y="1665290"/>
            <a:ext cx="3600000" cy="42481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2"/>
          <p:cNvSpPr>
            <a:spLocks noGrp="1"/>
          </p:cNvSpPr>
          <p:nvPr>
            <p:ph idx="17"/>
          </p:nvPr>
        </p:nvSpPr>
        <p:spPr>
          <a:xfrm>
            <a:off x="8155927" y="1665289"/>
            <a:ext cx="3600000" cy="42481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Footer Placeholder 5"/>
          <p:cNvSpPr>
            <a:spLocks noGrp="1"/>
          </p:cNvSpPr>
          <p:nvPr>
            <p:ph type="ftr" sz="quarter" idx="18"/>
          </p:nvPr>
        </p:nvSpPr>
        <p:spPr>
          <a:xfrm>
            <a:off x="900113" y="6432550"/>
            <a:ext cx="1460500" cy="231775"/>
          </a:xfrm>
        </p:spPr>
        <p:txBody>
          <a:bodyPr/>
          <a:lstStyle>
            <a:lvl1pPr>
              <a:defRPr/>
            </a:lvl1pPr>
          </a:lstStyle>
          <a:p>
            <a:pPr>
              <a:defRPr/>
            </a:pPr>
            <a:r>
              <a:rPr lang="en-US"/>
              <a:t>© </a:t>
            </a:r>
            <a:r>
              <a:rPr lang="en-US" smtClean="0"/>
              <a:t>Holding Redlich 2018</a:t>
            </a:r>
            <a:endParaRPr lang="en-US"/>
          </a:p>
        </p:txBody>
      </p:sp>
      <p:sp>
        <p:nvSpPr>
          <p:cNvPr id="7" name="Slide Number Placeholder 6"/>
          <p:cNvSpPr>
            <a:spLocks noGrp="1"/>
          </p:cNvSpPr>
          <p:nvPr>
            <p:ph type="sldNum" sz="quarter" idx="19"/>
          </p:nvPr>
        </p:nvSpPr>
        <p:spPr/>
        <p:txBody>
          <a:bodyPr/>
          <a:lstStyle>
            <a:lvl1pPr>
              <a:defRPr/>
            </a:lvl1pPr>
          </a:lstStyle>
          <a:p>
            <a:pPr>
              <a:defRPr/>
            </a:pPr>
            <a:fld id="{78151BC2-552F-4B7B-84CD-C1FF32532189}" type="slidenum">
              <a:rPr lang="en-US"/>
              <a:pPr>
                <a:defRPr/>
              </a:pPr>
              <a:t>‹#›</a:t>
            </a:fld>
            <a:endParaRPr lang="en-US"/>
          </a:p>
        </p:txBody>
      </p:sp>
    </p:spTree>
    <p:extLst>
      <p:ext uri="{BB962C8B-B14F-4D97-AF65-F5344CB8AC3E}">
        <p14:creationId xmlns:p14="http://schemas.microsoft.com/office/powerpoint/2010/main" val="341440567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with Subtitle">
    <p:spTree>
      <p:nvGrpSpPr>
        <p:cNvPr id="1" name=""/>
        <p:cNvGrpSpPr/>
        <p:nvPr/>
      </p:nvGrpSpPr>
      <p:grpSpPr>
        <a:xfrm>
          <a:off x="0" y="0"/>
          <a:ext cx="0" cy="0"/>
          <a:chOff x="0" y="0"/>
          <a:chExt cx="0" cy="0"/>
        </a:xfrm>
      </p:grpSpPr>
      <p:cxnSp>
        <p:nvCxnSpPr>
          <p:cNvPr id="9" name="Straight Connector 8"/>
          <p:cNvCxnSpPr/>
          <p:nvPr userDrawn="1"/>
        </p:nvCxnSpPr>
        <p:spPr>
          <a:xfrm>
            <a:off x="436563" y="2203450"/>
            <a:ext cx="359886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295775" y="2203450"/>
            <a:ext cx="359886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8153400" y="2203450"/>
            <a:ext cx="360045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3"/>
          </p:nvPr>
        </p:nvSpPr>
        <p:spPr>
          <a:xfrm>
            <a:off x="436073" y="2292535"/>
            <a:ext cx="3600000" cy="36209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2"/>
          <p:cNvSpPr>
            <a:spLocks noGrp="1"/>
          </p:cNvSpPr>
          <p:nvPr>
            <p:ph idx="16"/>
          </p:nvPr>
        </p:nvSpPr>
        <p:spPr>
          <a:xfrm>
            <a:off x="4305307" y="2292535"/>
            <a:ext cx="3600000" cy="36209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2"/>
          <p:cNvSpPr>
            <a:spLocks noGrp="1"/>
          </p:cNvSpPr>
          <p:nvPr>
            <p:ph idx="17"/>
          </p:nvPr>
        </p:nvSpPr>
        <p:spPr>
          <a:xfrm>
            <a:off x="8174540" y="2292535"/>
            <a:ext cx="3600000" cy="36209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2"/>
          <p:cNvSpPr>
            <a:spLocks noGrp="1"/>
          </p:cNvSpPr>
          <p:nvPr>
            <p:ph type="body" idx="1"/>
          </p:nvPr>
        </p:nvSpPr>
        <p:spPr>
          <a:xfrm>
            <a:off x="436074" y="1665288"/>
            <a:ext cx="3600000" cy="497143"/>
          </a:xfrm>
        </p:spPr>
        <p:txBody>
          <a:bodyPr anchor="b"/>
          <a:lstStyle>
            <a:lvl1pPr marL="0" indent="0">
              <a:buNone/>
              <a:defRPr sz="20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4"/>
          <p:cNvSpPr>
            <a:spLocks noGrp="1"/>
          </p:cNvSpPr>
          <p:nvPr>
            <p:ph type="body" sz="quarter" idx="3"/>
          </p:nvPr>
        </p:nvSpPr>
        <p:spPr>
          <a:xfrm>
            <a:off x="4305307" y="1665288"/>
            <a:ext cx="3600000" cy="497143"/>
          </a:xfrm>
        </p:spPr>
        <p:txBody>
          <a:bodyPr anchor="b"/>
          <a:lstStyle>
            <a:lvl1pPr marL="0" indent="0">
              <a:buNone/>
              <a:defRPr sz="20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Text Placeholder 4"/>
          <p:cNvSpPr>
            <a:spLocks noGrp="1"/>
          </p:cNvSpPr>
          <p:nvPr>
            <p:ph type="body" sz="quarter" idx="18"/>
          </p:nvPr>
        </p:nvSpPr>
        <p:spPr>
          <a:xfrm>
            <a:off x="8174540" y="1665288"/>
            <a:ext cx="3600000" cy="497143"/>
          </a:xfrm>
        </p:spPr>
        <p:txBody>
          <a:bodyPr anchor="b"/>
          <a:lstStyle>
            <a:lvl1pPr marL="0" indent="0">
              <a:buNone/>
              <a:defRPr sz="20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Footer Placeholder 5"/>
          <p:cNvSpPr>
            <a:spLocks noGrp="1"/>
          </p:cNvSpPr>
          <p:nvPr>
            <p:ph type="ftr" sz="quarter" idx="19"/>
          </p:nvPr>
        </p:nvSpPr>
        <p:spPr>
          <a:xfrm>
            <a:off x="900113" y="6432550"/>
            <a:ext cx="1468437" cy="231775"/>
          </a:xfrm>
        </p:spPr>
        <p:txBody>
          <a:bodyPr/>
          <a:lstStyle>
            <a:lvl1pPr>
              <a:defRPr/>
            </a:lvl1pPr>
          </a:lstStyle>
          <a:p>
            <a:pPr>
              <a:defRPr/>
            </a:pPr>
            <a:r>
              <a:rPr lang="en-US"/>
              <a:t>© </a:t>
            </a:r>
            <a:r>
              <a:rPr lang="en-US" smtClean="0"/>
              <a:t>Holding Redlich 2018</a:t>
            </a:r>
            <a:endParaRPr lang="en-US"/>
          </a:p>
        </p:txBody>
      </p:sp>
      <p:sp>
        <p:nvSpPr>
          <p:cNvPr id="18" name="Slide Number Placeholder 6"/>
          <p:cNvSpPr>
            <a:spLocks noGrp="1"/>
          </p:cNvSpPr>
          <p:nvPr>
            <p:ph type="sldNum" sz="quarter" idx="20"/>
          </p:nvPr>
        </p:nvSpPr>
        <p:spPr/>
        <p:txBody>
          <a:bodyPr/>
          <a:lstStyle>
            <a:lvl1pPr>
              <a:defRPr/>
            </a:lvl1pPr>
          </a:lstStyle>
          <a:p>
            <a:pPr>
              <a:defRPr/>
            </a:pPr>
            <a:fld id="{1D35CFBB-0F86-4542-9731-9C9FC4E25877}" type="slidenum">
              <a:rPr lang="en-US"/>
              <a:pPr>
                <a:defRPr/>
              </a:pPr>
              <a:t>‹#›</a:t>
            </a:fld>
            <a:endParaRPr lang="en-US"/>
          </a:p>
        </p:txBody>
      </p:sp>
    </p:spTree>
    <p:extLst>
      <p:ext uri="{BB962C8B-B14F-4D97-AF65-F5344CB8AC3E}">
        <p14:creationId xmlns:p14="http://schemas.microsoft.com/office/powerpoint/2010/main" val="54068802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 4 people">
    <p:spTree>
      <p:nvGrpSpPr>
        <p:cNvPr id="1" name=""/>
        <p:cNvGrpSpPr/>
        <p:nvPr/>
      </p:nvGrpSpPr>
      <p:grpSpPr>
        <a:xfrm>
          <a:off x="0" y="0"/>
          <a:ext cx="0" cy="0"/>
          <a:chOff x="0" y="0"/>
          <a:chExt cx="0" cy="0"/>
        </a:xfrm>
      </p:grpSpPr>
      <p:sp>
        <p:nvSpPr>
          <p:cNvPr id="47" name="Picture Placeholder 21"/>
          <p:cNvSpPr>
            <a:spLocks noGrp="1" noChangeAspect="1"/>
          </p:cNvSpPr>
          <p:nvPr>
            <p:ph type="pic" sz="quarter" idx="20"/>
          </p:nvPr>
        </p:nvSpPr>
        <p:spPr>
          <a:xfrm>
            <a:off x="1844668" y="1678854"/>
            <a:ext cx="1965600" cy="1963655"/>
          </a:xfrm>
          <a:prstGeom prst="rect">
            <a:avLst/>
          </a:prstGeom>
          <a:solidFill>
            <a:schemeClr val="bg2"/>
          </a:solidFill>
        </p:spPr>
        <p:txBody>
          <a:bodyPr rtlCol="0">
            <a:normAutofit/>
          </a:bodyPr>
          <a:lstStyle>
            <a:lvl1pPr>
              <a:defRPr>
                <a:solidFill>
                  <a:schemeClr val="bg1"/>
                </a:solidFill>
              </a:defRPr>
            </a:lvl1pPr>
          </a:lstStyle>
          <a:p>
            <a:pPr lvl="0"/>
            <a:r>
              <a:rPr lang="en-US" noProof="0" smtClean="0"/>
              <a:t>Click icon to add picture</a:t>
            </a:r>
            <a:endParaRPr lang="en-US" noProof="0" dirty="0"/>
          </a:p>
        </p:txBody>
      </p:sp>
      <p:sp>
        <p:nvSpPr>
          <p:cNvPr id="48" name="Picture Placeholder 21"/>
          <p:cNvSpPr>
            <a:spLocks noGrp="1" noChangeAspect="1"/>
          </p:cNvSpPr>
          <p:nvPr>
            <p:ph type="pic" sz="quarter" idx="21"/>
          </p:nvPr>
        </p:nvSpPr>
        <p:spPr>
          <a:xfrm>
            <a:off x="4025865" y="1678854"/>
            <a:ext cx="1965600" cy="1963655"/>
          </a:xfrm>
          <a:prstGeom prst="rect">
            <a:avLst/>
          </a:prstGeom>
          <a:solidFill>
            <a:schemeClr val="bg2"/>
          </a:solidFill>
        </p:spPr>
        <p:txBody>
          <a:bodyPr rtlCol="0">
            <a:normAutofit/>
          </a:bodyPr>
          <a:lstStyle>
            <a:lvl1pPr>
              <a:defRPr>
                <a:solidFill>
                  <a:schemeClr val="bg1"/>
                </a:solidFill>
              </a:defRPr>
            </a:lvl1pPr>
          </a:lstStyle>
          <a:p>
            <a:pPr lvl="0"/>
            <a:r>
              <a:rPr lang="en-US" noProof="0" smtClean="0"/>
              <a:t>Click icon to add picture</a:t>
            </a:r>
            <a:endParaRPr lang="en-US" noProof="0" dirty="0"/>
          </a:p>
        </p:txBody>
      </p:sp>
      <p:sp>
        <p:nvSpPr>
          <p:cNvPr id="49" name="Picture Placeholder 21"/>
          <p:cNvSpPr>
            <a:spLocks noGrp="1" noChangeAspect="1"/>
          </p:cNvSpPr>
          <p:nvPr>
            <p:ph type="pic" sz="quarter" idx="22"/>
          </p:nvPr>
        </p:nvSpPr>
        <p:spPr>
          <a:xfrm>
            <a:off x="6207062" y="1678854"/>
            <a:ext cx="1965600" cy="1963655"/>
          </a:xfrm>
          <a:prstGeom prst="rect">
            <a:avLst/>
          </a:prstGeom>
          <a:solidFill>
            <a:schemeClr val="bg2"/>
          </a:solidFill>
        </p:spPr>
        <p:txBody>
          <a:bodyPr rtlCol="0">
            <a:normAutofit/>
          </a:bodyPr>
          <a:lstStyle>
            <a:lvl1pPr>
              <a:defRPr>
                <a:solidFill>
                  <a:schemeClr val="bg1"/>
                </a:solidFill>
              </a:defRPr>
            </a:lvl1pPr>
          </a:lstStyle>
          <a:p>
            <a:pPr lvl="0"/>
            <a:r>
              <a:rPr lang="en-US" noProof="0" smtClean="0"/>
              <a:t>Click icon to add picture</a:t>
            </a:r>
            <a:endParaRPr lang="en-US" noProof="0" dirty="0"/>
          </a:p>
        </p:txBody>
      </p:sp>
      <p:sp>
        <p:nvSpPr>
          <p:cNvPr id="50" name="Picture Placeholder 21"/>
          <p:cNvSpPr>
            <a:spLocks noGrp="1" noChangeAspect="1"/>
          </p:cNvSpPr>
          <p:nvPr>
            <p:ph type="pic" sz="quarter" idx="23"/>
          </p:nvPr>
        </p:nvSpPr>
        <p:spPr>
          <a:xfrm>
            <a:off x="8388258" y="1678854"/>
            <a:ext cx="1965600" cy="1963655"/>
          </a:xfrm>
          <a:prstGeom prst="rect">
            <a:avLst/>
          </a:prstGeom>
          <a:solidFill>
            <a:schemeClr val="bg2"/>
          </a:solidFill>
        </p:spPr>
        <p:txBody>
          <a:bodyPr rtlCol="0">
            <a:normAutofit/>
          </a:bodyPr>
          <a:lstStyle>
            <a:lvl1pPr>
              <a:defRPr>
                <a:solidFill>
                  <a:schemeClr val="bg1"/>
                </a:solidFill>
              </a:defRPr>
            </a:lvl1pPr>
          </a:lstStyle>
          <a:p>
            <a:pPr lvl="0"/>
            <a:r>
              <a:rPr lang="en-US" noProof="0" smtClean="0"/>
              <a:t>Click icon to add picture</a:t>
            </a:r>
            <a:endParaRPr lang="en-US" noProof="0" dirty="0"/>
          </a:p>
        </p:txBody>
      </p:sp>
      <p:sp>
        <p:nvSpPr>
          <p:cNvPr id="17" name="Title 1"/>
          <p:cNvSpPr>
            <a:spLocks noGrp="1"/>
          </p:cNvSpPr>
          <p:nvPr>
            <p:ph type="title"/>
          </p:nvPr>
        </p:nvSpPr>
        <p:spPr>
          <a:xfrm>
            <a:off x="436073" y="577513"/>
            <a:ext cx="11319854" cy="701731"/>
          </a:xfrm>
        </p:spPr>
        <p:txBody>
          <a:bodyPr/>
          <a:lstStyle/>
          <a:p>
            <a:r>
              <a:rPr lang="en-US" smtClean="0"/>
              <a:t>Click to edit Master title style</a:t>
            </a:r>
            <a:endParaRPr lang="en-US"/>
          </a:p>
        </p:txBody>
      </p:sp>
      <p:sp>
        <p:nvSpPr>
          <p:cNvPr id="61" name="Text Placeholder 5"/>
          <p:cNvSpPr>
            <a:spLocks noGrp="1"/>
          </p:cNvSpPr>
          <p:nvPr>
            <p:ph type="body" sz="quarter" idx="34"/>
          </p:nvPr>
        </p:nvSpPr>
        <p:spPr>
          <a:xfrm>
            <a:off x="1844668" y="3813039"/>
            <a:ext cx="1965600" cy="499574"/>
          </a:xfrm>
        </p:spPr>
        <p:txBody>
          <a:bodyPr/>
          <a:lstStyle>
            <a:lvl1pPr marL="0" indent="0">
              <a:buNone/>
              <a:defRPr b="1">
                <a:solidFill>
                  <a:schemeClr val="tx2"/>
                </a:solidFill>
              </a:defRPr>
            </a:lvl1pPr>
          </a:lstStyle>
          <a:p>
            <a:pPr lvl="0"/>
            <a:r>
              <a:rPr lang="en-US" smtClean="0"/>
              <a:t>Click to edit Master text styles</a:t>
            </a:r>
          </a:p>
        </p:txBody>
      </p:sp>
      <p:sp>
        <p:nvSpPr>
          <p:cNvPr id="62" name="Text Placeholder 5"/>
          <p:cNvSpPr>
            <a:spLocks noGrp="1"/>
          </p:cNvSpPr>
          <p:nvPr>
            <p:ph type="body" sz="quarter" idx="39"/>
          </p:nvPr>
        </p:nvSpPr>
        <p:spPr>
          <a:xfrm>
            <a:off x="1844668" y="4368083"/>
            <a:ext cx="1965600" cy="1682729"/>
          </a:xfrm>
        </p:spPr>
        <p:txBody>
          <a:bodyPr/>
          <a:lstStyle>
            <a:lvl1pPr marL="0" indent="0">
              <a:buNone/>
              <a:defRPr sz="1200" b="0">
                <a:solidFill>
                  <a:schemeClr val="bg2"/>
                </a:solidFill>
              </a:defRPr>
            </a:lvl1pPr>
          </a:lstStyle>
          <a:p>
            <a:pPr lvl="0"/>
            <a:r>
              <a:rPr lang="en-US" smtClean="0"/>
              <a:t>Click to edit Master text styles</a:t>
            </a:r>
          </a:p>
        </p:txBody>
      </p:sp>
      <p:sp>
        <p:nvSpPr>
          <p:cNvPr id="63" name="Text Placeholder 5"/>
          <p:cNvSpPr>
            <a:spLocks noGrp="1"/>
          </p:cNvSpPr>
          <p:nvPr>
            <p:ph type="body" sz="quarter" idx="40"/>
          </p:nvPr>
        </p:nvSpPr>
        <p:spPr>
          <a:xfrm>
            <a:off x="4025865" y="3813039"/>
            <a:ext cx="1965600" cy="499574"/>
          </a:xfrm>
        </p:spPr>
        <p:txBody>
          <a:bodyPr/>
          <a:lstStyle>
            <a:lvl1pPr marL="0" indent="0">
              <a:buNone/>
              <a:defRPr b="1">
                <a:solidFill>
                  <a:schemeClr val="tx2"/>
                </a:solidFill>
              </a:defRPr>
            </a:lvl1pPr>
          </a:lstStyle>
          <a:p>
            <a:pPr lvl="0"/>
            <a:r>
              <a:rPr lang="en-US" smtClean="0"/>
              <a:t>Click to edit Master text styles</a:t>
            </a:r>
          </a:p>
        </p:txBody>
      </p:sp>
      <p:sp>
        <p:nvSpPr>
          <p:cNvPr id="64" name="Text Placeholder 5"/>
          <p:cNvSpPr>
            <a:spLocks noGrp="1"/>
          </p:cNvSpPr>
          <p:nvPr>
            <p:ph type="body" sz="quarter" idx="41"/>
          </p:nvPr>
        </p:nvSpPr>
        <p:spPr>
          <a:xfrm>
            <a:off x="4025865" y="4368083"/>
            <a:ext cx="1965600" cy="1682729"/>
          </a:xfrm>
        </p:spPr>
        <p:txBody>
          <a:bodyPr/>
          <a:lstStyle>
            <a:lvl1pPr marL="0" indent="0">
              <a:buNone/>
              <a:defRPr sz="1200" b="0">
                <a:solidFill>
                  <a:schemeClr val="bg2"/>
                </a:solidFill>
              </a:defRPr>
            </a:lvl1pPr>
          </a:lstStyle>
          <a:p>
            <a:pPr lvl="0"/>
            <a:r>
              <a:rPr lang="en-US" smtClean="0"/>
              <a:t>Click to edit Master text styles</a:t>
            </a:r>
          </a:p>
        </p:txBody>
      </p:sp>
      <p:sp>
        <p:nvSpPr>
          <p:cNvPr id="65" name="Text Placeholder 5"/>
          <p:cNvSpPr>
            <a:spLocks noGrp="1"/>
          </p:cNvSpPr>
          <p:nvPr>
            <p:ph type="body" sz="quarter" idx="42"/>
          </p:nvPr>
        </p:nvSpPr>
        <p:spPr>
          <a:xfrm>
            <a:off x="6207062" y="3813039"/>
            <a:ext cx="1965600" cy="499574"/>
          </a:xfrm>
        </p:spPr>
        <p:txBody>
          <a:bodyPr/>
          <a:lstStyle>
            <a:lvl1pPr marL="0" indent="0">
              <a:buNone/>
              <a:defRPr b="1">
                <a:solidFill>
                  <a:schemeClr val="tx2"/>
                </a:solidFill>
              </a:defRPr>
            </a:lvl1pPr>
          </a:lstStyle>
          <a:p>
            <a:pPr lvl="0"/>
            <a:r>
              <a:rPr lang="en-US" smtClean="0"/>
              <a:t>Click to edit Master text styles</a:t>
            </a:r>
          </a:p>
        </p:txBody>
      </p:sp>
      <p:sp>
        <p:nvSpPr>
          <p:cNvPr id="66" name="Text Placeholder 5"/>
          <p:cNvSpPr>
            <a:spLocks noGrp="1"/>
          </p:cNvSpPr>
          <p:nvPr>
            <p:ph type="body" sz="quarter" idx="43"/>
          </p:nvPr>
        </p:nvSpPr>
        <p:spPr>
          <a:xfrm>
            <a:off x="6207062" y="4368083"/>
            <a:ext cx="1965600" cy="1682729"/>
          </a:xfrm>
        </p:spPr>
        <p:txBody>
          <a:bodyPr/>
          <a:lstStyle>
            <a:lvl1pPr marL="0" indent="0">
              <a:buNone/>
              <a:defRPr sz="1200" b="0">
                <a:solidFill>
                  <a:schemeClr val="bg2"/>
                </a:solidFill>
              </a:defRPr>
            </a:lvl1pPr>
          </a:lstStyle>
          <a:p>
            <a:pPr lvl="0"/>
            <a:r>
              <a:rPr lang="en-US" smtClean="0"/>
              <a:t>Click to edit Master text styles</a:t>
            </a:r>
          </a:p>
        </p:txBody>
      </p:sp>
      <p:sp>
        <p:nvSpPr>
          <p:cNvPr id="67" name="Text Placeholder 5"/>
          <p:cNvSpPr>
            <a:spLocks noGrp="1"/>
          </p:cNvSpPr>
          <p:nvPr>
            <p:ph type="body" sz="quarter" idx="44"/>
          </p:nvPr>
        </p:nvSpPr>
        <p:spPr>
          <a:xfrm>
            <a:off x="8388258" y="3813039"/>
            <a:ext cx="1965600" cy="499574"/>
          </a:xfrm>
        </p:spPr>
        <p:txBody>
          <a:bodyPr/>
          <a:lstStyle>
            <a:lvl1pPr marL="0" indent="0">
              <a:buNone/>
              <a:defRPr b="1">
                <a:solidFill>
                  <a:schemeClr val="tx2"/>
                </a:solidFill>
              </a:defRPr>
            </a:lvl1pPr>
          </a:lstStyle>
          <a:p>
            <a:pPr lvl="0"/>
            <a:r>
              <a:rPr lang="en-US" smtClean="0"/>
              <a:t>Click to edit Master text styles</a:t>
            </a:r>
          </a:p>
        </p:txBody>
      </p:sp>
      <p:sp>
        <p:nvSpPr>
          <p:cNvPr id="68" name="Text Placeholder 5"/>
          <p:cNvSpPr>
            <a:spLocks noGrp="1"/>
          </p:cNvSpPr>
          <p:nvPr>
            <p:ph type="body" sz="quarter" idx="45"/>
          </p:nvPr>
        </p:nvSpPr>
        <p:spPr>
          <a:xfrm>
            <a:off x="8388258" y="4368083"/>
            <a:ext cx="1965600" cy="1682729"/>
          </a:xfrm>
        </p:spPr>
        <p:txBody>
          <a:bodyPr/>
          <a:lstStyle>
            <a:lvl1pPr marL="0" indent="0">
              <a:buNone/>
              <a:defRPr sz="1200" b="0">
                <a:solidFill>
                  <a:schemeClr val="bg2"/>
                </a:solidFill>
              </a:defRPr>
            </a:lvl1pPr>
          </a:lstStyle>
          <a:p>
            <a:pPr lvl="0"/>
            <a:r>
              <a:rPr lang="en-US" smtClean="0"/>
              <a:t>Click to edit Master text styles</a:t>
            </a:r>
          </a:p>
        </p:txBody>
      </p:sp>
      <p:sp>
        <p:nvSpPr>
          <p:cNvPr id="15" name="Date Placeholder 2" hidden="1"/>
          <p:cNvSpPr>
            <a:spLocks noGrp="1"/>
          </p:cNvSpPr>
          <p:nvPr>
            <p:ph type="dt" sz="half" idx="46"/>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16" name="Footer Placeholder 3"/>
          <p:cNvSpPr>
            <a:spLocks noGrp="1"/>
          </p:cNvSpPr>
          <p:nvPr>
            <p:ph type="ftr" sz="quarter" idx="47"/>
          </p:nvPr>
        </p:nvSpPr>
        <p:spPr>
          <a:xfrm>
            <a:off x="900113" y="6432550"/>
            <a:ext cx="1495425" cy="231775"/>
          </a:xfrm>
        </p:spPr>
        <p:txBody>
          <a:bodyPr/>
          <a:lstStyle>
            <a:lvl1pPr>
              <a:defRPr/>
            </a:lvl1pPr>
          </a:lstStyle>
          <a:p>
            <a:pPr>
              <a:defRPr/>
            </a:pPr>
            <a:r>
              <a:rPr lang="en-US"/>
              <a:t>© </a:t>
            </a:r>
            <a:r>
              <a:rPr lang="en-US" smtClean="0"/>
              <a:t>Holding Redlich 2018</a:t>
            </a:r>
            <a:endParaRPr lang="en-US"/>
          </a:p>
        </p:txBody>
      </p:sp>
      <p:sp>
        <p:nvSpPr>
          <p:cNvPr id="18" name="Slide Number Placeholder 4"/>
          <p:cNvSpPr>
            <a:spLocks noGrp="1"/>
          </p:cNvSpPr>
          <p:nvPr>
            <p:ph type="sldNum" sz="quarter" idx="48"/>
          </p:nvPr>
        </p:nvSpPr>
        <p:spPr/>
        <p:txBody>
          <a:bodyPr/>
          <a:lstStyle>
            <a:lvl1pPr>
              <a:defRPr/>
            </a:lvl1pPr>
          </a:lstStyle>
          <a:p>
            <a:pPr>
              <a:defRPr/>
            </a:pPr>
            <a:fld id="{0BAAA933-63FB-478A-BCE9-5775E1275057}" type="slidenum">
              <a:rPr lang="en-US"/>
              <a:pPr>
                <a:defRPr/>
              </a:pPr>
              <a:t>‹#›</a:t>
            </a:fld>
            <a:endParaRPr lang="en-US"/>
          </a:p>
        </p:txBody>
      </p:sp>
    </p:spTree>
    <p:extLst>
      <p:ext uri="{BB962C8B-B14F-4D97-AF65-F5344CB8AC3E}">
        <p14:creationId xmlns:p14="http://schemas.microsoft.com/office/powerpoint/2010/main" val="269136947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Slide - 5 people">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3"/>
          </p:nvPr>
        </p:nvSpPr>
        <p:spPr>
          <a:xfrm>
            <a:off x="745511" y="1678854"/>
            <a:ext cx="1965600" cy="1963655"/>
          </a:xfrm>
          <a:prstGeom prst="rect">
            <a:avLst/>
          </a:prstGeom>
          <a:solidFill>
            <a:schemeClr val="bg2"/>
          </a:solidFill>
        </p:spPr>
        <p:txBody>
          <a:bodyPr rtlCol="0">
            <a:normAutofit/>
          </a:bodyPr>
          <a:lstStyle>
            <a:lvl1pPr>
              <a:defRPr>
                <a:solidFill>
                  <a:schemeClr val="bg1"/>
                </a:solidFill>
              </a:defRPr>
            </a:lvl1pPr>
          </a:lstStyle>
          <a:p>
            <a:pPr lvl="0"/>
            <a:r>
              <a:rPr lang="en-US" noProof="0" smtClean="0"/>
              <a:t>Click icon to add picture</a:t>
            </a:r>
            <a:endParaRPr lang="en-US" noProof="0" dirty="0"/>
          </a:p>
        </p:txBody>
      </p:sp>
      <p:sp>
        <p:nvSpPr>
          <p:cNvPr id="47" name="Picture Placeholder 21"/>
          <p:cNvSpPr>
            <a:spLocks noGrp="1" noChangeAspect="1"/>
          </p:cNvSpPr>
          <p:nvPr>
            <p:ph type="pic" sz="quarter" idx="20"/>
          </p:nvPr>
        </p:nvSpPr>
        <p:spPr>
          <a:xfrm>
            <a:off x="2926708" y="1678854"/>
            <a:ext cx="1965600" cy="1963655"/>
          </a:xfrm>
          <a:prstGeom prst="rect">
            <a:avLst/>
          </a:prstGeom>
          <a:solidFill>
            <a:schemeClr val="bg2"/>
          </a:solidFill>
        </p:spPr>
        <p:txBody>
          <a:bodyPr rtlCol="0">
            <a:normAutofit/>
          </a:bodyPr>
          <a:lstStyle>
            <a:lvl1pPr>
              <a:defRPr>
                <a:solidFill>
                  <a:schemeClr val="bg1"/>
                </a:solidFill>
              </a:defRPr>
            </a:lvl1pPr>
          </a:lstStyle>
          <a:p>
            <a:pPr lvl="0"/>
            <a:r>
              <a:rPr lang="en-US" noProof="0" smtClean="0"/>
              <a:t>Click icon to add picture</a:t>
            </a:r>
            <a:endParaRPr lang="en-US" noProof="0" dirty="0"/>
          </a:p>
        </p:txBody>
      </p:sp>
      <p:sp>
        <p:nvSpPr>
          <p:cNvPr id="48" name="Picture Placeholder 21"/>
          <p:cNvSpPr>
            <a:spLocks noGrp="1" noChangeAspect="1"/>
          </p:cNvSpPr>
          <p:nvPr>
            <p:ph type="pic" sz="quarter" idx="21"/>
          </p:nvPr>
        </p:nvSpPr>
        <p:spPr>
          <a:xfrm>
            <a:off x="5107905" y="1678854"/>
            <a:ext cx="1965600" cy="1963655"/>
          </a:xfrm>
          <a:prstGeom prst="rect">
            <a:avLst/>
          </a:prstGeom>
          <a:solidFill>
            <a:schemeClr val="bg2"/>
          </a:solidFill>
        </p:spPr>
        <p:txBody>
          <a:bodyPr rtlCol="0">
            <a:normAutofit/>
          </a:bodyPr>
          <a:lstStyle>
            <a:lvl1pPr>
              <a:defRPr>
                <a:solidFill>
                  <a:schemeClr val="bg1"/>
                </a:solidFill>
              </a:defRPr>
            </a:lvl1pPr>
          </a:lstStyle>
          <a:p>
            <a:pPr lvl="0"/>
            <a:r>
              <a:rPr lang="en-US" noProof="0" smtClean="0"/>
              <a:t>Click icon to add picture</a:t>
            </a:r>
            <a:endParaRPr lang="en-US" noProof="0" dirty="0"/>
          </a:p>
        </p:txBody>
      </p:sp>
      <p:sp>
        <p:nvSpPr>
          <p:cNvPr id="49" name="Picture Placeholder 21"/>
          <p:cNvSpPr>
            <a:spLocks noGrp="1" noChangeAspect="1"/>
          </p:cNvSpPr>
          <p:nvPr>
            <p:ph type="pic" sz="quarter" idx="22"/>
          </p:nvPr>
        </p:nvSpPr>
        <p:spPr>
          <a:xfrm>
            <a:off x="7289102" y="1678854"/>
            <a:ext cx="1965600" cy="1963655"/>
          </a:xfrm>
          <a:prstGeom prst="rect">
            <a:avLst/>
          </a:prstGeom>
          <a:solidFill>
            <a:schemeClr val="bg2"/>
          </a:solidFill>
        </p:spPr>
        <p:txBody>
          <a:bodyPr rtlCol="0">
            <a:normAutofit/>
          </a:bodyPr>
          <a:lstStyle>
            <a:lvl1pPr>
              <a:defRPr>
                <a:solidFill>
                  <a:schemeClr val="bg1"/>
                </a:solidFill>
              </a:defRPr>
            </a:lvl1pPr>
          </a:lstStyle>
          <a:p>
            <a:pPr lvl="0"/>
            <a:r>
              <a:rPr lang="en-US" noProof="0" smtClean="0"/>
              <a:t>Click icon to add picture</a:t>
            </a:r>
            <a:endParaRPr lang="en-US" noProof="0" dirty="0"/>
          </a:p>
        </p:txBody>
      </p:sp>
      <p:sp>
        <p:nvSpPr>
          <p:cNvPr id="50" name="Picture Placeholder 21"/>
          <p:cNvSpPr>
            <a:spLocks noGrp="1" noChangeAspect="1"/>
          </p:cNvSpPr>
          <p:nvPr>
            <p:ph type="pic" sz="quarter" idx="23"/>
          </p:nvPr>
        </p:nvSpPr>
        <p:spPr>
          <a:xfrm>
            <a:off x="9470298" y="1678854"/>
            <a:ext cx="1965600" cy="1963655"/>
          </a:xfrm>
          <a:prstGeom prst="rect">
            <a:avLst/>
          </a:prstGeom>
          <a:solidFill>
            <a:schemeClr val="bg2"/>
          </a:solidFill>
        </p:spPr>
        <p:txBody>
          <a:bodyPr rtlCol="0">
            <a:normAutofit/>
          </a:bodyPr>
          <a:lstStyle>
            <a:lvl1pPr>
              <a:defRPr>
                <a:solidFill>
                  <a:schemeClr val="bg1"/>
                </a:solidFill>
              </a:defRPr>
            </a:lvl1pPr>
          </a:lstStyle>
          <a:p>
            <a:pPr lvl="0"/>
            <a:r>
              <a:rPr lang="en-US" noProof="0" smtClean="0"/>
              <a:t>Click icon to add picture</a:t>
            </a:r>
            <a:endParaRPr lang="en-US" noProof="0" dirty="0"/>
          </a:p>
        </p:txBody>
      </p:sp>
      <p:sp>
        <p:nvSpPr>
          <p:cNvPr id="17" name="Title 1"/>
          <p:cNvSpPr>
            <a:spLocks noGrp="1"/>
          </p:cNvSpPr>
          <p:nvPr>
            <p:ph type="title"/>
          </p:nvPr>
        </p:nvSpPr>
        <p:spPr>
          <a:xfrm>
            <a:off x="436073" y="577513"/>
            <a:ext cx="11319854" cy="701731"/>
          </a:xfrm>
        </p:spPr>
        <p:txBody>
          <a:bodyPr/>
          <a:lstStyle/>
          <a:p>
            <a:r>
              <a:rPr lang="en-US" smtClean="0"/>
              <a:t>Click to edit Master title style</a:t>
            </a:r>
            <a:endParaRPr lang="en-US"/>
          </a:p>
        </p:txBody>
      </p:sp>
      <p:sp>
        <p:nvSpPr>
          <p:cNvPr id="6" name="Text Placeholder 5"/>
          <p:cNvSpPr>
            <a:spLocks noGrp="1"/>
          </p:cNvSpPr>
          <p:nvPr>
            <p:ph type="body" sz="quarter" idx="34"/>
          </p:nvPr>
        </p:nvSpPr>
        <p:spPr>
          <a:xfrm>
            <a:off x="745511" y="3813039"/>
            <a:ext cx="1965600" cy="499574"/>
          </a:xfrm>
        </p:spPr>
        <p:txBody>
          <a:bodyPr/>
          <a:lstStyle>
            <a:lvl1pPr marL="0" indent="0">
              <a:buNone/>
              <a:defRPr b="1">
                <a:solidFill>
                  <a:schemeClr val="tx2"/>
                </a:solidFill>
              </a:defRPr>
            </a:lvl1pPr>
          </a:lstStyle>
          <a:p>
            <a:pPr lvl="0"/>
            <a:r>
              <a:rPr lang="en-US" smtClean="0"/>
              <a:t>Click to edit Master text styles</a:t>
            </a:r>
          </a:p>
        </p:txBody>
      </p:sp>
      <p:sp>
        <p:nvSpPr>
          <p:cNvPr id="62" name="Text Placeholder 5"/>
          <p:cNvSpPr>
            <a:spLocks noGrp="1"/>
          </p:cNvSpPr>
          <p:nvPr>
            <p:ph type="body" sz="quarter" idx="35"/>
          </p:nvPr>
        </p:nvSpPr>
        <p:spPr>
          <a:xfrm>
            <a:off x="2926708" y="3813039"/>
            <a:ext cx="1965600" cy="499574"/>
          </a:xfrm>
        </p:spPr>
        <p:txBody>
          <a:bodyPr/>
          <a:lstStyle>
            <a:lvl1pPr marL="0" indent="0">
              <a:buNone/>
              <a:defRPr b="1">
                <a:solidFill>
                  <a:schemeClr val="tx2"/>
                </a:solidFill>
              </a:defRPr>
            </a:lvl1pPr>
          </a:lstStyle>
          <a:p>
            <a:pPr lvl="0"/>
            <a:r>
              <a:rPr lang="en-US" smtClean="0"/>
              <a:t>Click to edit Master text styles</a:t>
            </a:r>
          </a:p>
        </p:txBody>
      </p:sp>
      <p:sp>
        <p:nvSpPr>
          <p:cNvPr id="63" name="Text Placeholder 5"/>
          <p:cNvSpPr>
            <a:spLocks noGrp="1"/>
          </p:cNvSpPr>
          <p:nvPr>
            <p:ph type="body" sz="quarter" idx="36"/>
          </p:nvPr>
        </p:nvSpPr>
        <p:spPr>
          <a:xfrm>
            <a:off x="5107905" y="3813039"/>
            <a:ext cx="1965600" cy="499574"/>
          </a:xfrm>
        </p:spPr>
        <p:txBody>
          <a:bodyPr/>
          <a:lstStyle>
            <a:lvl1pPr marL="0" indent="0">
              <a:buNone/>
              <a:defRPr b="1">
                <a:solidFill>
                  <a:schemeClr val="tx2"/>
                </a:solidFill>
              </a:defRPr>
            </a:lvl1pPr>
          </a:lstStyle>
          <a:p>
            <a:pPr lvl="0"/>
            <a:r>
              <a:rPr lang="en-US" smtClean="0"/>
              <a:t>Click to edit Master text styles</a:t>
            </a:r>
          </a:p>
        </p:txBody>
      </p:sp>
      <p:sp>
        <p:nvSpPr>
          <p:cNvPr id="64" name="Text Placeholder 5"/>
          <p:cNvSpPr>
            <a:spLocks noGrp="1"/>
          </p:cNvSpPr>
          <p:nvPr>
            <p:ph type="body" sz="quarter" idx="37"/>
          </p:nvPr>
        </p:nvSpPr>
        <p:spPr>
          <a:xfrm>
            <a:off x="7289102" y="3813039"/>
            <a:ext cx="1965600" cy="499574"/>
          </a:xfrm>
        </p:spPr>
        <p:txBody>
          <a:bodyPr/>
          <a:lstStyle>
            <a:lvl1pPr marL="0" indent="0">
              <a:buNone/>
              <a:defRPr b="1">
                <a:solidFill>
                  <a:schemeClr val="tx2"/>
                </a:solidFill>
              </a:defRPr>
            </a:lvl1pPr>
          </a:lstStyle>
          <a:p>
            <a:pPr lvl="0"/>
            <a:r>
              <a:rPr lang="en-US" smtClean="0"/>
              <a:t>Click to edit Master text styles</a:t>
            </a:r>
          </a:p>
        </p:txBody>
      </p:sp>
      <p:sp>
        <p:nvSpPr>
          <p:cNvPr id="65" name="Text Placeholder 5"/>
          <p:cNvSpPr>
            <a:spLocks noGrp="1"/>
          </p:cNvSpPr>
          <p:nvPr>
            <p:ph type="body" sz="quarter" idx="38"/>
          </p:nvPr>
        </p:nvSpPr>
        <p:spPr>
          <a:xfrm>
            <a:off x="9470298" y="3813039"/>
            <a:ext cx="1965600" cy="499574"/>
          </a:xfrm>
        </p:spPr>
        <p:txBody>
          <a:bodyPr/>
          <a:lstStyle>
            <a:lvl1pPr marL="0" indent="0">
              <a:buNone/>
              <a:defRPr b="1">
                <a:solidFill>
                  <a:schemeClr val="tx2"/>
                </a:solidFill>
              </a:defRPr>
            </a:lvl1pPr>
          </a:lstStyle>
          <a:p>
            <a:pPr lvl="0"/>
            <a:r>
              <a:rPr lang="en-US" smtClean="0"/>
              <a:t>Click to edit Master text styles</a:t>
            </a:r>
          </a:p>
        </p:txBody>
      </p:sp>
      <p:sp>
        <p:nvSpPr>
          <p:cNvPr id="66" name="Text Placeholder 5"/>
          <p:cNvSpPr>
            <a:spLocks noGrp="1"/>
          </p:cNvSpPr>
          <p:nvPr>
            <p:ph type="body" sz="quarter" idx="39"/>
          </p:nvPr>
        </p:nvSpPr>
        <p:spPr>
          <a:xfrm>
            <a:off x="745511" y="4368083"/>
            <a:ext cx="1965600" cy="1682729"/>
          </a:xfrm>
        </p:spPr>
        <p:txBody>
          <a:bodyPr/>
          <a:lstStyle>
            <a:lvl1pPr marL="0" indent="0">
              <a:buNone/>
              <a:defRPr sz="1200" b="0">
                <a:solidFill>
                  <a:schemeClr val="bg2"/>
                </a:solidFill>
              </a:defRPr>
            </a:lvl1pPr>
          </a:lstStyle>
          <a:p>
            <a:pPr lvl="0"/>
            <a:r>
              <a:rPr lang="en-US" smtClean="0"/>
              <a:t>Click to edit Master text styles</a:t>
            </a:r>
          </a:p>
        </p:txBody>
      </p:sp>
      <p:sp>
        <p:nvSpPr>
          <p:cNvPr id="67" name="Text Placeholder 5"/>
          <p:cNvSpPr>
            <a:spLocks noGrp="1"/>
          </p:cNvSpPr>
          <p:nvPr>
            <p:ph type="body" sz="quarter" idx="40"/>
          </p:nvPr>
        </p:nvSpPr>
        <p:spPr>
          <a:xfrm>
            <a:off x="2926708" y="4368083"/>
            <a:ext cx="1965600" cy="1682729"/>
          </a:xfrm>
        </p:spPr>
        <p:txBody>
          <a:bodyPr/>
          <a:lstStyle>
            <a:lvl1pPr marL="0" indent="0">
              <a:buNone/>
              <a:defRPr sz="1200" b="0">
                <a:solidFill>
                  <a:schemeClr val="bg2"/>
                </a:solidFill>
              </a:defRPr>
            </a:lvl1pPr>
          </a:lstStyle>
          <a:p>
            <a:pPr lvl="0"/>
            <a:r>
              <a:rPr lang="en-US" smtClean="0"/>
              <a:t>Click to edit Master text styles</a:t>
            </a:r>
          </a:p>
        </p:txBody>
      </p:sp>
      <p:sp>
        <p:nvSpPr>
          <p:cNvPr id="68" name="Text Placeholder 5"/>
          <p:cNvSpPr>
            <a:spLocks noGrp="1"/>
          </p:cNvSpPr>
          <p:nvPr>
            <p:ph type="body" sz="quarter" idx="41"/>
          </p:nvPr>
        </p:nvSpPr>
        <p:spPr>
          <a:xfrm>
            <a:off x="5107905" y="4368083"/>
            <a:ext cx="1965600" cy="1682729"/>
          </a:xfrm>
        </p:spPr>
        <p:txBody>
          <a:bodyPr/>
          <a:lstStyle>
            <a:lvl1pPr marL="0" indent="0">
              <a:buNone/>
              <a:defRPr sz="1200" b="0">
                <a:solidFill>
                  <a:schemeClr val="bg2"/>
                </a:solidFill>
              </a:defRPr>
            </a:lvl1pPr>
          </a:lstStyle>
          <a:p>
            <a:pPr lvl="0"/>
            <a:r>
              <a:rPr lang="en-US" smtClean="0"/>
              <a:t>Click to edit Master text styles</a:t>
            </a:r>
          </a:p>
        </p:txBody>
      </p:sp>
      <p:sp>
        <p:nvSpPr>
          <p:cNvPr id="69" name="Text Placeholder 5"/>
          <p:cNvSpPr>
            <a:spLocks noGrp="1"/>
          </p:cNvSpPr>
          <p:nvPr>
            <p:ph type="body" sz="quarter" idx="42"/>
          </p:nvPr>
        </p:nvSpPr>
        <p:spPr>
          <a:xfrm>
            <a:off x="7289102" y="4368083"/>
            <a:ext cx="1965600" cy="1682729"/>
          </a:xfrm>
        </p:spPr>
        <p:txBody>
          <a:bodyPr/>
          <a:lstStyle>
            <a:lvl1pPr marL="0" indent="0">
              <a:buNone/>
              <a:defRPr sz="1200" b="0">
                <a:solidFill>
                  <a:schemeClr val="bg2"/>
                </a:solidFill>
              </a:defRPr>
            </a:lvl1pPr>
          </a:lstStyle>
          <a:p>
            <a:pPr lvl="0"/>
            <a:r>
              <a:rPr lang="en-US" smtClean="0"/>
              <a:t>Click to edit Master text styles</a:t>
            </a:r>
          </a:p>
        </p:txBody>
      </p:sp>
      <p:sp>
        <p:nvSpPr>
          <p:cNvPr id="70" name="Text Placeholder 5"/>
          <p:cNvSpPr>
            <a:spLocks noGrp="1"/>
          </p:cNvSpPr>
          <p:nvPr>
            <p:ph type="body" sz="quarter" idx="43"/>
          </p:nvPr>
        </p:nvSpPr>
        <p:spPr>
          <a:xfrm>
            <a:off x="9470298" y="4368083"/>
            <a:ext cx="1965600" cy="1682729"/>
          </a:xfrm>
        </p:spPr>
        <p:txBody>
          <a:bodyPr/>
          <a:lstStyle>
            <a:lvl1pPr marL="0" indent="0">
              <a:buNone/>
              <a:defRPr sz="1200" b="0">
                <a:solidFill>
                  <a:schemeClr val="bg2"/>
                </a:solidFill>
              </a:defRPr>
            </a:lvl1pPr>
          </a:lstStyle>
          <a:p>
            <a:pPr lvl="0"/>
            <a:r>
              <a:rPr lang="en-US" smtClean="0"/>
              <a:t>Click to edit Master text styles</a:t>
            </a:r>
          </a:p>
        </p:txBody>
      </p:sp>
      <p:sp>
        <p:nvSpPr>
          <p:cNvPr id="18" name="Date Placeholder 2" hidden="1"/>
          <p:cNvSpPr>
            <a:spLocks noGrp="1"/>
          </p:cNvSpPr>
          <p:nvPr>
            <p:ph type="dt" sz="half" idx="44"/>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19" name="Footer Placeholder 3"/>
          <p:cNvSpPr>
            <a:spLocks noGrp="1"/>
          </p:cNvSpPr>
          <p:nvPr>
            <p:ph type="ftr" sz="quarter" idx="45"/>
          </p:nvPr>
        </p:nvSpPr>
        <p:spPr>
          <a:xfrm>
            <a:off x="900113" y="6432550"/>
            <a:ext cx="1495425" cy="231775"/>
          </a:xfrm>
        </p:spPr>
        <p:txBody>
          <a:bodyPr/>
          <a:lstStyle>
            <a:lvl1pPr>
              <a:defRPr/>
            </a:lvl1pPr>
          </a:lstStyle>
          <a:p>
            <a:pPr>
              <a:defRPr/>
            </a:pPr>
            <a:r>
              <a:rPr lang="en-US"/>
              <a:t>© </a:t>
            </a:r>
            <a:r>
              <a:rPr lang="en-US" smtClean="0"/>
              <a:t>Holding Redlich 2018</a:t>
            </a:r>
            <a:endParaRPr lang="en-US"/>
          </a:p>
        </p:txBody>
      </p:sp>
      <p:sp>
        <p:nvSpPr>
          <p:cNvPr id="20" name="Slide Number Placeholder 4"/>
          <p:cNvSpPr>
            <a:spLocks noGrp="1"/>
          </p:cNvSpPr>
          <p:nvPr>
            <p:ph type="sldNum" sz="quarter" idx="46"/>
          </p:nvPr>
        </p:nvSpPr>
        <p:spPr/>
        <p:txBody>
          <a:bodyPr/>
          <a:lstStyle>
            <a:lvl1pPr>
              <a:defRPr/>
            </a:lvl1pPr>
          </a:lstStyle>
          <a:p>
            <a:pPr>
              <a:defRPr/>
            </a:pPr>
            <a:fld id="{33DFB6A3-F380-4409-94C3-668C777B1A4B}" type="slidenum">
              <a:rPr lang="en-US"/>
              <a:pPr>
                <a:defRPr/>
              </a:pPr>
              <a:t>‹#›</a:t>
            </a:fld>
            <a:endParaRPr lang="en-US"/>
          </a:p>
        </p:txBody>
      </p:sp>
    </p:spTree>
    <p:extLst>
      <p:ext uri="{BB962C8B-B14F-4D97-AF65-F5344CB8AC3E}">
        <p14:creationId xmlns:p14="http://schemas.microsoft.com/office/powerpoint/2010/main" val="207521161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1 - Content with Picture">
    <p:spTree>
      <p:nvGrpSpPr>
        <p:cNvPr id="1" name=""/>
        <p:cNvGrpSpPr/>
        <p:nvPr/>
      </p:nvGrpSpPr>
      <p:grpSpPr>
        <a:xfrm>
          <a:off x="0" y="0"/>
          <a:ext cx="0" cy="0"/>
          <a:chOff x="0" y="0"/>
          <a:chExt cx="0" cy="0"/>
        </a:xfrm>
      </p:grpSpPr>
      <p:cxnSp>
        <p:nvCxnSpPr>
          <p:cNvPr id="5" name="Straight Connector 4"/>
          <p:cNvCxnSpPr/>
          <p:nvPr userDrawn="1"/>
        </p:nvCxnSpPr>
        <p:spPr>
          <a:xfrm>
            <a:off x="436563" y="2120900"/>
            <a:ext cx="11339512"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
          </p:nvPr>
        </p:nvSpPr>
        <p:spPr>
          <a:xfrm>
            <a:off x="436073" y="2340087"/>
            <a:ext cx="11319854" cy="35702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ubtitle 2"/>
          <p:cNvSpPr>
            <a:spLocks noGrp="1"/>
          </p:cNvSpPr>
          <p:nvPr>
            <p:ph type="subTitle" idx="14"/>
          </p:nvPr>
        </p:nvSpPr>
        <p:spPr>
          <a:xfrm>
            <a:off x="436073" y="1683050"/>
            <a:ext cx="11319854" cy="424732"/>
          </a:xfrm>
        </p:spPr>
        <p:txBody>
          <a:bodyPr anchor="b"/>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3" name="Title 1"/>
          <p:cNvSpPr>
            <a:spLocks noGrp="1"/>
          </p:cNvSpPr>
          <p:nvPr>
            <p:ph type="title"/>
          </p:nvPr>
        </p:nvSpPr>
        <p:spPr>
          <a:xfrm>
            <a:off x="436073" y="577513"/>
            <a:ext cx="11319854" cy="701731"/>
          </a:xfrm>
        </p:spPr>
        <p:txBody>
          <a:bodyPr/>
          <a:lstStyle/>
          <a:p>
            <a:r>
              <a:rPr lang="en-US" smtClean="0"/>
              <a:t>Click to edit Master title style</a:t>
            </a:r>
            <a:endParaRPr lang="en-US" dirty="0"/>
          </a:p>
        </p:txBody>
      </p:sp>
      <p:sp>
        <p:nvSpPr>
          <p:cNvPr id="6" name="Footer Placeholder 5"/>
          <p:cNvSpPr>
            <a:spLocks noGrp="1"/>
          </p:cNvSpPr>
          <p:nvPr>
            <p:ph type="ftr" sz="quarter" idx="15"/>
          </p:nvPr>
        </p:nvSpPr>
        <p:spPr/>
        <p:txBody>
          <a:bodyPr/>
          <a:lstStyle>
            <a:lvl1pPr>
              <a:defRPr dirty="0"/>
            </a:lvl1pPr>
          </a:lstStyle>
          <a:p>
            <a:pPr>
              <a:defRPr/>
            </a:pPr>
            <a:r>
              <a:rPr lang="en-US"/>
              <a:t>© </a:t>
            </a:r>
            <a:r>
              <a:rPr lang="en-US" smtClean="0"/>
              <a:t>HoldingRedlich2017</a:t>
            </a:r>
            <a:endParaRPr lang="en-US"/>
          </a:p>
        </p:txBody>
      </p:sp>
      <p:sp>
        <p:nvSpPr>
          <p:cNvPr id="7" name="Slide Number Placeholder 6"/>
          <p:cNvSpPr>
            <a:spLocks noGrp="1"/>
          </p:cNvSpPr>
          <p:nvPr>
            <p:ph type="sldNum" sz="quarter" idx="16"/>
          </p:nvPr>
        </p:nvSpPr>
        <p:spPr/>
        <p:txBody>
          <a:bodyPr/>
          <a:lstStyle>
            <a:lvl1pPr>
              <a:defRPr smtClean="0"/>
            </a:lvl1pPr>
          </a:lstStyle>
          <a:p>
            <a:pPr>
              <a:defRPr/>
            </a:pPr>
            <a:fld id="{CE8EFE20-ED5A-41A5-8EC0-E686A5D3F409}" type="slidenum">
              <a:rPr lang="en-US"/>
              <a:pPr>
                <a:defRPr/>
              </a:pPr>
              <a:t>‹#›</a:t>
            </a:fld>
            <a:endParaRPr lang="en-US"/>
          </a:p>
        </p:txBody>
      </p:sp>
    </p:spTree>
    <p:extLst>
      <p:ext uri="{BB962C8B-B14F-4D97-AF65-F5344CB8AC3E}">
        <p14:creationId xmlns:p14="http://schemas.microsoft.com/office/powerpoint/2010/main" val="48330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eading, Sub Heading and Content">
    <p:spTree>
      <p:nvGrpSpPr>
        <p:cNvPr id="1" name=""/>
        <p:cNvGrpSpPr/>
        <p:nvPr/>
      </p:nvGrpSpPr>
      <p:grpSpPr>
        <a:xfrm>
          <a:off x="0" y="0"/>
          <a:ext cx="0" cy="0"/>
          <a:chOff x="0" y="0"/>
          <a:chExt cx="0" cy="0"/>
        </a:xfrm>
      </p:grpSpPr>
      <p:sp>
        <p:nvSpPr>
          <p:cNvPr id="5" name="Footer Placeholder 4"/>
          <p:cNvSpPr txBox="1">
            <a:spLocks/>
          </p:cNvSpPr>
          <p:nvPr userDrawn="1"/>
        </p:nvSpPr>
        <p:spPr>
          <a:xfrm>
            <a:off x="4008438" y="6303963"/>
            <a:ext cx="3860800" cy="365125"/>
          </a:xfrm>
          <a:prstGeom prst="rect">
            <a:avLst/>
          </a:prstGeom>
        </p:spPr>
        <p:txBody>
          <a:bodyPr anchor="ctr"/>
          <a:lstStyle>
            <a:lvl1pPr algn="ctr">
              <a:defRPr sz="1200" baseline="0">
                <a:solidFill>
                  <a:schemeClr val="bg1">
                    <a:lumMod val="85000"/>
                  </a:schemeClr>
                </a:solidFill>
              </a:defRPr>
            </a:lvl1pPr>
          </a:lstStyle>
          <a:p>
            <a:pPr eaLnBrk="1" fontAlgn="auto" hangingPunct="1">
              <a:spcBef>
                <a:spcPts val="0"/>
              </a:spcBef>
              <a:spcAft>
                <a:spcPts val="0"/>
              </a:spcAft>
              <a:defRPr/>
            </a:pPr>
            <a:r>
              <a:rPr lang="en-AU" sz="800" dirty="0" smtClean="0">
                <a:solidFill>
                  <a:schemeClr val="tx1">
                    <a:tint val="75000"/>
                  </a:schemeClr>
                </a:solidFill>
                <a:latin typeface="Tahoma" pitchFamily="34" charset="0"/>
                <a:cs typeface="Tahoma" pitchFamily="34" charset="0"/>
              </a:rPr>
              <a:t>© Holding</a:t>
            </a:r>
            <a:r>
              <a:rPr lang="en-AU" sz="900" dirty="0" smtClean="0">
                <a:latin typeface="+mn-lt"/>
              </a:rPr>
              <a:t> </a:t>
            </a:r>
            <a:r>
              <a:rPr lang="en-AU" sz="800" dirty="0" smtClean="0">
                <a:solidFill>
                  <a:schemeClr val="tx1">
                    <a:tint val="75000"/>
                  </a:schemeClr>
                </a:solidFill>
                <a:latin typeface="Tahoma" pitchFamily="34" charset="0"/>
                <a:cs typeface="Tahoma" pitchFamily="34" charset="0"/>
              </a:rPr>
              <a:t>Redlich</a:t>
            </a:r>
            <a:r>
              <a:rPr lang="en-AU" sz="900" dirty="0" smtClean="0">
                <a:latin typeface="+mn-lt"/>
              </a:rPr>
              <a:t> </a:t>
            </a:r>
            <a:r>
              <a:rPr lang="en-AU" sz="800" dirty="0" smtClean="0">
                <a:solidFill>
                  <a:schemeClr val="tx1">
                    <a:tint val="75000"/>
                  </a:schemeClr>
                </a:solidFill>
                <a:latin typeface="Tahoma" pitchFamily="34" charset="0"/>
                <a:cs typeface="Tahoma" pitchFamily="34" charset="0"/>
              </a:rPr>
              <a:t>2014</a:t>
            </a:r>
            <a:endParaRPr lang="en-AU" sz="800" dirty="0">
              <a:solidFill>
                <a:schemeClr val="tx1">
                  <a:tint val="75000"/>
                </a:schemeClr>
              </a:solidFill>
              <a:latin typeface="Tahoma" pitchFamily="34" charset="0"/>
              <a:cs typeface="Tahoma"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AU" dirty="0"/>
          </a:p>
        </p:txBody>
      </p:sp>
      <p:sp>
        <p:nvSpPr>
          <p:cNvPr id="3" name="Content Placeholder 2"/>
          <p:cNvSpPr>
            <a:spLocks noGrp="1"/>
          </p:cNvSpPr>
          <p:nvPr>
            <p:ph idx="1"/>
          </p:nvPr>
        </p:nvSpPr>
        <p:spPr>
          <a:xfrm>
            <a:off x="576000" y="2239200"/>
            <a:ext cx="11165538" cy="363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7"/>
          <p:cNvSpPr>
            <a:spLocks noGrp="1"/>
          </p:cNvSpPr>
          <p:nvPr>
            <p:ph type="body" sz="quarter" idx="13"/>
          </p:nvPr>
        </p:nvSpPr>
        <p:spPr>
          <a:xfrm>
            <a:off x="576001" y="1555200"/>
            <a:ext cx="11166778" cy="360000"/>
          </a:xfrm>
        </p:spPr>
        <p:txBody>
          <a:bodyPr lIns="144000">
            <a:noAutofit/>
          </a:bodyPr>
          <a:lstStyle>
            <a:lvl1pPr>
              <a:buFontTx/>
              <a:buNone/>
              <a:defRPr sz="1800" baseline="0">
                <a:solidFill>
                  <a:srgbClr val="BFBFBF"/>
                </a:solidFill>
              </a:defRPr>
            </a:lvl1pPr>
          </a:lstStyle>
          <a:p>
            <a:pPr lvl="0"/>
            <a:r>
              <a:rPr lang="en-US" smtClean="0"/>
              <a:t>Click to edit Master text styles</a:t>
            </a:r>
          </a:p>
        </p:txBody>
      </p:sp>
      <p:sp>
        <p:nvSpPr>
          <p:cNvPr id="6" name="Date Placeholder 3"/>
          <p:cNvSpPr>
            <a:spLocks noGrp="1"/>
          </p:cNvSpPr>
          <p:nvPr>
            <p:ph type="dt" sz="half" idx="14"/>
          </p:nvPr>
        </p:nvSpPr>
        <p:spPr>
          <a:xfrm>
            <a:off x="8680450" y="357188"/>
            <a:ext cx="2657475" cy="161925"/>
          </a:xfrm>
          <a:prstGeom prst="rect">
            <a:avLst/>
          </a:prstGeom>
        </p:spPr>
        <p:txBody>
          <a:bodyPr/>
          <a:lstStyle>
            <a:lvl1pPr>
              <a:defRPr/>
            </a:lvl1pPr>
          </a:lstStyle>
          <a:p>
            <a:pPr>
              <a:defRPr/>
            </a:pPr>
            <a:r>
              <a:rPr lang="en-US"/>
              <a:t>&lt;Date&gt;</a:t>
            </a:r>
            <a:endParaRPr lang="en-AU"/>
          </a:p>
        </p:txBody>
      </p:sp>
      <p:sp>
        <p:nvSpPr>
          <p:cNvPr id="7" name="Footer Placeholder 4"/>
          <p:cNvSpPr>
            <a:spLocks noGrp="1"/>
          </p:cNvSpPr>
          <p:nvPr>
            <p:ph type="ftr" sz="quarter" idx="15"/>
          </p:nvPr>
        </p:nvSpPr>
        <p:spPr/>
        <p:txBody>
          <a:bodyPr/>
          <a:lstStyle>
            <a:lvl1pPr>
              <a:defRPr dirty="0"/>
            </a:lvl1pPr>
          </a:lstStyle>
          <a:p>
            <a:pPr>
              <a:defRPr/>
            </a:pPr>
            <a:endParaRPr lang="en-AU"/>
          </a:p>
        </p:txBody>
      </p:sp>
      <p:sp>
        <p:nvSpPr>
          <p:cNvPr id="9" name="Slide Number Placeholder 5"/>
          <p:cNvSpPr>
            <a:spLocks noGrp="1"/>
          </p:cNvSpPr>
          <p:nvPr>
            <p:ph type="sldNum" sz="quarter" idx="16"/>
          </p:nvPr>
        </p:nvSpPr>
        <p:spPr/>
        <p:txBody>
          <a:bodyPr/>
          <a:lstStyle>
            <a:lvl1pPr>
              <a:defRPr smtClean="0"/>
            </a:lvl1pPr>
          </a:lstStyle>
          <a:p>
            <a:pPr>
              <a:defRPr/>
            </a:pPr>
            <a:fld id="{BBB88184-F3F8-405C-AFC1-71367CB2AF48}" type="slidenum">
              <a:rPr lang="en-AU"/>
              <a:pPr>
                <a:defRPr/>
              </a:pPr>
              <a:t>‹#›</a:t>
            </a:fld>
            <a:endParaRPr lang="en-AU"/>
          </a:p>
        </p:txBody>
      </p:sp>
    </p:spTree>
    <p:extLst>
      <p:ext uri="{BB962C8B-B14F-4D97-AF65-F5344CB8AC3E}">
        <p14:creationId xmlns:p14="http://schemas.microsoft.com/office/powerpoint/2010/main" val="2807014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6073" y="1683650"/>
            <a:ext cx="11319853" cy="3907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Footer Placeholder 4"/>
          <p:cNvSpPr>
            <a:spLocks noGrp="1"/>
          </p:cNvSpPr>
          <p:nvPr>
            <p:ph type="ftr" sz="quarter" idx="10"/>
          </p:nvPr>
        </p:nvSpPr>
        <p:spPr/>
        <p:txBody>
          <a:bodyPr/>
          <a:lstStyle>
            <a:lvl1pPr>
              <a:defRPr/>
            </a:lvl1pPr>
          </a:lstStyle>
          <a:p>
            <a:pPr>
              <a:defRPr/>
            </a:pPr>
            <a:r>
              <a:rPr lang="en-US"/>
              <a:t>© Holding Redlich 2018</a:t>
            </a:r>
          </a:p>
        </p:txBody>
      </p:sp>
      <p:sp>
        <p:nvSpPr>
          <p:cNvPr id="5" name="Slide Number Placeholder 5"/>
          <p:cNvSpPr>
            <a:spLocks noGrp="1"/>
          </p:cNvSpPr>
          <p:nvPr>
            <p:ph type="sldNum" sz="quarter" idx="11"/>
          </p:nvPr>
        </p:nvSpPr>
        <p:spPr/>
        <p:txBody>
          <a:bodyPr/>
          <a:lstStyle>
            <a:lvl1pPr>
              <a:defRPr/>
            </a:lvl1pPr>
          </a:lstStyle>
          <a:p>
            <a:pPr>
              <a:defRPr/>
            </a:pPr>
            <a:fld id="{7D59DB0A-7F93-419A-9383-E3A6EC068C21}" type="slidenum">
              <a:rPr lang="en-US"/>
              <a:pPr>
                <a:defRPr/>
              </a:pPr>
              <a:t>‹#›</a:t>
            </a:fld>
            <a:endParaRPr lang="en-US"/>
          </a:p>
        </p:txBody>
      </p:sp>
    </p:spTree>
    <p:extLst>
      <p:ext uri="{BB962C8B-B14F-4D97-AF65-F5344CB8AC3E}">
        <p14:creationId xmlns:p14="http://schemas.microsoft.com/office/powerpoint/2010/main" val="119628999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haded">
    <p:spTree>
      <p:nvGrpSpPr>
        <p:cNvPr id="1" name=""/>
        <p:cNvGrpSpPr/>
        <p:nvPr/>
      </p:nvGrpSpPr>
      <p:grpSpPr>
        <a:xfrm>
          <a:off x="0" y="0"/>
          <a:ext cx="0" cy="0"/>
          <a:chOff x="0" y="0"/>
          <a:chExt cx="0" cy="0"/>
        </a:xfrm>
      </p:grpSpPr>
      <p:grpSp>
        <p:nvGrpSpPr>
          <p:cNvPr id="4" name="Group 28"/>
          <p:cNvGrpSpPr>
            <a:grpSpLocks/>
          </p:cNvGrpSpPr>
          <p:nvPr userDrawn="1"/>
        </p:nvGrpSpPr>
        <p:grpSpPr bwMode="auto">
          <a:xfrm>
            <a:off x="3621088" y="577850"/>
            <a:ext cx="8134350" cy="5456238"/>
            <a:chOff x="3621564" y="577513"/>
            <a:chExt cx="8134363" cy="5456491"/>
          </a:xfrm>
        </p:grpSpPr>
        <p:pic>
          <p:nvPicPr>
            <p:cNvPr id="5" name="Picture 29"/>
            <p:cNvPicPr>
              <a:picLocks noChangeAspect="1"/>
            </p:cNvPicPr>
            <p:nvPr userDrawn="1"/>
          </p:nvPicPr>
          <p:blipFill>
            <a:blip r:embed="rId2">
              <a:extLst>
                <a:ext uri="{28A0092B-C50C-407E-A947-70E740481C1C}">
                  <a14:useLocalDpi xmlns:a14="http://schemas.microsoft.com/office/drawing/2010/main" val="0"/>
                </a:ext>
              </a:extLst>
            </a:blip>
            <a:srcRect l="687" t="748" r="-2"/>
            <a:stretch>
              <a:fillRect/>
            </a:stretch>
          </p:blipFill>
          <p:spPr bwMode="auto">
            <a:xfrm>
              <a:off x="3621564" y="577513"/>
              <a:ext cx="8134363" cy="545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5147153" y="1279221"/>
              <a:ext cx="312738" cy="36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grpSp>
      <p:sp>
        <p:nvSpPr>
          <p:cNvPr id="7" name="Freeform 6"/>
          <p:cNvSpPr/>
          <p:nvPr/>
        </p:nvSpPr>
        <p:spPr>
          <a:xfrm rot="5400000">
            <a:off x="1978026" y="-88900"/>
            <a:ext cx="3860800" cy="7788275"/>
          </a:xfrm>
          <a:custGeom>
            <a:avLst/>
            <a:gdLst>
              <a:gd name="connsiteX0" fmla="*/ 0 w 3861469"/>
              <a:gd name="connsiteY0" fmla="*/ 2342357 h 7787316"/>
              <a:gd name="connsiteX1" fmla="*/ 0 w 3861469"/>
              <a:gd name="connsiteY1" fmla="*/ 0 h 7787316"/>
              <a:gd name="connsiteX2" fmla="*/ 2690290 w 3861469"/>
              <a:gd name="connsiteY2" fmla="*/ 0 h 7787316"/>
              <a:gd name="connsiteX3" fmla="*/ 3861468 w 3861469"/>
              <a:gd name="connsiteY3" fmla="*/ 1171179 h 7787316"/>
              <a:gd name="connsiteX4" fmla="*/ 3861468 w 3861469"/>
              <a:gd name="connsiteY4" fmla="*/ 2342357 h 7787316"/>
              <a:gd name="connsiteX5" fmla="*/ 3861469 w 3861469"/>
              <a:gd name="connsiteY5" fmla="*/ 2342357 h 7787316"/>
              <a:gd name="connsiteX6" fmla="*/ 3861469 w 3861469"/>
              <a:gd name="connsiteY6" fmla="*/ 7787316 h 7787316"/>
              <a:gd name="connsiteX7" fmla="*/ 1 w 3861469"/>
              <a:gd name="connsiteY7" fmla="*/ 7787316 h 7787316"/>
              <a:gd name="connsiteX8" fmla="*/ 1 w 3861469"/>
              <a:gd name="connsiteY8" fmla="*/ 2342357 h 778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1469" h="7787316">
                <a:moveTo>
                  <a:pt x="0" y="2342357"/>
                </a:moveTo>
                <a:lnTo>
                  <a:pt x="0" y="0"/>
                </a:lnTo>
                <a:lnTo>
                  <a:pt x="2690290" y="0"/>
                </a:lnTo>
                <a:lnTo>
                  <a:pt x="3861468" y="1171179"/>
                </a:lnTo>
                <a:lnTo>
                  <a:pt x="3861468" y="2342357"/>
                </a:lnTo>
                <a:lnTo>
                  <a:pt x="3861469" y="2342357"/>
                </a:lnTo>
                <a:lnTo>
                  <a:pt x="3861469" y="7787316"/>
                </a:lnTo>
                <a:lnTo>
                  <a:pt x="1" y="7787316"/>
                </a:lnTo>
                <a:lnTo>
                  <a:pt x="1" y="2342357"/>
                </a:lnTo>
                <a:close/>
              </a:path>
            </a:pathLst>
          </a:custGeom>
          <a:solidFill>
            <a:srgbClr val="D5DC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Content Placeholder 2"/>
          <p:cNvSpPr>
            <a:spLocks noGrp="1"/>
          </p:cNvSpPr>
          <p:nvPr>
            <p:ph idx="1"/>
          </p:nvPr>
        </p:nvSpPr>
        <p:spPr>
          <a:xfrm>
            <a:off x="436073" y="2097740"/>
            <a:ext cx="6878782" cy="3288176"/>
          </a:xfrm>
        </p:spPr>
        <p:txBody>
          <a:bodyPr/>
          <a:lstStyle>
            <a:lvl1pPr>
              <a:defRPr sz="32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itle 1"/>
          <p:cNvSpPr>
            <a:spLocks noGrp="1"/>
          </p:cNvSpPr>
          <p:nvPr>
            <p:ph type="title"/>
          </p:nvPr>
        </p:nvSpPr>
        <p:spPr>
          <a:xfrm>
            <a:off x="436073" y="577513"/>
            <a:ext cx="11319854" cy="701731"/>
          </a:xfrm>
        </p:spPr>
        <p:txBody>
          <a:bodyPr/>
          <a:lstStyle/>
          <a:p>
            <a:r>
              <a:rPr lang="en-US" smtClean="0"/>
              <a:t>Click to edit Master title style</a:t>
            </a:r>
            <a:endParaRPr lang="en-US" dirty="0"/>
          </a:p>
        </p:txBody>
      </p:sp>
      <p:sp>
        <p:nvSpPr>
          <p:cNvPr id="8" name="Footer Placeholder 5"/>
          <p:cNvSpPr>
            <a:spLocks noGrp="1"/>
          </p:cNvSpPr>
          <p:nvPr userDrawn="1">
            <p:ph type="ftr" sz="quarter" idx="10"/>
          </p:nvPr>
        </p:nvSpPr>
        <p:spPr>
          <a:xfrm>
            <a:off x="900113" y="6432550"/>
            <a:ext cx="1311275" cy="231775"/>
          </a:xfrm>
        </p:spPr>
        <p:txBody>
          <a:bodyPr/>
          <a:lstStyle>
            <a:lvl1pPr>
              <a:defRPr/>
            </a:lvl1pPr>
          </a:lstStyle>
          <a:p>
            <a:pPr>
              <a:defRPr/>
            </a:pPr>
            <a:r>
              <a:rPr lang="en-US"/>
              <a:t>© </a:t>
            </a:r>
            <a:r>
              <a:rPr lang="en-US" smtClean="0"/>
              <a:t>Holding Redlich 2018</a:t>
            </a:r>
            <a:endParaRPr lang="en-US"/>
          </a:p>
        </p:txBody>
      </p:sp>
      <p:sp>
        <p:nvSpPr>
          <p:cNvPr id="11" name="Slide Number Placeholder 6"/>
          <p:cNvSpPr>
            <a:spLocks noGrp="1"/>
          </p:cNvSpPr>
          <p:nvPr userDrawn="1">
            <p:ph type="sldNum" sz="quarter" idx="11"/>
          </p:nvPr>
        </p:nvSpPr>
        <p:spPr/>
        <p:txBody>
          <a:bodyPr/>
          <a:lstStyle>
            <a:lvl1pPr>
              <a:defRPr/>
            </a:lvl1pPr>
          </a:lstStyle>
          <a:p>
            <a:pPr>
              <a:defRPr/>
            </a:pPr>
            <a:fld id="{43089BD3-2905-4C35-9948-E460DCCABB6D}" type="slidenum">
              <a:rPr lang="en-US"/>
              <a:pPr>
                <a:defRPr/>
              </a:pPr>
              <a:t>‹#›</a:t>
            </a:fld>
            <a:endParaRPr lang="en-US"/>
          </a:p>
        </p:txBody>
      </p:sp>
    </p:spTree>
    <p:extLst>
      <p:ext uri="{BB962C8B-B14F-4D97-AF65-F5344CB8AC3E}">
        <p14:creationId xmlns:p14="http://schemas.microsoft.com/office/powerpoint/2010/main" val="222478469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userDrawn="1"/>
        </p:nvCxnSpPr>
        <p:spPr>
          <a:xfrm>
            <a:off x="3389313" y="3429000"/>
            <a:ext cx="5413375"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1850" y="1908578"/>
            <a:ext cx="10515600" cy="840230"/>
          </a:xfrm>
        </p:spPr>
        <p:txBody>
          <a:bodyPr/>
          <a:lstStyle>
            <a:lvl1pPr algn="ctr">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831850" y="2768626"/>
            <a:ext cx="10515600" cy="480131"/>
          </a:xfrm>
        </p:spPr>
        <p:txBody>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a:xfrm>
            <a:off x="900113" y="6432550"/>
            <a:ext cx="1390650" cy="231775"/>
          </a:xfrm>
        </p:spPr>
        <p:txBody>
          <a:bodyPr/>
          <a:lstStyle>
            <a:lvl1pPr>
              <a:defRPr/>
            </a:lvl1pPr>
          </a:lstStyle>
          <a:p>
            <a:pPr>
              <a:defRPr/>
            </a:pPr>
            <a:r>
              <a:rPr lang="en-US"/>
              <a:t>© </a:t>
            </a:r>
            <a:r>
              <a:rPr lang="en-US" smtClean="0"/>
              <a:t>Holding Redlich 2018</a:t>
            </a:r>
            <a:endParaRPr lang="en-US"/>
          </a:p>
        </p:txBody>
      </p:sp>
      <p:sp>
        <p:nvSpPr>
          <p:cNvPr id="6" name="Slide Number Placeholder 5"/>
          <p:cNvSpPr>
            <a:spLocks noGrp="1"/>
          </p:cNvSpPr>
          <p:nvPr>
            <p:ph type="sldNum" sz="quarter" idx="11"/>
          </p:nvPr>
        </p:nvSpPr>
        <p:spPr/>
        <p:txBody>
          <a:bodyPr/>
          <a:lstStyle>
            <a:lvl1pPr>
              <a:defRPr/>
            </a:lvl1pPr>
          </a:lstStyle>
          <a:p>
            <a:pPr>
              <a:defRPr/>
            </a:pPr>
            <a:fld id="{2BDAA875-C078-45DE-9C72-E54038355437}" type="slidenum">
              <a:rPr lang="en-US"/>
              <a:pPr>
                <a:defRPr/>
              </a:pPr>
              <a:t>‹#›</a:t>
            </a:fld>
            <a:endParaRPr lang="en-US"/>
          </a:p>
        </p:txBody>
      </p:sp>
    </p:spTree>
    <p:extLst>
      <p:ext uri="{BB962C8B-B14F-4D97-AF65-F5344CB8AC3E}">
        <p14:creationId xmlns:p14="http://schemas.microsoft.com/office/powerpoint/2010/main" val="279347634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2"/>
          <p:cNvSpPr>
            <a:spLocks noGrp="1"/>
          </p:cNvSpPr>
          <p:nvPr>
            <p:ph idx="13"/>
          </p:nvPr>
        </p:nvSpPr>
        <p:spPr>
          <a:xfrm>
            <a:off x="436073" y="1665288"/>
            <a:ext cx="5400000" cy="42481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2"/>
          <p:cNvSpPr>
            <a:spLocks noGrp="1"/>
          </p:cNvSpPr>
          <p:nvPr>
            <p:ph idx="15"/>
          </p:nvPr>
        </p:nvSpPr>
        <p:spPr>
          <a:xfrm>
            <a:off x="6387359" y="1665288"/>
            <a:ext cx="5400000" cy="42481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Footer Placeholder 5"/>
          <p:cNvSpPr>
            <a:spLocks noGrp="1"/>
          </p:cNvSpPr>
          <p:nvPr>
            <p:ph type="ftr" sz="quarter" idx="16"/>
          </p:nvPr>
        </p:nvSpPr>
        <p:spPr>
          <a:xfrm>
            <a:off x="900113" y="6432550"/>
            <a:ext cx="1468437" cy="231775"/>
          </a:xfrm>
        </p:spPr>
        <p:txBody>
          <a:bodyPr/>
          <a:lstStyle>
            <a:lvl1pPr>
              <a:defRPr/>
            </a:lvl1pPr>
          </a:lstStyle>
          <a:p>
            <a:pPr>
              <a:defRPr/>
            </a:pPr>
            <a:r>
              <a:rPr lang="en-US"/>
              <a:t>© </a:t>
            </a:r>
            <a:r>
              <a:rPr lang="en-US" smtClean="0"/>
              <a:t>Holding Redlich 2018</a:t>
            </a:r>
            <a:endParaRPr lang="en-US"/>
          </a:p>
        </p:txBody>
      </p:sp>
      <p:sp>
        <p:nvSpPr>
          <p:cNvPr id="6" name="Slide Number Placeholder 6"/>
          <p:cNvSpPr>
            <a:spLocks noGrp="1"/>
          </p:cNvSpPr>
          <p:nvPr>
            <p:ph type="sldNum" sz="quarter" idx="17"/>
          </p:nvPr>
        </p:nvSpPr>
        <p:spPr/>
        <p:txBody>
          <a:bodyPr/>
          <a:lstStyle>
            <a:lvl1pPr>
              <a:defRPr/>
            </a:lvl1pPr>
          </a:lstStyle>
          <a:p>
            <a:pPr>
              <a:defRPr/>
            </a:pPr>
            <a:fld id="{B4B5E9C8-24F5-4918-A46B-8CF210D7D223}" type="slidenum">
              <a:rPr lang="en-US"/>
              <a:pPr>
                <a:defRPr/>
              </a:pPr>
              <a:t>‹#›</a:t>
            </a:fld>
            <a:endParaRPr lang="en-US"/>
          </a:p>
        </p:txBody>
      </p:sp>
    </p:spTree>
    <p:extLst>
      <p:ext uri="{BB962C8B-B14F-4D97-AF65-F5344CB8AC3E}">
        <p14:creationId xmlns:p14="http://schemas.microsoft.com/office/powerpoint/2010/main" val="383009205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36563" y="2203450"/>
            <a:ext cx="539908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356350" y="2203450"/>
            <a:ext cx="539908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36072" y="1665288"/>
            <a:ext cx="5400000" cy="509500"/>
          </a:xfrm>
        </p:spPr>
        <p:txBody>
          <a:bodyPr anchor="b"/>
          <a:lstStyle>
            <a:lvl1pPr marL="0" indent="0">
              <a:buNone/>
              <a:defRPr sz="20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376600" y="1665288"/>
            <a:ext cx="5400000" cy="509500"/>
          </a:xfrm>
        </p:spPr>
        <p:txBody>
          <a:bodyPr anchor="b"/>
          <a:lstStyle>
            <a:lvl1pPr marL="0" indent="0">
              <a:buNone/>
              <a:defRPr sz="20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itle 1"/>
          <p:cNvSpPr>
            <a:spLocks noGrp="1"/>
          </p:cNvSpPr>
          <p:nvPr>
            <p:ph type="title"/>
          </p:nvPr>
        </p:nvSpPr>
        <p:spPr>
          <a:xfrm>
            <a:off x="436073" y="577513"/>
            <a:ext cx="11319854" cy="701731"/>
          </a:xfrm>
        </p:spPr>
        <p:txBody>
          <a:bodyPr/>
          <a:lstStyle/>
          <a:p>
            <a:r>
              <a:rPr lang="en-US" smtClean="0"/>
              <a:t>Click to edit Master title style</a:t>
            </a:r>
            <a:endParaRPr lang="en-US" dirty="0"/>
          </a:p>
        </p:txBody>
      </p:sp>
      <p:sp>
        <p:nvSpPr>
          <p:cNvPr id="11" name="Content Placeholder 2"/>
          <p:cNvSpPr>
            <a:spLocks noGrp="1"/>
          </p:cNvSpPr>
          <p:nvPr>
            <p:ph idx="13"/>
          </p:nvPr>
        </p:nvSpPr>
        <p:spPr>
          <a:xfrm>
            <a:off x="436074" y="2292535"/>
            <a:ext cx="5400000" cy="36209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Content Placeholder 2"/>
          <p:cNvSpPr>
            <a:spLocks noGrp="1"/>
          </p:cNvSpPr>
          <p:nvPr>
            <p:ph idx="15"/>
          </p:nvPr>
        </p:nvSpPr>
        <p:spPr>
          <a:xfrm>
            <a:off x="6376600" y="2292535"/>
            <a:ext cx="5400000" cy="36209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7"/>
          <p:cNvSpPr>
            <a:spLocks noGrp="1"/>
          </p:cNvSpPr>
          <p:nvPr>
            <p:ph type="ftr" sz="quarter" idx="16"/>
          </p:nvPr>
        </p:nvSpPr>
        <p:spPr>
          <a:xfrm>
            <a:off x="900113" y="6432550"/>
            <a:ext cx="1416050" cy="231775"/>
          </a:xfrm>
        </p:spPr>
        <p:txBody>
          <a:bodyPr/>
          <a:lstStyle>
            <a:lvl1pPr>
              <a:defRPr/>
            </a:lvl1pPr>
          </a:lstStyle>
          <a:p>
            <a:pPr>
              <a:defRPr/>
            </a:pPr>
            <a:r>
              <a:rPr lang="en-US"/>
              <a:t>© </a:t>
            </a:r>
            <a:r>
              <a:rPr lang="en-US" smtClean="0"/>
              <a:t>Holding Redlich 2018</a:t>
            </a:r>
            <a:endParaRPr lang="en-US"/>
          </a:p>
        </p:txBody>
      </p:sp>
      <p:sp>
        <p:nvSpPr>
          <p:cNvPr id="13" name="Slide Number Placeholder 8"/>
          <p:cNvSpPr>
            <a:spLocks noGrp="1"/>
          </p:cNvSpPr>
          <p:nvPr>
            <p:ph type="sldNum" sz="quarter" idx="17"/>
          </p:nvPr>
        </p:nvSpPr>
        <p:spPr/>
        <p:txBody>
          <a:bodyPr/>
          <a:lstStyle>
            <a:lvl1pPr>
              <a:defRPr/>
            </a:lvl1pPr>
          </a:lstStyle>
          <a:p>
            <a:pPr>
              <a:defRPr/>
            </a:pPr>
            <a:fld id="{6A5DC52B-1504-4CFB-BFD2-B63533B73325}" type="slidenum">
              <a:rPr lang="en-US"/>
              <a:pPr>
                <a:defRPr/>
              </a:pPr>
              <a:t>‹#›</a:t>
            </a:fld>
            <a:endParaRPr lang="en-US"/>
          </a:p>
        </p:txBody>
      </p:sp>
    </p:spTree>
    <p:extLst>
      <p:ext uri="{BB962C8B-B14F-4D97-AF65-F5344CB8AC3E}">
        <p14:creationId xmlns:p14="http://schemas.microsoft.com/office/powerpoint/2010/main" val="221978993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a:xfrm>
            <a:off x="900113" y="6432550"/>
            <a:ext cx="1485900" cy="231775"/>
          </a:xfrm>
        </p:spPr>
        <p:txBody>
          <a:bodyPr/>
          <a:lstStyle>
            <a:lvl1pPr>
              <a:defRPr/>
            </a:lvl1pPr>
          </a:lstStyle>
          <a:p>
            <a:pPr>
              <a:defRPr/>
            </a:pPr>
            <a:r>
              <a:rPr lang="en-US"/>
              <a:t>© Holding Redlich 2018</a:t>
            </a:r>
          </a:p>
        </p:txBody>
      </p:sp>
      <p:sp>
        <p:nvSpPr>
          <p:cNvPr id="4" name="Slide Number Placeholder 4"/>
          <p:cNvSpPr>
            <a:spLocks noGrp="1"/>
          </p:cNvSpPr>
          <p:nvPr>
            <p:ph type="sldNum" sz="quarter" idx="11"/>
          </p:nvPr>
        </p:nvSpPr>
        <p:spPr/>
        <p:txBody>
          <a:bodyPr/>
          <a:lstStyle>
            <a:lvl1pPr>
              <a:defRPr/>
            </a:lvl1pPr>
          </a:lstStyle>
          <a:p>
            <a:pPr>
              <a:defRPr/>
            </a:pPr>
            <a:fld id="{8993894F-A7CC-44FB-AA2D-1434D345AC19}" type="slidenum">
              <a:rPr lang="en-US"/>
              <a:pPr>
                <a:defRPr/>
              </a:pPr>
              <a:t>‹#›</a:t>
            </a:fld>
            <a:endParaRPr lang="en-US"/>
          </a:p>
        </p:txBody>
      </p:sp>
    </p:spTree>
    <p:extLst>
      <p:ext uri="{BB962C8B-B14F-4D97-AF65-F5344CB8AC3E}">
        <p14:creationId xmlns:p14="http://schemas.microsoft.com/office/powerpoint/2010/main" val="228222068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900113" y="6432550"/>
            <a:ext cx="1477962" cy="231775"/>
          </a:xfrm>
        </p:spPr>
        <p:txBody>
          <a:bodyPr/>
          <a:lstStyle>
            <a:lvl1pPr>
              <a:defRPr/>
            </a:lvl1pPr>
          </a:lstStyle>
          <a:p>
            <a:pPr>
              <a:defRPr/>
            </a:pPr>
            <a:r>
              <a:rPr lang="en-US"/>
              <a:t>© </a:t>
            </a:r>
            <a:r>
              <a:rPr lang="en-US" smtClean="0"/>
              <a:t>Holding Redlich 2018</a:t>
            </a:r>
            <a:endParaRPr lang="en-US"/>
          </a:p>
        </p:txBody>
      </p:sp>
      <p:sp>
        <p:nvSpPr>
          <p:cNvPr id="3" name="Slide Number Placeholder 3"/>
          <p:cNvSpPr>
            <a:spLocks noGrp="1"/>
          </p:cNvSpPr>
          <p:nvPr>
            <p:ph type="sldNum" sz="quarter" idx="11"/>
          </p:nvPr>
        </p:nvSpPr>
        <p:spPr/>
        <p:txBody>
          <a:bodyPr/>
          <a:lstStyle>
            <a:lvl1pPr>
              <a:defRPr/>
            </a:lvl1pPr>
          </a:lstStyle>
          <a:p>
            <a:pPr>
              <a:defRPr/>
            </a:pPr>
            <a:fld id="{41D3D631-E21A-4279-9A77-6A847FD3E045}" type="slidenum">
              <a:rPr lang="en-US"/>
              <a:pPr>
                <a:defRPr/>
              </a:pPr>
              <a:t>‹#›</a:t>
            </a:fld>
            <a:endParaRPr lang="en-US"/>
          </a:p>
        </p:txBody>
      </p:sp>
    </p:spTree>
    <p:extLst>
      <p:ext uri="{BB962C8B-B14F-4D97-AF65-F5344CB8AC3E}">
        <p14:creationId xmlns:p14="http://schemas.microsoft.com/office/powerpoint/2010/main" val="423758590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Freeform 33"/>
          <p:cNvSpPr>
            <a:spLocks noEditPoints="1"/>
          </p:cNvSpPr>
          <p:nvPr userDrawn="1"/>
        </p:nvSpPr>
        <p:spPr bwMode="auto">
          <a:xfrm>
            <a:off x="7683500" y="1973263"/>
            <a:ext cx="2774950" cy="3681412"/>
          </a:xfrm>
          <a:custGeom>
            <a:avLst/>
            <a:gdLst>
              <a:gd name="T0" fmla="*/ 2147483646 w 254"/>
              <a:gd name="T1" fmla="*/ 2147483646 h 337"/>
              <a:gd name="T2" fmla="*/ 2147483646 w 254"/>
              <a:gd name="T3" fmla="*/ 2147483646 h 337"/>
              <a:gd name="T4" fmla="*/ 2147483646 w 254"/>
              <a:gd name="T5" fmla="*/ 2147483646 h 337"/>
              <a:gd name="T6" fmla="*/ 2147483646 w 254"/>
              <a:gd name="T7" fmla="*/ 2147483646 h 337"/>
              <a:gd name="T8" fmla="*/ 2147483646 w 254"/>
              <a:gd name="T9" fmla="*/ 2147483646 h 337"/>
              <a:gd name="T10" fmla="*/ 2147483646 w 254"/>
              <a:gd name="T11" fmla="*/ 2147483646 h 337"/>
              <a:gd name="T12" fmla="*/ 2147483646 w 254"/>
              <a:gd name="T13" fmla="*/ 2147483646 h 337"/>
              <a:gd name="T14" fmla="*/ 2147483646 w 254"/>
              <a:gd name="T15" fmla="*/ 0 h 337"/>
              <a:gd name="T16" fmla="*/ 2147483646 w 254"/>
              <a:gd name="T17" fmla="*/ 2147483646 h 337"/>
              <a:gd name="T18" fmla="*/ 2147483646 w 254"/>
              <a:gd name="T19" fmla="*/ 2147483646 h 337"/>
              <a:gd name="T20" fmla="*/ 2147483646 w 254"/>
              <a:gd name="T21" fmla="*/ 2147483646 h 337"/>
              <a:gd name="T22" fmla="*/ 2147483646 w 254"/>
              <a:gd name="T23" fmla="*/ 2147483646 h 337"/>
              <a:gd name="T24" fmla="*/ 2147483646 w 254"/>
              <a:gd name="T25" fmla="*/ 2147483646 h 337"/>
              <a:gd name="T26" fmla="*/ 2147483646 w 254"/>
              <a:gd name="T27" fmla="*/ 2147483646 h 337"/>
              <a:gd name="T28" fmla="*/ 2147483646 w 254"/>
              <a:gd name="T29" fmla="*/ 2147483646 h 337"/>
              <a:gd name="T30" fmla="*/ 2147483646 w 254"/>
              <a:gd name="T31" fmla="*/ 0 h 337"/>
              <a:gd name="T32" fmla="*/ 2147483646 w 254"/>
              <a:gd name="T33" fmla="*/ 0 h 337"/>
              <a:gd name="T34" fmla="*/ 2147483646 w 254"/>
              <a:gd name="T35" fmla="*/ 0 h 337"/>
              <a:gd name="T36" fmla="*/ 2147483646 w 254"/>
              <a:gd name="T37" fmla="*/ 0 h 337"/>
              <a:gd name="T38" fmla="*/ 0 w 254"/>
              <a:gd name="T39" fmla="*/ 2147483646 h 337"/>
              <a:gd name="T40" fmla="*/ 0 w 254"/>
              <a:gd name="T41" fmla="*/ 2147483646 h 337"/>
              <a:gd name="T42" fmla="*/ 0 w 254"/>
              <a:gd name="T43" fmla="*/ 2147483646 h 337"/>
              <a:gd name="T44" fmla="*/ 0 w 254"/>
              <a:gd name="T45" fmla="*/ 2147483646 h 337"/>
              <a:gd name="T46" fmla="*/ 0 w 254"/>
              <a:gd name="T47" fmla="*/ 2147483646 h 337"/>
              <a:gd name="T48" fmla="*/ 0 w 254"/>
              <a:gd name="T49" fmla="*/ 2147483646 h 337"/>
              <a:gd name="T50" fmla="*/ 2147483646 w 254"/>
              <a:gd name="T51" fmla="*/ 2147483646 h 337"/>
              <a:gd name="T52" fmla="*/ 2147483646 w 254"/>
              <a:gd name="T53" fmla="*/ 2147483646 h 337"/>
              <a:gd name="T54" fmla="*/ 2147483646 w 254"/>
              <a:gd name="T55" fmla="*/ 2147483646 h 337"/>
              <a:gd name="T56" fmla="*/ 2147483646 w 254"/>
              <a:gd name="T57" fmla="*/ 2147483646 h 337"/>
              <a:gd name="T58" fmla="*/ 2147483646 w 254"/>
              <a:gd name="T59" fmla="*/ 2147483646 h 337"/>
              <a:gd name="T60" fmla="*/ 2147483646 w 254"/>
              <a:gd name="T61" fmla="*/ 2147483646 h 337"/>
              <a:gd name="T62" fmla="*/ 2147483646 w 254"/>
              <a:gd name="T63" fmla="*/ 2147483646 h 337"/>
              <a:gd name="T64" fmla="*/ 2147483646 w 254"/>
              <a:gd name="T65" fmla="*/ 2147483646 h 337"/>
              <a:gd name="T66" fmla="*/ 2147483646 w 254"/>
              <a:gd name="T67" fmla="*/ 2147483646 h 337"/>
              <a:gd name="T68" fmla="*/ 2147483646 w 254"/>
              <a:gd name="T69" fmla="*/ 2147483646 h 337"/>
              <a:gd name="T70" fmla="*/ 2147483646 w 254"/>
              <a:gd name="T71" fmla="*/ 2147483646 h 337"/>
              <a:gd name="T72" fmla="*/ 2147483646 w 254"/>
              <a:gd name="T73" fmla="*/ 2147483646 h 3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4" h="337">
                <a:moveTo>
                  <a:pt x="168" y="253"/>
                </a:moveTo>
                <a:lnTo>
                  <a:pt x="84" y="253"/>
                </a:lnTo>
                <a:lnTo>
                  <a:pt x="84" y="168"/>
                </a:lnTo>
                <a:lnTo>
                  <a:pt x="84" y="84"/>
                </a:lnTo>
                <a:lnTo>
                  <a:pt x="84" y="0"/>
                </a:lnTo>
                <a:lnTo>
                  <a:pt x="168" y="84"/>
                </a:lnTo>
                <a:lnTo>
                  <a:pt x="168" y="168"/>
                </a:lnTo>
                <a:lnTo>
                  <a:pt x="168" y="253"/>
                </a:lnTo>
                <a:close/>
                <a:moveTo>
                  <a:pt x="254" y="84"/>
                </a:moveTo>
                <a:lnTo>
                  <a:pt x="168" y="0"/>
                </a:lnTo>
                <a:lnTo>
                  <a:pt x="84" y="0"/>
                </a:lnTo>
                <a:lnTo>
                  <a:pt x="0" y="84"/>
                </a:lnTo>
                <a:lnTo>
                  <a:pt x="0" y="168"/>
                </a:lnTo>
                <a:lnTo>
                  <a:pt x="0" y="253"/>
                </a:lnTo>
                <a:lnTo>
                  <a:pt x="84" y="337"/>
                </a:lnTo>
                <a:lnTo>
                  <a:pt x="168" y="337"/>
                </a:lnTo>
                <a:lnTo>
                  <a:pt x="254" y="337"/>
                </a:lnTo>
                <a:lnTo>
                  <a:pt x="254" y="253"/>
                </a:lnTo>
                <a:lnTo>
                  <a:pt x="168" y="253"/>
                </a:lnTo>
                <a:lnTo>
                  <a:pt x="254" y="168"/>
                </a:lnTo>
                <a:lnTo>
                  <a:pt x="254" y="84"/>
                </a:lnTo>
                <a:close/>
              </a:path>
            </a:pathLst>
          </a:custGeom>
          <a:pattFill prst="ltUpDiag">
            <a:fgClr>
              <a:srgbClr val="DDDCDC"/>
            </a:fgClr>
            <a:bgClr>
              <a:schemeClr val="bg1"/>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nvGrpSpPr>
          <p:cNvPr id="5" name="Group 29"/>
          <p:cNvGrpSpPr>
            <a:grpSpLocks/>
          </p:cNvGrpSpPr>
          <p:nvPr userDrawn="1"/>
        </p:nvGrpSpPr>
        <p:grpSpPr bwMode="auto">
          <a:xfrm>
            <a:off x="1103313" y="1354138"/>
            <a:ext cx="254000" cy="3375025"/>
            <a:chOff x="1059724" y="1099595"/>
            <a:chExt cx="253456" cy="3375660"/>
          </a:xfrm>
        </p:grpSpPr>
        <p:cxnSp>
          <p:nvCxnSpPr>
            <p:cNvPr id="6" name="Straight Connector 5"/>
            <p:cNvCxnSpPr/>
            <p:nvPr/>
          </p:nvCxnSpPr>
          <p:spPr>
            <a:xfrm>
              <a:off x="1062892" y="1099595"/>
              <a:ext cx="0" cy="3374072"/>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59724" y="1099595"/>
              <a:ext cx="253456"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059724" y="4475255"/>
              <a:ext cx="253456"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9" name="Group 33"/>
          <p:cNvGrpSpPr>
            <a:grpSpLocks/>
          </p:cNvGrpSpPr>
          <p:nvPr userDrawn="1"/>
        </p:nvGrpSpPr>
        <p:grpSpPr bwMode="auto">
          <a:xfrm flipH="1">
            <a:off x="6808788" y="1354138"/>
            <a:ext cx="252412" cy="3375025"/>
            <a:chOff x="1059724" y="1099595"/>
            <a:chExt cx="253456" cy="3375660"/>
          </a:xfrm>
        </p:grpSpPr>
        <p:cxnSp>
          <p:nvCxnSpPr>
            <p:cNvPr id="10" name="Straight Connector 9"/>
            <p:cNvCxnSpPr/>
            <p:nvPr/>
          </p:nvCxnSpPr>
          <p:spPr>
            <a:xfrm>
              <a:off x="1062912" y="1099595"/>
              <a:ext cx="0" cy="3374072"/>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059724" y="1099595"/>
              <a:ext cx="253456"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059724" y="4475255"/>
              <a:ext cx="253456"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3" name="Freeform 5"/>
          <p:cNvSpPr>
            <a:spLocks noEditPoints="1"/>
          </p:cNvSpPr>
          <p:nvPr userDrawn="1"/>
        </p:nvSpPr>
        <p:spPr bwMode="auto">
          <a:xfrm>
            <a:off x="3662363" y="1065213"/>
            <a:ext cx="841375" cy="577850"/>
          </a:xfrm>
          <a:custGeom>
            <a:avLst/>
            <a:gdLst>
              <a:gd name="T0" fmla="*/ 0 w 2604"/>
              <a:gd name="T1" fmla="*/ 0 h 1788"/>
              <a:gd name="T2" fmla="*/ 0 w 2604"/>
              <a:gd name="T3" fmla="*/ 2147483646 h 1788"/>
              <a:gd name="T4" fmla="*/ 2147483646 w 2604"/>
              <a:gd name="T5" fmla="*/ 2147483646 h 1788"/>
              <a:gd name="T6" fmla="*/ 2147483646 w 2604"/>
              <a:gd name="T7" fmla="*/ 0 h 1788"/>
              <a:gd name="T8" fmla="*/ 0 w 2604"/>
              <a:gd name="T9" fmla="*/ 0 h 1788"/>
              <a:gd name="T10" fmla="*/ 2147483646 w 2604"/>
              <a:gd name="T11" fmla="*/ 0 h 1788"/>
              <a:gd name="T12" fmla="*/ 2147483646 w 2604"/>
              <a:gd name="T13" fmla="*/ 2147483646 h 1788"/>
              <a:gd name="T14" fmla="*/ 2147483646 w 2604"/>
              <a:gd name="T15" fmla="*/ 2147483646 h 1788"/>
              <a:gd name="T16" fmla="*/ 2147483646 w 2604"/>
              <a:gd name="T17" fmla="*/ 0 h 1788"/>
              <a:gd name="T18" fmla="*/ 2147483646 w 2604"/>
              <a:gd name="T19" fmla="*/ 0 h 17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04" h="1788">
                <a:moveTo>
                  <a:pt x="0" y="0"/>
                </a:moveTo>
                <a:lnTo>
                  <a:pt x="0" y="1788"/>
                </a:lnTo>
                <a:lnTo>
                  <a:pt x="977" y="813"/>
                </a:lnTo>
                <a:lnTo>
                  <a:pt x="977" y="0"/>
                </a:lnTo>
                <a:lnTo>
                  <a:pt x="0" y="0"/>
                </a:lnTo>
                <a:close/>
                <a:moveTo>
                  <a:pt x="1628" y="0"/>
                </a:moveTo>
                <a:lnTo>
                  <a:pt x="1628" y="1788"/>
                </a:lnTo>
                <a:lnTo>
                  <a:pt x="2604" y="813"/>
                </a:lnTo>
                <a:lnTo>
                  <a:pt x="2604" y="0"/>
                </a:lnTo>
                <a:lnTo>
                  <a:pt x="1628"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2" name="Text Placeholder 5"/>
          <p:cNvSpPr>
            <a:spLocks noGrp="1"/>
          </p:cNvSpPr>
          <p:nvPr>
            <p:ph type="body" sz="quarter" idx="46"/>
          </p:nvPr>
        </p:nvSpPr>
        <p:spPr>
          <a:xfrm>
            <a:off x="1357316" y="2288059"/>
            <a:ext cx="5406897" cy="369332"/>
          </a:xfrm>
        </p:spPr>
        <p:txBody>
          <a:bodyPr/>
          <a:lstStyle>
            <a:lvl1pPr marL="0" indent="0">
              <a:buNone/>
              <a:defRPr sz="2000" b="0">
                <a:solidFill>
                  <a:schemeClr val="bg2"/>
                </a:solidFill>
              </a:defRPr>
            </a:lvl1pPr>
          </a:lstStyle>
          <a:p>
            <a:pPr lvl="0"/>
            <a:r>
              <a:rPr lang="en-US" smtClean="0"/>
              <a:t>Click to edit Master text styles</a:t>
            </a:r>
          </a:p>
        </p:txBody>
      </p:sp>
      <p:sp>
        <p:nvSpPr>
          <p:cNvPr id="33" name="Text Placeholder 5"/>
          <p:cNvSpPr>
            <a:spLocks noGrp="1"/>
          </p:cNvSpPr>
          <p:nvPr>
            <p:ph type="body" sz="quarter" idx="47"/>
          </p:nvPr>
        </p:nvSpPr>
        <p:spPr>
          <a:xfrm>
            <a:off x="1357316" y="4270881"/>
            <a:ext cx="5406897" cy="369332"/>
          </a:xfrm>
        </p:spPr>
        <p:txBody>
          <a:bodyPr/>
          <a:lstStyle>
            <a:lvl1pPr marL="0" indent="0" algn="r">
              <a:buNone/>
              <a:defRPr sz="2000" b="0">
                <a:solidFill>
                  <a:schemeClr val="tx2"/>
                </a:solidFill>
              </a:defRPr>
            </a:lvl1pPr>
          </a:lstStyle>
          <a:p>
            <a:pPr lvl="0"/>
            <a:r>
              <a:rPr lang="en-US" smtClean="0"/>
              <a:t>Click to edit Master text styles</a:t>
            </a:r>
          </a:p>
        </p:txBody>
      </p:sp>
      <p:sp>
        <p:nvSpPr>
          <p:cNvPr id="14" name="Date Placeholder 2" hidden="1"/>
          <p:cNvSpPr>
            <a:spLocks noGrp="1"/>
          </p:cNvSpPr>
          <p:nvPr>
            <p:ph type="dt" sz="half" idx="48"/>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15" name="Footer Placeholder 3"/>
          <p:cNvSpPr>
            <a:spLocks noGrp="1"/>
          </p:cNvSpPr>
          <p:nvPr>
            <p:ph type="ftr" sz="quarter" idx="49"/>
          </p:nvPr>
        </p:nvSpPr>
        <p:spPr>
          <a:xfrm>
            <a:off x="900113" y="6432550"/>
            <a:ext cx="1416050" cy="231775"/>
          </a:xfrm>
        </p:spPr>
        <p:txBody>
          <a:bodyPr/>
          <a:lstStyle>
            <a:lvl1pPr>
              <a:defRPr/>
            </a:lvl1pPr>
          </a:lstStyle>
          <a:p>
            <a:pPr>
              <a:defRPr/>
            </a:pPr>
            <a:r>
              <a:rPr lang="en-US"/>
              <a:t>© </a:t>
            </a:r>
            <a:r>
              <a:rPr lang="en-US" smtClean="0"/>
              <a:t>Holding Redlich 2018</a:t>
            </a:r>
            <a:endParaRPr lang="en-US"/>
          </a:p>
        </p:txBody>
      </p:sp>
      <p:sp>
        <p:nvSpPr>
          <p:cNvPr id="16" name="Slide Number Placeholder 4"/>
          <p:cNvSpPr>
            <a:spLocks noGrp="1"/>
          </p:cNvSpPr>
          <p:nvPr>
            <p:ph type="sldNum" sz="quarter" idx="50"/>
          </p:nvPr>
        </p:nvSpPr>
        <p:spPr/>
        <p:txBody>
          <a:bodyPr/>
          <a:lstStyle>
            <a:lvl1pPr>
              <a:defRPr/>
            </a:lvl1pPr>
          </a:lstStyle>
          <a:p>
            <a:pPr>
              <a:defRPr/>
            </a:pPr>
            <a:fld id="{AF20932E-3C06-419B-96D7-AB5560DD7E78}" type="slidenum">
              <a:rPr lang="en-US"/>
              <a:pPr>
                <a:defRPr/>
              </a:pPr>
              <a:t>‹#›</a:t>
            </a:fld>
            <a:endParaRPr lang="en-US"/>
          </a:p>
        </p:txBody>
      </p:sp>
    </p:spTree>
    <p:extLst>
      <p:ext uri="{BB962C8B-B14F-4D97-AF65-F5344CB8AC3E}">
        <p14:creationId xmlns:p14="http://schemas.microsoft.com/office/powerpoint/2010/main" val="36004340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36563" y="577850"/>
            <a:ext cx="11318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title style</a:t>
            </a:r>
          </a:p>
        </p:txBody>
      </p:sp>
      <p:sp>
        <p:nvSpPr>
          <p:cNvPr id="1027" name="Text Placeholder 2"/>
          <p:cNvSpPr>
            <a:spLocks noGrp="1"/>
          </p:cNvSpPr>
          <p:nvPr>
            <p:ph type="body" idx="1"/>
          </p:nvPr>
        </p:nvSpPr>
        <p:spPr bwMode="auto">
          <a:xfrm>
            <a:off x="436563" y="1684338"/>
            <a:ext cx="11318875"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5" name="Footer Placeholder 4"/>
          <p:cNvSpPr>
            <a:spLocks noGrp="1"/>
          </p:cNvSpPr>
          <p:nvPr>
            <p:ph type="ftr" sz="quarter" idx="3"/>
          </p:nvPr>
        </p:nvSpPr>
        <p:spPr>
          <a:xfrm>
            <a:off x="900113" y="6432550"/>
            <a:ext cx="1355725" cy="231775"/>
          </a:xfrm>
          <a:prstGeom prst="rect">
            <a:avLst/>
          </a:prstGeom>
        </p:spPr>
        <p:txBody>
          <a:bodyPr vert="horz" wrap="square" lIns="91440" tIns="45720" rIns="91440" bIns="45720" rtlCol="0" anchor="t" anchorCtr="0">
            <a:spAutoFit/>
          </a:bodyPr>
          <a:lstStyle>
            <a:lvl1pPr algn="l" eaLnBrk="1" fontAlgn="auto" hangingPunct="1">
              <a:spcBef>
                <a:spcPts val="0"/>
              </a:spcBef>
              <a:spcAft>
                <a:spcPts val="0"/>
              </a:spcAft>
              <a:defRPr sz="900">
                <a:solidFill>
                  <a:schemeClr val="accent3"/>
                </a:solidFill>
                <a:latin typeface="+mn-lt"/>
              </a:defRPr>
            </a:lvl1pPr>
          </a:lstStyle>
          <a:p>
            <a:pPr>
              <a:defRPr/>
            </a:pPr>
            <a:endParaRPr lang="en-US"/>
          </a:p>
        </p:txBody>
      </p:sp>
      <p:sp>
        <p:nvSpPr>
          <p:cNvPr id="6" name="Slide Number Placeholder 5"/>
          <p:cNvSpPr>
            <a:spLocks noGrp="1"/>
          </p:cNvSpPr>
          <p:nvPr>
            <p:ph type="sldNum" sz="quarter" idx="4"/>
          </p:nvPr>
        </p:nvSpPr>
        <p:spPr>
          <a:xfrm>
            <a:off x="436563" y="6432550"/>
            <a:ext cx="398462" cy="231775"/>
          </a:xfrm>
          <a:prstGeom prst="rect">
            <a:avLst/>
          </a:prstGeom>
        </p:spPr>
        <p:txBody>
          <a:bodyPr vert="horz" wrap="square" lIns="91440" tIns="45720" rIns="91440" bIns="45720" rtlCol="0" anchor="t" anchorCtr="0">
            <a:spAutoFit/>
          </a:bodyPr>
          <a:lstStyle>
            <a:lvl1pPr algn="l" eaLnBrk="1" fontAlgn="auto" hangingPunct="1">
              <a:spcBef>
                <a:spcPts val="0"/>
              </a:spcBef>
              <a:spcAft>
                <a:spcPts val="0"/>
              </a:spcAft>
              <a:defRPr sz="900">
                <a:solidFill>
                  <a:schemeClr val="accent3"/>
                </a:solidFill>
                <a:latin typeface="+mn-lt"/>
              </a:defRPr>
            </a:lvl1pPr>
          </a:lstStyle>
          <a:p>
            <a:pPr>
              <a:defRPr/>
            </a:pPr>
            <a:fld id="{D68B7D6D-FC1C-4497-8660-AA473765D905}" type="slidenum">
              <a:rPr lang="en-US"/>
              <a:pPr>
                <a:defRPr/>
              </a:pPr>
              <a:t>‹#›</a:t>
            </a:fld>
            <a:endParaRPr lang="en-US" dirty="0"/>
          </a:p>
        </p:txBody>
      </p:sp>
      <p:grpSp>
        <p:nvGrpSpPr>
          <p:cNvPr id="1030" name="Group 7"/>
          <p:cNvGrpSpPr>
            <a:grpSpLocks noChangeAspect="1"/>
          </p:cNvGrpSpPr>
          <p:nvPr userDrawn="1"/>
        </p:nvGrpSpPr>
        <p:grpSpPr bwMode="auto">
          <a:xfrm>
            <a:off x="9847263" y="6486525"/>
            <a:ext cx="1908175" cy="207963"/>
            <a:chOff x="2667" y="2033"/>
            <a:chExt cx="2348" cy="256"/>
          </a:xfrm>
        </p:grpSpPr>
        <p:sp>
          <p:nvSpPr>
            <p:cNvPr id="1032" name="Freeform 8"/>
            <p:cNvSpPr>
              <a:spLocks noEditPoints="1"/>
            </p:cNvSpPr>
            <p:nvPr/>
          </p:nvSpPr>
          <p:spPr bwMode="auto">
            <a:xfrm>
              <a:off x="3154" y="2090"/>
              <a:ext cx="154" cy="154"/>
            </a:xfrm>
            <a:custGeom>
              <a:avLst/>
              <a:gdLst>
                <a:gd name="T0" fmla="*/ 0 w 113"/>
                <a:gd name="T1" fmla="*/ 201 h 112"/>
                <a:gd name="T2" fmla="*/ 0 w 113"/>
                <a:gd name="T3" fmla="*/ 201 h 112"/>
                <a:gd name="T4" fmla="*/ 196 w 113"/>
                <a:gd name="T5" fmla="*/ 0 h 112"/>
                <a:gd name="T6" fmla="*/ 390 w 113"/>
                <a:gd name="T7" fmla="*/ 201 h 112"/>
                <a:gd name="T8" fmla="*/ 390 w 113"/>
                <a:gd name="T9" fmla="*/ 201 h 112"/>
                <a:gd name="T10" fmla="*/ 196 w 113"/>
                <a:gd name="T11" fmla="*/ 402 h 112"/>
                <a:gd name="T12" fmla="*/ 0 w 113"/>
                <a:gd name="T13" fmla="*/ 201 h 112"/>
                <a:gd name="T14" fmla="*/ 322 w 113"/>
                <a:gd name="T15" fmla="*/ 201 h 112"/>
                <a:gd name="T16" fmla="*/ 322 w 113"/>
                <a:gd name="T17" fmla="*/ 201 h 112"/>
                <a:gd name="T18" fmla="*/ 196 w 113"/>
                <a:gd name="T19" fmla="*/ 65 h 112"/>
                <a:gd name="T20" fmla="*/ 68 w 113"/>
                <a:gd name="T21" fmla="*/ 201 h 112"/>
                <a:gd name="T22" fmla="*/ 68 w 113"/>
                <a:gd name="T23" fmla="*/ 201 h 112"/>
                <a:gd name="T24" fmla="*/ 196 w 113"/>
                <a:gd name="T25" fmla="*/ 334 h 112"/>
                <a:gd name="T26" fmla="*/ 322 w 113"/>
                <a:gd name="T27" fmla="*/ 201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3" h="112">
                  <a:moveTo>
                    <a:pt x="0" y="56"/>
                  </a:moveTo>
                  <a:cubicBezTo>
                    <a:pt x="0" y="56"/>
                    <a:pt x="0" y="56"/>
                    <a:pt x="0" y="56"/>
                  </a:cubicBezTo>
                  <a:cubicBezTo>
                    <a:pt x="0" y="26"/>
                    <a:pt x="24" y="0"/>
                    <a:pt x="57" y="0"/>
                  </a:cubicBezTo>
                  <a:cubicBezTo>
                    <a:pt x="90" y="0"/>
                    <a:pt x="113" y="25"/>
                    <a:pt x="113" y="56"/>
                  </a:cubicBezTo>
                  <a:cubicBezTo>
                    <a:pt x="113" y="56"/>
                    <a:pt x="113" y="56"/>
                    <a:pt x="113" y="56"/>
                  </a:cubicBezTo>
                  <a:cubicBezTo>
                    <a:pt x="113" y="86"/>
                    <a:pt x="90" y="112"/>
                    <a:pt x="57" y="112"/>
                  </a:cubicBezTo>
                  <a:cubicBezTo>
                    <a:pt x="23" y="112"/>
                    <a:pt x="0" y="87"/>
                    <a:pt x="0" y="56"/>
                  </a:cubicBezTo>
                  <a:moveTo>
                    <a:pt x="93" y="56"/>
                  </a:moveTo>
                  <a:cubicBezTo>
                    <a:pt x="93" y="56"/>
                    <a:pt x="93" y="56"/>
                    <a:pt x="93" y="56"/>
                  </a:cubicBezTo>
                  <a:cubicBezTo>
                    <a:pt x="93" y="35"/>
                    <a:pt x="78" y="18"/>
                    <a:pt x="57" y="18"/>
                  </a:cubicBezTo>
                  <a:cubicBezTo>
                    <a:pt x="35" y="18"/>
                    <a:pt x="20" y="35"/>
                    <a:pt x="20" y="56"/>
                  </a:cubicBezTo>
                  <a:cubicBezTo>
                    <a:pt x="20" y="56"/>
                    <a:pt x="20" y="56"/>
                    <a:pt x="20" y="56"/>
                  </a:cubicBezTo>
                  <a:cubicBezTo>
                    <a:pt x="20" y="77"/>
                    <a:pt x="35" y="94"/>
                    <a:pt x="57" y="94"/>
                  </a:cubicBezTo>
                  <a:cubicBezTo>
                    <a:pt x="78" y="94"/>
                    <a:pt x="93" y="77"/>
                    <a:pt x="93" y="56"/>
                  </a:cubicBezTo>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33" name="Freeform 9"/>
            <p:cNvSpPr>
              <a:spLocks noEditPoints="1"/>
            </p:cNvSpPr>
            <p:nvPr/>
          </p:nvSpPr>
          <p:spPr bwMode="auto">
            <a:xfrm>
              <a:off x="3468" y="2093"/>
              <a:ext cx="133" cy="148"/>
            </a:xfrm>
            <a:custGeom>
              <a:avLst/>
              <a:gdLst>
                <a:gd name="T0" fmla="*/ 0 w 98"/>
                <a:gd name="T1" fmla="*/ 0 h 108"/>
                <a:gd name="T2" fmla="*/ 140 w 98"/>
                <a:gd name="T3" fmla="*/ 0 h 108"/>
                <a:gd name="T4" fmla="*/ 334 w 98"/>
                <a:gd name="T5" fmla="*/ 189 h 108"/>
                <a:gd name="T6" fmla="*/ 334 w 98"/>
                <a:gd name="T7" fmla="*/ 189 h 108"/>
                <a:gd name="T8" fmla="*/ 140 w 98"/>
                <a:gd name="T9" fmla="*/ 381 h 108"/>
                <a:gd name="T10" fmla="*/ 0 w 98"/>
                <a:gd name="T11" fmla="*/ 381 h 108"/>
                <a:gd name="T12" fmla="*/ 0 w 98"/>
                <a:gd name="T13" fmla="*/ 0 h 108"/>
                <a:gd name="T14" fmla="*/ 140 w 98"/>
                <a:gd name="T15" fmla="*/ 321 h 108"/>
                <a:gd name="T16" fmla="*/ 265 w 98"/>
                <a:gd name="T17" fmla="*/ 189 h 108"/>
                <a:gd name="T18" fmla="*/ 265 w 98"/>
                <a:gd name="T19" fmla="*/ 189 h 108"/>
                <a:gd name="T20" fmla="*/ 140 w 98"/>
                <a:gd name="T21" fmla="*/ 60 h 108"/>
                <a:gd name="T22" fmla="*/ 65 w 98"/>
                <a:gd name="T23" fmla="*/ 60 h 108"/>
                <a:gd name="T24" fmla="*/ 65 w 98"/>
                <a:gd name="T25" fmla="*/ 321 h 108"/>
                <a:gd name="T26" fmla="*/ 140 w 98"/>
                <a:gd name="T27" fmla="*/ 321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8" h="108">
                  <a:moveTo>
                    <a:pt x="0" y="0"/>
                  </a:moveTo>
                  <a:cubicBezTo>
                    <a:pt x="41" y="0"/>
                    <a:pt x="41" y="0"/>
                    <a:pt x="41" y="0"/>
                  </a:cubicBezTo>
                  <a:cubicBezTo>
                    <a:pt x="74" y="0"/>
                    <a:pt x="98" y="23"/>
                    <a:pt x="98" y="54"/>
                  </a:cubicBezTo>
                  <a:cubicBezTo>
                    <a:pt x="98" y="54"/>
                    <a:pt x="98" y="54"/>
                    <a:pt x="98" y="54"/>
                  </a:cubicBezTo>
                  <a:cubicBezTo>
                    <a:pt x="98" y="84"/>
                    <a:pt x="74" y="108"/>
                    <a:pt x="41" y="108"/>
                  </a:cubicBezTo>
                  <a:cubicBezTo>
                    <a:pt x="0" y="108"/>
                    <a:pt x="0" y="108"/>
                    <a:pt x="0" y="108"/>
                  </a:cubicBezTo>
                  <a:lnTo>
                    <a:pt x="0" y="0"/>
                  </a:lnTo>
                  <a:close/>
                  <a:moveTo>
                    <a:pt x="41" y="91"/>
                  </a:moveTo>
                  <a:cubicBezTo>
                    <a:pt x="63" y="91"/>
                    <a:pt x="78" y="75"/>
                    <a:pt x="78" y="54"/>
                  </a:cubicBezTo>
                  <a:cubicBezTo>
                    <a:pt x="78" y="54"/>
                    <a:pt x="78" y="54"/>
                    <a:pt x="78" y="54"/>
                  </a:cubicBezTo>
                  <a:cubicBezTo>
                    <a:pt x="78" y="33"/>
                    <a:pt x="63" y="17"/>
                    <a:pt x="41" y="17"/>
                  </a:cubicBezTo>
                  <a:cubicBezTo>
                    <a:pt x="19" y="17"/>
                    <a:pt x="19" y="17"/>
                    <a:pt x="19" y="17"/>
                  </a:cubicBezTo>
                  <a:cubicBezTo>
                    <a:pt x="19" y="91"/>
                    <a:pt x="19" y="91"/>
                    <a:pt x="19" y="91"/>
                  </a:cubicBezTo>
                  <a:lnTo>
                    <a:pt x="41" y="91"/>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34" name="Rectangle 10"/>
            <p:cNvSpPr>
              <a:spLocks noChangeArrowheads="1"/>
            </p:cNvSpPr>
            <p:nvPr/>
          </p:nvSpPr>
          <p:spPr bwMode="auto">
            <a:xfrm>
              <a:off x="3634" y="2094"/>
              <a:ext cx="25" cy="147"/>
            </a:xfrm>
            <a:prstGeom prst="rect">
              <a:avLst/>
            </a:prstGeom>
            <a:solidFill>
              <a:srgbClr val="5159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mtClean="0"/>
            </a:p>
          </p:txBody>
        </p:sp>
        <p:sp>
          <p:nvSpPr>
            <p:cNvPr id="1035" name="Freeform 11"/>
            <p:cNvSpPr>
              <a:spLocks/>
            </p:cNvSpPr>
            <p:nvPr/>
          </p:nvSpPr>
          <p:spPr bwMode="auto">
            <a:xfrm>
              <a:off x="3698" y="2093"/>
              <a:ext cx="128" cy="148"/>
            </a:xfrm>
            <a:custGeom>
              <a:avLst/>
              <a:gdLst>
                <a:gd name="T0" fmla="*/ 0 w 128"/>
                <a:gd name="T1" fmla="*/ 0 h 148"/>
                <a:gd name="T2" fmla="*/ 23 w 128"/>
                <a:gd name="T3" fmla="*/ 0 h 148"/>
                <a:gd name="T4" fmla="*/ 102 w 128"/>
                <a:gd name="T5" fmla="*/ 103 h 148"/>
                <a:gd name="T6" fmla="*/ 102 w 128"/>
                <a:gd name="T7" fmla="*/ 0 h 148"/>
                <a:gd name="T8" fmla="*/ 128 w 128"/>
                <a:gd name="T9" fmla="*/ 0 h 148"/>
                <a:gd name="T10" fmla="*/ 128 w 128"/>
                <a:gd name="T11" fmla="*/ 148 h 148"/>
                <a:gd name="T12" fmla="*/ 106 w 128"/>
                <a:gd name="T13" fmla="*/ 148 h 148"/>
                <a:gd name="T14" fmla="*/ 25 w 128"/>
                <a:gd name="T15" fmla="*/ 42 h 148"/>
                <a:gd name="T16" fmla="*/ 25 w 128"/>
                <a:gd name="T17" fmla="*/ 148 h 148"/>
                <a:gd name="T18" fmla="*/ 0 w 128"/>
                <a:gd name="T19" fmla="*/ 148 h 148"/>
                <a:gd name="T20" fmla="*/ 0 w 128"/>
                <a:gd name="T21" fmla="*/ 0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8" h="148">
                  <a:moveTo>
                    <a:pt x="0" y="0"/>
                  </a:moveTo>
                  <a:lnTo>
                    <a:pt x="23" y="0"/>
                  </a:lnTo>
                  <a:lnTo>
                    <a:pt x="102" y="103"/>
                  </a:lnTo>
                  <a:lnTo>
                    <a:pt x="102" y="0"/>
                  </a:lnTo>
                  <a:lnTo>
                    <a:pt x="128" y="0"/>
                  </a:lnTo>
                  <a:lnTo>
                    <a:pt x="128" y="148"/>
                  </a:lnTo>
                  <a:lnTo>
                    <a:pt x="106" y="148"/>
                  </a:lnTo>
                  <a:lnTo>
                    <a:pt x="25" y="42"/>
                  </a:lnTo>
                  <a:lnTo>
                    <a:pt x="25" y="148"/>
                  </a:lnTo>
                  <a:lnTo>
                    <a:pt x="0" y="148"/>
                  </a:lnTo>
                  <a:lnTo>
                    <a:pt x="0"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36" name="Freeform 12"/>
            <p:cNvSpPr>
              <a:spLocks noEditPoints="1"/>
            </p:cNvSpPr>
            <p:nvPr/>
          </p:nvSpPr>
          <p:spPr bwMode="auto">
            <a:xfrm>
              <a:off x="4381" y="2093"/>
              <a:ext cx="131" cy="148"/>
            </a:xfrm>
            <a:custGeom>
              <a:avLst/>
              <a:gdLst>
                <a:gd name="T0" fmla="*/ 0 w 97"/>
                <a:gd name="T1" fmla="*/ 0 h 108"/>
                <a:gd name="T2" fmla="*/ 134 w 97"/>
                <a:gd name="T3" fmla="*/ 0 h 108"/>
                <a:gd name="T4" fmla="*/ 323 w 97"/>
                <a:gd name="T5" fmla="*/ 189 h 108"/>
                <a:gd name="T6" fmla="*/ 323 w 97"/>
                <a:gd name="T7" fmla="*/ 189 h 108"/>
                <a:gd name="T8" fmla="*/ 134 w 97"/>
                <a:gd name="T9" fmla="*/ 381 h 108"/>
                <a:gd name="T10" fmla="*/ 0 w 97"/>
                <a:gd name="T11" fmla="*/ 381 h 108"/>
                <a:gd name="T12" fmla="*/ 0 w 97"/>
                <a:gd name="T13" fmla="*/ 0 h 108"/>
                <a:gd name="T14" fmla="*/ 134 w 97"/>
                <a:gd name="T15" fmla="*/ 321 h 108"/>
                <a:gd name="T16" fmla="*/ 259 w 97"/>
                <a:gd name="T17" fmla="*/ 189 h 108"/>
                <a:gd name="T18" fmla="*/ 259 w 97"/>
                <a:gd name="T19" fmla="*/ 189 h 108"/>
                <a:gd name="T20" fmla="*/ 134 w 97"/>
                <a:gd name="T21" fmla="*/ 60 h 108"/>
                <a:gd name="T22" fmla="*/ 63 w 97"/>
                <a:gd name="T23" fmla="*/ 60 h 108"/>
                <a:gd name="T24" fmla="*/ 63 w 97"/>
                <a:gd name="T25" fmla="*/ 321 h 108"/>
                <a:gd name="T26" fmla="*/ 134 w 97"/>
                <a:gd name="T27" fmla="*/ 321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7" h="108">
                  <a:moveTo>
                    <a:pt x="0" y="0"/>
                  </a:moveTo>
                  <a:cubicBezTo>
                    <a:pt x="40" y="0"/>
                    <a:pt x="40" y="0"/>
                    <a:pt x="40" y="0"/>
                  </a:cubicBezTo>
                  <a:cubicBezTo>
                    <a:pt x="74" y="0"/>
                    <a:pt x="97" y="23"/>
                    <a:pt x="97" y="54"/>
                  </a:cubicBezTo>
                  <a:cubicBezTo>
                    <a:pt x="97" y="54"/>
                    <a:pt x="97" y="54"/>
                    <a:pt x="97" y="54"/>
                  </a:cubicBezTo>
                  <a:cubicBezTo>
                    <a:pt x="97" y="84"/>
                    <a:pt x="74" y="108"/>
                    <a:pt x="40" y="108"/>
                  </a:cubicBezTo>
                  <a:cubicBezTo>
                    <a:pt x="0" y="108"/>
                    <a:pt x="0" y="108"/>
                    <a:pt x="0" y="108"/>
                  </a:cubicBezTo>
                  <a:lnTo>
                    <a:pt x="0" y="0"/>
                  </a:lnTo>
                  <a:close/>
                  <a:moveTo>
                    <a:pt x="40" y="91"/>
                  </a:moveTo>
                  <a:cubicBezTo>
                    <a:pt x="63" y="91"/>
                    <a:pt x="78" y="75"/>
                    <a:pt x="78" y="54"/>
                  </a:cubicBezTo>
                  <a:cubicBezTo>
                    <a:pt x="78" y="54"/>
                    <a:pt x="78" y="54"/>
                    <a:pt x="78" y="54"/>
                  </a:cubicBezTo>
                  <a:cubicBezTo>
                    <a:pt x="78" y="33"/>
                    <a:pt x="63" y="17"/>
                    <a:pt x="40" y="17"/>
                  </a:cubicBezTo>
                  <a:cubicBezTo>
                    <a:pt x="19" y="17"/>
                    <a:pt x="19" y="17"/>
                    <a:pt x="19" y="17"/>
                  </a:cubicBezTo>
                  <a:cubicBezTo>
                    <a:pt x="19" y="91"/>
                    <a:pt x="19" y="91"/>
                    <a:pt x="19" y="91"/>
                  </a:cubicBezTo>
                  <a:lnTo>
                    <a:pt x="40" y="91"/>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37" name="Rectangle 13"/>
            <p:cNvSpPr>
              <a:spLocks noChangeArrowheads="1"/>
            </p:cNvSpPr>
            <p:nvPr/>
          </p:nvSpPr>
          <p:spPr bwMode="auto">
            <a:xfrm>
              <a:off x="4675" y="2094"/>
              <a:ext cx="25" cy="147"/>
            </a:xfrm>
            <a:prstGeom prst="rect">
              <a:avLst/>
            </a:prstGeom>
            <a:solidFill>
              <a:srgbClr val="5159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mtClean="0"/>
            </a:p>
          </p:txBody>
        </p:sp>
        <p:sp>
          <p:nvSpPr>
            <p:cNvPr id="1038" name="Freeform 14"/>
            <p:cNvSpPr>
              <a:spLocks/>
            </p:cNvSpPr>
            <p:nvPr/>
          </p:nvSpPr>
          <p:spPr bwMode="auto">
            <a:xfrm>
              <a:off x="4733" y="2090"/>
              <a:ext cx="133" cy="154"/>
            </a:xfrm>
            <a:custGeom>
              <a:avLst/>
              <a:gdLst>
                <a:gd name="T0" fmla="*/ 0 w 98"/>
                <a:gd name="T1" fmla="*/ 201 h 112"/>
                <a:gd name="T2" fmla="*/ 0 w 98"/>
                <a:gd name="T3" fmla="*/ 201 h 112"/>
                <a:gd name="T4" fmla="*/ 187 w 98"/>
                <a:gd name="T5" fmla="*/ 0 h 112"/>
                <a:gd name="T6" fmla="*/ 334 w 98"/>
                <a:gd name="T7" fmla="*/ 61 h 112"/>
                <a:gd name="T8" fmla="*/ 293 w 98"/>
                <a:gd name="T9" fmla="*/ 111 h 112"/>
                <a:gd name="T10" fmla="*/ 187 w 98"/>
                <a:gd name="T11" fmla="*/ 65 h 112"/>
                <a:gd name="T12" fmla="*/ 68 w 98"/>
                <a:gd name="T13" fmla="*/ 201 h 112"/>
                <a:gd name="T14" fmla="*/ 68 w 98"/>
                <a:gd name="T15" fmla="*/ 201 h 112"/>
                <a:gd name="T16" fmla="*/ 187 w 98"/>
                <a:gd name="T17" fmla="*/ 334 h 112"/>
                <a:gd name="T18" fmla="*/ 293 w 98"/>
                <a:gd name="T19" fmla="*/ 286 h 112"/>
                <a:gd name="T20" fmla="*/ 334 w 98"/>
                <a:gd name="T21" fmla="*/ 333 h 112"/>
                <a:gd name="T22" fmla="*/ 187 w 98"/>
                <a:gd name="T23" fmla="*/ 402 h 112"/>
                <a:gd name="T24" fmla="*/ 0 w 98"/>
                <a:gd name="T25" fmla="*/ 201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8" h="112">
                  <a:moveTo>
                    <a:pt x="0" y="56"/>
                  </a:moveTo>
                  <a:cubicBezTo>
                    <a:pt x="0" y="56"/>
                    <a:pt x="0" y="56"/>
                    <a:pt x="0" y="56"/>
                  </a:cubicBezTo>
                  <a:cubicBezTo>
                    <a:pt x="0" y="25"/>
                    <a:pt x="23" y="0"/>
                    <a:pt x="55" y="0"/>
                  </a:cubicBezTo>
                  <a:cubicBezTo>
                    <a:pt x="75" y="0"/>
                    <a:pt x="87" y="7"/>
                    <a:pt x="98" y="17"/>
                  </a:cubicBezTo>
                  <a:cubicBezTo>
                    <a:pt x="86" y="31"/>
                    <a:pt x="86" y="31"/>
                    <a:pt x="86" y="31"/>
                  </a:cubicBezTo>
                  <a:cubicBezTo>
                    <a:pt x="77" y="23"/>
                    <a:pt x="68" y="18"/>
                    <a:pt x="55" y="18"/>
                  </a:cubicBezTo>
                  <a:cubicBezTo>
                    <a:pt x="35" y="18"/>
                    <a:pt x="20" y="35"/>
                    <a:pt x="20" y="56"/>
                  </a:cubicBezTo>
                  <a:cubicBezTo>
                    <a:pt x="20" y="56"/>
                    <a:pt x="20" y="56"/>
                    <a:pt x="20" y="56"/>
                  </a:cubicBezTo>
                  <a:cubicBezTo>
                    <a:pt x="20" y="77"/>
                    <a:pt x="35" y="94"/>
                    <a:pt x="55" y="94"/>
                  </a:cubicBezTo>
                  <a:cubicBezTo>
                    <a:pt x="69" y="94"/>
                    <a:pt x="77" y="89"/>
                    <a:pt x="86" y="80"/>
                  </a:cubicBezTo>
                  <a:cubicBezTo>
                    <a:pt x="98" y="93"/>
                    <a:pt x="98" y="93"/>
                    <a:pt x="98" y="93"/>
                  </a:cubicBezTo>
                  <a:cubicBezTo>
                    <a:pt x="87" y="104"/>
                    <a:pt x="75" y="112"/>
                    <a:pt x="55" y="112"/>
                  </a:cubicBezTo>
                  <a:cubicBezTo>
                    <a:pt x="23" y="112"/>
                    <a:pt x="0" y="87"/>
                    <a:pt x="0" y="56"/>
                  </a:cubicBezTo>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39" name="Freeform 15"/>
            <p:cNvSpPr>
              <a:spLocks/>
            </p:cNvSpPr>
            <p:nvPr/>
          </p:nvSpPr>
          <p:spPr bwMode="auto">
            <a:xfrm>
              <a:off x="3002" y="2093"/>
              <a:ext cx="26" cy="148"/>
            </a:xfrm>
            <a:custGeom>
              <a:avLst/>
              <a:gdLst>
                <a:gd name="T0" fmla="*/ 26 w 26"/>
                <a:gd name="T1" fmla="*/ 88 h 148"/>
                <a:gd name="T2" fmla="*/ 26 w 26"/>
                <a:gd name="T3" fmla="*/ 57 h 148"/>
                <a:gd name="T4" fmla="*/ 26 w 26"/>
                <a:gd name="T5" fmla="*/ 57 h 148"/>
                <a:gd name="T6" fmla="*/ 26 w 26"/>
                <a:gd name="T7" fmla="*/ 0 h 148"/>
                <a:gd name="T8" fmla="*/ 0 w 26"/>
                <a:gd name="T9" fmla="*/ 0 h 148"/>
                <a:gd name="T10" fmla="*/ 0 w 26"/>
                <a:gd name="T11" fmla="*/ 148 h 148"/>
                <a:gd name="T12" fmla="*/ 26 w 26"/>
                <a:gd name="T13" fmla="*/ 148 h 148"/>
                <a:gd name="T14" fmla="*/ 26 w 26"/>
                <a:gd name="T15" fmla="*/ 88 h 148"/>
                <a:gd name="T16" fmla="*/ 26 w 26"/>
                <a:gd name="T17" fmla="*/ 88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48">
                  <a:moveTo>
                    <a:pt x="26" y="88"/>
                  </a:moveTo>
                  <a:lnTo>
                    <a:pt x="26" y="57"/>
                  </a:lnTo>
                  <a:lnTo>
                    <a:pt x="26" y="0"/>
                  </a:lnTo>
                  <a:lnTo>
                    <a:pt x="0" y="0"/>
                  </a:lnTo>
                  <a:lnTo>
                    <a:pt x="0" y="148"/>
                  </a:lnTo>
                  <a:lnTo>
                    <a:pt x="26" y="148"/>
                  </a:lnTo>
                  <a:lnTo>
                    <a:pt x="26" y="88"/>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40" name="Freeform 16"/>
            <p:cNvSpPr>
              <a:spLocks/>
            </p:cNvSpPr>
            <p:nvPr/>
          </p:nvSpPr>
          <p:spPr bwMode="auto">
            <a:xfrm>
              <a:off x="3030" y="2093"/>
              <a:ext cx="93" cy="148"/>
            </a:xfrm>
            <a:custGeom>
              <a:avLst/>
              <a:gdLst>
                <a:gd name="T0" fmla="*/ 67 w 93"/>
                <a:gd name="T1" fmla="*/ 0 h 148"/>
                <a:gd name="T2" fmla="*/ 67 w 93"/>
                <a:gd name="T3" fmla="*/ 62 h 148"/>
                <a:gd name="T4" fmla="*/ 17 w 93"/>
                <a:gd name="T5" fmla="*/ 62 h 148"/>
                <a:gd name="T6" fmla="*/ 0 w 93"/>
                <a:gd name="T7" fmla="*/ 86 h 148"/>
                <a:gd name="T8" fmla="*/ 67 w 93"/>
                <a:gd name="T9" fmla="*/ 86 h 148"/>
                <a:gd name="T10" fmla="*/ 67 w 93"/>
                <a:gd name="T11" fmla="*/ 148 h 148"/>
                <a:gd name="T12" fmla="*/ 93 w 93"/>
                <a:gd name="T13" fmla="*/ 148 h 148"/>
                <a:gd name="T14" fmla="*/ 93 w 93"/>
                <a:gd name="T15" fmla="*/ 0 h 148"/>
                <a:gd name="T16" fmla="*/ 67 w 93"/>
                <a:gd name="T17" fmla="*/ 0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148">
                  <a:moveTo>
                    <a:pt x="67" y="0"/>
                  </a:moveTo>
                  <a:lnTo>
                    <a:pt x="67" y="62"/>
                  </a:lnTo>
                  <a:lnTo>
                    <a:pt x="17" y="62"/>
                  </a:lnTo>
                  <a:lnTo>
                    <a:pt x="0" y="86"/>
                  </a:lnTo>
                  <a:lnTo>
                    <a:pt x="67" y="86"/>
                  </a:lnTo>
                  <a:lnTo>
                    <a:pt x="67" y="148"/>
                  </a:lnTo>
                  <a:lnTo>
                    <a:pt x="93" y="148"/>
                  </a:lnTo>
                  <a:lnTo>
                    <a:pt x="93" y="0"/>
                  </a:lnTo>
                  <a:lnTo>
                    <a:pt x="67"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41" name="Freeform 17"/>
            <p:cNvSpPr>
              <a:spLocks/>
            </p:cNvSpPr>
            <p:nvPr/>
          </p:nvSpPr>
          <p:spPr bwMode="auto">
            <a:xfrm>
              <a:off x="4543" y="2093"/>
              <a:ext cx="103" cy="148"/>
            </a:xfrm>
            <a:custGeom>
              <a:avLst/>
              <a:gdLst>
                <a:gd name="T0" fmla="*/ 103 w 103"/>
                <a:gd name="T1" fmla="*/ 125 h 148"/>
                <a:gd name="T2" fmla="*/ 26 w 103"/>
                <a:gd name="T3" fmla="*/ 125 h 148"/>
                <a:gd name="T4" fmla="*/ 26 w 103"/>
                <a:gd name="T5" fmla="*/ 0 h 148"/>
                <a:gd name="T6" fmla="*/ 0 w 103"/>
                <a:gd name="T7" fmla="*/ 0 h 148"/>
                <a:gd name="T8" fmla="*/ 0 w 103"/>
                <a:gd name="T9" fmla="*/ 148 h 148"/>
                <a:gd name="T10" fmla="*/ 86 w 103"/>
                <a:gd name="T11" fmla="*/ 148 h 148"/>
                <a:gd name="T12" fmla="*/ 103 w 103"/>
                <a:gd name="T13" fmla="*/ 125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148">
                  <a:moveTo>
                    <a:pt x="103" y="125"/>
                  </a:moveTo>
                  <a:lnTo>
                    <a:pt x="26" y="125"/>
                  </a:lnTo>
                  <a:lnTo>
                    <a:pt x="26" y="0"/>
                  </a:lnTo>
                  <a:lnTo>
                    <a:pt x="0" y="0"/>
                  </a:lnTo>
                  <a:lnTo>
                    <a:pt x="0" y="148"/>
                  </a:lnTo>
                  <a:lnTo>
                    <a:pt x="86" y="148"/>
                  </a:lnTo>
                  <a:lnTo>
                    <a:pt x="103" y="12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42" name="Freeform 18"/>
            <p:cNvSpPr>
              <a:spLocks/>
            </p:cNvSpPr>
            <p:nvPr/>
          </p:nvSpPr>
          <p:spPr bwMode="auto">
            <a:xfrm>
              <a:off x="3339" y="2093"/>
              <a:ext cx="102" cy="148"/>
            </a:xfrm>
            <a:custGeom>
              <a:avLst/>
              <a:gdLst>
                <a:gd name="T0" fmla="*/ 102 w 102"/>
                <a:gd name="T1" fmla="*/ 125 h 148"/>
                <a:gd name="T2" fmla="*/ 26 w 102"/>
                <a:gd name="T3" fmla="*/ 125 h 148"/>
                <a:gd name="T4" fmla="*/ 26 w 102"/>
                <a:gd name="T5" fmla="*/ 0 h 148"/>
                <a:gd name="T6" fmla="*/ 0 w 102"/>
                <a:gd name="T7" fmla="*/ 0 h 148"/>
                <a:gd name="T8" fmla="*/ 0 w 102"/>
                <a:gd name="T9" fmla="*/ 148 h 148"/>
                <a:gd name="T10" fmla="*/ 84 w 102"/>
                <a:gd name="T11" fmla="*/ 148 h 148"/>
                <a:gd name="T12" fmla="*/ 102 w 102"/>
                <a:gd name="T13" fmla="*/ 125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148">
                  <a:moveTo>
                    <a:pt x="102" y="125"/>
                  </a:moveTo>
                  <a:lnTo>
                    <a:pt x="26" y="125"/>
                  </a:lnTo>
                  <a:lnTo>
                    <a:pt x="26" y="0"/>
                  </a:lnTo>
                  <a:lnTo>
                    <a:pt x="0" y="0"/>
                  </a:lnTo>
                  <a:lnTo>
                    <a:pt x="0" y="148"/>
                  </a:lnTo>
                  <a:lnTo>
                    <a:pt x="84" y="148"/>
                  </a:lnTo>
                  <a:lnTo>
                    <a:pt x="102" y="12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43" name="Freeform 19"/>
            <p:cNvSpPr>
              <a:spLocks/>
            </p:cNvSpPr>
            <p:nvPr/>
          </p:nvSpPr>
          <p:spPr bwMode="auto">
            <a:xfrm>
              <a:off x="4241" y="2093"/>
              <a:ext cx="108" cy="148"/>
            </a:xfrm>
            <a:custGeom>
              <a:avLst/>
              <a:gdLst>
                <a:gd name="T0" fmla="*/ 26 w 108"/>
                <a:gd name="T1" fmla="*/ 125 h 148"/>
                <a:gd name="T2" fmla="*/ 26 w 108"/>
                <a:gd name="T3" fmla="*/ 85 h 148"/>
                <a:gd name="T4" fmla="*/ 81 w 108"/>
                <a:gd name="T5" fmla="*/ 85 h 148"/>
                <a:gd name="T6" fmla="*/ 99 w 108"/>
                <a:gd name="T7" fmla="*/ 62 h 148"/>
                <a:gd name="T8" fmla="*/ 99 w 108"/>
                <a:gd name="T9" fmla="*/ 62 h 148"/>
                <a:gd name="T10" fmla="*/ 26 w 108"/>
                <a:gd name="T11" fmla="*/ 62 h 148"/>
                <a:gd name="T12" fmla="*/ 26 w 108"/>
                <a:gd name="T13" fmla="*/ 23 h 148"/>
                <a:gd name="T14" fmla="*/ 108 w 108"/>
                <a:gd name="T15" fmla="*/ 23 h 148"/>
                <a:gd name="T16" fmla="*/ 108 w 108"/>
                <a:gd name="T17" fmla="*/ 0 h 148"/>
                <a:gd name="T18" fmla="*/ 0 w 108"/>
                <a:gd name="T19" fmla="*/ 0 h 148"/>
                <a:gd name="T20" fmla="*/ 0 w 108"/>
                <a:gd name="T21" fmla="*/ 148 h 148"/>
                <a:gd name="T22" fmla="*/ 108 w 108"/>
                <a:gd name="T23" fmla="*/ 148 h 148"/>
                <a:gd name="T24" fmla="*/ 108 w 108"/>
                <a:gd name="T25" fmla="*/ 125 h 148"/>
                <a:gd name="T26" fmla="*/ 26 w 108"/>
                <a:gd name="T27" fmla="*/ 125 h 1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8" h="148">
                  <a:moveTo>
                    <a:pt x="26" y="125"/>
                  </a:moveTo>
                  <a:lnTo>
                    <a:pt x="26" y="85"/>
                  </a:lnTo>
                  <a:lnTo>
                    <a:pt x="81" y="85"/>
                  </a:lnTo>
                  <a:lnTo>
                    <a:pt x="99" y="62"/>
                  </a:lnTo>
                  <a:lnTo>
                    <a:pt x="26" y="62"/>
                  </a:lnTo>
                  <a:lnTo>
                    <a:pt x="26" y="23"/>
                  </a:lnTo>
                  <a:lnTo>
                    <a:pt x="108" y="23"/>
                  </a:lnTo>
                  <a:lnTo>
                    <a:pt x="108" y="0"/>
                  </a:lnTo>
                  <a:lnTo>
                    <a:pt x="0" y="0"/>
                  </a:lnTo>
                  <a:lnTo>
                    <a:pt x="0" y="148"/>
                  </a:lnTo>
                  <a:lnTo>
                    <a:pt x="108" y="148"/>
                  </a:lnTo>
                  <a:lnTo>
                    <a:pt x="108" y="125"/>
                  </a:lnTo>
                  <a:lnTo>
                    <a:pt x="26" y="12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44" name="Freeform 20"/>
            <p:cNvSpPr>
              <a:spLocks/>
            </p:cNvSpPr>
            <p:nvPr/>
          </p:nvSpPr>
          <p:spPr bwMode="auto">
            <a:xfrm>
              <a:off x="3857" y="2090"/>
              <a:ext cx="137" cy="154"/>
            </a:xfrm>
            <a:custGeom>
              <a:avLst/>
              <a:gdLst>
                <a:gd name="T0" fmla="*/ 236 w 101"/>
                <a:gd name="T1" fmla="*/ 180 h 112"/>
                <a:gd name="T2" fmla="*/ 190 w 101"/>
                <a:gd name="T3" fmla="*/ 237 h 112"/>
                <a:gd name="T4" fmla="*/ 278 w 101"/>
                <a:gd name="T5" fmla="*/ 237 h 112"/>
                <a:gd name="T6" fmla="*/ 278 w 101"/>
                <a:gd name="T7" fmla="*/ 307 h 112"/>
                <a:gd name="T8" fmla="*/ 190 w 101"/>
                <a:gd name="T9" fmla="*/ 341 h 112"/>
                <a:gd name="T10" fmla="*/ 64 w 101"/>
                <a:gd name="T11" fmla="*/ 201 h 112"/>
                <a:gd name="T12" fmla="*/ 64 w 101"/>
                <a:gd name="T13" fmla="*/ 201 h 112"/>
                <a:gd name="T14" fmla="*/ 182 w 101"/>
                <a:gd name="T15" fmla="*/ 65 h 112"/>
                <a:gd name="T16" fmla="*/ 288 w 101"/>
                <a:gd name="T17" fmla="*/ 105 h 112"/>
                <a:gd name="T18" fmla="*/ 330 w 101"/>
                <a:gd name="T19" fmla="*/ 55 h 112"/>
                <a:gd name="T20" fmla="*/ 187 w 101"/>
                <a:gd name="T21" fmla="*/ 0 h 112"/>
                <a:gd name="T22" fmla="*/ 0 w 101"/>
                <a:gd name="T23" fmla="*/ 201 h 112"/>
                <a:gd name="T24" fmla="*/ 0 w 101"/>
                <a:gd name="T25" fmla="*/ 201 h 112"/>
                <a:gd name="T26" fmla="*/ 190 w 101"/>
                <a:gd name="T27" fmla="*/ 402 h 112"/>
                <a:gd name="T28" fmla="*/ 342 w 101"/>
                <a:gd name="T29" fmla="*/ 341 h 112"/>
                <a:gd name="T30" fmla="*/ 342 w 101"/>
                <a:gd name="T31" fmla="*/ 180 h 112"/>
                <a:gd name="T32" fmla="*/ 236 w 101"/>
                <a:gd name="T33" fmla="*/ 18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1" h="112">
                  <a:moveTo>
                    <a:pt x="69" y="50"/>
                  </a:moveTo>
                  <a:cubicBezTo>
                    <a:pt x="56" y="66"/>
                    <a:pt x="56" y="66"/>
                    <a:pt x="56" y="66"/>
                  </a:cubicBezTo>
                  <a:cubicBezTo>
                    <a:pt x="82" y="66"/>
                    <a:pt x="82" y="66"/>
                    <a:pt x="82" y="66"/>
                  </a:cubicBezTo>
                  <a:cubicBezTo>
                    <a:pt x="82" y="86"/>
                    <a:pt x="82" y="86"/>
                    <a:pt x="82" y="86"/>
                  </a:cubicBezTo>
                  <a:cubicBezTo>
                    <a:pt x="76" y="91"/>
                    <a:pt x="66" y="95"/>
                    <a:pt x="56" y="95"/>
                  </a:cubicBezTo>
                  <a:cubicBezTo>
                    <a:pt x="34" y="95"/>
                    <a:pt x="19" y="78"/>
                    <a:pt x="19" y="56"/>
                  </a:cubicBezTo>
                  <a:cubicBezTo>
                    <a:pt x="19" y="56"/>
                    <a:pt x="19" y="56"/>
                    <a:pt x="19" y="56"/>
                  </a:cubicBezTo>
                  <a:cubicBezTo>
                    <a:pt x="19" y="35"/>
                    <a:pt x="35" y="18"/>
                    <a:pt x="54" y="18"/>
                  </a:cubicBezTo>
                  <a:cubicBezTo>
                    <a:pt x="68" y="18"/>
                    <a:pt x="76" y="22"/>
                    <a:pt x="85" y="29"/>
                  </a:cubicBezTo>
                  <a:cubicBezTo>
                    <a:pt x="97" y="15"/>
                    <a:pt x="97" y="15"/>
                    <a:pt x="97" y="15"/>
                  </a:cubicBezTo>
                  <a:cubicBezTo>
                    <a:pt x="86" y="6"/>
                    <a:pt x="74" y="0"/>
                    <a:pt x="55" y="0"/>
                  </a:cubicBezTo>
                  <a:cubicBezTo>
                    <a:pt x="23" y="0"/>
                    <a:pt x="0" y="26"/>
                    <a:pt x="0" y="56"/>
                  </a:cubicBezTo>
                  <a:cubicBezTo>
                    <a:pt x="0" y="56"/>
                    <a:pt x="0" y="56"/>
                    <a:pt x="0" y="56"/>
                  </a:cubicBezTo>
                  <a:cubicBezTo>
                    <a:pt x="0" y="88"/>
                    <a:pt x="22" y="112"/>
                    <a:pt x="56" y="112"/>
                  </a:cubicBezTo>
                  <a:cubicBezTo>
                    <a:pt x="75" y="112"/>
                    <a:pt x="90" y="104"/>
                    <a:pt x="101" y="95"/>
                  </a:cubicBezTo>
                  <a:cubicBezTo>
                    <a:pt x="101" y="50"/>
                    <a:pt x="101" y="50"/>
                    <a:pt x="101" y="50"/>
                  </a:cubicBezTo>
                  <a:lnTo>
                    <a:pt x="69" y="5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45" name="Freeform 21"/>
            <p:cNvSpPr>
              <a:spLocks/>
            </p:cNvSpPr>
            <p:nvPr/>
          </p:nvSpPr>
          <p:spPr bwMode="auto">
            <a:xfrm>
              <a:off x="4893" y="2093"/>
              <a:ext cx="26" cy="148"/>
            </a:xfrm>
            <a:custGeom>
              <a:avLst/>
              <a:gdLst>
                <a:gd name="T0" fmla="*/ 26 w 26"/>
                <a:gd name="T1" fmla="*/ 62 h 148"/>
                <a:gd name="T2" fmla="*/ 26 w 26"/>
                <a:gd name="T3" fmla="*/ 62 h 148"/>
                <a:gd name="T4" fmla="*/ 26 w 26"/>
                <a:gd name="T5" fmla="*/ 0 h 148"/>
                <a:gd name="T6" fmla="*/ 0 w 26"/>
                <a:gd name="T7" fmla="*/ 0 h 148"/>
                <a:gd name="T8" fmla="*/ 0 w 26"/>
                <a:gd name="T9" fmla="*/ 148 h 148"/>
                <a:gd name="T10" fmla="*/ 26 w 26"/>
                <a:gd name="T11" fmla="*/ 148 h 148"/>
                <a:gd name="T12" fmla="*/ 26 w 26"/>
                <a:gd name="T13" fmla="*/ 86 h 148"/>
                <a:gd name="T14" fmla="*/ 26 w 26"/>
                <a:gd name="T15" fmla="*/ 86 h 148"/>
                <a:gd name="T16" fmla="*/ 26 w 26"/>
                <a:gd name="T17" fmla="*/ 62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48">
                  <a:moveTo>
                    <a:pt x="26" y="62"/>
                  </a:moveTo>
                  <a:lnTo>
                    <a:pt x="26" y="62"/>
                  </a:lnTo>
                  <a:lnTo>
                    <a:pt x="26" y="0"/>
                  </a:lnTo>
                  <a:lnTo>
                    <a:pt x="0" y="0"/>
                  </a:lnTo>
                  <a:lnTo>
                    <a:pt x="0" y="148"/>
                  </a:lnTo>
                  <a:lnTo>
                    <a:pt x="26" y="148"/>
                  </a:lnTo>
                  <a:lnTo>
                    <a:pt x="26" y="86"/>
                  </a:lnTo>
                  <a:lnTo>
                    <a:pt x="26" y="62"/>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46" name="Freeform 22"/>
            <p:cNvSpPr>
              <a:spLocks/>
            </p:cNvSpPr>
            <p:nvPr/>
          </p:nvSpPr>
          <p:spPr bwMode="auto">
            <a:xfrm>
              <a:off x="4922" y="2093"/>
              <a:ext cx="93" cy="148"/>
            </a:xfrm>
            <a:custGeom>
              <a:avLst/>
              <a:gdLst>
                <a:gd name="T0" fmla="*/ 68 w 93"/>
                <a:gd name="T1" fmla="*/ 0 h 148"/>
                <a:gd name="T2" fmla="*/ 68 w 93"/>
                <a:gd name="T3" fmla="*/ 62 h 148"/>
                <a:gd name="T4" fmla="*/ 17 w 93"/>
                <a:gd name="T5" fmla="*/ 62 h 148"/>
                <a:gd name="T6" fmla="*/ 0 w 93"/>
                <a:gd name="T7" fmla="*/ 86 h 148"/>
                <a:gd name="T8" fmla="*/ 68 w 93"/>
                <a:gd name="T9" fmla="*/ 86 h 148"/>
                <a:gd name="T10" fmla="*/ 68 w 93"/>
                <a:gd name="T11" fmla="*/ 148 h 148"/>
                <a:gd name="T12" fmla="*/ 93 w 93"/>
                <a:gd name="T13" fmla="*/ 148 h 148"/>
                <a:gd name="T14" fmla="*/ 93 w 93"/>
                <a:gd name="T15" fmla="*/ 0 h 148"/>
                <a:gd name="T16" fmla="*/ 68 w 93"/>
                <a:gd name="T17" fmla="*/ 0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148">
                  <a:moveTo>
                    <a:pt x="68" y="0"/>
                  </a:moveTo>
                  <a:lnTo>
                    <a:pt x="68" y="62"/>
                  </a:lnTo>
                  <a:lnTo>
                    <a:pt x="17" y="62"/>
                  </a:lnTo>
                  <a:lnTo>
                    <a:pt x="0" y="86"/>
                  </a:lnTo>
                  <a:lnTo>
                    <a:pt x="68" y="86"/>
                  </a:lnTo>
                  <a:lnTo>
                    <a:pt x="68" y="148"/>
                  </a:lnTo>
                  <a:lnTo>
                    <a:pt x="93" y="148"/>
                  </a:lnTo>
                  <a:lnTo>
                    <a:pt x="93" y="0"/>
                  </a:lnTo>
                  <a:lnTo>
                    <a:pt x="68"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47" name="Freeform 23"/>
            <p:cNvSpPr>
              <a:spLocks noEditPoints="1"/>
            </p:cNvSpPr>
            <p:nvPr/>
          </p:nvSpPr>
          <p:spPr bwMode="auto">
            <a:xfrm>
              <a:off x="4089" y="2093"/>
              <a:ext cx="125" cy="148"/>
            </a:xfrm>
            <a:custGeom>
              <a:avLst/>
              <a:gdLst>
                <a:gd name="T0" fmla="*/ 0 w 92"/>
                <a:gd name="T1" fmla="*/ 0 h 108"/>
                <a:gd name="T2" fmla="*/ 163 w 92"/>
                <a:gd name="T3" fmla="*/ 0 h 108"/>
                <a:gd name="T4" fmla="*/ 273 w 92"/>
                <a:gd name="T5" fmla="*/ 40 h 108"/>
                <a:gd name="T6" fmla="*/ 300 w 92"/>
                <a:gd name="T7" fmla="*/ 121 h 108"/>
                <a:gd name="T8" fmla="*/ 300 w 92"/>
                <a:gd name="T9" fmla="*/ 123 h 108"/>
                <a:gd name="T10" fmla="*/ 216 w 92"/>
                <a:gd name="T11" fmla="*/ 237 h 108"/>
                <a:gd name="T12" fmla="*/ 314 w 92"/>
                <a:gd name="T13" fmla="*/ 381 h 108"/>
                <a:gd name="T14" fmla="*/ 238 w 92"/>
                <a:gd name="T15" fmla="*/ 381 h 108"/>
                <a:gd name="T16" fmla="*/ 145 w 92"/>
                <a:gd name="T17" fmla="*/ 248 h 108"/>
                <a:gd name="T18" fmla="*/ 145 w 92"/>
                <a:gd name="T19" fmla="*/ 248 h 108"/>
                <a:gd name="T20" fmla="*/ 65 w 92"/>
                <a:gd name="T21" fmla="*/ 248 h 108"/>
                <a:gd name="T22" fmla="*/ 65 w 92"/>
                <a:gd name="T23" fmla="*/ 381 h 108"/>
                <a:gd name="T24" fmla="*/ 0 w 92"/>
                <a:gd name="T25" fmla="*/ 381 h 108"/>
                <a:gd name="T26" fmla="*/ 0 w 92"/>
                <a:gd name="T27" fmla="*/ 0 h 108"/>
                <a:gd name="T28" fmla="*/ 160 w 92"/>
                <a:gd name="T29" fmla="*/ 189 h 108"/>
                <a:gd name="T30" fmla="*/ 236 w 92"/>
                <a:gd name="T31" fmla="*/ 126 h 108"/>
                <a:gd name="T32" fmla="*/ 236 w 92"/>
                <a:gd name="T33" fmla="*/ 123 h 108"/>
                <a:gd name="T34" fmla="*/ 160 w 92"/>
                <a:gd name="T35" fmla="*/ 60 h 108"/>
                <a:gd name="T36" fmla="*/ 65 w 92"/>
                <a:gd name="T37" fmla="*/ 60 h 108"/>
                <a:gd name="T38" fmla="*/ 65 w 92"/>
                <a:gd name="T39" fmla="*/ 189 h 108"/>
                <a:gd name="T40" fmla="*/ 160 w 92"/>
                <a:gd name="T41" fmla="*/ 189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2" h="108">
                  <a:moveTo>
                    <a:pt x="0" y="0"/>
                  </a:moveTo>
                  <a:cubicBezTo>
                    <a:pt x="48" y="0"/>
                    <a:pt x="48" y="0"/>
                    <a:pt x="48" y="0"/>
                  </a:cubicBezTo>
                  <a:cubicBezTo>
                    <a:pt x="62" y="0"/>
                    <a:pt x="73" y="4"/>
                    <a:pt x="80" y="11"/>
                  </a:cubicBezTo>
                  <a:cubicBezTo>
                    <a:pt x="85" y="17"/>
                    <a:pt x="88" y="25"/>
                    <a:pt x="88" y="34"/>
                  </a:cubicBezTo>
                  <a:cubicBezTo>
                    <a:pt x="88" y="35"/>
                    <a:pt x="88" y="35"/>
                    <a:pt x="88" y="35"/>
                  </a:cubicBezTo>
                  <a:cubicBezTo>
                    <a:pt x="88" y="52"/>
                    <a:pt x="78" y="63"/>
                    <a:pt x="63" y="67"/>
                  </a:cubicBezTo>
                  <a:cubicBezTo>
                    <a:pt x="92" y="108"/>
                    <a:pt x="92" y="108"/>
                    <a:pt x="92" y="108"/>
                  </a:cubicBezTo>
                  <a:cubicBezTo>
                    <a:pt x="70" y="108"/>
                    <a:pt x="70" y="108"/>
                    <a:pt x="70" y="108"/>
                  </a:cubicBezTo>
                  <a:cubicBezTo>
                    <a:pt x="43" y="70"/>
                    <a:pt x="43" y="70"/>
                    <a:pt x="43" y="70"/>
                  </a:cubicBezTo>
                  <a:cubicBezTo>
                    <a:pt x="43" y="70"/>
                    <a:pt x="43" y="70"/>
                    <a:pt x="43" y="70"/>
                  </a:cubicBezTo>
                  <a:cubicBezTo>
                    <a:pt x="19" y="70"/>
                    <a:pt x="19" y="70"/>
                    <a:pt x="19" y="70"/>
                  </a:cubicBezTo>
                  <a:cubicBezTo>
                    <a:pt x="19" y="108"/>
                    <a:pt x="19" y="108"/>
                    <a:pt x="19" y="108"/>
                  </a:cubicBezTo>
                  <a:cubicBezTo>
                    <a:pt x="0" y="108"/>
                    <a:pt x="0" y="108"/>
                    <a:pt x="0" y="108"/>
                  </a:cubicBezTo>
                  <a:lnTo>
                    <a:pt x="0" y="0"/>
                  </a:lnTo>
                  <a:close/>
                  <a:moveTo>
                    <a:pt x="47" y="54"/>
                  </a:moveTo>
                  <a:cubicBezTo>
                    <a:pt x="61" y="54"/>
                    <a:pt x="69" y="47"/>
                    <a:pt x="69" y="36"/>
                  </a:cubicBezTo>
                  <a:cubicBezTo>
                    <a:pt x="69" y="35"/>
                    <a:pt x="69" y="35"/>
                    <a:pt x="69" y="35"/>
                  </a:cubicBezTo>
                  <a:cubicBezTo>
                    <a:pt x="69" y="24"/>
                    <a:pt x="61" y="17"/>
                    <a:pt x="47" y="17"/>
                  </a:cubicBezTo>
                  <a:cubicBezTo>
                    <a:pt x="19" y="17"/>
                    <a:pt x="19" y="17"/>
                    <a:pt x="19" y="17"/>
                  </a:cubicBezTo>
                  <a:cubicBezTo>
                    <a:pt x="19" y="54"/>
                    <a:pt x="19" y="54"/>
                    <a:pt x="19" y="54"/>
                  </a:cubicBezTo>
                  <a:lnTo>
                    <a:pt x="47" y="54"/>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48" name="Freeform 24"/>
            <p:cNvSpPr>
              <a:spLocks/>
            </p:cNvSpPr>
            <p:nvPr/>
          </p:nvSpPr>
          <p:spPr bwMode="auto">
            <a:xfrm>
              <a:off x="2777" y="2033"/>
              <a:ext cx="64" cy="256"/>
            </a:xfrm>
            <a:custGeom>
              <a:avLst/>
              <a:gdLst>
                <a:gd name="T0" fmla="*/ 0 w 64"/>
                <a:gd name="T1" fmla="*/ 65 h 256"/>
                <a:gd name="T2" fmla="*/ 0 w 64"/>
                <a:gd name="T3" fmla="*/ 256 h 256"/>
                <a:gd name="T4" fmla="*/ 64 w 64"/>
                <a:gd name="T5" fmla="*/ 193 h 256"/>
                <a:gd name="T6" fmla="*/ 64 w 64"/>
                <a:gd name="T7" fmla="*/ 0 h 256"/>
                <a:gd name="T8" fmla="*/ 0 w 64"/>
                <a:gd name="T9" fmla="*/ 65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256">
                  <a:moveTo>
                    <a:pt x="0" y="65"/>
                  </a:moveTo>
                  <a:lnTo>
                    <a:pt x="0" y="256"/>
                  </a:lnTo>
                  <a:lnTo>
                    <a:pt x="64" y="193"/>
                  </a:lnTo>
                  <a:lnTo>
                    <a:pt x="64" y="0"/>
                  </a:lnTo>
                  <a:lnTo>
                    <a:pt x="0" y="6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49" name="Freeform 25"/>
            <p:cNvSpPr>
              <a:spLocks/>
            </p:cNvSpPr>
            <p:nvPr/>
          </p:nvSpPr>
          <p:spPr bwMode="auto">
            <a:xfrm>
              <a:off x="2667" y="2130"/>
              <a:ext cx="174" cy="159"/>
            </a:xfrm>
            <a:custGeom>
              <a:avLst/>
              <a:gdLst>
                <a:gd name="T0" fmla="*/ 64 w 174"/>
                <a:gd name="T1" fmla="*/ 0 h 159"/>
                <a:gd name="T2" fmla="*/ 0 w 174"/>
                <a:gd name="T3" fmla="*/ 63 h 159"/>
                <a:gd name="T4" fmla="*/ 0 w 174"/>
                <a:gd name="T5" fmla="*/ 159 h 159"/>
                <a:gd name="T6" fmla="*/ 64 w 174"/>
                <a:gd name="T7" fmla="*/ 96 h 159"/>
                <a:gd name="T8" fmla="*/ 64 w 174"/>
                <a:gd name="T9" fmla="*/ 63 h 159"/>
                <a:gd name="T10" fmla="*/ 110 w 174"/>
                <a:gd name="T11" fmla="*/ 63 h 159"/>
                <a:gd name="T12" fmla="*/ 174 w 174"/>
                <a:gd name="T13" fmla="*/ 0 h 159"/>
                <a:gd name="T14" fmla="*/ 64 w 174"/>
                <a:gd name="T15" fmla="*/ 0 h 1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4" h="159">
                  <a:moveTo>
                    <a:pt x="64" y="0"/>
                  </a:moveTo>
                  <a:lnTo>
                    <a:pt x="0" y="63"/>
                  </a:lnTo>
                  <a:lnTo>
                    <a:pt x="0" y="159"/>
                  </a:lnTo>
                  <a:lnTo>
                    <a:pt x="64" y="96"/>
                  </a:lnTo>
                  <a:lnTo>
                    <a:pt x="64" y="63"/>
                  </a:lnTo>
                  <a:lnTo>
                    <a:pt x="110" y="63"/>
                  </a:lnTo>
                  <a:lnTo>
                    <a:pt x="174" y="0"/>
                  </a:lnTo>
                  <a:lnTo>
                    <a:pt x="6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50" name="Freeform 26"/>
            <p:cNvSpPr>
              <a:spLocks/>
            </p:cNvSpPr>
            <p:nvPr/>
          </p:nvSpPr>
          <p:spPr bwMode="auto">
            <a:xfrm>
              <a:off x="2667" y="2033"/>
              <a:ext cx="64" cy="130"/>
            </a:xfrm>
            <a:custGeom>
              <a:avLst/>
              <a:gdLst>
                <a:gd name="T0" fmla="*/ 64 w 64"/>
                <a:gd name="T1" fmla="*/ 0 h 130"/>
                <a:gd name="T2" fmla="*/ 0 w 64"/>
                <a:gd name="T3" fmla="*/ 65 h 130"/>
                <a:gd name="T4" fmla="*/ 0 w 64"/>
                <a:gd name="T5" fmla="*/ 97 h 130"/>
                <a:gd name="T6" fmla="*/ 0 w 64"/>
                <a:gd name="T7" fmla="*/ 130 h 130"/>
                <a:gd name="T8" fmla="*/ 64 w 64"/>
                <a:gd name="T9" fmla="*/ 65 h 130"/>
                <a:gd name="T10" fmla="*/ 64 w 64"/>
                <a:gd name="T11" fmla="*/ 0 h 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130">
                  <a:moveTo>
                    <a:pt x="64" y="0"/>
                  </a:moveTo>
                  <a:lnTo>
                    <a:pt x="0" y="65"/>
                  </a:lnTo>
                  <a:lnTo>
                    <a:pt x="0" y="97"/>
                  </a:lnTo>
                  <a:lnTo>
                    <a:pt x="0" y="130"/>
                  </a:lnTo>
                  <a:lnTo>
                    <a:pt x="64" y="65"/>
                  </a:lnTo>
                  <a:lnTo>
                    <a:pt x="64"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cxnSp>
        <p:nvCxnSpPr>
          <p:cNvPr id="28" name="Straight Connector 27"/>
          <p:cNvCxnSpPr/>
          <p:nvPr userDrawn="1"/>
        </p:nvCxnSpPr>
        <p:spPr>
          <a:xfrm>
            <a:off x="0" y="6286500"/>
            <a:ext cx="121920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8" r:id="rId16"/>
  </p:sldLayoutIdLst>
  <p:transition spd="med">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algn="l" rtl="0" eaLnBrk="0" fontAlgn="base" hangingPunct="0">
        <a:lnSpc>
          <a:spcPct val="90000"/>
        </a:lnSpc>
        <a:spcBef>
          <a:spcPct val="0"/>
        </a:spcBef>
        <a:spcAft>
          <a:spcPct val="0"/>
        </a:spcAft>
        <a:defRPr sz="4400">
          <a:solidFill>
            <a:schemeClr val="tx2"/>
          </a:solidFill>
          <a:latin typeface="Tahoma" panose="020B0604030504040204" pitchFamily="34" charset="0"/>
          <a:cs typeface="Tahoma" panose="020B0604030504040204" pitchFamily="34" charset="0"/>
        </a:defRPr>
      </a:lvl2pPr>
      <a:lvl3pPr algn="l" rtl="0" eaLnBrk="0" fontAlgn="base" hangingPunct="0">
        <a:lnSpc>
          <a:spcPct val="90000"/>
        </a:lnSpc>
        <a:spcBef>
          <a:spcPct val="0"/>
        </a:spcBef>
        <a:spcAft>
          <a:spcPct val="0"/>
        </a:spcAft>
        <a:defRPr sz="4400">
          <a:solidFill>
            <a:schemeClr val="tx2"/>
          </a:solidFill>
          <a:latin typeface="Tahoma" panose="020B0604030504040204" pitchFamily="34" charset="0"/>
          <a:cs typeface="Tahoma" panose="020B0604030504040204" pitchFamily="34" charset="0"/>
        </a:defRPr>
      </a:lvl3pPr>
      <a:lvl4pPr algn="l" rtl="0" eaLnBrk="0" fontAlgn="base" hangingPunct="0">
        <a:lnSpc>
          <a:spcPct val="90000"/>
        </a:lnSpc>
        <a:spcBef>
          <a:spcPct val="0"/>
        </a:spcBef>
        <a:spcAft>
          <a:spcPct val="0"/>
        </a:spcAft>
        <a:defRPr sz="4400">
          <a:solidFill>
            <a:schemeClr val="tx2"/>
          </a:solidFill>
          <a:latin typeface="Tahoma" panose="020B0604030504040204" pitchFamily="34" charset="0"/>
          <a:cs typeface="Tahoma" panose="020B0604030504040204" pitchFamily="34" charset="0"/>
        </a:defRPr>
      </a:lvl4pPr>
      <a:lvl5pPr algn="l" rtl="0" eaLnBrk="0" fontAlgn="base" hangingPunct="0">
        <a:lnSpc>
          <a:spcPct val="90000"/>
        </a:lnSpc>
        <a:spcBef>
          <a:spcPct val="0"/>
        </a:spcBef>
        <a:spcAft>
          <a:spcPct val="0"/>
        </a:spcAft>
        <a:defRPr sz="4400">
          <a:solidFill>
            <a:schemeClr val="tx2"/>
          </a:solidFill>
          <a:latin typeface="Tahoma" panose="020B0604030504040204" pitchFamily="34" charset="0"/>
          <a:cs typeface="Tahoma" panose="020B0604030504040204" pitchFamily="34" charset="0"/>
        </a:defRPr>
      </a:lvl5pPr>
      <a:lvl6pPr marL="457200" algn="l" rtl="0" fontAlgn="base">
        <a:lnSpc>
          <a:spcPct val="90000"/>
        </a:lnSpc>
        <a:spcBef>
          <a:spcPct val="0"/>
        </a:spcBef>
        <a:spcAft>
          <a:spcPct val="0"/>
        </a:spcAft>
        <a:defRPr sz="4400">
          <a:solidFill>
            <a:schemeClr val="tx2"/>
          </a:solidFill>
          <a:latin typeface="Tahoma" panose="020B0604030504040204" pitchFamily="34" charset="0"/>
          <a:cs typeface="Tahoma" panose="020B0604030504040204" pitchFamily="34" charset="0"/>
        </a:defRPr>
      </a:lvl6pPr>
      <a:lvl7pPr marL="914400" algn="l" rtl="0" fontAlgn="base">
        <a:lnSpc>
          <a:spcPct val="90000"/>
        </a:lnSpc>
        <a:spcBef>
          <a:spcPct val="0"/>
        </a:spcBef>
        <a:spcAft>
          <a:spcPct val="0"/>
        </a:spcAft>
        <a:defRPr sz="4400">
          <a:solidFill>
            <a:schemeClr val="tx2"/>
          </a:solidFill>
          <a:latin typeface="Tahoma" panose="020B0604030504040204" pitchFamily="34" charset="0"/>
          <a:cs typeface="Tahoma" panose="020B0604030504040204" pitchFamily="34" charset="0"/>
        </a:defRPr>
      </a:lvl7pPr>
      <a:lvl8pPr marL="1371600" algn="l" rtl="0" fontAlgn="base">
        <a:lnSpc>
          <a:spcPct val="90000"/>
        </a:lnSpc>
        <a:spcBef>
          <a:spcPct val="0"/>
        </a:spcBef>
        <a:spcAft>
          <a:spcPct val="0"/>
        </a:spcAft>
        <a:defRPr sz="4400">
          <a:solidFill>
            <a:schemeClr val="tx2"/>
          </a:solidFill>
          <a:latin typeface="Tahoma" panose="020B0604030504040204" pitchFamily="34" charset="0"/>
          <a:cs typeface="Tahoma" panose="020B0604030504040204" pitchFamily="34" charset="0"/>
        </a:defRPr>
      </a:lvl8pPr>
      <a:lvl9pPr marL="1828800" algn="l" rtl="0" fontAlgn="base">
        <a:lnSpc>
          <a:spcPct val="90000"/>
        </a:lnSpc>
        <a:spcBef>
          <a:spcPct val="0"/>
        </a:spcBef>
        <a:spcAft>
          <a:spcPct val="0"/>
        </a:spcAft>
        <a:defRPr sz="4400">
          <a:solidFill>
            <a:schemeClr val="tx2"/>
          </a:solidFill>
          <a:latin typeface="Tahoma" panose="020B0604030504040204" pitchFamily="34" charset="0"/>
          <a:cs typeface="Tahoma" panose="020B0604030504040204" pitchFamily="34" charset="0"/>
        </a:defRPr>
      </a:lvl9pPr>
    </p:titleStyle>
    <p:bodyStyle>
      <a:lvl1pPr marL="355600" indent="-358775" algn="l" rtl="0" eaLnBrk="0" fontAlgn="base" hangingPunct="0">
        <a:spcBef>
          <a:spcPts val="600"/>
        </a:spcBef>
        <a:spcAft>
          <a:spcPct val="0"/>
        </a:spcAft>
        <a:buFont typeface="Arial" panose="020B0604020202020204" pitchFamily="34" charset="0"/>
        <a:buChar char="•"/>
        <a:defRPr sz="3200" kern="1200">
          <a:solidFill>
            <a:schemeClr val="bg2"/>
          </a:solidFill>
          <a:latin typeface="+mn-lt"/>
          <a:ea typeface="+mn-ea"/>
          <a:cs typeface="+mn-cs"/>
        </a:defRPr>
      </a:lvl1pPr>
      <a:lvl2pPr marL="720725" indent="-358775" algn="l" rtl="0" eaLnBrk="0" fontAlgn="base" hangingPunct="0">
        <a:spcBef>
          <a:spcPts val="600"/>
        </a:spcBef>
        <a:spcAft>
          <a:spcPct val="0"/>
        </a:spcAft>
        <a:buFont typeface="Arial" panose="020B0604020202020204" pitchFamily="34" charset="0"/>
        <a:buChar char="•"/>
        <a:defRPr sz="2800" kern="1200">
          <a:solidFill>
            <a:schemeClr val="bg2"/>
          </a:solidFill>
          <a:latin typeface="+mn-lt"/>
          <a:ea typeface="+mn-ea"/>
          <a:cs typeface="+mn-cs"/>
        </a:defRPr>
      </a:lvl2pPr>
      <a:lvl3pPr marL="1076325" indent="-358775" algn="l" rtl="0" eaLnBrk="0" fontAlgn="base" hangingPunct="0">
        <a:spcBef>
          <a:spcPts val="600"/>
        </a:spcBef>
        <a:spcAft>
          <a:spcPct val="0"/>
        </a:spcAft>
        <a:buFont typeface="Arial" panose="020B0604020202020204" pitchFamily="34" charset="0"/>
        <a:buChar char="•"/>
        <a:defRPr sz="2400" kern="1200">
          <a:solidFill>
            <a:schemeClr val="bg2"/>
          </a:solidFill>
          <a:latin typeface="+mn-lt"/>
          <a:ea typeface="+mn-ea"/>
          <a:cs typeface="+mn-cs"/>
        </a:defRPr>
      </a:lvl3pPr>
      <a:lvl4pPr marL="1431925" indent="-358775" algn="l" rtl="0" eaLnBrk="0" fontAlgn="base" hangingPunct="0">
        <a:spcBef>
          <a:spcPts val="600"/>
        </a:spcBef>
        <a:spcAft>
          <a:spcPct val="0"/>
        </a:spcAft>
        <a:buFont typeface="Arial" panose="020B0604020202020204" pitchFamily="34" charset="0"/>
        <a:buChar char="•"/>
        <a:defRPr sz="2000" kern="1200">
          <a:solidFill>
            <a:schemeClr val="bg2"/>
          </a:solidFill>
          <a:latin typeface="+mn-lt"/>
          <a:ea typeface="+mn-ea"/>
          <a:cs typeface="+mn-cs"/>
        </a:defRPr>
      </a:lvl4pPr>
      <a:lvl5pPr marL="1020763" algn="l" rtl="0" eaLnBrk="0" fontAlgn="base" hangingPunct="0">
        <a:lnSpc>
          <a:spcPct val="90000"/>
        </a:lnSpc>
        <a:spcBef>
          <a:spcPts val="600"/>
        </a:spcBef>
        <a:spcAft>
          <a:spcPct val="0"/>
        </a:spcAft>
        <a:buFont typeface="Arial" panose="020B0604020202020204" pitchFamily="34" charset="0"/>
        <a:defRPr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hyperlink" Target="https://www.humanrights.gov.au/news/media-releases/fourth-national-survey-workplace-sexual-harassmen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Zak\Documents\Work\Chameleon\HoldingRedlich\source\HRLogo.png"/>
          <p:cNvPicPr>
            <a:picLocks noChangeAspect="1" noChangeArrowheads="1"/>
          </p:cNvPicPr>
          <p:nvPr/>
        </p:nvPicPr>
        <p:blipFill>
          <a:blip r:embed="rId3">
            <a:extLst>
              <a:ext uri="{28A0092B-C50C-407E-A947-70E740481C1C}">
                <a14:useLocalDpi xmlns:a14="http://schemas.microsoft.com/office/drawing/2010/main" val="0"/>
              </a:ext>
            </a:extLst>
          </a:blip>
          <a:srcRect l="18048" t="14806" r="20377" b="15504"/>
          <a:stretch>
            <a:fillRect/>
          </a:stretch>
        </p:blipFill>
        <p:spPr bwMode="auto">
          <a:xfrm>
            <a:off x="1169988" y="731838"/>
            <a:ext cx="36322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61"/>
          <p:cNvSpPr>
            <a:spLocks noGrp="1"/>
          </p:cNvSpPr>
          <p:nvPr>
            <p:ph type="ctrTitle"/>
          </p:nvPr>
        </p:nvSpPr>
        <p:spPr>
          <a:xfrm>
            <a:off x="6446838" y="1422262"/>
            <a:ext cx="5430837" cy="1754326"/>
          </a:xfrm>
        </p:spPr>
        <p:txBody>
          <a:bodyPr/>
          <a:lstStyle/>
          <a:p>
            <a:r>
              <a:rPr lang="en-AU" altLang="en-US" sz="4000" dirty="0"/>
              <a:t>Dealing with sexual harassment complaints in the </a:t>
            </a:r>
            <a:r>
              <a:rPr lang="en-AU" altLang="en-US" sz="4000" dirty="0" smtClean="0"/>
              <a:t>workplace</a:t>
            </a:r>
            <a:endParaRPr lang="en-US" altLang="en-US" sz="4000" dirty="0" smtClean="0"/>
          </a:p>
        </p:txBody>
      </p:sp>
      <p:sp>
        <p:nvSpPr>
          <p:cNvPr id="64" name="Text Placeholder 63"/>
          <p:cNvSpPr>
            <a:spLocks noGrp="1"/>
          </p:cNvSpPr>
          <p:nvPr>
            <p:ph type="body" sz="quarter" idx="13"/>
          </p:nvPr>
        </p:nvSpPr>
        <p:spPr>
          <a:xfrm>
            <a:off x="6446838" y="4073525"/>
            <a:ext cx="5308600" cy="287338"/>
          </a:xfrm>
        </p:spPr>
        <p:txBody>
          <a:bodyPr rtlCol="0">
            <a:normAutofit lnSpcReduction="10000"/>
          </a:bodyPr>
          <a:lstStyle/>
          <a:p>
            <a:pPr eaLnBrk="1" fontAlgn="auto" hangingPunct="1">
              <a:spcAft>
                <a:spcPts val="0"/>
              </a:spcAft>
              <a:defRPr/>
            </a:pPr>
            <a:r>
              <a:rPr lang="en-US" dirty="0" smtClean="0"/>
              <a:t>Rachel Drew</a:t>
            </a:r>
            <a:endParaRPr lang="en-US" dirty="0"/>
          </a:p>
        </p:txBody>
      </p:sp>
      <p:sp>
        <p:nvSpPr>
          <p:cNvPr id="65" name="Text Placeholder 64"/>
          <p:cNvSpPr>
            <a:spLocks noGrp="1"/>
          </p:cNvSpPr>
          <p:nvPr>
            <p:ph type="body" sz="quarter" idx="14"/>
          </p:nvPr>
        </p:nvSpPr>
        <p:spPr>
          <a:xfrm>
            <a:off x="6446838" y="4360863"/>
            <a:ext cx="5308600" cy="285750"/>
          </a:xfrm>
        </p:spPr>
        <p:txBody>
          <a:bodyPr rtlCol="0">
            <a:normAutofit lnSpcReduction="10000"/>
          </a:bodyPr>
          <a:lstStyle/>
          <a:p>
            <a:pPr eaLnBrk="1" fontAlgn="auto" hangingPunct="1">
              <a:spcAft>
                <a:spcPts val="0"/>
              </a:spcAft>
              <a:defRPr/>
            </a:pPr>
            <a:r>
              <a:rPr lang="en-US" dirty="0" smtClean="0"/>
              <a:t>21 May 2018</a:t>
            </a:r>
            <a:endParaRPr lang="en-US" dirty="0"/>
          </a:p>
        </p:txBody>
      </p:sp>
      <p:sp>
        <p:nvSpPr>
          <p:cNvPr id="2" name="Subtitle 1"/>
          <p:cNvSpPr>
            <a:spLocks noGrp="1"/>
          </p:cNvSpPr>
          <p:nvPr>
            <p:ph type="subTitle" idx="1"/>
          </p:nvPr>
        </p:nvSpPr>
        <p:spPr>
          <a:xfrm>
            <a:off x="6446838" y="3152775"/>
            <a:ext cx="5308600" cy="423863"/>
          </a:xfrm>
        </p:spPr>
        <p:txBody>
          <a:bodyPr/>
          <a:lstStyle/>
          <a:p>
            <a:pPr>
              <a:defRPr/>
            </a:pPr>
            <a:endParaRPr lang="en-AU"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36563" y="577850"/>
            <a:ext cx="11318875" cy="646113"/>
          </a:xfrm>
        </p:spPr>
        <p:txBody>
          <a:bodyPr/>
          <a:lstStyle/>
          <a:p>
            <a:pPr algn="ctr">
              <a:defRPr/>
            </a:pPr>
            <a:r>
              <a:rPr lang="en-AU" altLang="en-US" sz="4000" i="1" dirty="0" smtClean="0">
                <a:latin typeface="+mn-lt"/>
              </a:rPr>
              <a:t>Fraser-Kirk v David Jones </a:t>
            </a:r>
            <a:r>
              <a:rPr lang="en-AU" altLang="en-US" sz="4000" dirty="0" smtClean="0">
                <a:latin typeface="+mn-lt"/>
              </a:rPr>
              <a:t>[2010] FCA 1060</a:t>
            </a:r>
          </a:p>
        </p:txBody>
      </p:sp>
      <p:sp>
        <p:nvSpPr>
          <p:cNvPr id="25603" name="Content Placeholder 2"/>
          <p:cNvSpPr>
            <a:spLocks noGrp="1"/>
          </p:cNvSpPr>
          <p:nvPr>
            <p:ph idx="1"/>
          </p:nvPr>
        </p:nvSpPr>
        <p:spPr>
          <a:xfrm>
            <a:off x="1404594" y="1404545"/>
            <a:ext cx="8804537" cy="3997014"/>
          </a:xfrm>
        </p:spPr>
        <p:txBody>
          <a:bodyPr/>
          <a:lstStyle/>
          <a:p>
            <a:pPr lvl="1" algn="ctr">
              <a:defRPr/>
            </a:pPr>
            <a:r>
              <a:rPr lang="en-AU" altLang="en-US" dirty="0" smtClean="0"/>
              <a:t>Employee sought compensatory and punitive damages of $37 million</a:t>
            </a:r>
          </a:p>
          <a:p>
            <a:pPr lvl="1" algn="ctr">
              <a:defRPr/>
            </a:pPr>
            <a:r>
              <a:rPr lang="en-AU" altLang="en-US" dirty="0" smtClean="0"/>
              <a:t>Settlement of $850,000 with David Jones and the CEO</a:t>
            </a:r>
          </a:p>
          <a:p>
            <a:pPr>
              <a:defRPr/>
            </a:pPr>
            <a:endParaRPr lang="en-AU" altLang="en-US" dirty="0" smtClean="0"/>
          </a:p>
        </p:txBody>
      </p:sp>
      <p:sp>
        <p:nvSpPr>
          <p:cNvPr id="5" name="Slide Number Placeholder 4"/>
          <p:cNvSpPr>
            <a:spLocks noGrp="1"/>
          </p:cNvSpPr>
          <p:nvPr>
            <p:ph type="sldNum" sz="quarter" idx="11"/>
          </p:nvPr>
        </p:nvSpPr>
        <p:spPr/>
        <p:txBody>
          <a:bodyPr/>
          <a:lstStyle/>
          <a:p>
            <a:pPr>
              <a:defRPr/>
            </a:pPr>
            <a:fld id="{D194178F-0220-4EA9-A3EC-9A80ED816FFC}" type="slidenum">
              <a:rPr lang="en-US" smtClean="0"/>
              <a:pPr>
                <a:defRPr/>
              </a:pPr>
              <a:t>10</a:t>
            </a:fld>
            <a:endParaRPr lang="en-US"/>
          </a:p>
        </p:txBody>
      </p:sp>
      <p:pic>
        <p:nvPicPr>
          <p:cNvPr id="2" name="Picture 1"/>
          <p:cNvPicPr>
            <a:picLocks noChangeAspect="1"/>
          </p:cNvPicPr>
          <p:nvPr/>
        </p:nvPicPr>
        <p:blipFill>
          <a:blip r:embed="rId2"/>
          <a:stretch>
            <a:fillRect/>
          </a:stretch>
        </p:blipFill>
        <p:spPr>
          <a:xfrm rot="5400000">
            <a:off x="5239090" y="431517"/>
            <a:ext cx="1597290" cy="8342795"/>
          </a:xfrm>
          <a:prstGeom prst="rect">
            <a:avLst/>
          </a:prstGeo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p:cNvSpPr>
          <p:nvPr>
            <p:ph type="title"/>
          </p:nvPr>
        </p:nvSpPr>
        <p:spPr>
          <a:xfrm>
            <a:off x="436563" y="577850"/>
            <a:ext cx="11318875" cy="1200329"/>
          </a:xfrm>
        </p:spPr>
        <p:txBody>
          <a:bodyPr/>
          <a:lstStyle/>
          <a:p>
            <a:r>
              <a:rPr lang="en-AU" altLang="en-US" sz="4000" i="1" dirty="0" smtClean="0"/>
              <a:t>STU v JKL (Qld) Pty Ltd </a:t>
            </a:r>
            <a:r>
              <a:rPr lang="en-AU" altLang="en-US" sz="4000" dirty="0" smtClean="0"/>
              <a:t>[2016] </a:t>
            </a:r>
            <a:br>
              <a:rPr lang="en-AU" altLang="en-US" sz="4000" dirty="0" smtClean="0"/>
            </a:br>
            <a:endParaRPr lang="en-AU" altLang="en-US" sz="4000" dirty="0" smtClean="0"/>
          </a:p>
        </p:txBody>
      </p:sp>
      <p:sp>
        <p:nvSpPr>
          <p:cNvPr id="3" name="Content Placeholder 2"/>
          <p:cNvSpPr>
            <a:spLocks noGrp="1"/>
          </p:cNvSpPr>
          <p:nvPr>
            <p:ph idx="1"/>
          </p:nvPr>
        </p:nvSpPr>
        <p:spPr>
          <a:xfrm>
            <a:off x="309563" y="1365250"/>
            <a:ext cx="11318875" cy="3906838"/>
          </a:xfrm>
        </p:spPr>
        <p:txBody>
          <a:bodyPr/>
          <a:lstStyle/>
          <a:p>
            <a:pPr marL="0" indent="0">
              <a:buFont typeface="Arial" panose="020B0604020202020204" pitchFamily="34" charset="0"/>
              <a:buNone/>
              <a:defRPr/>
            </a:pPr>
            <a:endParaRPr lang="en-AU" sz="2800" dirty="0" smtClean="0"/>
          </a:p>
          <a:p>
            <a:pPr lvl="1">
              <a:defRPr/>
            </a:pPr>
            <a:r>
              <a:rPr lang="en-AU" sz="3200" dirty="0" smtClean="0"/>
              <a:t>Employer: Hotel Management company </a:t>
            </a:r>
          </a:p>
          <a:p>
            <a:pPr lvl="1">
              <a:defRPr/>
            </a:pPr>
            <a:r>
              <a:rPr lang="en-AU" sz="3200" dirty="0" smtClean="0"/>
              <a:t>Employee: Transferring from another Queensland hotel </a:t>
            </a:r>
          </a:p>
          <a:p>
            <a:pPr lvl="1">
              <a:defRPr/>
            </a:pPr>
            <a:r>
              <a:rPr lang="en-AU" sz="3200" dirty="0" smtClean="0"/>
              <a:t>Share accommodation in a 2-bedroom apartment, sharing with the night caretaker, to assist the employee to move to Brisbane</a:t>
            </a:r>
          </a:p>
          <a:p>
            <a:pPr lvl="1">
              <a:defRPr/>
            </a:pPr>
            <a:r>
              <a:rPr lang="en-AU" sz="3200" dirty="0" smtClean="0"/>
              <a:t>Employer paid for the unit and all expenses associated with it</a:t>
            </a:r>
          </a:p>
          <a:p>
            <a:pPr lvl="1">
              <a:defRPr/>
            </a:pPr>
            <a:endParaRPr lang="en-AU" sz="2400" dirty="0" smtClean="0"/>
          </a:p>
          <a:p>
            <a:pPr marL="361950" lvl="1" indent="0">
              <a:buFont typeface="Arial" panose="020B0604020202020204" pitchFamily="34" charset="0"/>
              <a:buNone/>
              <a:defRPr/>
            </a:pPr>
            <a:r>
              <a:rPr lang="en-AU" sz="2400" dirty="0" smtClean="0"/>
              <a:t>	</a:t>
            </a:r>
            <a:endParaRPr lang="en-AU" dirty="0"/>
          </a:p>
        </p:txBody>
      </p:sp>
      <p:sp>
        <p:nvSpPr>
          <p:cNvPr id="5" name="Slide Number Placeholder 4"/>
          <p:cNvSpPr>
            <a:spLocks noGrp="1"/>
          </p:cNvSpPr>
          <p:nvPr>
            <p:ph type="sldNum" sz="quarter" idx="11"/>
          </p:nvPr>
        </p:nvSpPr>
        <p:spPr/>
        <p:txBody>
          <a:bodyPr/>
          <a:lstStyle/>
          <a:p>
            <a:pPr>
              <a:defRPr/>
            </a:pPr>
            <a:fld id="{4FCDCDC5-EE19-4B4B-8AA3-05EE705FB101}" type="slidenum">
              <a:rPr lang="en-US" smtClean="0"/>
              <a:pPr>
                <a:defRPr/>
              </a:pPr>
              <a:t>11</a:t>
            </a:fld>
            <a:endParaRPr lang="en-US"/>
          </a:p>
        </p:txBody>
      </p:sp>
      <p:pic>
        <p:nvPicPr>
          <p:cNvPr id="2" name="Picture 1"/>
          <p:cNvPicPr>
            <a:picLocks noChangeAspect="1"/>
          </p:cNvPicPr>
          <p:nvPr/>
        </p:nvPicPr>
        <p:blipFill rotWithShape="1">
          <a:blip r:embed="rId2"/>
          <a:srcRect l="495" r="-495" b="18434"/>
          <a:stretch/>
        </p:blipFill>
        <p:spPr>
          <a:xfrm>
            <a:off x="8382000" y="0"/>
            <a:ext cx="3810000" cy="2392920"/>
          </a:xfrm>
          <a:prstGeom prst="rect">
            <a:avLst/>
          </a:prstGeom>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36563" y="577850"/>
            <a:ext cx="11318875" cy="646331"/>
          </a:xfrm>
        </p:spPr>
        <p:txBody>
          <a:bodyPr/>
          <a:lstStyle/>
          <a:p>
            <a:r>
              <a:rPr lang="en-AU" altLang="en-US" sz="4000" b="1" dirty="0" smtClean="0"/>
              <a:t> </a:t>
            </a:r>
            <a:r>
              <a:rPr lang="en-AU" altLang="en-US" sz="4000" i="1" dirty="0" smtClean="0"/>
              <a:t>STU v JKL (Qld) Pty Ltd </a:t>
            </a:r>
            <a:r>
              <a:rPr lang="en-AU" altLang="en-US" sz="4000" dirty="0" smtClean="0"/>
              <a:t>[2016] QCAT</a:t>
            </a:r>
          </a:p>
        </p:txBody>
      </p:sp>
      <p:sp>
        <p:nvSpPr>
          <p:cNvPr id="56323" name="Content Placeholder 2"/>
          <p:cNvSpPr>
            <a:spLocks noGrp="1"/>
          </p:cNvSpPr>
          <p:nvPr>
            <p:ph idx="1"/>
          </p:nvPr>
        </p:nvSpPr>
        <p:spPr>
          <a:xfrm>
            <a:off x="436563" y="1224182"/>
            <a:ext cx="11318875" cy="4366994"/>
          </a:xfrm>
        </p:spPr>
        <p:txBody>
          <a:bodyPr/>
          <a:lstStyle/>
          <a:p>
            <a:r>
              <a:rPr lang="en-AU" altLang="en-US" dirty="0" smtClean="0"/>
              <a:t>Sexual harassment – assault </a:t>
            </a:r>
          </a:p>
          <a:p>
            <a:r>
              <a:rPr lang="en-AU" altLang="en-US" dirty="0" smtClean="0"/>
              <a:t>Given the nature of the harassment / assault, was the employer liable?</a:t>
            </a:r>
          </a:p>
          <a:p>
            <a:r>
              <a:rPr lang="en-AU" altLang="en-US" dirty="0" smtClean="0"/>
              <a:t>Tribunal found employer vicariously liable for the acts of its employees, despite the conduct being in the employee’s accommodation </a:t>
            </a:r>
          </a:p>
          <a:p>
            <a:r>
              <a:rPr lang="en-AU" altLang="en-US" dirty="0" smtClean="0"/>
              <a:t>Damages of $313,316.10, with possibility of more</a:t>
            </a:r>
          </a:p>
        </p:txBody>
      </p:sp>
      <p:sp>
        <p:nvSpPr>
          <p:cNvPr id="5" name="Slide Number Placeholder 4"/>
          <p:cNvSpPr>
            <a:spLocks noGrp="1"/>
          </p:cNvSpPr>
          <p:nvPr>
            <p:ph type="sldNum" sz="quarter" idx="11"/>
          </p:nvPr>
        </p:nvSpPr>
        <p:spPr/>
        <p:txBody>
          <a:bodyPr/>
          <a:lstStyle/>
          <a:p>
            <a:pPr>
              <a:defRPr/>
            </a:pPr>
            <a:fld id="{CDF2A3CF-F89B-4DE5-AE2A-8AC57E4A42FD}" type="slidenum">
              <a:rPr lang="en-US" smtClean="0"/>
              <a:pPr>
                <a:defRPr/>
              </a:pPr>
              <a:t>12</a:t>
            </a:fld>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animEffect transition="in" filter="fade">
                                      <p:cBhvr>
                                        <p:cTn id="7" dur="500"/>
                                        <p:tgtEl>
                                          <p:spTgt spid="5632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6323">
                                            <p:txEl>
                                              <p:pRg st="3" end="3"/>
                                            </p:txEl>
                                          </p:spTgt>
                                        </p:tgtEl>
                                        <p:attrNameLst>
                                          <p:attrName>style.visibility</p:attrName>
                                        </p:attrNameLst>
                                      </p:cBhvr>
                                      <p:to>
                                        <p:strVal val="visible"/>
                                      </p:to>
                                    </p:set>
                                    <p:animEffect transition="in" filter="fade">
                                      <p:cBhvr>
                                        <p:cTn id="10" dur="500"/>
                                        <p:tgtEl>
                                          <p:spTgt spid="563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E8FA7F47-F5D6-463D-80F6-85CBC50A885A}" type="slidenum">
              <a:rPr lang="en-US"/>
              <a:pPr>
                <a:defRPr/>
              </a:pPr>
              <a:t>13</a:t>
            </a:fld>
            <a:endParaRPr lang="en-US"/>
          </a:p>
        </p:txBody>
      </p:sp>
      <p:sp>
        <p:nvSpPr>
          <p:cNvPr id="7" name="Title 1"/>
          <p:cNvSpPr>
            <a:spLocks noGrp="1"/>
          </p:cNvSpPr>
          <p:nvPr>
            <p:ph type="title"/>
          </p:nvPr>
        </p:nvSpPr>
        <p:spPr>
          <a:xfrm>
            <a:off x="436563" y="577850"/>
            <a:ext cx="11318875" cy="701675"/>
          </a:xfrm>
        </p:spPr>
        <p:txBody>
          <a:bodyPr>
            <a:normAutofit fontScale="90000"/>
          </a:bodyPr>
          <a:lstStyle/>
          <a:p>
            <a:pPr algn="ctr">
              <a:defRPr/>
            </a:pPr>
            <a:r>
              <a:rPr lang="en-AU" dirty="0">
                <a:latin typeface="+mn-lt"/>
              </a:rPr>
              <a:t>Dealing with sexual harassment complaints in the </a:t>
            </a:r>
            <a:r>
              <a:rPr lang="en-AU" dirty="0" smtClean="0">
                <a:latin typeface="+mn-lt"/>
              </a:rPr>
              <a:t>Australian workplace</a:t>
            </a:r>
            <a:endParaRPr lang="en-AU" dirty="0">
              <a:latin typeface="+mn-lt"/>
            </a:endParaRPr>
          </a:p>
        </p:txBody>
      </p:sp>
      <p:pic>
        <p:nvPicPr>
          <p:cNvPr id="32773" name="Picture 2" descr="http://www.clker.com/cliparts/2/k/n/l/C/Q/transparent-green-checkmark-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63" y="2390775"/>
            <a:ext cx="3095625"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a:xfrm>
            <a:off x="4394718" y="2212975"/>
            <a:ext cx="7501813" cy="3816350"/>
          </a:xfrm>
          <a:prstGeom prst="rect">
            <a:avLst/>
          </a:prstGeom>
        </p:spPr>
        <p:txBody>
          <a:bodyPr>
            <a:normAutofit/>
          </a:bodyPr>
          <a:lstStyle>
            <a:lvl1pPr marL="540000" indent="-540000" algn="l" defTabSz="914400" rtl="0" eaLnBrk="1" latinLnBrk="0" hangingPunct="1">
              <a:spcBef>
                <a:spcPts val="200"/>
              </a:spcBef>
              <a:buClr>
                <a:srgbClr val="00AEEF"/>
              </a:buClr>
              <a:buFont typeface="Wingdings" pitchFamily="2" charset="2"/>
              <a:buChar char="§"/>
              <a:defRPr sz="3200" kern="1200">
                <a:solidFill>
                  <a:schemeClr val="bg1"/>
                </a:solidFill>
                <a:latin typeface="Tahoma" pitchFamily="34" charset="0"/>
                <a:ea typeface="+mn-ea"/>
                <a:cs typeface="Tahoma" pitchFamily="34" charset="0"/>
              </a:defRPr>
            </a:lvl1pPr>
            <a:lvl2pPr marL="1080000" indent="-540000" algn="l" defTabSz="914400" rtl="0" eaLnBrk="1" latinLnBrk="0" hangingPunct="1">
              <a:spcBef>
                <a:spcPts val="600"/>
              </a:spcBef>
              <a:buClr>
                <a:srgbClr val="00AEEF"/>
              </a:buClr>
              <a:buFont typeface="Wingdings" pitchFamily="2" charset="2"/>
              <a:buChar char="§"/>
              <a:defRPr sz="2800" kern="1200" baseline="0">
                <a:solidFill>
                  <a:srgbClr val="BFBFBF"/>
                </a:solidFill>
                <a:latin typeface="Tahoma" pitchFamily="34" charset="0"/>
                <a:ea typeface="+mn-ea"/>
                <a:cs typeface="Tahoma" pitchFamily="34" charset="0"/>
              </a:defRPr>
            </a:lvl2pPr>
            <a:lvl3pPr marL="1620000" indent="-540000" algn="l" defTabSz="914400" rtl="0" eaLnBrk="1" latinLnBrk="0" hangingPunct="1">
              <a:spcBef>
                <a:spcPts val="600"/>
              </a:spcBef>
              <a:buClr>
                <a:srgbClr val="00AEEF"/>
              </a:buClr>
              <a:buFont typeface="Wingdings" pitchFamily="2" charset="2"/>
              <a:buChar char="§"/>
              <a:defRPr sz="2400" kern="1200" baseline="0">
                <a:solidFill>
                  <a:srgbClr val="BFBFBF"/>
                </a:solidFill>
                <a:latin typeface="Tahoma" pitchFamily="34" charset="0"/>
                <a:ea typeface="+mn-ea"/>
                <a:cs typeface="Tahoma" pitchFamily="34" charset="0"/>
              </a:defRPr>
            </a:lvl3pPr>
            <a:lvl4pPr marL="2160000" indent="-540000" algn="l" defTabSz="914400" rtl="0" eaLnBrk="1" latinLnBrk="0" hangingPunct="1">
              <a:spcBef>
                <a:spcPts val="600"/>
              </a:spcBef>
              <a:buClr>
                <a:srgbClr val="00AEEF"/>
              </a:buClr>
              <a:buFont typeface="Wingdings" pitchFamily="2" charset="2"/>
              <a:buChar char="§"/>
              <a:defRPr sz="2400" kern="1200" baseline="0">
                <a:solidFill>
                  <a:srgbClr val="BFBFBF"/>
                </a:solidFill>
                <a:latin typeface="Tahoma" pitchFamily="34" charset="0"/>
                <a:ea typeface="+mn-ea"/>
                <a:cs typeface="Tahoma" pitchFamily="34" charset="0"/>
              </a:defRPr>
            </a:lvl4pPr>
            <a:lvl5pPr marL="2057400" indent="-228600" algn="l" defTabSz="914400" rtl="0" eaLnBrk="1" latinLnBrk="0" hangingPunct="1">
              <a:spcBef>
                <a:spcPct val="20000"/>
              </a:spcBef>
              <a:buClr>
                <a:srgbClr val="00AEEF"/>
              </a:buClr>
              <a:buFont typeface="Wingdings" pitchFamily="2" charset="2"/>
              <a:buNone/>
              <a:defRPr sz="2000" kern="1200" baseline="0">
                <a:solidFill>
                  <a:srgbClr val="BFBFBF"/>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AU" dirty="0" smtClean="0">
                <a:solidFill>
                  <a:schemeClr val="tx1">
                    <a:lumMod val="65000"/>
                    <a:lumOff val="35000"/>
                  </a:schemeClr>
                </a:solidFill>
                <a:latin typeface="+mn-lt"/>
              </a:rPr>
              <a:t>Sexual Harassment: Three cases</a:t>
            </a:r>
            <a:endParaRPr lang="en-AU" dirty="0">
              <a:solidFill>
                <a:schemeClr val="tx1">
                  <a:lumMod val="65000"/>
                  <a:lumOff val="35000"/>
                </a:schemeClr>
              </a:solidFill>
              <a:latin typeface="+mn-lt"/>
            </a:endParaRPr>
          </a:p>
          <a:p>
            <a:pPr fontAlgn="auto">
              <a:spcAft>
                <a:spcPts val="0"/>
              </a:spcAft>
              <a:defRPr/>
            </a:pPr>
            <a:r>
              <a:rPr lang="en-AU" b="1" dirty="0">
                <a:solidFill>
                  <a:schemeClr val="tx1">
                    <a:lumMod val="65000"/>
                    <a:lumOff val="35000"/>
                  </a:schemeClr>
                </a:solidFill>
                <a:latin typeface="+mn-lt"/>
              </a:rPr>
              <a:t>Legal definitions of sexual </a:t>
            </a:r>
            <a:r>
              <a:rPr lang="en-AU" b="1" dirty="0" smtClean="0">
                <a:solidFill>
                  <a:schemeClr val="tx1">
                    <a:lumMod val="65000"/>
                    <a:lumOff val="35000"/>
                  </a:schemeClr>
                </a:solidFill>
                <a:latin typeface="+mn-lt"/>
              </a:rPr>
              <a:t>harassment and options for victim redress</a:t>
            </a:r>
            <a:endParaRPr lang="en-AU" b="1" dirty="0">
              <a:solidFill>
                <a:schemeClr val="tx1">
                  <a:lumMod val="65000"/>
                  <a:lumOff val="35000"/>
                </a:schemeClr>
              </a:solidFill>
              <a:latin typeface="+mn-lt"/>
            </a:endParaRPr>
          </a:p>
          <a:p>
            <a:pPr fontAlgn="auto">
              <a:spcAft>
                <a:spcPts val="0"/>
              </a:spcAft>
              <a:defRPr/>
            </a:pPr>
            <a:r>
              <a:rPr lang="en-AU" dirty="0">
                <a:solidFill>
                  <a:schemeClr val="tx1">
                    <a:lumMod val="65000"/>
                    <a:lumOff val="35000"/>
                  </a:schemeClr>
                </a:solidFill>
                <a:latin typeface="+mn-lt"/>
              </a:rPr>
              <a:t>Elements of employer liability </a:t>
            </a:r>
          </a:p>
          <a:p>
            <a:pPr fontAlgn="auto">
              <a:spcAft>
                <a:spcPts val="0"/>
              </a:spcAft>
              <a:defRPr/>
            </a:pPr>
            <a:r>
              <a:rPr lang="en-AU" dirty="0" smtClean="0">
                <a:solidFill>
                  <a:schemeClr val="tx1">
                    <a:lumMod val="65000"/>
                    <a:lumOff val="35000"/>
                  </a:schemeClr>
                </a:solidFill>
                <a:latin typeface="+mn-lt"/>
              </a:rPr>
              <a:t>How </a:t>
            </a:r>
            <a:r>
              <a:rPr lang="en-AU" dirty="0">
                <a:solidFill>
                  <a:schemeClr val="tx1">
                    <a:lumMod val="65000"/>
                    <a:lumOff val="35000"/>
                  </a:schemeClr>
                </a:solidFill>
                <a:latin typeface="+mn-lt"/>
              </a:rPr>
              <a:t>to manage a sexual harassment complaint in the workplace </a:t>
            </a:r>
          </a:p>
          <a:p>
            <a:pPr fontAlgn="auto">
              <a:spcAft>
                <a:spcPts val="0"/>
              </a:spcAft>
              <a:defRPr/>
            </a:pPr>
            <a:endParaRPr lang="en-AU" dirty="0">
              <a:solidFill>
                <a:schemeClr val="tx1">
                  <a:lumMod val="65000"/>
                  <a:lumOff val="35000"/>
                </a:schemeClr>
              </a:solidFill>
              <a:latin typeface="+mn-lt"/>
            </a:endParaRPr>
          </a:p>
        </p:txBody>
      </p:sp>
    </p:spTree>
    <p:extLst>
      <p:ext uri="{BB962C8B-B14F-4D97-AF65-F5344CB8AC3E}">
        <p14:creationId xmlns:p14="http://schemas.microsoft.com/office/powerpoint/2010/main" val="149167896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age result for leg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6890" y="3363405"/>
            <a:ext cx="2865437"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pPr algn="ctr">
              <a:defRPr/>
            </a:pPr>
            <a:r>
              <a:rPr lang="en-AU" dirty="0" smtClean="0">
                <a:latin typeface="+mn-lt"/>
              </a:rPr>
              <a:t>Sexual harassment – legal framework</a:t>
            </a:r>
            <a:endParaRPr lang="en-AU" dirty="0">
              <a:latin typeface="+mn-lt"/>
            </a:endParaRPr>
          </a:p>
        </p:txBody>
      </p:sp>
      <p:sp>
        <p:nvSpPr>
          <p:cNvPr id="3" name="Content Placeholder 2"/>
          <p:cNvSpPr>
            <a:spLocks noGrp="1"/>
          </p:cNvSpPr>
          <p:nvPr>
            <p:ph idx="1"/>
          </p:nvPr>
        </p:nvSpPr>
        <p:spPr>
          <a:xfrm>
            <a:off x="-78555" y="1465974"/>
            <a:ext cx="5781772" cy="4316854"/>
          </a:xfrm>
        </p:spPr>
        <p:txBody>
          <a:bodyPr>
            <a:normAutofit/>
          </a:bodyPr>
          <a:lstStyle/>
          <a:p>
            <a:pPr marL="361950" lvl="1" indent="0" algn="ctr">
              <a:buNone/>
              <a:defRPr/>
            </a:pPr>
            <a:r>
              <a:rPr lang="en-AU" b="1" dirty="0" smtClean="0"/>
              <a:t>Queensland</a:t>
            </a:r>
          </a:p>
          <a:p>
            <a:pPr lvl="1">
              <a:defRPr/>
            </a:pPr>
            <a:r>
              <a:rPr lang="en-AU" i="1" dirty="0" smtClean="0"/>
              <a:t>Anti-Discrimination </a:t>
            </a:r>
            <a:r>
              <a:rPr lang="en-AU" i="1" dirty="0"/>
              <a:t>Act 1991 </a:t>
            </a:r>
            <a:r>
              <a:rPr lang="en-AU" dirty="0"/>
              <a:t>(Qld) </a:t>
            </a:r>
            <a:endParaRPr lang="en-AU" dirty="0" smtClean="0"/>
          </a:p>
          <a:p>
            <a:pPr lvl="1">
              <a:defRPr/>
            </a:pPr>
            <a:r>
              <a:rPr lang="en-AU" dirty="0" smtClean="0"/>
              <a:t>Section 119</a:t>
            </a:r>
          </a:p>
          <a:p>
            <a:pPr lvl="1">
              <a:defRPr/>
            </a:pPr>
            <a:r>
              <a:rPr lang="en-AU" dirty="0" smtClean="0"/>
              <a:t>Anti-Discrimination Commission</a:t>
            </a:r>
          </a:p>
          <a:p>
            <a:pPr lvl="1">
              <a:defRPr/>
            </a:pPr>
            <a:r>
              <a:rPr lang="en-AU" dirty="0" smtClean="0"/>
              <a:t>Queensland Industrial Relations Commission </a:t>
            </a:r>
          </a:p>
          <a:p>
            <a:pPr lvl="1">
              <a:defRPr/>
            </a:pPr>
            <a:endParaRPr lang="en-AU" i="1" dirty="0" smtClean="0"/>
          </a:p>
        </p:txBody>
      </p:sp>
      <p:sp>
        <p:nvSpPr>
          <p:cNvPr id="6" name="Slide Number Placeholder 5"/>
          <p:cNvSpPr>
            <a:spLocks noGrp="1"/>
          </p:cNvSpPr>
          <p:nvPr>
            <p:ph type="sldNum" sz="quarter" idx="16"/>
          </p:nvPr>
        </p:nvSpPr>
        <p:spPr/>
        <p:txBody>
          <a:bodyPr/>
          <a:lstStyle/>
          <a:p>
            <a:pPr>
              <a:defRPr/>
            </a:pPr>
            <a:fld id="{5499368B-E49D-41D5-BD92-90490263D467}" type="slidenum">
              <a:rPr lang="en-AU"/>
              <a:pPr>
                <a:defRPr/>
              </a:pPr>
              <a:t>14</a:t>
            </a:fld>
            <a:endParaRPr lang="en-AU"/>
          </a:p>
        </p:txBody>
      </p:sp>
      <p:sp>
        <p:nvSpPr>
          <p:cNvPr id="7" name="Content Placeholder 2"/>
          <p:cNvSpPr txBox="1">
            <a:spLocks/>
          </p:cNvSpPr>
          <p:nvPr/>
        </p:nvSpPr>
        <p:spPr bwMode="auto">
          <a:xfrm>
            <a:off x="6095999" y="1433086"/>
            <a:ext cx="5700073" cy="431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55600" indent="-358775" algn="l" rtl="0" eaLnBrk="0" fontAlgn="base" hangingPunct="0">
              <a:spcBef>
                <a:spcPts val="600"/>
              </a:spcBef>
              <a:spcAft>
                <a:spcPct val="0"/>
              </a:spcAft>
              <a:buFont typeface="Arial" panose="020B0604020202020204" pitchFamily="34" charset="0"/>
              <a:buChar char="•"/>
              <a:defRPr sz="3200" kern="1200">
                <a:solidFill>
                  <a:schemeClr val="bg2"/>
                </a:solidFill>
                <a:latin typeface="+mn-lt"/>
                <a:ea typeface="+mn-ea"/>
                <a:cs typeface="+mn-cs"/>
              </a:defRPr>
            </a:lvl1pPr>
            <a:lvl2pPr marL="720725" indent="-358775" algn="l" rtl="0" eaLnBrk="0" fontAlgn="base" hangingPunct="0">
              <a:spcBef>
                <a:spcPts val="600"/>
              </a:spcBef>
              <a:spcAft>
                <a:spcPct val="0"/>
              </a:spcAft>
              <a:buFont typeface="Arial" panose="020B0604020202020204" pitchFamily="34" charset="0"/>
              <a:buChar char="•"/>
              <a:defRPr sz="2800" kern="1200">
                <a:solidFill>
                  <a:schemeClr val="bg2"/>
                </a:solidFill>
                <a:latin typeface="+mn-lt"/>
                <a:ea typeface="+mn-ea"/>
                <a:cs typeface="+mn-cs"/>
              </a:defRPr>
            </a:lvl2pPr>
            <a:lvl3pPr marL="1076325" indent="-358775" algn="l" rtl="0" eaLnBrk="0" fontAlgn="base" hangingPunct="0">
              <a:spcBef>
                <a:spcPts val="600"/>
              </a:spcBef>
              <a:spcAft>
                <a:spcPct val="0"/>
              </a:spcAft>
              <a:buFont typeface="Arial" panose="020B0604020202020204" pitchFamily="34" charset="0"/>
              <a:buChar char="•"/>
              <a:defRPr sz="2400" kern="1200">
                <a:solidFill>
                  <a:schemeClr val="bg2"/>
                </a:solidFill>
                <a:latin typeface="+mn-lt"/>
                <a:ea typeface="+mn-ea"/>
                <a:cs typeface="+mn-cs"/>
              </a:defRPr>
            </a:lvl3pPr>
            <a:lvl4pPr marL="1431925" indent="-358775" algn="l" rtl="0" eaLnBrk="0" fontAlgn="base" hangingPunct="0">
              <a:spcBef>
                <a:spcPts val="600"/>
              </a:spcBef>
              <a:spcAft>
                <a:spcPct val="0"/>
              </a:spcAft>
              <a:buFont typeface="Arial" panose="020B0604020202020204" pitchFamily="34" charset="0"/>
              <a:buChar char="•"/>
              <a:defRPr sz="2000" kern="1200">
                <a:solidFill>
                  <a:schemeClr val="bg2"/>
                </a:solidFill>
                <a:latin typeface="+mn-lt"/>
                <a:ea typeface="+mn-ea"/>
                <a:cs typeface="+mn-cs"/>
              </a:defRPr>
            </a:lvl4pPr>
            <a:lvl5pPr marL="1020763" algn="l" rtl="0" eaLnBrk="0" fontAlgn="base" hangingPunct="0">
              <a:lnSpc>
                <a:spcPct val="90000"/>
              </a:lnSpc>
              <a:spcBef>
                <a:spcPts val="600"/>
              </a:spcBef>
              <a:spcAft>
                <a:spcPct val="0"/>
              </a:spcAft>
              <a:buFont typeface="Arial" panose="020B0604020202020204" pitchFamily="34" charset="0"/>
              <a:defRPr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lvl="1" indent="0" algn="ctr">
              <a:buNone/>
              <a:defRPr/>
            </a:pPr>
            <a:r>
              <a:rPr lang="en-AU" b="1" dirty="0" smtClean="0"/>
              <a:t>Federal </a:t>
            </a:r>
          </a:p>
          <a:p>
            <a:pPr lvl="1">
              <a:defRPr/>
            </a:pPr>
            <a:r>
              <a:rPr lang="en-AU" i="1" dirty="0" smtClean="0"/>
              <a:t>Sex Discrimination Act 1984 </a:t>
            </a:r>
            <a:r>
              <a:rPr lang="en-AU" dirty="0" smtClean="0"/>
              <a:t>(</a:t>
            </a:r>
            <a:r>
              <a:rPr lang="en-AU" dirty="0" err="1" smtClean="0"/>
              <a:t>Cth</a:t>
            </a:r>
            <a:r>
              <a:rPr lang="en-AU" dirty="0" smtClean="0"/>
              <a:t>) </a:t>
            </a:r>
          </a:p>
          <a:p>
            <a:pPr lvl="1">
              <a:defRPr/>
            </a:pPr>
            <a:r>
              <a:rPr lang="en-AU" dirty="0" smtClean="0"/>
              <a:t>Section 28A</a:t>
            </a:r>
          </a:p>
          <a:p>
            <a:pPr lvl="1">
              <a:defRPr/>
            </a:pPr>
            <a:r>
              <a:rPr lang="en-AU" dirty="0" smtClean="0"/>
              <a:t>Australian Human Rights Commission</a:t>
            </a:r>
          </a:p>
          <a:p>
            <a:pPr lvl="1">
              <a:defRPr/>
            </a:pPr>
            <a:r>
              <a:rPr lang="en-AU" dirty="0" smtClean="0"/>
              <a:t>Federal Court / Federal Circuit Court </a:t>
            </a:r>
          </a:p>
          <a:p>
            <a:pPr lvl="1">
              <a:defRPr/>
            </a:pPr>
            <a:endParaRPr lang="en-AU" i="1"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a:xfrm>
            <a:off x="436563" y="577850"/>
            <a:ext cx="11318875" cy="701731"/>
          </a:xfrm>
        </p:spPr>
        <p:txBody>
          <a:bodyPr/>
          <a:lstStyle/>
          <a:p>
            <a:r>
              <a:rPr lang="en-AU" altLang="en-US" dirty="0" smtClean="0"/>
              <a:t>Queensland: Sexual harassment happens if:</a:t>
            </a:r>
            <a:endParaRPr lang="en-US" altLang="en-US" dirty="0" smtClean="0"/>
          </a:p>
        </p:txBody>
      </p:sp>
      <p:sp>
        <p:nvSpPr>
          <p:cNvPr id="3" name="Slide Number Placeholder 2"/>
          <p:cNvSpPr>
            <a:spLocks noGrp="1"/>
          </p:cNvSpPr>
          <p:nvPr>
            <p:ph type="sldNum" sz="quarter" idx="11"/>
          </p:nvPr>
        </p:nvSpPr>
        <p:spPr/>
        <p:txBody>
          <a:bodyPr/>
          <a:lstStyle/>
          <a:p>
            <a:pPr>
              <a:defRPr/>
            </a:pPr>
            <a:fld id="{B5F299D3-690A-427D-B192-2AE904C82A83}" type="slidenum">
              <a:rPr lang="en-US" smtClean="0"/>
              <a:pPr>
                <a:defRPr/>
              </a:pPr>
              <a:t>15</a:t>
            </a:fld>
            <a:endParaRPr lang="en-US" dirty="0"/>
          </a:p>
        </p:txBody>
      </p:sp>
      <p:sp>
        <p:nvSpPr>
          <p:cNvPr id="11" name="Freeform 10"/>
          <p:cNvSpPr/>
          <p:nvPr/>
        </p:nvSpPr>
        <p:spPr>
          <a:xfrm>
            <a:off x="719137" y="1352939"/>
            <a:ext cx="4664076" cy="4189445"/>
          </a:xfrm>
          <a:custGeom>
            <a:avLst/>
            <a:gdLst>
              <a:gd name="connsiteX0" fmla="*/ 0 w 3076109"/>
              <a:gd name="connsiteY0" fmla="*/ 2342357 h 4834359"/>
              <a:gd name="connsiteX1" fmla="*/ 0 w 3076109"/>
              <a:gd name="connsiteY1" fmla="*/ 0 h 4834359"/>
              <a:gd name="connsiteX2" fmla="*/ 1904930 w 3076109"/>
              <a:gd name="connsiteY2" fmla="*/ 0 h 4834359"/>
              <a:gd name="connsiteX3" fmla="*/ 3076108 w 3076109"/>
              <a:gd name="connsiteY3" fmla="*/ 1171179 h 4834359"/>
              <a:gd name="connsiteX4" fmla="*/ 3076108 w 3076109"/>
              <a:gd name="connsiteY4" fmla="*/ 2342357 h 4834359"/>
              <a:gd name="connsiteX5" fmla="*/ 3076109 w 3076109"/>
              <a:gd name="connsiteY5" fmla="*/ 2342357 h 4834359"/>
              <a:gd name="connsiteX6" fmla="*/ 3076109 w 3076109"/>
              <a:gd name="connsiteY6" fmla="*/ 4834359 h 4834359"/>
              <a:gd name="connsiteX7" fmla="*/ 1 w 3076109"/>
              <a:gd name="connsiteY7" fmla="*/ 4834359 h 4834359"/>
              <a:gd name="connsiteX8" fmla="*/ 1 w 3076109"/>
              <a:gd name="connsiteY8" fmla="*/ 2342357 h 483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109" h="4834359">
                <a:moveTo>
                  <a:pt x="0" y="2342357"/>
                </a:moveTo>
                <a:lnTo>
                  <a:pt x="0" y="0"/>
                </a:lnTo>
                <a:lnTo>
                  <a:pt x="1904930" y="0"/>
                </a:lnTo>
                <a:lnTo>
                  <a:pt x="3076108" y="1171179"/>
                </a:lnTo>
                <a:lnTo>
                  <a:pt x="3076108" y="2342357"/>
                </a:lnTo>
                <a:lnTo>
                  <a:pt x="3076109" y="2342357"/>
                </a:lnTo>
                <a:lnTo>
                  <a:pt x="3076109" y="4834359"/>
                </a:lnTo>
                <a:lnTo>
                  <a:pt x="1" y="4834359"/>
                </a:lnTo>
                <a:lnTo>
                  <a:pt x="1" y="234235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a:p>
            <a:pPr algn="ctr">
              <a:defRPr/>
            </a:pPr>
            <a:r>
              <a:rPr lang="en-AU" sz="2400" dirty="0"/>
              <a:t>(a</a:t>
            </a:r>
            <a:r>
              <a:rPr lang="en-AU" sz="2400" dirty="0" smtClean="0"/>
              <a:t>) Unsolicited physical </a:t>
            </a:r>
            <a:r>
              <a:rPr lang="en-AU" sz="2400" dirty="0"/>
              <a:t>intimacy; or</a:t>
            </a:r>
          </a:p>
          <a:p>
            <a:pPr algn="ctr">
              <a:defRPr/>
            </a:pPr>
            <a:r>
              <a:rPr lang="en-AU" sz="2400" dirty="0"/>
              <a:t>(b</a:t>
            </a:r>
            <a:r>
              <a:rPr lang="en-AU" sz="2400" dirty="0" smtClean="0"/>
              <a:t>) Unsolicited demand </a:t>
            </a:r>
            <a:r>
              <a:rPr lang="en-AU" sz="2400" dirty="0"/>
              <a:t>or </a:t>
            </a:r>
            <a:r>
              <a:rPr lang="en-AU" sz="2400" dirty="0" smtClean="0"/>
              <a:t>request </a:t>
            </a:r>
            <a:r>
              <a:rPr lang="en-AU" sz="2400" dirty="0"/>
              <a:t>for sexual </a:t>
            </a:r>
            <a:r>
              <a:rPr lang="en-AU" sz="2400" dirty="0" smtClean="0"/>
              <a:t>favours; </a:t>
            </a:r>
            <a:r>
              <a:rPr lang="en-AU" sz="2400" dirty="0"/>
              <a:t>or</a:t>
            </a:r>
          </a:p>
          <a:p>
            <a:pPr algn="ctr">
              <a:defRPr/>
            </a:pPr>
            <a:r>
              <a:rPr lang="en-AU" sz="2400" dirty="0"/>
              <a:t>(c</a:t>
            </a:r>
            <a:r>
              <a:rPr lang="en-AU" sz="2400" dirty="0" smtClean="0"/>
              <a:t>) Remark </a:t>
            </a:r>
            <a:r>
              <a:rPr lang="en-AU" sz="2400" dirty="0"/>
              <a:t>with sexual connotations relating to the other person; or</a:t>
            </a:r>
          </a:p>
          <a:p>
            <a:pPr algn="ctr">
              <a:defRPr/>
            </a:pPr>
            <a:r>
              <a:rPr lang="en-AU" sz="2400" dirty="0"/>
              <a:t>(d</a:t>
            </a:r>
            <a:r>
              <a:rPr lang="en-AU" sz="2400" dirty="0" smtClean="0"/>
              <a:t>) Unwelcome </a:t>
            </a:r>
            <a:r>
              <a:rPr lang="en-AU" sz="2400" dirty="0"/>
              <a:t>conduct of a sexual nature </a:t>
            </a:r>
            <a:r>
              <a:rPr lang="en-AU" sz="2400" dirty="0" smtClean="0"/>
              <a:t>…</a:t>
            </a:r>
            <a:endParaRPr lang="en-AU" sz="2400" dirty="0"/>
          </a:p>
        </p:txBody>
      </p:sp>
      <p:sp>
        <p:nvSpPr>
          <p:cNvPr id="12" name="Freeform 11"/>
          <p:cNvSpPr/>
          <p:nvPr/>
        </p:nvSpPr>
        <p:spPr>
          <a:xfrm rot="5400000">
            <a:off x="7173103" y="979487"/>
            <a:ext cx="4189445" cy="4975225"/>
          </a:xfrm>
          <a:custGeom>
            <a:avLst/>
            <a:gdLst>
              <a:gd name="connsiteX0" fmla="*/ 0 w 1807651"/>
              <a:gd name="connsiteY0" fmla="*/ 4834359 h 4834359"/>
              <a:gd name="connsiteX1" fmla="*/ 0 w 1807651"/>
              <a:gd name="connsiteY1" fmla="*/ 2342357 h 4834359"/>
              <a:gd name="connsiteX2" fmla="*/ 0 w 1807651"/>
              <a:gd name="connsiteY2" fmla="*/ 0 h 4834359"/>
              <a:gd name="connsiteX3" fmla="*/ 903826 w 1807651"/>
              <a:gd name="connsiteY3" fmla="*/ 0 h 4834359"/>
              <a:gd name="connsiteX4" fmla="*/ 1807651 w 1807651"/>
              <a:gd name="connsiteY4" fmla="*/ 903826 h 4834359"/>
              <a:gd name="connsiteX5" fmla="*/ 1807651 w 1807651"/>
              <a:gd name="connsiteY5" fmla="*/ 2342357 h 4834359"/>
              <a:gd name="connsiteX6" fmla="*/ 1807651 w 1807651"/>
              <a:gd name="connsiteY6" fmla="*/ 4834359 h 483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7651" h="4834359">
                <a:moveTo>
                  <a:pt x="0" y="4834359"/>
                </a:moveTo>
                <a:lnTo>
                  <a:pt x="0" y="2342357"/>
                </a:lnTo>
                <a:lnTo>
                  <a:pt x="0" y="0"/>
                </a:lnTo>
                <a:lnTo>
                  <a:pt x="903826" y="0"/>
                </a:lnTo>
                <a:lnTo>
                  <a:pt x="1807651" y="903826"/>
                </a:lnTo>
                <a:lnTo>
                  <a:pt x="1807651" y="2342357"/>
                </a:lnTo>
                <a:lnTo>
                  <a:pt x="1807651" y="483435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Content Placeholder 15"/>
          <p:cNvSpPr txBox="1">
            <a:spLocks/>
          </p:cNvSpPr>
          <p:nvPr/>
        </p:nvSpPr>
        <p:spPr>
          <a:xfrm>
            <a:off x="719138" y="1984375"/>
            <a:ext cx="4165600" cy="2011363"/>
          </a:xfrm>
          <a:prstGeom prst="rect">
            <a:avLst/>
          </a:prstGeom>
        </p:spPr>
        <p:txBody>
          <a:bodyPr>
            <a:normAutofit/>
          </a:bodyPr>
          <a:lstStyle>
            <a:lvl1pPr marL="22860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1pPr>
            <a:lvl2pPr marL="45085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2pPr>
            <a:lvl3pPr marL="71755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3pPr>
            <a:lvl4pPr marL="984250" indent="-228600" algn="l" defTabSz="914400" rtl="0" eaLnBrk="1" latinLnBrk="0" hangingPunct="1">
              <a:lnSpc>
                <a:spcPct val="90000"/>
              </a:lnSpc>
              <a:spcBef>
                <a:spcPts val="600"/>
              </a:spcBef>
              <a:buFont typeface="Arial" panose="020B0604020202020204" pitchFamily="34" charset="0"/>
              <a:buChar char="•"/>
              <a:tabLst/>
              <a:defRPr sz="1600" kern="1200">
                <a:solidFill>
                  <a:schemeClr val="bg2"/>
                </a:solidFill>
                <a:latin typeface="+mn-lt"/>
                <a:ea typeface="+mn-ea"/>
                <a:cs typeface="+mn-cs"/>
              </a:defRPr>
            </a:lvl4pPr>
            <a:lvl5pPr marL="1249363"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endParaRPr lang="en-AU" sz="2400" dirty="0" smtClean="0"/>
          </a:p>
          <a:p>
            <a:pPr marL="222250" lvl="1" indent="0">
              <a:buFont typeface="Arial" panose="020B0604020202020204" pitchFamily="34" charset="0"/>
              <a:buNone/>
              <a:defRPr/>
            </a:pPr>
            <a:endParaRPr lang="en-AU" sz="2800" dirty="0" smtClean="0"/>
          </a:p>
        </p:txBody>
      </p:sp>
      <p:sp>
        <p:nvSpPr>
          <p:cNvPr id="9" name="Content Placeholder 15"/>
          <p:cNvSpPr txBox="1">
            <a:spLocks/>
          </p:cNvSpPr>
          <p:nvPr/>
        </p:nvSpPr>
        <p:spPr>
          <a:xfrm>
            <a:off x="6780213" y="1352938"/>
            <a:ext cx="4612465" cy="3981807"/>
          </a:xfrm>
          <a:prstGeom prst="rect">
            <a:avLst/>
          </a:prstGeom>
        </p:spPr>
        <p:txBody>
          <a:bodyPr>
            <a:normAutofit/>
          </a:bodyPr>
          <a:lstStyle>
            <a:lvl1pPr marL="22860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1pPr>
            <a:lvl2pPr marL="45085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2pPr>
            <a:lvl3pPr marL="71755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3pPr>
            <a:lvl4pPr marL="984250" indent="-228600" algn="l" defTabSz="914400" rtl="0" eaLnBrk="1" latinLnBrk="0" hangingPunct="1">
              <a:lnSpc>
                <a:spcPct val="90000"/>
              </a:lnSpc>
              <a:spcBef>
                <a:spcPts val="600"/>
              </a:spcBef>
              <a:buFont typeface="Arial" panose="020B0604020202020204" pitchFamily="34" charset="0"/>
              <a:buChar char="•"/>
              <a:tabLst/>
              <a:defRPr sz="1600" kern="1200">
                <a:solidFill>
                  <a:schemeClr val="bg2"/>
                </a:solidFill>
                <a:latin typeface="+mn-lt"/>
                <a:ea typeface="+mn-ea"/>
                <a:cs typeface="+mn-cs"/>
              </a:defRPr>
            </a:lvl4pPr>
            <a:lvl5pPr marL="1249363"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endParaRPr lang="en-AU" sz="2400" dirty="0" smtClean="0"/>
          </a:p>
          <a:p>
            <a:pPr marL="222250" lvl="1" indent="0">
              <a:buNone/>
              <a:defRPr/>
            </a:pPr>
            <a:r>
              <a:rPr lang="en-AU" sz="2800" dirty="0" smtClean="0">
                <a:solidFill>
                  <a:schemeClr val="accent1">
                    <a:lumMod val="50000"/>
                  </a:schemeClr>
                </a:solidFill>
              </a:rPr>
              <a:t>(</a:t>
            </a:r>
            <a:r>
              <a:rPr lang="en-AU" sz="2800" dirty="0">
                <a:solidFill>
                  <a:schemeClr val="accent1">
                    <a:lumMod val="50000"/>
                  </a:schemeClr>
                </a:solidFill>
              </a:rPr>
              <a:t>e</a:t>
            </a:r>
            <a:r>
              <a:rPr lang="en-AU" sz="2800" dirty="0" smtClean="0">
                <a:solidFill>
                  <a:schemeClr val="accent1">
                    <a:lumMod val="50000"/>
                  </a:schemeClr>
                </a:solidFill>
              </a:rPr>
              <a:t>) with </a:t>
            </a:r>
            <a:r>
              <a:rPr lang="en-AU" sz="2800" dirty="0">
                <a:solidFill>
                  <a:schemeClr val="accent1">
                    <a:lumMod val="50000"/>
                  </a:schemeClr>
                </a:solidFill>
              </a:rPr>
              <a:t>the </a:t>
            </a:r>
            <a:r>
              <a:rPr lang="en-AU" sz="2800" b="1" dirty="0">
                <a:solidFill>
                  <a:schemeClr val="accent1">
                    <a:lumMod val="50000"/>
                  </a:schemeClr>
                </a:solidFill>
              </a:rPr>
              <a:t>intention </a:t>
            </a:r>
            <a:r>
              <a:rPr lang="en-AU" sz="2800" dirty="0">
                <a:solidFill>
                  <a:schemeClr val="accent1">
                    <a:lumMod val="50000"/>
                  </a:schemeClr>
                </a:solidFill>
              </a:rPr>
              <a:t>of </a:t>
            </a:r>
            <a:r>
              <a:rPr lang="en-AU" sz="2800" b="1" dirty="0">
                <a:solidFill>
                  <a:schemeClr val="accent1">
                    <a:lumMod val="50000"/>
                  </a:schemeClr>
                </a:solidFill>
              </a:rPr>
              <a:t>offending, humiliating or intimidating </a:t>
            </a:r>
            <a:r>
              <a:rPr lang="en-AU" sz="2800" dirty="0">
                <a:solidFill>
                  <a:schemeClr val="accent1">
                    <a:lumMod val="50000"/>
                  </a:schemeClr>
                </a:solidFill>
              </a:rPr>
              <a:t>the other person; or</a:t>
            </a:r>
          </a:p>
          <a:p>
            <a:pPr marL="222250" lvl="1" indent="0">
              <a:buNone/>
              <a:defRPr/>
            </a:pPr>
            <a:r>
              <a:rPr lang="en-AU" sz="2800" dirty="0" smtClean="0">
                <a:solidFill>
                  <a:schemeClr val="accent1">
                    <a:lumMod val="50000"/>
                  </a:schemeClr>
                </a:solidFill>
              </a:rPr>
              <a:t>(f) </a:t>
            </a:r>
            <a:r>
              <a:rPr lang="en-AU" sz="2800" b="1" dirty="0" smtClean="0">
                <a:solidFill>
                  <a:schemeClr val="accent1">
                    <a:lumMod val="50000"/>
                  </a:schemeClr>
                </a:solidFill>
              </a:rPr>
              <a:t>a </a:t>
            </a:r>
            <a:r>
              <a:rPr lang="en-AU" sz="2800" b="1" dirty="0">
                <a:solidFill>
                  <a:schemeClr val="accent1">
                    <a:lumMod val="50000"/>
                  </a:schemeClr>
                </a:solidFill>
              </a:rPr>
              <a:t>reasonable person </a:t>
            </a:r>
            <a:r>
              <a:rPr lang="en-AU" sz="2800" dirty="0" smtClean="0">
                <a:solidFill>
                  <a:schemeClr val="accent1">
                    <a:lumMod val="50000"/>
                  </a:schemeClr>
                </a:solidFill>
              </a:rPr>
              <a:t>anticipates the other person </a:t>
            </a:r>
            <a:r>
              <a:rPr lang="en-AU" sz="2800" b="1" dirty="0" smtClean="0">
                <a:solidFill>
                  <a:schemeClr val="accent1">
                    <a:lumMod val="50000"/>
                  </a:schemeClr>
                </a:solidFill>
              </a:rPr>
              <a:t>offended</a:t>
            </a:r>
            <a:r>
              <a:rPr lang="en-AU" sz="2800" b="1" dirty="0">
                <a:solidFill>
                  <a:schemeClr val="accent1">
                    <a:lumMod val="50000"/>
                  </a:schemeClr>
                </a:solidFill>
              </a:rPr>
              <a:t>, humiliated or intimidated </a:t>
            </a:r>
            <a:r>
              <a:rPr lang="en-AU" sz="2800" dirty="0">
                <a:solidFill>
                  <a:schemeClr val="accent1">
                    <a:lumMod val="50000"/>
                  </a:schemeClr>
                </a:solidFill>
              </a:rPr>
              <a:t>by the </a:t>
            </a:r>
            <a:r>
              <a:rPr lang="en-AU" sz="2800" dirty="0" smtClean="0">
                <a:solidFill>
                  <a:schemeClr val="accent1">
                    <a:lumMod val="50000"/>
                  </a:schemeClr>
                </a:solidFill>
              </a:rPr>
              <a:t>conduct</a:t>
            </a:r>
            <a:endParaRPr lang="en-AU" sz="2800" dirty="0">
              <a:solidFill>
                <a:schemeClr val="accent1">
                  <a:lumMod val="50000"/>
                </a:schemeClr>
              </a:solidFill>
            </a:endParaRPr>
          </a:p>
          <a:p>
            <a:pPr marL="222250" lvl="1" indent="0">
              <a:buFont typeface="Arial" panose="020B0604020202020204" pitchFamily="34" charset="0"/>
              <a:buNone/>
              <a:defRPr/>
            </a:pPr>
            <a:endParaRPr lang="en-AU" sz="2800" dirty="0" smtClean="0"/>
          </a:p>
        </p:txBody>
      </p:sp>
      <p:sp>
        <p:nvSpPr>
          <p:cNvPr id="10" name="Content Placeholder 15"/>
          <p:cNvSpPr txBox="1">
            <a:spLocks/>
          </p:cNvSpPr>
          <p:nvPr/>
        </p:nvSpPr>
        <p:spPr>
          <a:xfrm>
            <a:off x="5383213" y="2157413"/>
            <a:ext cx="1457325" cy="1309687"/>
          </a:xfrm>
          <a:prstGeom prst="rect">
            <a:avLst/>
          </a:prstGeom>
        </p:spPr>
        <p:txBody>
          <a:bodyPr>
            <a:normAutofit/>
          </a:bodyPr>
          <a:lstStyle>
            <a:lvl1pPr marL="22860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1pPr>
            <a:lvl2pPr marL="45085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2pPr>
            <a:lvl3pPr marL="71755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3pPr>
            <a:lvl4pPr marL="984250" indent="-228600" algn="l" defTabSz="914400" rtl="0" eaLnBrk="1" latinLnBrk="0" hangingPunct="1">
              <a:lnSpc>
                <a:spcPct val="90000"/>
              </a:lnSpc>
              <a:spcBef>
                <a:spcPts val="600"/>
              </a:spcBef>
              <a:buFont typeface="Arial" panose="020B0604020202020204" pitchFamily="34" charset="0"/>
              <a:buChar char="•"/>
              <a:tabLst/>
              <a:defRPr sz="1600" kern="1200">
                <a:solidFill>
                  <a:schemeClr val="bg2"/>
                </a:solidFill>
                <a:latin typeface="+mn-lt"/>
                <a:ea typeface="+mn-ea"/>
                <a:cs typeface="+mn-cs"/>
              </a:defRPr>
            </a:lvl4pPr>
            <a:lvl5pPr marL="1249363"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endParaRPr lang="en-AU" sz="2400" dirty="0" smtClean="0"/>
          </a:p>
          <a:p>
            <a:pPr marL="222250" lvl="1" indent="0">
              <a:buFont typeface="Arial" panose="020B0604020202020204" pitchFamily="34" charset="0"/>
              <a:buNone/>
              <a:defRPr/>
            </a:pPr>
            <a:r>
              <a:rPr lang="en-AU" sz="2800" dirty="0" smtClean="0">
                <a:solidFill>
                  <a:schemeClr val="tx1"/>
                </a:solidFill>
              </a:rPr>
              <a:t>AND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a:xfrm>
            <a:off x="436563" y="577850"/>
            <a:ext cx="11318875" cy="701731"/>
          </a:xfrm>
        </p:spPr>
        <p:txBody>
          <a:bodyPr/>
          <a:lstStyle/>
          <a:p>
            <a:r>
              <a:rPr lang="en-AU" altLang="en-US" dirty="0" smtClean="0"/>
              <a:t>Federal: Sexual harassment happens if:</a:t>
            </a:r>
            <a:endParaRPr lang="en-US" altLang="en-US" dirty="0" smtClean="0"/>
          </a:p>
        </p:txBody>
      </p:sp>
      <p:sp>
        <p:nvSpPr>
          <p:cNvPr id="3" name="Slide Number Placeholder 2"/>
          <p:cNvSpPr>
            <a:spLocks noGrp="1"/>
          </p:cNvSpPr>
          <p:nvPr>
            <p:ph type="sldNum" sz="quarter" idx="11"/>
          </p:nvPr>
        </p:nvSpPr>
        <p:spPr/>
        <p:txBody>
          <a:bodyPr/>
          <a:lstStyle/>
          <a:p>
            <a:pPr>
              <a:defRPr/>
            </a:pPr>
            <a:fld id="{B5F299D3-690A-427D-B192-2AE904C82A83}" type="slidenum">
              <a:rPr lang="en-US" smtClean="0"/>
              <a:pPr>
                <a:defRPr/>
              </a:pPr>
              <a:t>16</a:t>
            </a:fld>
            <a:endParaRPr lang="en-US" dirty="0"/>
          </a:p>
        </p:txBody>
      </p:sp>
      <p:sp>
        <p:nvSpPr>
          <p:cNvPr id="11" name="Freeform 10"/>
          <p:cNvSpPr/>
          <p:nvPr/>
        </p:nvSpPr>
        <p:spPr>
          <a:xfrm>
            <a:off x="719137" y="1352939"/>
            <a:ext cx="4664076" cy="4189445"/>
          </a:xfrm>
          <a:custGeom>
            <a:avLst/>
            <a:gdLst>
              <a:gd name="connsiteX0" fmla="*/ 0 w 3076109"/>
              <a:gd name="connsiteY0" fmla="*/ 2342357 h 4834359"/>
              <a:gd name="connsiteX1" fmla="*/ 0 w 3076109"/>
              <a:gd name="connsiteY1" fmla="*/ 0 h 4834359"/>
              <a:gd name="connsiteX2" fmla="*/ 1904930 w 3076109"/>
              <a:gd name="connsiteY2" fmla="*/ 0 h 4834359"/>
              <a:gd name="connsiteX3" fmla="*/ 3076108 w 3076109"/>
              <a:gd name="connsiteY3" fmla="*/ 1171179 h 4834359"/>
              <a:gd name="connsiteX4" fmla="*/ 3076108 w 3076109"/>
              <a:gd name="connsiteY4" fmla="*/ 2342357 h 4834359"/>
              <a:gd name="connsiteX5" fmla="*/ 3076109 w 3076109"/>
              <a:gd name="connsiteY5" fmla="*/ 2342357 h 4834359"/>
              <a:gd name="connsiteX6" fmla="*/ 3076109 w 3076109"/>
              <a:gd name="connsiteY6" fmla="*/ 4834359 h 4834359"/>
              <a:gd name="connsiteX7" fmla="*/ 1 w 3076109"/>
              <a:gd name="connsiteY7" fmla="*/ 4834359 h 4834359"/>
              <a:gd name="connsiteX8" fmla="*/ 1 w 3076109"/>
              <a:gd name="connsiteY8" fmla="*/ 2342357 h 483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109" h="4834359">
                <a:moveTo>
                  <a:pt x="0" y="2342357"/>
                </a:moveTo>
                <a:lnTo>
                  <a:pt x="0" y="0"/>
                </a:lnTo>
                <a:lnTo>
                  <a:pt x="1904930" y="0"/>
                </a:lnTo>
                <a:lnTo>
                  <a:pt x="3076108" y="1171179"/>
                </a:lnTo>
                <a:lnTo>
                  <a:pt x="3076108" y="2342357"/>
                </a:lnTo>
                <a:lnTo>
                  <a:pt x="3076109" y="2342357"/>
                </a:lnTo>
                <a:lnTo>
                  <a:pt x="3076109" y="4834359"/>
                </a:lnTo>
                <a:lnTo>
                  <a:pt x="1" y="4834359"/>
                </a:lnTo>
                <a:lnTo>
                  <a:pt x="1" y="234235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400" dirty="0" smtClean="0"/>
              <a:t>(a</a:t>
            </a:r>
            <a:r>
              <a:rPr lang="en-AU" sz="2400" dirty="0"/>
              <a:t>) U</a:t>
            </a:r>
            <a:r>
              <a:rPr lang="en-AU" sz="2400" dirty="0" smtClean="0"/>
              <a:t>nwelcome </a:t>
            </a:r>
            <a:r>
              <a:rPr lang="en-AU" sz="2400" dirty="0"/>
              <a:t>sexual advance, or an unwelcome request for sexual </a:t>
            </a:r>
            <a:r>
              <a:rPr lang="en-AU" sz="2400" dirty="0" smtClean="0"/>
              <a:t>favours; or</a:t>
            </a:r>
          </a:p>
          <a:p>
            <a:pPr algn="ctr">
              <a:defRPr/>
            </a:pPr>
            <a:r>
              <a:rPr lang="en-AU" sz="2400" dirty="0" smtClean="0"/>
              <a:t>(b) Unwelcome </a:t>
            </a:r>
            <a:r>
              <a:rPr lang="en-AU" sz="2400" dirty="0"/>
              <a:t>conduct of a sexual nature in relation to the person </a:t>
            </a:r>
            <a:r>
              <a:rPr lang="en-AU" sz="2400" dirty="0" smtClean="0"/>
              <a:t>harassed</a:t>
            </a:r>
            <a:r>
              <a:rPr lang="en-AU" sz="2400" dirty="0"/>
              <a:t> </a:t>
            </a:r>
            <a:r>
              <a:rPr lang="en-AU" sz="2400" dirty="0" smtClean="0"/>
              <a:t>…</a:t>
            </a:r>
            <a:endParaRPr lang="en-AU" sz="2400" dirty="0"/>
          </a:p>
        </p:txBody>
      </p:sp>
      <p:sp>
        <p:nvSpPr>
          <p:cNvPr id="12" name="Freeform 11"/>
          <p:cNvSpPr/>
          <p:nvPr/>
        </p:nvSpPr>
        <p:spPr>
          <a:xfrm rot="5400000">
            <a:off x="7173103" y="979487"/>
            <a:ext cx="4189445" cy="4975225"/>
          </a:xfrm>
          <a:custGeom>
            <a:avLst/>
            <a:gdLst>
              <a:gd name="connsiteX0" fmla="*/ 0 w 1807651"/>
              <a:gd name="connsiteY0" fmla="*/ 4834359 h 4834359"/>
              <a:gd name="connsiteX1" fmla="*/ 0 w 1807651"/>
              <a:gd name="connsiteY1" fmla="*/ 2342357 h 4834359"/>
              <a:gd name="connsiteX2" fmla="*/ 0 w 1807651"/>
              <a:gd name="connsiteY2" fmla="*/ 0 h 4834359"/>
              <a:gd name="connsiteX3" fmla="*/ 903826 w 1807651"/>
              <a:gd name="connsiteY3" fmla="*/ 0 h 4834359"/>
              <a:gd name="connsiteX4" fmla="*/ 1807651 w 1807651"/>
              <a:gd name="connsiteY4" fmla="*/ 903826 h 4834359"/>
              <a:gd name="connsiteX5" fmla="*/ 1807651 w 1807651"/>
              <a:gd name="connsiteY5" fmla="*/ 2342357 h 4834359"/>
              <a:gd name="connsiteX6" fmla="*/ 1807651 w 1807651"/>
              <a:gd name="connsiteY6" fmla="*/ 4834359 h 483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7651" h="4834359">
                <a:moveTo>
                  <a:pt x="0" y="4834359"/>
                </a:moveTo>
                <a:lnTo>
                  <a:pt x="0" y="2342357"/>
                </a:lnTo>
                <a:lnTo>
                  <a:pt x="0" y="0"/>
                </a:lnTo>
                <a:lnTo>
                  <a:pt x="903826" y="0"/>
                </a:lnTo>
                <a:lnTo>
                  <a:pt x="1807651" y="903826"/>
                </a:lnTo>
                <a:lnTo>
                  <a:pt x="1807651" y="2342357"/>
                </a:lnTo>
                <a:lnTo>
                  <a:pt x="1807651" y="483435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Content Placeholder 15"/>
          <p:cNvSpPr txBox="1">
            <a:spLocks/>
          </p:cNvSpPr>
          <p:nvPr/>
        </p:nvSpPr>
        <p:spPr>
          <a:xfrm>
            <a:off x="719138" y="1984375"/>
            <a:ext cx="4165600" cy="2011363"/>
          </a:xfrm>
          <a:prstGeom prst="rect">
            <a:avLst/>
          </a:prstGeom>
        </p:spPr>
        <p:txBody>
          <a:bodyPr>
            <a:normAutofit/>
          </a:bodyPr>
          <a:lstStyle>
            <a:lvl1pPr marL="22860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1pPr>
            <a:lvl2pPr marL="45085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2pPr>
            <a:lvl3pPr marL="71755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3pPr>
            <a:lvl4pPr marL="984250" indent="-228600" algn="l" defTabSz="914400" rtl="0" eaLnBrk="1" latinLnBrk="0" hangingPunct="1">
              <a:lnSpc>
                <a:spcPct val="90000"/>
              </a:lnSpc>
              <a:spcBef>
                <a:spcPts val="600"/>
              </a:spcBef>
              <a:buFont typeface="Arial" panose="020B0604020202020204" pitchFamily="34" charset="0"/>
              <a:buChar char="•"/>
              <a:tabLst/>
              <a:defRPr sz="1600" kern="1200">
                <a:solidFill>
                  <a:schemeClr val="bg2"/>
                </a:solidFill>
                <a:latin typeface="+mn-lt"/>
                <a:ea typeface="+mn-ea"/>
                <a:cs typeface="+mn-cs"/>
              </a:defRPr>
            </a:lvl4pPr>
            <a:lvl5pPr marL="1249363"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2250" lvl="1" indent="0">
              <a:buFont typeface="Arial" panose="020B0604020202020204" pitchFamily="34" charset="0"/>
              <a:buNone/>
              <a:defRPr/>
            </a:pPr>
            <a:endParaRPr lang="en-AU" sz="2800" dirty="0" smtClean="0"/>
          </a:p>
        </p:txBody>
      </p:sp>
      <p:sp>
        <p:nvSpPr>
          <p:cNvPr id="9" name="Content Placeholder 15"/>
          <p:cNvSpPr txBox="1">
            <a:spLocks/>
          </p:cNvSpPr>
          <p:nvPr/>
        </p:nvSpPr>
        <p:spPr>
          <a:xfrm>
            <a:off x="6780213" y="1352938"/>
            <a:ext cx="4612465" cy="3981807"/>
          </a:xfrm>
          <a:prstGeom prst="rect">
            <a:avLst/>
          </a:prstGeom>
        </p:spPr>
        <p:txBody>
          <a:bodyPr>
            <a:normAutofit/>
          </a:bodyPr>
          <a:lstStyle>
            <a:lvl1pPr marL="22860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1pPr>
            <a:lvl2pPr marL="45085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2pPr>
            <a:lvl3pPr marL="71755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3pPr>
            <a:lvl4pPr marL="984250" indent="-228600" algn="l" defTabSz="914400" rtl="0" eaLnBrk="1" latinLnBrk="0" hangingPunct="1">
              <a:lnSpc>
                <a:spcPct val="90000"/>
              </a:lnSpc>
              <a:spcBef>
                <a:spcPts val="600"/>
              </a:spcBef>
              <a:buFont typeface="Arial" panose="020B0604020202020204" pitchFamily="34" charset="0"/>
              <a:buChar char="•"/>
              <a:tabLst/>
              <a:defRPr sz="1600" kern="1200">
                <a:solidFill>
                  <a:schemeClr val="bg2"/>
                </a:solidFill>
                <a:latin typeface="+mn-lt"/>
                <a:ea typeface="+mn-ea"/>
                <a:cs typeface="+mn-cs"/>
              </a:defRPr>
            </a:lvl4pPr>
            <a:lvl5pPr marL="1249363"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endParaRPr lang="en-AU" sz="2400" dirty="0" smtClean="0"/>
          </a:p>
          <a:p>
            <a:pPr marL="222250" lvl="1" indent="0" algn="ctr">
              <a:buNone/>
              <a:defRPr/>
            </a:pPr>
            <a:r>
              <a:rPr lang="en-AU" sz="2800" b="1" dirty="0" smtClean="0">
                <a:solidFill>
                  <a:schemeClr val="accent1">
                    <a:lumMod val="50000"/>
                  </a:schemeClr>
                </a:solidFill>
              </a:rPr>
              <a:t/>
            </a:r>
            <a:br>
              <a:rPr lang="en-AU" sz="2800" b="1" dirty="0" smtClean="0">
                <a:solidFill>
                  <a:schemeClr val="accent1">
                    <a:lumMod val="50000"/>
                  </a:schemeClr>
                </a:solidFill>
              </a:rPr>
            </a:br>
            <a:r>
              <a:rPr lang="en-AU" sz="2800" b="1" dirty="0" smtClean="0">
                <a:solidFill>
                  <a:schemeClr val="accent1">
                    <a:lumMod val="50000"/>
                  </a:schemeClr>
                </a:solidFill>
              </a:rPr>
              <a:t>Reasonable person </a:t>
            </a:r>
            <a:r>
              <a:rPr lang="en-AU" sz="2800" dirty="0" smtClean="0">
                <a:solidFill>
                  <a:schemeClr val="accent1">
                    <a:lumMod val="50000"/>
                  </a:schemeClr>
                </a:solidFill>
              </a:rPr>
              <a:t>would </a:t>
            </a:r>
            <a:r>
              <a:rPr lang="en-AU" sz="2800" dirty="0">
                <a:solidFill>
                  <a:schemeClr val="accent1">
                    <a:lumMod val="50000"/>
                  </a:schemeClr>
                </a:solidFill>
              </a:rPr>
              <a:t>have anticipated the possibility that the person harassed would be </a:t>
            </a:r>
            <a:r>
              <a:rPr lang="en-AU" sz="2800" b="1" dirty="0">
                <a:solidFill>
                  <a:schemeClr val="accent1">
                    <a:lumMod val="50000"/>
                  </a:schemeClr>
                </a:solidFill>
              </a:rPr>
              <a:t>offended, humiliated or intimidated.</a:t>
            </a:r>
          </a:p>
          <a:p>
            <a:pPr marL="222250" lvl="1" indent="0">
              <a:buFont typeface="Arial" panose="020B0604020202020204" pitchFamily="34" charset="0"/>
              <a:buNone/>
              <a:defRPr/>
            </a:pPr>
            <a:endParaRPr lang="en-AU" sz="2800" dirty="0" smtClean="0"/>
          </a:p>
        </p:txBody>
      </p:sp>
      <p:sp>
        <p:nvSpPr>
          <p:cNvPr id="10" name="Content Placeholder 15"/>
          <p:cNvSpPr txBox="1">
            <a:spLocks/>
          </p:cNvSpPr>
          <p:nvPr/>
        </p:nvSpPr>
        <p:spPr>
          <a:xfrm>
            <a:off x="5383213" y="2157413"/>
            <a:ext cx="1457325" cy="1309687"/>
          </a:xfrm>
          <a:prstGeom prst="rect">
            <a:avLst/>
          </a:prstGeom>
        </p:spPr>
        <p:txBody>
          <a:bodyPr>
            <a:normAutofit/>
          </a:bodyPr>
          <a:lstStyle>
            <a:lvl1pPr marL="22860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1pPr>
            <a:lvl2pPr marL="45085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2pPr>
            <a:lvl3pPr marL="71755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3pPr>
            <a:lvl4pPr marL="984250" indent="-228600" algn="l" defTabSz="914400" rtl="0" eaLnBrk="1" latinLnBrk="0" hangingPunct="1">
              <a:lnSpc>
                <a:spcPct val="90000"/>
              </a:lnSpc>
              <a:spcBef>
                <a:spcPts val="600"/>
              </a:spcBef>
              <a:buFont typeface="Arial" panose="020B0604020202020204" pitchFamily="34" charset="0"/>
              <a:buChar char="•"/>
              <a:tabLst/>
              <a:defRPr sz="1600" kern="1200">
                <a:solidFill>
                  <a:schemeClr val="bg2"/>
                </a:solidFill>
                <a:latin typeface="+mn-lt"/>
                <a:ea typeface="+mn-ea"/>
                <a:cs typeface="+mn-cs"/>
              </a:defRPr>
            </a:lvl4pPr>
            <a:lvl5pPr marL="1249363"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endParaRPr lang="en-AU" sz="2400" dirty="0" smtClean="0"/>
          </a:p>
          <a:p>
            <a:pPr marL="222250" lvl="1" indent="0">
              <a:buFont typeface="Arial" panose="020B0604020202020204" pitchFamily="34" charset="0"/>
              <a:buNone/>
              <a:defRPr/>
            </a:pPr>
            <a:r>
              <a:rPr lang="en-AU" sz="2800" dirty="0" smtClean="0">
                <a:solidFill>
                  <a:schemeClr val="tx1"/>
                </a:solidFill>
              </a:rPr>
              <a:t>AND</a:t>
            </a:r>
          </a:p>
        </p:txBody>
      </p:sp>
    </p:spTree>
    <p:extLst>
      <p:ext uri="{BB962C8B-B14F-4D97-AF65-F5344CB8AC3E}">
        <p14:creationId xmlns:p14="http://schemas.microsoft.com/office/powerpoint/2010/main" val="35863395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563" y="577850"/>
            <a:ext cx="11318875" cy="701731"/>
          </a:xfrm>
        </p:spPr>
        <p:txBody>
          <a:bodyPr/>
          <a:lstStyle/>
          <a:p>
            <a:pPr>
              <a:defRPr/>
            </a:pPr>
            <a:r>
              <a:rPr lang="en-AU" dirty="0" smtClean="0">
                <a:latin typeface="+mn-lt"/>
              </a:rPr>
              <a:t>ADCQ / AHRC</a:t>
            </a:r>
            <a:endParaRPr lang="en-AU" dirty="0">
              <a:latin typeface="+mn-lt"/>
            </a:endParaRPr>
          </a:p>
        </p:txBody>
      </p:sp>
      <p:sp>
        <p:nvSpPr>
          <p:cNvPr id="4" name="Slide Number Placeholder 3"/>
          <p:cNvSpPr>
            <a:spLocks noGrp="1"/>
          </p:cNvSpPr>
          <p:nvPr>
            <p:ph type="sldNum" sz="quarter" idx="19"/>
          </p:nvPr>
        </p:nvSpPr>
        <p:spPr/>
        <p:txBody>
          <a:bodyPr/>
          <a:lstStyle/>
          <a:p>
            <a:pPr>
              <a:defRPr/>
            </a:pPr>
            <a:fld id="{80BBA674-6518-4EA1-93B6-AD11E10717BC}" type="slidenum">
              <a:rPr lang="en-US" smtClean="0"/>
              <a:pPr>
                <a:defRPr/>
              </a:pPr>
              <a:t>17</a:t>
            </a:fld>
            <a:endParaRPr lang="en-US" dirty="0"/>
          </a:p>
        </p:txBody>
      </p:sp>
      <p:sp>
        <p:nvSpPr>
          <p:cNvPr id="5" name="Content Placeholder 4"/>
          <p:cNvSpPr>
            <a:spLocks noGrp="1"/>
          </p:cNvSpPr>
          <p:nvPr>
            <p:ph idx="13"/>
          </p:nvPr>
        </p:nvSpPr>
        <p:spPr>
          <a:xfrm>
            <a:off x="501690" y="1288827"/>
            <a:ext cx="3598862" cy="4248150"/>
          </a:xfrm>
        </p:spPr>
        <p:txBody>
          <a:bodyPr/>
          <a:lstStyle/>
          <a:p>
            <a:pPr marL="0" indent="0">
              <a:buNone/>
              <a:defRPr/>
            </a:pPr>
            <a:r>
              <a:rPr lang="en-AU" b="1" dirty="0" smtClean="0"/>
              <a:t>Time</a:t>
            </a:r>
          </a:p>
          <a:p>
            <a:pPr marL="0" indent="0">
              <a:buNone/>
              <a:defRPr/>
            </a:pPr>
            <a:r>
              <a:rPr lang="en-AU" dirty="0" smtClean="0"/>
              <a:t>12 months of sexual harassment</a:t>
            </a:r>
          </a:p>
          <a:p>
            <a:pPr marL="0" indent="0">
              <a:buNone/>
              <a:defRPr/>
            </a:pPr>
            <a:r>
              <a:rPr lang="en-AU" i="1" dirty="0" smtClean="0"/>
              <a:t>(Damages claim </a:t>
            </a:r>
            <a:br>
              <a:rPr lang="en-AU" i="1" dirty="0" smtClean="0"/>
            </a:br>
            <a:r>
              <a:rPr lang="en-AU" i="1" dirty="0" smtClean="0"/>
              <a:t>3 years; </a:t>
            </a:r>
            <a:br>
              <a:rPr lang="en-AU" i="1" dirty="0" smtClean="0"/>
            </a:br>
            <a:r>
              <a:rPr lang="en-AU" i="1" dirty="0" smtClean="0"/>
              <a:t>Competition law </a:t>
            </a:r>
            <a:br>
              <a:rPr lang="en-AU" i="1" dirty="0" smtClean="0"/>
            </a:br>
            <a:r>
              <a:rPr lang="en-AU" i="1" dirty="0" smtClean="0"/>
              <a:t>6 years)</a:t>
            </a:r>
            <a:endParaRPr lang="en-AU" i="1" dirty="0"/>
          </a:p>
        </p:txBody>
      </p:sp>
      <p:sp>
        <p:nvSpPr>
          <p:cNvPr id="9" name="Content Placeholder 4"/>
          <p:cNvSpPr txBox="1">
            <a:spLocks/>
          </p:cNvSpPr>
          <p:nvPr/>
        </p:nvSpPr>
        <p:spPr bwMode="auto">
          <a:xfrm>
            <a:off x="4295775" y="1279581"/>
            <a:ext cx="36004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5600" indent="-358775" algn="l" rtl="0" eaLnBrk="0" fontAlgn="base" hangingPunct="0">
              <a:spcBef>
                <a:spcPts val="600"/>
              </a:spcBef>
              <a:spcAft>
                <a:spcPct val="0"/>
              </a:spcAft>
              <a:buFont typeface="Arial" panose="020B0604020202020204" pitchFamily="34" charset="0"/>
              <a:buChar char="•"/>
              <a:defRPr sz="3200" kern="1200">
                <a:solidFill>
                  <a:schemeClr val="bg2"/>
                </a:solidFill>
                <a:latin typeface="+mn-lt"/>
                <a:ea typeface="+mn-ea"/>
                <a:cs typeface="+mn-cs"/>
              </a:defRPr>
            </a:lvl1pPr>
            <a:lvl2pPr marL="720725" indent="-358775" algn="l" rtl="0" eaLnBrk="0" fontAlgn="base" hangingPunct="0">
              <a:spcBef>
                <a:spcPts val="600"/>
              </a:spcBef>
              <a:spcAft>
                <a:spcPct val="0"/>
              </a:spcAft>
              <a:buFont typeface="Arial" panose="020B0604020202020204" pitchFamily="34" charset="0"/>
              <a:buChar char="•"/>
              <a:defRPr sz="2800" kern="1200">
                <a:solidFill>
                  <a:schemeClr val="bg2"/>
                </a:solidFill>
                <a:latin typeface="+mn-lt"/>
                <a:ea typeface="+mn-ea"/>
                <a:cs typeface="+mn-cs"/>
              </a:defRPr>
            </a:lvl2pPr>
            <a:lvl3pPr marL="1076325" indent="-358775" algn="l" rtl="0" eaLnBrk="0" fontAlgn="base" hangingPunct="0">
              <a:spcBef>
                <a:spcPts val="600"/>
              </a:spcBef>
              <a:spcAft>
                <a:spcPct val="0"/>
              </a:spcAft>
              <a:buFont typeface="Arial" panose="020B0604020202020204" pitchFamily="34" charset="0"/>
              <a:buChar char="•"/>
              <a:defRPr sz="2400" kern="1200">
                <a:solidFill>
                  <a:schemeClr val="bg2"/>
                </a:solidFill>
                <a:latin typeface="+mn-lt"/>
                <a:ea typeface="+mn-ea"/>
                <a:cs typeface="+mn-cs"/>
              </a:defRPr>
            </a:lvl3pPr>
            <a:lvl4pPr marL="1431925" indent="-358775" algn="l" rtl="0" eaLnBrk="0" fontAlgn="base" hangingPunct="0">
              <a:spcBef>
                <a:spcPts val="600"/>
              </a:spcBef>
              <a:spcAft>
                <a:spcPct val="0"/>
              </a:spcAft>
              <a:buFont typeface="Arial" panose="020B0604020202020204" pitchFamily="34" charset="0"/>
              <a:buChar char="•"/>
              <a:defRPr sz="2000" kern="1200">
                <a:solidFill>
                  <a:schemeClr val="bg2"/>
                </a:solidFill>
                <a:latin typeface="+mn-lt"/>
                <a:ea typeface="+mn-ea"/>
                <a:cs typeface="+mn-cs"/>
              </a:defRPr>
            </a:lvl4pPr>
            <a:lvl5pPr marL="1020763" algn="l" rtl="0" eaLnBrk="0" fontAlgn="base" hangingPunct="0">
              <a:lnSpc>
                <a:spcPct val="90000"/>
              </a:lnSpc>
              <a:spcBef>
                <a:spcPts val="600"/>
              </a:spcBef>
              <a:spcAft>
                <a:spcPct val="0"/>
              </a:spcAft>
              <a:buFont typeface="Arial" panose="020B0604020202020204" pitchFamily="34" charset="0"/>
              <a:defRPr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altLang="en-US" b="1" dirty="0" smtClean="0"/>
              <a:t>How to</a:t>
            </a:r>
          </a:p>
          <a:p>
            <a:r>
              <a:rPr lang="en-AU" altLang="en-US" dirty="0" smtClean="0"/>
              <a:t>Online complaint</a:t>
            </a:r>
          </a:p>
          <a:p>
            <a:r>
              <a:rPr lang="en-AU" altLang="en-US" dirty="0" smtClean="0"/>
              <a:t>Download and complete form</a:t>
            </a:r>
          </a:p>
          <a:p>
            <a:r>
              <a:rPr lang="en-AU" altLang="en-US" dirty="0" smtClean="0"/>
              <a:t>Write the Commission a letter</a:t>
            </a:r>
          </a:p>
        </p:txBody>
      </p:sp>
      <p:sp>
        <p:nvSpPr>
          <p:cNvPr id="7" name="Content Placeholder 6"/>
          <p:cNvSpPr>
            <a:spLocks noGrp="1"/>
          </p:cNvSpPr>
          <p:nvPr>
            <p:ph idx="16"/>
          </p:nvPr>
        </p:nvSpPr>
        <p:spPr>
          <a:xfrm>
            <a:off x="8271114" y="1288829"/>
            <a:ext cx="3600000" cy="4248148"/>
          </a:xfrm>
        </p:spPr>
        <p:txBody>
          <a:bodyPr/>
          <a:lstStyle/>
          <a:p>
            <a:pPr marL="0" indent="0">
              <a:buNone/>
            </a:pPr>
            <a:r>
              <a:rPr lang="en-AU" b="1" dirty="0" smtClean="0"/>
              <a:t>Assessment</a:t>
            </a:r>
          </a:p>
          <a:p>
            <a:r>
              <a:rPr lang="en-AU" dirty="0" smtClean="0"/>
              <a:t>28 days </a:t>
            </a:r>
          </a:p>
          <a:p>
            <a:r>
              <a:rPr lang="en-AU" dirty="0" smtClean="0"/>
              <a:t>Can ask claimant for more information </a:t>
            </a:r>
          </a:p>
          <a:p>
            <a:r>
              <a:rPr lang="en-AU" dirty="0" smtClean="0"/>
              <a:t>Decision whether to accept complaint for conciliation </a:t>
            </a:r>
            <a:endParaRPr lang="en-AU"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F2F588B2-1C81-452D-B91D-67F176B246E5}" type="slidenum">
              <a:rPr lang="en-US"/>
              <a:pPr>
                <a:defRPr/>
              </a:pPr>
              <a:t>18</a:t>
            </a:fld>
            <a:endParaRPr lang="en-US"/>
          </a:p>
        </p:txBody>
      </p:sp>
      <p:sp>
        <p:nvSpPr>
          <p:cNvPr id="10" name="Rounded Rectangle 9"/>
          <p:cNvSpPr/>
          <p:nvPr/>
        </p:nvSpPr>
        <p:spPr>
          <a:xfrm>
            <a:off x="835025" y="557458"/>
            <a:ext cx="10594975" cy="12969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smtClean="0"/>
              <a:t>Conciliation</a:t>
            </a:r>
            <a:endParaRPr lang="en-US" sz="4000" b="1" dirty="0"/>
          </a:p>
        </p:txBody>
      </p:sp>
      <p:sp>
        <p:nvSpPr>
          <p:cNvPr id="30726" name="Content Placeholder 1"/>
          <p:cNvSpPr>
            <a:spLocks noGrp="1"/>
          </p:cNvSpPr>
          <p:nvPr>
            <p:ph sz="half" idx="1"/>
          </p:nvPr>
        </p:nvSpPr>
        <p:spPr>
          <a:xfrm>
            <a:off x="635000" y="1970201"/>
            <a:ext cx="5259388" cy="1792173"/>
          </a:xfrm>
        </p:spPr>
        <p:txBody>
          <a:bodyPr/>
          <a:lstStyle/>
          <a:p>
            <a:pPr marL="511175" indent="-514350">
              <a:buFont typeface="+mj-lt"/>
              <a:buAutoNum type="arabicPeriod"/>
            </a:pPr>
            <a:r>
              <a:rPr lang="en-AU" dirty="0" smtClean="0"/>
              <a:t>Within 6 weeks of acceptance</a:t>
            </a:r>
          </a:p>
          <a:p>
            <a:pPr marL="511175" indent="-514350">
              <a:buFont typeface="+mj-lt"/>
              <a:buAutoNum type="arabicPeriod"/>
            </a:pPr>
            <a:r>
              <a:rPr lang="en-AU" dirty="0" smtClean="0"/>
              <a:t>In person or by phone with professional conciliators</a:t>
            </a:r>
          </a:p>
          <a:p>
            <a:pPr marL="511175" indent="-514350">
              <a:buFont typeface="+mj-lt"/>
              <a:buAutoNum type="arabicPeriod"/>
            </a:pPr>
            <a:r>
              <a:rPr lang="en-AU" dirty="0" smtClean="0"/>
              <a:t>Allow 3 hours</a:t>
            </a:r>
          </a:p>
          <a:p>
            <a:pPr marL="511175" indent="-514350">
              <a:buFont typeface="+mj-lt"/>
              <a:buAutoNum type="arabicPeriod"/>
            </a:pPr>
            <a:r>
              <a:rPr lang="en-AU" dirty="0" smtClean="0"/>
              <a:t>Claimant expected to participate personally, even if represented </a:t>
            </a:r>
          </a:p>
          <a:p>
            <a:pPr marL="0" indent="0">
              <a:buNone/>
            </a:pPr>
            <a:endParaRPr lang="en-AU" dirty="0" smtClean="0"/>
          </a:p>
          <a:p>
            <a:pPr marL="511175" indent="-514350">
              <a:buFont typeface="+mj-lt"/>
              <a:buAutoNum type="arabicPeriod"/>
            </a:pPr>
            <a:endParaRPr lang="en-AU" dirty="0" smtClean="0"/>
          </a:p>
          <a:p>
            <a:pPr marL="511175" indent="-514350">
              <a:buFont typeface="+mj-lt"/>
              <a:buAutoNum type="arabicPeriod"/>
            </a:pPr>
            <a:endParaRPr lang="en-AU" dirty="0" smtClean="0"/>
          </a:p>
          <a:p>
            <a:endParaRPr lang="en-AU" altLang="en-US" dirty="0" smtClean="0"/>
          </a:p>
        </p:txBody>
      </p:sp>
      <p:sp>
        <p:nvSpPr>
          <p:cNvPr id="30727" name="Content Placeholder 2"/>
          <p:cNvSpPr txBox="1">
            <a:spLocks/>
          </p:cNvSpPr>
          <p:nvPr/>
        </p:nvSpPr>
        <p:spPr bwMode="auto">
          <a:xfrm>
            <a:off x="6253163" y="2036190"/>
            <a:ext cx="5359400" cy="217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ts val="600"/>
              </a:spcBef>
              <a:buFont typeface="Arial" panose="020B0604020202020204" pitchFamily="34" charset="0"/>
              <a:buChar char="•"/>
              <a:defRPr sz="3200">
                <a:solidFill>
                  <a:schemeClr val="bg2"/>
                </a:solidFill>
                <a:latin typeface="Calibri" panose="020F0502020204030204" pitchFamily="34" charset="0"/>
              </a:defRPr>
            </a:lvl1pPr>
            <a:lvl2pPr marL="450850" indent="-228600">
              <a:spcBef>
                <a:spcPts val="600"/>
              </a:spcBef>
              <a:buFont typeface="Arial" panose="020B0604020202020204" pitchFamily="34" charset="0"/>
              <a:buChar char="•"/>
              <a:defRPr sz="2800">
                <a:solidFill>
                  <a:schemeClr val="bg2"/>
                </a:solidFill>
                <a:latin typeface="Calibri" panose="020F0502020204030204" pitchFamily="34" charset="0"/>
              </a:defRPr>
            </a:lvl2pPr>
            <a:lvl3pPr marL="717550" indent="-228600">
              <a:spcBef>
                <a:spcPts val="600"/>
              </a:spcBef>
              <a:buFont typeface="Arial" panose="020B0604020202020204" pitchFamily="34" charset="0"/>
              <a:buChar char="•"/>
              <a:defRPr sz="2400">
                <a:solidFill>
                  <a:schemeClr val="bg2"/>
                </a:solidFill>
                <a:latin typeface="Calibri" panose="020F0502020204030204" pitchFamily="34" charset="0"/>
              </a:defRPr>
            </a:lvl3pPr>
            <a:lvl4pPr marL="984250" indent="-228600">
              <a:spcBef>
                <a:spcPts val="600"/>
              </a:spcBef>
              <a:buFont typeface="Arial" panose="020B0604020202020204" pitchFamily="34" charset="0"/>
              <a:buChar char="•"/>
              <a:defRPr sz="2000">
                <a:solidFill>
                  <a:schemeClr val="bg2"/>
                </a:solidFill>
                <a:latin typeface="Calibri" panose="020F0502020204030204" pitchFamily="34" charset="0"/>
              </a:defRPr>
            </a:lvl4pPr>
            <a:lvl5pPr marL="1249363" indent="-228600">
              <a:lnSpc>
                <a:spcPct val="90000"/>
              </a:lnSpc>
              <a:spcBef>
                <a:spcPts val="600"/>
              </a:spcBef>
              <a:buFont typeface="Arial" panose="020B0604020202020204" pitchFamily="34" charset="0"/>
              <a:defRPr>
                <a:solidFill>
                  <a:schemeClr val="bg2"/>
                </a:solidFill>
                <a:latin typeface="Calibri" panose="020F0502020204030204" pitchFamily="34" charset="0"/>
              </a:defRPr>
            </a:lvl5pPr>
            <a:lvl6pPr marL="1706563" indent="-228600" eaLnBrk="0" fontAlgn="base" hangingPunct="0">
              <a:lnSpc>
                <a:spcPct val="90000"/>
              </a:lnSpc>
              <a:spcBef>
                <a:spcPts val="600"/>
              </a:spcBef>
              <a:spcAft>
                <a:spcPct val="0"/>
              </a:spcAft>
              <a:buFont typeface="Arial" panose="020B0604020202020204" pitchFamily="34" charset="0"/>
              <a:defRPr>
                <a:solidFill>
                  <a:schemeClr val="bg2"/>
                </a:solidFill>
                <a:latin typeface="Calibri" panose="020F0502020204030204" pitchFamily="34" charset="0"/>
              </a:defRPr>
            </a:lvl6pPr>
            <a:lvl7pPr marL="2163763" indent="-228600" eaLnBrk="0" fontAlgn="base" hangingPunct="0">
              <a:lnSpc>
                <a:spcPct val="90000"/>
              </a:lnSpc>
              <a:spcBef>
                <a:spcPts val="600"/>
              </a:spcBef>
              <a:spcAft>
                <a:spcPct val="0"/>
              </a:spcAft>
              <a:buFont typeface="Arial" panose="020B0604020202020204" pitchFamily="34" charset="0"/>
              <a:defRPr>
                <a:solidFill>
                  <a:schemeClr val="bg2"/>
                </a:solidFill>
                <a:latin typeface="Calibri" panose="020F0502020204030204" pitchFamily="34" charset="0"/>
              </a:defRPr>
            </a:lvl7pPr>
            <a:lvl8pPr marL="2620963" indent="-228600" eaLnBrk="0" fontAlgn="base" hangingPunct="0">
              <a:lnSpc>
                <a:spcPct val="90000"/>
              </a:lnSpc>
              <a:spcBef>
                <a:spcPts val="600"/>
              </a:spcBef>
              <a:spcAft>
                <a:spcPct val="0"/>
              </a:spcAft>
              <a:buFont typeface="Arial" panose="020B0604020202020204" pitchFamily="34" charset="0"/>
              <a:defRPr>
                <a:solidFill>
                  <a:schemeClr val="bg2"/>
                </a:solidFill>
                <a:latin typeface="Calibri" panose="020F0502020204030204" pitchFamily="34" charset="0"/>
              </a:defRPr>
            </a:lvl8pPr>
            <a:lvl9pPr marL="3078163" indent="-228600" eaLnBrk="0" fontAlgn="base" hangingPunct="0">
              <a:lnSpc>
                <a:spcPct val="90000"/>
              </a:lnSpc>
              <a:spcBef>
                <a:spcPts val="600"/>
              </a:spcBef>
              <a:spcAft>
                <a:spcPct val="0"/>
              </a:spcAft>
              <a:buFont typeface="Arial" panose="020B0604020202020204" pitchFamily="34" charset="0"/>
              <a:defRPr>
                <a:solidFill>
                  <a:schemeClr val="bg2"/>
                </a:solidFill>
                <a:latin typeface="Calibri" panose="020F0502020204030204" pitchFamily="34" charset="0"/>
              </a:defRPr>
            </a:lvl9pPr>
          </a:lstStyle>
          <a:p>
            <a:pPr marL="514350" indent="-514350" eaLnBrk="1" hangingPunct="1">
              <a:lnSpc>
                <a:spcPct val="90000"/>
              </a:lnSpc>
              <a:buFont typeface="+mj-lt"/>
              <a:buAutoNum type="arabicPeriod" startAt="5"/>
            </a:pPr>
            <a:r>
              <a:rPr lang="en-AU" altLang="en-US" dirty="0" smtClean="0">
                <a:latin typeface="+mn-lt"/>
              </a:rPr>
              <a:t>Opening statements, conciliator asks questions </a:t>
            </a:r>
          </a:p>
          <a:p>
            <a:pPr marL="514350" indent="-514350" eaLnBrk="1" hangingPunct="1">
              <a:lnSpc>
                <a:spcPct val="90000"/>
              </a:lnSpc>
              <a:buFont typeface="+mj-lt"/>
              <a:buAutoNum type="arabicPeriod" startAt="5"/>
            </a:pPr>
            <a:r>
              <a:rPr lang="en-AU" altLang="en-US" dirty="0" smtClean="0">
                <a:latin typeface="+mn-lt"/>
              </a:rPr>
              <a:t>Parties separate to exchange offers</a:t>
            </a:r>
          </a:p>
          <a:p>
            <a:pPr marL="514350" indent="-514350" eaLnBrk="1" hangingPunct="1">
              <a:lnSpc>
                <a:spcPct val="90000"/>
              </a:lnSpc>
              <a:buFont typeface="+mj-lt"/>
              <a:buAutoNum type="arabicPeriod" startAt="5"/>
            </a:pPr>
            <a:r>
              <a:rPr lang="en-AU" altLang="en-US" dirty="0" smtClean="0">
                <a:latin typeface="+mn-lt"/>
              </a:rPr>
              <a:t>If settled, written terms</a:t>
            </a:r>
            <a:endParaRPr lang="en-AU" altLang="en-US" dirty="0">
              <a:latin typeface="+mn-lt"/>
            </a:endParaRPr>
          </a:p>
          <a:p>
            <a:pPr marL="514350" indent="-514350" eaLnBrk="1" hangingPunct="1">
              <a:lnSpc>
                <a:spcPct val="90000"/>
              </a:lnSpc>
              <a:buFont typeface="+mj-lt"/>
              <a:buAutoNum type="arabicPeriod" startAt="5"/>
            </a:pPr>
            <a:r>
              <a:rPr lang="en-AU" altLang="en-US" dirty="0" smtClean="0">
                <a:latin typeface="+mn-lt"/>
              </a:rPr>
              <a:t>If not settled, claimant has option to refer to Commission/QCAT</a:t>
            </a:r>
          </a:p>
          <a:p>
            <a:pPr marL="514350" indent="-514350" eaLnBrk="1" hangingPunct="1">
              <a:lnSpc>
                <a:spcPct val="90000"/>
              </a:lnSpc>
              <a:buFont typeface="+mj-lt"/>
              <a:buAutoNum type="arabicPeriod" startAt="5"/>
            </a:pPr>
            <a:r>
              <a:rPr lang="en-AU" altLang="en-US" dirty="0" smtClean="0">
                <a:latin typeface="+mn-lt"/>
              </a:rPr>
              <a:t>Non-publication orders?</a:t>
            </a:r>
            <a:br>
              <a:rPr lang="en-AU" altLang="en-US" dirty="0" smtClean="0">
                <a:latin typeface="+mn-lt"/>
              </a:rPr>
            </a:br>
            <a:endParaRPr lang="en-AU" altLang="en-US" sz="2800" dirty="0"/>
          </a:p>
        </p:txBody>
      </p:sp>
    </p:spTree>
    <p:extLst>
      <p:ext uri="{BB962C8B-B14F-4D97-AF65-F5344CB8AC3E}">
        <p14:creationId xmlns:p14="http://schemas.microsoft.com/office/powerpoint/2010/main" val="243070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6">
                                            <p:txEl>
                                              <p:pRg st="0" end="0"/>
                                            </p:txEl>
                                          </p:spTgt>
                                        </p:tgtEl>
                                        <p:attrNameLst>
                                          <p:attrName>style.visibility</p:attrName>
                                        </p:attrNameLst>
                                      </p:cBhvr>
                                      <p:to>
                                        <p:strVal val="visible"/>
                                      </p:to>
                                    </p:set>
                                    <p:animEffect transition="in" filter="fade">
                                      <p:cBhvr>
                                        <p:cTn id="7" dur="500"/>
                                        <p:tgtEl>
                                          <p:spTgt spid="307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6">
                                            <p:txEl>
                                              <p:pRg st="1" end="1"/>
                                            </p:txEl>
                                          </p:spTgt>
                                        </p:tgtEl>
                                        <p:attrNameLst>
                                          <p:attrName>style.visibility</p:attrName>
                                        </p:attrNameLst>
                                      </p:cBhvr>
                                      <p:to>
                                        <p:strVal val="visible"/>
                                      </p:to>
                                    </p:set>
                                    <p:animEffect transition="in" filter="fade">
                                      <p:cBhvr>
                                        <p:cTn id="12" dur="500"/>
                                        <p:tgtEl>
                                          <p:spTgt spid="307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6">
                                            <p:txEl>
                                              <p:pRg st="2" end="2"/>
                                            </p:txEl>
                                          </p:spTgt>
                                        </p:tgtEl>
                                        <p:attrNameLst>
                                          <p:attrName>style.visibility</p:attrName>
                                        </p:attrNameLst>
                                      </p:cBhvr>
                                      <p:to>
                                        <p:strVal val="visible"/>
                                      </p:to>
                                    </p:set>
                                    <p:animEffect transition="in" filter="fade">
                                      <p:cBhvr>
                                        <p:cTn id="17" dur="500"/>
                                        <p:tgtEl>
                                          <p:spTgt spid="307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26">
                                            <p:txEl>
                                              <p:pRg st="3" end="3"/>
                                            </p:txEl>
                                          </p:spTgt>
                                        </p:tgtEl>
                                        <p:attrNameLst>
                                          <p:attrName>style.visibility</p:attrName>
                                        </p:attrNameLst>
                                      </p:cBhvr>
                                      <p:to>
                                        <p:strVal val="visible"/>
                                      </p:to>
                                    </p:set>
                                    <p:animEffect transition="in" filter="fade">
                                      <p:cBhvr>
                                        <p:cTn id="22" dur="500"/>
                                        <p:tgtEl>
                                          <p:spTgt spid="307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27">
                                            <p:txEl>
                                              <p:pRg st="0" end="0"/>
                                            </p:txEl>
                                          </p:spTgt>
                                        </p:tgtEl>
                                        <p:attrNameLst>
                                          <p:attrName>style.visibility</p:attrName>
                                        </p:attrNameLst>
                                      </p:cBhvr>
                                      <p:to>
                                        <p:strVal val="visible"/>
                                      </p:to>
                                    </p:set>
                                    <p:animEffect transition="in" filter="fade">
                                      <p:cBhvr>
                                        <p:cTn id="27" dur="500"/>
                                        <p:tgtEl>
                                          <p:spTgt spid="3072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27">
                                            <p:txEl>
                                              <p:pRg st="1" end="1"/>
                                            </p:txEl>
                                          </p:spTgt>
                                        </p:tgtEl>
                                        <p:attrNameLst>
                                          <p:attrName>style.visibility</p:attrName>
                                        </p:attrNameLst>
                                      </p:cBhvr>
                                      <p:to>
                                        <p:strVal val="visible"/>
                                      </p:to>
                                    </p:set>
                                    <p:animEffect transition="in" filter="fade">
                                      <p:cBhvr>
                                        <p:cTn id="32" dur="500"/>
                                        <p:tgtEl>
                                          <p:spTgt spid="3072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27">
                                            <p:txEl>
                                              <p:pRg st="2" end="2"/>
                                            </p:txEl>
                                          </p:spTgt>
                                        </p:tgtEl>
                                        <p:attrNameLst>
                                          <p:attrName>style.visibility</p:attrName>
                                        </p:attrNameLst>
                                      </p:cBhvr>
                                      <p:to>
                                        <p:strVal val="visible"/>
                                      </p:to>
                                    </p:set>
                                    <p:animEffect transition="in" filter="fade">
                                      <p:cBhvr>
                                        <p:cTn id="37" dur="500"/>
                                        <p:tgtEl>
                                          <p:spTgt spid="3072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27">
                                            <p:txEl>
                                              <p:pRg st="3" end="3"/>
                                            </p:txEl>
                                          </p:spTgt>
                                        </p:tgtEl>
                                        <p:attrNameLst>
                                          <p:attrName>style.visibility</p:attrName>
                                        </p:attrNameLst>
                                      </p:cBhvr>
                                      <p:to>
                                        <p:strVal val="visible"/>
                                      </p:to>
                                    </p:set>
                                    <p:animEffect transition="in" filter="fade">
                                      <p:cBhvr>
                                        <p:cTn id="42" dur="500"/>
                                        <p:tgtEl>
                                          <p:spTgt spid="3072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0727">
                                            <p:txEl>
                                              <p:pRg st="4" end="4"/>
                                            </p:txEl>
                                          </p:spTgt>
                                        </p:tgtEl>
                                        <p:attrNameLst>
                                          <p:attrName>style.visibility</p:attrName>
                                        </p:attrNameLst>
                                      </p:cBhvr>
                                      <p:to>
                                        <p:strVal val="visible"/>
                                      </p:to>
                                    </p:set>
                                    <p:animEffect transition="in" filter="fade">
                                      <p:cBhvr>
                                        <p:cTn id="47" dur="1000"/>
                                        <p:tgtEl>
                                          <p:spTgt spid="30727">
                                            <p:txEl>
                                              <p:pRg st="4" end="4"/>
                                            </p:txEl>
                                          </p:spTgt>
                                        </p:tgtEl>
                                      </p:cBhvr>
                                    </p:animEffect>
                                    <p:anim calcmode="lin" valueType="num">
                                      <p:cBhvr>
                                        <p:cTn id="48" dur="1000" fill="hold"/>
                                        <p:tgtEl>
                                          <p:spTgt spid="30727">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07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E8FA7F47-F5D6-463D-80F6-85CBC50A885A}" type="slidenum">
              <a:rPr lang="en-US"/>
              <a:pPr>
                <a:defRPr/>
              </a:pPr>
              <a:t>19</a:t>
            </a:fld>
            <a:endParaRPr lang="en-US"/>
          </a:p>
        </p:txBody>
      </p:sp>
      <p:sp>
        <p:nvSpPr>
          <p:cNvPr id="7" name="Title 1"/>
          <p:cNvSpPr>
            <a:spLocks noGrp="1"/>
          </p:cNvSpPr>
          <p:nvPr>
            <p:ph type="title"/>
          </p:nvPr>
        </p:nvSpPr>
        <p:spPr>
          <a:xfrm>
            <a:off x="436563" y="577850"/>
            <a:ext cx="11318875" cy="701675"/>
          </a:xfrm>
        </p:spPr>
        <p:txBody>
          <a:bodyPr>
            <a:normAutofit fontScale="90000"/>
          </a:bodyPr>
          <a:lstStyle/>
          <a:p>
            <a:pPr algn="ctr">
              <a:defRPr/>
            </a:pPr>
            <a:r>
              <a:rPr lang="en-AU" dirty="0">
                <a:latin typeface="+mn-lt"/>
              </a:rPr>
              <a:t>Dealing with sexual harassment complaints in the </a:t>
            </a:r>
            <a:r>
              <a:rPr lang="en-AU" dirty="0" smtClean="0">
                <a:latin typeface="+mn-lt"/>
              </a:rPr>
              <a:t>Australian workplace</a:t>
            </a:r>
            <a:endParaRPr lang="en-AU" dirty="0">
              <a:latin typeface="+mn-lt"/>
            </a:endParaRPr>
          </a:p>
        </p:txBody>
      </p:sp>
      <p:pic>
        <p:nvPicPr>
          <p:cNvPr id="32773" name="Picture 2" descr="http://www.clker.com/cliparts/2/k/n/l/C/Q/transparent-green-checkmark-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63" y="2390775"/>
            <a:ext cx="3095625"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a:xfrm>
            <a:off x="4394718" y="2212975"/>
            <a:ext cx="7501813" cy="3816350"/>
          </a:xfrm>
          <a:prstGeom prst="rect">
            <a:avLst/>
          </a:prstGeom>
        </p:spPr>
        <p:txBody>
          <a:bodyPr>
            <a:normAutofit/>
          </a:bodyPr>
          <a:lstStyle>
            <a:lvl1pPr marL="540000" indent="-540000" algn="l" defTabSz="914400" rtl="0" eaLnBrk="1" latinLnBrk="0" hangingPunct="1">
              <a:spcBef>
                <a:spcPts val="200"/>
              </a:spcBef>
              <a:buClr>
                <a:srgbClr val="00AEEF"/>
              </a:buClr>
              <a:buFont typeface="Wingdings" pitchFamily="2" charset="2"/>
              <a:buChar char="§"/>
              <a:defRPr sz="3200" kern="1200">
                <a:solidFill>
                  <a:schemeClr val="bg1"/>
                </a:solidFill>
                <a:latin typeface="Tahoma" pitchFamily="34" charset="0"/>
                <a:ea typeface="+mn-ea"/>
                <a:cs typeface="Tahoma" pitchFamily="34" charset="0"/>
              </a:defRPr>
            </a:lvl1pPr>
            <a:lvl2pPr marL="1080000" indent="-540000" algn="l" defTabSz="914400" rtl="0" eaLnBrk="1" latinLnBrk="0" hangingPunct="1">
              <a:spcBef>
                <a:spcPts val="600"/>
              </a:spcBef>
              <a:buClr>
                <a:srgbClr val="00AEEF"/>
              </a:buClr>
              <a:buFont typeface="Wingdings" pitchFamily="2" charset="2"/>
              <a:buChar char="§"/>
              <a:defRPr sz="2800" kern="1200" baseline="0">
                <a:solidFill>
                  <a:srgbClr val="BFBFBF"/>
                </a:solidFill>
                <a:latin typeface="Tahoma" pitchFamily="34" charset="0"/>
                <a:ea typeface="+mn-ea"/>
                <a:cs typeface="Tahoma" pitchFamily="34" charset="0"/>
              </a:defRPr>
            </a:lvl2pPr>
            <a:lvl3pPr marL="1620000" indent="-540000" algn="l" defTabSz="914400" rtl="0" eaLnBrk="1" latinLnBrk="0" hangingPunct="1">
              <a:spcBef>
                <a:spcPts val="600"/>
              </a:spcBef>
              <a:buClr>
                <a:srgbClr val="00AEEF"/>
              </a:buClr>
              <a:buFont typeface="Wingdings" pitchFamily="2" charset="2"/>
              <a:buChar char="§"/>
              <a:defRPr sz="2400" kern="1200" baseline="0">
                <a:solidFill>
                  <a:srgbClr val="BFBFBF"/>
                </a:solidFill>
                <a:latin typeface="Tahoma" pitchFamily="34" charset="0"/>
                <a:ea typeface="+mn-ea"/>
                <a:cs typeface="Tahoma" pitchFamily="34" charset="0"/>
              </a:defRPr>
            </a:lvl3pPr>
            <a:lvl4pPr marL="2160000" indent="-540000" algn="l" defTabSz="914400" rtl="0" eaLnBrk="1" latinLnBrk="0" hangingPunct="1">
              <a:spcBef>
                <a:spcPts val="600"/>
              </a:spcBef>
              <a:buClr>
                <a:srgbClr val="00AEEF"/>
              </a:buClr>
              <a:buFont typeface="Wingdings" pitchFamily="2" charset="2"/>
              <a:buChar char="§"/>
              <a:defRPr sz="2400" kern="1200" baseline="0">
                <a:solidFill>
                  <a:srgbClr val="BFBFBF"/>
                </a:solidFill>
                <a:latin typeface="Tahoma" pitchFamily="34" charset="0"/>
                <a:ea typeface="+mn-ea"/>
                <a:cs typeface="Tahoma" pitchFamily="34" charset="0"/>
              </a:defRPr>
            </a:lvl4pPr>
            <a:lvl5pPr marL="2057400" indent="-228600" algn="l" defTabSz="914400" rtl="0" eaLnBrk="1" latinLnBrk="0" hangingPunct="1">
              <a:spcBef>
                <a:spcPct val="20000"/>
              </a:spcBef>
              <a:buClr>
                <a:srgbClr val="00AEEF"/>
              </a:buClr>
              <a:buFont typeface="Wingdings" pitchFamily="2" charset="2"/>
              <a:buNone/>
              <a:defRPr sz="2000" kern="1200" baseline="0">
                <a:solidFill>
                  <a:srgbClr val="BFBFBF"/>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AU" dirty="0" smtClean="0">
                <a:solidFill>
                  <a:schemeClr val="tx1">
                    <a:lumMod val="65000"/>
                    <a:lumOff val="35000"/>
                  </a:schemeClr>
                </a:solidFill>
                <a:latin typeface="+mn-lt"/>
              </a:rPr>
              <a:t>Sexual Harassment: Three cases</a:t>
            </a:r>
            <a:endParaRPr lang="en-AU" dirty="0">
              <a:solidFill>
                <a:schemeClr val="tx1">
                  <a:lumMod val="65000"/>
                  <a:lumOff val="35000"/>
                </a:schemeClr>
              </a:solidFill>
              <a:latin typeface="+mn-lt"/>
            </a:endParaRPr>
          </a:p>
          <a:p>
            <a:pPr fontAlgn="auto">
              <a:spcAft>
                <a:spcPts val="0"/>
              </a:spcAft>
              <a:defRPr/>
            </a:pPr>
            <a:r>
              <a:rPr lang="en-AU" dirty="0">
                <a:solidFill>
                  <a:schemeClr val="tx1">
                    <a:lumMod val="65000"/>
                    <a:lumOff val="35000"/>
                  </a:schemeClr>
                </a:solidFill>
                <a:latin typeface="+mn-lt"/>
              </a:rPr>
              <a:t>Legal definitions of sexual </a:t>
            </a:r>
            <a:r>
              <a:rPr lang="en-AU" dirty="0" smtClean="0">
                <a:solidFill>
                  <a:schemeClr val="tx1">
                    <a:lumMod val="65000"/>
                    <a:lumOff val="35000"/>
                  </a:schemeClr>
                </a:solidFill>
                <a:latin typeface="+mn-lt"/>
              </a:rPr>
              <a:t>harassment and options for victim redress</a:t>
            </a:r>
            <a:endParaRPr lang="en-AU" dirty="0">
              <a:solidFill>
                <a:schemeClr val="tx1">
                  <a:lumMod val="65000"/>
                  <a:lumOff val="35000"/>
                </a:schemeClr>
              </a:solidFill>
              <a:latin typeface="+mn-lt"/>
            </a:endParaRPr>
          </a:p>
          <a:p>
            <a:pPr fontAlgn="auto">
              <a:spcAft>
                <a:spcPts val="0"/>
              </a:spcAft>
              <a:defRPr/>
            </a:pPr>
            <a:r>
              <a:rPr lang="en-AU" b="1" dirty="0">
                <a:solidFill>
                  <a:schemeClr val="tx1">
                    <a:lumMod val="65000"/>
                    <a:lumOff val="35000"/>
                  </a:schemeClr>
                </a:solidFill>
                <a:latin typeface="+mn-lt"/>
              </a:rPr>
              <a:t>Elements of employer liability </a:t>
            </a:r>
          </a:p>
          <a:p>
            <a:pPr fontAlgn="auto">
              <a:spcAft>
                <a:spcPts val="0"/>
              </a:spcAft>
              <a:defRPr/>
            </a:pPr>
            <a:r>
              <a:rPr lang="en-AU" dirty="0" smtClean="0">
                <a:solidFill>
                  <a:schemeClr val="tx1">
                    <a:lumMod val="65000"/>
                    <a:lumOff val="35000"/>
                  </a:schemeClr>
                </a:solidFill>
                <a:latin typeface="+mn-lt"/>
              </a:rPr>
              <a:t>How </a:t>
            </a:r>
            <a:r>
              <a:rPr lang="en-AU" dirty="0">
                <a:solidFill>
                  <a:schemeClr val="tx1">
                    <a:lumMod val="65000"/>
                    <a:lumOff val="35000"/>
                  </a:schemeClr>
                </a:solidFill>
                <a:latin typeface="+mn-lt"/>
              </a:rPr>
              <a:t>to manage a sexual harassment complaint in the workplace </a:t>
            </a:r>
          </a:p>
          <a:p>
            <a:pPr fontAlgn="auto">
              <a:spcAft>
                <a:spcPts val="0"/>
              </a:spcAft>
              <a:defRPr/>
            </a:pPr>
            <a:endParaRPr lang="en-AU" dirty="0">
              <a:solidFill>
                <a:schemeClr val="tx1">
                  <a:lumMod val="65000"/>
                  <a:lumOff val="35000"/>
                </a:schemeClr>
              </a:solidFill>
              <a:latin typeface="+mn-lt"/>
            </a:endParaRPr>
          </a:p>
        </p:txBody>
      </p:sp>
    </p:spTree>
    <p:extLst>
      <p:ext uri="{BB962C8B-B14F-4D97-AF65-F5344CB8AC3E}">
        <p14:creationId xmlns:p14="http://schemas.microsoft.com/office/powerpoint/2010/main" val="256606794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l="24897" r="25143"/>
          <a:stretch/>
        </p:blipFill>
        <p:spPr>
          <a:xfrm>
            <a:off x="3252247" y="207389"/>
            <a:ext cx="5062194" cy="6419228"/>
          </a:xfrm>
          <a:prstGeom prst="rect">
            <a:avLst/>
          </a:prstGeom>
        </p:spPr>
      </p:pic>
      <p:sp>
        <p:nvSpPr>
          <p:cNvPr id="3" name="Subtitle 2"/>
          <p:cNvSpPr>
            <a:spLocks noGrp="1"/>
          </p:cNvSpPr>
          <p:nvPr>
            <p:ph type="subTitle" idx="14"/>
          </p:nvPr>
        </p:nvSpPr>
        <p:spPr>
          <a:xfrm>
            <a:off x="436073" y="1683050"/>
            <a:ext cx="9631754" cy="424732"/>
          </a:xfrm>
        </p:spPr>
        <p:txBody>
          <a:bodyPr/>
          <a:lstStyle/>
          <a:p>
            <a:r>
              <a:rPr lang="en-AU" dirty="0" smtClean="0"/>
              <a:t>TIME MAGAZINE</a:t>
            </a:r>
            <a:endParaRPr lang="en-AU" dirty="0"/>
          </a:p>
        </p:txBody>
      </p:sp>
      <p:sp>
        <p:nvSpPr>
          <p:cNvPr id="4" name="Title 3"/>
          <p:cNvSpPr>
            <a:spLocks noGrp="1"/>
          </p:cNvSpPr>
          <p:nvPr>
            <p:ph type="title"/>
          </p:nvPr>
        </p:nvSpPr>
        <p:spPr/>
        <p:txBody>
          <a:bodyPr/>
          <a:lstStyle/>
          <a:p>
            <a:r>
              <a:rPr lang="en-AU" dirty="0" smtClean="0"/>
              <a:t>2017</a:t>
            </a:r>
            <a:endParaRPr lang="en-AU" dirty="0"/>
          </a:p>
        </p:txBody>
      </p:sp>
      <p:sp>
        <p:nvSpPr>
          <p:cNvPr id="6" name="Slide Number Placeholder 5"/>
          <p:cNvSpPr>
            <a:spLocks noGrp="1"/>
          </p:cNvSpPr>
          <p:nvPr>
            <p:ph type="sldNum" sz="quarter" idx="16"/>
          </p:nvPr>
        </p:nvSpPr>
        <p:spPr/>
        <p:txBody>
          <a:bodyPr/>
          <a:lstStyle/>
          <a:p>
            <a:pPr>
              <a:defRPr/>
            </a:pPr>
            <a:fld id="{CE8EFE20-ED5A-41A5-8EC0-E686A5D3F409}" type="slidenum">
              <a:rPr lang="en-US" smtClean="0"/>
              <a:pPr>
                <a:defRPr/>
              </a:pPr>
              <a:t>2</a:t>
            </a:fld>
            <a:endParaRPr lang="en-US"/>
          </a:p>
        </p:txBody>
      </p:sp>
    </p:spTree>
    <p:extLst>
      <p:ext uri="{BB962C8B-B14F-4D97-AF65-F5344CB8AC3E}">
        <p14:creationId xmlns:p14="http://schemas.microsoft.com/office/powerpoint/2010/main" val="674347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F2F588B2-1C81-452D-B91D-67F176B246E5}" type="slidenum">
              <a:rPr lang="en-US"/>
              <a:pPr>
                <a:defRPr/>
              </a:pPr>
              <a:t>20</a:t>
            </a:fld>
            <a:endParaRPr lang="en-US"/>
          </a:p>
        </p:txBody>
      </p:sp>
      <p:sp>
        <p:nvSpPr>
          <p:cNvPr id="8" name="Rounded Rectangle 7"/>
          <p:cNvSpPr/>
          <p:nvPr/>
        </p:nvSpPr>
        <p:spPr>
          <a:xfrm>
            <a:off x="635000" y="557459"/>
            <a:ext cx="5087070" cy="12969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4000" b="1" dirty="0"/>
              <a:t>Vicarious Liability </a:t>
            </a:r>
          </a:p>
        </p:txBody>
      </p:sp>
      <p:sp>
        <p:nvSpPr>
          <p:cNvPr id="10" name="Rounded Rectangle 9"/>
          <p:cNvSpPr/>
          <p:nvPr/>
        </p:nvSpPr>
        <p:spPr>
          <a:xfrm>
            <a:off x="6253163" y="557458"/>
            <a:ext cx="5176837" cy="12969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smtClean="0"/>
              <a:t>Vicarious </a:t>
            </a:r>
            <a:r>
              <a:rPr lang="en-US" sz="4000" b="1" dirty="0"/>
              <a:t>Liability </a:t>
            </a:r>
            <a:r>
              <a:rPr lang="en-US" sz="4000" b="1" dirty="0" smtClean="0"/>
              <a:t>for Sexual Harassment</a:t>
            </a:r>
            <a:endParaRPr lang="en-US" sz="4000" b="1" dirty="0"/>
          </a:p>
        </p:txBody>
      </p:sp>
      <p:sp>
        <p:nvSpPr>
          <p:cNvPr id="30726" name="Content Placeholder 1"/>
          <p:cNvSpPr>
            <a:spLocks noGrp="1"/>
          </p:cNvSpPr>
          <p:nvPr>
            <p:ph sz="half" idx="1"/>
          </p:nvPr>
        </p:nvSpPr>
        <p:spPr>
          <a:xfrm>
            <a:off x="635000" y="2366963"/>
            <a:ext cx="5259388" cy="1395412"/>
          </a:xfrm>
        </p:spPr>
        <p:txBody>
          <a:bodyPr/>
          <a:lstStyle/>
          <a:p>
            <a:r>
              <a:rPr lang="en-AU" altLang="en-US" dirty="0" smtClean="0"/>
              <a:t>Vicarious liability is the responsibility an employer or principal has for the actions of their workers or agents while they are on the job</a:t>
            </a:r>
          </a:p>
        </p:txBody>
      </p:sp>
      <p:sp>
        <p:nvSpPr>
          <p:cNvPr id="30727" name="Content Placeholder 2"/>
          <p:cNvSpPr txBox="1">
            <a:spLocks/>
          </p:cNvSpPr>
          <p:nvPr/>
        </p:nvSpPr>
        <p:spPr bwMode="auto">
          <a:xfrm>
            <a:off x="6253163" y="2366963"/>
            <a:ext cx="5359400"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ts val="600"/>
              </a:spcBef>
              <a:buFont typeface="Arial" panose="020B0604020202020204" pitchFamily="34" charset="0"/>
              <a:buChar char="•"/>
              <a:defRPr sz="3200">
                <a:solidFill>
                  <a:schemeClr val="bg2"/>
                </a:solidFill>
                <a:latin typeface="Calibri" panose="020F0502020204030204" pitchFamily="34" charset="0"/>
              </a:defRPr>
            </a:lvl1pPr>
            <a:lvl2pPr marL="450850" indent="-228600">
              <a:spcBef>
                <a:spcPts val="600"/>
              </a:spcBef>
              <a:buFont typeface="Arial" panose="020B0604020202020204" pitchFamily="34" charset="0"/>
              <a:buChar char="•"/>
              <a:defRPr sz="2800">
                <a:solidFill>
                  <a:schemeClr val="bg2"/>
                </a:solidFill>
                <a:latin typeface="Calibri" panose="020F0502020204030204" pitchFamily="34" charset="0"/>
              </a:defRPr>
            </a:lvl2pPr>
            <a:lvl3pPr marL="717550" indent="-228600">
              <a:spcBef>
                <a:spcPts val="600"/>
              </a:spcBef>
              <a:buFont typeface="Arial" panose="020B0604020202020204" pitchFamily="34" charset="0"/>
              <a:buChar char="•"/>
              <a:defRPr sz="2400">
                <a:solidFill>
                  <a:schemeClr val="bg2"/>
                </a:solidFill>
                <a:latin typeface="Calibri" panose="020F0502020204030204" pitchFamily="34" charset="0"/>
              </a:defRPr>
            </a:lvl3pPr>
            <a:lvl4pPr marL="984250" indent="-228600">
              <a:spcBef>
                <a:spcPts val="600"/>
              </a:spcBef>
              <a:buFont typeface="Arial" panose="020B0604020202020204" pitchFamily="34" charset="0"/>
              <a:buChar char="•"/>
              <a:defRPr sz="2000">
                <a:solidFill>
                  <a:schemeClr val="bg2"/>
                </a:solidFill>
                <a:latin typeface="Calibri" panose="020F0502020204030204" pitchFamily="34" charset="0"/>
              </a:defRPr>
            </a:lvl4pPr>
            <a:lvl5pPr marL="1249363" indent="-228600">
              <a:lnSpc>
                <a:spcPct val="90000"/>
              </a:lnSpc>
              <a:spcBef>
                <a:spcPts val="600"/>
              </a:spcBef>
              <a:buFont typeface="Arial" panose="020B0604020202020204" pitchFamily="34" charset="0"/>
              <a:defRPr>
                <a:solidFill>
                  <a:schemeClr val="bg2"/>
                </a:solidFill>
                <a:latin typeface="Calibri" panose="020F0502020204030204" pitchFamily="34" charset="0"/>
              </a:defRPr>
            </a:lvl5pPr>
            <a:lvl6pPr marL="1706563" indent="-228600" eaLnBrk="0" fontAlgn="base" hangingPunct="0">
              <a:lnSpc>
                <a:spcPct val="90000"/>
              </a:lnSpc>
              <a:spcBef>
                <a:spcPts val="600"/>
              </a:spcBef>
              <a:spcAft>
                <a:spcPct val="0"/>
              </a:spcAft>
              <a:buFont typeface="Arial" panose="020B0604020202020204" pitchFamily="34" charset="0"/>
              <a:defRPr>
                <a:solidFill>
                  <a:schemeClr val="bg2"/>
                </a:solidFill>
                <a:latin typeface="Calibri" panose="020F0502020204030204" pitchFamily="34" charset="0"/>
              </a:defRPr>
            </a:lvl6pPr>
            <a:lvl7pPr marL="2163763" indent="-228600" eaLnBrk="0" fontAlgn="base" hangingPunct="0">
              <a:lnSpc>
                <a:spcPct val="90000"/>
              </a:lnSpc>
              <a:spcBef>
                <a:spcPts val="600"/>
              </a:spcBef>
              <a:spcAft>
                <a:spcPct val="0"/>
              </a:spcAft>
              <a:buFont typeface="Arial" panose="020B0604020202020204" pitchFamily="34" charset="0"/>
              <a:defRPr>
                <a:solidFill>
                  <a:schemeClr val="bg2"/>
                </a:solidFill>
                <a:latin typeface="Calibri" panose="020F0502020204030204" pitchFamily="34" charset="0"/>
              </a:defRPr>
            </a:lvl7pPr>
            <a:lvl8pPr marL="2620963" indent="-228600" eaLnBrk="0" fontAlgn="base" hangingPunct="0">
              <a:lnSpc>
                <a:spcPct val="90000"/>
              </a:lnSpc>
              <a:spcBef>
                <a:spcPts val="600"/>
              </a:spcBef>
              <a:spcAft>
                <a:spcPct val="0"/>
              </a:spcAft>
              <a:buFont typeface="Arial" panose="020B0604020202020204" pitchFamily="34" charset="0"/>
              <a:defRPr>
                <a:solidFill>
                  <a:schemeClr val="bg2"/>
                </a:solidFill>
                <a:latin typeface="Calibri" panose="020F0502020204030204" pitchFamily="34" charset="0"/>
              </a:defRPr>
            </a:lvl8pPr>
            <a:lvl9pPr marL="3078163" indent="-228600" eaLnBrk="0" fontAlgn="base" hangingPunct="0">
              <a:lnSpc>
                <a:spcPct val="90000"/>
              </a:lnSpc>
              <a:spcBef>
                <a:spcPts val="600"/>
              </a:spcBef>
              <a:spcAft>
                <a:spcPct val="0"/>
              </a:spcAft>
              <a:buFont typeface="Arial" panose="020B0604020202020204" pitchFamily="34" charset="0"/>
              <a:defRPr>
                <a:solidFill>
                  <a:schemeClr val="bg2"/>
                </a:solidFill>
                <a:latin typeface="Calibri" panose="020F0502020204030204" pitchFamily="34" charset="0"/>
              </a:defRPr>
            </a:lvl9pPr>
          </a:lstStyle>
          <a:p>
            <a:pPr eaLnBrk="1" hangingPunct="1">
              <a:lnSpc>
                <a:spcPct val="90000"/>
              </a:lnSpc>
            </a:pPr>
            <a:r>
              <a:rPr lang="en-AU" dirty="0" smtClean="0"/>
              <a:t>Employers must take </a:t>
            </a:r>
            <a:br>
              <a:rPr lang="en-AU" dirty="0" smtClean="0"/>
            </a:br>
            <a:r>
              <a:rPr lang="en-AU" b="1" dirty="0" smtClean="0"/>
              <a:t>'reasonable steps' </a:t>
            </a:r>
            <a:r>
              <a:rPr lang="en-AU" dirty="0" smtClean="0"/>
              <a:t>to prevent workers or agents treating others unfairly or badly</a:t>
            </a:r>
            <a:endParaRPr lang="en-AU" alt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fade">
                                      <p:cBhvr>
                                        <p:cTn id="7"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AU" altLang="en-US" dirty="0" smtClean="0"/>
              <a:t>Where is workplace behaviour regulated?</a:t>
            </a:r>
          </a:p>
        </p:txBody>
      </p:sp>
      <p:sp>
        <p:nvSpPr>
          <p:cNvPr id="4" name="Slide Number Placeholder 3"/>
          <p:cNvSpPr>
            <a:spLocks noGrp="1"/>
          </p:cNvSpPr>
          <p:nvPr>
            <p:ph type="sldNum" sz="quarter" idx="17"/>
          </p:nvPr>
        </p:nvSpPr>
        <p:spPr/>
        <p:txBody>
          <a:bodyPr/>
          <a:lstStyle/>
          <a:p>
            <a:pPr>
              <a:defRPr/>
            </a:pPr>
            <a:fld id="{A529DA01-9039-4344-9C32-D009C533B4F4}" type="slidenum">
              <a:rPr lang="en-US" smtClean="0"/>
              <a:pPr>
                <a:defRPr/>
              </a:pPr>
              <a:t>21</a:t>
            </a:fld>
            <a:endParaRPr lang="en-US" dirty="0"/>
          </a:p>
        </p:txBody>
      </p:sp>
      <p:sp>
        <p:nvSpPr>
          <p:cNvPr id="26629" name="Content Placeholder 4"/>
          <p:cNvSpPr>
            <a:spLocks noGrp="1"/>
          </p:cNvSpPr>
          <p:nvPr>
            <p:ph idx="13"/>
          </p:nvPr>
        </p:nvSpPr>
        <p:spPr>
          <a:xfrm>
            <a:off x="436563" y="1279525"/>
            <a:ext cx="5399087" cy="4633913"/>
          </a:xfrm>
        </p:spPr>
        <p:txBody>
          <a:bodyPr/>
          <a:lstStyle/>
          <a:p>
            <a:endParaRPr lang="en-AU" altLang="en-US" sz="2800" dirty="0" smtClean="0"/>
          </a:p>
          <a:p>
            <a:pPr lvl="1"/>
            <a:r>
              <a:rPr lang="en-AU" altLang="en-US" dirty="0" smtClean="0"/>
              <a:t>At work, wherever working or representing the employer</a:t>
            </a:r>
          </a:p>
          <a:p>
            <a:pPr lvl="1"/>
            <a:r>
              <a:rPr lang="en-AU" altLang="en-US" dirty="0" smtClean="0"/>
              <a:t>At a work function or party</a:t>
            </a:r>
          </a:p>
          <a:p>
            <a:pPr lvl="1"/>
            <a:r>
              <a:rPr lang="en-AU" altLang="en-US" dirty="0" smtClean="0"/>
              <a:t>At work-related social events</a:t>
            </a:r>
          </a:p>
          <a:p>
            <a:pPr lvl="1"/>
            <a:endParaRPr lang="en-AU" altLang="en-US" dirty="0" smtClean="0"/>
          </a:p>
          <a:p>
            <a:pPr lvl="1"/>
            <a:endParaRPr lang="en-AU" altLang="en-US" dirty="0" smtClean="0"/>
          </a:p>
          <a:p>
            <a:endParaRPr lang="en-AU" altLang="en-US" dirty="0" smtClean="0"/>
          </a:p>
        </p:txBody>
      </p:sp>
      <p:sp>
        <p:nvSpPr>
          <p:cNvPr id="26630" name="Content Placeholder 5"/>
          <p:cNvSpPr>
            <a:spLocks noGrp="1"/>
          </p:cNvSpPr>
          <p:nvPr>
            <p:ph idx="15"/>
          </p:nvPr>
        </p:nvSpPr>
        <p:spPr>
          <a:xfrm>
            <a:off x="5665788" y="1279525"/>
            <a:ext cx="6121400" cy="4633913"/>
          </a:xfrm>
        </p:spPr>
        <p:txBody>
          <a:bodyPr/>
          <a:lstStyle/>
          <a:p>
            <a:pPr lvl="1"/>
            <a:endParaRPr lang="en-AU" altLang="en-US" sz="2400" dirty="0" smtClean="0"/>
          </a:p>
          <a:p>
            <a:pPr lvl="1"/>
            <a:r>
              <a:rPr lang="en-AU" altLang="en-US" dirty="0" smtClean="0"/>
              <a:t>Job seekers and recruitment</a:t>
            </a:r>
          </a:p>
          <a:p>
            <a:pPr lvl="1"/>
            <a:r>
              <a:rPr lang="en-AU" altLang="en-US" dirty="0" smtClean="0"/>
              <a:t>Contractors, agents</a:t>
            </a:r>
          </a:p>
          <a:p>
            <a:pPr lvl="1"/>
            <a:r>
              <a:rPr lang="en-AU" altLang="en-US" dirty="0" smtClean="0"/>
              <a:t>On social media even if outside work hours and even if using private IT</a:t>
            </a:r>
          </a:p>
          <a:p>
            <a:endParaRPr lang="en-AU" altLang="en-US" dirty="0" smtClean="0"/>
          </a:p>
        </p:txBody>
      </p:sp>
      <p:sp>
        <p:nvSpPr>
          <p:cNvPr id="7" name="Content Placeholder 4"/>
          <p:cNvSpPr txBox="1">
            <a:spLocks/>
          </p:cNvSpPr>
          <p:nvPr/>
        </p:nvSpPr>
        <p:spPr bwMode="auto">
          <a:xfrm>
            <a:off x="436563" y="4190370"/>
            <a:ext cx="11799608" cy="145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5600" indent="-358775" algn="l" rtl="0" eaLnBrk="0" fontAlgn="base" hangingPunct="0">
              <a:spcBef>
                <a:spcPts val="600"/>
              </a:spcBef>
              <a:spcAft>
                <a:spcPct val="0"/>
              </a:spcAft>
              <a:buFont typeface="Arial" panose="020B0604020202020204" pitchFamily="34" charset="0"/>
              <a:buChar char="•"/>
              <a:defRPr sz="3200" kern="1200">
                <a:solidFill>
                  <a:schemeClr val="bg2"/>
                </a:solidFill>
                <a:latin typeface="+mn-lt"/>
                <a:ea typeface="+mn-ea"/>
                <a:cs typeface="+mn-cs"/>
              </a:defRPr>
            </a:lvl1pPr>
            <a:lvl2pPr marL="720725" indent="-358775" algn="l" rtl="0" eaLnBrk="0" fontAlgn="base" hangingPunct="0">
              <a:spcBef>
                <a:spcPts val="600"/>
              </a:spcBef>
              <a:spcAft>
                <a:spcPct val="0"/>
              </a:spcAft>
              <a:buFont typeface="Arial" panose="020B0604020202020204" pitchFamily="34" charset="0"/>
              <a:buChar char="•"/>
              <a:defRPr sz="2800" kern="1200">
                <a:solidFill>
                  <a:schemeClr val="bg2"/>
                </a:solidFill>
                <a:latin typeface="+mn-lt"/>
                <a:ea typeface="+mn-ea"/>
                <a:cs typeface="+mn-cs"/>
              </a:defRPr>
            </a:lvl2pPr>
            <a:lvl3pPr marL="1076325" indent="-358775" algn="l" rtl="0" eaLnBrk="0" fontAlgn="base" hangingPunct="0">
              <a:spcBef>
                <a:spcPts val="600"/>
              </a:spcBef>
              <a:spcAft>
                <a:spcPct val="0"/>
              </a:spcAft>
              <a:buFont typeface="Arial" panose="020B0604020202020204" pitchFamily="34" charset="0"/>
              <a:buChar char="•"/>
              <a:defRPr sz="2400" kern="1200">
                <a:solidFill>
                  <a:schemeClr val="bg2"/>
                </a:solidFill>
                <a:latin typeface="+mn-lt"/>
                <a:ea typeface="+mn-ea"/>
                <a:cs typeface="+mn-cs"/>
              </a:defRPr>
            </a:lvl3pPr>
            <a:lvl4pPr marL="1431925" indent="-358775" algn="l" rtl="0" eaLnBrk="0" fontAlgn="base" hangingPunct="0">
              <a:spcBef>
                <a:spcPts val="600"/>
              </a:spcBef>
              <a:spcAft>
                <a:spcPct val="0"/>
              </a:spcAft>
              <a:buFont typeface="Arial" panose="020B0604020202020204" pitchFamily="34" charset="0"/>
              <a:buChar char="•"/>
              <a:defRPr sz="2000" kern="1200">
                <a:solidFill>
                  <a:schemeClr val="bg2"/>
                </a:solidFill>
                <a:latin typeface="+mn-lt"/>
                <a:ea typeface="+mn-ea"/>
                <a:cs typeface="+mn-cs"/>
              </a:defRPr>
            </a:lvl4pPr>
            <a:lvl5pPr marL="1020763" algn="l" rtl="0" eaLnBrk="0" fontAlgn="base" hangingPunct="0">
              <a:lnSpc>
                <a:spcPct val="90000"/>
              </a:lnSpc>
              <a:spcBef>
                <a:spcPts val="600"/>
              </a:spcBef>
              <a:spcAft>
                <a:spcPct val="0"/>
              </a:spcAft>
              <a:buFont typeface="Arial" panose="020B0604020202020204" pitchFamily="34" charset="0"/>
              <a:defRPr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altLang="en-US" sz="2800" dirty="0" smtClean="0">
              <a:latin typeface="Broadway" panose="04040905080B02020502" pitchFamily="82" charset="0"/>
            </a:endParaRPr>
          </a:p>
          <a:p>
            <a:pPr lvl="1"/>
            <a:r>
              <a:rPr lang="en-AU" altLang="en-US" b="1" dirty="0" smtClean="0"/>
              <a:t>During the course of private activities, if identifiable as employee</a:t>
            </a:r>
          </a:p>
          <a:p>
            <a:pPr lvl="1"/>
            <a:endParaRPr lang="en-AU" altLang="en-US" dirty="0" smtClean="0"/>
          </a:p>
          <a:p>
            <a:endParaRPr lang="en-AU" altLang="en-US"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F2F588B2-1C81-452D-B91D-67F176B246E5}" type="slidenum">
              <a:rPr lang="en-US"/>
              <a:pPr>
                <a:defRPr/>
              </a:pPr>
              <a:t>22</a:t>
            </a:fld>
            <a:endParaRPr lang="en-US"/>
          </a:p>
        </p:txBody>
      </p:sp>
      <p:sp>
        <p:nvSpPr>
          <p:cNvPr id="8" name="Rounded Rectangle 7"/>
          <p:cNvSpPr/>
          <p:nvPr/>
        </p:nvSpPr>
        <p:spPr>
          <a:xfrm>
            <a:off x="635000" y="557459"/>
            <a:ext cx="5087070" cy="12969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4000" b="1" dirty="0" smtClean="0"/>
              <a:t>Reasonable Steps</a:t>
            </a:r>
            <a:endParaRPr lang="en-AU" sz="4000" b="1" dirty="0"/>
          </a:p>
        </p:txBody>
      </p:sp>
      <p:sp>
        <p:nvSpPr>
          <p:cNvPr id="30726" name="Content Placeholder 1"/>
          <p:cNvSpPr>
            <a:spLocks noGrp="1"/>
          </p:cNvSpPr>
          <p:nvPr>
            <p:ph sz="half" idx="1"/>
          </p:nvPr>
        </p:nvSpPr>
        <p:spPr>
          <a:xfrm>
            <a:off x="635000" y="2366963"/>
            <a:ext cx="5259388" cy="1395412"/>
          </a:xfrm>
        </p:spPr>
        <p:txBody>
          <a:bodyPr/>
          <a:lstStyle/>
          <a:p>
            <a:r>
              <a:rPr lang="en-AU" dirty="0" smtClean="0"/>
              <a:t>Clear policies about fair treatment in the workplace</a:t>
            </a:r>
          </a:p>
          <a:p>
            <a:r>
              <a:rPr lang="en-AU" dirty="0" smtClean="0"/>
              <a:t>Providing information and training for all staff</a:t>
            </a:r>
          </a:p>
          <a:p>
            <a:r>
              <a:rPr lang="en-AU" dirty="0" smtClean="0"/>
              <a:t>Especially owners, managers and supervisor</a:t>
            </a:r>
          </a:p>
          <a:p>
            <a:endParaRPr lang="en-AU" altLang="en-US" dirty="0" smtClean="0"/>
          </a:p>
        </p:txBody>
      </p:sp>
      <p:pic>
        <p:nvPicPr>
          <p:cNvPr id="9" name="Picture 2" descr="Image result for resp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591" y="2413793"/>
            <a:ext cx="5394325"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01719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F2F588B2-1C81-452D-B91D-67F176B246E5}" type="slidenum">
              <a:rPr lang="en-US"/>
              <a:pPr>
                <a:defRPr/>
              </a:pPr>
              <a:t>23</a:t>
            </a:fld>
            <a:endParaRPr lang="en-US"/>
          </a:p>
        </p:txBody>
      </p:sp>
      <p:sp>
        <p:nvSpPr>
          <p:cNvPr id="10" name="Rounded Rectangle 9"/>
          <p:cNvSpPr/>
          <p:nvPr/>
        </p:nvSpPr>
        <p:spPr>
          <a:xfrm>
            <a:off x="835025" y="557458"/>
            <a:ext cx="10594975" cy="12969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smtClean="0"/>
              <a:t>Steps to Defending Sexual Harassment as an Employer</a:t>
            </a:r>
            <a:endParaRPr lang="en-US" sz="4000" b="1" dirty="0"/>
          </a:p>
        </p:txBody>
      </p:sp>
      <p:sp>
        <p:nvSpPr>
          <p:cNvPr id="30726" name="Content Placeholder 1"/>
          <p:cNvSpPr>
            <a:spLocks noGrp="1"/>
          </p:cNvSpPr>
          <p:nvPr>
            <p:ph sz="half" idx="1"/>
          </p:nvPr>
        </p:nvSpPr>
        <p:spPr>
          <a:xfrm>
            <a:off x="635000" y="2366963"/>
            <a:ext cx="5259388" cy="1395412"/>
          </a:xfrm>
        </p:spPr>
        <p:txBody>
          <a:bodyPr/>
          <a:lstStyle/>
          <a:p>
            <a:pPr marL="511175" indent="-514350">
              <a:buFont typeface="+mj-lt"/>
              <a:buAutoNum type="arabicPeriod"/>
            </a:pPr>
            <a:r>
              <a:rPr lang="en-AU" dirty="0" smtClean="0"/>
              <a:t>Workplace policies for sexual harassment</a:t>
            </a:r>
          </a:p>
          <a:p>
            <a:pPr marL="511175" indent="-514350">
              <a:buFont typeface="+mj-lt"/>
              <a:buAutoNum type="arabicPeriod"/>
            </a:pPr>
            <a:r>
              <a:rPr lang="en-AU" dirty="0" smtClean="0"/>
              <a:t>Training for all new staff</a:t>
            </a:r>
          </a:p>
          <a:p>
            <a:pPr marL="511175" indent="-514350">
              <a:buFont typeface="+mj-lt"/>
              <a:buAutoNum type="arabicPeriod"/>
            </a:pPr>
            <a:r>
              <a:rPr lang="en-AU" dirty="0" smtClean="0"/>
              <a:t>Regular repeat training</a:t>
            </a:r>
          </a:p>
          <a:p>
            <a:pPr marL="511175" indent="-514350">
              <a:buFont typeface="+mj-lt"/>
              <a:buAutoNum type="arabicPeriod"/>
            </a:pPr>
            <a:r>
              <a:rPr lang="en-AU" dirty="0" smtClean="0"/>
              <a:t>Tailored training for owners, managers and supervisors	</a:t>
            </a:r>
          </a:p>
          <a:p>
            <a:pPr marL="511175" indent="-514350">
              <a:buFont typeface="+mj-lt"/>
              <a:buAutoNum type="arabicPeriod"/>
            </a:pPr>
            <a:endParaRPr lang="en-AU" dirty="0" smtClean="0"/>
          </a:p>
          <a:p>
            <a:pPr marL="511175" indent="-514350">
              <a:buFont typeface="+mj-lt"/>
              <a:buAutoNum type="arabicPeriod"/>
            </a:pPr>
            <a:endParaRPr lang="en-AU" dirty="0" smtClean="0"/>
          </a:p>
          <a:p>
            <a:endParaRPr lang="en-AU" altLang="en-US" dirty="0" smtClean="0"/>
          </a:p>
        </p:txBody>
      </p:sp>
      <p:sp>
        <p:nvSpPr>
          <p:cNvPr id="30727" name="Content Placeholder 2"/>
          <p:cNvSpPr txBox="1">
            <a:spLocks/>
          </p:cNvSpPr>
          <p:nvPr/>
        </p:nvSpPr>
        <p:spPr bwMode="auto">
          <a:xfrm>
            <a:off x="6253163" y="2366963"/>
            <a:ext cx="5359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ts val="600"/>
              </a:spcBef>
              <a:buFont typeface="Arial" panose="020B0604020202020204" pitchFamily="34" charset="0"/>
              <a:buChar char="•"/>
              <a:defRPr sz="3200">
                <a:solidFill>
                  <a:schemeClr val="bg2"/>
                </a:solidFill>
                <a:latin typeface="Calibri" panose="020F0502020204030204" pitchFamily="34" charset="0"/>
              </a:defRPr>
            </a:lvl1pPr>
            <a:lvl2pPr marL="450850" indent="-228600">
              <a:spcBef>
                <a:spcPts val="600"/>
              </a:spcBef>
              <a:buFont typeface="Arial" panose="020B0604020202020204" pitchFamily="34" charset="0"/>
              <a:buChar char="•"/>
              <a:defRPr sz="2800">
                <a:solidFill>
                  <a:schemeClr val="bg2"/>
                </a:solidFill>
                <a:latin typeface="Calibri" panose="020F0502020204030204" pitchFamily="34" charset="0"/>
              </a:defRPr>
            </a:lvl2pPr>
            <a:lvl3pPr marL="717550" indent="-228600">
              <a:spcBef>
                <a:spcPts val="600"/>
              </a:spcBef>
              <a:buFont typeface="Arial" panose="020B0604020202020204" pitchFamily="34" charset="0"/>
              <a:buChar char="•"/>
              <a:defRPr sz="2400">
                <a:solidFill>
                  <a:schemeClr val="bg2"/>
                </a:solidFill>
                <a:latin typeface="Calibri" panose="020F0502020204030204" pitchFamily="34" charset="0"/>
              </a:defRPr>
            </a:lvl3pPr>
            <a:lvl4pPr marL="984250" indent="-228600">
              <a:spcBef>
                <a:spcPts val="600"/>
              </a:spcBef>
              <a:buFont typeface="Arial" panose="020B0604020202020204" pitchFamily="34" charset="0"/>
              <a:buChar char="•"/>
              <a:defRPr sz="2000">
                <a:solidFill>
                  <a:schemeClr val="bg2"/>
                </a:solidFill>
                <a:latin typeface="Calibri" panose="020F0502020204030204" pitchFamily="34" charset="0"/>
              </a:defRPr>
            </a:lvl4pPr>
            <a:lvl5pPr marL="1249363" indent="-228600">
              <a:lnSpc>
                <a:spcPct val="90000"/>
              </a:lnSpc>
              <a:spcBef>
                <a:spcPts val="600"/>
              </a:spcBef>
              <a:buFont typeface="Arial" panose="020B0604020202020204" pitchFamily="34" charset="0"/>
              <a:defRPr>
                <a:solidFill>
                  <a:schemeClr val="bg2"/>
                </a:solidFill>
                <a:latin typeface="Calibri" panose="020F0502020204030204" pitchFamily="34" charset="0"/>
              </a:defRPr>
            </a:lvl5pPr>
            <a:lvl6pPr marL="1706563" indent="-228600" eaLnBrk="0" fontAlgn="base" hangingPunct="0">
              <a:lnSpc>
                <a:spcPct val="90000"/>
              </a:lnSpc>
              <a:spcBef>
                <a:spcPts val="600"/>
              </a:spcBef>
              <a:spcAft>
                <a:spcPct val="0"/>
              </a:spcAft>
              <a:buFont typeface="Arial" panose="020B0604020202020204" pitchFamily="34" charset="0"/>
              <a:defRPr>
                <a:solidFill>
                  <a:schemeClr val="bg2"/>
                </a:solidFill>
                <a:latin typeface="Calibri" panose="020F0502020204030204" pitchFamily="34" charset="0"/>
              </a:defRPr>
            </a:lvl6pPr>
            <a:lvl7pPr marL="2163763" indent="-228600" eaLnBrk="0" fontAlgn="base" hangingPunct="0">
              <a:lnSpc>
                <a:spcPct val="90000"/>
              </a:lnSpc>
              <a:spcBef>
                <a:spcPts val="600"/>
              </a:spcBef>
              <a:spcAft>
                <a:spcPct val="0"/>
              </a:spcAft>
              <a:buFont typeface="Arial" panose="020B0604020202020204" pitchFamily="34" charset="0"/>
              <a:defRPr>
                <a:solidFill>
                  <a:schemeClr val="bg2"/>
                </a:solidFill>
                <a:latin typeface="Calibri" panose="020F0502020204030204" pitchFamily="34" charset="0"/>
              </a:defRPr>
            </a:lvl7pPr>
            <a:lvl8pPr marL="2620963" indent="-228600" eaLnBrk="0" fontAlgn="base" hangingPunct="0">
              <a:lnSpc>
                <a:spcPct val="90000"/>
              </a:lnSpc>
              <a:spcBef>
                <a:spcPts val="600"/>
              </a:spcBef>
              <a:spcAft>
                <a:spcPct val="0"/>
              </a:spcAft>
              <a:buFont typeface="Arial" panose="020B0604020202020204" pitchFamily="34" charset="0"/>
              <a:defRPr>
                <a:solidFill>
                  <a:schemeClr val="bg2"/>
                </a:solidFill>
                <a:latin typeface="Calibri" panose="020F0502020204030204" pitchFamily="34" charset="0"/>
              </a:defRPr>
            </a:lvl8pPr>
            <a:lvl9pPr marL="3078163" indent="-228600" eaLnBrk="0" fontAlgn="base" hangingPunct="0">
              <a:lnSpc>
                <a:spcPct val="90000"/>
              </a:lnSpc>
              <a:spcBef>
                <a:spcPts val="600"/>
              </a:spcBef>
              <a:spcAft>
                <a:spcPct val="0"/>
              </a:spcAft>
              <a:buFont typeface="Arial" panose="020B0604020202020204" pitchFamily="34" charset="0"/>
              <a:defRPr>
                <a:solidFill>
                  <a:schemeClr val="bg2"/>
                </a:solidFill>
                <a:latin typeface="Calibri" panose="020F0502020204030204" pitchFamily="34" charset="0"/>
              </a:defRPr>
            </a:lvl9pPr>
          </a:lstStyle>
          <a:p>
            <a:pPr marL="514350" indent="-514350" eaLnBrk="1" hangingPunct="1">
              <a:lnSpc>
                <a:spcPct val="90000"/>
              </a:lnSpc>
              <a:buFont typeface="+mj-lt"/>
              <a:buAutoNum type="arabicPeriod" startAt="5"/>
            </a:pPr>
            <a:r>
              <a:rPr lang="en-AU" altLang="en-US" dirty="0" smtClean="0">
                <a:latin typeface="+mn-lt"/>
              </a:rPr>
              <a:t>Complaints management policies – quick, private and serious </a:t>
            </a:r>
          </a:p>
          <a:p>
            <a:pPr marL="514350" indent="-514350" eaLnBrk="1" hangingPunct="1">
              <a:lnSpc>
                <a:spcPct val="90000"/>
              </a:lnSpc>
              <a:buFont typeface="+mj-lt"/>
              <a:buAutoNum type="arabicPeriod" startAt="5"/>
            </a:pPr>
            <a:r>
              <a:rPr lang="en-AU" altLang="en-US" dirty="0" smtClean="0">
                <a:latin typeface="+mn-lt"/>
              </a:rPr>
              <a:t>Posters and brochures</a:t>
            </a:r>
          </a:p>
          <a:p>
            <a:pPr marL="514350" indent="-514350" eaLnBrk="1" hangingPunct="1">
              <a:lnSpc>
                <a:spcPct val="90000"/>
              </a:lnSpc>
              <a:buFont typeface="+mj-lt"/>
              <a:buAutoNum type="arabicPeriod" startAt="5"/>
            </a:pPr>
            <a:r>
              <a:rPr lang="en-AU" altLang="en-US" dirty="0" smtClean="0">
                <a:latin typeface="+mn-lt"/>
              </a:rPr>
              <a:t>Staff encouraged to report concerns</a:t>
            </a:r>
            <a:endParaRPr lang="en-AU" altLang="en-US" dirty="0">
              <a:latin typeface="+mn-lt"/>
            </a:endParaRPr>
          </a:p>
          <a:p>
            <a:pPr marL="514350" indent="-514350" eaLnBrk="1" hangingPunct="1">
              <a:lnSpc>
                <a:spcPct val="90000"/>
              </a:lnSpc>
              <a:buFont typeface="+mj-lt"/>
              <a:buAutoNum type="arabicPeriod" startAt="5"/>
            </a:pPr>
            <a:r>
              <a:rPr lang="en-AU" altLang="en-US" dirty="0" smtClean="0">
                <a:latin typeface="+mn-lt"/>
              </a:rPr>
              <a:t>Annual </a:t>
            </a:r>
            <a:r>
              <a:rPr lang="en-AU" altLang="en-US" dirty="0">
                <a:latin typeface="+mn-lt"/>
              </a:rPr>
              <a:t>review of Workplace </a:t>
            </a:r>
            <a:r>
              <a:rPr lang="en-AU" altLang="en-US" dirty="0" smtClean="0">
                <a:latin typeface="+mn-lt"/>
              </a:rPr>
              <a:t>   policies  </a:t>
            </a:r>
            <a:endParaRPr lang="en-AU" altLang="en-US" dirty="0">
              <a:latin typeface="+mn-lt"/>
            </a:endParaRPr>
          </a:p>
          <a:p>
            <a:pPr eaLnBrk="1" hangingPunct="1">
              <a:lnSpc>
                <a:spcPct val="90000"/>
              </a:lnSpc>
            </a:pPr>
            <a:endParaRPr lang="en-AU" altLang="en-US" sz="2800" dirty="0"/>
          </a:p>
        </p:txBody>
      </p:sp>
    </p:spTree>
    <p:extLst>
      <p:ext uri="{BB962C8B-B14F-4D97-AF65-F5344CB8AC3E}">
        <p14:creationId xmlns:p14="http://schemas.microsoft.com/office/powerpoint/2010/main" val="40737419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6">
                                            <p:txEl>
                                              <p:pRg st="0" end="0"/>
                                            </p:txEl>
                                          </p:spTgt>
                                        </p:tgtEl>
                                        <p:attrNameLst>
                                          <p:attrName>style.visibility</p:attrName>
                                        </p:attrNameLst>
                                      </p:cBhvr>
                                      <p:to>
                                        <p:strVal val="visible"/>
                                      </p:to>
                                    </p:set>
                                    <p:animEffect transition="in" filter="fade">
                                      <p:cBhvr>
                                        <p:cTn id="7" dur="500"/>
                                        <p:tgtEl>
                                          <p:spTgt spid="307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6">
                                            <p:txEl>
                                              <p:pRg st="1" end="1"/>
                                            </p:txEl>
                                          </p:spTgt>
                                        </p:tgtEl>
                                        <p:attrNameLst>
                                          <p:attrName>style.visibility</p:attrName>
                                        </p:attrNameLst>
                                      </p:cBhvr>
                                      <p:to>
                                        <p:strVal val="visible"/>
                                      </p:to>
                                    </p:set>
                                    <p:animEffect transition="in" filter="fade">
                                      <p:cBhvr>
                                        <p:cTn id="12" dur="500"/>
                                        <p:tgtEl>
                                          <p:spTgt spid="307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6">
                                            <p:txEl>
                                              <p:pRg st="2" end="2"/>
                                            </p:txEl>
                                          </p:spTgt>
                                        </p:tgtEl>
                                        <p:attrNameLst>
                                          <p:attrName>style.visibility</p:attrName>
                                        </p:attrNameLst>
                                      </p:cBhvr>
                                      <p:to>
                                        <p:strVal val="visible"/>
                                      </p:to>
                                    </p:set>
                                    <p:animEffect transition="in" filter="fade">
                                      <p:cBhvr>
                                        <p:cTn id="17" dur="500"/>
                                        <p:tgtEl>
                                          <p:spTgt spid="307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26">
                                            <p:txEl>
                                              <p:pRg st="3" end="3"/>
                                            </p:txEl>
                                          </p:spTgt>
                                        </p:tgtEl>
                                        <p:attrNameLst>
                                          <p:attrName>style.visibility</p:attrName>
                                        </p:attrNameLst>
                                      </p:cBhvr>
                                      <p:to>
                                        <p:strVal val="visible"/>
                                      </p:to>
                                    </p:set>
                                    <p:animEffect transition="in" filter="fade">
                                      <p:cBhvr>
                                        <p:cTn id="22" dur="500"/>
                                        <p:tgtEl>
                                          <p:spTgt spid="307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27">
                                            <p:txEl>
                                              <p:pRg st="0" end="0"/>
                                            </p:txEl>
                                          </p:spTgt>
                                        </p:tgtEl>
                                        <p:attrNameLst>
                                          <p:attrName>style.visibility</p:attrName>
                                        </p:attrNameLst>
                                      </p:cBhvr>
                                      <p:to>
                                        <p:strVal val="visible"/>
                                      </p:to>
                                    </p:set>
                                    <p:animEffect transition="in" filter="fade">
                                      <p:cBhvr>
                                        <p:cTn id="27" dur="500"/>
                                        <p:tgtEl>
                                          <p:spTgt spid="3072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27">
                                            <p:txEl>
                                              <p:pRg st="1" end="1"/>
                                            </p:txEl>
                                          </p:spTgt>
                                        </p:tgtEl>
                                        <p:attrNameLst>
                                          <p:attrName>style.visibility</p:attrName>
                                        </p:attrNameLst>
                                      </p:cBhvr>
                                      <p:to>
                                        <p:strVal val="visible"/>
                                      </p:to>
                                    </p:set>
                                    <p:animEffect transition="in" filter="fade">
                                      <p:cBhvr>
                                        <p:cTn id="32" dur="500"/>
                                        <p:tgtEl>
                                          <p:spTgt spid="3072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27">
                                            <p:txEl>
                                              <p:pRg st="2" end="2"/>
                                            </p:txEl>
                                          </p:spTgt>
                                        </p:tgtEl>
                                        <p:attrNameLst>
                                          <p:attrName>style.visibility</p:attrName>
                                        </p:attrNameLst>
                                      </p:cBhvr>
                                      <p:to>
                                        <p:strVal val="visible"/>
                                      </p:to>
                                    </p:set>
                                    <p:animEffect transition="in" filter="fade">
                                      <p:cBhvr>
                                        <p:cTn id="37" dur="500"/>
                                        <p:tgtEl>
                                          <p:spTgt spid="3072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27">
                                            <p:txEl>
                                              <p:pRg st="3" end="3"/>
                                            </p:txEl>
                                          </p:spTgt>
                                        </p:tgtEl>
                                        <p:attrNameLst>
                                          <p:attrName>style.visibility</p:attrName>
                                        </p:attrNameLst>
                                      </p:cBhvr>
                                      <p:to>
                                        <p:strVal val="visible"/>
                                      </p:to>
                                    </p:set>
                                    <p:animEffect transition="in" filter="fade">
                                      <p:cBhvr>
                                        <p:cTn id="42" dur="500"/>
                                        <p:tgtEl>
                                          <p:spTgt spid="307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E8FA7F47-F5D6-463D-80F6-85CBC50A885A}" type="slidenum">
              <a:rPr lang="en-US"/>
              <a:pPr>
                <a:defRPr/>
              </a:pPr>
              <a:t>24</a:t>
            </a:fld>
            <a:endParaRPr lang="en-US"/>
          </a:p>
        </p:txBody>
      </p:sp>
      <p:sp>
        <p:nvSpPr>
          <p:cNvPr id="7" name="Title 1"/>
          <p:cNvSpPr>
            <a:spLocks noGrp="1"/>
          </p:cNvSpPr>
          <p:nvPr>
            <p:ph type="title"/>
          </p:nvPr>
        </p:nvSpPr>
        <p:spPr>
          <a:xfrm>
            <a:off x="436563" y="577850"/>
            <a:ext cx="11318875" cy="701675"/>
          </a:xfrm>
        </p:spPr>
        <p:txBody>
          <a:bodyPr>
            <a:normAutofit fontScale="90000"/>
          </a:bodyPr>
          <a:lstStyle/>
          <a:p>
            <a:pPr algn="ctr">
              <a:defRPr/>
            </a:pPr>
            <a:r>
              <a:rPr lang="en-AU" dirty="0">
                <a:latin typeface="+mn-lt"/>
              </a:rPr>
              <a:t>Dealing with sexual harassment complaints in the </a:t>
            </a:r>
            <a:r>
              <a:rPr lang="en-AU" dirty="0" smtClean="0">
                <a:latin typeface="+mn-lt"/>
              </a:rPr>
              <a:t>Australian workplace</a:t>
            </a:r>
            <a:endParaRPr lang="en-AU" dirty="0">
              <a:latin typeface="+mn-lt"/>
            </a:endParaRPr>
          </a:p>
        </p:txBody>
      </p:sp>
      <p:pic>
        <p:nvPicPr>
          <p:cNvPr id="32773" name="Picture 2" descr="http://www.clker.com/cliparts/2/k/n/l/C/Q/transparent-green-checkmark-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63" y="2390775"/>
            <a:ext cx="3095625"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a:xfrm>
            <a:off x="4394718" y="2212975"/>
            <a:ext cx="7501813" cy="3816350"/>
          </a:xfrm>
          <a:prstGeom prst="rect">
            <a:avLst/>
          </a:prstGeom>
        </p:spPr>
        <p:txBody>
          <a:bodyPr>
            <a:normAutofit/>
          </a:bodyPr>
          <a:lstStyle>
            <a:lvl1pPr marL="540000" indent="-540000" algn="l" defTabSz="914400" rtl="0" eaLnBrk="1" latinLnBrk="0" hangingPunct="1">
              <a:spcBef>
                <a:spcPts val="200"/>
              </a:spcBef>
              <a:buClr>
                <a:srgbClr val="00AEEF"/>
              </a:buClr>
              <a:buFont typeface="Wingdings" pitchFamily="2" charset="2"/>
              <a:buChar char="§"/>
              <a:defRPr sz="3200" kern="1200">
                <a:solidFill>
                  <a:schemeClr val="bg1"/>
                </a:solidFill>
                <a:latin typeface="Tahoma" pitchFamily="34" charset="0"/>
                <a:ea typeface="+mn-ea"/>
                <a:cs typeface="Tahoma" pitchFamily="34" charset="0"/>
              </a:defRPr>
            </a:lvl1pPr>
            <a:lvl2pPr marL="1080000" indent="-540000" algn="l" defTabSz="914400" rtl="0" eaLnBrk="1" latinLnBrk="0" hangingPunct="1">
              <a:spcBef>
                <a:spcPts val="600"/>
              </a:spcBef>
              <a:buClr>
                <a:srgbClr val="00AEEF"/>
              </a:buClr>
              <a:buFont typeface="Wingdings" pitchFamily="2" charset="2"/>
              <a:buChar char="§"/>
              <a:defRPr sz="2800" kern="1200" baseline="0">
                <a:solidFill>
                  <a:srgbClr val="BFBFBF"/>
                </a:solidFill>
                <a:latin typeface="Tahoma" pitchFamily="34" charset="0"/>
                <a:ea typeface="+mn-ea"/>
                <a:cs typeface="Tahoma" pitchFamily="34" charset="0"/>
              </a:defRPr>
            </a:lvl2pPr>
            <a:lvl3pPr marL="1620000" indent="-540000" algn="l" defTabSz="914400" rtl="0" eaLnBrk="1" latinLnBrk="0" hangingPunct="1">
              <a:spcBef>
                <a:spcPts val="600"/>
              </a:spcBef>
              <a:buClr>
                <a:srgbClr val="00AEEF"/>
              </a:buClr>
              <a:buFont typeface="Wingdings" pitchFamily="2" charset="2"/>
              <a:buChar char="§"/>
              <a:defRPr sz="2400" kern="1200" baseline="0">
                <a:solidFill>
                  <a:srgbClr val="BFBFBF"/>
                </a:solidFill>
                <a:latin typeface="Tahoma" pitchFamily="34" charset="0"/>
                <a:ea typeface="+mn-ea"/>
                <a:cs typeface="Tahoma" pitchFamily="34" charset="0"/>
              </a:defRPr>
            </a:lvl3pPr>
            <a:lvl4pPr marL="2160000" indent="-540000" algn="l" defTabSz="914400" rtl="0" eaLnBrk="1" latinLnBrk="0" hangingPunct="1">
              <a:spcBef>
                <a:spcPts val="600"/>
              </a:spcBef>
              <a:buClr>
                <a:srgbClr val="00AEEF"/>
              </a:buClr>
              <a:buFont typeface="Wingdings" pitchFamily="2" charset="2"/>
              <a:buChar char="§"/>
              <a:defRPr sz="2400" kern="1200" baseline="0">
                <a:solidFill>
                  <a:srgbClr val="BFBFBF"/>
                </a:solidFill>
                <a:latin typeface="Tahoma" pitchFamily="34" charset="0"/>
                <a:ea typeface="+mn-ea"/>
                <a:cs typeface="Tahoma" pitchFamily="34" charset="0"/>
              </a:defRPr>
            </a:lvl4pPr>
            <a:lvl5pPr marL="2057400" indent="-228600" algn="l" defTabSz="914400" rtl="0" eaLnBrk="1" latinLnBrk="0" hangingPunct="1">
              <a:spcBef>
                <a:spcPct val="20000"/>
              </a:spcBef>
              <a:buClr>
                <a:srgbClr val="00AEEF"/>
              </a:buClr>
              <a:buFont typeface="Wingdings" pitchFamily="2" charset="2"/>
              <a:buNone/>
              <a:defRPr sz="2000" kern="1200" baseline="0">
                <a:solidFill>
                  <a:srgbClr val="BFBFBF"/>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AU" dirty="0" smtClean="0">
                <a:solidFill>
                  <a:schemeClr val="tx1">
                    <a:lumMod val="65000"/>
                    <a:lumOff val="35000"/>
                  </a:schemeClr>
                </a:solidFill>
                <a:latin typeface="+mn-lt"/>
              </a:rPr>
              <a:t>Sexual Harassment: Three cases</a:t>
            </a:r>
            <a:endParaRPr lang="en-AU" dirty="0">
              <a:solidFill>
                <a:schemeClr val="tx1">
                  <a:lumMod val="65000"/>
                  <a:lumOff val="35000"/>
                </a:schemeClr>
              </a:solidFill>
              <a:latin typeface="+mn-lt"/>
            </a:endParaRPr>
          </a:p>
          <a:p>
            <a:pPr fontAlgn="auto">
              <a:spcAft>
                <a:spcPts val="0"/>
              </a:spcAft>
              <a:defRPr/>
            </a:pPr>
            <a:r>
              <a:rPr lang="en-AU" dirty="0">
                <a:solidFill>
                  <a:schemeClr val="tx1">
                    <a:lumMod val="65000"/>
                    <a:lumOff val="35000"/>
                  </a:schemeClr>
                </a:solidFill>
                <a:latin typeface="+mn-lt"/>
              </a:rPr>
              <a:t>Legal definitions of sexual </a:t>
            </a:r>
            <a:r>
              <a:rPr lang="en-AU" dirty="0" smtClean="0">
                <a:solidFill>
                  <a:schemeClr val="tx1">
                    <a:lumMod val="65000"/>
                    <a:lumOff val="35000"/>
                  </a:schemeClr>
                </a:solidFill>
                <a:latin typeface="+mn-lt"/>
              </a:rPr>
              <a:t>harassment and options for victim redress</a:t>
            </a:r>
            <a:endParaRPr lang="en-AU" dirty="0">
              <a:solidFill>
                <a:schemeClr val="tx1">
                  <a:lumMod val="65000"/>
                  <a:lumOff val="35000"/>
                </a:schemeClr>
              </a:solidFill>
              <a:latin typeface="+mn-lt"/>
            </a:endParaRPr>
          </a:p>
          <a:p>
            <a:pPr fontAlgn="auto">
              <a:spcAft>
                <a:spcPts val="0"/>
              </a:spcAft>
              <a:defRPr/>
            </a:pPr>
            <a:r>
              <a:rPr lang="en-AU" dirty="0">
                <a:solidFill>
                  <a:schemeClr val="tx1">
                    <a:lumMod val="65000"/>
                    <a:lumOff val="35000"/>
                  </a:schemeClr>
                </a:solidFill>
                <a:latin typeface="+mn-lt"/>
              </a:rPr>
              <a:t>Elements of employer liability </a:t>
            </a:r>
          </a:p>
          <a:p>
            <a:pPr fontAlgn="auto">
              <a:spcAft>
                <a:spcPts val="0"/>
              </a:spcAft>
              <a:defRPr/>
            </a:pPr>
            <a:r>
              <a:rPr lang="en-AU" b="1" dirty="0" smtClean="0">
                <a:solidFill>
                  <a:schemeClr val="tx1">
                    <a:lumMod val="65000"/>
                    <a:lumOff val="35000"/>
                  </a:schemeClr>
                </a:solidFill>
                <a:latin typeface="+mn-lt"/>
              </a:rPr>
              <a:t>How </a:t>
            </a:r>
            <a:r>
              <a:rPr lang="en-AU" b="1" dirty="0">
                <a:solidFill>
                  <a:schemeClr val="tx1">
                    <a:lumMod val="65000"/>
                    <a:lumOff val="35000"/>
                  </a:schemeClr>
                </a:solidFill>
                <a:latin typeface="+mn-lt"/>
              </a:rPr>
              <a:t>to manage a sexual harassment complaint in the workplace </a:t>
            </a:r>
          </a:p>
          <a:p>
            <a:pPr fontAlgn="auto">
              <a:spcAft>
                <a:spcPts val="0"/>
              </a:spcAft>
              <a:defRPr/>
            </a:pPr>
            <a:endParaRPr lang="en-AU" dirty="0">
              <a:solidFill>
                <a:schemeClr val="tx1">
                  <a:lumMod val="65000"/>
                  <a:lumOff val="35000"/>
                </a:schemeClr>
              </a:solidFill>
              <a:latin typeface="+mn-lt"/>
            </a:endParaRPr>
          </a:p>
        </p:txBody>
      </p:sp>
    </p:spTree>
    <p:extLst>
      <p:ext uri="{BB962C8B-B14F-4D97-AF65-F5344CB8AC3E}">
        <p14:creationId xmlns:p14="http://schemas.microsoft.com/office/powerpoint/2010/main" val="3884816526"/>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a:xfrm>
            <a:off x="436563" y="577850"/>
            <a:ext cx="11318875" cy="701731"/>
          </a:xfrm>
        </p:spPr>
        <p:txBody>
          <a:bodyPr/>
          <a:lstStyle/>
          <a:p>
            <a:r>
              <a:rPr lang="en-AU" altLang="en-US" dirty="0" smtClean="0"/>
              <a:t>Workplace Investigations </a:t>
            </a:r>
            <a:endParaRPr lang="en-US" altLang="en-US" dirty="0" smtClean="0"/>
          </a:p>
        </p:txBody>
      </p:sp>
      <p:sp>
        <p:nvSpPr>
          <p:cNvPr id="3" name="Slide Number Placeholder 2"/>
          <p:cNvSpPr>
            <a:spLocks noGrp="1"/>
          </p:cNvSpPr>
          <p:nvPr>
            <p:ph type="sldNum" sz="quarter" idx="11"/>
          </p:nvPr>
        </p:nvSpPr>
        <p:spPr/>
        <p:txBody>
          <a:bodyPr/>
          <a:lstStyle/>
          <a:p>
            <a:pPr>
              <a:defRPr/>
            </a:pPr>
            <a:fld id="{B5F299D3-690A-427D-B192-2AE904C82A83}" type="slidenum">
              <a:rPr lang="en-US" smtClean="0"/>
              <a:pPr>
                <a:defRPr/>
              </a:pPr>
              <a:t>25</a:t>
            </a:fld>
            <a:endParaRPr lang="en-US" dirty="0"/>
          </a:p>
        </p:txBody>
      </p:sp>
      <p:sp>
        <p:nvSpPr>
          <p:cNvPr id="11" name="Freeform 10"/>
          <p:cNvSpPr/>
          <p:nvPr/>
        </p:nvSpPr>
        <p:spPr>
          <a:xfrm>
            <a:off x="635794" y="1372376"/>
            <a:ext cx="4664076" cy="4189445"/>
          </a:xfrm>
          <a:custGeom>
            <a:avLst/>
            <a:gdLst>
              <a:gd name="connsiteX0" fmla="*/ 0 w 3076109"/>
              <a:gd name="connsiteY0" fmla="*/ 2342357 h 4834359"/>
              <a:gd name="connsiteX1" fmla="*/ 0 w 3076109"/>
              <a:gd name="connsiteY1" fmla="*/ 0 h 4834359"/>
              <a:gd name="connsiteX2" fmla="*/ 1904930 w 3076109"/>
              <a:gd name="connsiteY2" fmla="*/ 0 h 4834359"/>
              <a:gd name="connsiteX3" fmla="*/ 3076108 w 3076109"/>
              <a:gd name="connsiteY3" fmla="*/ 1171179 h 4834359"/>
              <a:gd name="connsiteX4" fmla="*/ 3076108 w 3076109"/>
              <a:gd name="connsiteY4" fmla="*/ 2342357 h 4834359"/>
              <a:gd name="connsiteX5" fmla="*/ 3076109 w 3076109"/>
              <a:gd name="connsiteY5" fmla="*/ 2342357 h 4834359"/>
              <a:gd name="connsiteX6" fmla="*/ 3076109 w 3076109"/>
              <a:gd name="connsiteY6" fmla="*/ 4834359 h 4834359"/>
              <a:gd name="connsiteX7" fmla="*/ 1 w 3076109"/>
              <a:gd name="connsiteY7" fmla="*/ 4834359 h 4834359"/>
              <a:gd name="connsiteX8" fmla="*/ 1 w 3076109"/>
              <a:gd name="connsiteY8" fmla="*/ 2342357 h 483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109" h="4834359">
                <a:moveTo>
                  <a:pt x="0" y="2342357"/>
                </a:moveTo>
                <a:lnTo>
                  <a:pt x="0" y="0"/>
                </a:lnTo>
                <a:lnTo>
                  <a:pt x="1904930" y="0"/>
                </a:lnTo>
                <a:lnTo>
                  <a:pt x="3076108" y="1171179"/>
                </a:lnTo>
                <a:lnTo>
                  <a:pt x="3076108" y="2342357"/>
                </a:lnTo>
                <a:lnTo>
                  <a:pt x="3076109" y="2342357"/>
                </a:lnTo>
                <a:lnTo>
                  <a:pt x="3076109" y="4834359"/>
                </a:lnTo>
                <a:lnTo>
                  <a:pt x="1" y="4834359"/>
                </a:lnTo>
                <a:lnTo>
                  <a:pt x="1" y="234235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400" b="1" dirty="0" smtClean="0"/>
              <a:t>Complainant’s </a:t>
            </a:r>
            <a:br>
              <a:rPr lang="en-AU" sz="2400" b="1" dirty="0" smtClean="0"/>
            </a:br>
            <a:r>
              <a:rPr lang="en-AU" sz="2400" b="1" dirty="0" smtClean="0"/>
              <a:t>Statement of Events</a:t>
            </a:r>
          </a:p>
          <a:p>
            <a:pPr marL="457200" indent="-457200" algn="ctr">
              <a:buFont typeface="+mj-lt"/>
              <a:buAutoNum type="arabicPeriod"/>
              <a:defRPr/>
            </a:pPr>
            <a:r>
              <a:rPr lang="en-AU" sz="2400" dirty="0" smtClean="0"/>
              <a:t>In writing ASAP</a:t>
            </a:r>
            <a:endParaRPr lang="en-AU" sz="2400" dirty="0"/>
          </a:p>
          <a:p>
            <a:pPr marL="457200" indent="-457200" algn="ctr">
              <a:buFont typeface="+mj-lt"/>
              <a:buAutoNum type="arabicPeriod"/>
              <a:defRPr/>
            </a:pPr>
            <a:r>
              <a:rPr lang="en-AU" sz="2400" dirty="0" smtClean="0"/>
              <a:t>Permission to investigate?</a:t>
            </a:r>
          </a:p>
          <a:p>
            <a:pPr marL="457200" indent="-457200" algn="ctr">
              <a:buFont typeface="+mj-lt"/>
              <a:buAutoNum type="arabicPeriod"/>
              <a:defRPr/>
            </a:pPr>
            <a:r>
              <a:rPr lang="en-AU" sz="2400" dirty="0" smtClean="0"/>
              <a:t>Identification of witnesses</a:t>
            </a:r>
          </a:p>
          <a:p>
            <a:pPr marL="457200" indent="-457200" algn="ctr">
              <a:buFont typeface="+mj-lt"/>
              <a:buAutoNum type="arabicPeriod"/>
              <a:defRPr/>
            </a:pPr>
            <a:r>
              <a:rPr lang="en-AU" sz="2400" dirty="0" smtClean="0"/>
              <a:t>How would the complainant like the complaint to be resolved?</a:t>
            </a:r>
          </a:p>
          <a:p>
            <a:pPr marL="457200" indent="-457200" algn="ctr">
              <a:buFont typeface="+mj-lt"/>
              <a:buAutoNum type="arabicPeriod"/>
              <a:defRPr/>
            </a:pPr>
            <a:r>
              <a:rPr lang="en-AU" sz="2400" dirty="0" smtClean="0"/>
              <a:t>Support person and counselling</a:t>
            </a:r>
            <a:endParaRPr lang="en-AU" sz="2400" dirty="0"/>
          </a:p>
          <a:p>
            <a:pPr algn="ctr">
              <a:defRPr/>
            </a:pPr>
            <a:endParaRPr lang="en-AU" sz="2400" dirty="0"/>
          </a:p>
        </p:txBody>
      </p:sp>
      <p:sp>
        <p:nvSpPr>
          <p:cNvPr id="12" name="Freeform 11"/>
          <p:cNvSpPr/>
          <p:nvPr/>
        </p:nvSpPr>
        <p:spPr>
          <a:xfrm rot="5400000">
            <a:off x="7173102" y="979487"/>
            <a:ext cx="4189445" cy="4975225"/>
          </a:xfrm>
          <a:custGeom>
            <a:avLst/>
            <a:gdLst>
              <a:gd name="connsiteX0" fmla="*/ 0 w 1807651"/>
              <a:gd name="connsiteY0" fmla="*/ 4834359 h 4834359"/>
              <a:gd name="connsiteX1" fmla="*/ 0 w 1807651"/>
              <a:gd name="connsiteY1" fmla="*/ 2342357 h 4834359"/>
              <a:gd name="connsiteX2" fmla="*/ 0 w 1807651"/>
              <a:gd name="connsiteY2" fmla="*/ 0 h 4834359"/>
              <a:gd name="connsiteX3" fmla="*/ 903826 w 1807651"/>
              <a:gd name="connsiteY3" fmla="*/ 0 h 4834359"/>
              <a:gd name="connsiteX4" fmla="*/ 1807651 w 1807651"/>
              <a:gd name="connsiteY4" fmla="*/ 903826 h 4834359"/>
              <a:gd name="connsiteX5" fmla="*/ 1807651 w 1807651"/>
              <a:gd name="connsiteY5" fmla="*/ 2342357 h 4834359"/>
              <a:gd name="connsiteX6" fmla="*/ 1807651 w 1807651"/>
              <a:gd name="connsiteY6" fmla="*/ 4834359 h 483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7651" h="4834359">
                <a:moveTo>
                  <a:pt x="0" y="4834359"/>
                </a:moveTo>
                <a:lnTo>
                  <a:pt x="0" y="2342357"/>
                </a:lnTo>
                <a:lnTo>
                  <a:pt x="0" y="0"/>
                </a:lnTo>
                <a:lnTo>
                  <a:pt x="903826" y="0"/>
                </a:lnTo>
                <a:lnTo>
                  <a:pt x="1807651" y="903826"/>
                </a:lnTo>
                <a:lnTo>
                  <a:pt x="1807651" y="2342357"/>
                </a:lnTo>
                <a:lnTo>
                  <a:pt x="1807651" y="483435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Content Placeholder 15"/>
          <p:cNvSpPr txBox="1">
            <a:spLocks/>
          </p:cNvSpPr>
          <p:nvPr/>
        </p:nvSpPr>
        <p:spPr>
          <a:xfrm>
            <a:off x="719138" y="1984375"/>
            <a:ext cx="4165600" cy="2011363"/>
          </a:xfrm>
          <a:prstGeom prst="rect">
            <a:avLst/>
          </a:prstGeom>
        </p:spPr>
        <p:txBody>
          <a:bodyPr>
            <a:normAutofit/>
          </a:bodyPr>
          <a:lstStyle>
            <a:lvl1pPr marL="22860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1pPr>
            <a:lvl2pPr marL="45085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2pPr>
            <a:lvl3pPr marL="71755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3pPr>
            <a:lvl4pPr marL="984250" indent="-228600" algn="l" defTabSz="914400" rtl="0" eaLnBrk="1" latinLnBrk="0" hangingPunct="1">
              <a:lnSpc>
                <a:spcPct val="90000"/>
              </a:lnSpc>
              <a:spcBef>
                <a:spcPts val="600"/>
              </a:spcBef>
              <a:buFont typeface="Arial" panose="020B0604020202020204" pitchFamily="34" charset="0"/>
              <a:buChar char="•"/>
              <a:tabLst/>
              <a:defRPr sz="1600" kern="1200">
                <a:solidFill>
                  <a:schemeClr val="bg2"/>
                </a:solidFill>
                <a:latin typeface="+mn-lt"/>
                <a:ea typeface="+mn-ea"/>
                <a:cs typeface="+mn-cs"/>
              </a:defRPr>
            </a:lvl4pPr>
            <a:lvl5pPr marL="1249363"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endParaRPr lang="en-AU" sz="2400" dirty="0" smtClean="0"/>
          </a:p>
          <a:p>
            <a:pPr marL="222250" lvl="1" indent="0">
              <a:buFont typeface="Arial" panose="020B0604020202020204" pitchFamily="34" charset="0"/>
              <a:buNone/>
              <a:defRPr/>
            </a:pPr>
            <a:endParaRPr lang="en-AU" sz="2800" dirty="0" smtClean="0"/>
          </a:p>
        </p:txBody>
      </p:sp>
      <p:sp>
        <p:nvSpPr>
          <p:cNvPr id="9" name="Content Placeholder 15"/>
          <p:cNvSpPr txBox="1">
            <a:spLocks/>
          </p:cNvSpPr>
          <p:nvPr/>
        </p:nvSpPr>
        <p:spPr>
          <a:xfrm>
            <a:off x="6780213" y="1352938"/>
            <a:ext cx="4612465" cy="3981807"/>
          </a:xfrm>
          <a:prstGeom prst="rect">
            <a:avLst/>
          </a:prstGeom>
        </p:spPr>
        <p:txBody>
          <a:bodyPr>
            <a:normAutofit/>
          </a:bodyPr>
          <a:lstStyle>
            <a:lvl1pPr marL="22860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1pPr>
            <a:lvl2pPr marL="45085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2pPr>
            <a:lvl3pPr marL="71755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3pPr>
            <a:lvl4pPr marL="984250" indent="-228600" algn="l" defTabSz="914400" rtl="0" eaLnBrk="1" latinLnBrk="0" hangingPunct="1">
              <a:lnSpc>
                <a:spcPct val="90000"/>
              </a:lnSpc>
              <a:spcBef>
                <a:spcPts val="600"/>
              </a:spcBef>
              <a:buFont typeface="Arial" panose="020B0604020202020204" pitchFamily="34" charset="0"/>
              <a:buChar char="•"/>
              <a:tabLst/>
              <a:defRPr sz="1600" kern="1200">
                <a:solidFill>
                  <a:schemeClr val="bg2"/>
                </a:solidFill>
                <a:latin typeface="+mn-lt"/>
                <a:ea typeface="+mn-ea"/>
                <a:cs typeface="+mn-cs"/>
              </a:defRPr>
            </a:lvl4pPr>
            <a:lvl5pPr marL="1249363"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endParaRPr lang="en-AU" sz="2400" dirty="0" smtClean="0"/>
          </a:p>
          <a:p>
            <a:pPr marL="222250" lvl="1" indent="0" algn="ctr">
              <a:buNone/>
              <a:defRPr/>
            </a:pPr>
            <a:r>
              <a:rPr lang="en-AU" sz="2400" b="1" dirty="0" smtClean="0">
                <a:solidFill>
                  <a:schemeClr val="accent1">
                    <a:lumMod val="50000"/>
                  </a:schemeClr>
                </a:solidFill>
              </a:rPr>
              <a:t>Respondent’s information </a:t>
            </a:r>
          </a:p>
          <a:p>
            <a:pPr marL="679450" lvl="1" indent="-457200" algn="ctr">
              <a:buFont typeface="+mj-lt"/>
              <a:buAutoNum type="arabicPeriod"/>
              <a:defRPr/>
            </a:pPr>
            <a:r>
              <a:rPr lang="en-AU" sz="2400" dirty="0" smtClean="0">
                <a:solidFill>
                  <a:schemeClr val="accent1">
                    <a:lumMod val="50000"/>
                  </a:schemeClr>
                </a:solidFill>
              </a:rPr>
              <a:t>Provide the respondent </a:t>
            </a:r>
            <a:br>
              <a:rPr lang="en-AU" sz="2400" dirty="0" smtClean="0">
                <a:solidFill>
                  <a:schemeClr val="accent1">
                    <a:lumMod val="50000"/>
                  </a:schemeClr>
                </a:solidFill>
              </a:rPr>
            </a:br>
            <a:r>
              <a:rPr lang="en-AU" sz="2400" dirty="0" smtClean="0">
                <a:solidFill>
                  <a:schemeClr val="accent1">
                    <a:lumMod val="50000"/>
                  </a:schemeClr>
                </a:solidFill>
              </a:rPr>
              <a:t>with a copy of the complaint</a:t>
            </a:r>
          </a:p>
          <a:p>
            <a:pPr marL="679450" lvl="1" indent="-457200" algn="ctr">
              <a:buFont typeface="+mj-lt"/>
              <a:buAutoNum type="arabicPeriod"/>
              <a:defRPr/>
            </a:pPr>
            <a:r>
              <a:rPr lang="en-AU" sz="2400" dirty="0" smtClean="0">
                <a:solidFill>
                  <a:schemeClr val="accent1">
                    <a:lumMod val="50000"/>
                  </a:schemeClr>
                </a:solidFill>
              </a:rPr>
              <a:t>Opportunity to respond </a:t>
            </a:r>
            <a:br>
              <a:rPr lang="en-AU" sz="2400" dirty="0" smtClean="0">
                <a:solidFill>
                  <a:schemeClr val="accent1">
                    <a:lumMod val="50000"/>
                  </a:schemeClr>
                </a:solidFill>
              </a:rPr>
            </a:br>
            <a:r>
              <a:rPr lang="en-AU" sz="2400" dirty="0" smtClean="0">
                <a:solidFill>
                  <a:schemeClr val="accent1">
                    <a:lumMod val="50000"/>
                  </a:schemeClr>
                </a:solidFill>
              </a:rPr>
              <a:t>in person or in writing </a:t>
            </a:r>
          </a:p>
          <a:p>
            <a:pPr marL="679450" lvl="1" indent="-457200" algn="ctr">
              <a:buFont typeface="+mj-lt"/>
              <a:buAutoNum type="arabicPeriod"/>
              <a:defRPr/>
            </a:pPr>
            <a:r>
              <a:rPr lang="en-AU" sz="2400" dirty="0" smtClean="0">
                <a:solidFill>
                  <a:schemeClr val="accent1">
                    <a:lumMod val="50000"/>
                  </a:schemeClr>
                </a:solidFill>
              </a:rPr>
              <a:t>Witnesses?</a:t>
            </a:r>
          </a:p>
          <a:p>
            <a:pPr marL="679450" lvl="1" indent="-457200" algn="ctr">
              <a:buFont typeface="+mj-lt"/>
              <a:buAutoNum type="arabicPeriod"/>
              <a:defRPr/>
            </a:pPr>
            <a:r>
              <a:rPr lang="en-AU" sz="2400" dirty="0">
                <a:solidFill>
                  <a:schemeClr val="accent1">
                    <a:lumMod val="50000"/>
                  </a:schemeClr>
                </a:solidFill>
              </a:rPr>
              <a:t>Support person and counselling</a:t>
            </a:r>
          </a:p>
          <a:p>
            <a:pPr marL="679450" lvl="1" indent="-457200" algn="ctr">
              <a:buFont typeface="+mj-lt"/>
              <a:buAutoNum type="arabicPeriod"/>
              <a:defRPr/>
            </a:pPr>
            <a:endParaRPr lang="en-AU" sz="2400" dirty="0" smtClean="0">
              <a:solidFill>
                <a:schemeClr val="accent1">
                  <a:lumMod val="50000"/>
                </a:schemeClr>
              </a:solidFill>
            </a:endParaRPr>
          </a:p>
          <a:p>
            <a:pPr marL="222250" lvl="1" indent="0">
              <a:buFont typeface="Arial" panose="020B0604020202020204" pitchFamily="34" charset="0"/>
              <a:buNone/>
              <a:defRPr/>
            </a:pPr>
            <a:endParaRPr lang="en-AU" sz="2400" dirty="0">
              <a:solidFill>
                <a:schemeClr val="accent1">
                  <a:lumMod val="50000"/>
                </a:schemeClr>
              </a:solidFill>
            </a:endParaRPr>
          </a:p>
        </p:txBody>
      </p:sp>
      <p:sp>
        <p:nvSpPr>
          <p:cNvPr id="10" name="Content Placeholder 15"/>
          <p:cNvSpPr txBox="1">
            <a:spLocks/>
          </p:cNvSpPr>
          <p:nvPr/>
        </p:nvSpPr>
        <p:spPr>
          <a:xfrm>
            <a:off x="5383213" y="2157413"/>
            <a:ext cx="1457325" cy="1309687"/>
          </a:xfrm>
          <a:prstGeom prst="rect">
            <a:avLst/>
          </a:prstGeom>
        </p:spPr>
        <p:txBody>
          <a:bodyPr>
            <a:normAutofit/>
          </a:bodyPr>
          <a:lstStyle>
            <a:lvl1pPr marL="22860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1pPr>
            <a:lvl2pPr marL="45085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2pPr>
            <a:lvl3pPr marL="717550"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3pPr>
            <a:lvl4pPr marL="984250" indent="-228600" algn="l" defTabSz="914400" rtl="0" eaLnBrk="1" latinLnBrk="0" hangingPunct="1">
              <a:lnSpc>
                <a:spcPct val="90000"/>
              </a:lnSpc>
              <a:spcBef>
                <a:spcPts val="600"/>
              </a:spcBef>
              <a:buFont typeface="Arial" panose="020B0604020202020204" pitchFamily="34" charset="0"/>
              <a:buChar char="•"/>
              <a:tabLst/>
              <a:defRPr sz="1600" kern="1200">
                <a:solidFill>
                  <a:schemeClr val="bg2"/>
                </a:solidFill>
                <a:latin typeface="+mn-lt"/>
                <a:ea typeface="+mn-ea"/>
                <a:cs typeface="+mn-cs"/>
              </a:defRPr>
            </a:lvl4pPr>
            <a:lvl5pPr marL="1249363" indent="-228600" algn="l" defTabSz="914400" rtl="0" eaLnBrk="1" latinLnBrk="0" hangingPunct="1">
              <a:lnSpc>
                <a:spcPct val="90000"/>
              </a:lnSpc>
              <a:spcBef>
                <a:spcPts val="6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endParaRPr lang="en-AU" sz="2400" dirty="0" smtClean="0"/>
          </a:p>
          <a:p>
            <a:pPr marL="222250" lvl="1" indent="0">
              <a:buFont typeface="Arial" panose="020B0604020202020204" pitchFamily="34" charset="0"/>
              <a:buNone/>
              <a:defRPr/>
            </a:pPr>
            <a:r>
              <a:rPr lang="en-AU" sz="2800" dirty="0" smtClean="0">
                <a:solidFill>
                  <a:schemeClr val="tx1"/>
                </a:solidFill>
              </a:rPr>
              <a:t>AND</a:t>
            </a:r>
          </a:p>
        </p:txBody>
      </p:sp>
    </p:spTree>
    <p:extLst>
      <p:ext uri="{BB962C8B-B14F-4D97-AF65-F5344CB8AC3E}">
        <p14:creationId xmlns:p14="http://schemas.microsoft.com/office/powerpoint/2010/main" val="5226948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4"/>
          </p:nvPr>
        </p:nvSpPr>
        <p:spPr>
          <a:xfrm>
            <a:off x="436073" y="1299726"/>
            <a:ext cx="9631754" cy="424732"/>
          </a:xfrm>
        </p:spPr>
        <p:txBody>
          <a:bodyPr/>
          <a:lstStyle/>
          <a:p>
            <a:r>
              <a:rPr lang="en-AU" dirty="0" smtClean="0"/>
              <a:t>Unbiased decision making </a:t>
            </a:r>
            <a:endParaRPr lang="en-AU" dirty="0"/>
          </a:p>
        </p:txBody>
      </p:sp>
      <p:sp>
        <p:nvSpPr>
          <p:cNvPr id="4" name="Title 3"/>
          <p:cNvSpPr>
            <a:spLocks noGrp="1"/>
          </p:cNvSpPr>
          <p:nvPr>
            <p:ph type="title"/>
          </p:nvPr>
        </p:nvSpPr>
        <p:spPr>
          <a:xfrm>
            <a:off x="436073" y="549233"/>
            <a:ext cx="11319854" cy="701731"/>
          </a:xfrm>
        </p:spPr>
        <p:txBody>
          <a:bodyPr/>
          <a:lstStyle/>
          <a:p>
            <a:r>
              <a:rPr lang="en-AU" altLang="en-US" dirty="0" smtClean="0"/>
              <a:t>Workplace Investigations</a:t>
            </a:r>
            <a:endParaRPr lang="en-AU" dirty="0"/>
          </a:p>
        </p:txBody>
      </p:sp>
      <p:sp>
        <p:nvSpPr>
          <p:cNvPr id="6" name="Slide Number Placeholder 5"/>
          <p:cNvSpPr>
            <a:spLocks noGrp="1"/>
          </p:cNvSpPr>
          <p:nvPr>
            <p:ph type="sldNum" sz="quarter" idx="16"/>
          </p:nvPr>
        </p:nvSpPr>
        <p:spPr/>
        <p:txBody>
          <a:bodyPr/>
          <a:lstStyle/>
          <a:p>
            <a:pPr>
              <a:defRPr/>
            </a:pPr>
            <a:fld id="{CE8EFE20-ED5A-41A5-8EC0-E686A5D3F409}" type="slidenum">
              <a:rPr lang="en-US" smtClean="0"/>
              <a:pPr>
                <a:defRPr/>
              </a:pPr>
              <a:t>26</a:t>
            </a:fld>
            <a:endParaRPr lang="en-US"/>
          </a:p>
        </p:txBody>
      </p:sp>
      <p:sp>
        <p:nvSpPr>
          <p:cNvPr id="2" name="Content Placeholder 1"/>
          <p:cNvSpPr>
            <a:spLocks noGrp="1"/>
          </p:cNvSpPr>
          <p:nvPr>
            <p:ph idx="1"/>
          </p:nvPr>
        </p:nvSpPr>
        <p:spPr/>
        <p:txBody>
          <a:bodyPr/>
          <a:lstStyle/>
          <a:p>
            <a:r>
              <a:rPr lang="en-AU" dirty="0" smtClean="0"/>
              <a:t>Separate investigator and decision maker if possible</a:t>
            </a:r>
          </a:p>
          <a:p>
            <a:r>
              <a:rPr lang="en-AU" dirty="0" smtClean="0"/>
              <a:t>Impartial decision maker is essential</a:t>
            </a:r>
          </a:p>
          <a:p>
            <a:r>
              <a:rPr lang="en-AU" dirty="0" smtClean="0"/>
              <a:t>All relevant witnesses interviewed</a:t>
            </a:r>
          </a:p>
          <a:p>
            <a:r>
              <a:rPr lang="en-AU" dirty="0" smtClean="0"/>
              <a:t>No unreasonable delay</a:t>
            </a:r>
          </a:p>
          <a:p>
            <a:endParaRPr lang="en-AU" dirty="0"/>
          </a:p>
        </p:txBody>
      </p:sp>
    </p:spTree>
    <p:extLst>
      <p:ext uri="{BB962C8B-B14F-4D97-AF65-F5344CB8AC3E}">
        <p14:creationId xmlns:p14="http://schemas.microsoft.com/office/powerpoint/2010/main" val="156135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7B0B9BA-6C69-445C-AF64-E99F4DF601A4}" type="slidenum">
              <a:rPr lang="en-US"/>
              <a:pPr>
                <a:defRPr/>
              </a:pPr>
              <a:t>27</a:t>
            </a:fld>
            <a:endParaRPr lang="en-US" dirty="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7" name="Group 26"/>
          <p:cNvGrpSpPr>
            <a:grpSpLocks/>
          </p:cNvGrpSpPr>
          <p:nvPr/>
        </p:nvGrpSpPr>
        <p:grpSpPr bwMode="auto">
          <a:xfrm>
            <a:off x="3355975" y="4240213"/>
            <a:ext cx="5480050" cy="411162"/>
            <a:chOff x="3355976" y="4240213"/>
            <a:chExt cx="5480051" cy="411163"/>
          </a:xfrm>
        </p:grpSpPr>
        <p:sp>
          <p:nvSpPr>
            <p:cNvPr id="66579" name="Freeform 8"/>
            <p:cNvSpPr>
              <a:spLocks noEditPoints="1"/>
            </p:cNvSpPr>
            <p:nvPr/>
          </p:nvSpPr>
          <p:spPr bwMode="auto">
            <a:xfrm>
              <a:off x="3770314" y="4240213"/>
              <a:ext cx="415925" cy="411163"/>
            </a:xfrm>
            <a:custGeom>
              <a:avLst/>
              <a:gdLst>
                <a:gd name="T0" fmla="*/ 0 w 193"/>
                <a:gd name="T1" fmla="*/ 2147483646 h 191"/>
                <a:gd name="T2" fmla="*/ 0 w 193"/>
                <a:gd name="T3" fmla="*/ 2147483646 h 191"/>
                <a:gd name="T4" fmla="*/ 2147483646 w 193"/>
                <a:gd name="T5" fmla="*/ 0 h 191"/>
                <a:gd name="T6" fmla="*/ 2147483646 w 193"/>
                <a:gd name="T7" fmla="*/ 2147483646 h 191"/>
                <a:gd name="T8" fmla="*/ 2147483646 w 193"/>
                <a:gd name="T9" fmla="*/ 2147483646 h 191"/>
                <a:gd name="T10" fmla="*/ 2147483646 w 193"/>
                <a:gd name="T11" fmla="*/ 2147483646 h 191"/>
                <a:gd name="T12" fmla="*/ 0 w 193"/>
                <a:gd name="T13" fmla="*/ 2147483646 h 191"/>
                <a:gd name="T14" fmla="*/ 2147483646 w 193"/>
                <a:gd name="T15" fmla="*/ 2147483646 h 191"/>
                <a:gd name="T16" fmla="*/ 2147483646 w 193"/>
                <a:gd name="T17" fmla="*/ 2147483646 h 191"/>
                <a:gd name="T18" fmla="*/ 2147483646 w 193"/>
                <a:gd name="T19" fmla="*/ 2147483646 h 191"/>
                <a:gd name="T20" fmla="*/ 2147483646 w 193"/>
                <a:gd name="T21" fmla="*/ 2147483646 h 191"/>
                <a:gd name="T22" fmla="*/ 2147483646 w 193"/>
                <a:gd name="T23" fmla="*/ 2147483646 h 191"/>
                <a:gd name="T24" fmla="*/ 2147483646 w 193"/>
                <a:gd name="T25" fmla="*/ 2147483646 h 191"/>
                <a:gd name="T26" fmla="*/ 2147483646 w 193"/>
                <a:gd name="T27" fmla="*/ 2147483646 h 1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3" h="191">
                  <a:moveTo>
                    <a:pt x="0" y="96"/>
                  </a:moveTo>
                  <a:cubicBezTo>
                    <a:pt x="0" y="95"/>
                    <a:pt x="0" y="95"/>
                    <a:pt x="0" y="95"/>
                  </a:cubicBezTo>
                  <a:cubicBezTo>
                    <a:pt x="0" y="43"/>
                    <a:pt x="40" y="0"/>
                    <a:pt x="97" y="0"/>
                  </a:cubicBezTo>
                  <a:cubicBezTo>
                    <a:pt x="154" y="0"/>
                    <a:pt x="193" y="43"/>
                    <a:pt x="193" y="95"/>
                  </a:cubicBezTo>
                  <a:cubicBezTo>
                    <a:pt x="193" y="95"/>
                    <a:pt x="193" y="95"/>
                    <a:pt x="193" y="95"/>
                  </a:cubicBezTo>
                  <a:cubicBezTo>
                    <a:pt x="193" y="147"/>
                    <a:pt x="153" y="191"/>
                    <a:pt x="96" y="191"/>
                  </a:cubicBezTo>
                  <a:cubicBezTo>
                    <a:pt x="39" y="191"/>
                    <a:pt x="0" y="148"/>
                    <a:pt x="0" y="96"/>
                  </a:cubicBezTo>
                  <a:moveTo>
                    <a:pt x="159" y="96"/>
                  </a:moveTo>
                  <a:cubicBezTo>
                    <a:pt x="159" y="95"/>
                    <a:pt x="159" y="95"/>
                    <a:pt x="159" y="95"/>
                  </a:cubicBezTo>
                  <a:cubicBezTo>
                    <a:pt x="159" y="59"/>
                    <a:pt x="133" y="30"/>
                    <a:pt x="96" y="30"/>
                  </a:cubicBezTo>
                  <a:cubicBezTo>
                    <a:pt x="59" y="30"/>
                    <a:pt x="34" y="59"/>
                    <a:pt x="34" y="95"/>
                  </a:cubicBezTo>
                  <a:cubicBezTo>
                    <a:pt x="34" y="95"/>
                    <a:pt x="34" y="95"/>
                    <a:pt x="34" y="95"/>
                  </a:cubicBezTo>
                  <a:cubicBezTo>
                    <a:pt x="34" y="131"/>
                    <a:pt x="60" y="161"/>
                    <a:pt x="97" y="161"/>
                  </a:cubicBezTo>
                  <a:cubicBezTo>
                    <a:pt x="133" y="161"/>
                    <a:pt x="159" y="132"/>
                    <a:pt x="159" y="9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6580" name="Freeform 9"/>
            <p:cNvSpPr>
              <a:spLocks noEditPoints="1"/>
            </p:cNvSpPr>
            <p:nvPr/>
          </p:nvSpPr>
          <p:spPr bwMode="auto">
            <a:xfrm>
              <a:off x="4622801" y="4246563"/>
              <a:ext cx="360363" cy="398463"/>
            </a:xfrm>
            <a:custGeom>
              <a:avLst/>
              <a:gdLst>
                <a:gd name="T0" fmla="*/ 0 w 167"/>
                <a:gd name="T1" fmla="*/ 0 h 185"/>
                <a:gd name="T2" fmla="*/ 2147483646 w 167"/>
                <a:gd name="T3" fmla="*/ 0 h 185"/>
                <a:gd name="T4" fmla="*/ 2147483646 w 167"/>
                <a:gd name="T5" fmla="*/ 2147483646 h 185"/>
                <a:gd name="T6" fmla="*/ 2147483646 w 167"/>
                <a:gd name="T7" fmla="*/ 2147483646 h 185"/>
                <a:gd name="T8" fmla="*/ 2147483646 w 167"/>
                <a:gd name="T9" fmla="*/ 2147483646 h 185"/>
                <a:gd name="T10" fmla="*/ 0 w 167"/>
                <a:gd name="T11" fmla="*/ 2147483646 h 185"/>
                <a:gd name="T12" fmla="*/ 0 w 167"/>
                <a:gd name="T13" fmla="*/ 0 h 185"/>
                <a:gd name="T14" fmla="*/ 2147483646 w 167"/>
                <a:gd name="T15" fmla="*/ 2147483646 h 185"/>
                <a:gd name="T16" fmla="*/ 2147483646 w 167"/>
                <a:gd name="T17" fmla="*/ 2147483646 h 185"/>
                <a:gd name="T18" fmla="*/ 2147483646 w 167"/>
                <a:gd name="T19" fmla="*/ 2147483646 h 185"/>
                <a:gd name="T20" fmla="*/ 2147483646 w 167"/>
                <a:gd name="T21" fmla="*/ 2147483646 h 185"/>
                <a:gd name="T22" fmla="*/ 2147483646 w 167"/>
                <a:gd name="T23" fmla="*/ 2147483646 h 185"/>
                <a:gd name="T24" fmla="*/ 2147483646 w 167"/>
                <a:gd name="T25" fmla="*/ 2147483646 h 185"/>
                <a:gd name="T26" fmla="*/ 2147483646 w 167"/>
                <a:gd name="T27" fmla="*/ 2147483646 h 1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7" h="185">
                  <a:moveTo>
                    <a:pt x="0" y="0"/>
                  </a:moveTo>
                  <a:cubicBezTo>
                    <a:pt x="69" y="0"/>
                    <a:pt x="69" y="0"/>
                    <a:pt x="69" y="0"/>
                  </a:cubicBezTo>
                  <a:cubicBezTo>
                    <a:pt x="127" y="0"/>
                    <a:pt x="167" y="40"/>
                    <a:pt x="167" y="92"/>
                  </a:cubicBezTo>
                  <a:cubicBezTo>
                    <a:pt x="167" y="92"/>
                    <a:pt x="167" y="92"/>
                    <a:pt x="167" y="92"/>
                  </a:cubicBezTo>
                  <a:cubicBezTo>
                    <a:pt x="167" y="144"/>
                    <a:pt x="127" y="185"/>
                    <a:pt x="69" y="185"/>
                  </a:cubicBezTo>
                  <a:cubicBezTo>
                    <a:pt x="0" y="185"/>
                    <a:pt x="0" y="185"/>
                    <a:pt x="0" y="185"/>
                  </a:cubicBezTo>
                  <a:lnTo>
                    <a:pt x="0" y="0"/>
                  </a:lnTo>
                  <a:close/>
                  <a:moveTo>
                    <a:pt x="69" y="155"/>
                  </a:moveTo>
                  <a:cubicBezTo>
                    <a:pt x="108" y="155"/>
                    <a:pt x="133" y="129"/>
                    <a:pt x="133" y="93"/>
                  </a:cubicBezTo>
                  <a:cubicBezTo>
                    <a:pt x="133" y="92"/>
                    <a:pt x="133" y="92"/>
                    <a:pt x="133" y="92"/>
                  </a:cubicBezTo>
                  <a:cubicBezTo>
                    <a:pt x="133" y="56"/>
                    <a:pt x="108" y="29"/>
                    <a:pt x="69" y="29"/>
                  </a:cubicBezTo>
                  <a:cubicBezTo>
                    <a:pt x="33" y="29"/>
                    <a:pt x="33" y="29"/>
                    <a:pt x="33" y="29"/>
                  </a:cubicBezTo>
                  <a:cubicBezTo>
                    <a:pt x="33" y="155"/>
                    <a:pt x="33" y="155"/>
                    <a:pt x="33" y="155"/>
                  </a:cubicBezTo>
                  <a:lnTo>
                    <a:pt x="69" y="15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6581" name="Rectangle 10"/>
            <p:cNvSpPr>
              <a:spLocks noChangeArrowheads="1"/>
            </p:cNvSpPr>
            <p:nvPr/>
          </p:nvSpPr>
          <p:spPr bwMode="auto">
            <a:xfrm>
              <a:off x="5073651" y="4246563"/>
              <a:ext cx="68263" cy="398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6582" name="Freeform 11"/>
            <p:cNvSpPr>
              <a:spLocks/>
            </p:cNvSpPr>
            <p:nvPr/>
          </p:nvSpPr>
          <p:spPr bwMode="auto">
            <a:xfrm>
              <a:off x="5249864" y="4246563"/>
              <a:ext cx="346075" cy="398463"/>
            </a:xfrm>
            <a:custGeom>
              <a:avLst/>
              <a:gdLst>
                <a:gd name="T0" fmla="*/ 0 w 218"/>
                <a:gd name="T1" fmla="*/ 0 h 251"/>
                <a:gd name="T2" fmla="*/ 2147483646 w 218"/>
                <a:gd name="T3" fmla="*/ 0 h 251"/>
                <a:gd name="T4" fmla="*/ 2147483646 w 218"/>
                <a:gd name="T5" fmla="*/ 2147483646 h 251"/>
                <a:gd name="T6" fmla="*/ 2147483646 w 218"/>
                <a:gd name="T7" fmla="*/ 0 h 251"/>
                <a:gd name="T8" fmla="*/ 2147483646 w 218"/>
                <a:gd name="T9" fmla="*/ 0 h 251"/>
                <a:gd name="T10" fmla="*/ 2147483646 w 218"/>
                <a:gd name="T11" fmla="*/ 2147483646 h 251"/>
                <a:gd name="T12" fmla="*/ 2147483646 w 218"/>
                <a:gd name="T13" fmla="*/ 2147483646 h 251"/>
                <a:gd name="T14" fmla="*/ 2147483646 w 218"/>
                <a:gd name="T15" fmla="*/ 2147483646 h 251"/>
                <a:gd name="T16" fmla="*/ 2147483646 w 218"/>
                <a:gd name="T17" fmla="*/ 2147483646 h 251"/>
                <a:gd name="T18" fmla="*/ 0 w 218"/>
                <a:gd name="T19" fmla="*/ 2147483646 h 251"/>
                <a:gd name="T20" fmla="*/ 0 w 218"/>
                <a:gd name="T21" fmla="*/ 0 h 2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8" h="251">
                  <a:moveTo>
                    <a:pt x="0" y="0"/>
                  </a:moveTo>
                  <a:lnTo>
                    <a:pt x="41" y="0"/>
                  </a:lnTo>
                  <a:lnTo>
                    <a:pt x="175" y="174"/>
                  </a:lnTo>
                  <a:lnTo>
                    <a:pt x="175" y="0"/>
                  </a:lnTo>
                  <a:lnTo>
                    <a:pt x="218" y="0"/>
                  </a:lnTo>
                  <a:lnTo>
                    <a:pt x="218" y="251"/>
                  </a:lnTo>
                  <a:lnTo>
                    <a:pt x="182" y="251"/>
                  </a:lnTo>
                  <a:lnTo>
                    <a:pt x="43" y="72"/>
                  </a:lnTo>
                  <a:lnTo>
                    <a:pt x="43" y="251"/>
                  </a:lnTo>
                  <a:lnTo>
                    <a:pt x="0" y="25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6583" name="Freeform 12"/>
            <p:cNvSpPr>
              <a:spLocks noEditPoints="1"/>
            </p:cNvSpPr>
            <p:nvPr/>
          </p:nvSpPr>
          <p:spPr bwMode="auto">
            <a:xfrm>
              <a:off x="7107239" y="4246563"/>
              <a:ext cx="360363" cy="398463"/>
            </a:xfrm>
            <a:custGeom>
              <a:avLst/>
              <a:gdLst>
                <a:gd name="T0" fmla="*/ 0 w 167"/>
                <a:gd name="T1" fmla="*/ 0 h 185"/>
                <a:gd name="T2" fmla="*/ 2147483646 w 167"/>
                <a:gd name="T3" fmla="*/ 0 h 185"/>
                <a:gd name="T4" fmla="*/ 2147483646 w 167"/>
                <a:gd name="T5" fmla="*/ 2147483646 h 185"/>
                <a:gd name="T6" fmla="*/ 2147483646 w 167"/>
                <a:gd name="T7" fmla="*/ 2147483646 h 185"/>
                <a:gd name="T8" fmla="*/ 2147483646 w 167"/>
                <a:gd name="T9" fmla="*/ 2147483646 h 185"/>
                <a:gd name="T10" fmla="*/ 0 w 167"/>
                <a:gd name="T11" fmla="*/ 2147483646 h 185"/>
                <a:gd name="T12" fmla="*/ 0 w 167"/>
                <a:gd name="T13" fmla="*/ 0 h 185"/>
                <a:gd name="T14" fmla="*/ 2147483646 w 167"/>
                <a:gd name="T15" fmla="*/ 2147483646 h 185"/>
                <a:gd name="T16" fmla="*/ 2147483646 w 167"/>
                <a:gd name="T17" fmla="*/ 2147483646 h 185"/>
                <a:gd name="T18" fmla="*/ 2147483646 w 167"/>
                <a:gd name="T19" fmla="*/ 2147483646 h 185"/>
                <a:gd name="T20" fmla="*/ 2147483646 w 167"/>
                <a:gd name="T21" fmla="*/ 2147483646 h 185"/>
                <a:gd name="T22" fmla="*/ 2147483646 w 167"/>
                <a:gd name="T23" fmla="*/ 2147483646 h 185"/>
                <a:gd name="T24" fmla="*/ 2147483646 w 167"/>
                <a:gd name="T25" fmla="*/ 2147483646 h 185"/>
                <a:gd name="T26" fmla="*/ 2147483646 w 167"/>
                <a:gd name="T27" fmla="*/ 2147483646 h 1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7" h="185">
                  <a:moveTo>
                    <a:pt x="0" y="0"/>
                  </a:moveTo>
                  <a:cubicBezTo>
                    <a:pt x="69" y="0"/>
                    <a:pt x="69" y="0"/>
                    <a:pt x="69" y="0"/>
                  </a:cubicBezTo>
                  <a:cubicBezTo>
                    <a:pt x="127" y="0"/>
                    <a:pt x="167" y="40"/>
                    <a:pt x="167" y="92"/>
                  </a:cubicBezTo>
                  <a:cubicBezTo>
                    <a:pt x="167" y="92"/>
                    <a:pt x="167" y="92"/>
                    <a:pt x="167" y="92"/>
                  </a:cubicBezTo>
                  <a:cubicBezTo>
                    <a:pt x="167" y="144"/>
                    <a:pt x="127" y="185"/>
                    <a:pt x="69" y="185"/>
                  </a:cubicBezTo>
                  <a:cubicBezTo>
                    <a:pt x="0" y="185"/>
                    <a:pt x="0" y="185"/>
                    <a:pt x="0" y="185"/>
                  </a:cubicBezTo>
                  <a:lnTo>
                    <a:pt x="0" y="0"/>
                  </a:lnTo>
                  <a:close/>
                  <a:moveTo>
                    <a:pt x="69" y="155"/>
                  </a:moveTo>
                  <a:cubicBezTo>
                    <a:pt x="108" y="155"/>
                    <a:pt x="133" y="129"/>
                    <a:pt x="133" y="93"/>
                  </a:cubicBezTo>
                  <a:cubicBezTo>
                    <a:pt x="133" y="92"/>
                    <a:pt x="133" y="92"/>
                    <a:pt x="133" y="92"/>
                  </a:cubicBezTo>
                  <a:cubicBezTo>
                    <a:pt x="133" y="56"/>
                    <a:pt x="108" y="29"/>
                    <a:pt x="69" y="29"/>
                  </a:cubicBezTo>
                  <a:cubicBezTo>
                    <a:pt x="33" y="29"/>
                    <a:pt x="33" y="29"/>
                    <a:pt x="33" y="29"/>
                  </a:cubicBezTo>
                  <a:cubicBezTo>
                    <a:pt x="33" y="155"/>
                    <a:pt x="33" y="155"/>
                    <a:pt x="33" y="155"/>
                  </a:cubicBezTo>
                  <a:lnTo>
                    <a:pt x="69" y="15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6584" name="Rectangle 13"/>
            <p:cNvSpPr>
              <a:spLocks noChangeArrowheads="1"/>
            </p:cNvSpPr>
            <p:nvPr/>
          </p:nvSpPr>
          <p:spPr bwMode="auto">
            <a:xfrm>
              <a:off x="7908926" y="4246563"/>
              <a:ext cx="71438" cy="398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6585" name="Freeform 14"/>
            <p:cNvSpPr>
              <a:spLocks/>
            </p:cNvSpPr>
            <p:nvPr/>
          </p:nvSpPr>
          <p:spPr bwMode="auto">
            <a:xfrm>
              <a:off x="8067676" y="4240213"/>
              <a:ext cx="363538" cy="411163"/>
            </a:xfrm>
            <a:custGeom>
              <a:avLst/>
              <a:gdLst>
                <a:gd name="T0" fmla="*/ 0 w 169"/>
                <a:gd name="T1" fmla="*/ 2147483646 h 191"/>
                <a:gd name="T2" fmla="*/ 0 w 169"/>
                <a:gd name="T3" fmla="*/ 2147483646 h 191"/>
                <a:gd name="T4" fmla="*/ 2147483646 w 169"/>
                <a:gd name="T5" fmla="*/ 0 h 191"/>
                <a:gd name="T6" fmla="*/ 2147483646 w 169"/>
                <a:gd name="T7" fmla="*/ 2147483646 h 191"/>
                <a:gd name="T8" fmla="*/ 2147483646 w 169"/>
                <a:gd name="T9" fmla="*/ 2147483646 h 191"/>
                <a:gd name="T10" fmla="*/ 2147483646 w 169"/>
                <a:gd name="T11" fmla="*/ 2147483646 h 191"/>
                <a:gd name="T12" fmla="*/ 2147483646 w 169"/>
                <a:gd name="T13" fmla="*/ 2147483646 h 191"/>
                <a:gd name="T14" fmla="*/ 2147483646 w 169"/>
                <a:gd name="T15" fmla="*/ 2147483646 h 191"/>
                <a:gd name="T16" fmla="*/ 2147483646 w 169"/>
                <a:gd name="T17" fmla="*/ 2147483646 h 191"/>
                <a:gd name="T18" fmla="*/ 2147483646 w 169"/>
                <a:gd name="T19" fmla="*/ 2147483646 h 191"/>
                <a:gd name="T20" fmla="*/ 2147483646 w 169"/>
                <a:gd name="T21" fmla="*/ 2147483646 h 191"/>
                <a:gd name="T22" fmla="*/ 2147483646 w 169"/>
                <a:gd name="T23" fmla="*/ 2147483646 h 191"/>
                <a:gd name="T24" fmla="*/ 0 w 169"/>
                <a:gd name="T25" fmla="*/ 2147483646 h 1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9" h="191">
                  <a:moveTo>
                    <a:pt x="0" y="96"/>
                  </a:moveTo>
                  <a:cubicBezTo>
                    <a:pt x="0" y="95"/>
                    <a:pt x="0" y="95"/>
                    <a:pt x="0" y="95"/>
                  </a:cubicBezTo>
                  <a:cubicBezTo>
                    <a:pt x="0" y="43"/>
                    <a:pt x="39" y="0"/>
                    <a:pt x="95" y="0"/>
                  </a:cubicBezTo>
                  <a:cubicBezTo>
                    <a:pt x="130" y="0"/>
                    <a:pt x="150" y="12"/>
                    <a:pt x="168" y="28"/>
                  </a:cubicBezTo>
                  <a:cubicBezTo>
                    <a:pt x="147" y="53"/>
                    <a:pt x="147" y="53"/>
                    <a:pt x="147" y="53"/>
                  </a:cubicBezTo>
                  <a:cubicBezTo>
                    <a:pt x="132" y="39"/>
                    <a:pt x="116" y="30"/>
                    <a:pt x="95" y="30"/>
                  </a:cubicBezTo>
                  <a:cubicBezTo>
                    <a:pt x="60" y="30"/>
                    <a:pt x="34" y="59"/>
                    <a:pt x="34" y="95"/>
                  </a:cubicBezTo>
                  <a:cubicBezTo>
                    <a:pt x="34" y="95"/>
                    <a:pt x="34" y="95"/>
                    <a:pt x="34" y="95"/>
                  </a:cubicBezTo>
                  <a:cubicBezTo>
                    <a:pt x="34" y="132"/>
                    <a:pt x="60" y="161"/>
                    <a:pt x="95" y="161"/>
                  </a:cubicBezTo>
                  <a:cubicBezTo>
                    <a:pt x="118" y="161"/>
                    <a:pt x="132" y="152"/>
                    <a:pt x="148" y="137"/>
                  </a:cubicBezTo>
                  <a:cubicBezTo>
                    <a:pt x="169" y="158"/>
                    <a:pt x="169" y="158"/>
                    <a:pt x="169" y="158"/>
                  </a:cubicBezTo>
                  <a:cubicBezTo>
                    <a:pt x="150" y="178"/>
                    <a:pt x="129" y="191"/>
                    <a:pt x="94" y="191"/>
                  </a:cubicBezTo>
                  <a:cubicBezTo>
                    <a:pt x="40" y="191"/>
                    <a:pt x="0" y="149"/>
                    <a:pt x="0" y="9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6586" name="Freeform 15"/>
            <p:cNvSpPr>
              <a:spLocks/>
            </p:cNvSpPr>
            <p:nvPr/>
          </p:nvSpPr>
          <p:spPr bwMode="auto">
            <a:xfrm>
              <a:off x="3355976" y="4246563"/>
              <a:ext cx="69850" cy="398463"/>
            </a:xfrm>
            <a:custGeom>
              <a:avLst/>
              <a:gdLst>
                <a:gd name="T0" fmla="*/ 2147483646 w 44"/>
                <a:gd name="T1" fmla="*/ 2147483646 h 251"/>
                <a:gd name="T2" fmla="*/ 2147483646 w 44"/>
                <a:gd name="T3" fmla="*/ 2147483646 h 251"/>
                <a:gd name="T4" fmla="*/ 2147483646 w 44"/>
                <a:gd name="T5" fmla="*/ 2147483646 h 251"/>
                <a:gd name="T6" fmla="*/ 2147483646 w 44"/>
                <a:gd name="T7" fmla="*/ 0 h 251"/>
                <a:gd name="T8" fmla="*/ 0 w 44"/>
                <a:gd name="T9" fmla="*/ 0 h 251"/>
                <a:gd name="T10" fmla="*/ 0 w 44"/>
                <a:gd name="T11" fmla="*/ 2147483646 h 251"/>
                <a:gd name="T12" fmla="*/ 2147483646 w 44"/>
                <a:gd name="T13" fmla="*/ 2147483646 h 251"/>
                <a:gd name="T14" fmla="*/ 2147483646 w 44"/>
                <a:gd name="T15" fmla="*/ 2147483646 h 251"/>
                <a:gd name="T16" fmla="*/ 2147483646 w 44"/>
                <a:gd name="T17" fmla="*/ 2147483646 h 2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251">
                  <a:moveTo>
                    <a:pt x="44" y="149"/>
                  </a:moveTo>
                  <a:lnTo>
                    <a:pt x="44" y="97"/>
                  </a:lnTo>
                  <a:lnTo>
                    <a:pt x="44" y="0"/>
                  </a:lnTo>
                  <a:lnTo>
                    <a:pt x="0" y="0"/>
                  </a:lnTo>
                  <a:lnTo>
                    <a:pt x="0" y="251"/>
                  </a:lnTo>
                  <a:lnTo>
                    <a:pt x="44" y="251"/>
                  </a:lnTo>
                  <a:lnTo>
                    <a:pt x="44" y="14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6587" name="Freeform 16"/>
            <p:cNvSpPr>
              <a:spLocks/>
            </p:cNvSpPr>
            <p:nvPr/>
          </p:nvSpPr>
          <p:spPr bwMode="auto">
            <a:xfrm>
              <a:off x="3430589" y="4246563"/>
              <a:ext cx="254000" cy="398463"/>
            </a:xfrm>
            <a:custGeom>
              <a:avLst/>
              <a:gdLst>
                <a:gd name="T0" fmla="*/ 2147483646 w 160"/>
                <a:gd name="T1" fmla="*/ 0 h 251"/>
                <a:gd name="T2" fmla="*/ 2147483646 w 160"/>
                <a:gd name="T3" fmla="*/ 2147483646 h 251"/>
                <a:gd name="T4" fmla="*/ 2147483646 w 160"/>
                <a:gd name="T5" fmla="*/ 2147483646 h 251"/>
                <a:gd name="T6" fmla="*/ 0 w 160"/>
                <a:gd name="T7" fmla="*/ 2147483646 h 251"/>
                <a:gd name="T8" fmla="*/ 2147483646 w 160"/>
                <a:gd name="T9" fmla="*/ 2147483646 h 251"/>
                <a:gd name="T10" fmla="*/ 2147483646 w 160"/>
                <a:gd name="T11" fmla="*/ 2147483646 h 251"/>
                <a:gd name="T12" fmla="*/ 2147483646 w 160"/>
                <a:gd name="T13" fmla="*/ 2147483646 h 251"/>
                <a:gd name="T14" fmla="*/ 2147483646 w 160"/>
                <a:gd name="T15" fmla="*/ 0 h 251"/>
                <a:gd name="T16" fmla="*/ 2147483646 w 160"/>
                <a:gd name="T17" fmla="*/ 0 h 2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251">
                  <a:moveTo>
                    <a:pt x="117" y="0"/>
                  </a:moveTo>
                  <a:lnTo>
                    <a:pt x="117" y="105"/>
                  </a:lnTo>
                  <a:lnTo>
                    <a:pt x="30" y="105"/>
                  </a:lnTo>
                  <a:lnTo>
                    <a:pt x="0" y="145"/>
                  </a:lnTo>
                  <a:lnTo>
                    <a:pt x="117" y="145"/>
                  </a:lnTo>
                  <a:lnTo>
                    <a:pt x="117" y="251"/>
                  </a:lnTo>
                  <a:lnTo>
                    <a:pt x="160" y="251"/>
                  </a:lnTo>
                  <a:lnTo>
                    <a:pt x="160" y="0"/>
                  </a:lnTo>
                  <a:lnTo>
                    <a:pt x="11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6588" name="Freeform 17"/>
            <p:cNvSpPr>
              <a:spLocks/>
            </p:cNvSpPr>
            <p:nvPr/>
          </p:nvSpPr>
          <p:spPr bwMode="auto">
            <a:xfrm>
              <a:off x="7553326" y="4246563"/>
              <a:ext cx="277813" cy="398463"/>
            </a:xfrm>
            <a:custGeom>
              <a:avLst/>
              <a:gdLst>
                <a:gd name="T0" fmla="*/ 2147483646 w 175"/>
                <a:gd name="T1" fmla="*/ 2147483646 h 251"/>
                <a:gd name="T2" fmla="*/ 2147483646 w 175"/>
                <a:gd name="T3" fmla="*/ 2147483646 h 251"/>
                <a:gd name="T4" fmla="*/ 2147483646 w 175"/>
                <a:gd name="T5" fmla="*/ 0 h 251"/>
                <a:gd name="T6" fmla="*/ 0 w 175"/>
                <a:gd name="T7" fmla="*/ 0 h 251"/>
                <a:gd name="T8" fmla="*/ 0 w 175"/>
                <a:gd name="T9" fmla="*/ 2147483646 h 251"/>
                <a:gd name="T10" fmla="*/ 2147483646 w 175"/>
                <a:gd name="T11" fmla="*/ 2147483646 h 251"/>
                <a:gd name="T12" fmla="*/ 2147483646 w 175"/>
                <a:gd name="T13" fmla="*/ 2147483646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251">
                  <a:moveTo>
                    <a:pt x="175" y="210"/>
                  </a:moveTo>
                  <a:lnTo>
                    <a:pt x="43" y="210"/>
                  </a:lnTo>
                  <a:lnTo>
                    <a:pt x="43" y="0"/>
                  </a:lnTo>
                  <a:lnTo>
                    <a:pt x="0" y="0"/>
                  </a:lnTo>
                  <a:lnTo>
                    <a:pt x="0" y="251"/>
                  </a:lnTo>
                  <a:lnTo>
                    <a:pt x="145" y="251"/>
                  </a:lnTo>
                  <a:lnTo>
                    <a:pt x="175" y="2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6589" name="Freeform 18"/>
            <p:cNvSpPr>
              <a:spLocks/>
            </p:cNvSpPr>
            <p:nvPr/>
          </p:nvSpPr>
          <p:spPr bwMode="auto">
            <a:xfrm>
              <a:off x="4271964" y="4246563"/>
              <a:ext cx="277813" cy="398463"/>
            </a:xfrm>
            <a:custGeom>
              <a:avLst/>
              <a:gdLst>
                <a:gd name="T0" fmla="*/ 2147483646 w 175"/>
                <a:gd name="T1" fmla="*/ 2147483646 h 251"/>
                <a:gd name="T2" fmla="*/ 2147483646 w 175"/>
                <a:gd name="T3" fmla="*/ 2147483646 h 251"/>
                <a:gd name="T4" fmla="*/ 2147483646 w 175"/>
                <a:gd name="T5" fmla="*/ 0 h 251"/>
                <a:gd name="T6" fmla="*/ 0 w 175"/>
                <a:gd name="T7" fmla="*/ 0 h 251"/>
                <a:gd name="T8" fmla="*/ 0 w 175"/>
                <a:gd name="T9" fmla="*/ 2147483646 h 251"/>
                <a:gd name="T10" fmla="*/ 2147483646 w 175"/>
                <a:gd name="T11" fmla="*/ 2147483646 h 251"/>
                <a:gd name="T12" fmla="*/ 2147483646 w 175"/>
                <a:gd name="T13" fmla="*/ 2147483646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251">
                  <a:moveTo>
                    <a:pt x="175" y="210"/>
                  </a:moveTo>
                  <a:lnTo>
                    <a:pt x="44" y="210"/>
                  </a:lnTo>
                  <a:lnTo>
                    <a:pt x="44" y="0"/>
                  </a:lnTo>
                  <a:lnTo>
                    <a:pt x="0" y="0"/>
                  </a:lnTo>
                  <a:lnTo>
                    <a:pt x="0" y="251"/>
                  </a:lnTo>
                  <a:lnTo>
                    <a:pt x="145" y="251"/>
                  </a:lnTo>
                  <a:lnTo>
                    <a:pt x="175" y="2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6590" name="Freeform 19"/>
            <p:cNvSpPr>
              <a:spLocks/>
            </p:cNvSpPr>
            <p:nvPr/>
          </p:nvSpPr>
          <p:spPr bwMode="auto">
            <a:xfrm>
              <a:off x="6726239" y="4246563"/>
              <a:ext cx="300038" cy="398463"/>
            </a:xfrm>
            <a:custGeom>
              <a:avLst/>
              <a:gdLst>
                <a:gd name="T0" fmla="*/ 2147483646 w 189"/>
                <a:gd name="T1" fmla="*/ 2147483646 h 251"/>
                <a:gd name="T2" fmla="*/ 2147483646 w 189"/>
                <a:gd name="T3" fmla="*/ 2147483646 h 251"/>
                <a:gd name="T4" fmla="*/ 2147483646 w 189"/>
                <a:gd name="T5" fmla="*/ 2147483646 h 251"/>
                <a:gd name="T6" fmla="*/ 2147483646 w 189"/>
                <a:gd name="T7" fmla="*/ 2147483646 h 251"/>
                <a:gd name="T8" fmla="*/ 2147483646 w 189"/>
                <a:gd name="T9" fmla="*/ 2147483646 h 251"/>
                <a:gd name="T10" fmla="*/ 2147483646 w 189"/>
                <a:gd name="T11" fmla="*/ 2147483646 h 251"/>
                <a:gd name="T12" fmla="*/ 2147483646 w 189"/>
                <a:gd name="T13" fmla="*/ 2147483646 h 251"/>
                <a:gd name="T14" fmla="*/ 2147483646 w 189"/>
                <a:gd name="T15" fmla="*/ 2147483646 h 251"/>
                <a:gd name="T16" fmla="*/ 2147483646 w 189"/>
                <a:gd name="T17" fmla="*/ 0 h 251"/>
                <a:gd name="T18" fmla="*/ 0 w 189"/>
                <a:gd name="T19" fmla="*/ 0 h 251"/>
                <a:gd name="T20" fmla="*/ 0 w 189"/>
                <a:gd name="T21" fmla="*/ 2147483646 h 251"/>
                <a:gd name="T22" fmla="*/ 2147483646 w 189"/>
                <a:gd name="T23" fmla="*/ 2147483646 h 251"/>
                <a:gd name="T24" fmla="*/ 2147483646 w 189"/>
                <a:gd name="T25" fmla="*/ 2147483646 h 251"/>
                <a:gd name="T26" fmla="*/ 2147483646 w 189"/>
                <a:gd name="T27" fmla="*/ 2147483646 h 2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9" h="251">
                  <a:moveTo>
                    <a:pt x="45" y="212"/>
                  </a:moveTo>
                  <a:lnTo>
                    <a:pt x="45" y="144"/>
                  </a:lnTo>
                  <a:lnTo>
                    <a:pt x="141" y="144"/>
                  </a:lnTo>
                  <a:lnTo>
                    <a:pt x="170" y="105"/>
                  </a:lnTo>
                  <a:lnTo>
                    <a:pt x="45" y="105"/>
                  </a:lnTo>
                  <a:lnTo>
                    <a:pt x="45" y="40"/>
                  </a:lnTo>
                  <a:lnTo>
                    <a:pt x="186" y="40"/>
                  </a:lnTo>
                  <a:lnTo>
                    <a:pt x="186" y="0"/>
                  </a:lnTo>
                  <a:lnTo>
                    <a:pt x="0" y="0"/>
                  </a:lnTo>
                  <a:lnTo>
                    <a:pt x="0" y="251"/>
                  </a:lnTo>
                  <a:lnTo>
                    <a:pt x="189" y="251"/>
                  </a:lnTo>
                  <a:lnTo>
                    <a:pt x="189" y="212"/>
                  </a:lnTo>
                  <a:lnTo>
                    <a:pt x="45" y="2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6591" name="Freeform 20"/>
            <p:cNvSpPr>
              <a:spLocks/>
            </p:cNvSpPr>
            <p:nvPr/>
          </p:nvSpPr>
          <p:spPr bwMode="auto">
            <a:xfrm>
              <a:off x="5680076" y="4240213"/>
              <a:ext cx="373063" cy="411163"/>
            </a:xfrm>
            <a:custGeom>
              <a:avLst/>
              <a:gdLst>
                <a:gd name="T0" fmla="*/ 2147483646 w 173"/>
                <a:gd name="T1" fmla="*/ 2147483646 h 191"/>
                <a:gd name="T2" fmla="*/ 2147483646 w 173"/>
                <a:gd name="T3" fmla="*/ 2147483646 h 191"/>
                <a:gd name="T4" fmla="*/ 2147483646 w 173"/>
                <a:gd name="T5" fmla="*/ 2147483646 h 191"/>
                <a:gd name="T6" fmla="*/ 2147483646 w 173"/>
                <a:gd name="T7" fmla="*/ 2147483646 h 191"/>
                <a:gd name="T8" fmla="*/ 2147483646 w 173"/>
                <a:gd name="T9" fmla="*/ 2147483646 h 191"/>
                <a:gd name="T10" fmla="*/ 2147483646 w 173"/>
                <a:gd name="T11" fmla="*/ 2147483646 h 191"/>
                <a:gd name="T12" fmla="*/ 2147483646 w 173"/>
                <a:gd name="T13" fmla="*/ 2147483646 h 191"/>
                <a:gd name="T14" fmla="*/ 2147483646 w 173"/>
                <a:gd name="T15" fmla="*/ 2147483646 h 191"/>
                <a:gd name="T16" fmla="*/ 2147483646 w 173"/>
                <a:gd name="T17" fmla="*/ 2147483646 h 191"/>
                <a:gd name="T18" fmla="*/ 2147483646 w 173"/>
                <a:gd name="T19" fmla="*/ 2147483646 h 191"/>
                <a:gd name="T20" fmla="*/ 2147483646 w 173"/>
                <a:gd name="T21" fmla="*/ 0 h 191"/>
                <a:gd name="T22" fmla="*/ 0 w 173"/>
                <a:gd name="T23" fmla="*/ 2147483646 h 191"/>
                <a:gd name="T24" fmla="*/ 0 w 173"/>
                <a:gd name="T25" fmla="*/ 2147483646 h 191"/>
                <a:gd name="T26" fmla="*/ 2147483646 w 173"/>
                <a:gd name="T27" fmla="*/ 2147483646 h 191"/>
                <a:gd name="T28" fmla="*/ 2147483646 w 173"/>
                <a:gd name="T29" fmla="*/ 2147483646 h 191"/>
                <a:gd name="T30" fmla="*/ 2147483646 w 173"/>
                <a:gd name="T31" fmla="*/ 2147483646 h 191"/>
                <a:gd name="T32" fmla="*/ 2147483646 w 173"/>
                <a:gd name="T33" fmla="*/ 2147483646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 h="191">
                  <a:moveTo>
                    <a:pt x="119" y="85"/>
                  </a:moveTo>
                  <a:cubicBezTo>
                    <a:pt x="97" y="113"/>
                    <a:pt x="97" y="113"/>
                    <a:pt x="97" y="113"/>
                  </a:cubicBezTo>
                  <a:cubicBezTo>
                    <a:pt x="142" y="113"/>
                    <a:pt x="142" y="113"/>
                    <a:pt x="142" y="113"/>
                  </a:cubicBezTo>
                  <a:cubicBezTo>
                    <a:pt x="142" y="147"/>
                    <a:pt x="142" y="147"/>
                    <a:pt x="142" y="147"/>
                  </a:cubicBezTo>
                  <a:cubicBezTo>
                    <a:pt x="131" y="156"/>
                    <a:pt x="115" y="161"/>
                    <a:pt x="97" y="161"/>
                  </a:cubicBezTo>
                  <a:cubicBezTo>
                    <a:pt x="59" y="161"/>
                    <a:pt x="34" y="133"/>
                    <a:pt x="34" y="95"/>
                  </a:cubicBezTo>
                  <a:cubicBezTo>
                    <a:pt x="34" y="95"/>
                    <a:pt x="34" y="95"/>
                    <a:pt x="34" y="95"/>
                  </a:cubicBezTo>
                  <a:cubicBezTo>
                    <a:pt x="34" y="59"/>
                    <a:pt x="60" y="30"/>
                    <a:pt x="94" y="30"/>
                  </a:cubicBezTo>
                  <a:cubicBezTo>
                    <a:pt x="118" y="30"/>
                    <a:pt x="132" y="37"/>
                    <a:pt x="146" y="49"/>
                  </a:cubicBezTo>
                  <a:cubicBezTo>
                    <a:pt x="167" y="25"/>
                    <a:pt x="167" y="25"/>
                    <a:pt x="167" y="25"/>
                  </a:cubicBezTo>
                  <a:cubicBezTo>
                    <a:pt x="148" y="9"/>
                    <a:pt x="128" y="0"/>
                    <a:pt x="96" y="0"/>
                  </a:cubicBezTo>
                  <a:cubicBezTo>
                    <a:pt x="40" y="0"/>
                    <a:pt x="0" y="44"/>
                    <a:pt x="0" y="95"/>
                  </a:cubicBezTo>
                  <a:cubicBezTo>
                    <a:pt x="0" y="96"/>
                    <a:pt x="0" y="96"/>
                    <a:pt x="0" y="96"/>
                  </a:cubicBezTo>
                  <a:cubicBezTo>
                    <a:pt x="0" y="150"/>
                    <a:pt x="38" y="191"/>
                    <a:pt x="96" y="191"/>
                  </a:cubicBezTo>
                  <a:cubicBezTo>
                    <a:pt x="129" y="191"/>
                    <a:pt x="155" y="178"/>
                    <a:pt x="173" y="162"/>
                  </a:cubicBezTo>
                  <a:cubicBezTo>
                    <a:pt x="173" y="85"/>
                    <a:pt x="173" y="85"/>
                    <a:pt x="173" y="85"/>
                  </a:cubicBezTo>
                  <a:lnTo>
                    <a:pt x="119" y="8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6592" name="Freeform 21"/>
            <p:cNvSpPr>
              <a:spLocks/>
            </p:cNvSpPr>
            <p:nvPr/>
          </p:nvSpPr>
          <p:spPr bwMode="auto">
            <a:xfrm>
              <a:off x="8504239" y="4246563"/>
              <a:ext cx="71438" cy="398463"/>
            </a:xfrm>
            <a:custGeom>
              <a:avLst/>
              <a:gdLst>
                <a:gd name="T0" fmla="*/ 2147483646 w 45"/>
                <a:gd name="T1" fmla="*/ 2147483646 h 251"/>
                <a:gd name="T2" fmla="*/ 2147483646 w 45"/>
                <a:gd name="T3" fmla="*/ 2147483646 h 251"/>
                <a:gd name="T4" fmla="*/ 2147483646 w 45"/>
                <a:gd name="T5" fmla="*/ 0 h 251"/>
                <a:gd name="T6" fmla="*/ 0 w 45"/>
                <a:gd name="T7" fmla="*/ 0 h 251"/>
                <a:gd name="T8" fmla="*/ 0 w 45"/>
                <a:gd name="T9" fmla="*/ 2147483646 h 251"/>
                <a:gd name="T10" fmla="*/ 2147483646 w 45"/>
                <a:gd name="T11" fmla="*/ 2147483646 h 251"/>
                <a:gd name="T12" fmla="*/ 2147483646 w 45"/>
                <a:gd name="T13" fmla="*/ 2147483646 h 251"/>
                <a:gd name="T14" fmla="*/ 2147483646 w 45"/>
                <a:gd name="T15" fmla="*/ 2147483646 h 251"/>
                <a:gd name="T16" fmla="*/ 2147483646 w 45"/>
                <a:gd name="T17" fmla="*/ 2147483646 h 2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51">
                  <a:moveTo>
                    <a:pt x="45" y="105"/>
                  </a:moveTo>
                  <a:lnTo>
                    <a:pt x="45" y="105"/>
                  </a:lnTo>
                  <a:lnTo>
                    <a:pt x="45" y="0"/>
                  </a:lnTo>
                  <a:lnTo>
                    <a:pt x="0" y="0"/>
                  </a:lnTo>
                  <a:lnTo>
                    <a:pt x="0" y="251"/>
                  </a:lnTo>
                  <a:lnTo>
                    <a:pt x="45" y="251"/>
                  </a:lnTo>
                  <a:lnTo>
                    <a:pt x="45" y="145"/>
                  </a:lnTo>
                  <a:lnTo>
                    <a:pt x="45" y="10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6593" name="Freeform 22"/>
            <p:cNvSpPr>
              <a:spLocks/>
            </p:cNvSpPr>
            <p:nvPr/>
          </p:nvSpPr>
          <p:spPr bwMode="auto">
            <a:xfrm>
              <a:off x="8580439" y="4246563"/>
              <a:ext cx="255588" cy="398463"/>
            </a:xfrm>
            <a:custGeom>
              <a:avLst/>
              <a:gdLst>
                <a:gd name="T0" fmla="*/ 2147483646 w 161"/>
                <a:gd name="T1" fmla="*/ 0 h 251"/>
                <a:gd name="T2" fmla="*/ 2147483646 w 161"/>
                <a:gd name="T3" fmla="*/ 2147483646 h 251"/>
                <a:gd name="T4" fmla="*/ 2147483646 w 161"/>
                <a:gd name="T5" fmla="*/ 2147483646 h 251"/>
                <a:gd name="T6" fmla="*/ 0 w 161"/>
                <a:gd name="T7" fmla="*/ 2147483646 h 251"/>
                <a:gd name="T8" fmla="*/ 2147483646 w 161"/>
                <a:gd name="T9" fmla="*/ 2147483646 h 251"/>
                <a:gd name="T10" fmla="*/ 2147483646 w 161"/>
                <a:gd name="T11" fmla="*/ 2147483646 h 251"/>
                <a:gd name="T12" fmla="*/ 2147483646 w 161"/>
                <a:gd name="T13" fmla="*/ 2147483646 h 251"/>
                <a:gd name="T14" fmla="*/ 2147483646 w 161"/>
                <a:gd name="T15" fmla="*/ 0 h 251"/>
                <a:gd name="T16" fmla="*/ 2147483646 w 161"/>
                <a:gd name="T17" fmla="*/ 0 h 2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51">
                  <a:moveTo>
                    <a:pt x="117" y="0"/>
                  </a:moveTo>
                  <a:lnTo>
                    <a:pt x="117" y="105"/>
                  </a:lnTo>
                  <a:lnTo>
                    <a:pt x="31" y="105"/>
                  </a:lnTo>
                  <a:lnTo>
                    <a:pt x="0" y="145"/>
                  </a:lnTo>
                  <a:lnTo>
                    <a:pt x="117" y="145"/>
                  </a:lnTo>
                  <a:lnTo>
                    <a:pt x="117" y="251"/>
                  </a:lnTo>
                  <a:lnTo>
                    <a:pt x="161" y="251"/>
                  </a:lnTo>
                  <a:lnTo>
                    <a:pt x="161" y="0"/>
                  </a:lnTo>
                  <a:lnTo>
                    <a:pt x="11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6594" name="Freeform 23"/>
            <p:cNvSpPr>
              <a:spLocks noEditPoints="1"/>
            </p:cNvSpPr>
            <p:nvPr/>
          </p:nvSpPr>
          <p:spPr bwMode="auto">
            <a:xfrm>
              <a:off x="6315076" y="4246563"/>
              <a:ext cx="338138" cy="398463"/>
            </a:xfrm>
            <a:custGeom>
              <a:avLst/>
              <a:gdLst>
                <a:gd name="T0" fmla="*/ 0 w 157"/>
                <a:gd name="T1" fmla="*/ 0 h 185"/>
                <a:gd name="T2" fmla="*/ 2147483646 w 157"/>
                <a:gd name="T3" fmla="*/ 0 h 185"/>
                <a:gd name="T4" fmla="*/ 2147483646 w 157"/>
                <a:gd name="T5" fmla="*/ 2147483646 h 185"/>
                <a:gd name="T6" fmla="*/ 2147483646 w 157"/>
                <a:gd name="T7" fmla="*/ 2147483646 h 185"/>
                <a:gd name="T8" fmla="*/ 2147483646 w 157"/>
                <a:gd name="T9" fmla="*/ 2147483646 h 185"/>
                <a:gd name="T10" fmla="*/ 2147483646 w 157"/>
                <a:gd name="T11" fmla="*/ 2147483646 h 185"/>
                <a:gd name="T12" fmla="*/ 2147483646 w 157"/>
                <a:gd name="T13" fmla="*/ 2147483646 h 185"/>
                <a:gd name="T14" fmla="*/ 2147483646 w 157"/>
                <a:gd name="T15" fmla="*/ 2147483646 h 185"/>
                <a:gd name="T16" fmla="*/ 2147483646 w 157"/>
                <a:gd name="T17" fmla="*/ 2147483646 h 185"/>
                <a:gd name="T18" fmla="*/ 2147483646 w 157"/>
                <a:gd name="T19" fmla="*/ 2147483646 h 185"/>
                <a:gd name="T20" fmla="*/ 2147483646 w 157"/>
                <a:gd name="T21" fmla="*/ 2147483646 h 185"/>
                <a:gd name="T22" fmla="*/ 2147483646 w 157"/>
                <a:gd name="T23" fmla="*/ 2147483646 h 185"/>
                <a:gd name="T24" fmla="*/ 0 w 157"/>
                <a:gd name="T25" fmla="*/ 2147483646 h 185"/>
                <a:gd name="T26" fmla="*/ 0 w 157"/>
                <a:gd name="T27" fmla="*/ 0 h 185"/>
                <a:gd name="T28" fmla="*/ 2147483646 w 157"/>
                <a:gd name="T29" fmla="*/ 2147483646 h 185"/>
                <a:gd name="T30" fmla="*/ 2147483646 w 157"/>
                <a:gd name="T31" fmla="*/ 2147483646 h 185"/>
                <a:gd name="T32" fmla="*/ 2147483646 w 157"/>
                <a:gd name="T33" fmla="*/ 2147483646 h 185"/>
                <a:gd name="T34" fmla="*/ 2147483646 w 157"/>
                <a:gd name="T35" fmla="*/ 2147483646 h 185"/>
                <a:gd name="T36" fmla="*/ 2147483646 w 157"/>
                <a:gd name="T37" fmla="*/ 2147483646 h 185"/>
                <a:gd name="T38" fmla="*/ 2147483646 w 157"/>
                <a:gd name="T39" fmla="*/ 2147483646 h 185"/>
                <a:gd name="T40" fmla="*/ 2147483646 w 157"/>
                <a:gd name="T41" fmla="*/ 2147483646 h 1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7" h="185">
                  <a:moveTo>
                    <a:pt x="0" y="0"/>
                  </a:moveTo>
                  <a:cubicBezTo>
                    <a:pt x="82" y="0"/>
                    <a:pt x="82" y="0"/>
                    <a:pt x="82" y="0"/>
                  </a:cubicBezTo>
                  <a:cubicBezTo>
                    <a:pt x="106" y="0"/>
                    <a:pt x="124" y="7"/>
                    <a:pt x="136" y="18"/>
                  </a:cubicBezTo>
                  <a:cubicBezTo>
                    <a:pt x="146" y="28"/>
                    <a:pt x="151" y="42"/>
                    <a:pt x="151" y="58"/>
                  </a:cubicBezTo>
                  <a:cubicBezTo>
                    <a:pt x="151" y="59"/>
                    <a:pt x="151" y="59"/>
                    <a:pt x="151" y="59"/>
                  </a:cubicBezTo>
                  <a:cubicBezTo>
                    <a:pt x="151" y="89"/>
                    <a:pt x="133" y="107"/>
                    <a:pt x="107" y="115"/>
                  </a:cubicBezTo>
                  <a:cubicBezTo>
                    <a:pt x="157" y="185"/>
                    <a:pt x="157" y="185"/>
                    <a:pt x="157" y="185"/>
                  </a:cubicBezTo>
                  <a:cubicBezTo>
                    <a:pt x="119" y="185"/>
                    <a:pt x="119" y="185"/>
                    <a:pt x="119" y="185"/>
                  </a:cubicBezTo>
                  <a:cubicBezTo>
                    <a:pt x="73" y="120"/>
                    <a:pt x="73" y="120"/>
                    <a:pt x="73" y="120"/>
                  </a:cubicBezTo>
                  <a:cubicBezTo>
                    <a:pt x="73" y="120"/>
                    <a:pt x="73" y="120"/>
                    <a:pt x="73" y="120"/>
                  </a:cubicBezTo>
                  <a:cubicBezTo>
                    <a:pt x="32" y="120"/>
                    <a:pt x="32" y="120"/>
                    <a:pt x="32" y="120"/>
                  </a:cubicBezTo>
                  <a:cubicBezTo>
                    <a:pt x="32" y="185"/>
                    <a:pt x="32" y="185"/>
                    <a:pt x="32" y="185"/>
                  </a:cubicBezTo>
                  <a:cubicBezTo>
                    <a:pt x="0" y="185"/>
                    <a:pt x="0" y="185"/>
                    <a:pt x="0" y="185"/>
                  </a:cubicBezTo>
                  <a:lnTo>
                    <a:pt x="0" y="0"/>
                  </a:lnTo>
                  <a:close/>
                  <a:moveTo>
                    <a:pt x="80" y="92"/>
                  </a:moveTo>
                  <a:cubicBezTo>
                    <a:pt x="103" y="92"/>
                    <a:pt x="118" y="79"/>
                    <a:pt x="118" y="61"/>
                  </a:cubicBezTo>
                  <a:cubicBezTo>
                    <a:pt x="118" y="60"/>
                    <a:pt x="118" y="60"/>
                    <a:pt x="118" y="60"/>
                  </a:cubicBezTo>
                  <a:cubicBezTo>
                    <a:pt x="118" y="40"/>
                    <a:pt x="104" y="29"/>
                    <a:pt x="80" y="29"/>
                  </a:cubicBezTo>
                  <a:cubicBezTo>
                    <a:pt x="32" y="29"/>
                    <a:pt x="32" y="29"/>
                    <a:pt x="32" y="29"/>
                  </a:cubicBezTo>
                  <a:cubicBezTo>
                    <a:pt x="32" y="92"/>
                    <a:pt x="32" y="92"/>
                    <a:pt x="32" y="92"/>
                  </a:cubicBezTo>
                  <a:lnTo>
                    <a:pt x="80" y="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sp>
        <p:nvSpPr>
          <p:cNvPr id="38" name="Rectangle 37"/>
          <p:cNvSpPr/>
          <p:nvPr/>
        </p:nvSpPr>
        <p:spPr>
          <a:xfrm>
            <a:off x="0" y="0"/>
            <a:ext cx="12192000" cy="4154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 name="Parallelogram 40"/>
          <p:cNvSpPr/>
          <p:nvPr/>
        </p:nvSpPr>
        <p:spPr>
          <a:xfrm>
            <a:off x="13039725" y="3576638"/>
            <a:ext cx="1133475" cy="3289300"/>
          </a:xfrm>
          <a:prstGeom prst="parallelogram">
            <a:avLst>
              <a:gd name="adj" fmla="val 54552"/>
            </a:avLst>
          </a:prstGeom>
          <a:solidFill>
            <a:srgbClr val="45556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Parallelogram 42"/>
          <p:cNvSpPr/>
          <p:nvPr/>
        </p:nvSpPr>
        <p:spPr>
          <a:xfrm>
            <a:off x="12238038" y="3576638"/>
            <a:ext cx="1133475" cy="3289300"/>
          </a:xfrm>
          <a:prstGeom prst="parallelogram">
            <a:avLst>
              <a:gd name="adj" fmla="val 54552"/>
            </a:avLst>
          </a:prstGeom>
          <a:solidFill>
            <a:srgbClr val="45556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Rectangle 38"/>
          <p:cNvSpPr/>
          <p:nvPr/>
        </p:nvSpPr>
        <p:spPr>
          <a:xfrm>
            <a:off x="0" y="0"/>
            <a:ext cx="332105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 name="Rectangle 39"/>
          <p:cNvSpPr/>
          <p:nvPr/>
        </p:nvSpPr>
        <p:spPr>
          <a:xfrm>
            <a:off x="8870950" y="0"/>
            <a:ext cx="332105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Parallelogram 30"/>
          <p:cNvSpPr/>
          <p:nvPr/>
        </p:nvSpPr>
        <p:spPr>
          <a:xfrm rot="16200000" flipH="1">
            <a:off x="3457575" y="4900613"/>
            <a:ext cx="4545013" cy="427037"/>
          </a:xfrm>
          <a:prstGeom prst="parallelogram">
            <a:avLst>
              <a:gd name="adj" fmla="val 989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Parallelogram 29"/>
          <p:cNvSpPr/>
          <p:nvPr/>
        </p:nvSpPr>
        <p:spPr>
          <a:xfrm rot="16200000" flipH="1">
            <a:off x="3537743" y="646907"/>
            <a:ext cx="4381501" cy="423862"/>
          </a:xfrm>
          <a:prstGeom prst="parallelogram">
            <a:avLst>
              <a:gd name="adj" fmla="val 989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 name="Parallelogram 28"/>
          <p:cNvSpPr/>
          <p:nvPr/>
        </p:nvSpPr>
        <p:spPr>
          <a:xfrm rot="16200000" flipH="1">
            <a:off x="4279899" y="1490663"/>
            <a:ext cx="4381501" cy="425450"/>
          </a:xfrm>
          <a:prstGeom prst="parallelogram">
            <a:avLst>
              <a:gd name="adj" fmla="val 989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Freeform 5"/>
          <p:cNvSpPr>
            <a:spLocks/>
          </p:cNvSpPr>
          <p:nvPr/>
        </p:nvSpPr>
        <p:spPr bwMode="auto">
          <a:xfrm>
            <a:off x="6257925" y="2206625"/>
            <a:ext cx="423863" cy="1687513"/>
          </a:xfrm>
          <a:custGeom>
            <a:avLst/>
            <a:gdLst>
              <a:gd name="T0" fmla="*/ 0 w 267"/>
              <a:gd name="T1" fmla="*/ 2147483646 h 1063"/>
              <a:gd name="T2" fmla="*/ 0 w 267"/>
              <a:gd name="T3" fmla="*/ 2147483646 h 1063"/>
              <a:gd name="T4" fmla="*/ 2147483646 w 267"/>
              <a:gd name="T5" fmla="*/ 2147483646 h 1063"/>
              <a:gd name="T6" fmla="*/ 2147483646 w 267"/>
              <a:gd name="T7" fmla="*/ 0 h 1063"/>
              <a:gd name="T8" fmla="*/ 0 w 267"/>
              <a:gd name="T9" fmla="*/ 2147483646 h 10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7" h="1063">
                <a:moveTo>
                  <a:pt x="0" y="267"/>
                </a:moveTo>
                <a:lnTo>
                  <a:pt x="0" y="1063"/>
                </a:lnTo>
                <a:lnTo>
                  <a:pt x="267" y="798"/>
                </a:lnTo>
                <a:lnTo>
                  <a:pt x="267" y="0"/>
                </a:lnTo>
                <a:lnTo>
                  <a:pt x="0" y="2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 name="Freeform 7"/>
          <p:cNvSpPr>
            <a:spLocks/>
          </p:cNvSpPr>
          <p:nvPr/>
        </p:nvSpPr>
        <p:spPr bwMode="auto">
          <a:xfrm>
            <a:off x="5516563" y="2206625"/>
            <a:ext cx="423862" cy="849313"/>
          </a:xfrm>
          <a:custGeom>
            <a:avLst/>
            <a:gdLst>
              <a:gd name="T0" fmla="*/ 2147483646 w 267"/>
              <a:gd name="T1" fmla="*/ 0 h 535"/>
              <a:gd name="T2" fmla="*/ 0 w 267"/>
              <a:gd name="T3" fmla="*/ 2147483646 h 535"/>
              <a:gd name="T4" fmla="*/ 0 w 267"/>
              <a:gd name="T5" fmla="*/ 2147483646 h 535"/>
              <a:gd name="T6" fmla="*/ 0 w 267"/>
              <a:gd name="T7" fmla="*/ 2147483646 h 535"/>
              <a:gd name="T8" fmla="*/ 2147483646 w 267"/>
              <a:gd name="T9" fmla="*/ 2147483646 h 535"/>
              <a:gd name="T10" fmla="*/ 2147483646 w 267"/>
              <a:gd name="T11" fmla="*/ 0 h 5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7" h="535">
                <a:moveTo>
                  <a:pt x="267" y="0"/>
                </a:moveTo>
                <a:lnTo>
                  <a:pt x="0" y="267"/>
                </a:lnTo>
                <a:lnTo>
                  <a:pt x="0" y="398"/>
                </a:lnTo>
                <a:lnTo>
                  <a:pt x="0" y="535"/>
                </a:lnTo>
                <a:lnTo>
                  <a:pt x="267" y="267"/>
                </a:lnTo>
                <a:lnTo>
                  <a:pt x="26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 name="Freeform 27"/>
          <p:cNvSpPr>
            <a:spLocks/>
          </p:cNvSpPr>
          <p:nvPr/>
        </p:nvSpPr>
        <p:spPr bwMode="auto">
          <a:xfrm>
            <a:off x="5516563" y="2841625"/>
            <a:ext cx="427037" cy="1054100"/>
          </a:xfrm>
          <a:custGeom>
            <a:avLst/>
            <a:gdLst>
              <a:gd name="T0" fmla="*/ 2147483646 w 269"/>
              <a:gd name="T1" fmla="*/ 0 h 664"/>
              <a:gd name="T2" fmla="*/ 0 w 269"/>
              <a:gd name="T3" fmla="*/ 2147483646 h 664"/>
              <a:gd name="T4" fmla="*/ 0 w 269"/>
              <a:gd name="T5" fmla="*/ 2147483646 h 664"/>
              <a:gd name="T6" fmla="*/ 2147483646 w 269"/>
              <a:gd name="T7" fmla="*/ 2147483646 h 664"/>
              <a:gd name="T8" fmla="*/ 2147483646 w 269"/>
              <a:gd name="T9" fmla="*/ 2147483646 h 664"/>
              <a:gd name="T10" fmla="*/ 2147483646 w 269"/>
              <a:gd name="T11" fmla="*/ 0 h 6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 h="664">
                <a:moveTo>
                  <a:pt x="269" y="0"/>
                </a:moveTo>
                <a:lnTo>
                  <a:pt x="0" y="266"/>
                </a:lnTo>
                <a:lnTo>
                  <a:pt x="0" y="664"/>
                </a:lnTo>
                <a:lnTo>
                  <a:pt x="269" y="398"/>
                </a:lnTo>
                <a:lnTo>
                  <a:pt x="267" y="266"/>
                </a:lnTo>
                <a:lnTo>
                  <a:pt x="26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6575" name="Freeform 28"/>
          <p:cNvSpPr>
            <a:spLocks/>
          </p:cNvSpPr>
          <p:nvPr/>
        </p:nvSpPr>
        <p:spPr bwMode="auto">
          <a:xfrm>
            <a:off x="6176963" y="2932113"/>
            <a:ext cx="427037" cy="1054100"/>
          </a:xfrm>
          <a:custGeom>
            <a:avLst/>
            <a:gdLst>
              <a:gd name="T0" fmla="*/ 2147483646 w 269"/>
              <a:gd name="T1" fmla="*/ 0 h 664"/>
              <a:gd name="T2" fmla="*/ 0 w 269"/>
              <a:gd name="T3" fmla="*/ 2147483646 h 664"/>
              <a:gd name="T4" fmla="*/ 0 w 269"/>
              <a:gd name="T5" fmla="*/ 2147483646 h 664"/>
              <a:gd name="T6" fmla="*/ 2147483646 w 269"/>
              <a:gd name="T7" fmla="*/ 2147483646 h 664"/>
              <a:gd name="T8" fmla="*/ 2147483646 w 269"/>
              <a:gd name="T9" fmla="*/ 2147483646 h 6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 h="664">
                <a:moveTo>
                  <a:pt x="269" y="0"/>
                </a:moveTo>
                <a:lnTo>
                  <a:pt x="0" y="266"/>
                </a:lnTo>
                <a:lnTo>
                  <a:pt x="0" y="664"/>
                </a:lnTo>
                <a:lnTo>
                  <a:pt x="269" y="398"/>
                </a:lnTo>
                <a:lnTo>
                  <a:pt x="267" y="2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7" name="Freeform 29"/>
          <p:cNvSpPr>
            <a:spLocks/>
          </p:cNvSpPr>
          <p:nvPr/>
        </p:nvSpPr>
        <p:spPr bwMode="auto">
          <a:xfrm>
            <a:off x="5516563" y="2841625"/>
            <a:ext cx="1166812" cy="422275"/>
          </a:xfrm>
          <a:custGeom>
            <a:avLst/>
            <a:gdLst>
              <a:gd name="T0" fmla="*/ 2147483646 w 735"/>
              <a:gd name="T1" fmla="*/ 2147483646 h 266"/>
              <a:gd name="T2" fmla="*/ 2147483646 w 735"/>
              <a:gd name="T3" fmla="*/ 0 h 266"/>
              <a:gd name="T4" fmla="*/ 2147483646 w 735"/>
              <a:gd name="T5" fmla="*/ 0 h 266"/>
              <a:gd name="T6" fmla="*/ 0 w 735"/>
              <a:gd name="T7" fmla="*/ 2147483646 h 266"/>
              <a:gd name="T8" fmla="*/ 2147483646 w 735"/>
              <a:gd name="T9" fmla="*/ 2147483646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5" h="266">
                <a:moveTo>
                  <a:pt x="469" y="266"/>
                </a:moveTo>
                <a:lnTo>
                  <a:pt x="735" y="0"/>
                </a:lnTo>
                <a:lnTo>
                  <a:pt x="269" y="0"/>
                </a:lnTo>
                <a:lnTo>
                  <a:pt x="0" y="266"/>
                </a:lnTo>
                <a:lnTo>
                  <a:pt x="469" y="26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5" name="Slide Number Placeholder 4"/>
          <p:cNvSpPr>
            <a:spLocks noGrp="1"/>
          </p:cNvSpPr>
          <p:nvPr>
            <p:ph type="sldNum" sz="quarter" idx="11"/>
          </p:nvPr>
        </p:nvSpPr>
        <p:spPr/>
        <p:txBody>
          <a:bodyPr/>
          <a:lstStyle/>
          <a:p>
            <a:pPr>
              <a:defRPr/>
            </a:pPr>
            <a:fld id="{E740BA69-F4C2-4A42-A199-E26BE709B3BD}" type="slidenum">
              <a:rPr lang="en-US"/>
              <a:pPr>
                <a:defRPr/>
              </a:pPr>
              <a:t>28</a:t>
            </a:fld>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
                            </p:stCondLst>
                            <p:childTnLst>
                              <p:par>
                                <p:cTn id="18" presetID="22" presetClass="exit" presetSubtype="1" fill="hold" grpId="1" nodeType="afterEffect">
                                  <p:stCondLst>
                                    <p:cond delay="0"/>
                                  </p:stCondLst>
                                  <p:childTnLst>
                                    <p:animEffect transition="out" filter="wipe(up)">
                                      <p:cBhvr>
                                        <p:cTn id="19" dur="500"/>
                                        <p:tgtEl>
                                          <p:spTgt spid="29"/>
                                        </p:tgtEl>
                                      </p:cBhvr>
                                    </p:animEffect>
                                    <p:set>
                                      <p:cBhvr>
                                        <p:cTn id="20" dur="1" fill="hold">
                                          <p:stCondLst>
                                            <p:cond delay="499"/>
                                          </p:stCondLst>
                                        </p:cTn>
                                        <p:tgtEl>
                                          <p:spTgt spid="29"/>
                                        </p:tgtEl>
                                        <p:attrNameLst>
                                          <p:attrName>style.visibility</p:attrName>
                                        </p:attrNameLst>
                                      </p:cBhvr>
                                      <p:to>
                                        <p:strVal val="hidden"/>
                                      </p:to>
                                    </p:set>
                                  </p:childTnLst>
                                </p:cTn>
                              </p:par>
                              <p:par>
                                <p:cTn id="21" presetID="22" presetClass="exit" presetSubtype="1" fill="hold" grpId="1" nodeType="withEffect">
                                  <p:stCondLst>
                                    <p:cond delay="0"/>
                                  </p:stCondLst>
                                  <p:childTnLst>
                                    <p:animEffect transition="out" filter="wipe(up)">
                                      <p:cBhvr>
                                        <p:cTn id="22" dur="500"/>
                                        <p:tgtEl>
                                          <p:spTgt spid="30"/>
                                        </p:tgtEl>
                                      </p:cBhvr>
                                    </p:animEffect>
                                    <p:set>
                                      <p:cBhvr>
                                        <p:cTn id="23" dur="1" fill="hold">
                                          <p:stCondLst>
                                            <p:cond delay="499"/>
                                          </p:stCondLst>
                                        </p:cTn>
                                        <p:tgtEl>
                                          <p:spTgt spid="30"/>
                                        </p:tgtEl>
                                        <p:attrNameLst>
                                          <p:attrName>style.visibility</p:attrName>
                                        </p:attrNameLst>
                                      </p:cBhvr>
                                      <p:to>
                                        <p:strVal val="hidden"/>
                                      </p:to>
                                    </p:set>
                                  </p:childTnLst>
                                </p:cTn>
                              </p:par>
                              <p:par>
                                <p:cTn id="24" presetID="22" presetClass="exit" presetSubtype="4" fill="hold" grpId="1" nodeType="withEffect">
                                  <p:stCondLst>
                                    <p:cond delay="0"/>
                                  </p:stCondLst>
                                  <p:childTnLst>
                                    <p:animEffect transition="out" filter="wipe(down)">
                                      <p:cBhvr>
                                        <p:cTn id="25" dur="500"/>
                                        <p:tgtEl>
                                          <p:spTgt spid="31"/>
                                        </p:tgtEl>
                                      </p:cBhvr>
                                    </p:animEffect>
                                    <p:set>
                                      <p:cBhvr>
                                        <p:cTn id="26" dur="1" fill="hold">
                                          <p:stCondLst>
                                            <p:cond delay="499"/>
                                          </p:stCondLst>
                                        </p:cTn>
                                        <p:tgtEl>
                                          <p:spTgt spid="31"/>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22" presetClass="entr" presetSubtype="8"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childTnLst>
                          </p:cTn>
                        </p:par>
                        <p:par>
                          <p:cTn id="36" fill="hold" nodeType="afterGroup">
                            <p:stCondLst>
                              <p:cond delay="1000"/>
                            </p:stCondLst>
                            <p:childTnLst>
                              <p:par>
                                <p:cTn id="37" presetID="2" presetClass="entr" presetSubtype="1" decel="10000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750" fill="hold"/>
                                        <p:tgtEl>
                                          <p:spTgt spid="27"/>
                                        </p:tgtEl>
                                        <p:attrNameLst>
                                          <p:attrName>ppt_x</p:attrName>
                                        </p:attrNameLst>
                                      </p:cBhvr>
                                      <p:tavLst>
                                        <p:tav tm="0">
                                          <p:val>
                                            <p:strVal val="#ppt_x"/>
                                          </p:val>
                                        </p:tav>
                                        <p:tav tm="100000">
                                          <p:val>
                                            <p:strVal val="#ppt_x"/>
                                          </p:val>
                                        </p:tav>
                                      </p:tavLst>
                                    </p:anim>
                                    <p:anim calcmode="lin" valueType="num">
                                      <p:cBhvr additive="base">
                                        <p:cTn id="40" dur="750" fill="hold"/>
                                        <p:tgtEl>
                                          <p:spTgt spid="27"/>
                                        </p:tgtEl>
                                        <p:attrNameLst>
                                          <p:attrName>ppt_y</p:attrName>
                                        </p:attrNameLst>
                                      </p:cBhvr>
                                      <p:tavLst>
                                        <p:tav tm="0">
                                          <p:val>
                                            <p:strVal val="0-#ppt_h/2"/>
                                          </p:val>
                                        </p:tav>
                                        <p:tav tm="100000">
                                          <p:val>
                                            <p:strVal val="#ppt_y"/>
                                          </p:val>
                                        </p:tav>
                                      </p:tavLst>
                                    </p:anim>
                                  </p:childTnLst>
                                </p:cTn>
                              </p:par>
                            </p:childTnLst>
                          </p:cTn>
                        </p:par>
                        <p:par>
                          <p:cTn id="41" fill="hold" nodeType="afterGroup">
                            <p:stCondLst>
                              <p:cond delay="1750"/>
                            </p:stCondLst>
                            <p:childTnLst>
                              <p:par>
                                <p:cTn id="42" presetID="2" presetClass="entr" presetSubtype="8"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750" fill="hold"/>
                                        <p:tgtEl>
                                          <p:spTgt spid="41"/>
                                        </p:tgtEl>
                                        <p:attrNameLst>
                                          <p:attrName>ppt_x</p:attrName>
                                        </p:attrNameLst>
                                      </p:cBhvr>
                                      <p:tavLst>
                                        <p:tav tm="0">
                                          <p:val>
                                            <p:strVal val="0-#ppt_w/2"/>
                                          </p:val>
                                        </p:tav>
                                        <p:tav tm="100000">
                                          <p:val>
                                            <p:strVal val="#ppt_x"/>
                                          </p:val>
                                        </p:tav>
                                      </p:tavLst>
                                    </p:anim>
                                    <p:anim calcmode="lin" valueType="num">
                                      <p:cBhvr additive="base">
                                        <p:cTn id="45" dur="750" fill="hold"/>
                                        <p:tgtEl>
                                          <p:spTgt spid="41"/>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15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750" fill="hold"/>
                                        <p:tgtEl>
                                          <p:spTgt spid="43"/>
                                        </p:tgtEl>
                                        <p:attrNameLst>
                                          <p:attrName>ppt_x</p:attrName>
                                        </p:attrNameLst>
                                      </p:cBhvr>
                                      <p:tavLst>
                                        <p:tav tm="0">
                                          <p:val>
                                            <p:strVal val="0-#ppt_w/2"/>
                                          </p:val>
                                        </p:tav>
                                        <p:tav tm="100000">
                                          <p:val>
                                            <p:strVal val="#ppt_x"/>
                                          </p:val>
                                        </p:tav>
                                      </p:tavLst>
                                    </p:anim>
                                    <p:anim calcmode="lin" valueType="num">
                                      <p:cBhvr additive="base">
                                        <p:cTn id="49" dur="75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31" grpId="0" animBg="1"/>
      <p:bldP spid="31" grpId="1" animBg="1"/>
      <p:bldP spid="30" grpId="0" animBg="1"/>
      <p:bldP spid="30" grpId="1" animBg="1"/>
      <p:bldP spid="29" grpId="0" animBg="1"/>
      <p:bldP spid="29" grpId="1" animBg="1"/>
      <p:bldP spid="8" grpId="0" animBg="1"/>
      <p:bldP spid="10" grpId="0" animBg="1"/>
      <p:bldP spid="35" grpId="0" animBg="1"/>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t="81" b="81"/>
          <a:stretch>
            <a:fillRect/>
          </a:stretch>
        </p:blipFill>
        <p:spPr>
          <a:xfrm>
            <a:off x="1844667" y="1297116"/>
            <a:ext cx="1965600" cy="1963655"/>
          </a:xfrm>
        </p:spPr>
      </p:pic>
      <p:pic>
        <p:nvPicPr>
          <p:cNvPr id="20" name="Picture Placeholder 19"/>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17278" r="17278"/>
          <a:stretch>
            <a:fillRect/>
          </a:stretch>
        </p:blipFill>
        <p:spPr>
          <a:xfrm>
            <a:off x="4025865" y="1352586"/>
            <a:ext cx="1965600" cy="1963655"/>
          </a:xfrm>
        </p:spPr>
      </p:pic>
      <p:pic>
        <p:nvPicPr>
          <p:cNvPr id="21" name="Picture Placeholder 20"/>
          <p:cNvPicPr>
            <a:picLocks noGrp="1" noChangeAspect="1"/>
          </p:cNvPicPr>
          <p:nvPr>
            <p:ph type="pic" sz="quarter" idx="22"/>
          </p:nvPr>
        </p:nvPicPr>
        <p:blipFill>
          <a:blip r:embed="rId4">
            <a:extLst>
              <a:ext uri="{28A0092B-C50C-407E-A947-70E740481C1C}">
                <a14:useLocalDpi xmlns:a14="http://schemas.microsoft.com/office/drawing/2010/main" val="0"/>
              </a:ext>
            </a:extLst>
          </a:blip>
          <a:srcRect l="8054" r="8054"/>
          <a:stretch>
            <a:fillRect/>
          </a:stretch>
        </p:blipFill>
        <p:spPr>
          <a:xfrm>
            <a:off x="6207060" y="1352586"/>
            <a:ext cx="1965600" cy="1963655"/>
          </a:xfrm>
        </p:spPr>
      </p:pic>
      <p:pic>
        <p:nvPicPr>
          <p:cNvPr id="18" name="Picture Placeholder 17"/>
          <p:cNvPicPr>
            <a:picLocks noGrp="1" noChangeAspect="1"/>
          </p:cNvPicPr>
          <p:nvPr>
            <p:ph type="pic" sz="quarter" idx="23"/>
          </p:nvPr>
        </p:nvPicPr>
        <p:blipFill>
          <a:blip r:embed="rId5">
            <a:extLst>
              <a:ext uri="{28A0092B-C50C-407E-A947-70E740481C1C}">
                <a14:useLocalDpi xmlns:a14="http://schemas.microsoft.com/office/drawing/2010/main" val="0"/>
              </a:ext>
            </a:extLst>
          </a:blip>
          <a:srcRect t="81" b="81"/>
          <a:stretch>
            <a:fillRect/>
          </a:stretch>
        </p:blipFill>
        <p:spPr>
          <a:xfrm>
            <a:off x="8388255" y="1352586"/>
            <a:ext cx="1965600" cy="1963655"/>
          </a:xfrm>
        </p:spPr>
      </p:pic>
      <p:sp>
        <p:nvSpPr>
          <p:cNvPr id="6" name="Title 5"/>
          <p:cNvSpPr>
            <a:spLocks noGrp="1"/>
          </p:cNvSpPr>
          <p:nvPr>
            <p:ph type="title"/>
          </p:nvPr>
        </p:nvSpPr>
        <p:spPr>
          <a:xfrm>
            <a:off x="436563" y="595385"/>
            <a:ext cx="11319854" cy="701731"/>
          </a:xfrm>
        </p:spPr>
        <p:txBody>
          <a:bodyPr/>
          <a:lstStyle/>
          <a:p>
            <a:pPr algn="ctr"/>
            <a:r>
              <a:rPr lang="en-AU" b="1" dirty="0" smtClean="0"/>
              <a:t>#</a:t>
            </a:r>
            <a:r>
              <a:rPr lang="en-AU" b="1" dirty="0" err="1" smtClean="0"/>
              <a:t>MeToo</a:t>
            </a:r>
            <a:endParaRPr lang="en-AU" b="1" dirty="0"/>
          </a:p>
        </p:txBody>
      </p:sp>
      <p:sp>
        <p:nvSpPr>
          <p:cNvPr id="7" name="Text Placeholder 6"/>
          <p:cNvSpPr>
            <a:spLocks noGrp="1"/>
          </p:cNvSpPr>
          <p:nvPr>
            <p:ph type="body" sz="quarter" idx="34"/>
          </p:nvPr>
        </p:nvSpPr>
        <p:spPr>
          <a:xfrm>
            <a:off x="1844667" y="3385748"/>
            <a:ext cx="2181197" cy="499574"/>
          </a:xfrm>
        </p:spPr>
        <p:txBody>
          <a:bodyPr/>
          <a:lstStyle/>
          <a:p>
            <a:r>
              <a:rPr lang="en-AU" dirty="0" smtClean="0"/>
              <a:t>Alyssa Milano – midday </a:t>
            </a:r>
            <a:br>
              <a:rPr lang="en-AU" dirty="0" smtClean="0"/>
            </a:br>
            <a:r>
              <a:rPr lang="en-AU" dirty="0" smtClean="0"/>
              <a:t>15 October 2017 	</a:t>
            </a:r>
            <a:endParaRPr lang="en-AU" dirty="0"/>
          </a:p>
        </p:txBody>
      </p:sp>
      <p:sp>
        <p:nvSpPr>
          <p:cNvPr id="8" name="Text Placeholder 7"/>
          <p:cNvSpPr>
            <a:spLocks noGrp="1"/>
          </p:cNvSpPr>
          <p:nvPr>
            <p:ph type="body" sz="quarter" idx="39"/>
          </p:nvPr>
        </p:nvSpPr>
        <p:spPr/>
        <p:txBody>
          <a:bodyPr/>
          <a:lstStyle/>
          <a:p>
            <a:endParaRPr lang="en-AU" dirty="0"/>
          </a:p>
        </p:txBody>
      </p:sp>
      <p:sp>
        <p:nvSpPr>
          <p:cNvPr id="9" name="Text Placeholder 8"/>
          <p:cNvSpPr>
            <a:spLocks noGrp="1"/>
          </p:cNvSpPr>
          <p:nvPr>
            <p:ph type="body" sz="quarter" idx="40"/>
          </p:nvPr>
        </p:nvSpPr>
        <p:spPr>
          <a:xfrm>
            <a:off x="4025865" y="3385748"/>
            <a:ext cx="1965600" cy="499574"/>
          </a:xfrm>
        </p:spPr>
        <p:txBody>
          <a:bodyPr/>
          <a:lstStyle/>
          <a:p>
            <a:r>
              <a:rPr lang="en-AU" dirty="0" smtClean="0"/>
              <a:t>200,000 </a:t>
            </a:r>
            <a:r>
              <a:rPr lang="en-AU" dirty="0"/>
              <a:t>times by the end of the </a:t>
            </a:r>
            <a:r>
              <a:rPr lang="en-AU" dirty="0" smtClean="0"/>
              <a:t>day</a:t>
            </a:r>
            <a:endParaRPr lang="en-AU" dirty="0"/>
          </a:p>
        </p:txBody>
      </p:sp>
      <p:sp>
        <p:nvSpPr>
          <p:cNvPr id="10" name="Text Placeholder 9"/>
          <p:cNvSpPr>
            <a:spLocks noGrp="1"/>
          </p:cNvSpPr>
          <p:nvPr>
            <p:ph type="body" sz="quarter" idx="41"/>
          </p:nvPr>
        </p:nvSpPr>
        <p:spPr/>
        <p:txBody>
          <a:bodyPr/>
          <a:lstStyle/>
          <a:p>
            <a:endParaRPr lang="en-AU" dirty="0"/>
          </a:p>
        </p:txBody>
      </p:sp>
      <p:sp>
        <p:nvSpPr>
          <p:cNvPr id="11" name="Text Placeholder 10"/>
          <p:cNvSpPr>
            <a:spLocks noGrp="1"/>
          </p:cNvSpPr>
          <p:nvPr>
            <p:ph type="body" sz="quarter" idx="42"/>
          </p:nvPr>
        </p:nvSpPr>
        <p:spPr>
          <a:xfrm>
            <a:off x="6207060" y="3385748"/>
            <a:ext cx="2079098" cy="499574"/>
          </a:xfrm>
        </p:spPr>
        <p:txBody>
          <a:bodyPr/>
          <a:lstStyle/>
          <a:p>
            <a:r>
              <a:rPr lang="en-AU" dirty="0"/>
              <a:t>500,000 times by </a:t>
            </a:r>
            <a:r>
              <a:rPr lang="en-AU" dirty="0" smtClean="0"/>
              <a:t>16 October 2017</a:t>
            </a:r>
            <a:endParaRPr lang="en-AU" dirty="0"/>
          </a:p>
        </p:txBody>
      </p:sp>
      <p:sp>
        <p:nvSpPr>
          <p:cNvPr id="12" name="Text Placeholder 11"/>
          <p:cNvSpPr>
            <a:spLocks noGrp="1"/>
          </p:cNvSpPr>
          <p:nvPr>
            <p:ph type="body" sz="quarter" idx="43"/>
          </p:nvPr>
        </p:nvSpPr>
        <p:spPr>
          <a:xfrm>
            <a:off x="6207061" y="4368083"/>
            <a:ext cx="2079099" cy="1682729"/>
          </a:xfrm>
        </p:spPr>
        <p:txBody>
          <a:bodyPr/>
          <a:lstStyle/>
          <a:p>
            <a:endParaRPr lang="en-AU" dirty="0"/>
          </a:p>
        </p:txBody>
      </p:sp>
      <p:sp>
        <p:nvSpPr>
          <p:cNvPr id="13" name="Text Placeholder 12"/>
          <p:cNvSpPr>
            <a:spLocks noGrp="1"/>
          </p:cNvSpPr>
          <p:nvPr>
            <p:ph type="body" sz="quarter" idx="44"/>
          </p:nvPr>
        </p:nvSpPr>
        <p:spPr>
          <a:xfrm>
            <a:off x="8438492" y="3385748"/>
            <a:ext cx="1965600" cy="499574"/>
          </a:xfrm>
        </p:spPr>
        <p:txBody>
          <a:bodyPr/>
          <a:lstStyle/>
          <a:p>
            <a:r>
              <a:rPr lang="en-AU" dirty="0"/>
              <a:t>4.7 million people in 12 million </a:t>
            </a:r>
            <a:r>
              <a:rPr lang="en-AU" dirty="0" smtClean="0"/>
              <a:t>posts, </a:t>
            </a:r>
            <a:r>
              <a:rPr lang="en-AU" dirty="0"/>
              <a:t>first 24 hours</a:t>
            </a:r>
          </a:p>
        </p:txBody>
      </p:sp>
      <p:sp>
        <p:nvSpPr>
          <p:cNvPr id="14" name="Text Placeholder 13"/>
          <p:cNvSpPr>
            <a:spLocks noGrp="1"/>
          </p:cNvSpPr>
          <p:nvPr>
            <p:ph type="body" sz="quarter" idx="45"/>
          </p:nvPr>
        </p:nvSpPr>
        <p:spPr>
          <a:xfrm>
            <a:off x="8388258" y="4368083"/>
            <a:ext cx="2066068" cy="1682729"/>
          </a:xfrm>
        </p:spPr>
        <p:txBody>
          <a:bodyPr/>
          <a:lstStyle/>
          <a:p>
            <a:endParaRPr lang="en-AU" dirty="0"/>
          </a:p>
        </p:txBody>
      </p:sp>
      <p:sp>
        <p:nvSpPr>
          <p:cNvPr id="16" name="Slide Number Placeholder 15"/>
          <p:cNvSpPr>
            <a:spLocks noGrp="1"/>
          </p:cNvSpPr>
          <p:nvPr>
            <p:ph type="sldNum" sz="quarter" idx="48"/>
          </p:nvPr>
        </p:nvSpPr>
        <p:spPr/>
        <p:txBody>
          <a:bodyPr/>
          <a:lstStyle/>
          <a:p>
            <a:pPr>
              <a:defRPr/>
            </a:pPr>
            <a:fld id="{0BAAA933-63FB-478A-BCE9-5775E1275057}" type="slidenum">
              <a:rPr lang="en-US" smtClean="0"/>
              <a:pPr>
                <a:defRPr/>
              </a:pPr>
              <a:t>3</a:t>
            </a:fld>
            <a:endParaRPr lang="en-US"/>
          </a:p>
        </p:txBody>
      </p:sp>
    </p:spTree>
    <p:extLst>
      <p:ext uri="{BB962C8B-B14F-4D97-AF65-F5344CB8AC3E}">
        <p14:creationId xmlns:p14="http://schemas.microsoft.com/office/powerpoint/2010/main" val="8736848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defRPr/>
            </a:pPr>
            <a:r>
              <a:rPr lang="en-AU" altLang="en-US" dirty="0" smtClean="0">
                <a:latin typeface="+mn-lt"/>
              </a:rPr>
              <a:t>It’s more common than you think…</a:t>
            </a:r>
          </a:p>
        </p:txBody>
      </p:sp>
      <p:sp>
        <p:nvSpPr>
          <p:cNvPr id="20483" name="Content Placeholder 2"/>
          <p:cNvSpPr>
            <a:spLocks noGrp="1"/>
          </p:cNvSpPr>
          <p:nvPr>
            <p:ph idx="1"/>
          </p:nvPr>
        </p:nvSpPr>
        <p:spPr>
          <a:xfrm>
            <a:off x="436563" y="1279526"/>
            <a:ext cx="11318875" cy="4311650"/>
          </a:xfrm>
        </p:spPr>
        <p:txBody>
          <a:bodyPr/>
          <a:lstStyle/>
          <a:p>
            <a:pPr marL="0" indent="0" eaLnBrk="1" hangingPunct="1">
              <a:buFont typeface="Arial" panose="020B0604020202020204" pitchFamily="34" charset="0"/>
              <a:buNone/>
              <a:defRPr/>
            </a:pPr>
            <a:r>
              <a:rPr lang="en-AU" sz="2800" i="1" dirty="0">
                <a:solidFill>
                  <a:schemeClr val="tx2"/>
                </a:solidFill>
              </a:rPr>
              <a:t>Australian Human Rights Commission </a:t>
            </a:r>
            <a:r>
              <a:rPr lang="en-AU" sz="2800" i="1" dirty="0" smtClean="0">
                <a:solidFill>
                  <a:schemeClr val="tx2"/>
                </a:solidFill>
              </a:rPr>
              <a:t>Report 2016-17</a:t>
            </a:r>
            <a:endParaRPr lang="en-AU" sz="2800" i="1" dirty="0" smtClean="0"/>
          </a:p>
          <a:p>
            <a:pPr marL="457200" indent="-457200" eaLnBrk="1" hangingPunct="1">
              <a:defRPr/>
            </a:pPr>
            <a:r>
              <a:rPr lang="en-AU" altLang="en-US" sz="2800" dirty="0"/>
              <a:t>24% of all complaints involve sexual harassment </a:t>
            </a:r>
            <a:endParaRPr lang="en-AU" altLang="en-US" sz="2800" dirty="0" smtClean="0"/>
          </a:p>
          <a:p>
            <a:pPr marL="457200" indent="-457200" eaLnBrk="1" hangingPunct="1">
              <a:defRPr/>
            </a:pPr>
            <a:r>
              <a:rPr lang="en-AU" altLang="en-US" sz="2800" dirty="0" smtClean="0"/>
              <a:t>3% of complaints made to the Commission were referred to Court</a:t>
            </a:r>
          </a:p>
          <a:p>
            <a:pPr marL="0" indent="0" eaLnBrk="1" hangingPunct="1">
              <a:buNone/>
              <a:defRPr/>
            </a:pPr>
            <a:r>
              <a:rPr lang="en-AU" altLang="en-US" sz="2800" i="1" dirty="0" smtClean="0">
                <a:solidFill>
                  <a:schemeClr val="tx2"/>
                </a:solidFill>
              </a:rPr>
              <a:t>Australian Human Rights Commission - National Workplace Sexual Harassment Survey</a:t>
            </a:r>
          </a:p>
          <a:p>
            <a:pPr marL="457200" indent="-457200" eaLnBrk="1" hangingPunct="1">
              <a:defRPr/>
            </a:pPr>
            <a:r>
              <a:rPr lang="en-AU" altLang="en-US" sz="2800" dirty="0" smtClean="0"/>
              <a:t>2012 – 25% of female workers and 15% of male workers reported sexual harassment in last 5 years</a:t>
            </a:r>
          </a:p>
          <a:p>
            <a:pPr marL="457200" indent="-457200" eaLnBrk="1" hangingPunct="1">
              <a:defRPr/>
            </a:pPr>
            <a:r>
              <a:rPr lang="en-AU" altLang="en-US" sz="2800" dirty="0" smtClean="0"/>
              <a:t>2018 – </a:t>
            </a:r>
            <a:r>
              <a:rPr lang="en-AU" altLang="en-US" sz="1800" dirty="0" smtClean="0">
                <a:hlinkClick r:id="rId3"/>
              </a:rPr>
              <a:t>https</a:t>
            </a:r>
            <a:r>
              <a:rPr lang="en-AU" altLang="en-US" sz="1800" dirty="0">
                <a:hlinkClick r:id="rId3"/>
              </a:rPr>
              <a:t>://</a:t>
            </a:r>
            <a:r>
              <a:rPr lang="en-AU" altLang="en-US" sz="1800" dirty="0" smtClean="0">
                <a:hlinkClick r:id="rId3"/>
              </a:rPr>
              <a:t>www.humanrights.gov.au/news/media-releases/fourth-national-survey-workplace-sexual-harassment</a:t>
            </a:r>
            <a:r>
              <a:rPr lang="en-AU" altLang="en-US" sz="1800" dirty="0" smtClean="0"/>
              <a:t> </a:t>
            </a:r>
          </a:p>
          <a:p>
            <a:pPr marL="457200" indent="-457200" eaLnBrk="1" hangingPunct="1">
              <a:defRPr/>
            </a:pPr>
            <a:endParaRPr lang="en-AU" altLang="en-US" sz="2800" dirty="0" smtClean="0"/>
          </a:p>
          <a:p>
            <a:pPr marL="457200" indent="-457200" eaLnBrk="1" hangingPunct="1">
              <a:defRPr/>
            </a:pPr>
            <a:endParaRPr lang="en-AU" altLang="en-US" sz="2800" dirty="0" smtClean="0"/>
          </a:p>
        </p:txBody>
      </p:sp>
      <p:sp>
        <p:nvSpPr>
          <p:cNvPr id="5" name="Slide Number Placeholder 4"/>
          <p:cNvSpPr>
            <a:spLocks noGrp="1"/>
          </p:cNvSpPr>
          <p:nvPr>
            <p:ph type="sldNum" sz="quarter" idx="11"/>
          </p:nvPr>
        </p:nvSpPr>
        <p:spPr/>
        <p:txBody>
          <a:bodyPr/>
          <a:lstStyle/>
          <a:p>
            <a:pPr>
              <a:defRPr/>
            </a:pPr>
            <a:fld id="{54058DBF-AAF6-424D-B3A7-DADD9350924C}" type="slidenum">
              <a:rPr lang="en-US"/>
              <a:pPr>
                <a:defRPr/>
              </a:pPr>
              <a:t>4</a:t>
            </a:fld>
            <a:endParaRPr lang="en-US"/>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E8FA7F47-F5D6-463D-80F6-85CBC50A885A}" type="slidenum">
              <a:rPr lang="en-US"/>
              <a:pPr>
                <a:defRPr/>
              </a:pPr>
              <a:t>5</a:t>
            </a:fld>
            <a:endParaRPr lang="en-US"/>
          </a:p>
        </p:txBody>
      </p:sp>
      <p:sp>
        <p:nvSpPr>
          <p:cNvPr id="7" name="Title 1"/>
          <p:cNvSpPr>
            <a:spLocks noGrp="1"/>
          </p:cNvSpPr>
          <p:nvPr>
            <p:ph type="title"/>
          </p:nvPr>
        </p:nvSpPr>
        <p:spPr>
          <a:xfrm>
            <a:off x="436563" y="577850"/>
            <a:ext cx="11318875" cy="701675"/>
          </a:xfrm>
        </p:spPr>
        <p:txBody>
          <a:bodyPr>
            <a:normAutofit fontScale="90000"/>
          </a:bodyPr>
          <a:lstStyle/>
          <a:p>
            <a:pPr algn="ctr">
              <a:defRPr/>
            </a:pPr>
            <a:r>
              <a:rPr lang="en-AU" dirty="0">
                <a:latin typeface="+mn-lt"/>
              </a:rPr>
              <a:t>Dealing with sexual harassment complaints in the </a:t>
            </a:r>
            <a:r>
              <a:rPr lang="en-AU" dirty="0" smtClean="0">
                <a:latin typeface="+mn-lt"/>
              </a:rPr>
              <a:t>Australian workplace</a:t>
            </a:r>
            <a:endParaRPr lang="en-AU" dirty="0">
              <a:latin typeface="+mn-lt"/>
            </a:endParaRPr>
          </a:p>
        </p:txBody>
      </p:sp>
      <p:pic>
        <p:nvPicPr>
          <p:cNvPr id="32773" name="Picture 2" descr="http://www.clker.com/cliparts/2/k/n/l/C/Q/transparent-green-checkmark-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63" y="2390775"/>
            <a:ext cx="3095625"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a:xfrm>
            <a:off x="4394718" y="2212975"/>
            <a:ext cx="7501813" cy="3816350"/>
          </a:xfrm>
          <a:prstGeom prst="rect">
            <a:avLst/>
          </a:prstGeom>
        </p:spPr>
        <p:txBody>
          <a:bodyPr>
            <a:normAutofit/>
          </a:bodyPr>
          <a:lstStyle>
            <a:lvl1pPr marL="540000" indent="-540000" algn="l" defTabSz="914400" rtl="0" eaLnBrk="1" latinLnBrk="0" hangingPunct="1">
              <a:spcBef>
                <a:spcPts val="200"/>
              </a:spcBef>
              <a:buClr>
                <a:srgbClr val="00AEEF"/>
              </a:buClr>
              <a:buFont typeface="Wingdings" pitchFamily="2" charset="2"/>
              <a:buChar char="§"/>
              <a:defRPr sz="3200" kern="1200">
                <a:solidFill>
                  <a:schemeClr val="bg1"/>
                </a:solidFill>
                <a:latin typeface="Tahoma" pitchFamily="34" charset="0"/>
                <a:ea typeface="+mn-ea"/>
                <a:cs typeface="Tahoma" pitchFamily="34" charset="0"/>
              </a:defRPr>
            </a:lvl1pPr>
            <a:lvl2pPr marL="1080000" indent="-540000" algn="l" defTabSz="914400" rtl="0" eaLnBrk="1" latinLnBrk="0" hangingPunct="1">
              <a:spcBef>
                <a:spcPts val="600"/>
              </a:spcBef>
              <a:buClr>
                <a:srgbClr val="00AEEF"/>
              </a:buClr>
              <a:buFont typeface="Wingdings" pitchFamily="2" charset="2"/>
              <a:buChar char="§"/>
              <a:defRPr sz="2800" kern="1200" baseline="0">
                <a:solidFill>
                  <a:srgbClr val="BFBFBF"/>
                </a:solidFill>
                <a:latin typeface="Tahoma" pitchFamily="34" charset="0"/>
                <a:ea typeface="+mn-ea"/>
                <a:cs typeface="Tahoma" pitchFamily="34" charset="0"/>
              </a:defRPr>
            </a:lvl2pPr>
            <a:lvl3pPr marL="1620000" indent="-540000" algn="l" defTabSz="914400" rtl="0" eaLnBrk="1" latinLnBrk="0" hangingPunct="1">
              <a:spcBef>
                <a:spcPts val="600"/>
              </a:spcBef>
              <a:buClr>
                <a:srgbClr val="00AEEF"/>
              </a:buClr>
              <a:buFont typeface="Wingdings" pitchFamily="2" charset="2"/>
              <a:buChar char="§"/>
              <a:defRPr sz="2400" kern="1200" baseline="0">
                <a:solidFill>
                  <a:srgbClr val="BFBFBF"/>
                </a:solidFill>
                <a:latin typeface="Tahoma" pitchFamily="34" charset="0"/>
                <a:ea typeface="+mn-ea"/>
                <a:cs typeface="Tahoma" pitchFamily="34" charset="0"/>
              </a:defRPr>
            </a:lvl3pPr>
            <a:lvl4pPr marL="2160000" indent="-540000" algn="l" defTabSz="914400" rtl="0" eaLnBrk="1" latinLnBrk="0" hangingPunct="1">
              <a:spcBef>
                <a:spcPts val="600"/>
              </a:spcBef>
              <a:buClr>
                <a:srgbClr val="00AEEF"/>
              </a:buClr>
              <a:buFont typeface="Wingdings" pitchFamily="2" charset="2"/>
              <a:buChar char="§"/>
              <a:defRPr sz="2400" kern="1200" baseline="0">
                <a:solidFill>
                  <a:srgbClr val="BFBFBF"/>
                </a:solidFill>
                <a:latin typeface="Tahoma" pitchFamily="34" charset="0"/>
                <a:ea typeface="+mn-ea"/>
                <a:cs typeface="Tahoma" pitchFamily="34" charset="0"/>
              </a:defRPr>
            </a:lvl4pPr>
            <a:lvl5pPr marL="2057400" indent="-228600" algn="l" defTabSz="914400" rtl="0" eaLnBrk="1" latinLnBrk="0" hangingPunct="1">
              <a:spcBef>
                <a:spcPct val="20000"/>
              </a:spcBef>
              <a:buClr>
                <a:srgbClr val="00AEEF"/>
              </a:buClr>
              <a:buFont typeface="Wingdings" pitchFamily="2" charset="2"/>
              <a:buNone/>
              <a:defRPr sz="2000" kern="1200" baseline="0">
                <a:solidFill>
                  <a:srgbClr val="BFBFBF"/>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AU" dirty="0" smtClean="0">
                <a:solidFill>
                  <a:schemeClr val="tx1">
                    <a:lumMod val="65000"/>
                    <a:lumOff val="35000"/>
                  </a:schemeClr>
                </a:solidFill>
                <a:latin typeface="+mn-lt"/>
              </a:rPr>
              <a:t>Sexual Harassment: Three cases</a:t>
            </a:r>
            <a:endParaRPr lang="en-AU" dirty="0">
              <a:solidFill>
                <a:schemeClr val="tx1">
                  <a:lumMod val="65000"/>
                  <a:lumOff val="35000"/>
                </a:schemeClr>
              </a:solidFill>
              <a:latin typeface="+mn-lt"/>
            </a:endParaRPr>
          </a:p>
          <a:p>
            <a:pPr fontAlgn="auto">
              <a:spcAft>
                <a:spcPts val="0"/>
              </a:spcAft>
              <a:defRPr/>
            </a:pPr>
            <a:r>
              <a:rPr lang="en-AU" dirty="0">
                <a:solidFill>
                  <a:schemeClr val="tx1">
                    <a:lumMod val="65000"/>
                    <a:lumOff val="35000"/>
                  </a:schemeClr>
                </a:solidFill>
                <a:latin typeface="+mn-lt"/>
              </a:rPr>
              <a:t>Legal definitions of sexual </a:t>
            </a:r>
            <a:r>
              <a:rPr lang="en-AU" dirty="0" smtClean="0">
                <a:solidFill>
                  <a:schemeClr val="tx1">
                    <a:lumMod val="65000"/>
                    <a:lumOff val="35000"/>
                  </a:schemeClr>
                </a:solidFill>
                <a:latin typeface="+mn-lt"/>
              </a:rPr>
              <a:t>harassment and </a:t>
            </a:r>
            <a:r>
              <a:rPr lang="en-AU" dirty="0">
                <a:solidFill>
                  <a:schemeClr val="tx1">
                    <a:lumMod val="65000"/>
                    <a:lumOff val="35000"/>
                  </a:schemeClr>
                </a:solidFill>
                <a:latin typeface="+mn-lt"/>
              </a:rPr>
              <a:t>options for victim redress</a:t>
            </a:r>
          </a:p>
          <a:p>
            <a:pPr fontAlgn="auto">
              <a:spcAft>
                <a:spcPts val="0"/>
              </a:spcAft>
              <a:defRPr/>
            </a:pPr>
            <a:r>
              <a:rPr lang="en-AU" dirty="0" smtClean="0">
                <a:solidFill>
                  <a:schemeClr val="tx1">
                    <a:lumMod val="65000"/>
                    <a:lumOff val="35000"/>
                  </a:schemeClr>
                </a:solidFill>
                <a:latin typeface="+mn-lt"/>
              </a:rPr>
              <a:t>Elements </a:t>
            </a:r>
            <a:r>
              <a:rPr lang="en-AU" dirty="0">
                <a:solidFill>
                  <a:schemeClr val="tx1">
                    <a:lumMod val="65000"/>
                    <a:lumOff val="35000"/>
                  </a:schemeClr>
                </a:solidFill>
                <a:latin typeface="+mn-lt"/>
              </a:rPr>
              <a:t>of employer liability </a:t>
            </a:r>
          </a:p>
          <a:p>
            <a:pPr fontAlgn="auto">
              <a:spcAft>
                <a:spcPts val="0"/>
              </a:spcAft>
              <a:defRPr/>
            </a:pPr>
            <a:r>
              <a:rPr lang="en-AU" dirty="0" smtClean="0">
                <a:solidFill>
                  <a:schemeClr val="tx1">
                    <a:lumMod val="65000"/>
                    <a:lumOff val="35000"/>
                  </a:schemeClr>
                </a:solidFill>
                <a:latin typeface="+mn-lt"/>
              </a:rPr>
              <a:t>How </a:t>
            </a:r>
            <a:r>
              <a:rPr lang="en-AU" dirty="0">
                <a:solidFill>
                  <a:schemeClr val="tx1">
                    <a:lumMod val="65000"/>
                    <a:lumOff val="35000"/>
                  </a:schemeClr>
                </a:solidFill>
                <a:latin typeface="+mn-lt"/>
              </a:rPr>
              <a:t>to manage a sexual harassment complaint in the workplace </a:t>
            </a:r>
          </a:p>
          <a:p>
            <a:pPr fontAlgn="auto">
              <a:spcAft>
                <a:spcPts val="0"/>
              </a:spcAft>
              <a:defRPr/>
            </a:pPr>
            <a:endParaRPr lang="en-AU" dirty="0">
              <a:solidFill>
                <a:schemeClr val="tx1">
                  <a:lumMod val="65000"/>
                  <a:lumOff val="35000"/>
                </a:schemeClr>
              </a:solidFill>
              <a:latin typeface="+mn-lt"/>
            </a:endParaRPr>
          </a:p>
        </p:txBody>
      </p:sp>
    </p:spTree>
    <p:extLst>
      <p:ext uri="{BB962C8B-B14F-4D97-AF65-F5344CB8AC3E}">
        <p14:creationId xmlns:p14="http://schemas.microsoft.com/office/powerpoint/2010/main" val="38631043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smtClean="0">
                <a:latin typeface="+mn-lt"/>
              </a:rPr>
              <a:t>Sexual Harassment: Three case examples</a:t>
            </a:r>
            <a:endParaRPr lang="en-AU" dirty="0">
              <a:latin typeface="+mn-lt"/>
            </a:endParaRPr>
          </a:p>
        </p:txBody>
      </p:sp>
      <p:sp>
        <p:nvSpPr>
          <p:cNvPr id="3" name="Content Placeholder 2"/>
          <p:cNvSpPr>
            <a:spLocks noGrp="1"/>
          </p:cNvSpPr>
          <p:nvPr>
            <p:ph idx="1"/>
          </p:nvPr>
        </p:nvSpPr>
        <p:spPr>
          <a:xfrm>
            <a:off x="436563" y="1619250"/>
            <a:ext cx="11318875" cy="3908425"/>
          </a:xfrm>
        </p:spPr>
        <p:txBody>
          <a:bodyPr/>
          <a:lstStyle/>
          <a:p>
            <a:pPr marL="0" indent="0">
              <a:buFont typeface="Arial" panose="020B0604020202020204" pitchFamily="34" charset="0"/>
              <a:buNone/>
              <a:defRPr/>
            </a:pPr>
            <a:r>
              <a:rPr lang="en-AU" dirty="0" smtClean="0"/>
              <a:t>We will look at the following cases:</a:t>
            </a:r>
          </a:p>
          <a:p>
            <a:pPr>
              <a:defRPr/>
            </a:pPr>
            <a:r>
              <a:rPr lang="en-AU" i="1" dirty="0" smtClean="0"/>
              <a:t>Green v State of Queensland, Brooker and Keating </a:t>
            </a:r>
            <a:r>
              <a:rPr lang="en-AU" dirty="0" smtClean="0"/>
              <a:t>[2017] QCAT 008</a:t>
            </a:r>
          </a:p>
          <a:p>
            <a:pPr>
              <a:defRPr/>
            </a:pPr>
            <a:r>
              <a:rPr lang="en-AU" i="1" dirty="0" smtClean="0"/>
              <a:t>Fraser-Kirk v David Jones </a:t>
            </a:r>
            <a:r>
              <a:rPr lang="en-AU" dirty="0" smtClean="0"/>
              <a:t>[2010] FCA 1060</a:t>
            </a:r>
          </a:p>
          <a:p>
            <a:pPr>
              <a:defRPr/>
            </a:pPr>
            <a:r>
              <a:rPr lang="en-AU" i="1" dirty="0"/>
              <a:t>STU v JKL (Qld) Pty Ltd [2016] </a:t>
            </a:r>
            <a:r>
              <a:rPr lang="en-AU" i="1" dirty="0" smtClean="0"/>
              <a:t>QCAT </a:t>
            </a:r>
            <a:r>
              <a:rPr lang="en-AU" i="1" dirty="0"/>
              <a:t>505 </a:t>
            </a:r>
            <a:r>
              <a:rPr lang="en-AU" i="1" dirty="0" smtClean="0"/>
              <a:t/>
            </a:r>
            <a:br>
              <a:rPr lang="en-AU" i="1" dirty="0" smtClean="0"/>
            </a:br>
            <a:r>
              <a:rPr lang="en-AU" i="1" dirty="0" smtClean="0"/>
              <a:t>(</a:t>
            </a:r>
            <a:r>
              <a:rPr lang="en-AU" i="1" dirty="0"/>
              <a:t>6 December 2016</a:t>
            </a:r>
            <a:r>
              <a:rPr lang="en-AU" i="1" dirty="0" smtClean="0"/>
              <a:t>)</a:t>
            </a:r>
            <a:endParaRPr lang="en-AU" dirty="0" smtClean="0"/>
          </a:p>
          <a:p>
            <a:pPr>
              <a:defRPr/>
            </a:pPr>
            <a:endParaRPr lang="en-AU" i="1" dirty="0"/>
          </a:p>
        </p:txBody>
      </p:sp>
      <p:sp>
        <p:nvSpPr>
          <p:cNvPr id="5" name="Slide Number Placeholder 4"/>
          <p:cNvSpPr>
            <a:spLocks noGrp="1"/>
          </p:cNvSpPr>
          <p:nvPr>
            <p:ph type="sldNum" sz="quarter" idx="11"/>
          </p:nvPr>
        </p:nvSpPr>
        <p:spPr/>
        <p:txBody>
          <a:bodyPr/>
          <a:lstStyle/>
          <a:p>
            <a:pPr>
              <a:defRPr/>
            </a:pPr>
            <a:fld id="{A32FCBCF-8383-47EB-973B-5640749FBFF5}" type="slidenum">
              <a:rPr lang="en-US" smtClean="0"/>
              <a:pPr>
                <a:defRPr/>
              </a:pPr>
              <a:t>6</a:t>
            </a:fld>
            <a:endParaRPr lang="en-US"/>
          </a:p>
        </p:txBody>
      </p:sp>
      <p:pic>
        <p:nvPicPr>
          <p:cNvPr id="5018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54975" y="3352800"/>
            <a:ext cx="389572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9" descr="Image result for clea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3238" y="2171700"/>
            <a:ext cx="4016375"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itle 1"/>
          <p:cNvSpPr>
            <a:spLocks noGrp="1"/>
          </p:cNvSpPr>
          <p:nvPr>
            <p:ph type="title"/>
          </p:nvPr>
        </p:nvSpPr>
        <p:spPr>
          <a:xfrm>
            <a:off x="436563" y="549275"/>
            <a:ext cx="11318875" cy="1144588"/>
          </a:xfrm>
        </p:spPr>
        <p:txBody>
          <a:bodyPr/>
          <a:lstStyle/>
          <a:p>
            <a:pPr>
              <a:defRPr/>
            </a:pPr>
            <a:r>
              <a:rPr lang="en-AU" altLang="en-US" sz="3800" i="1" dirty="0" smtClean="0">
                <a:latin typeface="+mn-lt"/>
              </a:rPr>
              <a:t>Green v State of Queensland, Brooker and Keating </a:t>
            </a:r>
            <a:r>
              <a:rPr lang="en-AU" altLang="en-US" sz="3800" dirty="0" smtClean="0">
                <a:latin typeface="+mn-lt"/>
              </a:rPr>
              <a:t>[2017] QCAT 008</a:t>
            </a:r>
          </a:p>
        </p:txBody>
      </p:sp>
      <p:sp>
        <p:nvSpPr>
          <p:cNvPr id="51204" name="Content Placeholder 2"/>
          <p:cNvSpPr>
            <a:spLocks noGrp="1"/>
          </p:cNvSpPr>
          <p:nvPr>
            <p:ph idx="1"/>
          </p:nvPr>
        </p:nvSpPr>
        <p:spPr>
          <a:xfrm>
            <a:off x="436563" y="1693863"/>
            <a:ext cx="8069262" cy="4600575"/>
          </a:xfrm>
        </p:spPr>
        <p:txBody>
          <a:bodyPr/>
          <a:lstStyle/>
          <a:p>
            <a:pPr marL="0" indent="0">
              <a:buFont typeface="Arial" panose="020B0604020202020204" pitchFamily="34" charset="0"/>
              <a:buNone/>
            </a:pPr>
            <a:r>
              <a:rPr lang="en-AU" altLang="en-US" sz="2800" smtClean="0"/>
              <a:t>Background:</a:t>
            </a:r>
          </a:p>
          <a:p>
            <a:pPr lvl="1"/>
            <a:r>
              <a:rPr lang="en-AU" altLang="en-US" sz="2400" smtClean="0"/>
              <a:t>The applicant cleaner’s co-workers set up a school staff room to appear as though the room had been used for sexual activity</a:t>
            </a:r>
          </a:p>
          <a:p>
            <a:pPr lvl="1"/>
            <a:r>
              <a:rPr lang="en-AU" altLang="en-US" sz="2400" smtClean="0"/>
              <a:t>Cleaner complained to Anti-Discrimination Commission Queensland following a reveal by the co-worker that the set up was a prank</a:t>
            </a:r>
          </a:p>
          <a:p>
            <a:pPr lvl="1"/>
            <a:r>
              <a:rPr lang="en-AU" altLang="en-US" sz="2400" smtClean="0"/>
              <a:t>The cleaner suffered post-traumatic stress and was unable to work </a:t>
            </a:r>
          </a:p>
          <a:p>
            <a:pPr lvl="1"/>
            <a:r>
              <a:rPr lang="en-AU" altLang="en-US" sz="2400" smtClean="0"/>
              <a:t>Claim brought against two co-workers and Queensland as their employer</a:t>
            </a:r>
          </a:p>
        </p:txBody>
      </p:sp>
      <p:sp>
        <p:nvSpPr>
          <p:cNvPr id="5" name="Slide Number Placeholder 4"/>
          <p:cNvSpPr>
            <a:spLocks noGrp="1"/>
          </p:cNvSpPr>
          <p:nvPr>
            <p:ph type="sldNum" sz="quarter" idx="11"/>
          </p:nvPr>
        </p:nvSpPr>
        <p:spPr/>
        <p:txBody>
          <a:bodyPr/>
          <a:lstStyle/>
          <a:p>
            <a:pPr>
              <a:defRPr/>
            </a:pPr>
            <a:fld id="{1DF7F795-65F7-4141-B378-CF1EFEFBDA5C}" type="slidenum">
              <a:rPr lang="en-US" smtClean="0"/>
              <a:pPr>
                <a:defRPr/>
              </a:pPr>
              <a:t>7</a:t>
            </a:fld>
            <a:endParaRPr lang="en-US"/>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36563" y="577850"/>
            <a:ext cx="11318875" cy="646113"/>
          </a:xfrm>
        </p:spPr>
        <p:txBody>
          <a:bodyPr/>
          <a:lstStyle/>
          <a:p>
            <a:pPr>
              <a:defRPr/>
            </a:pPr>
            <a:r>
              <a:rPr lang="en-AU" altLang="en-US" sz="4000" i="1" dirty="0" smtClean="0">
                <a:latin typeface="+mn-lt"/>
              </a:rPr>
              <a:t>Green v State of Queensland </a:t>
            </a:r>
            <a:r>
              <a:rPr lang="en-AU" altLang="en-US" sz="4000" dirty="0" smtClean="0">
                <a:latin typeface="+mn-lt"/>
              </a:rPr>
              <a:t>[2017] QCAT 008</a:t>
            </a:r>
          </a:p>
        </p:txBody>
      </p:sp>
      <p:sp>
        <p:nvSpPr>
          <p:cNvPr id="52227" name="Content Placeholder 2"/>
          <p:cNvSpPr>
            <a:spLocks noGrp="1"/>
          </p:cNvSpPr>
          <p:nvPr>
            <p:ph idx="1"/>
          </p:nvPr>
        </p:nvSpPr>
        <p:spPr>
          <a:xfrm>
            <a:off x="436563" y="1349375"/>
            <a:ext cx="11318875" cy="3906838"/>
          </a:xfrm>
        </p:spPr>
        <p:txBody>
          <a:bodyPr/>
          <a:lstStyle/>
          <a:p>
            <a:pPr marL="0" indent="0">
              <a:buFont typeface="Arial" panose="020B0604020202020204" pitchFamily="34" charset="0"/>
              <a:buNone/>
            </a:pPr>
            <a:r>
              <a:rPr lang="en-AU" altLang="en-US" dirty="0" smtClean="0"/>
              <a:t>Decision:</a:t>
            </a:r>
          </a:p>
          <a:p>
            <a:pPr lvl="1"/>
            <a:r>
              <a:rPr lang="en-AU" altLang="en-US" dirty="0" smtClean="0"/>
              <a:t>Did the prank have the intention or effect of humiliating the cleaner?</a:t>
            </a:r>
          </a:p>
          <a:p>
            <a:pPr lvl="1"/>
            <a:r>
              <a:rPr lang="en-AU" altLang="en-US" dirty="0" smtClean="0"/>
              <a:t>Tribunal held that because the prank was directed to the cleaner, the conduct was </a:t>
            </a:r>
            <a:r>
              <a:rPr lang="en-AU" altLang="en-US" u="sng" dirty="0" smtClean="0"/>
              <a:t>in relation </a:t>
            </a:r>
            <a:r>
              <a:rPr lang="en-AU" altLang="en-US" dirty="0" smtClean="0"/>
              <a:t>to him</a:t>
            </a:r>
          </a:p>
          <a:p>
            <a:pPr lvl="1"/>
            <a:r>
              <a:rPr lang="en-AU" altLang="en-US" dirty="0" smtClean="0"/>
              <a:t>Cleaner awarded </a:t>
            </a:r>
            <a:r>
              <a:rPr lang="en-AU" altLang="en-US" b="1" dirty="0" smtClean="0"/>
              <a:t>$156,051 in damages</a:t>
            </a:r>
            <a:r>
              <a:rPr lang="en-AU" altLang="en-US" dirty="0" smtClean="0"/>
              <a:t>, consisting of:</a:t>
            </a:r>
          </a:p>
          <a:p>
            <a:pPr lvl="2"/>
            <a:r>
              <a:rPr lang="en-AU" altLang="en-US" dirty="0" smtClean="0"/>
              <a:t>$70,000 Non-financial loss (pain, suffering, humiliation, intimidation)</a:t>
            </a:r>
          </a:p>
          <a:p>
            <a:pPr lvl="2"/>
            <a:r>
              <a:rPr lang="en-AU" altLang="en-US" dirty="0" smtClean="0"/>
              <a:t>Past and future loss of income &amp; superannuation</a:t>
            </a:r>
          </a:p>
          <a:p>
            <a:pPr lvl="2"/>
            <a:r>
              <a:rPr lang="en-AU" altLang="en-US" dirty="0" smtClean="0"/>
              <a:t>Medical treatment</a:t>
            </a:r>
          </a:p>
        </p:txBody>
      </p:sp>
      <p:sp>
        <p:nvSpPr>
          <p:cNvPr id="5" name="Slide Number Placeholder 4"/>
          <p:cNvSpPr>
            <a:spLocks noGrp="1"/>
          </p:cNvSpPr>
          <p:nvPr>
            <p:ph type="sldNum" sz="quarter" idx="11"/>
          </p:nvPr>
        </p:nvSpPr>
        <p:spPr/>
        <p:txBody>
          <a:bodyPr/>
          <a:lstStyle/>
          <a:p>
            <a:pPr>
              <a:defRPr/>
            </a:pPr>
            <a:fld id="{D0612589-D1D5-4372-8F86-85E764F38A72}" type="slidenum">
              <a:rPr lang="en-US" smtClean="0"/>
              <a:pPr>
                <a:defRPr/>
              </a:pPr>
              <a:t>8</a:t>
            </a:fld>
            <a:endParaRPr lang="en-US"/>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36563" y="577850"/>
            <a:ext cx="11318875" cy="646113"/>
          </a:xfrm>
        </p:spPr>
        <p:txBody>
          <a:bodyPr/>
          <a:lstStyle/>
          <a:p>
            <a:pPr>
              <a:defRPr/>
            </a:pPr>
            <a:r>
              <a:rPr lang="en-AU" altLang="en-US" sz="4000" i="1" dirty="0" smtClean="0">
                <a:latin typeface="+mn-lt"/>
              </a:rPr>
              <a:t>Fraser-Kirk v David Jones </a:t>
            </a:r>
            <a:r>
              <a:rPr lang="en-AU" altLang="en-US" sz="4000" dirty="0" smtClean="0">
                <a:latin typeface="+mn-lt"/>
              </a:rPr>
              <a:t>[2010] FCA 1060</a:t>
            </a:r>
          </a:p>
        </p:txBody>
      </p:sp>
      <p:sp>
        <p:nvSpPr>
          <p:cNvPr id="24579" name="Content Placeholder 2"/>
          <p:cNvSpPr>
            <a:spLocks noGrp="1"/>
          </p:cNvSpPr>
          <p:nvPr>
            <p:ph idx="1"/>
          </p:nvPr>
        </p:nvSpPr>
        <p:spPr>
          <a:xfrm>
            <a:off x="436563" y="1665288"/>
            <a:ext cx="9558337" cy="4533900"/>
          </a:xfrm>
        </p:spPr>
        <p:txBody>
          <a:bodyPr/>
          <a:lstStyle/>
          <a:p>
            <a:pPr marL="0" indent="0">
              <a:buFont typeface="Arial" panose="020B0604020202020204" pitchFamily="34" charset="0"/>
              <a:buNone/>
              <a:defRPr/>
            </a:pPr>
            <a:r>
              <a:rPr lang="en-AU" altLang="en-US" dirty="0" smtClean="0"/>
              <a:t>Background:</a:t>
            </a:r>
          </a:p>
          <a:p>
            <a:pPr lvl="1">
              <a:defRPr/>
            </a:pPr>
            <a:r>
              <a:rPr lang="en-AU" altLang="en-US" dirty="0" smtClean="0"/>
              <a:t>David Jones employee alleged CEO and director of sexual harassment in the form of unwanted sexual advances, comments, and conduct</a:t>
            </a:r>
          </a:p>
          <a:p>
            <a:pPr lvl="1">
              <a:defRPr/>
            </a:pPr>
            <a:r>
              <a:rPr lang="en-AU" altLang="en-US" dirty="0" smtClean="0"/>
              <a:t>Well-publicised case that resulted in resignation of CEO</a:t>
            </a:r>
          </a:p>
          <a:p>
            <a:pPr lvl="1">
              <a:defRPr/>
            </a:pPr>
            <a:r>
              <a:rPr lang="en-AU" altLang="en-US" dirty="0" smtClean="0"/>
              <a:t>Applicant claimed David Jones had breached </a:t>
            </a:r>
            <a:r>
              <a:rPr lang="en-AU" altLang="en-US" i="1" dirty="0" smtClean="0"/>
              <a:t>Trade Practices Act 1974 </a:t>
            </a:r>
            <a:r>
              <a:rPr lang="en-AU" altLang="en-US" dirty="0" smtClean="0"/>
              <a:t>(</a:t>
            </a:r>
            <a:r>
              <a:rPr lang="en-AU" altLang="en-US" dirty="0" err="1" smtClean="0"/>
              <a:t>Cth</a:t>
            </a:r>
            <a:r>
              <a:rPr lang="en-AU" altLang="en-US" dirty="0" smtClean="0"/>
              <a:t>) and engaged in misleading and deceptive conduct </a:t>
            </a:r>
          </a:p>
          <a:p>
            <a:pPr>
              <a:defRPr/>
            </a:pPr>
            <a:endParaRPr lang="en-AU" altLang="en-US" dirty="0" smtClean="0"/>
          </a:p>
        </p:txBody>
      </p:sp>
      <p:sp>
        <p:nvSpPr>
          <p:cNvPr id="5" name="Slide Number Placeholder 4"/>
          <p:cNvSpPr>
            <a:spLocks noGrp="1"/>
          </p:cNvSpPr>
          <p:nvPr>
            <p:ph type="sldNum" sz="quarter" idx="11"/>
          </p:nvPr>
        </p:nvSpPr>
        <p:spPr/>
        <p:txBody>
          <a:bodyPr/>
          <a:lstStyle/>
          <a:p>
            <a:pPr>
              <a:defRPr/>
            </a:pPr>
            <a:fld id="{371097CC-B375-426F-BAC1-963953077C6F}" type="slidenum">
              <a:rPr lang="en-US" smtClean="0"/>
              <a:pPr>
                <a:defRPr/>
              </a:pPr>
              <a:t>9</a:t>
            </a:fld>
            <a:endParaRPr lang="en-US"/>
          </a:p>
        </p:txBody>
      </p:sp>
      <p:pic>
        <p:nvPicPr>
          <p:cNvPr id="53254" name="Picture 7" descr="Image result for david j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3025" y="95250"/>
            <a:ext cx="1598613"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3" end="3"/>
                                            </p:txEl>
                                          </p:spTgt>
                                        </p:tgtEl>
                                        <p:attrNameLst>
                                          <p:attrName>style.visibility</p:attrName>
                                        </p:attrNameLst>
                                      </p:cBhvr>
                                      <p:to>
                                        <p:strVal val="visible"/>
                                      </p:to>
                                    </p:set>
                                    <p:animEffect transition="in" filter="fade">
                                      <p:cBhvr>
                                        <p:cTn id="7"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Holding Redlich White">
      <a:dk1>
        <a:sysClr val="windowText" lastClr="000000"/>
      </a:dk1>
      <a:lt1>
        <a:sysClr val="window" lastClr="FFFFFF"/>
      </a:lt1>
      <a:dk2>
        <a:srgbClr val="009BD8"/>
      </a:dk2>
      <a:lt2>
        <a:srgbClr val="455560"/>
      </a:lt2>
      <a:accent1>
        <a:srgbClr val="6AC3E8"/>
      </a:accent1>
      <a:accent2>
        <a:srgbClr val="C2E3F4"/>
      </a:accent2>
      <a:accent3>
        <a:srgbClr val="95A2AC"/>
      </a:accent3>
      <a:accent4>
        <a:srgbClr val="CED6DC"/>
      </a:accent4>
      <a:accent5>
        <a:srgbClr val="586D7C"/>
      </a:accent5>
      <a:accent6>
        <a:srgbClr val="10425C"/>
      </a:accent6>
      <a:hlink>
        <a:srgbClr val="009BD8"/>
      </a:hlink>
      <a:folHlink>
        <a:srgbClr val="009BD8"/>
      </a:folHlink>
    </a:clrScheme>
    <a:fontScheme name="Holding Redlich">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olding Redlich.potx" id="{F8222B2B-92F6-4305-8E40-21291BBE341B}" vid="{164E3FD0-4331-4950-808E-436F9D5365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8" ma:contentTypeDescription="Create a new document." ma:contentTypeScope="" ma:versionID="40b5f1771031ac1bc6dc77d62e5b69f6">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fb803f97fa8e124e06e3c5657e865318"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0B854C-DD9C-4A6C-AF79-DE25A1EF1247}"/>
</file>

<file path=customXml/itemProps2.xml><?xml version="1.0" encoding="utf-8"?>
<ds:datastoreItem xmlns:ds="http://schemas.openxmlformats.org/officeDocument/2006/customXml" ds:itemID="{DC2FA8CE-C426-4896-932D-51D3762638E6}"/>
</file>

<file path=customXml/itemProps3.xml><?xml version="1.0" encoding="utf-8"?>
<ds:datastoreItem xmlns:ds="http://schemas.openxmlformats.org/officeDocument/2006/customXml" ds:itemID="{0E248BF2-85CC-493F-BB90-4600B0583110}"/>
</file>

<file path=docProps/app.xml><?xml version="1.0" encoding="utf-8"?>
<Properties xmlns="http://schemas.openxmlformats.org/officeDocument/2006/extended-properties" xmlns:vt="http://schemas.openxmlformats.org/officeDocument/2006/docPropsVTypes">
  <TotalTime>1</TotalTime>
  <Words>1121</Words>
  <Application>Microsoft Office PowerPoint</Application>
  <PresentationFormat>Widescreen</PresentationFormat>
  <Paragraphs>208</Paragraphs>
  <Slides>28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Broadway</vt:lpstr>
      <vt:lpstr>Calibri</vt:lpstr>
      <vt:lpstr>Tahoma</vt:lpstr>
      <vt:lpstr>Wingdings</vt:lpstr>
      <vt:lpstr>Office Theme</vt:lpstr>
      <vt:lpstr>Dealing with sexual harassment complaints in the workplace</vt:lpstr>
      <vt:lpstr>2017</vt:lpstr>
      <vt:lpstr>#MeToo</vt:lpstr>
      <vt:lpstr>It’s more common than you think…</vt:lpstr>
      <vt:lpstr>Dealing with sexual harassment complaints in the Australian workplace</vt:lpstr>
      <vt:lpstr>Sexual Harassment: Three case examples</vt:lpstr>
      <vt:lpstr>Green v State of Queensland, Brooker and Keating [2017] QCAT 008</vt:lpstr>
      <vt:lpstr>Green v State of Queensland [2017] QCAT 008</vt:lpstr>
      <vt:lpstr>Fraser-Kirk v David Jones [2010] FCA 1060</vt:lpstr>
      <vt:lpstr>Fraser-Kirk v David Jones [2010] FCA 1060</vt:lpstr>
      <vt:lpstr>STU v JKL (Qld) Pty Ltd [2016]  </vt:lpstr>
      <vt:lpstr> STU v JKL (Qld) Pty Ltd [2016] QCAT</vt:lpstr>
      <vt:lpstr>Dealing with sexual harassment complaints in the Australian workplace</vt:lpstr>
      <vt:lpstr>Sexual harassment – legal framework</vt:lpstr>
      <vt:lpstr>Queensland: Sexual harassment happens if:</vt:lpstr>
      <vt:lpstr>Federal: Sexual harassment happens if:</vt:lpstr>
      <vt:lpstr>ADCQ / AHRC</vt:lpstr>
      <vt:lpstr>PowerPoint Presentation</vt:lpstr>
      <vt:lpstr>Dealing with sexual harassment complaints in the Australian workplace</vt:lpstr>
      <vt:lpstr>PowerPoint Presentation</vt:lpstr>
      <vt:lpstr>Where is workplace behaviour regulated?</vt:lpstr>
      <vt:lpstr>PowerPoint Presentation</vt:lpstr>
      <vt:lpstr>PowerPoint Presentation</vt:lpstr>
      <vt:lpstr>Dealing with sexual harassment complaints in the Australian workplace</vt:lpstr>
      <vt:lpstr>Workplace Investigations </vt:lpstr>
      <vt:lpstr>Workplace Investigations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sexual harassment complaints in the workplace</dc:title>
  <dc:creator>Carly Hanson</dc:creator>
  <cp:lastModifiedBy>Carly Hanson</cp:lastModifiedBy>
  <cp:revision>1</cp:revision>
  <dcterms:modified xsi:type="dcterms:W3CDTF">2018-05-20T22:59:04Z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