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32.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30.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29.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66.xml" ContentType="application/vnd.openxmlformats-officedocument.presentationml.slideLayout+xml"/>
  <Override PartName="/ppt/slideLayouts/slideLayout31.xml" ContentType="application/vnd.openxmlformats-officedocument.presentationml.slideLayout+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3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33.xml" ContentType="application/vnd.openxmlformats-officedocument.presentationml.slideLayout+xml"/>
  <Override PartName="/ppt/slideLayouts/slideLayout96.xml" ContentType="application/vnd.openxmlformats-officedocument.presentationml.slideLayout+xml"/>
  <Override PartName="/ppt/slideLayouts/slideLayout9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2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4.xml" ContentType="application/vnd.openxmlformats-officedocument.theme+xml"/>
  <Override PartName="/ppt/diagrams/drawing1.xml" ContentType="application/vnd.ms-office.drawingml.diagramDrawing+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82" r:id="rId2"/>
    <p:sldMasterId id="2147483794" r:id="rId3"/>
    <p:sldMasterId id="2147483755" r:id="rId4"/>
    <p:sldMasterId id="2147483768" r:id="rId5"/>
    <p:sldMasterId id="2147483742" r:id="rId6"/>
    <p:sldMasterId id="2147483728" r:id="rId7"/>
    <p:sldMasterId id="2147483716" r:id="rId8"/>
    <p:sldMasterId id="2147483704" r:id="rId9"/>
    <p:sldMasterId id="2147483691" r:id="rId10"/>
  </p:sldMasterIdLst>
  <p:notesMasterIdLst>
    <p:notesMasterId r:id="rId45"/>
  </p:notesMasterIdLst>
  <p:handoutMasterIdLst>
    <p:handoutMasterId r:id="rId46"/>
  </p:handoutMasterIdLst>
  <p:sldIdLst>
    <p:sldId id="256" r:id="rId11"/>
    <p:sldId id="257" r:id="rId12"/>
    <p:sldId id="342" r:id="rId13"/>
    <p:sldId id="374" r:id="rId14"/>
    <p:sldId id="350" r:id="rId15"/>
    <p:sldId id="351" r:id="rId16"/>
    <p:sldId id="349" r:id="rId17"/>
    <p:sldId id="320" r:id="rId18"/>
    <p:sldId id="338" r:id="rId19"/>
    <p:sldId id="345" r:id="rId20"/>
    <p:sldId id="302" r:id="rId21"/>
    <p:sldId id="352" r:id="rId22"/>
    <p:sldId id="368" r:id="rId23"/>
    <p:sldId id="346" r:id="rId24"/>
    <p:sldId id="372" r:id="rId25"/>
    <p:sldId id="328" r:id="rId26"/>
    <p:sldId id="329" r:id="rId27"/>
    <p:sldId id="344" r:id="rId28"/>
    <p:sldId id="376" r:id="rId29"/>
    <p:sldId id="365" r:id="rId30"/>
    <p:sldId id="375" r:id="rId31"/>
    <p:sldId id="373" r:id="rId32"/>
    <p:sldId id="355" r:id="rId33"/>
    <p:sldId id="357" r:id="rId34"/>
    <p:sldId id="358" r:id="rId35"/>
    <p:sldId id="360" r:id="rId36"/>
    <p:sldId id="270" r:id="rId37"/>
    <p:sldId id="361" r:id="rId38"/>
    <p:sldId id="362" r:id="rId39"/>
    <p:sldId id="363" r:id="rId40"/>
    <p:sldId id="333" r:id="rId41"/>
    <p:sldId id="343" r:id="rId42"/>
    <p:sldId id="364" r:id="rId43"/>
    <p:sldId id="271" r:id="rId44"/>
  </p:sldIdLst>
  <p:sldSz cx="9144000" cy="6858000" type="screen4x3"/>
  <p:notesSz cx="6797675" cy="9872663"/>
  <p:custDataLst>
    <p:tags r:id="rId47"/>
  </p:custDataLst>
  <p:defaultTextStyle>
    <a:defPPr>
      <a:defRPr lang="en-AU"/>
    </a:defPPr>
    <a:lvl1pPr algn="l" rtl="0" eaLnBrk="0" fontAlgn="base" hangingPunct="0">
      <a:spcBef>
        <a:spcPct val="0"/>
      </a:spcBef>
      <a:spcAft>
        <a:spcPct val="0"/>
      </a:spcAft>
      <a:defRPr kern="1200">
        <a:solidFill>
          <a:schemeClr val="tx1"/>
        </a:solidFill>
        <a:latin typeface="Cabin" panose="020B08030502020200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bin" panose="020B08030502020200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bin" panose="020B08030502020200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bin" panose="020B08030502020200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bin" panose="020B08030502020200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bin" panose="020B08030502020200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bin" panose="020B08030502020200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bin" panose="020B08030502020200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bin" panose="020B08030502020200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E3B1A1"/>
    <a:srgbClr val="D7917B"/>
    <a:srgbClr val="CC9900"/>
    <a:srgbClr val="FFCC66"/>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4" autoAdjust="0"/>
    <p:restoredTop sz="93067" autoAdjust="0"/>
  </p:normalViewPr>
  <p:slideViewPr>
    <p:cSldViewPr snapToGrid="0">
      <p:cViewPr varScale="1">
        <p:scale>
          <a:sx n="81" d="100"/>
          <a:sy n="81"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94" y="27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4973A-34AB-4D34-9E19-3B412995C747}" type="doc">
      <dgm:prSet loTypeId="urn:microsoft.com/office/officeart/2005/8/layout/radial1" loCatId="relationship" qsTypeId="urn:microsoft.com/office/officeart/2005/8/quickstyle/simple2" qsCatId="simple" csTypeId="urn:microsoft.com/office/officeart/2005/8/colors/colorful2" csCatId="colorful"/>
      <dgm:spPr/>
    </dgm:pt>
    <dgm:pt modelId="{9F65E608-5C3B-4514-BDFB-2D5E032FA83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effectLst/>
              <a:latin typeface="Arial" panose="020B0604020202020204" pitchFamily="34" charset="0"/>
              <a:cs typeface="Arial" panose="020B0604020202020204" pitchFamily="34" charset="0"/>
            </a:rPr>
            <a:t>Why 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effectLst/>
              <a:latin typeface="Arial" panose="020B0604020202020204" pitchFamily="34" charset="0"/>
              <a:cs typeface="Arial" panose="020B0604020202020204" pitchFamily="34" charset="0"/>
            </a:rPr>
            <a:t>People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effectLst/>
              <a:latin typeface="Arial" panose="020B0604020202020204" pitchFamily="34" charset="0"/>
              <a:cs typeface="Arial" panose="020B0604020202020204" pitchFamily="34" charset="0"/>
            </a:rPr>
            <a:t>Gamble?</a:t>
          </a:r>
        </a:p>
      </dgm:t>
    </dgm:pt>
    <dgm:pt modelId="{042F3E0D-4577-4467-883D-B42D6B7E21B3}" type="parTrans" cxnId="{4BAF27A6-A404-4A75-A7DC-941DC560D1CE}">
      <dgm:prSet/>
      <dgm:spPr/>
      <dgm:t>
        <a:bodyPr/>
        <a:lstStyle/>
        <a:p>
          <a:endParaRPr lang="en-AU" sz="1800" b="1"/>
        </a:p>
      </dgm:t>
    </dgm:pt>
    <dgm:pt modelId="{D307B24B-ED0F-469E-9710-081F5D8B589B}" type="sibTrans" cxnId="{4BAF27A6-A404-4A75-A7DC-941DC560D1CE}">
      <dgm:prSet/>
      <dgm:spPr/>
      <dgm:t>
        <a:bodyPr/>
        <a:lstStyle/>
        <a:p>
          <a:endParaRPr lang="en-AU" sz="1800" b="1"/>
        </a:p>
      </dgm:t>
    </dgm:pt>
    <dgm:pt modelId="{9B8FE5FE-F716-43C2-9323-1682CF7AE77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Boredom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Something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to do</a:t>
          </a:r>
        </a:p>
      </dgm:t>
    </dgm:pt>
    <dgm:pt modelId="{3F9E77EF-183B-4D4C-B5DF-C18BA4DD3468}" type="parTrans" cxnId="{C70FACD8-181D-44D7-86D7-465FDBEC7342}">
      <dgm:prSet custT="1"/>
      <dgm:spPr/>
      <dgm:t>
        <a:bodyPr/>
        <a:lstStyle/>
        <a:p>
          <a:endParaRPr lang="en-AU" sz="500" b="1"/>
        </a:p>
      </dgm:t>
    </dgm:pt>
    <dgm:pt modelId="{B65641A2-3ADC-439B-91E9-2155C7834E35}" type="sibTrans" cxnId="{C70FACD8-181D-44D7-86D7-465FDBEC7342}">
      <dgm:prSet/>
      <dgm:spPr/>
      <dgm:t>
        <a:bodyPr/>
        <a:lstStyle/>
        <a:p>
          <a:endParaRPr lang="en-AU" sz="1800" b="1"/>
        </a:p>
      </dgm:t>
    </dgm:pt>
    <dgm:pt modelId="{47E4E3B9-4EC2-4488-B546-AD54CB6FE47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dirty="0" smtClean="0">
              <a:ln/>
              <a:effectLst/>
              <a:latin typeface="Arial" panose="020B0604020202020204" pitchFamily="34" charset="0"/>
              <a:cs typeface="Arial" panose="020B0604020202020204" pitchFamily="34" charset="0"/>
            </a:rPr>
            <a:t>Excitement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dirty="0" smtClean="0">
              <a:ln/>
              <a:effectLst/>
              <a:latin typeface="Arial" panose="020B0604020202020204" pitchFamily="34" charset="0"/>
              <a:cs typeface="Arial" panose="020B0604020202020204" pitchFamily="34" charset="0"/>
            </a:rPr>
            <a:t>Adrenalin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dirty="0" smtClean="0">
              <a:ln/>
              <a:effectLst/>
              <a:latin typeface="Arial" panose="020B0604020202020204" pitchFamily="34" charset="0"/>
              <a:cs typeface="Arial" panose="020B0604020202020204" pitchFamily="34" charset="0"/>
            </a:rPr>
            <a:t>Thrill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dirty="0" smtClean="0">
              <a:ln/>
              <a:effectLst/>
              <a:latin typeface="Arial" panose="020B0604020202020204" pitchFamily="34" charset="0"/>
              <a:cs typeface="Arial" panose="020B0604020202020204" pitchFamily="34" charset="0"/>
            </a:rPr>
            <a:t>a Win</a:t>
          </a:r>
        </a:p>
      </dgm:t>
    </dgm:pt>
    <dgm:pt modelId="{8155AE0B-2C80-4608-B38A-9680CBEDF18D}" type="parTrans" cxnId="{559827B5-AB09-4F8C-9D08-23726A93FA23}">
      <dgm:prSet custT="1"/>
      <dgm:spPr/>
      <dgm:t>
        <a:bodyPr/>
        <a:lstStyle/>
        <a:p>
          <a:endParaRPr lang="en-AU" sz="500" b="1"/>
        </a:p>
      </dgm:t>
    </dgm:pt>
    <dgm:pt modelId="{A20D711A-D1BD-48A5-8E27-0DD7BA3A361F}" type="sibTrans" cxnId="{559827B5-AB09-4F8C-9D08-23726A93FA23}">
      <dgm:prSet/>
      <dgm:spPr/>
      <dgm:t>
        <a:bodyPr/>
        <a:lstStyle/>
        <a:p>
          <a:endParaRPr lang="en-AU" sz="1800" b="1"/>
        </a:p>
      </dgm:t>
    </dgm:pt>
    <dgm:pt modelId="{FEA4651F-3B41-4B14-B9DD-53A5AEF8C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Depression</a:t>
          </a:r>
        </a:p>
      </dgm:t>
    </dgm:pt>
    <dgm:pt modelId="{F324331F-5602-49EB-9A9E-F91AFF16B86C}" type="parTrans" cxnId="{D43F0136-AFFA-4F38-9AFD-23549FFCAD55}">
      <dgm:prSet custT="1"/>
      <dgm:spPr/>
      <dgm:t>
        <a:bodyPr/>
        <a:lstStyle/>
        <a:p>
          <a:endParaRPr lang="en-AU" sz="500" b="1"/>
        </a:p>
      </dgm:t>
    </dgm:pt>
    <dgm:pt modelId="{FEF4DFF9-AA34-425E-A84E-242987505020}" type="sibTrans" cxnId="{D43F0136-AFFA-4F38-9AFD-23549FFCAD55}">
      <dgm:prSet/>
      <dgm:spPr/>
      <dgm:t>
        <a:bodyPr/>
        <a:lstStyle/>
        <a:p>
          <a:endParaRPr lang="en-AU" sz="1800" b="1"/>
        </a:p>
      </dgm:t>
    </dgm:pt>
    <dgm:pt modelId="{521B05BA-AABF-4866-9C0F-B841AF117E4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Relationship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Breakdowns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Arguments</a:t>
          </a:r>
        </a:p>
      </dgm:t>
    </dgm:pt>
    <dgm:pt modelId="{9A2DC63B-C933-4C1F-B323-33059034AD45}" type="parTrans" cxnId="{6F57A832-EF8B-499E-9053-25EF69E4E09B}">
      <dgm:prSet custT="1"/>
      <dgm:spPr/>
      <dgm:t>
        <a:bodyPr/>
        <a:lstStyle/>
        <a:p>
          <a:endParaRPr lang="en-AU" sz="500" b="1"/>
        </a:p>
      </dgm:t>
    </dgm:pt>
    <dgm:pt modelId="{54BE9E2A-C76B-481B-A106-B3A9CB668CB6}" type="sibTrans" cxnId="{6F57A832-EF8B-499E-9053-25EF69E4E09B}">
      <dgm:prSet/>
      <dgm:spPr/>
      <dgm:t>
        <a:bodyPr/>
        <a:lstStyle/>
        <a:p>
          <a:endParaRPr lang="en-AU" sz="1800" b="1"/>
        </a:p>
      </dgm:t>
    </dgm:pt>
    <dgm:pt modelId="{D6BDE1FF-00DE-4C89-9D11-A399047B808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Socialising</a:t>
          </a:r>
        </a:p>
      </dgm:t>
    </dgm:pt>
    <dgm:pt modelId="{37243956-C6E0-43E7-A35F-60A69879E06B}" type="parTrans" cxnId="{CF202F69-009A-4DD6-B87A-9C1B4FEF4033}">
      <dgm:prSet custT="1"/>
      <dgm:spPr/>
      <dgm:t>
        <a:bodyPr/>
        <a:lstStyle/>
        <a:p>
          <a:endParaRPr lang="en-AU" sz="500" b="1"/>
        </a:p>
      </dgm:t>
    </dgm:pt>
    <dgm:pt modelId="{29F5E703-AADB-48EC-959F-CDDD43557319}" type="sibTrans" cxnId="{CF202F69-009A-4DD6-B87A-9C1B4FEF4033}">
      <dgm:prSet/>
      <dgm:spPr/>
      <dgm:t>
        <a:bodyPr/>
        <a:lstStyle/>
        <a:p>
          <a:endParaRPr lang="en-AU" sz="1800" b="1"/>
        </a:p>
      </dgm:t>
    </dgm:pt>
    <dgm:pt modelId="{A1999FE0-67DE-45C3-8758-1D1EBF0961F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Belief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Luck</a:t>
          </a:r>
        </a:p>
      </dgm:t>
    </dgm:pt>
    <dgm:pt modelId="{3C837446-9C97-4707-A57E-D1313B6CD9ED}" type="parTrans" cxnId="{CD51B171-0DB3-4B6D-8871-FC40C949CB77}">
      <dgm:prSet custT="1"/>
      <dgm:spPr/>
      <dgm:t>
        <a:bodyPr/>
        <a:lstStyle/>
        <a:p>
          <a:endParaRPr lang="en-AU" sz="500" b="1"/>
        </a:p>
      </dgm:t>
    </dgm:pt>
    <dgm:pt modelId="{52008E91-63E2-40A0-8150-8D18B54444A2}" type="sibTrans" cxnId="{CD51B171-0DB3-4B6D-8871-FC40C949CB77}">
      <dgm:prSet/>
      <dgm:spPr/>
      <dgm:t>
        <a:bodyPr/>
        <a:lstStyle/>
        <a:p>
          <a:endParaRPr lang="en-AU" sz="1800" b="1"/>
        </a:p>
      </dgm:t>
    </dgm:pt>
    <dgm:pt modelId="{77C284B3-B0E3-47FB-A625-82F1F445324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Escapism</a:t>
          </a:r>
        </a:p>
      </dgm:t>
    </dgm:pt>
    <dgm:pt modelId="{FC3C9448-6200-47D0-82B0-E92AFE4AC145}" type="parTrans" cxnId="{0CD4D070-D2E5-453B-BBA6-C4C5C028779F}">
      <dgm:prSet custT="1"/>
      <dgm:spPr/>
      <dgm:t>
        <a:bodyPr/>
        <a:lstStyle/>
        <a:p>
          <a:endParaRPr lang="en-AU" sz="500" b="1"/>
        </a:p>
      </dgm:t>
    </dgm:pt>
    <dgm:pt modelId="{6F9E28E8-F3EE-4A6C-89DE-9CE19EFDB99E}" type="sibTrans" cxnId="{0CD4D070-D2E5-453B-BBA6-C4C5C028779F}">
      <dgm:prSet/>
      <dgm:spPr/>
      <dgm:t>
        <a:bodyPr/>
        <a:lstStyle/>
        <a:p>
          <a:endParaRPr lang="en-AU" sz="1800" b="1"/>
        </a:p>
      </dgm:t>
    </dgm:pt>
    <dgm:pt modelId="{97CFEC84-30F2-4444-BE1A-2065DC28948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smtClean="0">
              <a:ln/>
              <a:effectLst/>
              <a:latin typeface="Arial" panose="020B0604020202020204" pitchFamily="34" charset="0"/>
              <a:cs typeface="Arial" panose="020B0604020202020204" pitchFamily="34" charset="0"/>
            </a:rPr>
            <a:t>Entertainment</a:t>
          </a:r>
        </a:p>
      </dgm:t>
    </dgm:pt>
    <dgm:pt modelId="{C660801A-462C-468E-BF22-59F7A8B31A1A}" type="parTrans" cxnId="{351C7778-5336-4DB1-8EE2-24909D03E0C8}">
      <dgm:prSet custT="1"/>
      <dgm:spPr/>
      <dgm:t>
        <a:bodyPr/>
        <a:lstStyle/>
        <a:p>
          <a:endParaRPr lang="en-AU" sz="500" b="1"/>
        </a:p>
      </dgm:t>
    </dgm:pt>
    <dgm:pt modelId="{7F3052D8-143D-45B0-8DEB-F1685A26463F}" type="sibTrans" cxnId="{351C7778-5336-4DB1-8EE2-24909D03E0C8}">
      <dgm:prSet/>
      <dgm:spPr/>
      <dgm:t>
        <a:bodyPr/>
        <a:lstStyle/>
        <a:p>
          <a:endParaRPr lang="en-AU" sz="1800" b="1"/>
        </a:p>
      </dgm:t>
    </dgm:pt>
    <dgm:pt modelId="{F33841E1-BC2D-4924-AB78-2B8722A8BB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dirty="0" smtClean="0">
              <a:ln/>
              <a:effectLst/>
              <a:latin typeface="Arial" panose="020B0604020202020204" pitchFamily="34" charset="0"/>
              <a:cs typeface="Arial" panose="020B0604020202020204" pitchFamily="34" charset="0"/>
            </a:rPr>
            <a:t>Financial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900" b="1" i="0" u="none" strike="noStrike" cap="none" normalizeH="0" baseline="0" dirty="0" smtClean="0">
              <a:ln/>
              <a:effectLst/>
              <a:latin typeface="Arial" panose="020B0604020202020204" pitchFamily="34" charset="0"/>
              <a:cs typeface="Arial" panose="020B0604020202020204" pitchFamily="34" charset="0"/>
            </a:rPr>
            <a:t>Hardship</a:t>
          </a:r>
        </a:p>
      </dgm:t>
    </dgm:pt>
    <dgm:pt modelId="{EA63A296-660F-4EF4-9C24-6838D3A0AF89}" type="parTrans" cxnId="{D3C501FD-210F-49D1-8AB1-E3BFC82FFE68}">
      <dgm:prSet custT="1"/>
      <dgm:spPr/>
      <dgm:t>
        <a:bodyPr/>
        <a:lstStyle/>
        <a:p>
          <a:endParaRPr lang="en-AU" sz="500" b="1"/>
        </a:p>
      </dgm:t>
    </dgm:pt>
    <dgm:pt modelId="{6F46BFD3-A97E-4514-9A64-CDC46EA59EAC}" type="sibTrans" cxnId="{D3C501FD-210F-49D1-8AB1-E3BFC82FFE68}">
      <dgm:prSet/>
      <dgm:spPr/>
      <dgm:t>
        <a:bodyPr/>
        <a:lstStyle/>
        <a:p>
          <a:endParaRPr lang="en-AU" sz="1800" b="1"/>
        </a:p>
      </dgm:t>
    </dgm:pt>
    <dgm:pt modelId="{A997DDB1-2F45-49BD-8013-F62EC4F0F397}" type="pres">
      <dgm:prSet presAssocID="{0F24973A-34AB-4D34-9E19-3B412995C747}" presName="cycle" presStyleCnt="0">
        <dgm:presLayoutVars>
          <dgm:chMax val="1"/>
          <dgm:dir/>
          <dgm:animLvl val="ctr"/>
          <dgm:resizeHandles val="exact"/>
        </dgm:presLayoutVars>
      </dgm:prSet>
      <dgm:spPr/>
    </dgm:pt>
    <dgm:pt modelId="{9E9CCC58-A63E-4A7E-94E0-2E5AA724538A}" type="pres">
      <dgm:prSet presAssocID="{9F65E608-5C3B-4514-BDFB-2D5E032FA83C}" presName="centerShape" presStyleLbl="node0" presStyleIdx="0" presStyleCnt="1"/>
      <dgm:spPr/>
      <dgm:t>
        <a:bodyPr/>
        <a:lstStyle/>
        <a:p>
          <a:endParaRPr lang="en-AU"/>
        </a:p>
      </dgm:t>
    </dgm:pt>
    <dgm:pt modelId="{F9F8A8CC-14F1-4BE9-8065-69E1B715F7E2}" type="pres">
      <dgm:prSet presAssocID="{3F9E77EF-183B-4D4C-B5DF-C18BA4DD3468}" presName="Name9" presStyleLbl="parChTrans1D2" presStyleIdx="0" presStyleCnt="9"/>
      <dgm:spPr/>
      <dgm:t>
        <a:bodyPr/>
        <a:lstStyle/>
        <a:p>
          <a:endParaRPr lang="en-AU"/>
        </a:p>
      </dgm:t>
    </dgm:pt>
    <dgm:pt modelId="{D91D0AD6-EE0B-4B35-9796-1B9F7977CDD0}" type="pres">
      <dgm:prSet presAssocID="{3F9E77EF-183B-4D4C-B5DF-C18BA4DD3468}" presName="connTx" presStyleLbl="parChTrans1D2" presStyleIdx="0" presStyleCnt="9"/>
      <dgm:spPr/>
      <dgm:t>
        <a:bodyPr/>
        <a:lstStyle/>
        <a:p>
          <a:endParaRPr lang="en-AU"/>
        </a:p>
      </dgm:t>
    </dgm:pt>
    <dgm:pt modelId="{02BC348E-3337-438F-8D16-6073E775A969}" type="pres">
      <dgm:prSet presAssocID="{9B8FE5FE-F716-43C2-9323-1682CF7AE77F}" presName="node" presStyleLbl="node1" presStyleIdx="0" presStyleCnt="9">
        <dgm:presLayoutVars>
          <dgm:bulletEnabled val="1"/>
        </dgm:presLayoutVars>
      </dgm:prSet>
      <dgm:spPr/>
      <dgm:t>
        <a:bodyPr/>
        <a:lstStyle/>
        <a:p>
          <a:endParaRPr lang="en-AU"/>
        </a:p>
      </dgm:t>
    </dgm:pt>
    <dgm:pt modelId="{ACEBE511-D1D7-4FA0-8B6C-E90566015C2B}" type="pres">
      <dgm:prSet presAssocID="{8155AE0B-2C80-4608-B38A-9680CBEDF18D}" presName="Name9" presStyleLbl="parChTrans1D2" presStyleIdx="1" presStyleCnt="9"/>
      <dgm:spPr/>
      <dgm:t>
        <a:bodyPr/>
        <a:lstStyle/>
        <a:p>
          <a:endParaRPr lang="en-AU"/>
        </a:p>
      </dgm:t>
    </dgm:pt>
    <dgm:pt modelId="{C059E6BA-ACB7-4A05-B8B4-D36433577C93}" type="pres">
      <dgm:prSet presAssocID="{8155AE0B-2C80-4608-B38A-9680CBEDF18D}" presName="connTx" presStyleLbl="parChTrans1D2" presStyleIdx="1" presStyleCnt="9"/>
      <dgm:spPr/>
      <dgm:t>
        <a:bodyPr/>
        <a:lstStyle/>
        <a:p>
          <a:endParaRPr lang="en-AU"/>
        </a:p>
      </dgm:t>
    </dgm:pt>
    <dgm:pt modelId="{64BEFB16-CA88-4C07-8837-A8019EB12A8E}" type="pres">
      <dgm:prSet presAssocID="{47E4E3B9-4EC2-4488-B546-AD54CB6FE475}" presName="node" presStyleLbl="node1" presStyleIdx="1" presStyleCnt="9">
        <dgm:presLayoutVars>
          <dgm:bulletEnabled val="1"/>
        </dgm:presLayoutVars>
      </dgm:prSet>
      <dgm:spPr/>
      <dgm:t>
        <a:bodyPr/>
        <a:lstStyle/>
        <a:p>
          <a:endParaRPr lang="en-AU"/>
        </a:p>
      </dgm:t>
    </dgm:pt>
    <dgm:pt modelId="{97C65444-2EC7-4740-BCE3-B3098B50FEF5}" type="pres">
      <dgm:prSet presAssocID="{F324331F-5602-49EB-9A9E-F91AFF16B86C}" presName="Name9" presStyleLbl="parChTrans1D2" presStyleIdx="2" presStyleCnt="9"/>
      <dgm:spPr/>
      <dgm:t>
        <a:bodyPr/>
        <a:lstStyle/>
        <a:p>
          <a:endParaRPr lang="en-AU"/>
        </a:p>
      </dgm:t>
    </dgm:pt>
    <dgm:pt modelId="{D7A479A7-0CC4-46F8-847F-A0EC352F94BE}" type="pres">
      <dgm:prSet presAssocID="{F324331F-5602-49EB-9A9E-F91AFF16B86C}" presName="connTx" presStyleLbl="parChTrans1D2" presStyleIdx="2" presStyleCnt="9"/>
      <dgm:spPr/>
      <dgm:t>
        <a:bodyPr/>
        <a:lstStyle/>
        <a:p>
          <a:endParaRPr lang="en-AU"/>
        </a:p>
      </dgm:t>
    </dgm:pt>
    <dgm:pt modelId="{75CAF7C9-14FF-4DAC-BD05-92E1455200CB}" type="pres">
      <dgm:prSet presAssocID="{FEA4651F-3B41-4B14-B9DD-53A5AEF8CA97}" presName="node" presStyleLbl="node1" presStyleIdx="2" presStyleCnt="9">
        <dgm:presLayoutVars>
          <dgm:bulletEnabled val="1"/>
        </dgm:presLayoutVars>
      </dgm:prSet>
      <dgm:spPr/>
      <dgm:t>
        <a:bodyPr/>
        <a:lstStyle/>
        <a:p>
          <a:endParaRPr lang="en-AU"/>
        </a:p>
      </dgm:t>
    </dgm:pt>
    <dgm:pt modelId="{A3D9340F-194A-4244-A548-C294AD0B888A}" type="pres">
      <dgm:prSet presAssocID="{9A2DC63B-C933-4C1F-B323-33059034AD45}" presName="Name9" presStyleLbl="parChTrans1D2" presStyleIdx="3" presStyleCnt="9"/>
      <dgm:spPr/>
      <dgm:t>
        <a:bodyPr/>
        <a:lstStyle/>
        <a:p>
          <a:endParaRPr lang="en-AU"/>
        </a:p>
      </dgm:t>
    </dgm:pt>
    <dgm:pt modelId="{322F89C7-7D85-43BF-B4D1-6BA94779500B}" type="pres">
      <dgm:prSet presAssocID="{9A2DC63B-C933-4C1F-B323-33059034AD45}" presName="connTx" presStyleLbl="parChTrans1D2" presStyleIdx="3" presStyleCnt="9"/>
      <dgm:spPr/>
      <dgm:t>
        <a:bodyPr/>
        <a:lstStyle/>
        <a:p>
          <a:endParaRPr lang="en-AU"/>
        </a:p>
      </dgm:t>
    </dgm:pt>
    <dgm:pt modelId="{22AA0F75-CD66-4C97-8F06-CF41192FB866}" type="pres">
      <dgm:prSet presAssocID="{521B05BA-AABF-4866-9C0F-B841AF117E46}" presName="node" presStyleLbl="node1" presStyleIdx="3" presStyleCnt="9">
        <dgm:presLayoutVars>
          <dgm:bulletEnabled val="1"/>
        </dgm:presLayoutVars>
      </dgm:prSet>
      <dgm:spPr/>
      <dgm:t>
        <a:bodyPr/>
        <a:lstStyle/>
        <a:p>
          <a:endParaRPr lang="en-AU"/>
        </a:p>
      </dgm:t>
    </dgm:pt>
    <dgm:pt modelId="{EE90F3B2-D219-4498-A290-3F68EBC52AE6}" type="pres">
      <dgm:prSet presAssocID="{37243956-C6E0-43E7-A35F-60A69879E06B}" presName="Name9" presStyleLbl="parChTrans1D2" presStyleIdx="4" presStyleCnt="9"/>
      <dgm:spPr/>
      <dgm:t>
        <a:bodyPr/>
        <a:lstStyle/>
        <a:p>
          <a:endParaRPr lang="en-AU"/>
        </a:p>
      </dgm:t>
    </dgm:pt>
    <dgm:pt modelId="{36B96278-56DC-42BD-B4D9-5EC60A090988}" type="pres">
      <dgm:prSet presAssocID="{37243956-C6E0-43E7-A35F-60A69879E06B}" presName="connTx" presStyleLbl="parChTrans1D2" presStyleIdx="4" presStyleCnt="9"/>
      <dgm:spPr/>
      <dgm:t>
        <a:bodyPr/>
        <a:lstStyle/>
        <a:p>
          <a:endParaRPr lang="en-AU"/>
        </a:p>
      </dgm:t>
    </dgm:pt>
    <dgm:pt modelId="{4A4CA6D8-3B07-4DE5-9A9B-1AF9D2998061}" type="pres">
      <dgm:prSet presAssocID="{D6BDE1FF-00DE-4C89-9D11-A399047B8087}" presName="node" presStyleLbl="node1" presStyleIdx="4" presStyleCnt="9">
        <dgm:presLayoutVars>
          <dgm:bulletEnabled val="1"/>
        </dgm:presLayoutVars>
      </dgm:prSet>
      <dgm:spPr/>
      <dgm:t>
        <a:bodyPr/>
        <a:lstStyle/>
        <a:p>
          <a:endParaRPr lang="en-AU"/>
        </a:p>
      </dgm:t>
    </dgm:pt>
    <dgm:pt modelId="{891EE44A-ED71-4AA2-AB8C-F52DF6A279BF}" type="pres">
      <dgm:prSet presAssocID="{3C837446-9C97-4707-A57E-D1313B6CD9ED}" presName="Name9" presStyleLbl="parChTrans1D2" presStyleIdx="5" presStyleCnt="9"/>
      <dgm:spPr/>
      <dgm:t>
        <a:bodyPr/>
        <a:lstStyle/>
        <a:p>
          <a:endParaRPr lang="en-AU"/>
        </a:p>
      </dgm:t>
    </dgm:pt>
    <dgm:pt modelId="{2AAF7CA1-6A7F-4207-BBDD-0DE7A146EB57}" type="pres">
      <dgm:prSet presAssocID="{3C837446-9C97-4707-A57E-D1313B6CD9ED}" presName="connTx" presStyleLbl="parChTrans1D2" presStyleIdx="5" presStyleCnt="9"/>
      <dgm:spPr/>
      <dgm:t>
        <a:bodyPr/>
        <a:lstStyle/>
        <a:p>
          <a:endParaRPr lang="en-AU"/>
        </a:p>
      </dgm:t>
    </dgm:pt>
    <dgm:pt modelId="{3D8C3576-DEC9-47A2-9CE6-C98B21CAB171}" type="pres">
      <dgm:prSet presAssocID="{A1999FE0-67DE-45C3-8758-1D1EBF0961FE}" presName="node" presStyleLbl="node1" presStyleIdx="5" presStyleCnt="9">
        <dgm:presLayoutVars>
          <dgm:bulletEnabled val="1"/>
        </dgm:presLayoutVars>
      </dgm:prSet>
      <dgm:spPr/>
      <dgm:t>
        <a:bodyPr/>
        <a:lstStyle/>
        <a:p>
          <a:endParaRPr lang="en-AU"/>
        </a:p>
      </dgm:t>
    </dgm:pt>
    <dgm:pt modelId="{F546C9DF-1500-4BA4-BCBC-352FCB51083C}" type="pres">
      <dgm:prSet presAssocID="{FC3C9448-6200-47D0-82B0-E92AFE4AC145}" presName="Name9" presStyleLbl="parChTrans1D2" presStyleIdx="6" presStyleCnt="9"/>
      <dgm:spPr/>
      <dgm:t>
        <a:bodyPr/>
        <a:lstStyle/>
        <a:p>
          <a:endParaRPr lang="en-AU"/>
        </a:p>
      </dgm:t>
    </dgm:pt>
    <dgm:pt modelId="{9CEC18C0-2803-496C-B43C-B6AA9A3F8679}" type="pres">
      <dgm:prSet presAssocID="{FC3C9448-6200-47D0-82B0-E92AFE4AC145}" presName="connTx" presStyleLbl="parChTrans1D2" presStyleIdx="6" presStyleCnt="9"/>
      <dgm:spPr/>
      <dgm:t>
        <a:bodyPr/>
        <a:lstStyle/>
        <a:p>
          <a:endParaRPr lang="en-AU"/>
        </a:p>
      </dgm:t>
    </dgm:pt>
    <dgm:pt modelId="{1523601A-F831-4C0B-800A-68917FAF7FD2}" type="pres">
      <dgm:prSet presAssocID="{77C284B3-B0E3-47FB-A625-82F1F4453244}" presName="node" presStyleLbl="node1" presStyleIdx="6" presStyleCnt="9">
        <dgm:presLayoutVars>
          <dgm:bulletEnabled val="1"/>
        </dgm:presLayoutVars>
      </dgm:prSet>
      <dgm:spPr/>
      <dgm:t>
        <a:bodyPr/>
        <a:lstStyle/>
        <a:p>
          <a:endParaRPr lang="en-AU"/>
        </a:p>
      </dgm:t>
    </dgm:pt>
    <dgm:pt modelId="{19A33658-745B-4B1B-BF51-7CF92955E0B4}" type="pres">
      <dgm:prSet presAssocID="{C660801A-462C-468E-BF22-59F7A8B31A1A}" presName="Name9" presStyleLbl="parChTrans1D2" presStyleIdx="7" presStyleCnt="9"/>
      <dgm:spPr/>
      <dgm:t>
        <a:bodyPr/>
        <a:lstStyle/>
        <a:p>
          <a:endParaRPr lang="en-AU"/>
        </a:p>
      </dgm:t>
    </dgm:pt>
    <dgm:pt modelId="{FEB07FDF-5013-4CDC-87BC-87BF110796B4}" type="pres">
      <dgm:prSet presAssocID="{C660801A-462C-468E-BF22-59F7A8B31A1A}" presName="connTx" presStyleLbl="parChTrans1D2" presStyleIdx="7" presStyleCnt="9"/>
      <dgm:spPr/>
      <dgm:t>
        <a:bodyPr/>
        <a:lstStyle/>
        <a:p>
          <a:endParaRPr lang="en-AU"/>
        </a:p>
      </dgm:t>
    </dgm:pt>
    <dgm:pt modelId="{A332CED6-CAC7-40D1-A9A3-8F7ABECF587E}" type="pres">
      <dgm:prSet presAssocID="{97CFEC84-30F2-4444-BE1A-2065DC289489}" presName="node" presStyleLbl="node1" presStyleIdx="7" presStyleCnt="9">
        <dgm:presLayoutVars>
          <dgm:bulletEnabled val="1"/>
        </dgm:presLayoutVars>
      </dgm:prSet>
      <dgm:spPr/>
      <dgm:t>
        <a:bodyPr/>
        <a:lstStyle/>
        <a:p>
          <a:endParaRPr lang="en-AU"/>
        </a:p>
      </dgm:t>
    </dgm:pt>
    <dgm:pt modelId="{08649E72-2C02-493A-A2E0-E64774DB7224}" type="pres">
      <dgm:prSet presAssocID="{EA63A296-660F-4EF4-9C24-6838D3A0AF89}" presName="Name9" presStyleLbl="parChTrans1D2" presStyleIdx="8" presStyleCnt="9"/>
      <dgm:spPr/>
      <dgm:t>
        <a:bodyPr/>
        <a:lstStyle/>
        <a:p>
          <a:endParaRPr lang="en-AU"/>
        </a:p>
      </dgm:t>
    </dgm:pt>
    <dgm:pt modelId="{6B0B52C2-62ED-470D-AADF-1DD1A2EB4F1B}" type="pres">
      <dgm:prSet presAssocID="{EA63A296-660F-4EF4-9C24-6838D3A0AF89}" presName="connTx" presStyleLbl="parChTrans1D2" presStyleIdx="8" presStyleCnt="9"/>
      <dgm:spPr/>
      <dgm:t>
        <a:bodyPr/>
        <a:lstStyle/>
        <a:p>
          <a:endParaRPr lang="en-AU"/>
        </a:p>
      </dgm:t>
    </dgm:pt>
    <dgm:pt modelId="{F9BC5E54-46D0-40AD-9E73-1EE2DDFA6B8C}" type="pres">
      <dgm:prSet presAssocID="{F33841E1-BC2D-4924-AB78-2B8722A8BB6D}" presName="node" presStyleLbl="node1" presStyleIdx="8" presStyleCnt="9">
        <dgm:presLayoutVars>
          <dgm:bulletEnabled val="1"/>
        </dgm:presLayoutVars>
      </dgm:prSet>
      <dgm:spPr/>
      <dgm:t>
        <a:bodyPr/>
        <a:lstStyle/>
        <a:p>
          <a:endParaRPr lang="en-AU"/>
        </a:p>
      </dgm:t>
    </dgm:pt>
  </dgm:ptLst>
  <dgm:cxnLst>
    <dgm:cxn modelId="{ACC78B00-2644-4526-9918-78BC1AB2899D}" type="presOf" srcId="{9A2DC63B-C933-4C1F-B323-33059034AD45}" destId="{322F89C7-7D85-43BF-B4D1-6BA94779500B}" srcOrd="1" destOrd="0" presId="urn:microsoft.com/office/officeart/2005/8/layout/radial1"/>
    <dgm:cxn modelId="{F2A5ABE9-042A-42FD-B571-292DD6132AFC}" type="presOf" srcId="{3F9E77EF-183B-4D4C-B5DF-C18BA4DD3468}" destId="{D91D0AD6-EE0B-4B35-9796-1B9F7977CDD0}" srcOrd="1" destOrd="0" presId="urn:microsoft.com/office/officeart/2005/8/layout/radial1"/>
    <dgm:cxn modelId="{70EBFA49-6734-4A74-82F1-05F813A3678D}" type="presOf" srcId="{EA63A296-660F-4EF4-9C24-6838D3A0AF89}" destId="{6B0B52C2-62ED-470D-AADF-1DD1A2EB4F1B}" srcOrd="1" destOrd="0" presId="urn:microsoft.com/office/officeart/2005/8/layout/radial1"/>
    <dgm:cxn modelId="{CF202F69-009A-4DD6-B87A-9C1B4FEF4033}" srcId="{9F65E608-5C3B-4514-BDFB-2D5E032FA83C}" destId="{D6BDE1FF-00DE-4C89-9D11-A399047B8087}" srcOrd="4" destOrd="0" parTransId="{37243956-C6E0-43E7-A35F-60A69879E06B}" sibTransId="{29F5E703-AADB-48EC-959F-CDDD43557319}"/>
    <dgm:cxn modelId="{C23AF640-92AF-4316-9276-67C08737E401}" type="presOf" srcId="{A1999FE0-67DE-45C3-8758-1D1EBF0961FE}" destId="{3D8C3576-DEC9-47A2-9CE6-C98B21CAB171}" srcOrd="0" destOrd="0" presId="urn:microsoft.com/office/officeart/2005/8/layout/radial1"/>
    <dgm:cxn modelId="{D0D57A17-A917-4C61-A002-3EEB95CC266B}" type="presOf" srcId="{3C837446-9C97-4707-A57E-D1313B6CD9ED}" destId="{891EE44A-ED71-4AA2-AB8C-F52DF6A279BF}" srcOrd="0" destOrd="0" presId="urn:microsoft.com/office/officeart/2005/8/layout/radial1"/>
    <dgm:cxn modelId="{19E32C8D-26B2-412D-8FC0-6626CBF09B14}" type="presOf" srcId="{77C284B3-B0E3-47FB-A625-82F1F4453244}" destId="{1523601A-F831-4C0B-800A-68917FAF7FD2}" srcOrd="0" destOrd="0" presId="urn:microsoft.com/office/officeart/2005/8/layout/radial1"/>
    <dgm:cxn modelId="{CCC872FC-8BC9-4285-ACB3-305EF14461C2}" type="presOf" srcId="{F33841E1-BC2D-4924-AB78-2B8722A8BB6D}" destId="{F9BC5E54-46D0-40AD-9E73-1EE2DDFA6B8C}" srcOrd="0" destOrd="0" presId="urn:microsoft.com/office/officeart/2005/8/layout/radial1"/>
    <dgm:cxn modelId="{CD51B171-0DB3-4B6D-8871-FC40C949CB77}" srcId="{9F65E608-5C3B-4514-BDFB-2D5E032FA83C}" destId="{A1999FE0-67DE-45C3-8758-1D1EBF0961FE}" srcOrd="5" destOrd="0" parTransId="{3C837446-9C97-4707-A57E-D1313B6CD9ED}" sibTransId="{52008E91-63E2-40A0-8150-8D18B54444A2}"/>
    <dgm:cxn modelId="{351C7778-5336-4DB1-8EE2-24909D03E0C8}" srcId="{9F65E608-5C3B-4514-BDFB-2D5E032FA83C}" destId="{97CFEC84-30F2-4444-BE1A-2065DC289489}" srcOrd="7" destOrd="0" parTransId="{C660801A-462C-468E-BF22-59F7A8B31A1A}" sibTransId="{7F3052D8-143D-45B0-8DEB-F1685A26463F}"/>
    <dgm:cxn modelId="{347A0898-39CB-45DD-A5C3-90E17ADBCCD7}" type="presOf" srcId="{D6BDE1FF-00DE-4C89-9D11-A399047B8087}" destId="{4A4CA6D8-3B07-4DE5-9A9B-1AF9D2998061}" srcOrd="0" destOrd="0" presId="urn:microsoft.com/office/officeart/2005/8/layout/radial1"/>
    <dgm:cxn modelId="{D3C501FD-210F-49D1-8AB1-E3BFC82FFE68}" srcId="{9F65E608-5C3B-4514-BDFB-2D5E032FA83C}" destId="{F33841E1-BC2D-4924-AB78-2B8722A8BB6D}" srcOrd="8" destOrd="0" parTransId="{EA63A296-660F-4EF4-9C24-6838D3A0AF89}" sibTransId="{6F46BFD3-A97E-4514-9A64-CDC46EA59EAC}"/>
    <dgm:cxn modelId="{7DD3800C-41F1-467E-9921-E0DB8861612D}" type="presOf" srcId="{9F65E608-5C3B-4514-BDFB-2D5E032FA83C}" destId="{9E9CCC58-A63E-4A7E-94E0-2E5AA724538A}" srcOrd="0" destOrd="0" presId="urn:microsoft.com/office/officeart/2005/8/layout/radial1"/>
    <dgm:cxn modelId="{36A295CA-8A46-4F0F-8FB6-790E3544AEDA}" type="presOf" srcId="{8155AE0B-2C80-4608-B38A-9680CBEDF18D}" destId="{C059E6BA-ACB7-4A05-B8B4-D36433577C93}" srcOrd="1" destOrd="0" presId="urn:microsoft.com/office/officeart/2005/8/layout/radial1"/>
    <dgm:cxn modelId="{F6E1BF59-CB12-4457-9E79-43933361EAB2}" type="presOf" srcId="{EA63A296-660F-4EF4-9C24-6838D3A0AF89}" destId="{08649E72-2C02-493A-A2E0-E64774DB7224}" srcOrd="0" destOrd="0" presId="urn:microsoft.com/office/officeart/2005/8/layout/radial1"/>
    <dgm:cxn modelId="{6F57A832-EF8B-499E-9053-25EF69E4E09B}" srcId="{9F65E608-5C3B-4514-BDFB-2D5E032FA83C}" destId="{521B05BA-AABF-4866-9C0F-B841AF117E46}" srcOrd="3" destOrd="0" parTransId="{9A2DC63B-C933-4C1F-B323-33059034AD45}" sibTransId="{54BE9E2A-C76B-481B-A106-B3A9CB668CB6}"/>
    <dgm:cxn modelId="{70DA4B61-29B8-4238-8CED-943EB95BE329}" type="presOf" srcId="{47E4E3B9-4EC2-4488-B546-AD54CB6FE475}" destId="{64BEFB16-CA88-4C07-8837-A8019EB12A8E}" srcOrd="0" destOrd="0" presId="urn:microsoft.com/office/officeart/2005/8/layout/radial1"/>
    <dgm:cxn modelId="{83D6B9D0-376B-4139-A4C8-43BF2D6E880C}" type="presOf" srcId="{9A2DC63B-C933-4C1F-B323-33059034AD45}" destId="{A3D9340F-194A-4244-A548-C294AD0B888A}" srcOrd="0" destOrd="0" presId="urn:microsoft.com/office/officeart/2005/8/layout/radial1"/>
    <dgm:cxn modelId="{A8D2C0D1-530D-49F1-917C-55F0DF6AF428}" type="presOf" srcId="{8155AE0B-2C80-4608-B38A-9680CBEDF18D}" destId="{ACEBE511-D1D7-4FA0-8B6C-E90566015C2B}" srcOrd="0" destOrd="0" presId="urn:microsoft.com/office/officeart/2005/8/layout/radial1"/>
    <dgm:cxn modelId="{7B448831-99EC-4CA5-8541-94FE6DF66E56}" type="presOf" srcId="{3C837446-9C97-4707-A57E-D1313B6CD9ED}" destId="{2AAF7CA1-6A7F-4207-BBDD-0DE7A146EB57}" srcOrd="1" destOrd="0" presId="urn:microsoft.com/office/officeart/2005/8/layout/radial1"/>
    <dgm:cxn modelId="{8074C943-02E4-47E2-9843-B472396AA1CF}" type="presOf" srcId="{37243956-C6E0-43E7-A35F-60A69879E06B}" destId="{EE90F3B2-D219-4498-A290-3F68EBC52AE6}" srcOrd="0" destOrd="0" presId="urn:microsoft.com/office/officeart/2005/8/layout/radial1"/>
    <dgm:cxn modelId="{F4B346B9-26CF-4C21-A1BA-1443D36C4A15}" type="presOf" srcId="{521B05BA-AABF-4866-9C0F-B841AF117E46}" destId="{22AA0F75-CD66-4C97-8F06-CF41192FB866}" srcOrd="0" destOrd="0" presId="urn:microsoft.com/office/officeart/2005/8/layout/radial1"/>
    <dgm:cxn modelId="{F8A19EF6-B90E-4711-ACCE-2B1E2556B560}" type="presOf" srcId="{F324331F-5602-49EB-9A9E-F91AFF16B86C}" destId="{97C65444-2EC7-4740-BCE3-B3098B50FEF5}" srcOrd="0" destOrd="0" presId="urn:microsoft.com/office/officeart/2005/8/layout/radial1"/>
    <dgm:cxn modelId="{D4857E8C-AF85-44C4-AB85-75322115A68A}" type="presOf" srcId="{C660801A-462C-468E-BF22-59F7A8B31A1A}" destId="{19A33658-745B-4B1B-BF51-7CF92955E0B4}" srcOrd="0" destOrd="0" presId="urn:microsoft.com/office/officeart/2005/8/layout/radial1"/>
    <dgm:cxn modelId="{5E988208-5813-4B43-9F00-83468904EF16}" type="presOf" srcId="{FC3C9448-6200-47D0-82B0-E92AFE4AC145}" destId="{F546C9DF-1500-4BA4-BCBC-352FCB51083C}" srcOrd="0" destOrd="0" presId="urn:microsoft.com/office/officeart/2005/8/layout/radial1"/>
    <dgm:cxn modelId="{C70FACD8-181D-44D7-86D7-465FDBEC7342}" srcId="{9F65E608-5C3B-4514-BDFB-2D5E032FA83C}" destId="{9B8FE5FE-F716-43C2-9323-1682CF7AE77F}" srcOrd="0" destOrd="0" parTransId="{3F9E77EF-183B-4D4C-B5DF-C18BA4DD3468}" sibTransId="{B65641A2-3ADC-439B-91E9-2155C7834E35}"/>
    <dgm:cxn modelId="{0CD4D070-D2E5-453B-BBA6-C4C5C028779F}" srcId="{9F65E608-5C3B-4514-BDFB-2D5E032FA83C}" destId="{77C284B3-B0E3-47FB-A625-82F1F4453244}" srcOrd="6" destOrd="0" parTransId="{FC3C9448-6200-47D0-82B0-E92AFE4AC145}" sibTransId="{6F9E28E8-F3EE-4A6C-89DE-9CE19EFDB99E}"/>
    <dgm:cxn modelId="{C303D95C-AF4C-4EA3-B49C-13235AB58724}" type="presOf" srcId="{0F24973A-34AB-4D34-9E19-3B412995C747}" destId="{A997DDB1-2F45-49BD-8013-F62EC4F0F397}" srcOrd="0" destOrd="0" presId="urn:microsoft.com/office/officeart/2005/8/layout/radial1"/>
    <dgm:cxn modelId="{D43F0136-AFFA-4F38-9AFD-23549FFCAD55}" srcId="{9F65E608-5C3B-4514-BDFB-2D5E032FA83C}" destId="{FEA4651F-3B41-4B14-B9DD-53A5AEF8CA97}" srcOrd="2" destOrd="0" parTransId="{F324331F-5602-49EB-9A9E-F91AFF16B86C}" sibTransId="{FEF4DFF9-AA34-425E-A84E-242987505020}"/>
    <dgm:cxn modelId="{4BAF27A6-A404-4A75-A7DC-941DC560D1CE}" srcId="{0F24973A-34AB-4D34-9E19-3B412995C747}" destId="{9F65E608-5C3B-4514-BDFB-2D5E032FA83C}" srcOrd="0" destOrd="0" parTransId="{042F3E0D-4577-4467-883D-B42D6B7E21B3}" sibTransId="{D307B24B-ED0F-469E-9710-081F5D8B589B}"/>
    <dgm:cxn modelId="{52461AC3-B963-43D1-B146-BE8B52763A3C}" type="presOf" srcId="{3F9E77EF-183B-4D4C-B5DF-C18BA4DD3468}" destId="{F9F8A8CC-14F1-4BE9-8065-69E1B715F7E2}" srcOrd="0" destOrd="0" presId="urn:microsoft.com/office/officeart/2005/8/layout/radial1"/>
    <dgm:cxn modelId="{559827B5-AB09-4F8C-9D08-23726A93FA23}" srcId="{9F65E608-5C3B-4514-BDFB-2D5E032FA83C}" destId="{47E4E3B9-4EC2-4488-B546-AD54CB6FE475}" srcOrd="1" destOrd="0" parTransId="{8155AE0B-2C80-4608-B38A-9680CBEDF18D}" sibTransId="{A20D711A-D1BD-48A5-8E27-0DD7BA3A361F}"/>
    <dgm:cxn modelId="{5277DB21-5FEA-41CB-B453-481F6D0BCE21}" type="presOf" srcId="{C660801A-462C-468E-BF22-59F7A8B31A1A}" destId="{FEB07FDF-5013-4CDC-87BC-87BF110796B4}" srcOrd="1" destOrd="0" presId="urn:microsoft.com/office/officeart/2005/8/layout/radial1"/>
    <dgm:cxn modelId="{DA94BDDE-D424-48D9-9572-9B74FD48F939}" type="presOf" srcId="{FC3C9448-6200-47D0-82B0-E92AFE4AC145}" destId="{9CEC18C0-2803-496C-B43C-B6AA9A3F8679}" srcOrd="1" destOrd="0" presId="urn:microsoft.com/office/officeart/2005/8/layout/radial1"/>
    <dgm:cxn modelId="{86EC7C95-5879-4A76-8406-D256A7F5EBE8}" type="presOf" srcId="{F324331F-5602-49EB-9A9E-F91AFF16B86C}" destId="{D7A479A7-0CC4-46F8-847F-A0EC352F94BE}" srcOrd="1" destOrd="0" presId="urn:microsoft.com/office/officeart/2005/8/layout/radial1"/>
    <dgm:cxn modelId="{671DC21D-A935-4B16-9236-925E3DA2B227}" type="presOf" srcId="{37243956-C6E0-43E7-A35F-60A69879E06B}" destId="{36B96278-56DC-42BD-B4D9-5EC60A090988}" srcOrd="1" destOrd="0" presId="urn:microsoft.com/office/officeart/2005/8/layout/radial1"/>
    <dgm:cxn modelId="{00F2BCA1-E17E-4832-A195-FC4CD4892E2F}" type="presOf" srcId="{97CFEC84-30F2-4444-BE1A-2065DC289489}" destId="{A332CED6-CAC7-40D1-A9A3-8F7ABECF587E}" srcOrd="0" destOrd="0" presId="urn:microsoft.com/office/officeart/2005/8/layout/radial1"/>
    <dgm:cxn modelId="{E5965E69-AE5A-4743-AF54-9FC543E56459}" type="presOf" srcId="{FEA4651F-3B41-4B14-B9DD-53A5AEF8CA97}" destId="{75CAF7C9-14FF-4DAC-BD05-92E1455200CB}" srcOrd="0" destOrd="0" presId="urn:microsoft.com/office/officeart/2005/8/layout/radial1"/>
    <dgm:cxn modelId="{E55B1CAA-032D-42ED-A085-D7B572660D35}" type="presOf" srcId="{9B8FE5FE-F716-43C2-9323-1682CF7AE77F}" destId="{02BC348E-3337-438F-8D16-6073E775A969}" srcOrd="0" destOrd="0" presId="urn:microsoft.com/office/officeart/2005/8/layout/radial1"/>
    <dgm:cxn modelId="{1FDF4933-75E5-4FFC-811A-D6DE7542815D}" type="presParOf" srcId="{A997DDB1-2F45-49BD-8013-F62EC4F0F397}" destId="{9E9CCC58-A63E-4A7E-94E0-2E5AA724538A}" srcOrd="0" destOrd="0" presId="urn:microsoft.com/office/officeart/2005/8/layout/radial1"/>
    <dgm:cxn modelId="{83581412-97B8-434B-8BF3-E217DE843EE0}" type="presParOf" srcId="{A997DDB1-2F45-49BD-8013-F62EC4F0F397}" destId="{F9F8A8CC-14F1-4BE9-8065-69E1B715F7E2}" srcOrd="1" destOrd="0" presId="urn:microsoft.com/office/officeart/2005/8/layout/radial1"/>
    <dgm:cxn modelId="{D6A0952F-1461-4FE9-B72D-60DA28F4333B}" type="presParOf" srcId="{F9F8A8CC-14F1-4BE9-8065-69E1B715F7E2}" destId="{D91D0AD6-EE0B-4B35-9796-1B9F7977CDD0}" srcOrd="0" destOrd="0" presId="urn:microsoft.com/office/officeart/2005/8/layout/radial1"/>
    <dgm:cxn modelId="{90418599-8299-49B0-A4FD-4B4579AE5BF0}" type="presParOf" srcId="{A997DDB1-2F45-49BD-8013-F62EC4F0F397}" destId="{02BC348E-3337-438F-8D16-6073E775A969}" srcOrd="2" destOrd="0" presId="urn:microsoft.com/office/officeart/2005/8/layout/radial1"/>
    <dgm:cxn modelId="{2BEA5E21-DC6D-41F9-BA6E-0A305F1ADBE7}" type="presParOf" srcId="{A997DDB1-2F45-49BD-8013-F62EC4F0F397}" destId="{ACEBE511-D1D7-4FA0-8B6C-E90566015C2B}" srcOrd="3" destOrd="0" presId="urn:microsoft.com/office/officeart/2005/8/layout/radial1"/>
    <dgm:cxn modelId="{B5F64E41-70B3-4AC5-9300-98A93D30C49B}" type="presParOf" srcId="{ACEBE511-D1D7-4FA0-8B6C-E90566015C2B}" destId="{C059E6BA-ACB7-4A05-B8B4-D36433577C93}" srcOrd="0" destOrd="0" presId="urn:microsoft.com/office/officeart/2005/8/layout/radial1"/>
    <dgm:cxn modelId="{0C3C4022-5F4E-4A7F-BA2E-ECC2E9876FC8}" type="presParOf" srcId="{A997DDB1-2F45-49BD-8013-F62EC4F0F397}" destId="{64BEFB16-CA88-4C07-8837-A8019EB12A8E}" srcOrd="4" destOrd="0" presId="urn:microsoft.com/office/officeart/2005/8/layout/radial1"/>
    <dgm:cxn modelId="{DC815538-914F-4D49-8D51-2A2D444C7C1D}" type="presParOf" srcId="{A997DDB1-2F45-49BD-8013-F62EC4F0F397}" destId="{97C65444-2EC7-4740-BCE3-B3098B50FEF5}" srcOrd="5" destOrd="0" presId="urn:microsoft.com/office/officeart/2005/8/layout/radial1"/>
    <dgm:cxn modelId="{A2AA3EB5-1E90-4D57-B62C-2360E3BF3E6A}" type="presParOf" srcId="{97C65444-2EC7-4740-BCE3-B3098B50FEF5}" destId="{D7A479A7-0CC4-46F8-847F-A0EC352F94BE}" srcOrd="0" destOrd="0" presId="urn:microsoft.com/office/officeart/2005/8/layout/radial1"/>
    <dgm:cxn modelId="{80A70E54-3D90-4F48-B019-C4CA2193100E}" type="presParOf" srcId="{A997DDB1-2F45-49BD-8013-F62EC4F0F397}" destId="{75CAF7C9-14FF-4DAC-BD05-92E1455200CB}" srcOrd="6" destOrd="0" presId="urn:microsoft.com/office/officeart/2005/8/layout/radial1"/>
    <dgm:cxn modelId="{6C62792E-5EAC-4303-A0E2-0577EADFC3C4}" type="presParOf" srcId="{A997DDB1-2F45-49BD-8013-F62EC4F0F397}" destId="{A3D9340F-194A-4244-A548-C294AD0B888A}" srcOrd="7" destOrd="0" presId="urn:microsoft.com/office/officeart/2005/8/layout/radial1"/>
    <dgm:cxn modelId="{30D5E05F-55FB-46C4-96D1-EC71D82E6CE3}" type="presParOf" srcId="{A3D9340F-194A-4244-A548-C294AD0B888A}" destId="{322F89C7-7D85-43BF-B4D1-6BA94779500B}" srcOrd="0" destOrd="0" presId="urn:microsoft.com/office/officeart/2005/8/layout/radial1"/>
    <dgm:cxn modelId="{8809A2BA-36D5-431B-9386-C2283D86F39B}" type="presParOf" srcId="{A997DDB1-2F45-49BD-8013-F62EC4F0F397}" destId="{22AA0F75-CD66-4C97-8F06-CF41192FB866}" srcOrd="8" destOrd="0" presId="urn:microsoft.com/office/officeart/2005/8/layout/radial1"/>
    <dgm:cxn modelId="{671BC52D-9856-4823-8BCF-C084DAF6AFCC}" type="presParOf" srcId="{A997DDB1-2F45-49BD-8013-F62EC4F0F397}" destId="{EE90F3B2-D219-4498-A290-3F68EBC52AE6}" srcOrd="9" destOrd="0" presId="urn:microsoft.com/office/officeart/2005/8/layout/radial1"/>
    <dgm:cxn modelId="{7C92E4FF-1702-4877-9207-64AF632E61A3}" type="presParOf" srcId="{EE90F3B2-D219-4498-A290-3F68EBC52AE6}" destId="{36B96278-56DC-42BD-B4D9-5EC60A090988}" srcOrd="0" destOrd="0" presId="urn:microsoft.com/office/officeart/2005/8/layout/radial1"/>
    <dgm:cxn modelId="{A0642096-8AB0-45F8-A2AD-FCEB851F57A8}" type="presParOf" srcId="{A997DDB1-2F45-49BD-8013-F62EC4F0F397}" destId="{4A4CA6D8-3B07-4DE5-9A9B-1AF9D2998061}" srcOrd="10" destOrd="0" presId="urn:microsoft.com/office/officeart/2005/8/layout/radial1"/>
    <dgm:cxn modelId="{E2763B97-C4C5-483E-9546-F8A34E0EEF0B}" type="presParOf" srcId="{A997DDB1-2F45-49BD-8013-F62EC4F0F397}" destId="{891EE44A-ED71-4AA2-AB8C-F52DF6A279BF}" srcOrd="11" destOrd="0" presId="urn:microsoft.com/office/officeart/2005/8/layout/radial1"/>
    <dgm:cxn modelId="{A8C7213E-1948-4054-84F2-9378B5031678}" type="presParOf" srcId="{891EE44A-ED71-4AA2-AB8C-F52DF6A279BF}" destId="{2AAF7CA1-6A7F-4207-BBDD-0DE7A146EB57}" srcOrd="0" destOrd="0" presId="urn:microsoft.com/office/officeart/2005/8/layout/radial1"/>
    <dgm:cxn modelId="{0E8F0849-C8D7-4099-AC40-B6647361180D}" type="presParOf" srcId="{A997DDB1-2F45-49BD-8013-F62EC4F0F397}" destId="{3D8C3576-DEC9-47A2-9CE6-C98B21CAB171}" srcOrd="12" destOrd="0" presId="urn:microsoft.com/office/officeart/2005/8/layout/radial1"/>
    <dgm:cxn modelId="{8811910D-35E0-419B-90A1-C07D0992F825}" type="presParOf" srcId="{A997DDB1-2F45-49BD-8013-F62EC4F0F397}" destId="{F546C9DF-1500-4BA4-BCBC-352FCB51083C}" srcOrd="13" destOrd="0" presId="urn:microsoft.com/office/officeart/2005/8/layout/radial1"/>
    <dgm:cxn modelId="{A7674780-A4ED-4CCA-BC97-4EF2879A38F8}" type="presParOf" srcId="{F546C9DF-1500-4BA4-BCBC-352FCB51083C}" destId="{9CEC18C0-2803-496C-B43C-B6AA9A3F8679}" srcOrd="0" destOrd="0" presId="urn:microsoft.com/office/officeart/2005/8/layout/radial1"/>
    <dgm:cxn modelId="{6FB9811B-97E9-4D32-AB54-451CEB89D2D6}" type="presParOf" srcId="{A997DDB1-2F45-49BD-8013-F62EC4F0F397}" destId="{1523601A-F831-4C0B-800A-68917FAF7FD2}" srcOrd="14" destOrd="0" presId="urn:microsoft.com/office/officeart/2005/8/layout/radial1"/>
    <dgm:cxn modelId="{75DCFFD4-06E4-4C55-8602-8705F61C494F}" type="presParOf" srcId="{A997DDB1-2F45-49BD-8013-F62EC4F0F397}" destId="{19A33658-745B-4B1B-BF51-7CF92955E0B4}" srcOrd="15" destOrd="0" presId="urn:microsoft.com/office/officeart/2005/8/layout/radial1"/>
    <dgm:cxn modelId="{A9B80C1B-FDCE-468A-A81C-DEED19B3E2B9}" type="presParOf" srcId="{19A33658-745B-4B1B-BF51-7CF92955E0B4}" destId="{FEB07FDF-5013-4CDC-87BC-87BF110796B4}" srcOrd="0" destOrd="0" presId="urn:microsoft.com/office/officeart/2005/8/layout/radial1"/>
    <dgm:cxn modelId="{76625D06-F2AB-45B4-8F69-ECD58451361E}" type="presParOf" srcId="{A997DDB1-2F45-49BD-8013-F62EC4F0F397}" destId="{A332CED6-CAC7-40D1-A9A3-8F7ABECF587E}" srcOrd="16" destOrd="0" presId="urn:microsoft.com/office/officeart/2005/8/layout/radial1"/>
    <dgm:cxn modelId="{FB200E60-9B44-4770-83CD-778413FE019E}" type="presParOf" srcId="{A997DDB1-2F45-49BD-8013-F62EC4F0F397}" destId="{08649E72-2C02-493A-A2E0-E64774DB7224}" srcOrd="17" destOrd="0" presId="urn:microsoft.com/office/officeart/2005/8/layout/radial1"/>
    <dgm:cxn modelId="{7EE73D57-B2C8-40AD-AB10-A418977140FA}" type="presParOf" srcId="{08649E72-2C02-493A-A2E0-E64774DB7224}" destId="{6B0B52C2-62ED-470D-AADF-1DD1A2EB4F1B}" srcOrd="0" destOrd="0" presId="urn:microsoft.com/office/officeart/2005/8/layout/radial1"/>
    <dgm:cxn modelId="{C4F9EFF4-4B6A-4391-AC02-DA7FE0704A12}" type="presParOf" srcId="{A997DDB1-2F45-49BD-8013-F62EC4F0F397}" destId="{F9BC5E54-46D0-40AD-9E73-1EE2DDFA6B8C}"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B4C65-D98E-4764-9CC2-3B9DAB5CE813}" type="doc">
      <dgm:prSet loTypeId="urn:microsoft.com/office/officeart/2005/8/layout/target1" loCatId="relationship" qsTypeId="urn:microsoft.com/office/officeart/2005/8/quickstyle/simple1" qsCatId="simple" csTypeId="urn:microsoft.com/office/officeart/2005/8/colors/accent2_5" csCatId="accent2"/>
      <dgm:spPr/>
    </dgm:pt>
    <dgm:pt modelId="{B07F24FF-1A2D-4084-81EE-B1DD3A81E71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b="1" i="0" u="none" strike="noStrike" cap="none" normalizeH="0" baseline="0" dirty="0" smtClean="0">
              <a:ln/>
              <a:effectLst/>
              <a:latin typeface="Arial" panose="020B0604020202020204" pitchFamily="34" charset="0"/>
              <a:cs typeface="Arial" panose="020B0604020202020204" pitchFamily="34" charset="0"/>
            </a:rPr>
            <a:t>Gambling</a:t>
          </a:r>
        </a:p>
      </dgm:t>
    </dgm:pt>
    <dgm:pt modelId="{14C84E7F-B8FC-4C69-B225-8AF7C47BF81B}" type="parTrans" cxnId="{2742AC50-2B50-4EAA-A9E3-5E9C5C71B441}">
      <dgm:prSet/>
      <dgm:spPr/>
      <dgm:t>
        <a:bodyPr/>
        <a:lstStyle/>
        <a:p>
          <a:endParaRPr lang="en-AU"/>
        </a:p>
      </dgm:t>
    </dgm:pt>
    <dgm:pt modelId="{893F5774-D85A-4EDC-ACB9-A497DA1758BC}" type="sibTrans" cxnId="{2742AC50-2B50-4EAA-A9E3-5E9C5C71B441}">
      <dgm:prSet/>
      <dgm:spPr/>
      <dgm:t>
        <a:bodyPr/>
        <a:lstStyle/>
        <a:p>
          <a:endParaRPr lang="en-AU"/>
        </a:p>
      </dgm:t>
    </dgm:pt>
    <dgm:pt modelId="{9B922437-CC50-4794-BBF3-05E91E348A77}">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b="1" i="0" u="none" strike="noStrike" cap="none" normalizeH="0" baseline="0" smtClean="0">
              <a:ln/>
              <a:effectLst/>
              <a:latin typeface="Arial" panose="020B0604020202020204" pitchFamily="34" charset="0"/>
              <a:cs typeface="Arial" panose="020B0604020202020204" pitchFamily="34" charset="0"/>
            </a:rPr>
            <a:t>Individual</a:t>
          </a:r>
        </a:p>
      </dgm:t>
    </dgm:pt>
    <dgm:pt modelId="{8623FF30-F5DD-4EA1-9298-20388E6250F1}" type="parTrans" cxnId="{3CA849C5-884C-4394-8A8D-C6539E8CAC20}">
      <dgm:prSet/>
      <dgm:spPr/>
      <dgm:t>
        <a:bodyPr/>
        <a:lstStyle/>
        <a:p>
          <a:endParaRPr lang="en-AU"/>
        </a:p>
      </dgm:t>
    </dgm:pt>
    <dgm:pt modelId="{6A5396C1-8082-4E44-8E8F-B5988080E3F0}" type="sibTrans" cxnId="{3CA849C5-884C-4394-8A8D-C6539E8CAC20}">
      <dgm:prSet/>
      <dgm:spPr/>
      <dgm:t>
        <a:bodyPr/>
        <a:lstStyle/>
        <a:p>
          <a:endParaRPr lang="en-AU"/>
        </a:p>
      </dgm:t>
    </dgm:pt>
    <dgm:pt modelId="{C4BD3292-8267-4698-BC9D-4037B8E7C26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b="1" i="0" u="none" strike="noStrike" cap="none" normalizeH="0" baseline="0" smtClean="0">
              <a:ln/>
              <a:effectLst/>
              <a:latin typeface="Arial" panose="020B0604020202020204" pitchFamily="34" charset="0"/>
              <a:cs typeface="Arial" panose="020B0604020202020204" pitchFamily="34" charset="0"/>
            </a:rPr>
            <a:t>Family + Friends</a:t>
          </a:r>
        </a:p>
      </dgm:t>
    </dgm:pt>
    <dgm:pt modelId="{3402FACE-2BCD-44F4-BCBD-C5C1F13ED222}" type="parTrans" cxnId="{67A054DB-9A47-42A9-9370-C3EC183DDA37}">
      <dgm:prSet/>
      <dgm:spPr/>
      <dgm:t>
        <a:bodyPr/>
        <a:lstStyle/>
        <a:p>
          <a:endParaRPr lang="en-AU"/>
        </a:p>
      </dgm:t>
    </dgm:pt>
    <dgm:pt modelId="{7A815D7C-8431-42CC-B130-C8AF43267032}" type="sibTrans" cxnId="{67A054DB-9A47-42A9-9370-C3EC183DDA37}">
      <dgm:prSet/>
      <dgm:spPr/>
      <dgm:t>
        <a:bodyPr/>
        <a:lstStyle/>
        <a:p>
          <a:endParaRPr lang="en-AU"/>
        </a:p>
      </dgm:t>
    </dgm:pt>
    <dgm:pt modelId="{499E5EE2-3B6D-416D-ADB0-4DC81C69753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b="1" i="0" u="none" strike="noStrike" cap="none" normalizeH="0" baseline="0" smtClean="0">
              <a:ln/>
              <a:effectLst/>
              <a:latin typeface="Arial" panose="020B0604020202020204" pitchFamily="34" charset="0"/>
              <a:cs typeface="Arial" panose="020B0604020202020204" pitchFamily="34" charset="0"/>
            </a:rPr>
            <a:t>Work</a:t>
          </a:r>
        </a:p>
      </dgm:t>
    </dgm:pt>
    <dgm:pt modelId="{B92AD42B-3F2F-4357-B628-FE5EFDB7F4E1}" type="parTrans" cxnId="{796BE9C1-8B08-4295-8675-45CF71F1C849}">
      <dgm:prSet/>
      <dgm:spPr/>
      <dgm:t>
        <a:bodyPr/>
        <a:lstStyle/>
        <a:p>
          <a:endParaRPr lang="en-AU"/>
        </a:p>
      </dgm:t>
    </dgm:pt>
    <dgm:pt modelId="{E8C85278-BF28-4CF2-91BD-B2A15FFC808A}" type="sibTrans" cxnId="{796BE9C1-8B08-4295-8675-45CF71F1C849}">
      <dgm:prSet/>
      <dgm:spPr/>
      <dgm:t>
        <a:bodyPr/>
        <a:lstStyle/>
        <a:p>
          <a:endParaRPr lang="en-AU"/>
        </a:p>
      </dgm:t>
    </dgm:pt>
    <dgm:pt modelId="{F9734E79-44EC-4C81-BEBA-FF110251480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b="1" i="0" u="none" strike="noStrike" cap="none" normalizeH="0" baseline="0" smtClean="0">
              <a:ln/>
              <a:effectLst/>
              <a:latin typeface="Arial" panose="020B0604020202020204" pitchFamily="34" charset="0"/>
              <a:cs typeface="Arial" panose="020B0604020202020204" pitchFamily="34" charset="0"/>
            </a:rPr>
            <a:t>Finance + Economy</a:t>
          </a:r>
        </a:p>
      </dgm:t>
    </dgm:pt>
    <dgm:pt modelId="{2A16846A-D53E-44B8-A195-4FE34A21F33E}" type="parTrans" cxnId="{201C7271-4EFA-4A13-A578-D3C8B007EFCC}">
      <dgm:prSet/>
      <dgm:spPr/>
      <dgm:t>
        <a:bodyPr/>
        <a:lstStyle/>
        <a:p>
          <a:endParaRPr lang="en-AU"/>
        </a:p>
      </dgm:t>
    </dgm:pt>
    <dgm:pt modelId="{F9D2AF74-3941-4F82-9BD8-CD854D63CC78}" type="sibTrans" cxnId="{201C7271-4EFA-4A13-A578-D3C8B007EFCC}">
      <dgm:prSet/>
      <dgm:spPr/>
      <dgm:t>
        <a:bodyPr/>
        <a:lstStyle/>
        <a:p>
          <a:endParaRPr lang="en-AU"/>
        </a:p>
      </dgm:t>
    </dgm:pt>
    <dgm:pt modelId="{98C85AFC-0704-47DC-8D75-15DA335BBFBD}">
      <dgm:prSet/>
      <dgm:spPr/>
      <dgm:t>
        <a:bodyPr/>
        <a:lstStyle/>
        <a:p>
          <a:endParaRPr lang="en-AU"/>
        </a:p>
      </dgm:t>
    </dgm:pt>
    <dgm:pt modelId="{1A4FE46D-574E-48AE-93EA-E17955E6A4B4}" type="parTrans" cxnId="{E6E037D4-54BE-488A-95D7-FA08C6BA4F14}">
      <dgm:prSet/>
      <dgm:spPr/>
      <dgm:t>
        <a:bodyPr/>
        <a:lstStyle/>
        <a:p>
          <a:endParaRPr lang="en-AU"/>
        </a:p>
      </dgm:t>
    </dgm:pt>
    <dgm:pt modelId="{B005E28C-4B93-49EF-99C2-A32CA351A188}" type="sibTrans" cxnId="{E6E037D4-54BE-488A-95D7-FA08C6BA4F14}">
      <dgm:prSet/>
      <dgm:spPr/>
      <dgm:t>
        <a:bodyPr/>
        <a:lstStyle/>
        <a:p>
          <a:endParaRPr lang="en-AU"/>
        </a:p>
      </dgm:t>
    </dgm:pt>
    <dgm:pt modelId="{D1DA6565-ADF8-4D36-A4B7-71F3FDD097EC}" type="pres">
      <dgm:prSet presAssocID="{527B4C65-D98E-4764-9CC2-3B9DAB5CE813}" presName="composite" presStyleCnt="0">
        <dgm:presLayoutVars>
          <dgm:chMax val="5"/>
          <dgm:dir/>
          <dgm:resizeHandles val="exact"/>
        </dgm:presLayoutVars>
      </dgm:prSet>
      <dgm:spPr/>
    </dgm:pt>
    <dgm:pt modelId="{7E5081A0-EEAC-445D-BA19-7F6989793AFC}" type="pres">
      <dgm:prSet presAssocID="{B07F24FF-1A2D-4084-81EE-B1DD3A81E710}" presName="circle1" presStyleLbl="lnNode1" presStyleIdx="0" presStyleCnt="5"/>
      <dgm:spPr/>
    </dgm:pt>
    <dgm:pt modelId="{0B953A12-5F6F-409D-A3E1-661A8A33EB80}" type="pres">
      <dgm:prSet presAssocID="{B07F24FF-1A2D-4084-81EE-B1DD3A81E710}" presName="text1" presStyleLbl="revTx" presStyleIdx="0" presStyleCnt="5">
        <dgm:presLayoutVars>
          <dgm:bulletEnabled val="1"/>
        </dgm:presLayoutVars>
      </dgm:prSet>
      <dgm:spPr/>
      <dgm:t>
        <a:bodyPr/>
        <a:lstStyle/>
        <a:p>
          <a:endParaRPr lang="en-AU"/>
        </a:p>
      </dgm:t>
    </dgm:pt>
    <dgm:pt modelId="{06BAF424-EDAB-4BB5-85D0-819F24CF1B2B}" type="pres">
      <dgm:prSet presAssocID="{B07F24FF-1A2D-4084-81EE-B1DD3A81E710}" presName="line1" presStyleLbl="callout" presStyleIdx="0" presStyleCnt="10"/>
      <dgm:spPr/>
    </dgm:pt>
    <dgm:pt modelId="{D6D8739D-14CC-473B-B7FC-30139A95F29F}" type="pres">
      <dgm:prSet presAssocID="{B07F24FF-1A2D-4084-81EE-B1DD3A81E710}" presName="d1" presStyleLbl="callout" presStyleIdx="1" presStyleCnt="10"/>
      <dgm:spPr/>
    </dgm:pt>
    <dgm:pt modelId="{92BBEC17-9538-4BB3-B74F-59CD91E9F28F}" type="pres">
      <dgm:prSet presAssocID="{9B922437-CC50-4794-BBF3-05E91E348A77}" presName="circle2" presStyleLbl="lnNode1" presStyleIdx="1" presStyleCnt="5"/>
      <dgm:spPr/>
    </dgm:pt>
    <dgm:pt modelId="{835E753D-EF5C-4CED-9275-3A4D58F5649B}" type="pres">
      <dgm:prSet presAssocID="{9B922437-CC50-4794-BBF3-05E91E348A77}" presName="text2" presStyleLbl="revTx" presStyleIdx="1" presStyleCnt="5">
        <dgm:presLayoutVars>
          <dgm:bulletEnabled val="1"/>
        </dgm:presLayoutVars>
      </dgm:prSet>
      <dgm:spPr/>
      <dgm:t>
        <a:bodyPr/>
        <a:lstStyle/>
        <a:p>
          <a:endParaRPr lang="en-AU"/>
        </a:p>
      </dgm:t>
    </dgm:pt>
    <dgm:pt modelId="{7D6BDAA4-BD65-4533-BBC0-8E518C613C9B}" type="pres">
      <dgm:prSet presAssocID="{9B922437-CC50-4794-BBF3-05E91E348A77}" presName="line2" presStyleLbl="callout" presStyleIdx="2" presStyleCnt="10"/>
      <dgm:spPr/>
    </dgm:pt>
    <dgm:pt modelId="{344A5764-B7C5-46E3-A75E-399E9778E434}" type="pres">
      <dgm:prSet presAssocID="{9B922437-CC50-4794-BBF3-05E91E348A77}" presName="d2" presStyleLbl="callout" presStyleIdx="3" presStyleCnt="10"/>
      <dgm:spPr/>
    </dgm:pt>
    <dgm:pt modelId="{557C5D98-CB35-4713-8B6D-0BADACDE1FC3}" type="pres">
      <dgm:prSet presAssocID="{C4BD3292-8267-4698-BC9D-4037B8E7C266}" presName="circle3" presStyleLbl="lnNode1" presStyleIdx="2" presStyleCnt="5"/>
      <dgm:spPr/>
    </dgm:pt>
    <dgm:pt modelId="{819A3E6C-469C-4076-B7FB-D348AFE85AF2}" type="pres">
      <dgm:prSet presAssocID="{C4BD3292-8267-4698-BC9D-4037B8E7C266}" presName="text3" presStyleLbl="revTx" presStyleIdx="2" presStyleCnt="5">
        <dgm:presLayoutVars>
          <dgm:bulletEnabled val="1"/>
        </dgm:presLayoutVars>
      </dgm:prSet>
      <dgm:spPr/>
      <dgm:t>
        <a:bodyPr/>
        <a:lstStyle/>
        <a:p>
          <a:endParaRPr lang="en-AU"/>
        </a:p>
      </dgm:t>
    </dgm:pt>
    <dgm:pt modelId="{017E213C-5978-4503-973C-9AFA11CA083A}" type="pres">
      <dgm:prSet presAssocID="{C4BD3292-8267-4698-BC9D-4037B8E7C266}" presName="line3" presStyleLbl="callout" presStyleIdx="4" presStyleCnt="10"/>
      <dgm:spPr/>
    </dgm:pt>
    <dgm:pt modelId="{1DAAC0D3-9DDD-4ECD-B52F-E9F271C1E723}" type="pres">
      <dgm:prSet presAssocID="{C4BD3292-8267-4698-BC9D-4037B8E7C266}" presName="d3" presStyleLbl="callout" presStyleIdx="5" presStyleCnt="10"/>
      <dgm:spPr/>
    </dgm:pt>
    <dgm:pt modelId="{AC4986D3-38A5-4750-8219-DE67738FAC88}" type="pres">
      <dgm:prSet presAssocID="{499E5EE2-3B6D-416D-ADB0-4DC81C697531}" presName="circle4" presStyleLbl="lnNode1" presStyleIdx="3" presStyleCnt="5"/>
      <dgm:spPr/>
    </dgm:pt>
    <dgm:pt modelId="{2BC3BC62-A638-4CDF-84ED-FCCFFAF38A30}" type="pres">
      <dgm:prSet presAssocID="{499E5EE2-3B6D-416D-ADB0-4DC81C697531}" presName="text4" presStyleLbl="revTx" presStyleIdx="3" presStyleCnt="5">
        <dgm:presLayoutVars>
          <dgm:bulletEnabled val="1"/>
        </dgm:presLayoutVars>
      </dgm:prSet>
      <dgm:spPr/>
      <dgm:t>
        <a:bodyPr/>
        <a:lstStyle/>
        <a:p>
          <a:endParaRPr lang="en-AU"/>
        </a:p>
      </dgm:t>
    </dgm:pt>
    <dgm:pt modelId="{13CCE973-1D98-4345-8CA8-A297B9D24C63}" type="pres">
      <dgm:prSet presAssocID="{499E5EE2-3B6D-416D-ADB0-4DC81C697531}" presName="line4" presStyleLbl="callout" presStyleIdx="6" presStyleCnt="10"/>
      <dgm:spPr/>
    </dgm:pt>
    <dgm:pt modelId="{7C40F7CB-5931-481B-ACEF-64D4E74856BE}" type="pres">
      <dgm:prSet presAssocID="{499E5EE2-3B6D-416D-ADB0-4DC81C697531}" presName="d4" presStyleLbl="callout" presStyleIdx="7" presStyleCnt="10"/>
      <dgm:spPr/>
    </dgm:pt>
    <dgm:pt modelId="{30CB54AC-D5AA-4860-84EB-4842FDE030A7}" type="pres">
      <dgm:prSet presAssocID="{F9734E79-44EC-4C81-BEBA-FF1102514800}" presName="circle5" presStyleLbl="lnNode1" presStyleIdx="4" presStyleCnt="5"/>
      <dgm:spPr/>
    </dgm:pt>
    <dgm:pt modelId="{E38C598E-205E-42D5-8873-EF8D36B36FF4}" type="pres">
      <dgm:prSet presAssocID="{F9734E79-44EC-4C81-BEBA-FF1102514800}" presName="text5" presStyleLbl="revTx" presStyleIdx="4" presStyleCnt="5">
        <dgm:presLayoutVars>
          <dgm:bulletEnabled val="1"/>
        </dgm:presLayoutVars>
      </dgm:prSet>
      <dgm:spPr/>
      <dgm:t>
        <a:bodyPr/>
        <a:lstStyle/>
        <a:p>
          <a:endParaRPr lang="en-AU"/>
        </a:p>
      </dgm:t>
    </dgm:pt>
    <dgm:pt modelId="{73CFF7D9-4CA1-42F7-97B9-3B65EA901FBB}" type="pres">
      <dgm:prSet presAssocID="{F9734E79-44EC-4C81-BEBA-FF1102514800}" presName="line5" presStyleLbl="callout" presStyleIdx="8" presStyleCnt="10"/>
      <dgm:spPr/>
    </dgm:pt>
    <dgm:pt modelId="{EB108772-7E1B-4CFC-BB27-798303C4DF05}" type="pres">
      <dgm:prSet presAssocID="{F9734E79-44EC-4C81-BEBA-FF1102514800}" presName="d5" presStyleLbl="callout" presStyleIdx="9" presStyleCnt="10"/>
      <dgm:spPr/>
    </dgm:pt>
  </dgm:ptLst>
  <dgm:cxnLst>
    <dgm:cxn modelId="{796BE9C1-8B08-4295-8675-45CF71F1C849}" srcId="{527B4C65-D98E-4764-9CC2-3B9DAB5CE813}" destId="{499E5EE2-3B6D-416D-ADB0-4DC81C697531}" srcOrd="3" destOrd="0" parTransId="{B92AD42B-3F2F-4357-B628-FE5EFDB7F4E1}" sibTransId="{E8C85278-BF28-4CF2-91BD-B2A15FFC808A}"/>
    <dgm:cxn modelId="{167D750A-42BA-430A-ADC4-F3805D1A986E}" type="presOf" srcId="{B07F24FF-1A2D-4084-81EE-B1DD3A81E710}" destId="{0B953A12-5F6F-409D-A3E1-661A8A33EB80}" srcOrd="0" destOrd="0" presId="urn:microsoft.com/office/officeart/2005/8/layout/target1"/>
    <dgm:cxn modelId="{E6E037D4-54BE-488A-95D7-FA08C6BA4F14}" srcId="{527B4C65-D98E-4764-9CC2-3B9DAB5CE813}" destId="{98C85AFC-0704-47DC-8D75-15DA335BBFBD}" srcOrd="5" destOrd="0" parTransId="{1A4FE46D-574E-48AE-93EA-E17955E6A4B4}" sibTransId="{B005E28C-4B93-49EF-99C2-A32CA351A188}"/>
    <dgm:cxn modelId="{7EBC0475-AB01-45B6-AC62-7C6A24A3C6E3}" type="presOf" srcId="{9B922437-CC50-4794-BBF3-05E91E348A77}" destId="{835E753D-EF5C-4CED-9275-3A4D58F5649B}" srcOrd="0" destOrd="0" presId="urn:microsoft.com/office/officeart/2005/8/layout/target1"/>
    <dgm:cxn modelId="{5DF26024-6F0E-419D-BDEC-630DA687777A}" type="presOf" srcId="{499E5EE2-3B6D-416D-ADB0-4DC81C697531}" destId="{2BC3BC62-A638-4CDF-84ED-FCCFFAF38A30}" srcOrd="0" destOrd="0" presId="urn:microsoft.com/office/officeart/2005/8/layout/target1"/>
    <dgm:cxn modelId="{8CC40345-D328-4459-AA70-DE938AC3F262}" type="presOf" srcId="{F9734E79-44EC-4C81-BEBA-FF1102514800}" destId="{E38C598E-205E-42D5-8873-EF8D36B36FF4}" srcOrd="0" destOrd="0" presId="urn:microsoft.com/office/officeart/2005/8/layout/target1"/>
    <dgm:cxn modelId="{3CA849C5-884C-4394-8A8D-C6539E8CAC20}" srcId="{527B4C65-D98E-4764-9CC2-3B9DAB5CE813}" destId="{9B922437-CC50-4794-BBF3-05E91E348A77}" srcOrd="1" destOrd="0" parTransId="{8623FF30-F5DD-4EA1-9298-20388E6250F1}" sibTransId="{6A5396C1-8082-4E44-8E8F-B5988080E3F0}"/>
    <dgm:cxn modelId="{2742AC50-2B50-4EAA-A9E3-5E9C5C71B441}" srcId="{527B4C65-D98E-4764-9CC2-3B9DAB5CE813}" destId="{B07F24FF-1A2D-4084-81EE-B1DD3A81E710}" srcOrd="0" destOrd="0" parTransId="{14C84E7F-B8FC-4C69-B225-8AF7C47BF81B}" sibTransId="{893F5774-D85A-4EDC-ACB9-A497DA1758BC}"/>
    <dgm:cxn modelId="{1EAC22D6-1D62-4233-AE56-B19DB956648E}" type="presOf" srcId="{527B4C65-D98E-4764-9CC2-3B9DAB5CE813}" destId="{D1DA6565-ADF8-4D36-A4B7-71F3FDD097EC}" srcOrd="0" destOrd="0" presId="urn:microsoft.com/office/officeart/2005/8/layout/target1"/>
    <dgm:cxn modelId="{67A054DB-9A47-42A9-9370-C3EC183DDA37}" srcId="{527B4C65-D98E-4764-9CC2-3B9DAB5CE813}" destId="{C4BD3292-8267-4698-BC9D-4037B8E7C266}" srcOrd="2" destOrd="0" parTransId="{3402FACE-2BCD-44F4-BCBD-C5C1F13ED222}" sibTransId="{7A815D7C-8431-42CC-B130-C8AF43267032}"/>
    <dgm:cxn modelId="{FF7BA922-3EFF-4E9F-8D06-4849D8F4DA02}" type="presOf" srcId="{C4BD3292-8267-4698-BC9D-4037B8E7C266}" destId="{819A3E6C-469C-4076-B7FB-D348AFE85AF2}" srcOrd="0" destOrd="0" presId="urn:microsoft.com/office/officeart/2005/8/layout/target1"/>
    <dgm:cxn modelId="{201C7271-4EFA-4A13-A578-D3C8B007EFCC}" srcId="{527B4C65-D98E-4764-9CC2-3B9DAB5CE813}" destId="{F9734E79-44EC-4C81-BEBA-FF1102514800}" srcOrd="4" destOrd="0" parTransId="{2A16846A-D53E-44B8-A195-4FE34A21F33E}" sibTransId="{F9D2AF74-3941-4F82-9BD8-CD854D63CC78}"/>
    <dgm:cxn modelId="{9704D5DC-B514-462B-BE2A-4E5918D5BF59}" type="presParOf" srcId="{D1DA6565-ADF8-4D36-A4B7-71F3FDD097EC}" destId="{7E5081A0-EEAC-445D-BA19-7F6989793AFC}" srcOrd="0" destOrd="0" presId="urn:microsoft.com/office/officeart/2005/8/layout/target1"/>
    <dgm:cxn modelId="{E55F3E4F-8196-4425-BB73-3456D523040A}" type="presParOf" srcId="{D1DA6565-ADF8-4D36-A4B7-71F3FDD097EC}" destId="{0B953A12-5F6F-409D-A3E1-661A8A33EB80}" srcOrd="1" destOrd="0" presId="urn:microsoft.com/office/officeart/2005/8/layout/target1"/>
    <dgm:cxn modelId="{255632A5-699A-4F4C-AFAF-B0A121D2FA21}" type="presParOf" srcId="{D1DA6565-ADF8-4D36-A4B7-71F3FDD097EC}" destId="{06BAF424-EDAB-4BB5-85D0-819F24CF1B2B}" srcOrd="2" destOrd="0" presId="urn:microsoft.com/office/officeart/2005/8/layout/target1"/>
    <dgm:cxn modelId="{6C717D99-DDE7-4795-A0E5-679A6247CA12}" type="presParOf" srcId="{D1DA6565-ADF8-4D36-A4B7-71F3FDD097EC}" destId="{D6D8739D-14CC-473B-B7FC-30139A95F29F}" srcOrd="3" destOrd="0" presId="urn:microsoft.com/office/officeart/2005/8/layout/target1"/>
    <dgm:cxn modelId="{AAF9A975-A4C9-4A3C-9E32-D07A5CB5806D}" type="presParOf" srcId="{D1DA6565-ADF8-4D36-A4B7-71F3FDD097EC}" destId="{92BBEC17-9538-4BB3-B74F-59CD91E9F28F}" srcOrd="4" destOrd="0" presId="urn:microsoft.com/office/officeart/2005/8/layout/target1"/>
    <dgm:cxn modelId="{4951CF9B-24DC-48B4-AB37-284629CA481B}" type="presParOf" srcId="{D1DA6565-ADF8-4D36-A4B7-71F3FDD097EC}" destId="{835E753D-EF5C-4CED-9275-3A4D58F5649B}" srcOrd="5" destOrd="0" presId="urn:microsoft.com/office/officeart/2005/8/layout/target1"/>
    <dgm:cxn modelId="{3622C054-276A-4D44-BB64-5C6EB43516DE}" type="presParOf" srcId="{D1DA6565-ADF8-4D36-A4B7-71F3FDD097EC}" destId="{7D6BDAA4-BD65-4533-BBC0-8E518C613C9B}" srcOrd="6" destOrd="0" presId="urn:microsoft.com/office/officeart/2005/8/layout/target1"/>
    <dgm:cxn modelId="{41A92CD8-2B26-41FB-BFA6-2C72CF8E0EB0}" type="presParOf" srcId="{D1DA6565-ADF8-4D36-A4B7-71F3FDD097EC}" destId="{344A5764-B7C5-46E3-A75E-399E9778E434}" srcOrd="7" destOrd="0" presId="urn:microsoft.com/office/officeart/2005/8/layout/target1"/>
    <dgm:cxn modelId="{46097442-E0C4-4A11-8C3D-D8F7ED313869}" type="presParOf" srcId="{D1DA6565-ADF8-4D36-A4B7-71F3FDD097EC}" destId="{557C5D98-CB35-4713-8B6D-0BADACDE1FC3}" srcOrd="8" destOrd="0" presId="urn:microsoft.com/office/officeart/2005/8/layout/target1"/>
    <dgm:cxn modelId="{1E66C282-2468-4882-9F0C-CBACF63E51FC}" type="presParOf" srcId="{D1DA6565-ADF8-4D36-A4B7-71F3FDD097EC}" destId="{819A3E6C-469C-4076-B7FB-D348AFE85AF2}" srcOrd="9" destOrd="0" presId="urn:microsoft.com/office/officeart/2005/8/layout/target1"/>
    <dgm:cxn modelId="{886C1BD2-012A-4CB6-8D14-CC2928F0303E}" type="presParOf" srcId="{D1DA6565-ADF8-4D36-A4B7-71F3FDD097EC}" destId="{017E213C-5978-4503-973C-9AFA11CA083A}" srcOrd="10" destOrd="0" presId="urn:microsoft.com/office/officeart/2005/8/layout/target1"/>
    <dgm:cxn modelId="{E739241D-1A42-40B0-8286-2715E2DBB975}" type="presParOf" srcId="{D1DA6565-ADF8-4D36-A4B7-71F3FDD097EC}" destId="{1DAAC0D3-9DDD-4ECD-B52F-E9F271C1E723}" srcOrd="11" destOrd="0" presId="urn:microsoft.com/office/officeart/2005/8/layout/target1"/>
    <dgm:cxn modelId="{6A8E8B4B-8F52-41E9-8DAD-1700537B02DE}" type="presParOf" srcId="{D1DA6565-ADF8-4D36-A4B7-71F3FDD097EC}" destId="{AC4986D3-38A5-4750-8219-DE67738FAC88}" srcOrd="12" destOrd="0" presId="urn:microsoft.com/office/officeart/2005/8/layout/target1"/>
    <dgm:cxn modelId="{BF9556CE-88F0-4860-BA9F-051A9BAAA2C4}" type="presParOf" srcId="{D1DA6565-ADF8-4D36-A4B7-71F3FDD097EC}" destId="{2BC3BC62-A638-4CDF-84ED-FCCFFAF38A30}" srcOrd="13" destOrd="0" presId="urn:microsoft.com/office/officeart/2005/8/layout/target1"/>
    <dgm:cxn modelId="{2B96FC40-4005-412B-ACF3-47147BCF8708}" type="presParOf" srcId="{D1DA6565-ADF8-4D36-A4B7-71F3FDD097EC}" destId="{13CCE973-1D98-4345-8CA8-A297B9D24C63}" srcOrd="14" destOrd="0" presId="urn:microsoft.com/office/officeart/2005/8/layout/target1"/>
    <dgm:cxn modelId="{2C74C337-3832-4258-AD9C-AE2BEFA222DF}" type="presParOf" srcId="{D1DA6565-ADF8-4D36-A4B7-71F3FDD097EC}" destId="{7C40F7CB-5931-481B-ACEF-64D4E74856BE}" srcOrd="15" destOrd="0" presId="urn:microsoft.com/office/officeart/2005/8/layout/target1"/>
    <dgm:cxn modelId="{A9E59782-B02D-49D4-9805-82866D1166E8}" type="presParOf" srcId="{D1DA6565-ADF8-4D36-A4B7-71F3FDD097EC}" destId="{30CB54AC-D5AA-4860-84EB-4842FDE030A7}" srcOrd="16" destOrd="0" presId="urn:microsoft.com/office/officeart/2005/8/layout/target1"/>
    <dgm:cxn modelId="{52D39A88-EB61-415F-8A57-DEE8EC482274}" type="presParOf" srcId="{D1DA6565-ADF8-4D36-A4B7-71F3FDD097EC}" destId="{E38C598E-205E-42D5-8873-EF8D36B36FF4}" srcOrd="17" destOrd="0" presId="urn:microsoft.com/office/officeart/2005/8/layout/target1"/>
    <dgm:cxn modelId="{5A69B515-40E6-4FA5-A335-2EE7C936D230}" type="presParOf" srcId="{D1DA6565-ADF8-4D36-A4B7-71F3FDD097EC}" destId="{73CFF7D9-4CA1-42F7-97B9-3B65EA901FBB}" srcOrd="18" destOrd="0" presId="urn:microsoft.com/office/officeart/2005/8/layout/target1"/>
    <dgm:cxn modelId="{2A488DD1-6C27-4894-9409-BADC65DAD30C}" type="presParOf" srcId="{D1DA6565-ADF8-4D36-A4B7-71F3FDD097EC}" destId="{EB108772-7E1B-4CFC-BB27-798303C4DF05}"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47" cy="495618"/>
          </a:xfrm>
          <a:prstGeom prst="rect">
            <a:avLst/>
          </a:prstGeom>
        </p:spPr>
        <p:txBody>
          <a:bodyPr vert="horz" lIns="92108" tIns="46054" rIns="92108" bIns="46054" rtlCol="0"/>
          <a:lstStyle>
            <a:lvl1pPr algn="l">
              <a:defRPr sz="1200"/>
            </a:lvl1pPr>
          </a:lstStyle>
          <a:p>
            <a:endParaRPr lang="en-AU"/>
          </a:p>
        </p:txBody>
      </p:sp>
      <p:sp>
        <p:nvSpPr>
          <p:cNvPr id="3" name="Date Placeholder 2"/>
          <p:cNvSpPr>
            <a:spLocks noGrp="1"/>
          </p:cNvSpPr>
          <p:nvPr>
            <p:ph type="dt" sz="quarter" idx="1"/>
          </p:nvPr>
        </p:nvSpPr>
        <p:spPr>
          <a:xfrm>
            <a:off x="3849826" y="0"/>
            <a:ext cx="2946246" cy="495618"/>
          </a:xfrm>
          <a:prstGeom prst="rect">
            <a:avLst/>
          </a:prstGeom>
        </p:spPr>
        <p:txBody>
          <a:bodyPr vert="horz" lIns="92108" tIns="46054" rIns="92108" bIns="46054" rtlCol="0"/>
          <a:lstStyle>
            <a:lvl1pPr algn="r">
              <a:defRPr sz="1200"/>
            </a:lvl1pPr>
          </a:lstStyle>
          <a:p>
            <a:fld id="{D12D896D-3067-42C9-8685-3D7FDA6EF274}" type="datetimeFigureOut">
              <a:rPr lang="en-AU" smtClean="0"/>
              <a:t>23/08/2018</a:t>
            </a:fld>
            <a:endParaRPr lang="en-AU"/>
          </a:p>
        </p:txBody>
      </p:sp>
      <p:sp>
        <p:nvSpPr>
          <p:cNvPr id="4" name="Footer Placeholder 3"/>
          <p:cNvSpPr>
            <a:spLocks noGrp="1"/>
          </p:cNvSpPr>
          <p:nvPr>
            <p:ph type="ftr" sz="quarter" idx="2"/>
          </p:nvPr>
        </p:nvSpPr>
        <p:spPr>
          <a:xfrm>
            <a:off x="1" y="9377045"/>
            <a:ext cx="2946247" cy="495618"/>
          </a:xfrm>
          <a:prstGeom prst="rect">
            <a:avLst/>
          </a:prstGeom>
        </p:spPr>
        <p:txBody>
          <a:bodyPr vert="horz" lIns="92108" tIns="46054" rIns="92108" bIns="46054" rtlCol="0" anchor="b"/>
          <a:lstStyle>
            <a:lvl1pPr algn="l">
              <a:defRPr sz="1200"/>
            </a:lvl1pPr>
          </a:lstStyle>
          <a:p>
            <a:endParaRPr lang="en-AU"/>
          </a:p>
        </p:txBody>
      </p:sp>
      <p:sp>
        <p:nvSpPr>
          <p:cNvPr id="5" name="Slide Number Placeholder 4"/>
          <p:cNvSpPr>
            <a:spLocks noGrp="1"/>
          </p:cNvSpPr>
          <p:nvPr>
            <p:ph type="sldNum" sz="quarter" idx="3"/>
          </p:nvPr>
        </p:nvSpPr>
        <p:spPr>
          <a:xfrm>
            <a:off x="3849826" y="9377045"/>
            <a:ext cx="2946246" cy="495618"/>
          </a:xfrm>
          <a:prstGeom prst="rect">
            <a:avLst/>
          </a:prstGeom>
        </p:spPr>
        <p:txBody>
          <a:bodyPr vert="horz" lIns="92108" tIns="46054" rIns="92108" bIns="46054" rtlCol="0" anchor="b"/>
          <a:lstStyle>
            <a:lvl1pPr algn="r">
              <a:defRPr sz="1200"/>
            </a:lvl1pPr>
          </a:lstStyle>
          <a:p>
            <a:fld id="{B5C54029-A524-4F25-BD19-73533FD405F3}" type="slidenum">
              <a:rPr lang="en-AU" smtClean="0"/>
              <a:t>‹#›</a:t>
            </a:fld>
            <a:endParaRPr lang="en-AU"/>
          </a:p>
        </p:txBody>
      </p:sp>
    </p:spTree>
    <p:extLst>
      <p:ext uri="{BB962C8B-B14F-4D97-AF65-F5344CB8AC3E}">
        <p14:creationId xmlns:p14="http://schemas.microsoft.com/office/powerpoint/2010/main" val="1113607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6247" cy="4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eaLnBrk="1" hangingPunct="1">
              <a:defRPr sz="1200">
                <a:cs typeface="Arial" charset="0"/>
              </a:defRPr>
            </a:lvl1pPr>
          </a:lstStyle>
          <a:p>
            <a:pPr>
              <a:defRPr/>
            </a:pPr>
            <a:endParaRPr lang="en-AU" altLang="en-US"/>
          </a:p>
        </p:txBody>
      </p:sp>
      <p:sp>
        <p:nvSpPr>
          <p:cNvPr id="29699" name="Rectangle 3"/>
          <p:cNvSpPr>
            <a:spLocks noGrp="1" noChangeArrowheads="1"/>
          </p:cNvSpPr>
          <p:nvPr>
            <p:ph type="dt" idx="1"/>
          </p:nvPr>
        </p:nvSpPr>
        <p:spPr bwMode="auto">
          <a:xfrm>
            <a:off x="3849826" y="0"/>
            <a:ext cx="2946246" cy="4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eaLnBrk="1" hangingPunct="1">
              <a:defRPr sz="1200">
                <a:cs typeface="Arial" charset="0"/>
              </a:defRPr>
            </a:lvl1pPr>
          </a:lstStyle>
          <a:p>
            <a:pPr>
              <a:defRPr/>
            </a:pPr>
            <a:fld id="{405E58F4-A6A5-474D-9E90-4B75115C0C22}" type="datetimeFigureOut">
              <a:rPr lang="en-AU" altLang="en-US"/>
              <a:pPr>
                <a:defRPr/>
              </a:pPr>
              <a:t>23/08/2018</a:t>
            </a:fld>
            <a:endParaRPr lang="en-AU" altLang="en-US"/>
          </a:p>
        </p:txBody>
      </p:sp>
      <p:sp>
        <p:nvSpPr>
          <p:cNvPr id="1331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289" y="4689316"/>
            <a:ext cx="5439101" cy="444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29702" name="Rectangle 6"/>
          <p:cNvSpPr>
            <a:spLocks noGrp="1" noChangeArrowheads="1"/>
          </p:cNvSpPr>
          <p:nvPr>
            <p:ph type="ftr" sz="quarter" idx="4"/>
          </p:nvPr>
        </p:nvSpPr>
        <p:spPr bwMode="auto">
          <a:xfrm>
            <a:off x="1" y="9377044"/>
            <a:ext cx="2946247"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eaLnBrk="1" hangingPunct="1">
              <a:defRPr sz="1200">
                <a:cs typeface="Arial" charset="0"/>
              </a:defRPr>
            </a:lvl1pPr>
          </a:lstStyle>
          <a:p>
            <a:pPr>
              <a:defRPr/>
            </a:pPr>
            <a:endParaRPr lang="en-AU" altLang="en-US"/>
          </a:p>
        </p:txBody>
      </p:sp>
      <p:sp>
        <p:nvSpPr>
          <p:cNvPr id="29703" name="Rectangle 7"/>
          <p:cNvSpPr>
            <a:spLocks noGrp="1" noChangeArrowheads="1"/>
          </p:cNvSpPr>
          <p:nvPr>
            <p:ph type="sldNum" sz="quarter" idx="5"/>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eaLnBrk="1" hangingPunct="1">
              <a:defRPr sz="1200"/>
            </a:lvl1pPr>
          </a:lstStyle>
          <a:p>
            <a:pPr>
              <a:defRPr/>
            </a:pPr>
            <a:fld id="{5EF0023B-4E2E-4A95-BE19-FDD209F80902}" type="slidenum">
              <a:rPr lang="en-AU" altLang="en-US"/>
              <a:pPr>
                <a:defRPr/>
              </a:pPr>
              <a:t>‹#›</a:t>
            </a:fld>
            <a:endParaRPr lang="en-AU" altLang="en-US"/>
          </a:p>
        </p:txBody>
      </p:sp>
    </p:spTree>
    <p:extLst>
      <p:ext uri="{BB962C8B-B14F-4D97-AF65-F5344CB8AC3E}">
        <p14:creationId xmlns:p14="http://schemas.microsoft.com/office/powerpoint/2010/main" val="1182950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amblinghelponline.org.au/"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gamblinghelponline.org.au/helping-others/assistance-for-professionals.asp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eaLnBrk="1" hangingPunct="1"/>
            <a:endParaRPr lang="en-US" altLang="en-US" dirty="0" smtClean="0"/>
          </a:p>
        </p:txBody>
      </p:sp>
      <p:sp>
        <p:nvSpPr>
          <p:cNvPr id="15364"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1977" indent="-284638">
              <a:spcBef>
                <a:spcPct val="30000"/>
              </a:spcBef>
              <a:defRPr sz="1200">
                <a:solidFill>
                  <a:schemeClr val="tx1"/>
                </a:solidFill>
                <a:latin typeface="Calibri" panose="020F0502020204030204" pitchFamily="34" charset="0"/>
              </a:defRPr>
            </a:lvl2pPr>
            <a:lvl3pPr marL="1141749" indent="-227071">
              <a:spcBef>
                <a:spcPct val="30000"/>
              </a:spcBef>
              <a:defRPr sz="1200">
                <a:solidFill>
                  <a:schemeClr val="tx1"/>
                </a:solidFill>
                <a:latin typeface="Calibri" panose="020F0502020204030204" pitchFamily="34" charset="0"/>
              </a:defRPr>
            </a:lvl3pPr>
            <a:lvl4pPr marL="1599089" indent="-227071">
              <a:spcBef>
                <a:spcPct val="30000"/>
              </a:spcBef>
              <a:defRPr sz="1200">
                <a:solidFill>
                  <a:schemeClr val="tx1"/>
                </a:solidFill>
                <a:latin typeface="Calibri" panose="020F0502020204030204" pitchFamily="34" charset="0"/>
              </a:defRPr>
            </a:lvl4pPr>
            <a:lvl5pPr marL="2056428" indent="-227071">
              <a:spcBef>
                <a:spcPct val="30000"/>
              </a:spcBef>
              <a:defRPr sz="1200">
                <a:solidFill>
                  <a:schemeClr val="tx1"/>
                </a:solidFill>
                <a:latin typeface="Calibri" panose="020F0502020204030204" pitchFamily="34" charset="0"/>
              </a:defRPr>
            </a:lvl5pPr>
            <a:lvl6pPr marL="2516966" indent="-227071" eaLnBrk="0" fontAlgn="base" hangingPunct="0">
              <a:spcBef>
                <a:spcPct val="30000"/>
              </a:spcBef>
              <a:spcAft>
                <a:spcPct val="0"/>
              </a:spcAft>
              <a:defRPr sz="1200">
                <a:solidFill>
                  <a:schemeClr val="tx1"/>
                </a:solidFill>
                <a:latin typeface="Calibri" panose="020F0502020204030204" pitchFamily="34" charset="0"/>
              </a:defRPr>
            </a:lvl6pPr>
            <a:lvl7pPr marL="2977503" indent="-227071" eaLnBrk="0" fontAlgn="base" hangingPunct="0">
              <a:spcBef>
                <a:spcPct val="30000"/>
              </a:spcBef>
              <a:spcAft>
                <a:spcPct val="0"/>
              </a:spcAft>
              <a:defRPr sz="1200">
                <a:solidFill>
                  <a:schemeClr val="tx1"/>
                </a:solidFill>
                <a:latin typeface="Calibri" panose="020F0502020204030204" pitchFamily="34" charset="0"/>
              </a:defRPr>
            </a:lvl7pPr>
            <a:lvl8pPr marL="3438041" indent="-227071" eaLnBrk="0" fontAlgn="base" hangingPunct="0">
              <a:spcBef>
                <a:spcPct val="30000"/>
              </a:spcBef>
              <a:spcAft>
                <a:spcPct val="0"/>
              </a:spcAft>
              <a:defRPr sz="1200">
                <a:solidFill>
                  <a:schemeClr val="tx1"/>
                </a:solidFill>
                <a:latin typeface="Calibri" panose="020F0502020204030204" pitchFamily="34" charset="0"/>
              </a:defRPr>
            </a:lvl8pPr>
            <a:lvl9pPr marL="3898578" indent="-22707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509663-D2B0-4C22-9EC5-E16F9CA74E11}" type="slidenum">
              <a:rPr lang="en-AU" altLang="en-US" smtClean="0">
                <a:latin typeface="Cabin" panose="020B0803050202020004" pitchFamily="34" charset="0"/>
              </a:rPr>
              <a:pPr>
                <a:spcBef>
                  <a:spcPct val="0"/>
                </a:spcBef>
              </a:pPr>
              <a:t>1</a:t>
            </a:fld>
            <a:endParaRPr lang="en-AU" altLang="en-US" smtClean="0">
              <a:latin typeface="Cabin" panose="020B0803050202020004" pitchFamily="34" charset="0"/>
            </a:endParaRPr>
          </a:p>
        </p:txBody>
      </p:sp>
    </p:spTree>
    <p:extLst>
      <p:ext uri="{BB962C8B-B14F-4D97-AF65-F5344CB8AC3E}">
        <p14:creationId xmlns:p14="http://schemas.microsoft.com/office/powerpoint/2010/main" val="203832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smtClean="0"/>
          </a:p>
        </p:txBody>
      </p:sp>
      <p:sp>
        <p:nvSpPr>
          <p:cNvPr id="56324"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FA1E280-8EAF-48D8-92A2-8FD764C0D360}" type="slidenum">
              <a:rPr lang="en-AU" altLang="en-US">
                <a:latin typeface="Cabin" panose="020B0803050202020004" pitchFamily="34" charset="0"/>
              </a:rPr>
              <a:pPr algn="r" eaLnBrk="1" hangingPunct="1">
                <a:spcBef>
                  <a:spcPct val="0"/>
                </a:spcBef>
              </a:pPr>
              <a:t>15</a:t>
            </a:fld>
            <a:endParaRPr lang="en-AU" altLang="en-US">
              <a:latin typeface="Cabin" panose="020B0803050202020004" pitchFamily="34" charset="0"/>
            </a:endParaRPr>
          </a:p>
        </p:txBody>
      </p:sp>
    </p:spTree>
    <p:extLst>
      <p:ext uri="{BB962C8B-B14F-4D97-AF65-F5344CB8AC3E}">
        <p14:creationId xmlns:p14="http://schemas.microsoft.com/office/powerpoint/2010/main" val="380394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endParaRPr lang="en-US" altLang="en-US" smtClean="0"/>
          </a:p>
        </p:txBody>
      </p:sp>
      <p:sp>
        <p:nvSpPr>
          <p:cNvPr id="66564" name="Slide Number Placeholder 3"/>
          <p:cNvSpPr txBox="1">
            <a:spLocks noGrp="1"/>
          </p:cNvSpPr>
          <p:nvPr/>
        </p:nvSpPr>
        <p:spPr bwMode="auto">
          <a:xfrm>
            <a:off x="3849826" y="9377044"/>
            <a:ext cx="2946246" cy="49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pPr algn="r" eaLnBrk="1" hangingPunct="1"/>
            <a:fld id="{7661422D-D1B9-49FD-AF56-40FA46C198F6}" type="slidenum">
              <a:rPr lang="en-AU" altLang="en-US" sz="1200"/>
              <a:pPr algn="r" eaLnBrk="1" hangingPunct="1"/>
              <a:t>16</a:t>
            </a:fld>
            <a:endParaRPr lang="en-AU" altLang="en-US" sz="1200"/>
          </a:p>
        </p:txBody>
      </p:sp>
    </p:spTree>
    <p:extLst>
      <p:ext uri="{BB962C8B-B14F-4D97-AF65-F5344CB8AC3E}">
        <p14:creationId xmlns:p14="http://schemas.microsoft.com/office/powerpoint/2010/main" val="398024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altLang="en-US" smtClean="0"/>
          </a:p>
        </p:txBody>
      </p:sp>
      <p:sp>
        <p:nvSpPr>
          <p:cNvPr id="68612" name="Slide Number Placeholder 3"/>
          <p:cNvSpPr txBox="1">
            <a:spLocks noGrp="1"/>
          </p:cNvSpPr>
          <p:nvPr/>
        </p:nvSpPr>
        <p:spPr bwMode="auto">
          <a:xfrm>
            <a:off x="3849826" y="9377044"/>
            <a:ext cx="2946246" cy="49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pPr algn="r" eaLnBrk="1" hangingPunct="1"/>
            <a:fld id="{3C297952-F89A-438B-8398-A36A9C6F0DD2}" type="slidenum">
              <a:rPr lang="en-AU" altLang="en-US" sz="1200"/>
              <a:pPr algn="r" eaLnBrk="1" hangingPunct="1"/>
              <a:t>17</a:t>
            </a:fld>
            <a:endParaRPr lang="en-AU" altLang="en-US" sz="1200"/>
          </a:p>
        </p:txBody>
      </p:sp>
    </p:spTree>
    <p:extLst>
      <p:ext uri="{BB962C8B-B14F-4D97-AF65-F5344CB8AC3E}">
        <p14:creationId xmlns:p14="http://schemas.microsoft.com/office/powerpoint/2010/main" val="29045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smtClean="0"/>
          </a:p>
        </p:txBody>
      </p:sp>
      <p:sp>
        <p:nvSpPr>
          <p:cNvPr id="56324"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FA1E280-8EAF-48D8-92A2-8FD764C0D360}" type="slidenum">
              <a:rPr lang="en-AU" altLang="en-US">
                <a:latin typeface="Cabin" panose="020B0803050202020004" pitchFamily="34" charset="0"/>
              </a:rPr>
              <a:pPr algn="r" eaLnBrk="1" hangingPunct="1">
                <a:spcBef>
                  <a:spcPct val="0"/>
                </a:spcBef>
              </a:pPr>
              <a:t>22</a:t>
            </a:fld>
            <a:endParaRPr lang="en-AU" altLang="en-US">
              <a:latin typeface="Cabin" panose="020B0803050202020004" pitchFamily="34" charset="0"/>
            </a:endParaRPr>
          </a:p>
        </p:txBody>
      </p:sp>
    </p:spTree>
    <p:extLst>
      <p:ext uri="{BB962C8B-B14F-4D97-AF65-F5344CB8AC3E}">
        <p14:creationId xmlns:p14="http://schemas.microsoft.com/office/powerpoint/2010/main" val="94403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Free face-to-face counselling is available for problem gambling across Australia by calling 1800 858 858</a:t>
            </a:r>
          </a:p>
          <a:p>
            <a:pPr eaLnBrk="1" hangingPunct="1">
              <a:spcBef>
                <a:spcPct val="0"/>
              </a:spcBef>
            </a:pPr>
            <a:r>
              <a:rPr lang="en-AU" altLang="en-US" smtClean="0"/>
              <a:t>A free, confidential, 24/7 helpline (1800 858 858) is available in every state and territory, and provides counselling, information and referral for gamblers and concerned family members. Self help booklets and printed service information are also available from these helplines</a:t>
            </a:r>
          </a:p>
          <a:p>
            <a:pPr eaLnBrk="1" hangingPunct="1">
              <a:spcBef>
                <a:spcPct val="0"/>
              </a:spcBef>
            </a:pPr>
            <a:r>
              <a:rPr lang="en-AU" altLang="en-US" smtClean="0"/>
              <a:t>Online services appear attractive to those who experience high levels of shame and stigma. Accessed most often by young men, 70% of people accessing this service have never previously accessed treatment. Compared with other treatment modes, clients state that it is easy to access, easy to talk and convenient. The national online counselling service (</a:t>
            </a:r>
            <a:r>
              <a:rPr lang="en-AU" altLang="en-US" smtClean="0">
                <a:hlinkClick r:id="rId3"/>
              </a:rPr>
              <a:t>www.gamblinghelponline.org.au</a:t>
            </a:r>
            <a:r>
              <a:rPr lang="en-AU" altLang="en-US" smtClean="0"/>
              <a:t>) is available 24/7 and provides real time chat and email support</a:t>
            </a:r>
          </a:p>
          <a:p>
            <a:pPr eaLnBrk="1" hangingPunct="1">
              <a:spcBef>
                <a:spcPct val="0"/>
              </a:spcBef>
            </a:pPr>
            <a:r>
              <a:rPr lang="en-AU" altLang="en-US" smtClean="0"/>
              <a:t>A four to six session semi-structured telephone counselling program (Ready to Change) is available in Victoria, Queensland and Tasmania, and can be accessed by calling 1800 858 858</a:t>
            </a:r>
          </a:p>
          <a:p>
            <a:pPr eaLnBrk="1" hangingPunct="1">
              <a:spcBef>
                <a:spcPct val="0"/>
              </a:spcBef>
            </a:pPr>
            <a:r>
              <a:rPr lang="en-AU" altLang="en-US" smtClean="0">
                <a:hlinkClick r:id="rId4"/>
              </a:rPr>
              <a:t>www.gamblinghelponline.org.au/helping-others/assistance-for-professionals.aspx</a:t>
            </a:r>
            <a:r>
              <a:rPr lang="en-AU" altLang="en-US" smtClean="0"/>
              <a:t> has links to state government resources for professionals</a:t>
            </a:r>
          </a:p>
          <a:p>
            <a:pPr eaLnBrk="1" hangingPunct="1">
              <a:spcBef>
                <a:spcPct val="0"/>
              </a:spcBef>
            </a:pPr>
            <a:r>
              <a:rPr lang="en-AU" altLang="en-US" smtClean="0"/>
              <a:t>Financial counselling</a:t>
            </a:r>
          </a:p>
          <a:p>
            <a:pPr eaLnBrk="1" hangingPunct="1">
              <a:spcBef>
                <a:spcPct val="0"/>
              </a:spcBef>
            </a:pPr>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fld id="{D89D86A0-6C42-4FBD-A04B-7BE50C9A8483}" type="slidenum">
              <a:rPr lang="en-AU" altLang="en-US" smtClean="0"/>
              <a:pPr/>
              <a:t>26</a:t>
            </a:fld>
            <a:endParaRPr lang="en-AU" altLang="en-US" smtClean="0"/>
          </a:p>
        </p:txBody>
      </p:sp>
    </p:spTree>
    <p:extLst>
      <p:ext uri="{BB962C8B-B14F-4D97-AF65-F5344CB8AC3E}">
        <p14:creationId xmlns:p14="http://schemas.microsoft.com/office/powerpoint/2010/main" val="409814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pPr eaLnBrk="1" hangingPunct="1"/>
            <a:endParaRPr lang="en-US" altLang="en-US" smtClean="0"/>
          </a:p>
        </p:txBody>
      </p:sp>
      <p:sp>
        <p:nvSpPr>
          <p:cNvPr id="105476"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0EBAB42-D9A3-4067-833C-B91757F9A4A8}" type="slidenum">
              <a:rPr lang="en-AU" altLang="en-US">
                <a:latin typeface="Cabin" panose="020B0803050202020004" pitchFamily="34" charset="0"/>
              </a:rPr>
              <a:pPr algn="r" eaLnBrk="1" hangingPunct="1">
                <a:spcBef>
                  <a:spcPct val="0"/>
                </a:spcBef>
              </a:pPr>
              <a:t>27</a:t>
            </a:fld>
            <a:endParaRPr lang="en-AU" altLang="en-US">
              <a:latin typeface="Cabin" panose="020B0803050202020004" pitchFamily="34" charset="0"/>
            </a:endParaRPr>
          </a:p>
        </p:txBody>
      </p:sp>
    </p:spTree>
    <p:extLst>
      <p:ext uri="{BB962C8B-B14F-4D97-AF65-F5344CB8AC3E}">
        <p14:creationId xmlns:p14="http://schemas.microsoft.com/office/powerpoint/2010/main" val="3754841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Add date </a:t>
            </a:r>
            <a:endParaRPr lang="en-AU"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fld id="{663ABCBF-D570-4701-8B96-AD8E4D3F3121}" type="slidenum">
              <a:rPr lang="en-AU" altLang="en-US" smtClean="0"/>
              <a:pPr/>
              <a:t>30</a:t>
            </a:fld>
            <a:endParaRPr lang="en-AU" altLang="en-US" smtClean="0"/>
          </a:p>
        </p:txBody>
      </p:sp>
    </p:spTree>
    <p:extLst>
      <p:ext uri="{BB962C8B-B14F-4D97-AF65-F5344CB8AC3E}">
        <p14:creationId xmlns:p14="http://schemas.microsoft.com/office/powerpoint/2010/main" val="49132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pPr eaLnBrk="1" hangingPunct="1"/>
            <a:endParaRPr lang="en-US" altLang="en-US" smtClean="0"/>
          </a:p>
        </p:txBody>
      </p:sp>
      <p:sp>
        <p:nvSpPr>
          <p:cNvPr id="101380"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7B4944-5371-4C86-BA14-E9B626E063EA}" type="slidenum">
              <a:rPr lang="en-AU" altLang="en-US">
                <a:latin typeface="Cabin" panose="020B0803050202020004" pitchFamily="34" charset="0"/>
              </a:rPr>
              <a:pPr algn="r" eaLnBrk="1" hangingPunct="1">
                <a:spcBef>
                  <a:spcPct val="0"/>
                </a:spcBef>
              </a:pPr>
              <a:t>31</a:t>
            </a:fld>
            <a:endParaRPr lang="en-AU" altLang="en-US">
              <a:latin typeface="Cabin" panose="020B0803050202020004" pitchFamily="34" charset="0"/>
            </a:endParaRPr>
          </a:p>
        </p:txBody>
      </p:sp>
    </p:spTree>
    <p:extLst>
      <p:ext uri="{BB962C8B-B14F-4D97-AF65-F5344CB8AC3E}">
        <p14:creationId xmlns:p14="http://schemas.microsoft.com/office/powerpoint/2010/main" val="53589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endParaRPr lang="en-US" altLang="en-US" smtClean="0"/>
          </a:p>
        </p:txBody>
      </p:sp>
      <p:sp>
        <p:nvSpPr>
          <p:cNvPr id="70660"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563FDA2-11B6-4743-9A06-11040C065559}" type="slidenum">
              <a:rPr lang="en-AU" altLang="en-US">
                <a:latin typeface="Cabin" panose="020B0803050202020004" pitchFamily="34" charset="0"/>
              </a:rPr>
              <a:pPr algn="r" eaLnBrk="1" hangingPunct="1">
                <a:spcBef>
                  <a:spcPct val="0"/>
                </a:spcBef>
              </a:pPr>
              <a:t>32</a:t>
            </a:fld>
            <a:endParaRPr lang="en-AU" altLang="en-US">
              <a:latin typeface="Cabin" panose="020B0803050202020004" pitchFamily="34" charset="0"/>
            </a:endParaRPr>
          </a:p>
        </p:txBody>
      </p:sp>
    </p:spTree>
    <p:extLst>
      <p:ext uri="{BB962C8B-B14F-4D97-AF65-F5344CB8AC3E}">
        <p14:creationId xmlns:p14="http://schemas.microsoft.com/office/powerpoint/2010/main" val="332987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pPr eaLnBrk="1" hangingPunct="1"/>
            <a:endParaRPr lang="en-US" altLang="en-US" smtClean="0"/>
          </a:p>
        </p:txBody>
      </p:sp>
      <p:sp>
        <p:nvSpPr>
          <p:cNvPr id="107524"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6B0291-218C-411C-8C71-B2F22B866144}" type="slidenum">
              <a:rPr lang="en-AU" altLang="en-US">
                <a:latin typeface="Cabin" panose="020B0803050202020004" pitchFamily="34" charset="0"/>
              </a:rPr>
              <a:pPr algn="r" eaLnBrk="1" hangingPunct="1">
                <a:spcBef>
                  <a:spcPct val="0"/>
                </a:spcBef>
              </a:pPr>
              <a:t>34</a:t>
            </a:fld>
            <a:endParaRPr lang="en-AU" altLang="en-US">
              <a:latin typeface="Cabin" panose="020B0803050202020004" pitchFamily="34" charset="0"/>
            </a:endParaRPr>
          </a:p>
        </p:txBody>
      </p:sp>
    </p:spTree>
    <p:extLst>
      <p:ext uri="{BB962C8B-B14F-4D97-AF65-F5344CB8AC3E}">
        <p14:creationId xmlns:p14="http://schemas.microsoft.com/office/powerpoint/2010/main" val="141990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endParaRPr lang="en-US" altLang="en-US" smtClean="0"/>
          </a:p>
        </p:txBody>
      </p:sp>
      <p:sp>
        <p:nvSpPr>
          <p:cNvPr id="17412"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82CBF02-5516-46C4-A5D7-450A2D8EB43E}" type="slidenum">
              <a:rPr lang="en-AU" altLang="en-US">
                <a:latin typeface="Cabin" panose="020B0803050202020004" pitchFamily="34" charset="0"/>
              </a:rPr>
              <a:pPr algn="r" eaLnBrk="1" hangingPunct="1">
                <a:spcBef>
                  <a:spcPct val="0"/>
                </a:spcBef>
              </a:pPr>
              <a:t>2</a:t>
            </a:fld>
            <a:endParaRPr lang="en-AU" altLang="en-US">
              <a:latin typeface="Cabin" panose="020B0803050202020004" pitchFamily="34" charset="0"/>
            </a:endParaRPr>
          </a:p>
        </p:txBody>
      </p:sp>
    </p:spTree>
    <p:extLst>
      <p:ext uri="{BB962C8B-B14F-4D97-AF65-F5344CB8AC3E}">
        <p14:creationId xmlns:p14="http://schemas.microsoft.com/office/powerpoint/2010/main" val="218127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p:spPr>
        <p:txBody>
          <a:bodyPr/>
          <a:lstStyle/>
          <a:p>
            <a:pPr eaLnBrk="1" hangingPunct="1"/>
            <a:endParaRPr lang="en-US" altLang="en-US" smtClean="0"/>
          </a:p>
        </p:txBody>
      </p:sp>
      <p:sp>
        <p:nvSpPr>
          <p:cNvPr id="266244" name="Slide Number Placeholder 3"/>
          <p:cNvSpPr txBox="1">
            <a:spLocks noGrp="1"/>
          </p:cNvSpPr>
          <p:nvPr/>
        </p:nvSpPr>
        <p:spPr bwMode="auto">
          <a:xfrm>
            <a:off x="3849688" y="9376899"/>
            <a:ext cx="2946400"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9B14952-5BD8-4378-B2F5-C5DD2BFD2D03}" type="slidenum">
              <a:rPr lang="en-AU" altLang="en-US">
                <a:latin typeface="Cabin" panose="020B0803050202020004" pitchFamily="34" charset="0"/>
              </a:rPr>
              <a:pPr algn="r" eaLnBrk="1" hangingPunct="1">
                <a:spcBef>
                  <a:spcPct val="0"/>
                </a:spcBef>
              </a:pPr>
              <a:t>3</a:t>
            </a:fld>
            <a:endParaRPr lang="en-AU" altLang="en-US">
              <a:latin typeface="Cabin" panose="020B0803050202020004" pitchFamily="34" charset="0"/>
            </a:endParaRPr>
          </a:p>
        </p:txBody>
      </p:sp>
    </p:spTree>
    <p:extLst>
      <p:ext uri="{BB962C8B-B14F-4D97-AF65-F5344CB8AC3E}">
        <p14:creationId xmlns:p14="http://schemas.microsoft.com/office/powerpoint/2010/main" val="422879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p:spPr>
        <p:txBody>
          <a:bodyPr/>
          <a:lstStyle/>
          <a:p>
            <a:pPr eaLnBrk="1" hangingPunct="1"/>
            <a:endParaRPr lang="en-US" altLang="en-US" smtClean="0"/>
          </a:p>
        </p:txBody>
      </p:sp>
      <p:sp>
        <p:nvSpPr>
          <p:cNvPr id="266244" name="Slide Number Placeholder 3"/>
          <p:cNvSpPr txBox="1">
            <a:spLocks noGrp="1"/>
          </p:cNvSpPr>
          <p:nvPr/>
        </p:nvSpPr>
        <p:spPr bwMode="auto">
          <a:xfrm>
            <a:off x="3849688" y="9376899"/>
            <a:ext cx="2946400"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9B14952-5BD8-4378-B2F5-C5DD2BFD2D03}" type="slidenum">
              <a:rPr lang="en-AU" altLang="en-US">
                <a:latin typeface="Cabin" panose="020B0803050202020004" pitchFamily="34" charset="0"/>
              </a:rPr>
              <a:pPr algn="r" eaLnBrk="1" hangingPunct="1">
                <a:spcBef>
                  <a:spcPct val="0"/>
                </a:spcBef>
              </a:pPr>
              <a:t>4</a:t>
            </a:fld>
            <a:endParaRPr lang="en-AU" altLang="en-US">
              <a:latin typeface="Cabin" panose="020B0803050202020004" pitchFamily="34" charset="0"/>
            </a:endParaRPr>
          </a:p>
        </p:txBody>
      </p:sp>
    </p:spTree>
    <p:extLst>
      <p:ext uri="{BB962C8B-B14F-4D97-AF65-F5344CB8AC3E}">
        <p14:creationId xmlns:p14="http://schemas.microsoft.com/office/powerpoint/2010/main" val="146974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Before the slide use the white board to get the group to map out why?  -then use the slide</a:t>
            </a:r>
            <a:endParaRPr lang="en-AU"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fld id="{732EEE87-CF15-413F-AB6A-46ADF1695665}" type="slidenum">
              <a:rPr lang="en-AU" altLang="en-US" smtClean="0"/>
              <a:pPr/>
              <a:t>7</a:t>
            </a:fld>
            <a:endParaRPr lang="en-AU" altLang="en-US" smtClean="0"/>
          </a:p>
        </p:txBody>
      </p:sp>
    </p:spTree>
    <p:extLst>
      <p:ext uri="{BB962C8B-B14F-4D97-AF65-F5344CB8AC3E}">
        <p14:creationId xmlns:p14="http://schemas.microsoft.com/office/powerpoint/2010/main" val="397077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smtClean="0"/>
          </a:p>
        </p:txBody>
      </p:sp>
      <p:sp>
        <p:nvSpPr>
          <p:cNvPr id="56324" name="Slide Number Placeholder 3"/>
          <p:cNvSpPr txBox="1">
            <a:spLocks noGrp="1"/>
          </p:cNvSpPr>
          <p:nvPr/>
        </p:nvSpPr>
        <p:spPr bwMode="auto">
          <a:xfrm>
            <a:off x="3849826" y="9377044"/>
            <a:ext cx="2946246"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FA1E280-8EAF-48D8-92A2-8FD764C0D360}" type="slidenum">
              <a:rPr lang="en-AU" altLang="en-US">
                <a:latin typeface="Cabin" panose="020B0803050202020004" pitchFamily="34" charset="0"/>
              </a:rPr>
              <a:pPr algn="r" eaLnBrk="1" hangingPunct="1">
                <a:spcBef>
                  <a:spcPct val="0"/>
                </a:spcBef>
              </a:pPr>
              <a:t>8</a:t>
            </a:fld>
            <a:endParaRPr lang="en-AU" altLang="en-US">
              <a:latin typeface="Cabin" panose="020B0803050202020004" pitchFamily="34" charset="0"/>
            </a:endParaRPr>
          </a:p>
        </p:txBody>
      </p:sp>
    </p:spTree>
    <p:extLst>
      <p:ext uri="{BB962C8B-B14F-4D97-AF65-F5344CB8AC3E}">
        <p14:creationId xmlns:p14="http://schemas.microsoft.com/office/powerpoint/2010/main" val="137354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smtClean="0"/>
              <a:t>What are the real odds of winning?</a:t>
            </a:r>
          </a:p>
          <a:p>
            <a:pPr eaLnBrk="1" hangingPunct="1">
              <a:spcBef>
                <a:spcPct val="0"/>
              </a:spcBef>
            </a:pPr>
            <a:r>
              <a:rPr lang="en-AU" altLang="en-US" smtClean="0"/>
              <a:t>The odds of winning differ for different types of gambling activities and it’s important to be realistic:</a:t>
            </a:r>
          </a:p>
          <a:p>
            <a:pPr eaLnBrk="1" hangingPunct="1">
              <a:spcBef>
                <a:spcPct val="0"/>
              </a:spcBef>
            </a:pPr>
            <a:r>
              <a:rPr lang="en-AU" altLang="en-US" smtClean="0"/>
              <a:t>1st division in Gold Lotto (one game): </a:t>
            </a:r>
            <a:r>
              <a:rPr lang="en-AU" altLang="en-US" b="1" smtClean="0"/>
              <a:t>1 in 8,145,060</a:t>
            </a:r>
            <a:endParaRPr lang="en-AU" altLang="en-US" smtClean="0"/>
          </a:p>
          <a:p>
            <a:pPr eaLnBrk="1" hangingPunct="1">
              <a:spcBef>
                <a:spcPct val="0"/>
              </a:spcBef>
            </a:pPr>
            <a:r>
              <a:rPr lang="en-AU" altLang="en-US" smtClean="0"/>
              <a:t>Top prize on a poker machine (playing maximum lines): </a:t>
            </a:r>
            <a:r>
              <a:rPr lang="en-AU" altLang="en-US" b="1" smtClean="0"/>
              <a:t>up to 1 in 7,000,000</a:t>
            </a:r>
            <a:endParaRPr lang="en-AU" altLang="en-US" smtClean="0"/>
          </a:p>
          <a:p>
            <a:pPr eaLnBrk="1" hangingPunct="1">
              <a:spcBef>
                <a:spcPct val="0"/>
              </a:spcBef>
            </a:pPr>
            <a:r>
              <a:rPr lang="en-AU" altLang="en-US" smtClean="0"/>
              <a:t>1st division in Powerball (one game): </a:t>
            </a:r>
            <a:r>
              <a:rPr lang="en-AU" altLang="en-US" b="1" smtClean="0"/>
              <a:t>1 in 76,767,600</a:t>
            </a:r>
            <a:endParaRPr lang="en-AU" altLang="en-US" smtClean="0"/>
          </a:p>
          <a:p>
            <a:pPr eaLnBrk="1" hangingPunct="1">
              <a:spcBef>
                <a:spcPct val="0"/>
              </a:spcBef>
            </a:pPr>
            <a:r>
              <a:rPr lang="en-AU" altLang="en-US" smtClean="0"/>
              <a:t>The trifecta in a 13 horse race: </a:t>
            </a:r>
            <a:r>
              <a:rPr lang="en-AU" altLang="en-US" b="1" smtClean="0"/>
              <a:t>1 in 1,716</a:t>
            </a:r>
            <a:endParaRPr lang="en-AU" altLang="en-US" smtClean="0"/>
          </a:p>
          <a:p>
            <a:pPr eaLnBrk="1" hangingPunct="1">
              <a:spcBef>
                <a:spcPct val="0"/>
              </a:spcBef>
            </a:pPr>
            <a:r>
              <a:rPr lang="en-AU" altLang="en-US" smtClean="0"/>
              <a:t>The 10 number jackpot on Keno (one game): </a:t>
            </a:r>
            <a:r>
              <a:rPr lang="en-AU" altLang="en-US" b="1" smtClean="0"/>
              <a:t>1 in 8,911,711</a:t>
            </a:r>
            <a:endParaRPr lang="en-AU" altLang="en-US" smtClean="0"/>
          </a:p>
          <a:p>
            <a:pPr eaLnBrk="1" hangingPunct="1">
              <a:spcBef>
                <a:spcPct val="0"/>
              </a:spcBef>
            </a:pPr>
            <a:endParaRPr lang="en-AU"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fld id="{1B180731-604D-4051-808F-DC23B84DCBE9}" type="slidenum">
              <a:rPr lang="en-AU" altLang="en-US" smtClean="0"/>
              <a:pPr/>
              <a:t>10</a:t>
            </a:fld>
            <a:endParaRPr lang="en-AU" altLang="en-US" smtClean="0"/>
          </a:p>
        </p:txBody>
      </p:sp>
    </p:spTree>
    <p:extLst>
      <p:ext uri="{BB962C8B-B14F-4D97-AF65-F5344CB8AC3E}">
        <p14:creationId xmlns:p14="http://schemas.microsoft.com/office/powerpoint/2010/main" val="188352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endParaRPr lang="en-US" altLang="en-US" smtClean="0"/>
          </a:p>
        </p:txBody>
      </p:sp>
      <p:sp>
        <p:nvSpPr>
          <p:cNvPr id="62468" name="Slide Number Placeholder 3"/>
          <p:cNvSpPr txBox="1">
            <a:spLocks noGrp="1"/>
          </p:cNvSpPr>
          <p:nvPr/>
        </p:nvSpPr>
        <p:spPr bwMode="auto">
          <a:xfrm>
            <a:off x="3849826" y="9377044"/>
            <a:ext cx="2946246" cy="49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a:solidFill>
                  <a:schemeClr val="tx1"/>
                </a:solidFill>
                <a:latin typeface="Cabin" panose="020B0803050202020004" pitchFamily="34" charset="0"/>
                <a:cs typeface="Arial" panose="020B0604020202020204" pitchFamily="34" charset="0"/>
              </a:defRPr>
            </a:lvl1pPr>
            <a:lvl2pPr marL="742950" indent="-285750">
              <a:defRPr>
                <a:solidFill>
                  <a:schemeClr val="tx1"/>
                </a:solidFill>
                <a:latin typeface="Cabin" panose="020B0803050202020004" pitchFamily="34" charset="0"/>
                <a:cs typeface="Arial" panose="020B0604020202020204" pitchFamily="34" charset="0"/>
              </a:defRPr>
            </a:lvl2pPr>
            <a:lvl3pPr marL="1143000" indent="-228600">
              <a:defRPr>
                <a:solidFill>
                  <a:schemeClr val="tx1"/>
                </a:solidFill>
                <a:latin typeface="Cabin" panose="020B0803050202020004" pitchFamily="34" charset="0"/>
                <a:cs typeface="Arial" panose="020B0604020202020204" pitchFamily="34" charset="0"/>
              </a:defRPr>
            </a:lvl3pPr>
            <a:lvl4pPr marL="1600200" indent="-228600">
              <a:defRPr>
                <a:solidFill>
                  <a:schemeClr val="tx1"/>
                </a:solidFill>
                <a:latin typeface="Cabin" panose="020B0803050202020004" pitchFamily="34" charset="0"/>
                <a:cs typeface="Arial" panose="020B0604020202020204" pitchFamily="34" charset="0"/>
              </a:defRPr>
            </a:lvl4pPr>
            <a:lvl5pPr marL="2057400" indent="-228600">
              <a:defRPr>
                <a:solidFill>
                  <a:schemeClr val="tx1"/>
                </a:solidFill>
                <a:latin typeface="Cabin" panose="020B08030502020200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pPr algn="r" eaLnBrk="1" hangingPunct="1"/>
            <a:fld id="{4491E9BA-898C-405A-8B4E-B55EF032BED5}" type="slidenum">
              <a:rPr lang="en-AU" altLang="en-US" sz="1200"/>
              <a:pPr algn="r" eaLnBrk="1" hangingPunct="1"/>
              <a:t>11</a:t>
            </a:fld>
            <a:endParaRPr lang="en-AU" altLang="en-US" sz="1200"/>
          </a:p>
        </p:txBody>
      </p:sp>
    </p:spTree>
    <p:extLst>
      <p:ext uri="{BB962C8B-B14F-4D97-AF65-F5344CB8AC3E}">
        <p14:creationId xmlns:p14="http://schemas.microsoft.com/office/powerpoint/2010/main" val="187829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p:spPr>
        <p:txBody>
          <a:bodyPr/>
          <a:lstStyle/>
          <a:p>
            <a:pPr eaLnBrk="1" hangingPunct="1"/>
            <a:endParaRPr lang="en-US" altLang="en-US" smtClean="0"/>
          </a:p>
        </p:txBody>
      </p:sp>
      <p:sp>
        <p:nvSpPr>
          <p:cNvPr id="268292" name="Slide Number Placeholder 3"/>
          <p:cNvSpPr txBox="1">
            <a:spLocks noGrp="1"/>
          </p:cNvSpPr>
          <p:nvPr/>
        </p:nvSpPr>
        <p:spPr bwMode="auto">
          <a:xfrm>
            <a:off x="3849688" y="9376899"/>
            <a:ext cx="2946400"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2869839-05EE-4A79-9A85-989C57365FA1}" type="slidenum">
              <a:rPr lang="en-AU" altLang="en-US">
                <a:latin typeface="Cabin" panose="020B0803050202020004" pitchFamily="34" charset="0"/>
              </a:rPr>
              <a:pPr algn="r" eaLnBrk="1" hangingPunct="1">
                <a:spcBef>
                  <a:spcPct val="0"/>
                </a:spcBef>
              </a:pPr>
              <a:t>13</a:t>
            </a:fld>
            <a:endParaRPr lang="en-AU" altLang="en-US">
              <a:latin typeface="Cabin" panose="020B0803050202020004" pitchFamily="34" charset="0"/>
            </a:endParaRPr>
          </a:p>
        </p:txBody>
      </p:sp>
    </p:spTree>
    <p:extLst>
      <p:ext uri="{BB962C8B-B14F-4D97-AF65-F5344CB8AC3E}">
        <p14:creationId xmlns:p14="http://schemas.microsoft.com/office/powerpoint/2010/main" val="286260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F264709C-A4E8-427A-BEF3-7CA95ECF01B2}"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F5119B5-3EC3-4183-9247-7A84C2E0A95A}" type="slidenum">
              <a:rPr lang="en-AU"/>
              <a:pPr>
                <a:defRPr/>
              </a:pPr>
              <a:t>‹#›</a:t>
            </a:fld>
            <a:endParaRPr lang="en-AU"/>
          </a:p>
        </p:txBody>
      </p:sp>
    </p:spTree>
    <p:extLst>
      <p:ext uri="{BB962C8B-B14F-4D97-AF65-F5344CB8AC3E}">
        <p14:creationId xmlns:p14="http://schemas.microsoft.com/office/powerpoint/2010/main" val="380635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984BA7F-7469-4E54-97F0-2656DFA1735E}"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A45BF57-226E-4148-B3DB-7B877B74B5A8}" type="slidenum">
              <a:rPr lang="en-AU"/>
              <a:pPr>
                <a:defRPr/>
              </a:pPr>
              <a:t>‹#›</a:t>
            </a:fld>
            <a:endParaRPr lang="en-AU"/>
          </a:p>
        </p:txBody>
      </p:sp>
    </p:spTree>
    <p:extLst>
      <p:ext uri="{BB962C8B-B14F-4D97-AF65-F5344CB8AC3E}">
        <p14:creationId xmlns:p14="http://schemas.microsoft.com/office/powerpoint/2010/main" val="1740159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FAB55B3-6164-4EC5-B3C1-9792B01CC55E}"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ECFF128-B2EC-425B-97F0-CAF76363E9D3}" type="slidenum">
              <a:rPr lang="en-AU"/>
              <a:pPr>
                <a:defRPr/>
              </a:pPr>
              <a:t>‹#›</a:t>
            </a:fld>
            <a:endParaRPr lang="en-AU"/>
          </a:p>
        </p:txBody>
      </p:sp>
    </p:spTree>
    <p:extLst>
      <p:ext uri="{BB962C8B-B14F-4D97-AF65-F5344CB8AC3E}">
        <p14:creationId xmlns:p14="http://schemas.microsoft.com/office/powerpoint/2010/main" val="35126477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6B7A33-F07F-4EDF-9832-66A4096DF31B}"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6598A09-08A8-401F-973A-41D63EE62712}" type="slidenum">
              <a:rPr lang="en-AU"/>
              <a:pPr>
                <a:defRPr/>
              </a:pPr>
              <a:t>‹#›</a:t>
            </a:fld>
            <a:endParaRPr lang="en-AU"/>
          </a:p>
        </p:txBody>
      </p:sp>
    </p:spTree>
    <p:extLst>
      <p:ext uri="{BB962C8B-B14F-4D97-AF65-F5344CB8AC3E}">
        <p14:creationId xmlns:p14="http://schemas.microsoft.com/office/powerpoint/2010/main" val="9313360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08CEE8F5-6B3F-4F4E-9DB1-652038C8D1BE}"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439A23E-A8D8-4034-99E6-301FDC6BE4C2}" type="slidenum">
              <a:rPr lang="en-AU"/>
              <a:pPr>
                <a:defRPr/>
              </a:pPr>
              <a:t>‹#›</a:t>
            </a:fld>
            <a:endParaRPr lang="en-AU"/>
          </a:p>
        </p:txBody>
      </p:sp>
    </p:spTree>
    <p:extLst>
      <p:ext uri="{BB962C8B-B14F-4D97-AF65-F5344CB8AC3E}">
        <p14:creationId xmlns:p14="http://schemas.microsoft.com/office/powerpoint/2010/main" val="7343879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37FF7633-B7EB-471C-B061-262BCE5502EB}"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5F80510-54FC-4FA0-BEC8-047CE2750CDD}" type="slidenum">
              <a:rPr lang="en-AU"/>
              <a:pPr>
                <a:defRPr/>
              </a:pPr>
              <a:t>‹#›</a:t>
            </a:fld>
            <a:endParaRPr lang="en-AU"/>
          </a:p>
        </p:txBody>
      </p:sp>
    </p:spTree>
    <p:extLst>
      <p:ext uri="{BB962C8B-B14F-4D97-AF65-F5344CB8AC3E}">
        <p14:creationId xmlns:p14="http://schemas.microsoft.com/office/powerpoint/2010/main" val="39461458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DEE18328-0BED-4121-B072-8B04D80ED26D}"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41C31B54-CE25-461B-84D4-3AB12DB33247}" type="slidenum">
              <a:rPr lang="en-AU"/>
              <a:pPr>
                <a:defRPr/>
              </a:pPr>
              <a:t>‹#›</a:t>
            </a:fld>
            <a:endParaRPr lang="en-AU"/>
          </a:p>
        </p:txBody>
      </p:sp>
    </p:spTree>
    <p:extLst>
      <p:ext uri="{BB962C8B-B14F-4D97-AF65-F5344CB8AC3E}">
        <p14:creationId xmlns:p14="http://schemas.microsoft.com/office/powerpoint/2010/main" val="1258643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8FF634-869E-4AD9-98B2-A736EB93486E}"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36DB7FEC-13B6-4982-8FC7-6CCAF4185AC8}" type="slidenum">
              <a:rPr lang="en-AU"/>
              <a:pPr>
                <a:defRPr/>
              </a:pPr>
              <a:t>‹#›</a:t>
            </a:fld>
            <a:endParaRPr lang="en-AU"/>
          </a:p>
        </p:txBody>
      </p:sp>
    </p:spTree>
    <p:extLst>
      <p:ext uri="{BB962C8B-B14F-4D97-AF65-F5344CB8AC3E}">
        <p14:creationId xmlns:p14="http://schemas.microsoft.com/office/powerpoint/2010/main" val="23045374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98935-8B41-46CD-8DA1-E7DB58D236B9}"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CCA4A00-D592-4C69-8021-DBB00D520237}" type="slidenum">
              <a:rPr lang="en-AU"/>
              <a:pPr>
                <a:defRPr/>
              </a:pPr>
              <a:t>‹#›</a:t>
            </a:fld>
            <a:endParaRPr lang="en-AU"/>
          </a:p>
        </p:txBody>
      </p:sp>
    </p:spTree>
    <p:extLst>
      <p:ext uri="{BB962C8B-B14F-4D97-AF65-F5344CB8AC3E}">
        <p14:creationId xmlns:p14="http://schemas.microsoft.com/office/powerpoint/2010/main" val="3028251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762B60-90E8-4873-AB76-F482A6B38263}"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F7A5D0D-2D09-4D72-9796-0E3AA5384ADF}" type="slidenum">
              <a:rPr lang="en-AU"/>
              <a:pPr>
                <a:defRPr/>
              </a:pPr>
              <a:t>‹#›</a:t>
            </a:fld>
            <a:endParaRPr lang="en-AU"/>
          </a:p>
        </p:txBody>
      </p:sp>
    </p:spTree>
    <p:extLst>
      <p:ext uri="{BB962C8B-B14F-4D97-AF65-F5344CB8AC3E}">
        <p14:creationId xmlns:p14="http://schemas.microsoft.com/office/powerpoint/2010/main" val="38818500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88CE2B0-301E-405D-BD38-C8DA5FAA7B35}"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624166A-40DB-46CC-A5D6-565D747C7FDA}" type="slidenum">
              <a:rPr lang="en-AU"/>
              <a:pPr>
                <a:defRPr/>
              </a:pPr>
              <a:t>‹#›</a:t>
            </a:fld>
            <a:endParaRPr lang="en-AU"/>
          </a:p>
        </p:txBody>
      </p:sp>
    </p:spTree>
    <p:extLst>
      <p:ext uri="{BB962C8B-B14F-4D97-AF65-F5344CB8AC3E}">
        <p14:creationId xmlns:p14="http://schemas.microsoft.com/office/powerpoint/2010/main" val="13253722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2B631C2-396E-4E7D-BA14-7A5A062282B8}"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19B7924-C987-4951-A7FA-E69854441830}" type="slidenum">
              <a:rPr lang="en-AU"/>
              <a:pPr>
                <a:defRPr/>
              </a:pPr>
              <a:t>‹#›</a:t>
            </a:fld>
            <a:endParaRPr lang="en-AU"/>
          </a:p>
        </p:txBody>
      </p:sp>
    </p:spTree>
    <p:extLst>
      <p:ext uri="{BB962C8B-B14F-4D97-AF65-F5344CB8AC3E}">
        <p14:creationId xmlns:p14="http://schemas.microsoft.com/office/powerpoint/2010/main" val="45089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2C8CDFE-B3B6-4483-89FD-8765BC2C367F}"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DED8DE3-F5D6-458C-AE00-245DA671FB8A}" type="slidenum">
              <a:rPr lang="en-AU"/>
              <a:pPr>
                <a:defRPr/>
              </a:pPr>
              <a:t>‹#›</a:t>
            </a:fld>
            <a:endParaRPr lang="en-AU"/>
          </a:p>
        </p:txBody>
      </p:sp>
    </p:spTree>
    <p:extLst>
      <p:ext uri="{BB962C8B-B14F-4D97-AF65-F5344CB8AC3E}">
        <p14:creationId xmlns:p14="http://schemas.microsoft.com/office/powerpoint/2010/main" val="290064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8C0901-EB9E-4FFC-B96C-989C2A9D0875}"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C324C91-3805-40C5-AF81-80C6978A5810}" type="slidenum">
              <a:rPr lang="en-AU"/>
              <a:pPr>
                <a:defRPr/>
              </a:pPr>
              <a:t>‹#›</a:t>
            </a:fld>
            <a:endParaRPr lang="en-AU"/>
          </a:p>
        </p:txBody>
      </p:sp>
    </p:spTree>
    <p:extLst>
      <p:ext uri="{BB962C8B-B14F-4D97-AF65-F5344CB8AC3E}">
        <p14:creationId xmlns:p14="http://schemas.microsoft.com/office/powerpoint/2010/main" val="17311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0AE2F8B2-A90F-482E-8C53-3EF8FA263DDD}"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A698BFD-B0BB-48A4-8A7D-E919D39E9DD0}" type="slidenum">
              <a:rPr lang="en-AU"/>
              <a:pPr>
                <a:defRPr/>
              </a:pPr>
              <a:t>‹#›</a:t>
            </a:fld>
            <a:endParaRPr lang="en-AU"/>
          </a:p>
        </p:txBody>
      </p:sp>
    </p:spTree>
    <p:extLst>
      <p:ext uri="{BB962C8B-B14F-4D97-AF65-F5344CB8AC3E}">
        <p14:creationId xmlns:p14="http://schemas.microsoft.com/office/powerpoint/2010/main" val="327432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70BBB26F-0E6D-4D0C-936A-ED25DED42ACB}"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13FD054F-4DE6-4432-818E-4B00F50D1CF5}" type="slidenum">
              <a:rPr lang="en-AU"/>
              <a:pPr>
                <a:defRPr/>
              </a:pPr>
              <a:t>‹#›</a:t>
            </a:fld>
            <a:endParaRPr lang="en-AU"/>
          </a:p>
        </p:txBody>
      </p:sp>
    </p:spTree>
    <p:extLst>
      <p:ext uri="{BB962C8B-B14F-4D97-AF65-F5344CB8AC3E}">
        <p14:creationId xmlns:p14="http://schemas.microsoft.com/office/powerpoint/2010/main" val="2502437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D4127410-671F-4320-A863-AAA1E0034D1E}"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9A712D00-7CB4-416C-B520-3A832EC1E7CB}" type="slidenum">
              <a:rPr lang="en-AU"/>
              <a:pPr>
                <a:defRPr/>
              </a:pPr>
              <a:t>‹#›</a:t>
            </a:fld>
            <a:endParaRPr lang="en-AU"/>
          </a:p>
        </p:txBody>
      </p:sp>
    </p:spTree>
    <p:extLst>
      <p:ext uri="{BB962C8B-B14F-4D97-AF65-F5344CB8AC3E}">
        <p14:creationId xmlns:p14="http://schemas.microsoft.com/office/powerpoint/2010/main" val="335788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CFF7AA-C1BC-441F-B8A4-F054769EE01E}"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B842CD10-167D-4925-A359-739569A37016}" type="slidenum">
              <a:rPr lang="en-AU"/>
              <a:pPr>
                <a:defRPr/>
              </a:pPr>
              <a:t>‹#›</a:t>
            </a:fld>
            <a:endParaRPr lang="en-AU"/>
          </a:p>
        </p:txBody>
      </p:sp>
    </p:spTree>
    <p:extLst>
      <p:ext uri="{BB962C8B-B14F-4D97-AF65-F5344CB8AC3E}">
        <p14:creationId xmlns:p14="http://schemas.microsoft.com/office/powerpoint/2010/main" val="272825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246D93-CFA7-48AC-AD7B-FB2C4CBB69DB}"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23874FC-C9AB-40F5-86C9-53017DF10920}" type="slidenum">
              <a:rPr lang="en-AU"/>
              <a:pPr>
                <a:defRPr/>
              </a:pPr>
              <a:t>‹#›</a:t>
            </a:fld>
            <a:endParaRPr lang="en-AU"/>
          </a:p>
        </p:txBody>
      </p:sp>
    </p:spTree>
    <p:extLst>
      <p:ext uri="{BB962C8B-B14F-4D97-AF65-F5344CB8AC3E}">
        <p14:creationId xmlns:p14="http://schemas.microsoft.com/office/powerpoint/2010/main" val="121674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C1BF06-9599-4BEF-83E5-AE223BF65DE5}"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B6ED8C9-199F-4935-B027-4C185F5D91A5}" type="slidenum">
              <a:rPr lang="en-AU"/>
              <a:pPr>
                <a:defRPr/>
              </a:pPr>
              <a:t>‹#›</a:t>
            </a:fld>
            <a:endParaRPr lang="en-AU"/>
          </a:p>
        </p:txBody>
      </p:sp>
    </p:spTree>
    <p:extLst>
      <p:ext uri="{BB962C8B-B14F-4D97-AF65-F5344CB8AC3E}">
        <p14:creationId xmlns:p14="http://schemas.microsoft.com/office/powerpoint/2010/main" val="178144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0A42128-370E-48E3-A9A4-B2A9FE2AA824}"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7B823B1-DD54-4808-A997-792545B51B03}" type="slidenum">
              <a:rPr lang="en-AU"/>
              <a:pPr>
                <a:defRPr/>
              </a:pPr>
              <a:t>‹#›</a:t>
            </a:fld>
            <a:endParaRPr lang="en-AU"/>
          </a:p>
        </p:txBody>
      </p:sp>
    </p:spTree>
    <p:extLst>
      <p:ext uri="{BB962C8B-B14F-4D97-AF65-F5344CB8AC3E}">
        <p14:creationId xmlns:p14="http://schemas.microsoft.com/office/powerpoint/2010/main" val="419965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73003"/>
            <a:ext cx="7772400" cy="1362075"/>
          </a:xfrm>
        </p:spPr>
        <p:txBody>
          <a:bodyPr anchor="t">
            <a:normAutofit/>
          </a:bodyPr>
          <a:lstStyle>
            <a:lvl1pPr algn="l">
              <a:defRPr sz="2400" b="1" cap="all">
                <a:solidFill>
                  <a:schemeClr val="accent1"/>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17728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733296-87CE-4FA9-9680-C4A343BFD657}"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91A3520-25CC-42FE-886B-C8402A3C9BA6}" type="slidenum">
              <a:rPr lang="en-AU"/>
              <a:pPr>
                <a:defRPr/>
              </a:pPr>
              <a:t>‹#›</a:t>
            </a:fld>
            <a:endParaRPr lang="en-AU"/>
          </a:p>
        </p:txBody>
      </p:sp>
    </p:spTree>
    <p:extLst>
      <p:ext uri="{BB962C8B-B14F-4D97-AF65-F5344CB8AC3E}">
        <p14:creationId xmlns:p14="http://schemas.microsoft.com/office/powerpoint/2010/main" val="1530653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297FCA0-C1BF-4501-AF8D-E7B87601D37C}"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08FB0C2-E2DC-44A7-95BB-540251A02B7A}" type="slidenum">
              <a:rPr lang="en-AU"/>
              <a:pPr>
                <a:defRPr/>
              </a:pPr>
              <a:t>‹#›</a:t>
            </a:fld>
            <a:endParaRPr lang="en-AU"/>
          </a:p>
        </p:txBody>
      </p:sp>
    </p:spTree>
    <p:extLst>
      <p:ext uri="{BB962C8B-B14F-4D97-AF65-F5344CB8AC3E}">
        <p14:creationId xmlns:p14="http://schemas.microsoft.com/office/powerpoint/2010/main" val="257307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5F3CF11-5EB0-482E-A8A9-764B3CD4BE08}"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E952D04-43C4-49E9-8435-DA69982E609E}" type="slidenum">
              <a:rPr lang="en-AU"/>
              <a:pPr>
                <a:defRPr/>
              </a:pPr>
              <a:t>‹#›</a:t>
            </a:fld>
            <a:endParaRPr lang="en-AU"/>
          </a:p>
        </p:txBody>
      </p:sp>
    </p:spTree>
    <p:extLst>
      <p:ext uri="{BB962C8B-B14F-4D97-AF65-F5344CB8AC3E}">
        <p14:creationId xmlns:p14="http://schemas.microsoft.com/office/powerpoint/2010/main" val="324985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9FD1D19-8714-4C10-A2DD-E412B80E5596}"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4F4401A-FCB5-4F62-ABE3-D3803F248F09}" type="slidenum">
              <a:rPr lang="en-AU"/>
              <a:pPr>
                <a:defRPr/>
              </a:pPr>
              <a:t>‹#›</a:t>
            </a:fld>
            <a:endParaRPr lang="en-AU"/>
          </a:p>
        </p:txBody>
      </p:sp>
    </p:spTree>
    <p:extLst>
      <p:ext uri="{BB962C8B-B14F-4D97-AF65-F5344CB8AC3E}">
        <p14:creationId xmlns:p14="http://schemas.microsoft.com/office/powerpoint/2010/main" val="2732449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B250A5-05AB-4B53-B6D0-FA5346FDD5FB}"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6ECEFBF-4A5E-49A0-8768-8CFE1FED2225}" type="slidenum">
              <a:rPr lang="en-AU"/>
              <a:pPr>
                <a:defRPr/>
              </a:pPr>
              <a:t>‹#›</a:t>
            </a:fld>
            <a:endParaRPr lang="en-AU"/>
          </a:p>
        </p:txBody>
      </p:sp>
    </p:spTree>
    <p:extLst>
      <p:ext uri="{BB962C8B-B14F-4D97-AF65-F5344CB8AC3E}">
        <p14:creationId xmlns:p14="http://schemas.microsoft.com/office/powerpoint/2010/main" val="6841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4FC23EFB-B4D0-41A1-BD7A-2744C94246DF}"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EC31CFC3-383C-4C2B-BAD1-7177EE23C0D7}" type="slidenum">
              <a:rPr lang="en-AU"/>
              <a:pPr>
                <a:defRPr/>
              </a:pPr>
              <a:t>‹#›</a:t>
            </a:fld>
            <a:endParaRPr lang="en-AU"/>
          </a:p>
        </p:txBody>
      </p:sp>
    </p:spTree>
    <p:extLst>
      <p:ext uri="{BB962C8B-B14F-4D97-AF65-F5344CB8AC3E}">
        <p14:creationId xmlns:p14="http://schemas.microsoft.com/office/powerpoint/2010/main" val="2057322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4FE0E430-ED8C-49DD-A33C-F246A268BEF8}"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955E06CB-921C-4B3E-A8CC-50A5B061639F}" type="slidenum">
              <a:rPr lang="en-AU"/>
              <a:pPr>
                <a:defRPr/>
              </a:pPr>
              <a:t>‹#›</a:t>
            </a:fld>
            <a:endParaRPr lang="en-AU"/>
          </a:p>
        </p:txBody>
      </p:sp>
    </p:spTree>
    <p:extLst>
      <p:ext uri="{BB962C8B-B14F-4D97-AF65-F5344CB8AC3E}">
        <p14:creationId xmlns:p14="http://schemas.microsoft.com/office/powerpoint/2010/main" val="758068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6E7E421B-3F87-4789-8F0B-B4C07374C800}"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6CCDA9C5-0BEF-48A6-B610-BD81A33B7D33}" type="slidenum">
              <a:rPr lang="en-AU"/>
              <a:pPr>
                <a:defRPr/>
              </a:pPr>
              <a:t>‹#›</a:t>
            </a:fld>
            <a:endParaRPr lang="en-AU"/>
          </a:p>
        </p:txBody>
      </p:sp>
    </p:spTree>
    <p:extLst>
      <p:ext uri="{BB962C8B-B14F-4D97-AF65-F5344CB8AC3E}">
        <p14:creationId xmlns:p14="http://schemas.microsoft.com/office/powerpoint/2010/main" val="2268891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1D7B0F-64A3-49CD-9CD3-2F8008C97103}"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8B82139C-7072-4BB9-A370-2E691053DB73}" type="slidenum">
              <a:rPr lang="en-AU"/>
              <a:pPr>
                <a:defRPr/>
              </a:pPr>
              <a:t>‹#›</a:t>
            </a:fld>
            <a:endParaRPr lang="en-AU"/>
          </a:p>
        </p:txBody>
      </p:sp>
    </p:spTree>
    <p:extLst>
      <p:ext uri="{BB962C8B-B14F-4D97-AF65-F5344CB8AC3E}">
        <p14:creationId xmlns:p14="http://schemas.microsoft.com/office/powerpoint/2010/main" val="2380671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0E6A6-A4C5-46D9-84A1-2CB5B59B030F}"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9EFA5EA-6BD8-4F37-BCA0-18E4CFFB1E0D}" type="slidenum">
              <a:rPr lang="en-AU"/>
              <a:pPr>
                <a:defRPr/>
              </a:pPr>
              <a:t>‹#›</a:t>
            </a:fld>
            <a:endParaRPr lang="en-AU"/>
          </a:p>
        </p:txBody>
      </p:sp>
    </p:spTree>
    <p:extLst>
      <p:ext uri="{BB962C8B-B14F-4D97-AF65-F5344CB8AC3E}">
        <p14:creationId xmlns:p14="http://schemas.microsoft.com/office/powerpoint/2010/main" val="185272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15A575-607E-4B8C-B19D-AE3A55690D57}"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89A004C-85DA-486A-A12C-229DB50901A7}" type="slidenum">
              <a:rPr lang="en-AU"/>
              <a:pPr>
                <a:defRPr/>
              </a:pPr>
              <a:t>‹#›</a:t>
            </a:fld>
            <a:endParaRPr lang="en-AU"/>
          </a:p>
        </p:txBody>
      </p:sp>
    </p:spTree>
    <p:extLst>
      <p:ext uri="{BB962C8B-B14F-4D97-AF65-F5344CB8AC3E}">
        <p14:creationId xmlns:p14="http://schemas.microsoft.com/office/powerpoint/2010/main" val="201795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0728"/>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980728"/>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3"/>
          <p:cNvSpPr>
            <a:spLocks noGrp="1"/>
          </p:cNvSpPr>
          <p:nvPr>
            <p:ph type="dt" sz="half" idx="10"/>
          </p:nvPr>
        </p:nvSpPr>
        <p:spPr/>
        <p:txBody>
          <a:bodyPr/>
          <a:lstStyle>
            <a:lvl1pPr>
              <a:defRPr/>
            </a:lvl1pPr>
          </a:lstStyle>
          <a:p>
            <a:pPr>
              <a:defRPr/>
            </a:pPr>
            <a:fld id="{94C09E18-8DBA-4FCF-8CB1-5BA29481B0A1}"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5BE98BF-7FB8-49C3-A09F-804B4E3F6962}" type="slidenum">
              <a:rPr lang="en-AU"/>
              <a:pPr>
                <a:defRPr/>
              </a:pPr>
              <a:t>‹#›</a:t>
            </a:fld>
            <a:endParaRPr lang="en-AU"/>
          </a:p>
        </p:txBody>
      </p:sp>
    </p:spTree>
    <p:extLst>
      <p:ext uri="{BB962C8B-B14F-4D97-AF65-F5344CB8AC3E}">
        <p14:creationId xmlns:p14="http://schemas.microsoft.com/office/powerpoint/2010/main" val="1176232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313DCA3-D62B-4436-AAA7-38DFFE10F2AB}"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A21307B-519B-41E4-8DFC-492590A5432D}" type="slidenum">
              <a:rPr lang="en-AU"/>
              <a:pPr>
                <a:defRPr/>
              </a:pPr>
              <a:t>‹#›</a:t>
            </a:fld>
            <a:endParaRPr lang="en-AU"/>
          </a:p>
        </p:txBody>
      </p:sp>
    </p:spTree>
    <p:extLst>
      <p:ext uri="{BB962C8B-B14F-4D97-AF65-F5344CB8AC3E}">
        <p14:creationId xmlns:p14="http://schemas.microsoft.com/office/powerpoint/2010/main" val="3347605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72FB3B6-BE8F-4BD4-8F99-6FA5F3CB8CEE}"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801CD7A-0C72-4CE1-8CE5-2B1D281FA8FC}" type="slidenum">
              <a:rPr lang="en-AU"/>
              <a:pPr>
                <a:defRPr/>
              </a:pPr>
              <a:t>‹#›</a:t>
            </a:fld>
            <a:endParaRPr lang="en-AU"/>
          </a:p>
        </p:txBody>
      </p:sp>
    </p:spTree>
    <p:extLst>
      <p:ext uri="{BB962C8B-B14F-4D97-AF65-F5344CB8AC3E}">
        <p14:creationId xmlns:p14="http://schemas.microsoft.com/office/powerpoint/2010/main" val="747313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1AE29613-0C3F-46D5-A293-F0CAA3D5DD19}"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9DCEE18-4393-4456-A375-E172EDE13D01}" type="slidenum">
              <a:rPr lang="en-AU"/>
              <a:pPr>
                <a:defRPr/>
              </a:pPr>
              <a:t>‹#›</a:t>
            </a:fld>
            <a:endParaRPr lang="en-AU"/>
          </a:p>
        </p:txBody>
      </p:sp>
    </p:spTree>
    <p:extLst>
      <p:ext uri="{BB962C8B-B14F-4D97-AF65-F5344CB8AC3E}">
        <p14:creationId xmlns:p14="http://schemas.microsoft.com/office/powerpoint/2010/main" val="3467988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073F8FB-12BC-4AEF-83EC-B90D36C6E373}"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4E33475-5085-4EA0-890A-DC7814AC3CB6}" type="slidenum">
              <a:rPr lang="en-AU"/>
              <a:pPr>
                <a:defRPr/>
              </a:pPr>
              <a:t>‹#›</a:t>
            </a:fld>
            <a:endParaRPr lang="en-AU"/>
          </a:p>
        </p:txBody>
      </p:sp>
    </p:spTree>
    <p:extLst>
      <p:ext uri="{BB962C8B-B14F-4D97-AF65-F5344CB8AC3E}">
        <p14:creationId xmlns:p14="http://schemas.microsoft.com/office/powerpoint/2010/main" val="2729280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FF4166-32AE-410F-8792-7C943C82B25D}"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0D453FF-C8E8-4B2E-A89B-FB89AA34C8D9}" type="slidenum">
              <a:rPr lang="en-AU"/>
              <a:pPr>
                <a:defRPr/>
              </a:pPr>
              <a:t>‹#›</a:t>
            </a:fld>
            <a:endParaRPr lang="en-AU"/>
          </a:p>
        </p:txBody>
      </p:sp>
    </p:spTree>
    <p:extLst>
      <p:ext uri="{BB962C8B-B14F-4D97-AF65-F5344CB8AC3E}">
        <p14:creationId xmlns:p14="http://schemas.microsoft.com/office/powerpoint/2010/main" val="801593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D306FFC5-4D1F-44C6-832D-7B985D997FD9}"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EB58EB42-22B9-47D5-A45E-64FBE62522C8}" type="slidenum">
              <a:rPr lang="en-AU"/>
              <a:pPr>
                <a:defRPr/>
              </a:pPr>
              <a:t>‹#›</a:t>
            </a:fld>
            <a:endParaRPr lang="en-AU"/>
          </a:p>
        </p:txBody>
      </p:sp>
    </p:spTree>
    <p:extLst>
      <p:ext uri="{BB962C8B-B14F-4D97-AF65-F5344CB8AC3E}">
        <p14:creationId xmlns:p14="http://schemas.microsoft.com/office/powerpoint/2010/main" val="2846732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21AF5778-DC55-406D-8D2A-426246902290}"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7816173-AB87-497D-9E9D-68A0F067B1E4}" type="slidenum">
              <a:rPr lang="en-AU"/>
              <a:pPr>
                <a:defRPr/>
              </a:pPr>
              <a:t>‹#›</a:t>
            </a:fld>
            <a:endParaRPr lang="en-AU"/>
          </a:p>
        </p:txBody>
      </p:sp>
    </p:spTree>
    <p:extLst>
      <p:ext uri="{BB962C8B-B14F-4D97-AF65-F5344CB8AC3E}">
        <p14:creationId xmlns:p14="http://schemas.microsoft.com/office/powerpoint/2010/main" val="2636386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3372FDB2-6111-4B4C-8245-8AEF25815BA4}"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3C0103D8-8097-4229-A3E8-F06D1849E6E5}" type="slidenum">
              <a:rPr lang="en-AU"/>
              <a:pPr>
                <a:defRPr/>
              </a:pPr>
              <a:t>‹#›</a:t>
            </a:fld>
            <a:endParaRPr lang="en-AU"/>
          </a:p>
        </p:txBody>
      </p:sp>
    </p:spTree>
    <p:extLst>
      <p:ext uri="{BB962C8B-B14F-4D97-AF65-F5344CB8AC3E}">
        <p14:creationId xmlns:p14="http://schemas.microsoft.com/office/powerpoint/2010/main" val="4195650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7957AC-4F0C-43E8-BCAF-618A5EA9179E}"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6B51DFFE-41E9-48CB-85F4-4C8AD3CA5ED6}" type="slidenum">
              <a:rPr lang="en-AU"/>
              <a:pPr>
                <a:defRPr/>
              </a:pPr>
              <a:t>‹#›</a:t>
            </a:fld>
            <a:endParaRPr lang="en-AU"/>
          </a:p>
        </p:txBody>
      </p:sp>
    </p:spTree>
    <p:extLst>
      <p:ext uri="{BB962C8B-B14F-4D97-AF65-F5344CB8AC3E}">
        <p14:creationId xmlns:p14="http://schemas.microsoft.com/office/powerpoint/2010/main" val="3664069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A6E5C9-AC87-44EB-823B-E9523A6C579C}"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B4DBFCE-E43F-4BFF-B32A-DAE5FC034E88}" type="slidenum">
              <a:rPr lang="en-AU"/>
              <a:pPr>
                <a:defRPr/>
              </a:pPr>
              <a:t>‹#›</a:t>
            </a:fld>
            <a:endParaRPr lang="en-AU"/>
          </a:p>
        </p:txBody>
      </p:sp>
    </p:spTree>
    <p:extLst>
      <p:ext uri="{BB962C8B-B14F-4D97-AF65-F5344CB8AC3E}">
        <p14:creationId xmlns:p14="http://schemas.microsoft.com/office/powerpoint/2010/main" val="32092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08CB1805-FBEF-45CB-A7B9-A7566B4610E3}"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B48BAE9-385A-4226-8EE3-CB67F2874B95}" type="slidenum">
              <a:rPr lang="en-AU"/>
              <a:pPr>
                <a:defRPr/>
              </a:pPr>
              <a:t>‹#›</a:t>
            </a:fld>
            <a:endParaRPr lang="en-AU"/>
          </a:p>
        </p:txBody>
      </p:sp>
    </p:spTree>
    <p:extLst>
      <p:ext uri="{BB962C8B-B14F-4D97-AF65-F5344CB8AC3E}">
        <p14:creationId xmlns:p14="http://schemas.microsoft.com/office/powerpoint/2010/main" val="2773504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794F56-48C6-450B-AF20-94964BEE13C4}"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1466AD2-4C87-454E-A7E0-5050809BD64B}" type="slidenum">
              <a:rPr lang="en-AU"/>
              <a:pPr>
                <a:defRPr/>
              </a:pPr>
              <a:t>‹#›</a:t>
            </a:fld>
            <a:endParaRPr lang="en-AU"/>
          </a:p>
        </p:txBody>
      </p:sp>
    </p:spTree>
    <p:extLst>
      <p:ext uri="{BB962C8B-B14F-4D97-AF65-F5344CB8AC3E}">
        <p14:creationId xmlns:p14="http://schemas.microsoft.com/office/powerpoint/2010/main" val="2906505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1275CC9-D588-4355-A067-42D09A5C14A7}"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0AD174C-69B8-43F7-B6FD-0D1379A07218}" type="slidenum">
              <a:rPr lang="en-AU"/>
              <a:pPr>
                <a:defRPr/>
              </a:pPr>
              <a:t>‹#›</a:t>
            </a:fld>
            <a:endParaRPr lang="en-AU"/>
          </a:p>
        </p:txBody>
      </p:sp>
    </p:spTree>
    <p:extLst>
      <p:ext uri="{BB962C8B-B14F-4D97-AF65-F5344CB8AC3E}">
        <p14:creationId xmlns:p14="http://schemas.microsoft.com/office/powerpoint/2010/main" val="1890194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8E8A523-7C77-43C1-9FB1-F2EF2C72E207}"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A289378-453C-4C20-9E9A-335EF2899F0E}" type="slidenum">
              <a:rPr lang="en-AU"/>
              <a:pPr>
                <a:defRPr/>
              </a:pPr>
              <a:t>‹#›</a:t>
            </a:fld>
            <a:endParaRPr lang="en-AU"/>
          </a:p>
        </p:txBody>
      </p:sp>
    </p:spTree>
    <p:extLst>
      <p:ext uri="{BB962C8B-B14F-4D97-AF65-F5344CB8AC3E}">
        <p14:creationId xmlns:p14="http://schemas.microsoft.com/office/powerpoint/2010/main" val="3109334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FDFD8DD-10E9-4874-8744-D3000C6A1D66}"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AC42F889-2263-46E4-92C1-2D39D09D9D6C}" type="slidenum">
              <a:rPr lang="en-AU"/>
              <a:pPr>
                <a:defRPr/>
              </a:pPr>
              <a:t>‹#›</a:t>
            </a:fld>
            <a:endParaRPr lang="en-AU"/>
          </a:p>
        </p:txBody>
      </p:sp>
    </p:spTree>
    <p:extLst>
      <p:ext uri="{BB962C8B-B14F-4D97-AF65-F5344CB8AC3E}">
        <p14:creationId xmlns:p14="http://schemas.microsoft.com/office/powerpoint/2010/main" val="1121328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A81212AE-F8B9-4E90-B1DF-AE4EEE8C1DED}"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95ABDDA-8EBF-4DC5-8FB8-E34D1488999B}" type="slidenum">
              <a:rPr lang="en-AU"/>
              <a:pPr>
                <a:defRPr/>
              </a:pPr>
              <a:t>‹#›</a:t>
            </a:fld>
            <a:endParaRPr lang="en-AU"/>
          </a:p>
        </p:txBody>
      </p:sp>
    </p:spTree>
    <p:extLst>
      <p:ext uri="{BB962C8B-B14F-4D97-AF65-F5344CB8AC3E}">
        <p14:creationId xmlns:p14="http://schemas.microsoft.com/office/powerpoint/2010/main" val="970969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086B485-FF96-4A7A-A948-B01492CF0605}"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F571CD-3DBF-4379-BB9B-DC8ED59C4794}" type="slidenum">
              <a:rPr lang="en-AU"/>
              <a:pPr>
                <a:defRPr/>
              </a:pPr>
              <a:t>‹#›</a:t>
            </a:fld>
            <a:endParaRPr lang="en-AU"/>
          </a:p>
        </p:txBody>
      </p:sp>
    </p:spTree>
    <p:extLst>
      <p:ext uri="{BB962C8B-B14F-4D97-AF65-F5344CB8AC3E}">
        <p14:creationId xmlns:p14="http://schemas.microsoft.com/office/powerpoint/2010/main" val="2532408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2DA19C-D498-4F49-8E38-7E2435EEF0CA}"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AB4580C-D72F-45DA-8F27-AD7309BB5A50}" type="slidenum">
              <a:rPr lang="en-AU"/>
              <a:pPr>
                <a:defRPr/>
              </a:pPr>
              <a:t>‹#›</a:t>
            </a:fld>
            <a:endParaRPr lang="en-AU"/>
          </a:p>
        </p:txBody>
      </p:sp>
    </p:spTree>
    <p:extLst>
      <p:ext uri="{BB962C8B-B14F-4D97-AF65-F5344CB8AC3E}">
        <p14:creationId xmlns:p14="http://schemas.microsoft.com/office/powerpoint/2010/main" val="1824767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7B08E51A-2A13-4F9E-82B8-68413A97CE34}"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9A26B68-E9DE-42C5-A609-EAB76D03A937}" type="slidenum">
              <a:rPr lang="en-AU"/>
              <a:pPr>
                <a:defRPr/>
              </a:pPr>
              <a:t>‹#›</a:t>
            </a:fld>
            <a:endParaRPr lang="en-AU"/>
          </a:p>
        </p:txBody>
      </p:sp>
    </p:spTree>
    <p:extLst>
      <p:ext uri="{BB962C8B-B14F-4D97-AF65-F5344CB8AC3E}">
        <p14:creationId xmlns:p14="http://schemas.microsoft.com/office/powerpoint/2010/main" val="178020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E55D4BB1-7E5D-4B49-A1A5-63F59775193E}"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E15C9043-FDF1-473A-9284-0D878B74F6DE}" type="slidenum">
              <a:rPr lang="en-AU"/>
              <a:pPr>
                <a:defRPr/>
              </a:pPr>
              <a:t>‹#›</a:t>
            </a:fld>
            <a:endParaRPr lang="en-AU"/>
          </a:p>
        </p:txBody>
      </p:sp>
    </p:spTree>
    <p:extLst>
      <p:ext uri="{BB962C8B-B14F-4D97-AF65-F5344CB8AC3E}">
        <p14:creationId xmlns:p14="http://schemas.microsoft.com/office/powerpoint/2010/main" val="2685500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535FD1A1-9032-4E24-BF6B-E8707F94DECE}"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5E967633-3856-451D-AC78-59C9578DD750}" type="slidenum">
              <a:rPr lang="en-AU"/>
              <a:pPr>
                <a:defRPr/>
              </a:pPr>
              <a:t>‹#›</a:t>
            </a:fld>
            <a:endParaRPr lang="en-AU"/>
          </a:p>
        </p:txBody>
      </p:sp>
    </p:spTree>
    <p:extLst>
      <p:ext uri="{BB962C8B-B14F-4D97-AF65-F5344CB8AC3E}">
        <p14:creationId xmlns:p14="http://schemas.microsoft.com/office/powerpoint/2010/main" val="13409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672BDD1-5C28-4738-9FE7-F194CCC4CE17}"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BE094210-46B0-4860-9EE2-B1006982A497}" type="slidenum">
              <a:rPr lang="en-AU"/>
              <a:pPr>
                <a:defRPr/>
              </a:pPr>
              <a:t>‹#›</a:t>
            </a:fld>
            <a:endParaRPr lang="en-AU"/>
          </a:p>
        </p:txBody>
      </p:sp>
    </p:spTree>
    <p:extLst>
      <p:ext uri="{BB962C8B-B14F-4D97-AF65-F5344CB8AC3E}">
        <p14:creationId xmlns:p14="http://schemas.microsoft.com/office/powerpoint/2010/main" val="18093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332AB8-CC5F-4A26-B21E-468BBAC29ABC}"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6A44122C-EE49-4D4E-A44E-94843B26D8DE}" type="slidenum">
              <a:rPr lang="en-AU"/>
              <a:pPr>
                <a:defRPr/>
              </a:pPr>
              <a:t>‹#›</a:t>
            </a:fld>
            <a:endParaRPr lang="en-AU"/>
          </a:p>
        </p:txBody>
      </p:sp>
    </p:spTree>
    <p:extLst>
      <p:ext uri="{BB962C8B-B14F-4D97-AF65-F5344CB8AC3E}">
        <p14:creationId xmlns:p14="http://schemas.microsoft.com/office/powerpoint/2010/main" val="1888719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67EFFC-782F-4E29-ACC3-4AF2898DA541}"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7824363-C367-431D-8AB2-AB40136C461E}" type="slidenum">
              <a:rPr lang="en-AU"/>
              <a:pPr>
                <a:defRPr/>
              </a:pPr>
              <a:t>‹#›</a:t>
            </a:fld>
            <a:endParaRPr lang="en-AU"/>
          </a:p>
        </p:txBody>
      </p:sp>
    </p:spTree>
    <p:extLst>
      <p:ext uri="{BB962C8B-B14F-4D97-AF65-F5344CB8AC3E}">
        <p14:creationId xmlns:p14="http://schemas.microsoft.com/office/powerpoint/2010/main" val="2790109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BA08A-9163-48CD-AE34-E5F383EBC4B4}"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78029FC-7203-40A8-A9E8-415FC46C2E12}" type="slidenum">
              <a:rPr lang="en-AU"/>
              <a:pPr>
                <a:defRPr/>
              </a:pPr>
              <a:t>‹#›</a:t>
            </a:fld>
            <a:endParaRPr lang="en-AU"/>
          </a:p>
        </p:txBody>
      </p:sp>
    </p:spTree>
    <p:extLst>
      <p:ext uri="{BB962C8B-B14F-4D97-AF65-F5344CB8AC3E}">
        <p14:creationId xmlns:p14="http://schemas.microsoft.com/office/powerpoint/2010/main" val="812627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47E805B-74D2-4B63-BB93-725B108D6D53}"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3506048-EC71-4585-AFF5-6AC35B97C2A7}" type="slidenum">
              <a:rPr lang="en-AU"/>
              <a:pPr>
                <a:defRPr/>
              </a:pPr>
              <a:t>‹#›</a:t>
            </a:fld>
            <a:endParaRPr lang="en-AU"/>
          </a:p>
        </p:txBody>
      </p:sp>
    </p:spTree>
    <p:extLst>
      <p:ext uri="{BB962C8B-B14F-4D97-AF65-F5344CB8AC3E}">
        <p14:creationId xmlns:p14="http://schemas.microsoft.com/office/powerpoint/2010/main" val="1452336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02C6CD0-35CE-467E-8515-AB9D82FFE371}"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B4D2B8B-5486-4457-A84F-AB129A12A936}" type="slidenum">
              <a:rPr lang="en-AU"/>
              <a:pPr>
                <a:defRPr/>
              </a:pPr>
              <a:t>‹#›</a:t>
            </a:fld>
            <a:endParaRPr lang="en-AU"/>
          </a:p>
        </p:txBody>
      </p:sp>
    </p:spTree>
    <p:extLst>
      <p:ext uri="{BB962C8B-B14F-4D97-AF65-F5344CB8AC3E}">
        <p14:creationId xmlns:p14="http://schemas.microsoft.com/office/powerpoint/2010/main" val="3290233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0BD00F9-526D-4F03-97C4-6164E91C504B}"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3CD47C6-6131-4DFC-8CE4-C367E27767FC}" type="slidenum">
              <a:rPr lang="en-AU"/>
              <a:pPr>
                <a:defRPr/>
              </a:pPr>
              <a:t>‹#›</a:t>
            </a:fld>
            <a:endParaRPr lang="en-AU"/>
          </a:p>
        </p:txBody>
      </p:sp>
    </p:spTree>
    <p:extLst>
      <p:ext uri="{BB962C8B-B14F-4D97-AF65-F5344CB8AC3E}">
        <p14:creationId xmlns:p14="http://schemas.microsoft.com/office/powerpoint/2010/main" val="1990627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EC936D50-6940-4C71-9C67-3611F1EC383A}"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D6CB90-4CC8-475B-8D08-13E63C9CE50E}" type="slidenum">
              <a:rPr lang="en-AU"/>
              <a:pPr>
                <a:defRPr/>
              </a:pPr>
              <a:t>‹#›</a:t>
            </a:fld>
            <a:endParaRPr lang="en-AU"/>
          </a:p>
        </p:txBody>
      </p:sp>
    </p:spTree>
    <p:extLst>
      <p:ext uri="{BB962C8B-B14F-4D97-AF65-F5344CB8AC3E}">
        <p14:creationId xmlns:p14="http://schemas.microsoft.com/office/powerpoint/2010/main" val="983263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F93605-15A9-457E-84A5-1D67BA470FC5}"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4610C0C-DAE6-4CCB-8FBC-981C9837BFC9}" type="slidenum">
              <a:rPr lang="en-AU"/>
              <a:pPr>
                <a:defRPr/>
              </a:pPr>
              <a:t>‹#›</a:t>
            </a:fld>
            <a:endParaRPr lang="en-AU"/>
          </a:p>
        </p:txBody>
      </p:sp>
    </p:spTree>
    <p:extLst>
      <p:ext uri="{BB962C8B-B14F-4D97-AF65-F5344CB8AC3E}">
        <p14:creationId xmlns:p14="http://schemas.microsoft.com/office/powerpoint/2010/main" val="3989075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AB4027BA-8EEC-4323-A460-0DB07B0F3D23}"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AF1FEE7-3080-4A51-971D-38D3485AF5A8}" type="slidenum">
              <a:rPr lang="en-AU"/>
              <a:pPr>
                <a:defRPr/>
              </a:pPr>
              <a:t>‹#›</a:t>
            </a:fld>
            <a:endParaRPr lang="en-AU"/>
          </a:p>
        </p:txBody>
      </p:sp>
    </p:spTree>
    <p:extLst>
      <p:ext uri="{BB962C8B-B14F-4D97-AF65-F5344CB8AC3E}">
        <p14:creationId xmlns:p14="http://schemas.microsoft.com/office/powerpoint/2010/main" val="1563035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3639F24B-4C08-4941-B01A-EA3E31178C24}"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9CB68C1-EF23-4727-B97F-ACEFAAA685AE}" type="slidenum">
              <a:rPr lang="en-AU"/>
              <a:pPr>
                <a:defRPr/>
              </a:pPr>
              <a:t>‹#›</a:t>
            </a:fld>
            <a:endParaRPr lang="en-AU"/>
          </a:p>
        </p:txBody>
      </p:sp>
    </p:spTree>
    <p:extLst>
      <p:ext uri="{BB962C8B-B14F-4D97-AF65-F5344CB8AC3E}">
        <p14:creationId xmlns:p14="http://schemas.microsoft.com/office/powerpoint/2010/main" val="370444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12776"/>
            <a:ext cx="5111750" cy="471338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3656517" y="236191"/>
            <a:ext cx="5019939" cy="672529"/>
          </a:xfrm>
        </p:spPr>
        <p:txBody>
          <a:bodyPr/>
          <a:lstStyle/>
          <a:p>
            <a:r>
              <a:rPr lang="en-US" smtClean="0"/>
              <a:t>Click to edit Master title style</a:t>
            </a:r>
            <a:endParaRPr lang="en-AU"/>
          </a:p>
        </p:txBody>
      </p:sp>
      <p:sp>
        <p:nvSpPr>
          <p:cNvPr id="5" name="Date Placeholder 3"/>
          <p:cNvSpPr>
            <a:spLocks noGrp="1"/>
          </p:cNvSpPr>
          <p:nvPr>
            <p:ph type="dt" sz="half" idx="10"/>
          </p:nvPr>
        </p:nvSpPr>
        <p:spPr/>
        <p:txBody>
          <a:bodyPr/>
          <a:lstStyle>
            <a:lvl1pPr>
              <a:defRPr/>
            </a:lvl1pPr>
          </a:lstStyle>
          <a:p>
            <a:pPr>
              <a:defRPr/>
            </a:pPr>
            <a:fld id="{4A53A25A-5055-47F5-A5F9-79D0BDDFCB01}"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4683CA1-5452-41D6-B433-E98B1558066E}" type="slidenum">
              <a:rPr lang="en-AU"/>
              <a:pPr>
                <a:defRPr/>
              </a:pPr>
              <a:t>‹#›</a:t>
            </a:fld>
            <a:endParaRPr lang="en-AU"/>
          </a:p>
        </p:txBody>
      </p:sp>
    </p:spTree>
    <p:extLst>
      <p:ext uri="{BB962C8B-B14F-4D97-AF65-F5344CB8AC3E}">
        <p14:creationId xmlns:p14="http://schemas.microsoft.com/office/powerpoint/2010/main" val="2717511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CB9308-677F-4187-8F2B-5D5550EF538A}"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076EA110-973D-480F-AE42-173360284672}" type="slidenum">
              <a:rPr lang="en-AU"/>
              <a:pPr>
                <a:defRPr/>
              </a:pPr>
              <a:t>‹#›</a:t>
            </a:fld>
            <a:endParaRPr lang="en-AU"/>
          </a:p>
        </p:txBody>
      </p:sp>
    </p:spTree>
    <p:extLst>
      <p:ext uri="{BB962C8B-B14F-4D97-AF65-F5344CB8AC3E}">
        <p14:creationId xmlns:p14="http://schemas.microsoft.com/office/powerpoint/2010/main" val="879889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476027-827B-43C3-A3E1-00026ACBCA36}"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5B61DE58-F83A-4359-BA7E-262EA4F6F38A}" type="slidenum">
              <a:rPr lang="en-AU"/>
              <a:pPr>
                <a:defRPr/>
              </a:pPr>
              <a:t>‹#›</a:t>
            </a:fld>
            <a:endParaRPr lang="en-AU"/>
          </a:p>
        </p:txBody>
      </p:sp>
    </p:spTree>
    <p:extLst>
      <p:ext uri="{BB962C8B-B14F-4D97-AF65-F5344CB8AC3E}">
        <p14:creationId xmlns:p14="http://schemas.microsoft.com/office/powerpoint/2010/main" val="3939534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8932FA-91FB-4952-9112-9089521188E4}"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605E2BF-29A7-408D-BA89-46D06C604021}" type="slidenum">
              <a:rPr lang="en-AU"/>
              <a:pPr>
                <a:defRPr/>
              </a:pPr>
              <a:t>‹#›</a:t>
            </a:fld>
            <a:endParaRPr lang="en-AU"/>
          </a:p>
        </p:txBody>
      </p:sp>
    </p:spTree>
    <p:extLst>
      <p:ext uri="{BB962C8B-B14F-4D97-AF65-F5344CB8AC3E}">
        <p14:creationId xmlns:p14="http://schemas.microsoft.com/office/powerpoint/2010/main" val="1991854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5493B2-C134-46AA-98A5-55F81F91DDCF}"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7823F08-5C7B-404C-99C1-F119F3A6A74A}" type="slidenum">
              <a:rPr lang="en-AU"/>
              <a:pPr>
                <a:defRPr/>
              </a:pPr>
              <a:t>‹#›</a:t>
            </a:fld>
            <a:endParaRPr lang="en-AU"/>
          </a:p>
        </p:txBody>
      </p:sp>
    </p:spTree>
    <p:extLst>
      <p:ext uri="{BB962C8B-B14F-4D97-AF65-F5344CB8AC3E}">
        <p14:creationId xmlns:p14="http://schemas.microsoft.com/office/powerpoint/2010/main" val="338991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D957BBB-5BEF-409E-8754-A807D13CB256}"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10C0F83-C709-48EE-B195-C5FA36835586}" type="slidenum">
              <a:rPr lang="en-AU"/>
              <a:pPr>
                <a:defRPr/>
              </a:pPr>
              <a:t>‹#›</a:t>
            </a:fld>
            <a:endParaRPr lang="en-AU"/>
          </a:p>
        </p:txBody>
      </p:sp>
    </p:spTree>
    <p:extLst>
      <p:ext uri="{BB962C8B-B14F-4D97-AF65-F5344CB8AC3E}">
        <p14:creationId xmlns:p14="http://schemas.microsoft.com/office/powerpoint/2010/main" val="2938491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B42776B-38DA-4554-8F43-DA65235D29A8}"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90E04EA-FAA6-44C7-ACE5-A10D21F504A7}" type="slidenum">
              <a:rPr lang="en-AU"/>
              <a:pPr>
                <a:defRPr/>
              </a:pPr>
              <a:t>‹#›</a:t>
            </a:fld>
            <a:endParaRPr lang="en-AU"/>
          </a:p>
        </p:txBody>
      </p:sp>
    </p:spTree>
    <p:extLst>
      <p:ext uri="{BB962C8B-B14F-4D97-AF65-F5344CB8AC3E}">
        <p14:creationId xmlns:p14="http://schemas.microsoft.com/office/powerpoint/2010/main" val="1408131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022562AD-01BB-40D6-94FC-CBB5BA6E3BEB}"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9BA747A-98A2-4370-A982-DF92CEAED052}" type="slidenum">
              <a:rPr lang="en-AU"/>
              <a:pPr>
                <a:defRPr/>
              </a:pPr>
              <a:t>‹#›</a:t>
            </a:fld>
            <a:endParaRPr lang="en-AU"/>
          </a:p>
        </p:txBody>
      </p:sp>
    </p:spTree>
    <p:extLst>
      <p:ext uri="{BB962C8B-B14F-4D97-AF65-F5344CB8AC3E}">
        <p14:creationId xmlns:p14="http://schemas.microsoft.com/office/powerpoint/2010/main" val="1759836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CD8C9B9D-94AD-48B3-B221-E99E61897789}"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462A6ED-D4BD-4F9B-8DA5-3C0392411BA7}" type="slidenum">
              <a:rPr lang="en-AU"/>
              <a:pPr>
                <a:defRPr/>
              </a:pPr>
              <a:t>‹#›</a:t>
            </a:fld>
            <a:endParaRPr lang="en-AU"/>
          </a:p>
        </p:txBody>
      </p:sp>
    </p:spTree>
    <p:extLst>
      <p:ext uri="{BB962C8B-B14F-4D97-AF65-F5344CB8AC3E}">
        <p14:creationId xmlns:p14="http://schemas.microsoft.com/office/powerpoint/2010/main" val="912584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EEC92C-C34E-4B4B-B62E-024E64BF6AB7}"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EC37D53-2B5A-4CEA-A6A7-FDD6B034BED6}" type="slidenum">
              <a:rPr lang="en-AU"/>
              <a:pPr>
                <a:defRPr/>
              </a:pPr>
              <a:t>‹#›</a:t>
            </a:fld>
            <a:endParaRPr lang="en-AU"/>
          </a:p>
        </p:txBody>
      </p:sp>
    </p:spTree>
    <p:extLst>
      <p:ext uri="{BB962C8B-B14F-4D97-AF65-F5344CB8AC3E}">
        <p14:creationId xmlns:p14="http://schemas.microsoft.com/office/powerpoint/2010/main" val="9997283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CCDCD892-167D-4EF0-91AD-F971360C1524}"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D35871D-9307-48F2-8EF0-776AEFEE50E6}" type="slidenum">
              <a:rPr lang="en-AU"/>
              <a:pPr>
                <a:defRPr/>
              </a:pPr>
              <a:t>‹#›</a:t>
            </a:fld>
            <a:endParaRPr lang="en-AU"/>
          </a:p>
        </p:txBody>
      </p:sp>
    </p:spTree>
    <p:extLst>
      <p:ext uri="{BB962C8B-B14F-4D97-AF65-F5344CB8AC3E}">
        <p14:creationId xmlns:p14="http://schemas.microsoft.com/office/powerpoint/2010/main" val="8528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p:nvSpPr>
        <p:spPr>
          <a:xfrm>
            <a:off x="3656013" y="236538"/>
            <a:ext cx="5019675" cy="671512"/>
          </a:xfrm>
          <a:prstGeom prst="rect">
            <a:avLst/>
          </a:prstGeom>
        </p:spPr>
        <p:txBody>
          <a:bodyPr anchor="ctr">
            <a:normAutofit/>
          </a:bodyPr>
          <a:lstStyle>
            <a:lvl1pPr>
              <a:defRPr>
                <a:solidFill>
                  <a:schemeClr val="tx1"/>
                </a:solidFill>
                <a:latin typeface="Cabin" pitchFamily="34" charset="0"/>
              </a:defRPr>
            </a:lvl1pPr>
            <a:lvl2pPr marL="742950" indent="-285750">
              <a:defRPr>
                <a:solidFill>
                  <a:schemeClr val="tx1"/>
                </a:solidFill>
                <a:latin typeface="Cabin" pitchFamily="34" charset="0"/>
              </a:defRPr>
            </a:lvl2pPr>
            <a:lvl3pPr marL="1143000" indent="-228600">
              <a:defRPr>
                <a:solidFill>
                  <a:schemeClr val="tx1"/>
                </a:solidFill>
                <a:latin typeface="Cabin" pitchFamily="34" charset="0"/>
              </a:defRPr>
            </a:lvl3pPr>
            <a:lvl4pPr marL="1600200" indent="-228600">
              <a:defRPr>
                <a:solidFill>
                  <a:schemeClr val="tx1"/>
                </a:solidFill>
                <a:latin typeface="Cabin" pitchFamily="34" charset="0"/>
              </a:defRPr>
            </a:lvl4pPr>
            <a:lvl5pPr marL="2057400" indent="-228600">
              <a:defRPr>
                <a:solidFill>
                  <a:schemeClr val="tx1"/>
                </a:solidFill>
                <a:latin typeface="Cabin" pitchFamily="34" charset="0"/>
              </a:defRPr>
            </a:lvl5pPr>
            <a:lvl6pPr marL="2514600" indent="-228600" fontAlgn="base">
              <a:spcBef>
                <a:spcPct val="0"/>
              </a:spcBef>
              <a:spcAft>
                <a:spcPct val="0"/>
              </a:spcAft>
              <a:defRPr>
                <a:solidFill>
                  <a:schemeClr val="tx1"/>
                </a:solidFill>
                <a:latin typeface="Cabin" pitchFamily="34" charset="0"/>
              </a:defRPr>
            </a:lvl6pPr>
            <a:lvl7pPr marL="2971800" indent="-228600" fontAlgn="base">
              <a:spcBef>
                <a:spcPct val="0"/>
              </a:spcBef>
              <a:spcAft>
                <a:spcPct val="0"/>
              </a:spcAft>
              <a:defRPr>
                <a:solidFill>
                  <a:schemeClr val="tx1"/>
                </a:solidFill>
                <a:latin typeface="Cabin" pitchFamily="34" charset="0"/>
              </a:defRPr>
            </a:lvl7pPr>
            <a:lvl8pPr marL="3429000" indent="-228600" fontAlgn="base">
              <a:spcBef>
                <a:spcPct val="0"/>
              </a:spcBef>
              <a:spcAft>
                <a:spcPct val="0"/>
              </a:spcAft>
              <a:defRPr>
                <a:solidFill>
                  <a:schemeClr val="tx1"/>
                </a:solidFill>
                <a:latin typeface="Cabin" pitchFamily="34" charset="0"/>
              </a:defRPr>
            </a:lvl8pPr>
            <a:lvl9pPr marL="3886200" indent="-228600" fontAlgn="base">
              <a:spcBef>
                <a:spcPct val="0"/>
              </a:spcBef>
              <a:spcAft>
                <a:spcPct val="0"/>
              </a:spcAft>
              <a:defRPr>
                <a:solidFill>
                  <a:schemeClr val="tx1"/>
                </a:solidFill>
                <a:latin typeface="Cabin" pitchFamily="34" charset="0"/>
              </a:defRPr>
            </a:lvl9pPr>
          </a:lstStyle>
          <a:p>
            <a:pPr algn="r" eaLnBrk="1" hangingPunct="1">
              <a:defRPr/>
            </a:pPr>
            <a:r>
              <a:rPr lang="en-AU" altLang="en-US" smtClean="0">
                <a:solidFill>
                  <a:schemeClr val="bg2"/>
                </a:solidFill>
                <a:cs typeface="Arial" charset="0"/>
              </a:rPr>
              <a:t>Click to edit Master title style</a:t>
            </a:r>
          </a:p>
        </p:txBody>
      </p:sp>
      <p:sp>
        <p:nvSpPr>
          <p:cNvPr id="2" name="Title 1"/>
          <p:cNvSpPr>
            <a:spLocks noGrp="1"/>
          </p:cNvSpPr>
          <p:nvPr>
            <p:ph type="title"/>
          </p:nvPr>
        </p:nvSpPr>
        <p:spPr>
          <a:xfrm>
            <a:off x="1792288" y="4584577"/>
            <a:ext cx="5486400" cy="566738"/>
          </a:xfrm>
        </p:spPr>
        <p:txBody>
          <a:bodyPr anchor="b"/>
          <a:lstStyle>
            <a:lvl1pPr algn="l">
              <a:defRPr sz="2000" b="1">
                <a:solidFill>
                  <a:schemeClr val="accent1"/>
                </a:solidFill>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1792288" y="1052736"/>
            <a:ext cx="5486400" cy="345881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151315"/>
            <a:ext cx="5486400" cy="437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0A2F53B-F19D-4AAB-831D-312781CAC3CE}" type="datetimeFigureOut">
              <a:rPr lang="en-AU"/>
              <a:pPr>
                <a:defRPr/>
              </a:pPr>
              <a:t>23/08/2018</a:t>
            </a:fld>
            <a:endParaRPr lang="en-AU"/>
          </a:p>
        </p:txBody>
      </p:sp>
      <p:sp>
        <p:nvSpPr>
          <p:cNvPr id="7" name="Footer Placeholder 5"/>
          <p:cNvSpPr>
            <a:spLocks noGrp="1"/>
          </p:cNvSpPr>
          <p:nvPr>
            <p:ph type="ftr" sz="quarter" idx="11"/>
          </p:nvPr>
        </p:nvSpPr>
        <p:spPr/>
        <p:txBody>
          <a:bodyPr/>
          <a:lstStyle>
            <a:lvl1pPr>
              <a:defRPr/>
            </a:lvl1pPr>
          </a:lstStyle>
          <a:p>
            <a:pPr>
              <a:defRPr/>
            </a:pPr>
            <a:endParaRPr lang="en-AU"/>
          </a:p>
        </p:txBody>
      </p:sp>
      <p:sp>
        <p:nvSpPr>
          <p:cNvPr id="8" name="Slide Number Placeholder 6"/>
          <p:cNvSpPr>
            <a:spLocks noGrp="1"/>
          </p:cNvSpPr>
          <p:nvPr>
            <p:ph type="sldNum" sz="quarter" idx="12"/>
          </p:nvPr>
        </p:nvSpPr>
        <p:spPr/>
        <p:txBody>
          <a:bodyPr/>
          <a:lstStyle>
            <a:lvl1pPr>
              <a:defRPr/>
            </a:lvl1pPr>
          </a:lstStyle>
          <a:p>
            <a:pPr>
              <a:defRPr/>
            </a:pPr>
            <a:fld id="{59FA1D5D-770D-4F5A-BEF1-52ECA5C32356}" type="slidenum">
              <a:rPr lang="en-AU"/>
              <a:pPr>
                <a:defRPr/>
              </a:pPr>
              <a:t>‹#›</a:t>
            </a:fld>
            <a:endParaRPr lang="en-AU"/>
          </a:p>
        </p:txBody>
      </p:sp>
    </p:spTree>
    <p:extLst>
      <p:ext uri="{BB962C8B-B14F-4D97-AF65-F5344CB8AC3E}">
        <p14:creationId xmlns:p14="http://schemas.microsoft.com/office/powerpoint/2010/main" val="22575432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2F637221-89B7-4C3D-A610-F899E2CA27FA}"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805354C1-CE5A-4FB9-970A-6B694839FC96}" type="slidenum">
              <a:rPr lang="en-AU"/>
              <a:pPr>
                <a:defRPr/>
              </a:pPr>
              <a:t>‹#›</a:t>
            </a:fld>
            <a:endParaRPr lang="en-AU"/>
          </a:p>
        </p:txBody>
      </p:sp>
    </p:spTree>
    <p:extLst>
      <p:ext uri="{BB962C8B-B14F-4D97-AF65-F5344CB8AC3E}">
        <p14:creationId xmlns:p14="http://schemas.microsoft.com/office/powerpoint/2010/main" val="2027651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DF8F19F1-90DD-4BA4-A639-67EC7649F96B}"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0D8F6178-BC0C-43FC-B935-1A639429378B}" type="slidenum">
              <a:rPr lang="en-AU"/>
              <a:pPr>
                <a:defRPr/>
              </a:pPr>
              <a:t>‹#›</a:t>
            </a:fld>
            <a:endParaRPr lang="en-AU"/>
          </a:p>
        </p:txBody>
      </p:sp>
    </p:spTree>
    <p:extLst>
      <p:ext uri="{BB962C8B-B14F-4D97-AF65-F5344CB8AC3E}">
        <p14:creationId xmlns:p14="http://schemas.microsoft.com/office/powerpoint/2010/main" val="82672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34CCA6-C250-441B-8B06-6C2572625D79}"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D94DCD58-59E6-4B26-97CC-62D642C0CF07}" type="slidenum">
              <a:rPr lang="en-AU"/>
              <a:pPr>
                <a:defRPr/>
              </a:pPr>
              <a:t>‹#›</a:t>
            </a:fld>
            <a:endParaRPr lang="en-AU"/>
          </a:p>
        </p:txBody>
      </p:sp>
    </p:spTree>
    <p:extLst>
      <p:ext uri="{BB962C8B-B14F-4D97-AF65-F5344CB8AC3E}">
        <p14:creationId xmlns:p14="http://schemas.microsoft.com/office/powerpoint/2010/main" val="2703733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49C58C-2B68-4B60-940D-6D998296C495}"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0419633-EDCB-41EE-B48C-DCD3400209BB}" type="slidenum">
              <a:rPr lang="en-AU"/>
              <a:pPr>
                <a:defRPr/>
              </a:pPr>
              <a:t>‹#›</a:t>
            </a:fld>
            <a:endParaRPr lang="en-AU"/>
          </a:p>
        </p:txBody>
      </p:sp>
    </p:spTree>
    <p:extLst>
      <p:ext uri="{BB962C8B-B14F-4D97-AF65-F5344CB8AC3E}">
        <p14:creationId xmlns:p14="http://schemas.microsoft.com/office/powerpoint/2010/main" val="1531494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F33307-0DEF-4CCC-99E3-439E0B1B3D19}"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50DA194-7E66-43B1-848F-00C5F70BDA88}" type="slidenum">
              <a:rPr lang="en-AU"/>
              <a:pPr>
                <a:defRPr/>
              </a:pPr>
              <a:t>‹#›</a:t>
            </a:fld>
            <a:endParaRPr lang="en-AU"/>
          </a:p>
        </p:txBody>
      </p:sp>
    </p:spTree>
    <p:extLst>
      <p:ext uri="{BB962C8B-B14F-4D97-AF65-F5344CB8AC3E}">
        <p14:creationId xmlns:p14="http://schemas.microsoft.com/office/powerpoint/2010/main" val="2954518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F34E91A-483C-4BE1-ADF4-16FD24C92A36}"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FA610B-DDF6-4BF8-A711-87B5CC649D87}" type="slidenum">
              <a:rPr lang="en-AU"/>
              <a:pPr>
                <a:defRPr/>
              </a:pPr>
              <a:t>‹#›</a:t>
            </a:fld>
            <a:endParaRPr lang="en-AU"/>
          </a:p>
        </p:txBody>
      </p:sp>
    </p:spTree>
    <p:extLst>
      <p:ext uri="{BB962C8B-B14F-4D97-AF65-F5344CB8AC3E}">
        <p14:creationId xmlns:p14="http://schemas.microsoft.com/office/powerpoint/2010/main" val="3574827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D92033F-4E3C-4D87-88A8-228977AD07B1}"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3C883E7-CBEE-46CF-94E4-9D5C4CF1E88D}" type="slidenum">
              <a:rPr lang="en-AU"/>
              <a:pPr>
                <a:defRPr/>
              </a:pPr>
              <a:t>‹#›</a:t>
            </a:fld>
            <a:endParaRPr lang="en-AU"/>
          </a:p>
        </p:txBody>
      </p:sp>
    </p:spTree>
    <p:extLst>
      <p:ext uri="{BB962C8B-B14F-4D97-AF65-F5344CB8AC3E}">
        <p14:creationId xmlns:p14="http://schemas.microsoft.com/office/powerpoint/2010/main" val="6764685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B61FEE42-A5A1-41CC-A5CF-49DD33BE9B0B}"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AC459A4-90EC-472C-BF0B-AF4A19D2C606}" type="slidenum">
              <a:rPr lang="en-AU"/>
              <a:pPr>
                <a:defRPr/>
              </a:pPr>
              <a:t>‹#›</a:t>
            </a:fld>
            <a:endParaRPr lang="en-AU"/>
          </a:p>
        </p:txBody>
      </p:sp>
    </p:spTree>
    <p:extLst>
      <p:ext uri="{BB962C8B-B14F-4D97-AF65-F5344CB8AC3E}">
        <p14:creationId xmlns:p14="http://schemas.microsoft.com/office/powerpoint/2010/main" val="41789743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1A7B9F3-09D8-44B3-96FF-DF7CF6AD6E4F}"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2BBCCA3-6623-4E15-8444-02F31C621468}" type="slidenum">
              <a:rPr lang="en-AU"/>
              <a:pPr>
                <a:defRPr/>
              </a:pPr>
              <a:t>‹#›</a:t>
            </a:fld>
            <a:endParaRPr lang="en-AU"/>
          </a:p>
        </p:txBody>
      </p:sp>
    </p:spTree>
    <p:extLst>
      <p:ext uri="{BB962C8B-B14F-4D97-AF65-F5344CB8AC3E}">
        <p14:creationId xmlns:p14="http://schemas.microsoft.com/office/powerpoint/2010/main" val="3722896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F32B18-7070-470C-AFA0-D20A34734C62}"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148143B-33CA-4202-84CD-B35F3E7560E0}" type="slidenum">
              <a:rPr lang="en-AU"/>
              <a:pPr>
                <a:defRPr/>
              </a:pPr>
              <a:t>‹#›</a:t>
            </a:fld>
            <a:endParaRPr lang="en-AU"/>
          </a:p>
        </p:txBody>
      </p:sp>
    </p:spTree>
    <p:extLst>
      <p:ext uri="{BB962C8B-B14F-4D97-AF65-F5344CB8AC3E}">
        <p14:creationId xmlns:p14="http://schemas.microsoft.com/office/powerpoint/2010/main" val="74300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5788025"/>
            <a:ext cx="9144000" cy="106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016625"/>
            <a:ext cx="3022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661025"/>
            <a:ext cx="1582738" cy="144463"/>
          </a:xfrm>
          <a:prstGeom prst="rect">
            <a:avLst/>
          </a:prstGeom>
          <a:solidFill>
            <a:srgbClr val="FFDF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Rectangle 4"/>
          <p:cNvSpPr/>
          <p:nvPr/>
        </p:nvSpPr>
        <p:spPr>
          <a:xfrm>
            <a:off x="1582738" y="5661025"/>
            <a:ext cx="2160587" cy="144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Rectangle 5"/>
          <p:cNvSpPr/>
          <p:nvPr/>
        </p:nvSpPr>
        <p:spPr>
          <a:xfrm>
            <a:off x="3743325" y="5661025"/>
            <a:ext cx="5400675" cy="144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7" name="Picture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33235" y="5949632"/>
            <a:ext cx="2126672" cy="773897"/>
          </a:xfrm>
          <a:prstGeom prst="rect">
            <a:avLst/>
          </a:prstGeom>
          <a:noFill/>
        </p:spPr>
      </p:pic>
    </p:spTree>
    <p:extLst>
      <p:ext uri="{BB962C8B-B14F-4D97-AF65-F5344CB8AC3E}">
        <p14:creationId xmlns:p14="http://schemas.microsoft.com/office/powerpoint/2010/main" val="9811951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97859F89-7DB4-42A8-896E-187255D35936}"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B800707-1697-46F1-9D94-22E1A989BA03}" type="slidenum">
              <a:rPr lang="en-AU"/>
              <a:pPr>
                <a:defRPr/>
              </a:pPr>
              <a:t>‹#›</a:t>
            </a:fld>
            <a:endParaRPr lang="en-AU"/>
          </a:p>
        </p:txBody>
      </p:sp>
    </p:spTree>
    <p:extLst>
      <p:ext uri="{BB962C8B-B14F-4D97-AF65-F5344CB8AC3E}">
        <p14:creationId xmlns:p14="http://schemas.microsoft.com/office/powerpoint/2010/main" val="29962514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197DAE7-7E3C-4968-B9C1-AA6E8971A1D2}"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0E35BA5D-65B1-4686-A9EA-C16250EE6F77}" type="slidenum">
              <a:rPr lang="en-AU"/>
              <a:pPr>
                <a:defRPr/>
              </a:pPr>
              <a:t>‹#›</a:t>
            </a:fld>
            <a:endParaRPr lang="en-AU"/>
          </a:p>
        </p:txBody>
      </p:sp>
    </p:spTree>
    <p:extLst>
      <p:ext uri="{BB962C8B-B14F-4D97-AF65-F5344CB8AC3E}">
        <p14:creationId xmlns:p14="http://schemas.microsoft.com/office/powerpoint/2010/main" val="36498306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C5100CC-9A24-4E02-A426-2A4E8201F91E}"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BE11F064-2EE0-4A45-B19B-2A83FCCFEDFC}" type="slidenum">
              <a:rPr lang="en-AU"/>
              <a:pPr>
                <a:defRPr/>
              </a:pPr>
              <a:t>‹#›</a:t>
            </a:fld>
            <a:endParaRPr lang="en-AU"/>
          </a:p>
        </p:txBody>
      </p:sp>
    </p:spTree>
    <p:extLst>
      <p:ext uri="{BB962C8B-B14F-4D97-AF65-F5344CB8AC3E}">
        <p14:creationId xmlns:p14="http://schemas.microsoft.com/office/powerpoint/2010/main" val="1642919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53DF3F-8C87-4B4D-B566-E9E2A1D7D897}"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F371D0E-DA77-4998-B8B2-92299B85036F}" type="slidenum">
              <a:rPr lang="en-AU"/>
              <a:pPr>
                <a:defRPr/>
              </a:pPr>
              <a:t>‹#›</a:t>
            </a:fld>
            <a:endParaRPr lang="en-AU"/>
          </a:p>
        </p:txBody>
      </p:sp>
    </p:spTree>
    <p:extLst>
      <p:ext uri="{BB962C8B-B14F-4D97-AF65-F5344CB8AC3E}">
        <p14:creationId xmlns:p14="http://schemas.microsoft.com/office/powerpoint/2010/main" val="1843529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EA4C6D-4724-4BCF-85C9-795FCD41557E}"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C3FC71E-D602-4729-8AE1-1943C5570513}" type="slidenum">
              <a:rPr lang="en-AU"/>
              <a:pPr>
                <a:defRPr/>
              </a:pPr>
              <a:t>‹#›</a:t>
            </a:fld>
            <a:endParaRPr lang="en-AU"/>
          </a:p>
        </p:txBody>
      </p:sp>
    </p:spTree>
    <p:extLst>
      <p:ext uri="{BB962C8B-B14F-4D97-AF65-F5344CB8AC3E}">
        <p14:creationId xmlns:p14="http://schemas.microsoft.com/office/powerpoint/2010/main" val="28937477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B073A1-30A1-44C9-BE5A-F15C599C81CA}"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A238B71-4CD6-4346-8305-5A68DC3CD0C5}" type="slidenum">
              <a:rPr lang="en-AU"/>
              <a:pPr>
                <a:defRPr/>
              </a:pPr>
              <a:t>‹#›</a:t>
            </a:fld>
            <a:endParaRPr lang="en-AU"/>
          </a:p>
        </p:txBody>
      </p:sp>
    </p:spTree>
    <p:extLst>
      <p:ext uri="{BB962C8B-B14F-4D97-AF65-F5344CB8AC3E}">
        <p14:creationId xmlns:p14="http://schemas.microsoft.com/office/powerpoint/2010/main" val="3806494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492DD1B-AB7B-4B1D-8F97-4B241F4212BC}"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1FFAC53-0C32-43A0-A6B7-F2BED6016EA3}" type="slidenum">
              <a:rPr lang="en-AU"/>
              <a:pPr>
                <a:defRPr/>
              </a:pPr>
              <a:t>‹#›</a:t>
            </a:fld>
            <a:endParaRPr lang="en-AU"/>
          </a:p>
        </p:txBody>
      </p:sp>
    </p:spTree>
    <p:extLst>
      <p:ext uri="{BB962C8B-B14F-4D97-AF65-F5344CB8AC3E}">
        <p14:creationId xmlns:p14="http://schemas.microsoft.com/office/powerpoint/2010/main" val="3710621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C67DEF4-689F-4417-A2DD-5BB6509F4C27}"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998005A-117E-498B-87F4-DCC1BDE79190}" type="slidenum">
              <a:rPr lang="en-AU"/>
              <a:pPr>
                <a:defRPr/>
              </a:pPr>
              <a:t>‹#›</a:t>
            </a:fld>
            <a:endParaRPr lang="en-AU"/>
          </a:p>
        </p:txBody>
      </p:sp>
    </p:spTree>
    <p:extLst>
      <p:ext uri="{BB962C8B-B14F-4D97-AF65-F5344CB8AC3E}">
        <p14:creationId xmlns:p14="http://schemas.microsoft.com/office/powerpoint/2010/main" val="2801366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FCB0850-E2FA-498A-8B8D-7A633A25DA76}"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DD1234B-F051-493C-8EFF-48164867EB43}" type="slidenum">
              <a:rPr lang="en-AU"/>
              <a:pPr>
                <a:defRPr/>
              </a:pPr>
              <a:t>‹#›</a:t>
            </a:fld>
            <a:endParaRPr lang="en-AU"/>
          </a:p>
        </p:txBody>
      </p:sp>
    </p:spTree>
    <p:extLst>
      <p:ext uri="{BB962C8B-B14F-4D97-AF65-F5344CB8AC3E}">
        <p14:creationId xmlns:p14="http://schemas.microsoft.com/office/powerpoint/2010/main" val="9317110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85EC66E-D011-4051-B376-F59A4FD4BDAC}"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C399D28-D557-4C1D-9914-4657376B5D91}" type="slidenum">
              <a:rPr lang="en-AU"/>
              <a:pPr>
                <a:defRPr/>
              </a:pPr>
              <a:t>‹#›</a:t>
            </a:fld>
            <a:endParaRPr lang="en-AU"/>
          </a:p>
        </p:txBody>
      </p:sp>
    </p:spTree>
    <p:extLst>
      <p:ext uri="{BB962C8B-B14F-4D97-AF65-F5344CB8AC3E}">
        <p14:creationId xmlns:p14="http://schemas.microsoft.com/office/powerpoint/2010/main" val="364926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0" y="115888"/>
            <a:ext cx="5019675" cy="6731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15B0D3FE-F3CE-4910-9941-D95980E94DBE}"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F1A6D1E-1EC4-43A9-9054-5A5BBCBDB494}" type="slidenum">
              <a:rPr lang="en-AU"/>
              <a:pPr>
                <a:defRPr/>
              </a:pPr>
              <a:t>‹#›</a:t>
            </a:fld>
            <a:endParaRPr lang="en-AU"/>
          </a:p>
        </p:txBody>
      </p:sp>
    </p:spTree>
    <p:extLst>
      <p:ext uri="{BB962C8B-B14F-4D97-AF65-F5344CB8AC3E}">
        <p14:creationId xmlns:p14="http://schemas.microsoft.com/office/powerpoint/2010/main" val="42372095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D7456C-0347-44EE-9577-44722AB27C0C}"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9E8ECBD-5E93-4CC3-BAF5-DD3144601B0E}" type="slidenum">
              <a:rPr lang="en-AU"/>
              <a:pPr>
                <a:defRPr/>
              </a:pPr>
              <a:t>‹#›</a:t>
            </a:fld>
            <a:endParaRPr lang="en-AU"/>
          </a:p>
        </p:txBody>
      </p:sp>
    </p:spTree>
    <p:extLst>
      <p:ext uri="{BB962C8B-B14F-4D97-AF65-F5344CB8AC3E}">
        <p14:creationId xmlns:p14="http://schemas.microsoft.com/office/powerpoint/2010/main" val="33126645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8A480977-494F-45B9-B52E-A720C401C023}"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BF7FFF0-7F9E-4A41-B8E7-1DD225AED2B8}" type="slidenum">
              <a:rPr lang="en-AU"/>
              <a:pPr>
                <a:defRPr/>
              </a:pPr>
              <a:t>‹#›</a:t>
            </a:fld>
            <a:endParaRPr lang="en-AU"/>
          </a:p>
        </p:txBody>
      </p:sp>
    </p:spTree>
    <p:extLst>
      <p:ext uri="{BB962C8B-B14F-4D97-AF65-F5344CB8AC3E}">
        <p14:creationId xmlns:p14="http://schemas.microsoft.com/office/powerpoint/2010/main" val="39010245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AD4DF029-57AD-4222-9578-ECE20FB7062C}" type="datetimeFigureOut">
              <a:rPr lang="en-AU"/>
              <a:pPr>
                <a:defRPr/>
              </a:pPr>
              <a:t>23/08/2018</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C0E8DF46-6BFF-42B4-A6C0-4C4A4A320F16}" type="slidenum">
              <a:rPr lang="en-AU"/>
              <a:pPr>
                <a:defRPr/>
              </a:pPr>
              <a:t>‹#›</a:t>
            </a:fld>
            <a:endParaRPr lang="en-AU"/>
          </a:p>
        </p:txBody>
      </p:sp>
    </p:spTree>
    <p:extLst>
      <p:ext uri="{BB962C8B-B14F-4D97-AF65-F5344CB8AC3E}">
        <p14:creationId xmlns:p14="http://schemas.microsoft.com/office/powerpoint/2010/main" val="38735328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104A7C0B-7E42-477A-84A9-B0EAC27C49E8}" type="datetimeFigureOut">
              <a:rPr lang="en-AU"/>
              <a:pPr>
                <a:defRPr/>
              </a:pPr>
              <a:t>23/08/2018</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017135C0-C6CA-4F62-811C-F05639380A23}" type="slidenum">
              <a:rPr lang="en-AU"/>
              <a:pPr>
                <a:defRPr/>
              </a:pPr>
              <a:t>‹#›</a:t>
            </a:fld>
            <a:endParaRPr lang="en-AU"/>
          </a:p>
        </p:txBody>
      </p:sp>
    </p:spTree>
    <p:extLst>
      <p:ext uri="{BB962C8B-B14F-4D97-AF65-F5344CB8AC3E}">
        <p14:creationId xmlns:p14="http://schemas.microsoft.com/office/powerpoint/2010/main" val="14832175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6FB407-FEC8-4B58-8615-7C2FB0BE006A}" type="datetimeFigureOut">
              <a:rPr lang="en-AU"/>
              <a:pPr>
                <a:defRPr/>
              </a:pPr>
              <a:t>23/08/2018</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20E85973-5C33-4C19-85BB-85018A0DA21A}" type="slidenum">
              <a:rPr lang="en-AU"/>
              <a:pPr>
                <a:defRPr/>
              </a:pPr>
              <a:t>‹#›</a:t>
            </a:fld>
            <a:endParaRPr lang="en-AU"/>
          </a:p>
        </p:txBody>
      </p:sp>
    </p:spTree>
    <p:extLst>
      <p:ext uri="{BB962C8B-B14F-4D97-AF65-F5344CB8AC3E}">
        <p14:creationId xmlns:p14="http://schemas.microsoft.com/office/powerpoint/2010/main" val="28424221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E401C3-938B-4A37-9046-ADC9F0CB9067}"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5873A73-EBA1-4096-8CFE-6B2B3CC0BBB9}" type="slidenum">
              <a:rPr lang="en-AU"/>
              <a:pPr>
                <a:defRPr/>
              </a:pPr>
              <a:t>‹#›</a:t>
            </a:fld>
            <a:endParaRPr lang="en-AU"/>
          </a:p>
        </p:txBody>
      </p:sp>
    </p:spTree>
    <p:extLst>
      <p:ext uri="{BB962C8B-B14F-4D97-AF65-F5344CB8AC3E}">
        <p14:creationId xmlns:p14="http://schemas.microsoft.com/office/powerpoint/2010/main" val="4028468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9AF6CE-9E87-4088-8600-0F803438FE7A}" type="datetimeFigureOut">
              <a:rPr lang="en-AU"/>
              <a:pPr>
                <a:defRPr/>
              </a:pPr>
              <a:t>23/08/2018</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030F5B6-9EDF-4C02-BD79-01BBA5D1E2E6}" type="slidenum">
              <a:rPr lang="en-AU"/>
              <a:pPr>
                <a:defRPr/>
              </a:pPr>
              <a:t>‹#›</a:t>
            </a:fld>
            <a:endParaRPr lang="en-AU"/>
          </a:p>
        </p:txBody>
      </p:sp>
    </p:spTree>
    <p:extLst>
      <p:ext uri="{BB962C8B-B14F-4D97-AF65-F5344CB8AC3E}">
        <p14:creationId xmlns:p14="http://schemas.microsoft.com/office/powerpoint/2010/main" val="1436344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7B05FDF-6DB9-4644-8C69-701D6688F60A}"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953584E-2858-494C-BE93-0F5A4E7AB051}" type="slidenum">
              <a:rPr lang="en-AU"/>
              <a:pPr>
                <a:defRPr/>
              </a:pPr>
              <a:t>‹#›</a:t>
            </a:fld>
            <a:endParaRPr lang="en-AU"/>
          </a:p>
        </p:txBody>
      </p:sp>
    </p:spTree>
    <p:extLst>
      <p:ext uri="{BB962C8B-B14F-4D97-AF65-F5344CB8AC3E}">
        <p14:creationId xmlns:p14="http://schemas.microsoft.com/office/powerpoint/2010/main" val="29432919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ED90EE8-2EEC-4758-90E1-22918C25E451}"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99EEAF7-E55B-40D0-AF35-1B9FFA05E0AD}" type="slidenum">
              <a:rPr lang="en-AU"/>
              <a:pPr>
                <a:defRPr/>
              </a:pPr>
              <a:t>‹#›</a:t>
            </a:fld>
            <a:endParaRPr lang="en-AU"/>
          </a:p>
        </p:txBody>
      </p:sp>
    </p:spTree>
    <p:extLst>
      <p:ext uri="{BB962C8B-B14F-4D97-AF65-F5344CB8AC3E}">
        <p14:creationId xmlns:p14="http://schemas.microsoft.com/office/powerpoint/2010/main" val="2399322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6DD95DB2-AA30-4817-8F9C-388B5BE492B3}" type="datetimeFigureOut">
              <a:rPr lang="en-AU"/>
              <a:pPr>
                <a:defRPr/>
              </a:pPr>
              <a:t>23/08/2018</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DDB733F-B0D5-4A87-A1A2-AC9E7A65BB8F}" type="slidenum">
              <a:rPr lang="en-AU"/>
              <a:pPr>
                <a:defRPr/>
              </a:pPr>
              <a:t>‹#›</a:t>
            </a:fld>
            <a:endParaRPr lang="en-AU"/>
          </a:p>
        </p:txBody>
      </p:sp>
    </p:spTree>
    <p:extLst>
      <p:ext uri="{BB962C8B-B14F-4D97-AF65-F5344CB8AC3E}">
        <p14:creationId xmlns:p14="http://schemas.microsoft.com/office/powerpoint/2010/main" val="329131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0"/>
            <a:ext cx="9272588" cy="908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027" name="Text Placeholder 2"/>
          <p:cNvSpPr>
            <a:spLocks noGrp="1"/>
          </p:cNvSpPr>
          <p:nvPr>
            <p:ph type="body" idx="1"/>
          </p:nvPr>
        </p:nvSpPr>
        <p:spPr bwMode="auto">
          <a:xfrm>
            <a:off x="457200" y="990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8" name="Rectangle 7"/>
          <p:cNvSpPr/>
          <p:nvPr/>
        </p:nvSpPr>
        <p:spPr>
          <a:xfrm>
            <a:off x="-73025" y="5788025"/>
            <a:ext cx="9272588" cy="1152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1029"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6016625"/>
            <a:ext cx="3022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3714750" y="115888"/>
            <a:ext cx="50196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 </a:t>
            </a:r>
          </a:p>
        </p:txBody>
      </p:sp>
      <p:sp>
        <p:nvSpPr>
          <p:cNvPr id="9" name="Rectangle 8"/>
          <p:cNvSpPr/>
          <p:nvPr/>
        </p:nvSpPr>
        <p:spPr>
          <a:xfrm>
            <a:off x="-73025" y="5661025"/>
            <a:ext cx="1655763" cy="128588"/>
          </a:xfrm>
          <a:prstGeom prst="rect">
            <a:avLst/>
          </a:prstGeom>
          <a:solidFill>
            <a:srgbClr val="FFDF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0" name="Rectangle 9"/>
          <p:cNvSpPr/>
          <p:nvPr/>
        </p:nvSpPr>
        <p:spPr>
          <a:xfrm>
            <a:off x="1582738" y="5661025"/>
            <a:ext cx="2160587" cy="128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1" name="Rectangle 10"/>
          <p:cNvSpPr/>
          <p:nvPr/>
        </p:nvSpPr>
        <p:spPr>
          <a:xfrm>
            <a:off x="3743325" y="5661025"/>
            <a:ext cx="5456238" cy="1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Date Placeholder 3"/>
          <p:cNvSpPr>
            <a:spLocks noGrp="1"/>
          </p:cNvSpPr>
          <p:nvPr>
            <p:ph type="dt" sz="half" idx="2"/>
          </p:nvPr>
        </p:nvSpPr>
        <p:spPr>
          <a:xfrm>
            <a:off x="6588125" y="6294438"/>
            <a:ext cx="1368425"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cs typeface="+mn-cs"/>
              </a:defRPr>
            </a:lvl1pPr>
          </a:lstStyle>
          <a:p>
            <a:pPr>
              <a:defRPr/>
            </a:pPr>
            <a:fld id="{7CB989C1-FAD3-4ADF-901F-E2EFE650A95A}" type="datetimeFigureOut">
              <a:rPr lang="en-AU"/>
              <a:pPr>
                <a:defRPr/>
              </a:pPr>
              <a:t>23/08/2018</a:t>
            </a:fld>
            <a:endParaRPr lang="en-AU"/>
          </a:p>
        </p:txBody>
      </p:sp>
      <p:sp>
        <p:nvSpPr>
          <p:cNvPr id="5" name="Footer Placeholder 4"/>
          <p:cNvSpPr>
            <a:spLocks noGrp="1"/>
          </p:cNvSpPr>
          <p:nvPr>
            <p:ph type="ftr" sz="quarter" idx="3"/>
          </p:nvPr>
        </p:nvSpPr>
        <p:spPr>
          <a:xfrm>
            <a:off x="3525838" y="6303963"/>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8027988" y="6294438"/>
            <a:ext cx="6937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AA098005-B9C7-4025-80DA-97976B69487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803" r:id="rId7"/>
    <p:sldLayoutId id="2147484804" r:id="rId8"/>
    <p:sldLayoutId id="2147484702" r:id="rId9"/>
  </p:sldLayoutIdLst>
  <p:txStyles>
    <p:titleStyle>
      <a:lvl1pPr algn="r" rtl="0" eaLnBrk="0" fontAlgn="base" hangingPunct="0">
        <a:spcBef>
          <a:spcPct val="0"/>
        </a:spcBef>
        <a:spcAft>
          <a:spcPct val="0"/>
        </a:spcAft>
        <a:defRPr kern="1200">
          <a:solidFill>
            <a:schemeClr val="bg2"/>
          </a:solidFill>
          <a:latin typeface="+mj-lt"/>
          <a:ea typeface="+mj-ea"/>
          <a:cs typeface="+mj-cs"/>
        </a:defRPr>
      </a:lvl1pPr>
      <a:lvl2pPr algn="r" rtl="0" eaLnBrk="0" fontAlgn="base" hangingPunct="0">
        <a:spcBef>
          <a:spcPct val="0"/>
        </a:spcBef>
        <a:spcAft>
          <a:spcPct val="0"/>
        </a:spcAft>
        <a:defRPr>
          <a:solidFill>
            <a:schemeClr val="bg2"/>
          </a:solidFill>
          <a:latin typeface="Cabin" pitchFamily="34" charset="0"/>
        </a:defRPr>
      </a:lvl2pPr>
      <a:lvl3pPr algn="r" rtl="0" eaLnBrk="0" fontAlgn="base" hangingPunct="0">
        <a:spcBef>
          <a:spcPct val="0"/>
        </a:spcBef>
        <a:spcAft>
          <a:spcPct val="0"/>
        </a:spcAft>
        <a:defRPr>
          <a:solidFill>
            <a:schemeClr val="bg2"/>
          </a:solidFill>
          <a:latin typeface="Cabin" pitchFamily="34" charset="0"/>
        </a:defRPr>
      </a:lvl3pPr>
      <a:lvl4pPr algn="r" rtl="0" eaLnBrk="0" fontAlgn="base" hangingPunct="0">
        <a:spcBef>
          <a:spcPct val="0"/>
        </a:spcBef>
        <a:spcAft>
          <a:spcPct val="0"/>
        </a:spcAft>
        <a:defRPr>
          <a:solidFill>
            <a:schemeClr val="bg2"/>
          </a:solidFill>
          <a:latin typeface="Cabin" pitchFamily="34" charset="0"/>
        </a:defRPr>
      </a:lvl4pPr>
      <a:lvl5pPr algn="r" rtl="0" eaLnBrk="0" fontAlgn="base" hangingPunct="0">
        <a:spcBef>
          <a:spcPct val="0"/>
        </a:spcBef>
        <a:spcAft>
          <a:spcPct val="0"/>
        </a:spcAft>
        <a:defRPr>
          <a:solidFill>
            <a:schemeClr val="bg2"/>
          </a:solidFill>
          <a:latin typeface="Cabin" pitchFamily="34" charset="0"/>
        </a:defRPr>
      </a:lvl5pPr>
      <a:lvl6pPr marL="457200" algn="r" rtl="0" fontAlgn="base">
        <a:spcBef>
          <a:spcPct val="0"/>
        </a:spcBef>
        <a:spcAft>
          <a:spcPct val="0"/>
        </a:spcAft>
        <a:defRPr>
          <a:solidFill>
            <a:schemeClr val="bg2"/>
          </a:solidFill>
          <a:latin typeface="Cabin" pitchFamily="34" charset="0"/>
        </a:defRPr>
      </a:lvl6pPr>
      <a:lvl7pPr marL="914400" algn="r" rtl="0" fontAlgn="base">
        <a:spcBef>
          <a:spcPct val="0"/>
        </a:spcBef>
        <a:spcAft>
          <a:spcPct val="0"/>
        </a:spcAft>
        <a:defRPr>
          <a:solidFill>
            <a:schemeClr val="bg2"/>
          </a:solidFill>
          <a:latin typeface="Cabin" pitchFamily="34" charset="0"/>
        </a:defRPr>
      </a:lvl7pPr>
      <a:lvl8pPr marL="1371600" algn="r" rtl="0" fontAlgn="base">
        <a:spcBef>
          <a:spcPct val="0"/>
        </a:spcBef>
        <a:spcAft>
          <a:spcPct val="0"/>
        </a:spcAft>
        <a:defRPr>
          <a:solidFill>
            <a:schemeClr val="bg2"/>
          </a:solidFill>
          <a:latin typeface="Cabin" pitchFamily="34" charset="0"/>
        </a:defRPr>
      </a:lvl8pPr>
      <a:lvl9pPr marL="1828800" algn="r" rtl="0" fontAlgn="base">
        <a:spcBef>
          <a:spcPct val="0"/>
        </a:spcBef>
        <a:spcAft>
          <a:spcPct val="0"/>
        </a:spcAft>
        <a:defRPr>
          <a:solidFill>
            <a:schemeClr val="bg2"/>
          </a:solidFill>
          <a:latin typeface="Cabin"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9965D0EA-9109-41CF-8624-F35413CA36D7}"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D25C9B1-C264-45DB-B6CE-45D2C80CDCC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2C8A7538-808B-4BCF-868E-2A2B0A0B1977}"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E1EE641-888F-43F1-A8B3-1A76735D9EBB}"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0E0D33F2-64D6-4FFF-A374-2C279632615F}"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ED0780-52AC-406A-ADA2-F9FA17614007}"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16BF8304-B107-4152-B980-76FA8EA6F975}"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0E8752D-53FD-4E17-98D9-517B4B210C8B}"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 id="21474847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7B1E80DE-37FF-48C8-AD65-BF981B560A52}"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9CE7CF8-5C59-4C4C-A14F-648C8CC66DF0}"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F6B956E2-9836-409D-9822-A10E38F85C3E}"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054DA09-9C0D-4488-8D35-9D68962E0C6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7B2F7FEF-9A1A-4C17-B660-F6B3EA31FCE8}"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63B9736-088E-45A5-AC8D-DD8EFE55C2A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E3E1ADD9-D37E-47DA-8F68-E5A43D8D3A18}"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CE1E96A-6CF2-4718-91A7-D0448245E553}"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FF5C74EA-0836-493B-BA35-939072AB7DC1}" type="datetimeFigureOut">
              <a:rPr lang="en-AU"/>
              <a:pPr>
                <a:defRPr/>
              </a:pPr>
              <a:t>23/08/2018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8107E62-755A-4CB7-83F8-6F5E267E702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7AN3VLLlkdI"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aifs.gov.au/agrc/resources/datasets-and-statistic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www.gamblinghelponline.org.au/" TargetMode="External"/><Relationship Id="rId4" Type="http://schemas.openxmlformats.org/officeDocument/2006/relationships/hyperlink" Target="http://www.qgso.qld.gov.au/products/reports/aus-gambling-stats/aus-gambling-stats-33rd-ed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slot_machine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2700"/>
            <a:ext cx="91440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Placeholder 3"/>
          <p:cNvSpPr>
            <a:spLocks noGrp="1"/>
          </p:cNvSpPr>
          <p:nvPr>
            <p:ph type="body" sz="quarter" idx="4294967295"/>
          </p:nvPr>
        </p:nvSpPr>
        <p:spPr>
          <a:xfrm>
            <a:off x="766763" y="652463"/>
            <a:ext cx="7561262" cy="3671887"/>
          </a:xfrm>
        </p:spPr>
        <p:txBody>
          <a:bodyPr/>
          <a:lstStyle/>
          <a:p>
            <a:pPr marL="0" indent="0" eaLnBrk="1" hangingPunct="1">
              <a:lnSpc>
                <a:spcPct val="80000"/>
              </a:lnSpc>
              <a:buFont typeface="Arial" panose="020B0604020202020204" pitchFamily="34" charset="0"/>
              <a:buNone/>
              <a:defRPr/>
            </a:pPr>
            <a:endParaRPr lang="en-AU" altLang="en-US" sz="3200" b="1" i="1" dirty="0" smtClean="0">
              <a:solidFill>
                <a:schemeClr val="tx2"/>
              </a:solidFill>
            </a:endParaRPr>
          </a:p>
          <a:p>
            <a:pPr marL="0" indent="0" algn="ctr" eaLnBrk="1" hangingPunct="1">
              <a:lnSpc>
                <a:spcPct val="80000"/>
              </a:lnSpc>
              <a:buFont typeface="Arial" panose="020B0604020202020204" pitchFamily="34" charset="0"/>
              <a:buNone/>
              <a:defRPr/>
            </a:pPr>
            <a:r>
              <a:rPr lang="en-US" altLang="en-US" sz="4400" b="1" i="1" dirty="0" smtClean="0">
                <a:solidFill>
                  <a:srgbClr val="00476D"/>
                </a:solidFill>
                <a:effectLst>
                  <a:outerShdw blurRad="38100" dist="38100" dir="2700000" algn="tl">
                    <a:srgbClr val="C0C0C0"/>
                  </a:outerShdw>
                </a:effectLst>
                <a:latin typeface="Arial" panose="020B0604020202020204" pitchFamily="34" charset="0"/>
              </a:rPr>
              <a:t>Problem Gambling and Community legal QLD</a:t>
            </a:r>
            <a:endParaRPr lang="en-AU" altLang="en-US" sz="4400" b="1" i="1" dirty="0" smtClean="0">
              <a:solidFill>
                <a:srgbClr val="00476D"/>
              </a:solidFill>
              <a:effectLst>
                <a:outerShdw blurRad="38100" dist="38100" dir="2700000" algn="tl">
                  <a:srgbClr val="C0C0C0"/>
                </a:outerShdw>
              </a:effectLst>
              <a:latin typeface="Arial" panose="020B0604020202020204" pitchFamily="34" charset="0"/>
            </a:endParaRPr>
          </a:p>
          <a:p>
            <a:pPr marL="0" indent="0" algn="ctr" eaLnBrk="1" hangingPunct="1">
              <a:lnSpc>
                <a:spcPct val="80000"/>
              </a:lnSpc>
              <a:buFont typeface="Arial" panose="020B0604020202020204" pitchFamily="34" charset="0"/>
              <a:buNone/>
              <a:defRPr/>
            </a:pPr>
            <a:endParaRPr lang="en-US" altLang="en-US" sz="4400" b="1" i="1" dirty="0" smtClean="0">
              <a:solidFill>
                <a:srgbClr val="00476D"/>
              </a:solidFill>
              <a:effectLst>
                <a:outerShdw blurRad="38100" dist="38100" dir="2700000" algn="tl">
                  <a:srgbClr val="C0C0C0"/>
                </a:outerShdw>
              </a:effectLst>
              <a:latin typeface="Arial" panose="020B0604020202020204" pitchFamily="34" charset="0"/>
            </a:endParaRPr>
          </a:p>
          <a:p>
            <a:pPr marL="0" indent="0" algn="ctr" eaLnBrk="1" hangingPunct="1">
              <a:lnSpc>
                <a:spcPct val="80000"/>
              </a:lnSpc>
              <a:buFont typeface="Arial" panose="020B0604020202020204" pitchFamily="34" charset="0"/>
              <a:buNone/>
              <a:defRPr/>
            </a:pPr>
            <a:r>
              <a:rPr lang="en-US" altLang="en-US" b="1" i="1" dirty="0" smtClean="0">
                <a:solidFill>
                  <a:srgbClr val="00476D"/>
                </a:solidFill>
                <a:effectLst>
                  <a:outerShdw blurRad="38100" dist="38100" dir="2700000" algn="tl">
                    <a:srgbClr val="C0C0C0"/>
                  </a:outerShdw>
                </a:effectLst>
                <a:latin typeface="Arial" panose="020B0604020202020204" pitchFamily="34" charset="0"/>
              </a:rPr>
              <a:t>Webinar</a:t>
            </a:r>
          </a:p>
          <a:p>
            <a:pPr marL="0" indent="0" algn="ctr" eaLnBrk="1" hangingPunct="1">
              <a:lnSpc>
                <a:spcPct val="80000"/>
              </a:lnSpc>
              <a:buFont typeface="Arial" panose="020B0604020202020204" pitchFamily="34" charset="0"/>
              <a:buNone/>
              <a:defRPr/>
            </a:pPr>
            <a:r>
              <a:rPr lang="en-US" altLang="en-US" sz="3200" b="1" i="1" dirty="0" smtClean="0">
                <a:solidFill>
                  <a:schemeClr val="tx2"/>
                </a:solidFill>
                <a:effectLst>
                  <a:outerShdw blurRad="38100" dist="38100" dir="2700000" algn="tl">
                    <a:srgbClr val="C0C0C0"/>
                  </a:outerShdw>
                </a:effectLst>
                <a:latin typeface="Arial" panose="020B0604020202020204" pitchFamily="34" charset="0"/>
              </a:rPr>
              <a:t> </a:t>
            </a:r>
            <a:endParaRPr lang="en-AU" altLang="en-US" sz="3200" b="1" i="1" dirty="0" smtClean="0">
              <a:solidFill>
                <a:schemeClr val="tx2"/>
              </a:solidFill>
              <a:effectLst>
                <a:outerShdw blurRad="38100" dist="38100" dir="2700000" algn="tl">
                  <a:srgbClr val="C0C0C0"/>
                </a:outerShdw>
              </a:effectLst>
              <a:latin typeface="Arial" panose="020B0604020202020204" pitchFamily="34" charset="0"/>
            </a:endParaRPr>
          </a:p>
          <a:p>
            <a:pPr marL="0" indent="0" algn="ctr" eaLnBrk="1" hangingPunct="1">
              <a:lnSpc>
                <a:spcPct val="80000"/>
              </a:lnSpc>
              <a:buFont typeface="Arial" panose="020B0604020202020204" pitchFamily="34" charset="0"/>
              <a:buNone/>
              <a:defRPr/>
            </a:pPr>
            <a:endParaRPr lang="en-AU" altLang="en-US" sz="3200" b="1" i="1" dirty="0" smtClean="0">
              <a:solidFill>
                <a:schemeClr val="tx2"/>
              </a:solidFill>
              <a:effectLst>
                <a:outerShdw blurRad="38100" dist="38100" dir="2700000" algn="tl">
                  <a:srgbClr val="C0C0C0"/>
                </a:outerShdw>
              </a:effectLst>
              <a:latin typeface="Arial" panose="020B0604020202020204" pitchFamily="34" charset="0"/>
            </a:endParaRPr>
          </a:p>
          <a:p>
            <a:pPr marL="0" indent="0" algn="ctr" eaLnBrk="1" hangingPunct="1">
              <a:lnSpc>
                <a:spcPct val="80000"/>
              </a:lnSpc>
              <a:buFont typeface="Arial" panose="020B0604020202020204" pitchFamily="34" charset="0"/>
              <a:buNone/>
              <a:defRPr/>
            </a:pPr>
            <a:r>
              <a:rPr lang="en-US" altLang="en-US" sz="2400" dirty="0" smtClean="0">
                <a:solidFill>
                  <a:srgbClr val="00476D"/>
                </a:solidFill>
                <a:effectLst>
                  <a:outerShdw blurRad="38100" dist="38100" dir="2700000" algn="tl">
                    <a:srgbClr val="C0C0C0"/>
                  </a:outerShdw>
                </a:effectLst>
                <a:latin typeface="Arial" panose="020B0604020202020204" pitchFamily="34" charset="0"/>
              </a:rPr>
              <a:t>RAQ </a:t>
            </a:r>
            <a:r>
              <a:rPr lang="en-US" altLang="en-US" sz="2400" dirty="0" err="1" smtClean="0">
                <a:solidFill>
                  <a:srgbClr val="00476D"/>
                </a:solidFill>
                <a:effectLst>
                  <a:outerShdw blurRad="38100" dist="38100" dir="2700000" algn="tl">
                    <a:srgbClr val="C0C0C0"/>
                  </a:outerShdw>
                </a:effectLst>
                <a:latin typeface="Arial" panose="020B0604020202020204" pitchFamily="34" charset="0"/>
              </a:rPr>
              <a:t>Maroochydore</a:t>
            </a:r>
            <a:r>
              <a:rPr lang="en-US" altLang="en-US" sz="2400" dirty="0">
                <a:solidFill>
                  <a:srgbClr val="00476D"/>
                </a:solidFill>
                <a:effectLst>
                  <a:outerShdw blurRad="38100" dist="38100" dir="2700000" algn="tl">
                    <a:srgbClr val="C0C0C0"/>
                  </a:outerShdw>
                </a:effectLst>
                <a:latin typeface="Arial" panose="020B0604020202020204" pitchFamily="34" charset="0"/>
              </a:rPr>
              <a:t> </a:t>
            </a:r>
            <a:r>
              <a:rPr lang="en-US" altLang="en-US" sz="2400" dirty="0" smtClean="0">
                <a:solidFill>
                  <a:srgbClr val="00476D"/>
                </a:solidFill>
                <a:effectLst>
                  <a:outerShdw blurRad="38100" dist="38100" dir="2700000" algn="tl">
                    <a:srgbClr val="C0C0C0"/>
                  </a:outerShdw>
                </a:effectLst>
                <a:latin typeface="Arial" panose="020B0604020202020204" pitchFamily="34" charset="0"/>
              </a:rPr>
              <a:t>/ Gympie</a:t>
            </a:r>
            <a:endParaRPr lang="en-AU" altLang="en-US" sz="2400" dirty="0" smtClean="0">
              <a:solidFill>
                <a:srgbClr val="00476D"/>
              </a:solidFill>
              <a:effectLst>
                <a:outerShdw blurRad="38100" dist="38100" dir="2700000" algn="tl">
                  <a:srgbClr val="C0C0C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dirty="0" smtClean="0"/>
              <a:t>Gambling &amp; Public Health</a:t>
            </a:r>
            <a:endParaRPr lang="en-AU" altLang="en-US" sz="3200" dirty="0" smtClean="0"/>
          </a:p>
        </p:txBody>
      </p:sp>
      <p:sp>
        <p:nvSpPr>
          <p:cNvPr id="3" name="Content Placeholder 2"/>
          <p:cNvSpPr>
            <a:spLocks noGrp="1"/>
          </p:cNvSpPr>
          <p:nvPr>
            <p:ph idx="1"/>
          </p:nvPr>
        </p:nvSpPr>
        <p:spPr>
          <a:xfrm>
            <a:off x="314325" y="964247"/>
            <a:ext cx="8229600" cy="4593173"/>
          </a:xfrm>
        </p:spPr>
        <p:txBody>
          <a:bodyPr/>
          <a:lstStyle/>
          <a:p>
            <a:pPr>
              <a:defRPr/>
            </a:pPr>
            <a:r>
              <a:rPr lang="en-AU" dirty="0" smtClean="0">
                <a:solidFill>
                  <a:schemeClr val="tx2"/>
                </a:solidFill>
              </a:rPr>
              <a:t>Costs minimum $4.7 billion, up to$8.4 billion /</a:t>
            </a:r>
            <a:r>
              <a:rPr lang="en-AU" dirty="0" err="1" smtClean="0">
                <a:solidFill>
                  <a:schemeClr val="tx2"/>
                </a:solidFill>
              </a:rPr>
              <a:t>yr</a:t>
            </a:r>
            <a:endParaRPr lang="en-AU" dirty="0" smtClean="0">
              <a:solidFill>
                <a:schemeClr val="tx2"/>
              </a:solidFill>
            </a:endParaRPr>
          </a:p>
          <a:p>
            <a:pPr marL="0" indent="0">
              <a:buNone/>
              <a:defRPr/>
            </a:pPr>
            <a:endParaRPr lang="en-AU" dirty="0" smtClean="0">
              <a:solidFill>
                <a:schemeClr val="tx2"/>
              </a:solidFill>
            </a:endParaRPr>
          </a:p>
          <a:p>
            <a:pPr>
              <a:defRPr/>
            </a:pPr>
            <a:r>
              <a:rPr lang="en-AU" dirty="0" smtClean="0">
                <a:solidFill>
                  <a:schemeClr val="tx2"/>
                </a:solidFill>
              </a:rPr>
              <a:t>Estimated prevalence rates are between 0.5% and 1.0%, with a further 1.4–2.1% at risk of problems developing, equating to over 395 000 Australians</a:t>
            </a:r>
          </a:p>
          <a:p>
            <a:pPr>
              <a:defRPr/>
            </a:pPr>
            <a:endParaRPr lang="en-AU" dirty="0" smtClean="0">
              <a:solidFill>
                <a:schemeClr val="tx2"/>
              </a:solidFill>
            </a:endParaRPr>
          </a:p>
          <a:p>
            <a:pPr>
              <a:defRPr/>
            </a:pPr>
            <a:r>
              <a:rPr lang="en-AU" dirty="0" smtClean="0">
                <a:solidFill>
                  <a:schemeClr val="tx2"/>
                </a:solidFill>
              </a:rPr>
              <a:t>Problem gambling negatively impacts between 5 – 10 surrounding people</a:t>
            </a:r>
            <a:endParaRPr lang="en-US" dirty="0" smtClean="0">
              <a:solidFill>
                <a:schemeClr val="tx2"/>
              </a:solidFill>
            </a:endParaRPr>
          </a:p>
          <a:p>
            <a:pPr marL="0" indent="0">
              <a:buFont typeface="Arial" panose="020B0604020202020204" pitchFamily="34" charset="0"/>
              <a:buNone/>
              <a:defRPr/>
            </a:pPr>
            <a:endParaRPr lang="en-AU" sz="1600" i="1" dirty="0" smtClean="0">
              <a:solidFill>
                <a:schemeClr val="tx2"/>
              </a:solidFill>
            </a:endParaRPr>
          </a:p>
          <a:p>
            <a:pPr marL="0" indent="0">
              <a:buFont typeface="Arial" panose="020B0604020202020204" pitchFamily="34" charset="0"/>
              <a:buNone/>
              <a:defRPr/>
            </a:pPr>
            <a:r>
              <a:rPr lang="en-AU" sz="1600" i="1" dirty="0" smtClean="0">
                <a:solidFill>
                  <a:schemeClr val="tx2"/>
                </a:solidFill>
              </a:rPr>
              <a:t>Productivity Commission. Gambling. Productivity Commission Inquiry Report vol. 1, no. 50. Canberra: Productivity Commission, 2010</a:t>
            </a:r>
            <a:endParaRPr lang="en-AU" sz="1600" i="1" dirty="0">
              <a:solidFill>
                <a:schemeClr val="tx2"/>
              </a:solidFill>
            </a:endParaRPr>
          </a:p>
        </p:txBody>
      </p:sp>
    </p:spTree>
    <p:extLst>
      <p:ext uri="{BB962C8B-B14F-4D97-AF65-F5344CB8AC3E}">
        <p14:creationId xmlns:p14="http://schemas.microsoft.com/office/powerpoint/2010/main" val="1850652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82" b="10200"/>
          <a:stretch/>
        </p:blipFill>
        <p:spPr>
          <a:xfrm>
            <a:off x="412750" y="1003300"/>
            <a:ext cx="4549775" cy="4492625"/>
          </a:xfrm>
          <a:prstGeom prst="rect">
            <a:avLst/>
          </a:prstGeom>
        </p:spPr>
      </p:pic>
      <p:sp>
        <p:nvSpPr>
          <p:cNvPr id="61443" name="Rectangle 2"/>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1444" name="Rectangle 3"/>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1445" name="Rectangle 6"/>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1452" name="Rectangle 16"/>
          <p:cNvSpPr>
            <a:spLocks noChangeArrowheads="1"/>
          </p:cNvSpPr>
          <p:nvPr/>
        </p:nvSpPr>
        <p:spPr bwMode="auto">
          <a:xfrm>
            <a:off x="0" y="199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1453" name="Rectangle 17"/>
          <p:cNvSpPr>
            <a:spLocks noChangeArrowheads="1"/>
          </p:cNvSpPr>
          <p:nvPr/>
        </p:nvSpPr>
        <p:spPr bwMode="auto">
          <a:xfrm>
            <a:off x="609600" y="343163"/>
            <a:ext cx="8020050" cy="105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AU" altLang="en-US" sz="3200" b="1" u="sng" dirty="0">
                <a:solidFill>
                  <a:srgbClr val="00476D"/>
                </a:solidFill>
              </a:rPr>
              <a:t>People who Play the Pokies at Least Weekly in Australia</a:t>
            </a:r>
          </a:p>
        </p:txBody>
      </p:sp>
      <p:sp>
        <p:nvSpPr>
          <p:cNvPr id="61454" name="Rectangle 19"/>
          <p:cNvSpPr>
            <a:spLocks noChangeArrowheads="1"/>
          </p:cNvSpPr>
          <p:nvPr/>
        </p:nvSpPr>
        <p:spPr bwMode="auto">
          <a:xfrm>
            <a:off x="0" y="199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5" name="TextBox 4"/>
          <p:cNvSpPr txBox="1"/>
          <p:nvPr/>
        </p:nvSpPr>
        <p:spPr>
          <a:xfrm>
            <a:off x="5153025" y="1864617"/>
            <a:ext cx="3552825" cy="1815882"/>
          </a:xfrm>
          <a:prstGeom prst="rect">
            <a:avLst/>
          </a:prstGeom>
          <a:noFill/>
        </p:spPr>
        <p:txBody>
          <a:bodyPr wrap="square" rtlCol="0">
            <a:spAutoFit/>
          </a:bodyPr>
          <a:lstStyle/>
          <a:p>
            <a:r>
              <a:rPr lang="en-AU" sz="2800" dirty="0" smtClean="0">
                <a:solidFill>
                  <a:schemeClr val="accent2"/>
                </a:solidFill>
              </a:rPr>
              <a:t>One third of regular </a:t>
            </a:r>
            <a:r>
              <a:rPr lang="en-AU" sz="2800" dirty="0" err="1" smtClean="0">
                <a:solidFill>
                  <a:schemeClr val="accent2"/>
                </a:solidFill>
              </a:rPr>
              <a:t>pokie</a:t>
            </a:r>
            <a:r>
              <a:rPr lang="en-AU" sz="2800" dirty="0" smtClean="0">
                <a:solidFill>
                  <a:schemeClr val="accent2"/>
                </a:solidFill>
              </a:rPr>
              <a:t>-players are moderate  - high risk- approx. 15% each.</a:t>
            </a:r>
            <a:endParaRPr lang="en-AU" sz="2800" dirty="0">
              <a:solidFill>
                <a:schemeClr val="accent2"/>
              </a:solidFill>
            </a:endParaRPr>
          </a:p>
        </p:txBody>
      </p:sp>
      <p:sp>
        <p:nvSpPr>
          <p:cNvPr id="6" name="TextBox 5"/>
          <p:cNvSpPr txBox="1"/>
          <p:nvPr/>
        </p:nvSpPr>
        <p:spPr>
          <a:xfrm>
            <a:off x="5153025" y="3900465"/>
            <a:ext cx="3371850" cy="1384995"/>
          </a:xfrm>
          <a:prstGeom prst="rect">
            <a:avLst/>
          </a:prstGeom>
          <a:noFill/>
        </p:spPr>
        <p:txBody>
          <a:bodyPr wrap="square" rtlCol="0">
            <a:spAutoFit/>
          </a:bodyPr>
          <a:lstStyle/>
          <a:p>
            <a:r>
              <a:rPr lang="en-AU" sz="2800" dirty="0" smtClean="0">
                <a:solidFill>
                  <a:schemeClr val="accent2"/>
                </a:solidFill>
              </a:rPr>
              <a:t>Moderate – high risk players contribute over 70% of revenue</a:t>
            </a:r>
            <a:endParaRPr lang="en-AU" sz="2800"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2400" smtClean="0"/>
              <a:t>Problem Gambling &amp; Ripple Effect </a:t>
            </a:r>
            <a:endParaRPr lang="en-AU" altLang="en-US" sz="2400" smtClean="0"/>
          </a:p>
        </p:txBody>
      </p:sp>
      <p:sp>
        <p:nvSpPr>
          <p:cNvPr id="20483" name="Content Placeholder 2"/>
          <p:cNvSpPr>
            <a:spLocks noGrp="1"/>
          </p:cNvSpPr>
          <p:nvPr>
            <p:ph idx="1"/>
          </p:nvPr>
        </p:nvSpPr>
        <p:spPr>
          <a:xfrm>
            <a:off x="107950" y="1628775"/>
            <a:ext cx="4319588" cy="4525963"/>
          </a:xfrm>
        </p:spPr>
        <p:txBody>
          <a:bodyPr/>
          <a:lstStyle/>
          <a:p>
            <a:pPr algn="ctr" eaLnBrk="1" hangingPunct="1">
              <a:lnSpc>
                <a:spcPct val="90000"/>
              </a:lnSpc>
              <a:buFontTx/>
              <a:buNone/>
            </a:pPr>
            <a:r>
              <a:rPr lang="en-US" altLang="en-US" i="1" smtClean="0"/>
              <a:t>A person is said to have a problem with gambling if they continue gambling despite evidence that their gambling is causing personal, social, family, occupational or legal problems </a:t>
            </a:r>
          </a:p>
          <a:p>
            <a:pPr algn="ctr" eaLnBrk="1" hangingPunct="1">
              <a:lnSpc>
                <a:spcPct val="90000"/>
              </a:lnSpc>
              <a:buFontTx/>
              <a:buNone/>
            </a:pPr>
            <a:r>
              <a:rPr lang="en-US" altLang="en-US" sz="1600" i="1" smtClean="0"/>
              <a:t>(Milton, 2001)</a:t>
            </a:r>
            <a:endParaRPr lang="en-AU" altLang="en-US" sz="1600" i="1" smtClean="0"/>
          </a:p>
          <a:p>
            <a:pPr eaLnBrk="1" hangingPunct="1"/>
            <a:endParaRPr lang="en-AU" altLang="en-US" smtClean="0"/>
          </a:p>
        </p:txBody>
      </p:sp>
      <p:graphicFrame>
        <p:nvGraphicFramePr>
          <p:cNvPr id="5" name="Diagram 4"/>
          <p:cNvGraphicFramePr/>
          <p:nvPr/>
        </p:nvGraphicFramePr>
        <p:xfrm>
          <a:off x="4499992" y="1340768"/>
          <a:ext cx="464400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246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ChangeArrowheads="1"/>
          </p:cNvSpPr>
          <p:nvPr/>
        </p:nvSpPr>
        <p:spPr bwMode="auto">
          <a:xfrm>
            <a:off x="250825" y="20638"/>
            <a:ext cx="86582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algn="l" defTabSz="652463" eaLnBrk="0" hangingPunct="0">
              <a:defRPr>
                <a:solidFill>
                  <a:schemeClr val="tx1"/>
                </a:solidFill>
                <a:latin typeface="Cabin" panose="020B0803050202020004" pitchFamily="34" charset="0"/>
                <a:cs typeface="Arial" panose="020B0604020202020204" pitchFamily="34" charset="0"/>
              </a:defRPr>
            </a:lvl1pPr>
            <a:lvl2pPr marL="327025" algn="l" defTabSz="652463" eaLnBrk="0" hangingPunct="0">
              <a:defRPr>
                <a:solidFill>
                  <a:schemeClr val="tx1"/>
                </a:solidFill>
                <a:latin typeface="Cabin" panose="020B0803050202020004" pitchFamily="34" charset="0"/>
                <a:cs typeface="Arial" panose="020B0604020202020204" pitchFamily="34" charset="0"/>
              </a:defRPr>
            </a:lvl2pPr>
            <a:lvl3pPr marL="652463" algn="l" defTabSz="652463" eaLnBrk="0" hangingPunct="0">
              <a:defRPr>
                <a:solidFill>
                  <a:schemeClr val="tx1"/>
                </a:solidFill>
                <a:latin typeface="Cabin" panose="020B0803050202020004" pitchFamily="34" charset="0"/>
                <a:cs typeface="Arial" panose="020B0604020202020204" pitchFamily="34" charset="0"/>
              </a:defRPr>
            </a:lvl3pPr>
            <a:lvl4pPr marL="979488" algn="l" defTabSz="652463" eaLnBrk="0" hangingPunct="0">
              <a:defRPr>
                <a:solidFill>
                  <a:schemeClr val="tx1"/>
                </a:solidFill>
                <a:latin typeface="Cabin" panose="020B0803050202020004" pitchFamily="34" charset="0"/>
                <a:cs typeface="Arial" panose="020B0604020202020204" pitchFamily="34" charset="0"/>
              </a:defRPr>
            </a:lvl4pPr>
            <a:lvl5pPr marL="1306513" algn="l" defTabSz="652463" eaLnBrk="0" hangingPunct="0">
              <a:defRPr>
                <a:solidFill>
                  <a:schemeClr val="tx1"/>
                </a:solidFill>
                <a:latin typeface="Cabin" panose="020B0803050202020004" pitchFamily="34" charset="0"/>
                <a:cs typeface="Arial" panose="020B0604020202020204" pitchFamily="34" charset="0"/>
              </a:defRPr>
            </a:lvl5pPr>
            <a:lvl6pPr marL="17637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2209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26781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1353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pPr algn="ctr" eaLnBrk="1" hangingPunct="1"/>
            <a:r>
              <a:rPr lang="en-AU" altLang="en-US" sz="2800" b="1">
                <a:solidFill>
                  <a:srgbClr val="00476D"/>
                </a:solidFill>
                <a:latin typeface="Arial" panose="020B0604020202020204" pitchFamily="34" charset="0"/>
              </a:rPr>
              <a:t>Some of the Harmful Effects of Problem Gambling</a:t>
            </a:r>
          </a:p>
        </p:txBody>
      </p:sp>
      <p:grpSp>
        <p:nvGrpSpPr>
          <p:cNvPr id="267306" name="Group 42"/>
          <p:cNvGrpSpPr>
            <a:grpSpLocks/>
          </p:cNvGrpSpPr>
          <p:nvPr/>
        </p:nvGrpSpPr>
        <p:grpSpPr bwMode="auto">
          <a:xfrm>
            <a:off x="28575" y="552450"/>
            <a:ext cx="4533900" cy="1619250"/>
            <a:chOff x="468" y="552"/>
            <a:chExt cx="2856" cy="1020"/>
          </a:xfrm>
        </p:grpSpPr>
        <p:sp>
          <p:nvSpPr>
            <p:cNvPr id="267269" name="Rectangle 5"/>
            <p:cNvSpPr>
              <a:spLocks noChangeArrowheads="1"/>
            </p:cNvSpPr>
            <p:nvPr/>
          </p:nvSpPr>
          <p:spPr bwMode="auto">
            <a:xfrm>
              <a:off x="468" y="552"/>
              <a:ext cx="2856" cy="1020"/>
            </a:xfrm>
            <a:prstGeom prst="rect">
              <a:avLst/>
            </a:prstGeom>
            <a:solidFill>
              <a:srgbClr val="FFFF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75" name="Text Box 11"/>
            <p:cNvSpPr txBox="1">
              <a:spLocks noChangeArrowheads="1"/>
            </p:cNvSpPr>
            <p:nvPr/>
          </p:nvSpPr>
          <p:spPr bwMode="auto">
            <a:xfrm>
              <a:off x="624" y="600"/>
              <a:ext cx="2550" cy="9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Health</a:t>
              </a:r>
            </a:p>
            <a:p>
              <a:pPr>
                <a:spcBef>
                  <a:spcPct val="50000"/>
                </a:spcBef>
              </a:pPr>
              <a:r>
                <a:rPr lang="en-AU" altLang="en-US" sz="2000" b="1"/>
                <a:t>Stress, low self-esteem,</a:t>
              </a:r>
              <a:br>
                <a:rPr lang="en-AU" altLang="en-US" sz="2000" b="1"/>
              </a:br>
              <a:r>
                <a:rPr lang="en-AU" altLang="en-US" sz="2000" b="1"/>
                <a:t>depression, anxiety, physical illness, suicide.</a:t>
              </a:r>
            </a:p>
          </p:txBody>
        </p:sp>
      </p:grpSp>
      <p:grpSp>
        <p:nvGrpSpPr>
          <p:cNvPr id="267305" name="Group 41"/>
          <p:cNvGrpSpPr>
            <a:grpSpLocks/>
          </p:cNvGrpSpPr>
          <p:nvPr/>
        </p:nvGrpSpPr>
        <p:grpSpPr bwMode="auto">
          <a:xfrm>
            <a:off x="4562475" y="552450"/>
            <a:ext cx="4533900" cy="1619250"/>
            <a:chOff x="646" y="694"/>
            <a:chExt cx="2856" cy="1020"/>
          </a:xfrm>
        </p:grpSpPr>
        <p:sp>
          <p:nvSpPr>
            <p:cNvPr id="267276" name="Rectangle 12"/>
            <p:cNvSpPr>
              <a:spLocks noChangeArrowheads="1"/>
            </p:cNvSpPr>
            <p:nvPr/>
          </p:nvSpPr>
          <p:spPr bwMode="auto">
            <a:xfrm>
              <a:off x="646" y="694"/>
              <a:ext cx="2856" cy="1020"/>
            </a:xfrm>
            <a:prstGeom prst="rect">
              <a:avLst/>
            </a:prstGeom>
            <a:solidFill>
              <a:srgbClr val="FFF0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77" name="Text Box 13"/>
            <p:cNvSpPr txBox="1">
              <a:spLocks noChangeArrowheads="1"/>
            </p:cNvSpPr>
            <p:nvPr/>
          </p:nvSpPr>
          <p:spPr bwMode="auto">
            <a:xfrm>
              <a:off x="796" y="832"/>
              <a:ext cx="2550" cy="7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Work or Study</a:t>
              </a:r>
            </a:p>
            <a:p>
              <a:pPr>
                <a:spcBef>
                  <a:spcPct val="50000"/>
                </a:spcBef>
              </a:pPr>
              <a:r>
                <a:rPr lang="en-AU" altLang="en-US" sz="2000" b="1"/>
                <a:t>Absenteeism, poor academic performance, job loss.</a:t>
              </a:r>
            </a:p>
          </p:txBody>
        </p:sp>
      </p:grpSp>
      <p:grpSp>
        <p:nvGrpSpPr>
          <p:cNvPr id="267304" name="Group 40"/>
          <p:cNvGrpSpPr>
            <a:grpSpLocks/>
          </p:cNvGrpSpPr>
          <p:nvPr/>
        </p:nvGrpSpPr>
        <p:grpSpPr bwMode="auto">
          <a:xfrm>
            <a:off x="28575" y="2106613"/>
            <a:ext cx="4533900" cy="1619250"/>
            <a:chOff x="818" y="835"/>
            <a:chExt cx="2856" cy="1020"/>
          </a:xfrm>
        </p:grpSpPr>
        <p:sp>
          <p:nvSpPr>
            <p:cNvPr id="267279" name="Rectangle 15"/>
            <p:cNvSpPr>
              <a:spLocks noChangeArrowheads="1"/>
            </p:cNvSpPr>
            <p:nvPr/>
          </p:nvSpPr>
          <p:spPr bwMode="auto">
            <a:xfrm>
              <a:off x="818" y="835"/>
              <a:ext cx="2856" cy="1020"/>
            </a:xfrm>
            <a:prstGeom prst="rect">
              <a:avLst/>
            </a:prstGeom>
            <a:solidFill>
              <a:srgbClr val="E5FF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80" name="Text Box 16"/>
            <p:cNvSpPr txBox="1">
              <a:spLocks noChangeArrowheads="1"/>
            </p:cNvSpPr>
            <p:nvPr/>
          </p:nvSpPr>
          <p:spPr bwMode="auto">
            <a:xfrm>
              <a:off x="962" y="955"/>
              <a:ext cx="2550" cy="7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Financial</a:t>
              </a:r>
            </a:p>
            <a:p>
              <a:pPr>
                <a:spcBef>
                  <a:spcPct val="50000"/>
                </a:spcBef>
              </a:pPr>
              <a:r>
                <a:rPr lang="en-AU" altLang="en-US" sz="2000" b="1"/>
                <a:t>Inability to pay bills, rising debts, asset loss, bankruptcy.</a:t>
              </a:r>
            </a:p>
          </p:txBody>
        </p:sp>
      </p:grpSp>
      <p:grpSp>
        <p:nvGrpSpPr>
          <p:cNvPr id="267303" name="Group 39"/>
          <p:cNvGrpSpPr>
            <a:grpSpLocks/>
          </p:cNvGrpSpPr>
          <p:nvPr/>
        </p:nvGrpSpPr>
        <p:grpSpPr bwMode="auto">
          <a:xfrm>
            <a:off x="4562475" y="2106613"/>
            <a:ext cx="4533900" cy="1619250"/>
            <a:chOff x="1002" y="976"/>
            <a:chExt cx="2856" cy="1020"/>
          </a:xfrm>
        </p:grpSpPr>
        <p:sp>
          <p:nvSpPr>
            <p:cNvPr id="267282" name="Rectangle 18"/>
            <p:cNvSpPr>
              <a:spLocks noChangeArrowheads="1"/>
            </p:cNvSpPr>
            <p:nvPr/>
          </p:nvSpPr>
          <p:spPr bwMode="auto">
            <a:xfrm>
              <a:off x="1002" y="976"/>
              <a:ext cx="2856" cy="1020"/>
            </a:xfrm>
            <a:prstGeom prst="rect">
              <a:avLst/>
            </a:prstGeom>
            <a:solidFill>
              <a:srgbClr val="E1F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83" name="Text Box 19"/>
            <p:cNvSpPr txBox="1">
              <a:spLocks noChangeArrowheads="1"/>
            </p:cNvSpPr>
            <p:nvPr/>
          </p:nvSpPr>
          <p:spPr bwMode="auto">
            <a:xfrm>
              <a:off x="1158" y="1222"/>
              <a:ext cx="2550" cy="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Legal and Criminal</a:t>
              </a:r>
            </a:p>
            <a:p>
              <a:pPr>
                <a:spcBef>
                  <a:spcPct val="50000"/>
                </a:spcBef>
              </a:pPr>
              <a:r>
                <a:rPr lang="en-AU" altLang="en-US" sz="2000" b="1"/>
                <a:t>Theft or fraud.</a:t>
              </a:r>
            </a:p>
          </p:txBody>
        </p:sp>
      </p:grpSp>
      <p:grpSp>
        <p:nvGrpSpPr>
          <p:cNvPr id="267302" name="Group 38"/>
          <p:cNvGrpSpPr>
            <a:grpSpLocks/>
          </p:cNvGrpSpPr>
          <p:nvPr/>
        </p:nvGrpSpPr>
        <p:grpSpPr bwMode="auto">
          <a:xfrm>
            <a:off x="28575" y="3646488"/>
            <a:ext cx="4533900" cy="1619250"/>
            <a:chOff x="808" y="1346"/>
            <a:chExt cx="2856" cy="1020"/>
          </a:xfrm>
        </p:grpSpPr>
        <p:sp>
          <p:nvSpPr>
            <p:cNvPr id="267285" name="Rectangle 21"/>
            <p:cNvSpPr>
              <a:spLocks noChangeArrowheads="1"/>
            </p:cNvSpPr>
            <p:nvPr/>
          </p:nvSpPr>
          <p:spPr bwMode="auto">
            <a:xfrm>
              <a:off x="808" y="1346"/>
              <a:ext cx="2856" cy="1020"/>
            </a:xfrm>
            <a:prstGeom prst="rect">
              <a:avLst/>
            </a:prstGeom>
            <a:solidFill>
              <a:srgbClr val="E3E1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86" name="Text Box 22"/>
            <p:cNvSpPr txBox="1">
              <a:spLocks noChangeArrowheads="1"/>
            </p:cNvSpPr>
            <p:nvPr/>
          </p:nvSpPr>
          <p:spPr bwMode="auto">
            <a:xfrm>
              <a:off x="964" y="1400"/>
              <a:ext cx="2550" cy="9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Interpersonal</a:t>
              </a:r>
            </a:p>
            <a:p>
              <a:pPr>
                <a:spcBef>
                  <a:spcPct val="50000"/>
                </a:spcBef>
              </a:pPr>
              <a:r>
                <a:rPr lang="en-AU" altLang="en-US" sz="2000" b="1"/>
                <a:t>Family neglect, domestic violence, relationship breakdown.</a:t>
              </a:r>
            </a:p>
          </p:txBody>
        </p:sp>
      </p:grpSp>
      <p:grpSp>
        <p:nvGrpSpPr>
          <p:cNvPr id="267301" name="Group 37"/>
          <p:cNvGrpSpPr>
            <a:grpSpLocks/>
          </p:cNvGrpSpPr>
          <p:nvPr/>
        </p:nvGrpSpPr>
        <p:grpSpPr bwMode="auto">
          <a:xfrm>
            <a:off x="4562475" y="3646488"/>
            <a:ext cx="4533900" cy="1619250"/>
            <a:chOff x="2520" y="2189"/>
            <a:chExt cx="2856" cy="1020"/>
          </a:xfrm>
        </p:grpSpPr>
        <p:sp>
          <p:nvSpPr>
            <p:cNvPr id="267288" name="Rectangle 24"/>
            <p:cNvSpPr>
              <a:spLocks noChangeArrowheads="1"/>
            </p:cNvSpPr>
            <p:nvPr/>
          </p:nvSpPr>
          <p:spPr bwMode="auto">
            <a:xfrm>
              <a:off x="2520" y="2189"/>
              <a:ext cx="2856" cy="1020"/>
            </a:xfrm>
            <a:prstGeom prst="rect">
              <a:avLst/>
            </a:prstGeom>
            <a:solidFill>
              <a:srgbClr val="FFE1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89" name="Text Box 25"/>
            <p:cNvSpPr txBox="1">
              <a:spLocks noChangeArrowheads="1"/>
            </p:cNvSpPr>
            <p:nvPr/>
          </p:nvSpPr>
          <p:spPr bwMode="auto">
            <a:xfrm>
              <a:off x="2676" y="2243"/>
              <a:ext cx="2550" cy="9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Gambling Venues</a:t>
              </a:r>
            </a:p>
            <a:p>
              <a:pPr>
                <a:spcBef>
                  <a:spcPct val="50000"/>
                </a:spcBef>
              </a:pPr>
              <a:r>
                <a:rPr lang="en-AU" altLang="en-US" sz="2000" b="1"/>
                <a:t>Staff developing gambling problems – </a:t>
              </a:r>
              <a:br>
                <a:rPr lang="en-AU" altLang="en-US" sz="2000" b="1"/>
              </a:br>
              <a:r>
                <a:rPr lang="en-AU" altLang="en-US" sz="2000" b="1"/>
                <a:t>high prevalence.</a:t>
              </a:r>
            </a:p>
          </p:txBody>
        </p:sp>
      </p:grpSp>
      <p:grpSp>
        <p:nvGrpSpPr>
          <p:cNvPr id="267300" name="Group 36"/>
          <p:cNvGrpSpPr>
            <a:grpSpLocks/>
          </p:cNvGrpSpPr>
          <p:nvPr/>
        </p:nvGrpSpPr>
        <p:grpSpPr bwMode="auto">
          <a:xfrm>
            <a:off x="4562475" y="5257800"/>
            <a:ext cx="4533900" cy="1619250"/>
            <a:chOff x="4920" y="824"/>
            <a:chExt cx="2856" cy="1020"/>
          </a:xfrm>
        </p:grpSpPr>
        <p:sp>
          <p:nvSpPr>
            <p:cNvPr id="267291" name="Rectangle 27"/>
            <p:cNvSpPr>
              <a:spLocks noChangeArrowheads="1"/>
            </p:cNvSpPr>
            <p:nvPr/>
          </p:nvSpPr>
          <p:spPr bwMode="auto">
            <a:xfrm>
              <a:off x="4920" y="824"/>
              <a:ext cx="2856" cy="1020"/>
            </a:xfrm>
            <a:prstGeom prst="rect">
              <a:avLst/>
            </a:prstGeom>
            <a:solidFill>
              <a:srgbClr val="FDFF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
          <p:nvSpPr>
            <p:cNvPr id="267292" name="Text Box 28"/>
            <p:cNvSpPr txBox="1">
              <a:spLocks noChangeArrowheads="1"/>
            </p:cNvSpPr>
            <p:nvPr/>
          </p:nvSpPr>
          <p:spPr bwMode="auto">
            <a:xfrm>
              <a:off x="5106" y="872"/>
              <a:ext cx="2550" cy="9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AU" altLang="en-US" sz="2000" b="1" i="1" u="sng"/>
                <a:t>Cost to the Community</a:t>
              </a:r>
            </a:p>
            <a:p>
              <a:pPr>
                <a:spcBef>
                  <a:spcPct val="50000"/>
                </a:spcBef>
              </a:pPr>
              <a:r>
                <a:rPr lang="en-AU" altLang="en-US" sz="2000" b="1"/>
                <a:t>Financial pressure on charities, government funds and legal system.</a:t>
              </a:r>
            </a:p>
          </p:txBody>
        </p:sp>
      </p:grpSp>
    </p:spTree>
    <p:extLst>
      <p:ext uri="{BB962C8B-B14F-4D97-AF65-F5344CB8AC3E}">
        <p14:creationId xmlns:p14="http://schemas.microsoft.com/office/powerpoint/2010/main" val="1770622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7306"/>
                                        </p:tgtEl>
                                        <p:attrNameLst>
                                          <p:attrName>style.visibility</p:attrName>
                                        </p:attrNameLst>
                                      </p:cBhvr>
                                      <p:to>
                                        <p:strVal val="visible"/>
                                      </p:to>
                                    </p:set>
                                    <p:animEffect transition="in" filter="fade">
                                      <p:cBhvr>
                                        <p:cTn id="7" dur="500"/>
                                        <p:tgtEl>
                                          <p:spTgt spid="267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7305"/>
                                        </p:tgtEl>
                                        <p:attrNameLst>
                                          <p:attrName>style.visibility</p:attrName>
                                        </p:attrNameLst>
                                      </p:cBhvr>
                                      <p:to>
                                        <p:strVal val="visible"/>
                                      </p:to>
                                    </p:set>
                                    <p:animEffect transition="in" filter="fade">
                                      <p:cBhvr>
                                        <p:cTn id="12" dur="500"/>
                                        <p:tgtEl>
                                          <p:spTgt spid="2673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7304"/>
                                        </p:tgtEl>
                                        <p:attrNameLst>
                                          <p:attrName>style.visibility</p:attrName>
                                        </p:attrNameLst>
                                      </p:cBhvr>
                                      <p:to>
                                        <p:strVal val="visible"/>
                                      </p:to>
                                    </p:set>
                                    <p:animEffect transition="in" filter="fade">
                                      <p:cBhvr>
                                        <p:cTn id="17" dur="500"/>
                                        <p:tgtEl>
                                          <p:spTgt spid="2673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7303"/>
                                        </p:tgtEl>
                                        <p:attrNameLst>
                                          <p:attrName>style.visibility</p:attrName>
                                        </p:attrNameLst>
                                      </p:cBhvr>
                                      <p:to>
                                        <p:strVal val="visible"/>
                                      </p:to>
                                    </p:set>
                                    <p:animEffect transition="in" filter="fade">
                                      <p:cBhvr>
                                        <p:cTn id="22" dur="500"/>
                                        <p:tgtEl>
                                          <p:spTgt spid="267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7302"/>
                                        </p:tgtEl>
                                        <p:attrNameLst>
                                          <p:attrName>style.visibility</p:attrName>
                                        </p:attrNameLst>
                                      </p:cBhvr>
                                      <p:to>
                                        <p:strVal val="visible"/>
                                      </p:to>
                                    </p:set>
                                    <p:animEffect transition="in" filter="fade">
                                      <p:cBhvr>
                                        <p:cTn id="27" dur="500"/>
                                        <p:tgtEl>
                                          <p:spTgt spid="2673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67301"/>
                                        </p:tgtEl>
                                        <p:attrNameLst>
                                          <p:attrName>style.visibility</p:attrName>
                                        </p:attrNameLst>
                                      </p:cBhvr>
                                      <p:to>
                                        <p:strVal val="visible"/>
                                      </p:to>
                                    </p:set>
                                    <p:animEffect transition="in" filter="fade">
                                      <p:cBhvr>
                                        <p:cTn id="32" dur="500"/>
                                        <p:tgtEl>
                                          <p:spTgt spid="2673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67300"/>
                                        </p:tgtEl>
                                        <p:attrNameLst>
                                          <p:attrName>style.visibility</p:attrName>
                                        </p:attrNameLst>
                                      </p:cBhvr>
                                      <p:to>
                                        <p:strVal val="visible"/>
                                      </p:to>
                                    </p:set>
                                    <p:animEffect transition="in" filter="fade">
                                      <p:cBhvr>
                                        <p:cTn id="37" dur="500"/>
                                        <p:tgtEl>
                                          <p:spTgt spid="267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dirty="0" smtClean="0"/>
              <a:t>Harmful effects</a:t>
            </a:r>
            <a:endParaRPr lang="en-AU" altLang="en-US" sz="3200" dirty="0" smtClean="0"/>
          </a:p>
        </p:txBody>
      </p:sp>
      <p:sp>
        <p:nvSpPr>
          <p:cNvPr id="13315" name="Content Placeholder 2"/>
          <p:cNvSpPr>
            <a:spLocks noGrp="1"/>
          </p:cNvSpPr>
          <p:nvPr>
            <p:ph idx="1"/>
          </p:nvPr>
        </p:nvSpPr>
        <p:spPr>
          <a:xfrm>
            <a:off x="414338" y="1412875"/>
            <a:ext cx="8229600" cy="4525963"/>
          </a:xfrm>
        </p:spPr>
        <p:txBody>
          <a:bodyPr/>
          <a:lstStyle/>
          <a:p>
            <a:r>
              <a:rPr lang="en-AU" altLang="en-US" dirty="0" smtClean="0">
                <a:solidFill>
                  <a:schemeClr val="tx2"/>
                </a:solidFill>
              </a:rPr>
              <a:t>People with problem gambling experience high rates of co-occurring conditions, including depression, anxiety, substance use disorders</a:t>
            </a:r>
          </a:p>
          <a:p>
            <a:endParaRPr lang="en-AU" altLang="en-US" dirty="0" smtClean="0">
              <a:solidFill>
                <a:schemeClr val="tx2"/>
              </a:solidFill>
            </a:endParaRPr>
          </a:p>
          <a:p>
            <a:r>
              <a:rPr lang="en-AU" altLang="en-US" dirty="0" smtClean="0">
                <a:solidFill>
                  <a:schemeClr val="tx2"/>
                </a:solidFill>
              </a:rPr>
              <a:t>One in five problem gamblers attempt to kill themselves, this is about twice the rate of other addictions  </a:t>
            </a:r>
          </a:p>
          <a:p>
            <a:endParaRPr lang="en-AU" altLang="en-US" dirty="0" smtClean="0"/>
          </a:p>
        </p:txBody>
      </p:sp>
    </p:spTree>
    <p:extLst>
      <p:ext uri="{BB962C8B-B14F-4D97-AF65-F5344CB8AC3E}">
        <p14:creationId xmlns:p14="http://schemas.microsoft.com/office/powerpoint/2010/main" val="2530914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30795" y="0"/>
            <a:ext cx="756126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327025"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652463"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979488"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1306513"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17637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2209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26781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1353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AU" altLang="en-US" sz="3100" b="1" dirty="0" smtClean="0">
                <a:solidFill>
                  <a:srgbClr val="000000"/>
                </a:solidFill>
                <a:latin typeface="Arial" panose="020B0604020202020204" pitchFamily="34" charset="0"/>
              </a:rPr>
              <a:t>Case Studies</a:t>
            </a:r>
            <a:endParaRPr lang="en-AU" altLang="en-US" sz="3100" b="1" dirty="0">
              <a:solidFill>
                <a:srgbClr val="000000"/>
              </a:solidFill>
              <a:latin typeface="Arial" panose="020B0604020202020204" pitchFamily="34" charset="0"/>
            </a:endParaRPr>
          </a:p>
        </p:txBody>
      </p:sp>
      <p:sp>
        <p:nvSpPr>
          <p:cNvPr id="2" name="Oval Callout 1"/>
          <p:cNvSpPr/>
          <p:nvPr/>
        </p:nvSpPr>
        <p:spPr>
          <a:xfrm>
            <a:off x="110970" y="409916"/>
            <a:ext cx="4261283" cy="3043497"/>
          </a:xfrm>
          <a:prstGeom prst="wedgeEllipseCallout">
            <a:avLst>
              <a:gd name="adj1" fmla="val -27195"/>
              <a:gd name="adj2" fmla="val 61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UcPeriod"/>
            </a:pPr>
            <a:r>
              <a:rPr lang="en-AU" dirty="0" smtClean="0"/>
              <a:t>Increased cigarette smoking, regular thoughts of suicide, low focus at work, pay advances, services cut, lying to family and friends, loans for bills &amp; asking for extra $, shame, guilt, anxiety, low sleep &amp; poor diet</a:t>
            </a:r>
            <a:endParaRPr lang="en-AU" dirty="0"/>
          </a:p>
        </p:txBody>
      </p:sp>
      <p:sp>
        <p:nvSpPr>
          <p:cNvPr id="3" name="Oval Callout 2"/>
          <p:cNvSpPr/>
          <p:nvPr/>
        </p:nvSpPr>
        <p:spPr>
          <a:xfrm>
            <a:off x="4537508" y="503030"/>
            <a:ext cx="3930774" cy="2913663"/>
          </a:xfrm>
          <a:prstGeom prst="wedgeEllipseCallout">
            <a:avLst>
              <a:gd name="adj1" fmla="val 48099"/>
              <a:gd name="adj2" fmla="val 48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 High stress, thoughts of suicide, withdrawing, not paying bills, pay-day loans to pay out pay-day loans, lying to partner and parents, aggressive behaviours when questioned</a:t>
            </a:r>
            <a:endParaRPr lang="en-AU" dirty="0"/>
          </a:p>
        </p:txBody>
      </p:sp>
      <p:sp>
        <p:nvSpPr>
          <p:cNvPr id="4" name="Oval Callout 3"/>
          <p:cNvSpPr/>
          <p:nvPr/>
        </p:nvSpPr>
        <p:spPr>
          <a:xfrm>
            <a:off x="2395165" y="3203390"/>
            <a:ext cx="4119431" cy="2139520"/>
          </a:xfrm>
          <a:prstGeom prst="wedgeEllipseCallout">
            <a:avLst>
              <a:gd name="adj1" fmla="val 23491"/>
              <a:gd name="adj2" fmla="val 66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 Increased cigarette smoking, alcohol use, drug use, high anxiety, suicide attempts and hospitalisation, continuing domestic violence, loss of child custody</a:t>
            </a:r>
            <a:endParaRPr lang="en-AU" dirty="0"/>
          </a:p>
        </p:txBody>
      </p:sp>
    </p:spTree>
    <p:extLst>
      <p:ext uri="{BB962C8B-B14F-4D97-AF65-F5344CB8AC3E}">
        <p14:creationId xmlns:p14="http://schemas.microsoft.com/office/powerpoint/2010/main" val="1679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441325" y="542925"/>
          <a:ext cx="7550150" cy="5038725"/>
        </p:xfrm>
        <a:graphic>
          <a:graphicData uri="http://schemas.openxmlformats.org/presentationml/2006/ole">
            <mc:AlternateContent xmlns:mc="http://schemas.openxmlformats.org/markup-compatibility/2006">
              <mc:Choice xmlns:v="urn:schemas-microsoft-com:vml" Requires="v">
                <p:oleObj spid="_x0000_s65570" name="Chart" r:id="rId4" imgW="4295681" imgH="2866930" progId="MSGraph.Chart.8">
                  <p:embed/>
                </p:oleObj>
              </mc:Choice>
              <mc:Fallback>
                <p:oleObj name="Chart" r:id="rId4" imgW="4295681" imgH="2866930"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542925"/>
                        <a:ext cx="75501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39" name="Rectangle 2"/>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5540" name="Rectangle 3"/>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5541" name="Rectangle 6"/>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5542" name="Rectangle 7"/>
          <p:cNvSpPr>
            <a:spLocks noChangeArrowheads="1"/>
          </p:cNvSpPr>
          <p:nvPr/>
        </p:nvSpPr>
        <p:spPr bwMode="auto">
          <a:xfrm>
            <a:off x="463550" y="63500"/>
            <a:ext cx="8181975" cy="92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r>
              <a:rPr lang="en-US" altLang="en-US" b="1" dirty="0" smtClean="0">
                <a:solidFill>
                  <a:srgbClr val="00476D"/>
                </a:solidFill>
              </a:rPr>
              <a:t>The Majority of problem </a:t>
            </a:r>
            <a:r>
              <a:rPr lang="en-US" altLang="en-US" b="1" dirty="0">
                <a:solidFill>
                  <a:srgbClr val="00476D"/>
                </a:solidFill>
              </a:rPr>
              <a:t>gamblers in </a:t>
            </a:r>
            <a:r>
              <a:rPr lang="en-US" altLang="en-US" b="1" dirty="0" smtClean="0">
                <a:solidFill>
                  <a:srgbClr val="00476D"/>
                </a:solidFill>
              </a:rPr>
              <a:t>Australia never seek assistance</a:t>
            </a:r>
            <a:endParaRPr lang="en-AU" altLang="en-US" b="1" dirty="0">
              <a:solidFill>
                <a:srgbClr val="00476D"/>
              </a:solidFill>
            </a:endParaRPr>
          </a:p>
        </p:txBody>
      </p:sp>
      <p:sp>
        <p:nvSpPr>
          <p:cNvPr id="65543" name="Line 9"/>
          <p:cNvSpPr>
            <a:spLocks noChangeShapeType="1"/>
          </p:cNvSpPr>
          <p:nvPr/>
        </p:nvSpPr>
        <p:spPr bwMode="auto">
          <a:xfrm flipV="1">
            <a:off x="3836988" y="893763"/>
            <a:ext cx="393700"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AU"/>
          </a:p>
        </p:txBody>
      </p:sp>
      <p:sp>
        <p:nvSpPr>
          <p:cNvPr id="65544" name="Text Box 11"/>
          <p:cNvSpPr txBox="1">
            <a:spLocks noChangeArrowheads="1"/>
          </p:cNvSpPr>
          <p:nvPr/>
        </p:nvSpPr>
        <p:spPr bwMode="auto">
          <a:xfrm>
            <a:off x="4154488" y="627063"/>
            <a:ext cx="11271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8 - 15%</a:t>
            </a:r>
            <a:endParaRPr lang="en-AU" altLang="en-US" sz="1800">
              <a:solidFill>
                <a:srgbClr val="000000"/>
              </a:solidFill>
              <a:latin typeface="Arial" panose="020B0604020202020204" pitchFamily="34" charset="0"/>
            </a:endParaRPr>
          </a:p>
        </p:txBody>
      </p:sp>
      <p:sp>
        <p:nvSpPr>
          <p:cNvPr id="65545" name="Rectangle 14"/>
          <p:cNvSpPr>
            <a:spLocks noChangeArrowheads="1"/>
          </p:cNvSpPr>
          <p:nvPr/>
        </p:nvSpPr>
        <p:spPr bwMode="auto">
          <a:xfrm>
            <a:off x="0" y="199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5546" name="Rectangle 15"/>
          <p:cNvSpPr>
            <a:spLocks noChangeArrowheads="1"/>
          </p:cNvSpPr>
          <p:nvPr/>
        </p:nvSpPr>
        <p:spPr bwMode="auto">
          <a:xfrm>
            <a:off x="5372100" y="1611313"/>
            <a:ext cx="37719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r>
              <a:rPr lang="en-AU" altLang="en-US" sz="2400" b="1" u="sng">
                <a:solidFill>
                  <a:srgbClr val="00476D"/>
                </a:solidFill>
              </a:rPr>
              <a:t>Help Seeking Behaviour</a:t>
            </a:r>
          </a:p>
        </p:txBody>
      </p:sp>
      <p:sp>
        <p:nvSpPr>
          <p:cNvPr id="2" name="TextBox 1"/>
          <p:cNvSpPr txBox="1"/>
          <p:nvPr/>
        </p:nvSpPr>
        <p:spPr>
          <a:xfrm>
            <a:off x="4033838" y="5212318"/>
            <a:ext cx="4923143" cy="369332"/>
          </a:xfrm>
          <a:prstGeom prst="rect">
            <a:avLst/>
          </a:prstGeom>
          <a:noFill/>
        </p:spPr>
        <p:txBody>
          <a:bodyPr wrap="none" rtlCol="0">
            <a:spAutoFit/>
          </a:bodyPr>
          <a:lstStyle/>
          <a:p>
            <a:r>
              <a:rPr lang="en-AU" dirty="0" smtClean="0"/>
              <a:t>Gambling 2010 Productivity Commission Report</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7587" name="Rectangle 3"/>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7588" name="Rectangle 6"/>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sp>
        <p:nvSpPr>
          <p:cNvPr id="67589" name="Rectangle 7"/>
          <p:cNvSpPr>
            <a:spLocks noChangeArrowheads="1"/>
          </p:cNvSpPr>
          <p:nvPr/>
        </p:nvSpPr>
        <p:spPr bwMode="auto">
          <a:xfrm>
            <a:off x="481013" y="377825"/>
            <a:ext cx="81819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US" altLang="en-US" b="1">
                <a:solidFill>
                  <a:srgbClr val="00476D"/>
                </a:solidFill>
              </a:rPr>
              <a:t>Why do the majority of problem gamblers choose </a:t>
            </a:r>
            <a:r>
              <a:rPr lang="en-US" altLang="en-US" b="1" u="sng">
                <a:solidFill>
                  <a:srgbClr val="00476D"/>
                </a:solidFill>
              </a:rPr>
              <a:t>not</a:t>
            </a:r>
            <a:r>
              <a:rPr lang="en-US" altLang="en-US" b="1">
                <a:solidFill>
                  <a:srgbClr val="00476D"/>
                </a:solidFill>
              </a:rPr>
              <a:t> to seek help?</a:t>
            </a:r>
            <a:endParaRPr lang="en-AU" altLang="en-US" b="1">
              <a:solidFill>
                <a:srgbClr val="00476D"/>
              </a:solidFill>
            </a:endParaRPr>
          </a:p>
        </p:txBody>
      </p:sp>
      <p:sp>
        <p:nvSpPr>
          <p:cNvPr id="67590" name="Rectangle 14"/>
          <p:cNvSpPr>
            <a:spLocks noChangeArrowheads="1"/>
          </p:cNvSpPr>
          <p:nvPr/>
        </p:nvSpPr>
        <p:spPr bwMode="auto">
          <a:xfrm>
            <a:off x="0" y="199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endParaRPr lang="en-US" altLang="en-US" sz="1800"/>
          </a:p>
        </p:txBody>
      </p:sp>
      <p:pic>
        <p:nvPicPr>
          <p:cNvPr id="675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595438"/>
            <a:ext cx="74104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additive="base">
                                        <p:cTn id="7" dur="500" fill="hold"/>
                                        <p:tgtEl>
                                          <p:spTgt spid="67591"/>
                                        </p:tgtEl>
                                        <p:attrNameLst>
                                          <p:attrName>ppt_x</p:attrName>
                                        </p:attrNameLst>
                                      </p:cBhvr>
                                      <p:tavLst>
                                        <p:tav tm="0">
                                          <p:val>
                                            <p:strVal val="#ppt_x"/>
                                          </p:val>
                                        </p:tav>
                                        <p:tav tm="100000">
                                          <p:val>
                                            <p:strVal val="#ppt_x"/>
                                          </p:val>
                                        </p:tav>
                                      </p:tavLst>
                                    </p:anim>
                                    <p:anim calcmode="lin" valueType="num">
                                      <p:cBhvr additive="base">
                                        <p:cTn id="8"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dirty="0" smtClean="0"/>
              <a:t>Seeking help</a:t>
            </a:r>
            <a:endParaRPr lang="en-AU" altLang="en-US" sz="3600" dirty="0" smtClean="0"/>
          </a:p>
        </p:txBody>
      </p:sp>
      <p:sp>
        <p:nvSpPr>
          <p:cNvPr id="8195" name="Content Placeholder 2"/>
          <p:cNvSpPr>
            <a:spLocks noGrp="1"/>
          </p:cNvSpPr>
          <p:nvPr>
            <p:ph idx="1"/>
          </p:nvPr>
        </p:nvSpPr>
        <p:spPr/>
        <p:txBody>
          <a:bodyPr/>
          <a:lstStyle/>
          <a:p>
            <a:pPr eaLnBrk="1" hangingPunct="1">
              <a:lnSpc>
                <a:spcPct val="80000"/>
              </a:lnSpc>
            </a:pPr>
            <a:r>
              <a:rPr lang="en-AU" altLang="en-US" dirty="0" smtClean="0">
                <a:solidFill>
                  <a:schemeClr val="tx2"/>
                </a:solidFill>
              </a:rPr>
              <a:t>High risk players seek help when harm is imminent or has begun. </a:t>
            </a:r>
            <a:r>
              <a:rPr lang="en-AU" altLang="en-US" dirty="0" err="1" smtClean="0">
                <a:solidFill>
                  <a:schemeClr val="tx2"/>
                </a:solidFill>
              </a:rPr>
              <a:t>Eg</a:t>
            </a:r>
            <a:r>
              <a:rPr lang="en-AU" altLang="en-US" dirty="0" smtClean="0">
                <a:solidFill>
                  <a:schemeClr val="tx2"/>
                </a:solidFill>
              </a:rPr>
              <a:t>, legal </a:t>
            </a:r>
            <a:r>
              <a:rPr lang="en-AU" altLang="en-US" dirty="0" err="1" smtClean="0">
                <a:solidFill>
                  <a:schemeClr val="tx2"/>
                </a:solidFill>
              </a:rPr>
              <a:t>procedings</a:t>
            </a:r>
            <a:r>
              <a:rPr lang="en-AU" altLang="en-US" dirty="0" smtClean="0">
                <a:solidFill>
                  <a:schemeClr val="tx2"/>
                </a:solidFill>
              </a:rPr>
              <a:t>, divorce, suicide attempt. </a:t>
            </a:r>
          </a:p>
          <a:p>
            <a:pPr marL="0" indent="0" eaLnBrk="1" hangingPunct="1">
              <a:lnSpc>
                <a:spcPct val="80000"/>
              </a:lnSpc>
              <a:buFont typeface="Arial" panose="020B0604020202020204" pitchFamily="34" charset="0"/>
              <a:buNone/>
            </a:pPr>
            <a:endParaRPr lang="en-AU" altLang="en-US" dirty="0" smtClean="0">
              <a:solidFill>
                <a:schemeClr val="tx2"/>
              </a:solidFill>
            </a:endParaRPr>
          </a:p>
          <a:p>
            <a:pPr eaLnBrk="1" hangingPunct="1">
              <a:lnSpc>
                <a:spcPct val="80000"/>
              </a:lnSpc>
            </a:pPr>
            <a:r>
              <a:rPr lang="en-AU" altLang="en-US" dirty="0" smtClean="0">
                <a:solidFill>
                  <a:schemeClr val="tx2"/>
                </a:solidFill>
              </a:rPr>
              <a:t>Unwillingness to acknowledge problem, due to shame for self and for family</a:t>
            </a:r>
          </a:p>
          <a:p>
            <a:pPr marL="0" indent="0" eaLnBrk="1" hangingPunct="1">
              <a:lnSpc>
                <a:spcPct val="80000"/>
              </a:lnSpc>
              <a:buFont typeface="Arial" panose="020B0604020202020204" pitchFamily="34" charset="0"/>
              <a:buNone/>
            </a:pPr>
            <a:endParaRPr lang="en-AU" altLang="en-US" dirty="0">
              <a:solidFill>
                <a:schemeClr val="tx2"/>
              </a:solidFill>
            </a:endParaRPr>
          </a:p>
          <a:p>
            <a:pPr eaLnBrk="1" hangingPunct="1">
              <a:lnSpc>
                <a:spcPct val="80000"/>
              </a:lnSpc>
            </a:pPr>
            <a:r>
              <a:rPr lang="en-AU" altLang="en-US" dirty="0" smtClean="0">
                <a:solidFill>
                  <a:schemeClr val="tx2"/>
                </a:solidFill>
              </a:rPr>
              <a:t>Treatment seen as a last resort when negative impacts are great and unavoidable</a:t>
            </a:r>
          </a:p>
          <a:p>
            <a:pPr marL="0" indent="0" eaLnBrk="1" hangingPunct="1">
              <a:lnSpc>
                <a:spcPct val="80000"/>
              </a:lnSpc>
              <a:buFont typeface="Arial" panose="020B0604020202020204" pitchFamily="34" charset="0"/>
              <a:buNone/>
            </a:pPr>
            <a:endParaRPr lang="en-AU" altLang="en-US" dirty="0">
              <a:solidFill>
                <a:schemeClr val="tx2"/>
              </a:solidFill>
            </a:endParaRPr>
          </a:p>
          <a:p>
            <a:pPr marL="0" indent="0" eaLnBrk="1" hangingPunct="1">
              <a:lnSpc>
                <a:spcPct val="80000"/>
              </a:lnSpc>
              <a:buFont typeface="Arial" panose="020B0604020202020204" pitchFamily="34" charset="0"/>
              <a:buNone/>
            </a:pPr>
            <a:r>
              <a:rPr lang="en-AU" altLang="en-US" sz="1800" dirty="0" err="1" smtClean="0">
                <a:solidFill>
                  <a:schemeClr val="tx2"/>
                </a:solidFill>
              </a:rPr>
              <a:t>Gainsbury</a:t>
            </a:r>
            <a:r>
              <a:rPr lang="en-AU" altLang="en-US" sz="1800" dirty="0" smtClean="0">
                <a:solidFill>
                  <a:schemeClr val="tx2"/>
                </a:solidFill>
              </a:rPr>
              <a:t>, </a:t>
            </a:r>
            <a:r>
              <a:rPr lang="en-AU" altLang="en-US" sz="1800" dirty="0" err="1" smtClean="0">
                <a:solidFill>
                  <a:schemeClr val="tx2"/>
                </a:solidFill>
              </a:rPr>
              <a:t>Hing</a:t>
            </a:r>
            <a:r>
              <a:rPr lang="en-AU" altLang="en-US" sz="1800" dirty="0" smtClean="0">
                <a:solidFill>
                  <a:schemeClr val="tx2"/>
                </a:solidFill>
              </a:rPr>
              <a:t>, </a:t>
            </a:r>
            <a:r>
              <a:rPr lang="en-AU" altLang="en-US" sz="1800" dirty="0" err="1" smtClean="0">
                <a:solidFill>
                  <a:schemeClr val="tx2"/>
                </a:solidFill>
              </a:rPr>
              <a:t>Suhonen</a:t>
            </a:r>
            <a:r>
              <a:rPr lang="en-AU" altLang="en-US" sz="1800" dirty="0" smtClean="0">
                <a:solidFill>
                  <a:schemeClr val="tx2"/>
                </a:solidFill>
              </a:rPr>
              <a:t>, 2014</a:t>
            </a:r>
          </a:p>
        </p:txBody>
      </p:sp>
    </p:spTree>
    <p:extLst>
      <p:ext uri="{BB962C8B-B14F-4D97-AF65-F5344CB8AC3E}">
        <p14:creationId xmlns:p14="http://schemas.microsoft.com/office/powerpoint/2010/main" val="2676827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dirty="0" smtClean="0"/>
              <a:t>Seeking help</a:t>
            </a:r>
            <a:endParaRPr lang="en-AU" altLang="en-US" sz="3600" dirty="0" smtClean="0"/>
          </a:p>
        </p:txBody>
      </p:sp>
      <p:sp>
        <p:nvSpPr>
          <p:cNvPr id="8195" name="Content Placeholder 2"/>
          <p:cNvSpPr>
            <a:spLocks noGrp="1"/>
          </p:cNvSpPr>
          <p:nvPr>
            <p:ph idx="1"/>
          </p:nvPr>
        </p:nvSpPr>
        <p:spPr/>
        <p:txBody>
          <a:bodyPr/>
          <a:lstStyle/>
          <a:p>
            <a:pPr eaLnBrk="1" hangingPunct="1">
              <a:lnSpc>
                <a:spcPct val="80000"/>
              </a:lnSpc>
            </a:pPr>
            <a:r>
              <a:rPr lang="en-AU" altLang="en-US" dirty="0" smtClean="0">
                <a:solidFill>
                  <a:schemeClr val="tx2"/>
                </a:solidFill>
              </a:rPr>
              <a:t>Fear of stigma, shame and denial</a:t>
            </a:r>
          </a:p>
          <a:p>
            <a:pPr marL="0" indent="0" eaLnBrk="1" hangingPunct="1">
              <a:lnSpc>
                <a:spcPct val="80000"/>
              </a:lnSpc>
              <a:buFont typeface="Arial" panose="020B0604020202020204" pitchFamily="34" charset="0"/>
              <a:buNone/>
            </a:pPr>
            <a:endParaRPr lang="en-AU" altLang="en-US" dirty="0" smtClean="0">
              <a:solidFill>
                <a:schemeClr val="tx2"/>
              </a:solidFill>
            </a:endParaRPr>
          </a:p>
          <a:p>
            <a:pPr eaLnBrk="1" hangingPunct="1">
              <a:lnSpc>
                <a:spcPct val="80000"/>
              </a:lnSpc>
            </a:pPr>
            <a:r>
              <a:rPr lang="en-AU" altLang="en-US" dirty="0" smtClean="0">
                <a:solidFill>
                  <a:schemeClr val="tx2"/>
                </a:solidFill>
              </a:rPr>
              <a:t>Low understanding of treatment process</a:t>
            </a:r>
          </a:p>
          <a:p>
            <a:pPr marL="0" indent="0" eaLnBrk="1" hangingPunct="1">
              <a:lnSpc>
                <a:spcPct val="80000"/>
              </a:lnSpc>
              <a:buFont typeface="Arial" panose="020B0604020202020204" pitchFamily="34" charset="0"/>
              <a:buNone/>
            </a:pPr>
            <a:endParaRPr lang="en-AU" altLang="en-US" dirty="0">
              <a:solidFill>
                <a:schemeClr val="tx2"/>
              </a:solidFill>
            </a:endParaRPr>
          </a:p>
          <a:p>
            <a:pPr eaLnBrk="1" hangingPunct="1">
              <a:lnSpc>
                <a:spcPct val="80000"/>
              </a:lnSpc>
            </a:pPr>
            <a:r>
              <a:rPr lang="en-AU" altLang="en-US" dirty="0" smtClean="0">
                <a:solidFill>
                  <a:schemeClr val="tx2"/>
                </a:solidFill>
              </a:rPr>
              <a:t>Wanting to solve problem alone, ashamed</a:t>
            </a:r>
          </a:p>
          <a:p>
            <a:pPr eaLnBrk="1" hangingPunct="1">
              <a:lnSpc>
                <a:spcPct val="80000"/>
              </a:lnSpc>
            </a:pPr>
            <a:endParaRPr lang="en-AU" altLang="en-US" dirty="0">
              <a:solidFill>
                <a:schemeClr val="tx2"/>
              </a:solidFill>
            </a:endParaRPr>
          </a:p>
          <a:p>
            <a:pPr eaLnBrk="1" hangingPunct="1">
              <a:lnSpc>
                <a:spcPct val="80000"/>
              </a:lnSpc>
            </a:pPr>
            <a:r>
              <a:rPr lang="en-AU" altLang="en-US" dirty="0" smtClean="0">
                <a:solidFill>
                  <a:schemeClr val="tx2"/>
                </a:solidFill>
              </a:rPr>
              <a:t>Psychological barriers most salient, also most difficult to overcome from public health perspective</a:t>
            </a:r>
          </a:p>
          <a:p>
            <a:pPr marL="0" indent="0" eaLnBrk="1" hangingPunct="1">
              <a:lnSpc>
                <a:spcPct val="80000"/>
              </a:lnSpc>
              <a:buFont typeface="Arial" panose="020B0604020202020204" pitchFamily="34" charset="0"/>
              <a:buNone/>
            </a:pPr>
            <a:endParaRPr lang="en-AU" altLang="en-US" dirty="0">
              <a:solidFill>
                <a:schemeClr val="tx2"/>
              </a:solidFill>
            </a:endParaRPr>
          </a:p>
          <a:p>
            <a:pPr marL="0" indent="0" eaLnBrk="1" hangingPunct="1">
              <a:lnSpc>
                <a:spcPct val="80000"/>
              </a:lnSpc>
              <a:buFont typeface="Arial" panose="020B0604020202020204" pitchFamily="34" charset="0"/>
              <a:buNone/>
            </a:pPr>
            <a:r>
              <a:rPr lang="en-AU" altLang="en-US" sz="1800" dirty="0" err="1" smtClean="0">
                <a:solidFill>
                  <a:schemeClr val="tx2"/>
                </a:solidFill>
              </a:rPr>
              <a:t>Gainsbury</a:t>
            </a:r>
            <a:r>
              <a:rPr lang="en-AU" altLang="en-US" sz="1800" dirty="0" smtClean="0">
                <a:solidFill>
                  <a:schemeClr val="tx2"/>
                </a:solidFill>
              </a:rPr>
              <a:t>, </a:t>
            </a:r>
            <a:r>
              <a:rPr lang="en-AU" altLang="en-US" sz="1800" dirty="0" err="1" smtClean="0">
                <a:solidFill>
                  <a:schemeClr val="tx2"/>
                </a:solidFill>
              </a:rPr>
              <a:t>Hing</a:t>
            </a:r>
            <a:r>
              <a:rPr lang="en-AU" altLang="en-US" sz="1800" dirty="0" smtClean="0">
                <a:solidFill>
                  <a:schemeClr val="tx2"/>
                </a:solidFill>
              </a:rPr>
              <a:t>, </a:t>
            </a:r>
            <a:r>
              <a:rPr lang="en-AU" altLang="en-US" sz="1800" dirty="0" err="1" smtClean="0">
                <a:solidFill>
                  <a:schemeClr val="tx2"/>
                </a:solidFill>
              </a:rPr>
              <a:t>Suhonen</a:t>
            </a:r>
            <a:r>
              <a:rPr lang="en-AU" altLang="en-US" sz="1800" dirty="0" smtClean="0">
                <a:solidFill>
                  <a:schemeClr val="tx2"/>
                </a:solidFill>
              </a:rPr>
              <a:t>, 2014</a:t>
            </a:r>
          </a:p>
        </p:txBody>
      </p:sp>
    </p:spTree>
    <p:extLst>
      <p:ext uri="{BB962C8B-B14F-4D97-AF65-F5344CB8AC3E}">
        <p14:creationId xmlns:p14="http://schemas.microsoft.com/office/powerpoint/2010/main" val="44603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Desert-Landscape-Wallpaper-Background-Wind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welc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536950"/>
            <a:ext cx="85677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74" y="0"/>
            <a:ext cx="7772400" cy="1362075"/>
          </a:xfrm>
        </p:spPr>
        <p:txBody>
          <a:bodyPr/>
          <a:lstStyle/>
          <a:p>
            <a:r>
              <a:rPr lang="en-AU" dirty="0" smtClean="0"/>
              <a:t>Gambling and legal cross over</a:t>
            </a:r>
            <a:br>
              <a:rPr lang="en-AU" dirty="0" smtClean="0"/>
            </a:br>
            <a:r>
              <a:rPr lang="en-AU" dirty="0" smtClean="0"/>
              <a:t>representation in prisons</a:t>
            </a:r>
            <a:endParaRPr lang="en-AU" dirty="0"/>
          </a:p>
        </p:txBody>
      </p:sp>
      <p:sp>
        <p:nvSpPr>
          <p:cNvPr id="3" name="Text Placeholder 2"/>
          <p:cNvSpPr>
            <a:spLocks noGrp="1"/>
          </p:cNvSpPr>
          <p:nvPr>
            <p:ph type="body" idx="1"/>
          </p:nvPr>
        </p:nvSpPr>
        <p:spPr>
          <a:xfrm>
            <a:off x="359331" y="3477329"/>
            <a:ext cx="7772400" cy="1500187"/>
          </a:xfrm>
        </p:spPr>
        <p:txBody>
          <a:bodyPr/>
          <a:lstStyle/>
          <a:p>
            <a:pPr marL="342900" indent="-342900">
              <a:buFont typeface="Arial" panose="020B0604020202020204" pitchFamily="34" charset="0"/>
              <a:buChar char="•"/>
            </a:pPr>
            <a:r>
              <a:rPr lang="en-AU" sz="2800" dirty="0" smtClean="0">
                <a:solidFill>
                  <a:schemeClr val="tx2"/>
                </a:solidFill>
              </a:rPr>
              <a:t>Moderate-high risk found to be as high as 70% in prison populations</a:t>
            </a:r>
          </a:p>
          <a:p>
            <a:pPr marL="342900" indent="-342900">
              <a:buFont typeface="Arial" panose="020B0604020202020204" pitchFamily="34" charset="0"/>
              <a:buChar char="•"/>
            </a:pPr>
            <a:r>
              <a:rPr lang="en-AU" sz="2800" dirty="0" smtClean="0">
                <a:solidFill>
                  <a:schemeClr val="tx2"/>
                </a:solidFill>
              </a:rPr>
              <a:t>High risk found to be as high as 10% of prison population</a:t>
            </a:r>
          </a:p>
          <a:p>
            <a:pPr marL="342900" indent="-342900">
              <a:buFont typeface="Arial" panose="020B0604020202020204" pitchFamily="34" charset="0"/>
              <a:buChar char="•"/>
            </a:pPr>
            <a:r>
              <a:rPr lang="en-AU" sz="2800" dirty="0" smtClean="0">
                <a:solidFill>
                  <a:schemeClr val="tx2"/>
                </a:solidFill>
              </a:rPr>
              <a:t>Compared to 0.5% - 2.1% of moderate to high risk in the general population</a:t>
            </a:r>
          </a:p>
          <a:p>
            <a:pPr marL="342900" indent="-342900">
              <a:buFont typeface="Arial" panose="020B0604020202020204" pitchFamily="34" charset="0"/>
              <a:buChar char="•"/>
            </a:pPr>
            <a:endParaRPr lang="en-AU" dirty="0"/>
          </a:p>
          <a:p>
            <a:r>
              <a:rPr lang="en-AU" dirty="0" smtClean="0">
                <a:solidFill>
                  <a:schemeClr val="tx2"/>
                </a:solidFill>
              </a:rPr>
              <a:t>Turner, </a:t>
            </a:r>
            <a:r>
              <a:rPr lang="en-AU" dirty="0" err="1" smtClean="0">
                <a:solidFill>
                  <a:schemeClr val="tx2"/>
                </a:solidFill>
              </a:rPr>
              <a:t>Stinchfield</a:t>
            </a:r>
            <a:r>
              <a:rPr lang="en-AU" dirty="0" smtClean="0">
                <a:solidFill>
                  <a:schemeClr val="tx2"/>
                </a:solidFill>
              </a:rPr>
              <a:t>, McCready, McAvoy, </a:t>
            </a:r>
            <a:r>
              <a:rPr lang="en-AU" dirty="0" err="1" smtClean="0">
                <a:solidFill>
                  <a:schemeClr val="tx2"/>
                </a:solidFill>
              </a:rPr>
              <a:t>Ferentzy</a:t>
            </a:r>
            <a:r>
              <a:rPr lang="en-AU" dirty="0" smtClean="0">
                <a:solidFill>
                  <a:schemeClr val="tx2"/>
                </a:solidFill>
              </a:rPr>
              <a:t>. 2016</a:t>
            </a:r>
            <a:endParaRPr lang="en-AU" dirty="0">
              <a:solidFill>
                <a:schemeClr val="tx2"/>
              </a:solidFill>
            </a:endParaRPr>
          </a:p>
        </p:txBody>
      </p:sp>
    </p:spTree>
    <p:extLst>
      <p:ext uri="{BB962C8B-B14F-4D97-AF65-F5344CB8AC3E}">
        <p14:creationId xmlns:p14="http://schemas.microsoft.com/office/powerpoint/2010/main" val="1504631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74" y="0"/>
            <a:ext cx="7772400" cy="1362075"/>
          </a:xfrm>
        </p:spPr>
        <p:txBody>
          <a:bodyPr/>
          <a:lstStyle/>
          <a:p>
            <a:r>
              <a:rPr lang="en-AU" dirty="0" smtClean="0"/>
              <a:t>Gambling and legal presentation</a:t>
            </a:r>
            <a:endParaRPr lang="en-AU" dirty="0"/>
          </a:p>
        </p:txBody>
      </p:sp>
      <p:sp>
        <p:nvSpPr>
          <p:cNvPr id="3" name="Text Placeholder 2"/>
          <p:cNvSpPr>
            <a:spLocks noGrp="1"/>
          </p:cNvSpPr>
          <p:nvPr>
            <p:ph type="body" idx="1"/>
          </p:nvPr>
        </p:nvSpPr>
        <p:spPr>
          <a:xfrm>
            <a:off x="429351" y="4035040"/>
            <a:ext cx="7772400" cy="1500187"/>
          </a:xfrm>
        </p:spPr>
        <p:txBody>
          <a:bodyPr/>
          <a:lstStyle/>
          <a:p>
            <a:pPr marL="342900" indent="-342900">
              <a:buFont typeface="Arial" panose="020B0604020202020204" pitchFamily="34" charset="0"/>
              <a:buChar char="•"/>
            </a:pPr>
            <a:r>
              <a:rPr lang="en-AU" sz="2800" dirty="0" smtClean="0">
                <a:solidFill>
                  <a:schemeClr val="tx2"/>
                </a:solidFill>
              </a:rPr>
              <a:t>Divorce and property settlement</a:t>
            </a:r>
          </a:p>
          <a:p>
            <a:pPr marL="342900" indent="-342900">
              <a:buFont typeface="Arial" panose="020B0604020202020204" pitchFamily="34" charset="0"/>
              <a:buChar char="•"/>
            </a:pPr>
            <a:r>
              <a:rPr lang="en-AU" sz="2800" dirty="0" smtClean="0">
                <a:solidFill>
                  <a:schemeClr val="tx2"/>
                </a:solidFill>
              </a:rPr>
              <a:t>Domestic Violence</a:t>
            </a:r>
          </a:p>
          <a:p>
            <a:pPr marL="342900" indent="-342900">
              <a:buFont typeface="Arial" panose="020B0604020202020204" pitchFamily="34" charset="0"/>
              <a:buChar char="•"/>
            </a:pPr>
            <a:r>
              <a:rPr lang="en-AU" sz="2800" dirty="0" smtClean="0">
                <a:solidFill>
                  <a:schemeClr val="tx2"/>
                </a:solidFill>
              </a:rPr>
              <a:t>Theft</a:t>
            </a:r>
          </a:p>
          <a:p>
            <a:pPr marL="342900" indent="-342900">
              <a:buFont typeface="Arial" panose="020B0604020202020204" pitchFamily="34" charset="0"/>
              <a:buChar char="•"/>
            </a:pPr>
            <a:r>
              <a:rPr lang="en-AU" sz="2800" dirty="0" smtClean="0">
                <a:solidFill>
                  <a:schemeClr val="tx2"/>
                </a:solidFill>
              </a:rPr>
              <a:t>Fraud</a:t>
            </a:r>
          </a:p>
          <a:p>
            <a:pPr marL="342900" indent="-342900">
              <a:buFont typeface="Arial" panose="020B0604020202020204" pitchFamily="34" charset="0"/>
              <a:buChar char="•"/>
            </a:pPr>
            <a:r>
              <a:rPr lang="en-AU" sz="2800" dirty="0" smtClean="0">
                <a:solidFill>
                  <a:schemeClr val="tx2"/>
                </a:solidFill>
              </a:rPr>
              <a:t>Drug and alcohol related crimes</a:t>
            </a:r>
          </a:p>
          <a:p>
            <a:pPr marL="342900" indent="-342900">
              <a:buFont typeface="Arial" panose="020B0604020202020204" pitchFamily="34" charset="0"/>
              <a:buChar char="•"/>
            </a:pPr>
            <a:r>
              <a:rPr lang="en-AU" sz="2800" dirty="0" smtClean="0">
                <a:solidFill>
                  <a:schemeClr val="tx2"/>
                </a:solidFill>
              </a:rPr>
              <a:t>Assault</a:t>
            </a:r>
          </a:p>
          <a:p>
            <a:pPr marL="342900" indent="-342900">
              <a:buFont typeface="Arial" panose="020B0604020202020204" pitchFamily="34" charset="0"/>
              <a:buChar char="•"/>
            </a:pPr>
            <a:endParaRPr lang="en-AU" sz="2800" dirty="0" smtClean="0">
              <a:solidFill>
                <a:schemeClr val="tx2"/>
              </a:solidFill>
            </a:endParaRPr>
          </a:p>
          <a:p>
            <a:endParaRPr lang="en-AU" dirty="0"/>
          </a:p>
          <a:p>
            <a:r>
              <a:rPr lang="en-AU" dirty="0" smtClean="0">
                <a:solidFill>
                  <a:schemeClr val="tx2"/>
                </a:solidFill>
              </a:rPr>
              <a:t>Hodgins, </a:t>
            </a:r>
            <a:r>
              <a:rPr lang="en-AU" dirty="0" err="1" smtClean="0">
                <a:solidFill>
                  <a:schemeClr val="tx2"/>
                </a:solidFill>
              </a:rPr>
              <a:t>Stea</a:t>
            </a:r>
            <a:r>
              <a:rPr lang="en-AU" dirty="0" smtClean="0">
                <a:solidFill>
                  <a:schemeClr val="tx2"/>
                </a:solidFill>
              </a:rPr>
              <a:t> &amp; Grant, 2011</a:t>
            </a:r>
            <a:endParaRPr lang="en-AU" dirty="0">
              <a:solidFill>
                <a:schemeClr val="tx2"/>
              </a:solidFill>
            </a:endParaRPr>
          </a:p>
        </p:txBody>
      </p:sp>
    </p:spTree>
    <p:extLst>
      <p:ext uri="{BB962C8B-B14F-4D97-AF65-F5344CB8AC3E}">
        <p14:creationId xmlns:p14="http://schemas.microsoft.com/office/powerpoint/2010/main" val="2217883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30793" y="319057"/>
            <a:ext cx="756126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327025"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652463"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979488"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1306513"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17637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2209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26781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1353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AU" altLang="en-US" sz="3100" b="1" dirty="0" smtClean="0">
                <a:solidFill>
                  <a:srgbClr val="000000"/>
                </a:solidFill>
                <a:latin typeface="Arial" panose="020B0604020202020204" pitchFamily="34" charset="0"/>
              </a:rPr>
              <a:t>Case Studies</a:t>
            </a:r>
            <a:endParaRPr lang="en-AU" altLang="en-US" sz="3100" b="1" dirty="0">
              <a:solidFill>
                <a:srgbClr val="000000"/>
              </a:solidFill>
              <a:latin typeface="Arial" panose="020B0604020202020204" pitchFamily="34" charset="0"/>
            </a:endParaRPr>
          </a:p>
        </p:txBody>
      </p:sp>
      <p:sp>
        <p:nvSpPr>
          <p:cNvPr id="2" name="Oval Callout 1"/>
          <p:cNvSpPr/>
          <p:nvPr/>
        </p:nvSpPr>
        <p:spPr>
          <a:xfrm>
            <a:off x="363986" y="932155"/>
            <a:ext cx="3204838" cy="2290439"/>
          </a:xfrm>
          <a:prstGeom prst="wedgeEllipseCallout">
            <a:avLst>
              <a:gd name="adj1" fmla="val -27195"/>
              <a:gd name="adj2" fmla="val 61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 Undeclared earnings to Centrelink and ATO, over $70 000. Sought help when legal consequences imminent</a:t>
            </a:r>
            <a:endParaRPr lang="en-AU" dirty="0"/>
          </a:p>
        </p:txBody>
      </p:sp>
      <p:sp>
        <p:nvSpPr>
          <p:cNvPr id="3" name="Oval Callout 2"/>
          <p:cNvSpPr/>
          <p:nvPr/>
        </p:nvSpPr>
        <p:spPr>
          <a:xfrm>
            <a:off x="4261283" y="932154"/>
            <a:ext cx="3930774" cy="2521259"/>
          </a:xfrm>
          <a:prstGeom prst="wedgeEllipseCallout">
            <a:avLst>
              <a:gd name="adj1" fmla="val 48099"/>
              <a:gd name="adj2" fmla="val 48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 Stole over $20 000 from employer, who reported him to police. Sought help on release from prison on insistence from partner and parents</a:t>
            </a:r>
            <a:endParaRPr lang="en-AU" dirty="0"/>
          </a:p>
        </p:txBody>
      </p:sp>
      <p:sp>
        <p:nvSpPr>
          <p:cNvPr id="4" name="Oval Callout 3"/>
          <p:cNvSpPr/>
          <p:nvPr/>
        </p:nvSpPr>
        <p:spPr>
          <a:xfrm>
            <a:off x="2241612" y="3133816"/>
            <a:ext cx="3284738" cy="2139520"/>
          </a:xfrm>
          <a:prstGeom prst="wedgeEllipseCallout">
            <a:avLst>
              <a:gd name="adj1" fmla="val 23491"/>
              <a:gd name="adj2" fmla="val 66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 Began selling ice to pay for gambling, serving time in prison. Sought help to regain custody of child</a:t>
            </a:r>
            <a:endParaRPr lang="en-AU" dirty="0"/>
          </a:p>
        </p:txBody>
      </p:sp>
    </p:spTree>
    <p:extLst>
      <p:ext uri="{BB962C8B-B14F-4D97-AF65-F5344CB8AC3E}">
        <p14:creationId xmlns:p14="http://schemas.microsoft.com/office/powerpoint/2010/main" val="37312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smtClean="0"/>
              <a:t>How to Help </a:t>
            </a:r>
            <a:endParaRPr lang="en-AU" altLang="en-US" sz="3600" smtClean="0"/>
          </a:p>
        </p:txBody>
      </p:sp>
      <p:sp>
        <p:nvSpPr>
          <p:cNvPr id="3" name="Content Placeholder 2"/>
          <p:cNvSpPr>
            <a:spLocks noGrp="1"/>
          </p:cNvSpPr>
          <p:nvPr>
            <p:ph idx="1"/>
          </p:nvPr>
        </p:nvSpPr>
        <p:spPr>
          <a:xfrm>
            <a:off x="504825" y="921385"/>
            <a:ext cx="8229600" cy="4525963"/>
          </a:xfrm>
        </p:spPr>
        <p:txBody>
          <a:bodyPr/>
          <a:lstStyle/>
          <a:p>
            <a:pPr marL="0" indent="0">
              <a:buFont typeface="Arial" panose="020B0604020202020204" pitchFamily="34" charset="0"/>
              <a:buNone/>
              <a:defRPr/>
            </a:pPr>
            <a:r>
              <a:rPr lang="en-AU" b="1" dirty="0" smtClean="0">
                <a:solidFill>
                  <a:schemeClr val="tx2"/>
                </a:solidFill>
              </a:rPr>
              <a:t>People experiencing problems with gambling often feel ashamed about their gambling and will conceal the behaviour and associated consequences. </a:t>
            </a:r>
          </a:p>
          <a:p>
            <a:pPr>
              <a:defRPr/>
            </a:pPr>
            <a:r>
              <a:rPr lang="en-AU" dirty="0" smtClean="0">
                <a:solidFill>
                  <a:schemeClr val="tx2"/>
                </a:solidFill>
              </a:rPr>
              <a:t>A non-judgemental and gentle approach that addresses both the gambling and potential harms is required </a:t>
            </a:r>
          </a:p>
          <a:p>
            <a:pPr>
              <a:defRPr/>
            </a:pPr>
            <a:r>
              <a:rPr lang="en-AU" dirty="0" smtClean="0">
                <a:solidFill>
                  <a:schemeClr val="tx2"/>
                </a:solidFill>
              </a:rPr>
              <a:t>Motivational interviewing techniques improve the likelihood of change </a:t>
            </a:r>
          </a:p>
        </p:txBody>
      </p:sp>
    </p:spTree>
    <p:extLst>
      <p:ext uri="{BB962C8B-B14F-4D97-AF65-F5344CB8AC3E}">
        <p14:creationId xmlns:p14="http://schemas.microsoft.com/office/powerpoint/2010/main" val="1492514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800" smtClean="0"/>
              <a:t>Direct questioning &amp; Screening</a:t>
            </a:r>
            <a:endParaRPr lang="en-AU" altLang="en-US" sz="2800" smtClean="0"/>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AU" dirty="0" smtClean="0">
                <a:solidFill>
                  <a:schemeClr val="tx2"/>
                </a:solidFill>
              </a:rPr>
              <a:t>Direct questioning aims to:</a:t>
            </a:r>
          </a:p>
          <a:p>
            <a:pPr>
              <a:defRPr/>
            </a:pPr>
            <a:r>
              <a:rPr lang="en-AU" dirty="0" smtClean="0">
                <a:solidFill>
                  <a:schemeClr val="tx2"/>
                </a:solidFill>
              </a:rPr>
              <a:t>normalise problem gambling as a health issue</a:t>
            </a:r>
          </a:p>
          <a:p>
            <a:pPr>
              <a:defRPr/>
            </a:pPr>
            <a:r>
              <a:rPr lang="en-AU" dirty="0" smtClean="0">
                <a:solidFill>
                  <a:schemeClr val="tx2"/>
                </a:solidFill>
              </a:rPr>
              <a:t>introduce the topic of gambling in a non-confronting, non-personalised manner</a:t>
            </a:r>
          </a:p>
          <a:p>
            <a:pPr>
              <a:defRPr/>
            </a:pPr>
            <a:r>
              <a:rPr lang="en-AU" dirty="0" smtClean="0">
                <a:solidFill>
                  <a:schemeClr val="tx2"/>
                </a:solidFill>
              </a:rPr>
              <a:t>offer screening for gambling if required</a:t>
            </a:r>
          </a:p>
          <a:p>
            <a:pPr>
              <a:defRPr/>
            </a:pPr>
            <a:r>
              <a:rPr lang="en-AU" dirty="0" smtClean="0">
                <a:solidFill>
                  <a:schemeClr val="tx2"/>
                </a:solidFill>
              </a:rPr>
              <a:t>Implement direct, concise screening questions about gambling as part of your intake interview.</a:t>
            </a:r>
          </a:p>
          <a:p>
            <a:pPr>
              <a:defRPr/>
            </a:pPr>
            <a:endParaRPr lang="en-AU" dirty="0">
              <a:solidFill>
                <a:schemeClr val="tx2"/>
              </a:solidFill>
            </a:endParaRPr>
          </a:p>
        </p:txBody>
      </p:sp>
    </p:spTree>
    <p:extLst>
      <p:ext uri="{BB962C8B-B14F-4D97-AF65-F5344CB8AC3E}">
        <p14:creationId xmlns:p14="http://schemas.microsoft.com/office/powerpoint/2010/main" val="3712753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AU" altLang="en-US" sz="2000" smtClean="0"/>
              <a:t>The Problem Gambling Severity Index (PGSI)</a:t>
            </a:r>
            <a:br>
              <a:rPr lang="en-AU" altLang="en-US" sz="2000" smtClean="0"/>
            </a:br>
            <a:endParaRPr lang="en-AU" altLang="en-US" sz="2000" smtClean="0"/>
          </a:p>
        </p:txBody>
      </p:sp>
      <p:sp>
        <p:nvSpPr>
          <p:cNvPr id="7" name="Rectangle 6"/>
          <p:cNvSpPr/>
          <p:nvPr/>
        </p:nvSpPr>
        <p:spPr>
          <a:xfrm>
            <a:off x="80010" y="788988"/>
            <a:ext cx="9063990" cy="4985980"/>
          </a:xfrm>
          <a:prstGeom prst="rect">
            <a:avLst/>
          </a:prstGeom>
        </p:spPr>
        <p:txBody>
          <a:bodyPr wrap="square">
            <a:spAutoFit/>
          </a:bodyPr>
          <a:lstStyle/>
          <a:p>
            <a:pPr>
              <a:defRPr/>
            </a:pPr>
            <a:r>
              <a:rPr lang="en-AU" dirty="0"/>
              <a:t>The following questions relate to gambling behaviour in the past 12 months.</a:t>
            </a:r>
          </a:p>
          <a:p>
            <a:pPr>
              <a:defRPr/>
            </a:pPr>
            <a:r>
              <a:rPr lang="en-AU" dirty="0"/>
              <a:t>Thinking about the past 12 months … </a:t>
            </a:r>
          </a:p>
          <a:p>
            <a:pPr>
              <a:defRPr/>
            </a:pPr>
            <a:endParaRPr lang="en-AU" sz="1200" dirty="0"/>
          </a:p>
          <a:p>
            <a:pPr marL="342900" indent="-342900">
              <a:buFont typeface="+mj-lt"/>
              <a:buAutoNum type="arabicPeriod"/>
              <a:defRPr/>
            </a:pPr>
            <a:r>
              <a:rPr lang="en-AU" dirty="0"/>
              <a:t>Have you bet more than you could really afford to lose?</a:t>
            </a:r>
          </a:p>
          <a:p>
            <a:pPr marL="342900" indent="-342900">
              <a:buFont typeface="+mj-lt"/>
              <a:buAutoNum type="arabicPeriod"/>
              <a:defRPr/>
            </a:pPr>
            <a:r>
              <a:rPr lang="en-AU" dirty="0"/>
              <a:t>Have you needed to gamble with larger amounts of money to get the same feeling of excitement?</a:t>
            </a:r>
          </a:p>
          <a:p>
            <a:pPr marL="342900" indent="-342900">
              <a:buFont typeface="+mj-lt"/>
              <a:buAutoNum type="arabicPeriod"/>
              <a:defRPr/>
            </a:pPr>
            <a:r>
              <a:rPr lang="en-AU" dirty="0"/>
              <a:t>When you gambled, did you go back another day to try to win back the money you lost?</a:t>
            </a:r>
          </a:p>
          <a:p>
            <a:pPr marL="342900" indent="-342900">
              <a:buFont typeface="+mj-lt"/>
              <a:buAutoNum type="arabicPeriod"/>
              <a:defRPr/>
            </a:pPr>
            <a:r>
              <a:rPr lang="en-AU" dirty="0"/>
              <a:t>Have you borrowed money or sold anything to get money to gamble?</a:t>
            </a:r>
          </a:p>
          <a:p>
            <a:pPr marL="342900" indent="-342900">
              <a:buFont typeface="+mj-lt"/>
              <a:buAutoNum type="arabicPeriod"/>
              <a:defRPr/>
            </a:pPr>
            <a:r>
              <a:rPr lang="en-AU" dirty="0"/>
              <a:t>Have you felt that you might have a problem with gambling?</a:t>
            </a:r>
          </a:p>
          <a:p>
            <a:pPr marL="342900" indent="-342900">
              <a:buFont typeface="+mj-lt"/>
              <a:buAutoNum type="arabicPeriod"/>
              <a:defRPr/>
            </a:pPr>
            <a:r>
              <a:rPr lang="en-AU" dirty="0"/>
              <a:t>Has gambling caused you any health problems, including stress or anxiety?</a:t>
            </a:r>
          </a:p>
          <a:p>
            <a:pPr marL="342900" indent="-342900">
              <a:buFont typeface="+mj-lt"/>
              <a:buAutoNum type="arabicPeriod"/>
              <a:defRPr/>
            </a:pPr>
            <a:r>
              <a:rPr lang="en-AU" dirty="0"/>
              <a:t>Have people criticised your betting or told you that you had a gambling problem, regardless of whether or not you thought it was true?</a:t>
            </a:r>
          </a:p>
          <a:p>
            <a:pPr marL="342900" indent="-342900">
              <a:buFont typeface="+mj-lt"/>
              <a:buAutoNum type="arabicPeriod"/>
              <a:defRPr/>
            </a:pPr>
            <a:r>
              <a:rPr lang="en-AU" dirty="0"/>
              <a:t>Has your gambling caused any financial problems for you or your household?</a:t>
            </a:r>
          </a:p>
          <a:p>
            <a:pPr marL="342900" indent="-342900">
              <a:buFont typeface="+mj-lt"/>
              <a:buAutoNum type="arabicPeriod"/>
              <a:defRPr/>
            </a:pPr>
            <a:r>
              <a:rPr lang="en-AU" dirty="0"/>
              <a:t>Have you felt guilty about the way you gamble or what happens when you gamble?</a:t>
            </a:r>
          </a:p>
          <a:p>
            <a:pPr>
              <a:defRPr/>
            </a:pPr>
            <a:r>
              <a:rPr lang="en-AU" dirty="0"/>
              <a:t> </a:t>
            </a:r>
          </a:p>
          <a:p>
            <a:pPr algn="ctr">
              <a:defRPr/>
            </a:pPr>
            <a:r>
              <a:rPr lang="en-AU" dirty="0" smtClean="0">
                <a:solidFill>
                  <a:schemeClr val="tx2"/>
                </a:solidFill>
              </a:rPr>
              <a:t>       Never </a:t>
            </a:r>
            <a:r>
              <a:rPr lang="en-AU" dirty="0">
                <a:solidFill>
                  <a:schemeClr val="tx2"/>
                </a:solidFill>
              </a:rPr>
              <a:t>= 0; </a:t>
            </a:r>
            <a:r>
              <a:rPr lang="en-AU" dirty="0" smtClean="0">
                <a:solidFill>
                  <a:schemeClr val="tx2"/>
                </a:solidFill>
              </a:rPr>
              <a:t>      sometimes </a:t>
            </a:r>
            <a:r>
              <a:rPr lang="en-AU" dirty="0">
                <a:solidFill>
                  <a:schemeClr val="tx2"/>
                </a:solidFill>
              </a:rPr>
              <a:t>= 1; </a:t>
            </a:r>
            <a:r>
              <a:rPr lang="en-AU" dirty="0" smtClean="0">
                <a:solidFill>
                  <a:schemeClr val="tx2"/>
                </a:solidFill>
              </a:rPr>
              <a:t>        most </a:t>
            </a:r>
            <a:r>
              <a:rPr lang="en-AU" dirty="0">
                <a:solidFill>
                  <a:schemeClr val="tx2"/>
                </a:solidFill>
              </a:rPr>
              <a:t>of the time = 2; </a:t>
            </a:r>
            <a:r>
              <a:rPr lang="en-AU" dirty="0" smtClean="0">
                <a:solidFill>
                  <a:schemeClr val="tx2"/>
                </a:solidFill>
              </a:rPr>
              <a:t>         almost </a:t>
            </a:r>
            <a:r>
              <a:rPr lang="en-AU" dirty="0">
                <a:solidFill>
                  <a:schemeClr val="tx2"/>
                </a:solidFill>
              </a:rPr>
              <a:t>always = </a:t>
            </a:r>
            <a:r>
              <a:rPr lang="en-AU" dirty="0" smtClean="0">
                <a:solidFill>
                  <a:schemeClr val="tx2"/>
                </a:solidFill>
              </a:rPr>
              <a:t>3</a:t>
            </a:r>
            <a:r>
              <a:rPr lang="en-AU" dirty="0" smtClean="0"/>
              <a:t> </a:t>
            </a:r>
            <a:r>
              <a:rPr lang="en-AU" dirty="0"/>
              <a:t>https://www.gamblinghelponline.org.au/</a:t>
            </a:r>
            <a:endParaRPr lang="en-AU" dirty="0" smtClean="0"/>
          </a:p>
          <a:p>
            <a:pPr algn="ctr">
              <a:defRPr/>
            </a:pPr>
            <a:r>
              <a:rPr lang="en-AU" dirty="0" smtClean="0">
                <a:solidFill>
                  <a:srgbClr val="000000"/>
                </a:solidFill>
              </a:rPr>
              <a:t>A </a:t>
            </a:r>
            <a:r>
              <a:rPr lang="en-AU" dirty="0">
                <a:solidFill>
                  <a:srgbClr val="000000"/>
                </a:solidFill>
              </a:rPr>
              <a:t>score greater than 8 indicates probable problem gambling </a:t>
            </a:r>
          </a:p>
        </p:txBody>
      </p:sp>
    </p:spTree>
    <p:extLst>
      <p:ext uri="{BB962C8B-B14F-4D97-AF65-F5344CB8AC3E}">
        <p14:creationId xmlns:p14="http://schemas.microsoft.com/office/powerpoint/2010/main" val="2997230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000" smtClean="0"/>
              <a:t>Help is available </a:t>
            </a:r>
            <a:endParaRPr lang="en-AU" altLang="en-US" sz="4000" smtClean="0"/>
          </a:p>
        </p:txBody>
      </p:sp>
      <p:pic>
        <p:nvPicPr>
          <p:cNvPr id="2969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557338"/>
            <a:ext cx="8601075" cy="3868737"/>
          </a:xfrm>
        </p:spPr>
      </p:pic>
    </p:spTree>
    <p:extLst>
      <p:ext uri="{BB962C8B-B14F-4D97-AF65-F5344CB8AC3E}">
        <p14:creationId xmlns:p14="http://schemas.microsoft.com/office/powerpoint/2010/main" val="837088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557848" y="617892"/>
            <a:ext cx="79216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327025"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652463"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979488"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1306513"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17637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2209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26781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1353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r>
              <a:rPr lang="en-US" altLang="en-US" sz="3200" b="1" dirty="0">
                <a:solidFill>
                  <a:srgbClr val="00476D"/>
                </a:solidFill>
                <a:latin typeface="Arial" panose="020B0604020202020204" pitchFamily="34" charset="0"/>
              </a:rPr>
              <a:t>Referrals:-</a:t>
            </a:r>
            <a:endParaRPr lang="en-AU" altLang="en-US" sz="3200" b="1" dirty="0">
              <a:solidFill>
                <a:srgbClr val="00476D"/>
              </a:solidFill>
              <a:latin typeface="Arial" panose="020B0604020202020204" pitchFamily="34" charset="0"/>
            </a:endParaRPr>
          </a:p>
        </p:txBody>
      </p:sp>
      <p:sp>
        <p:nvSpPr>
          <p:cNvPr id="195588" name="Rectangle 4"/>
          <p:cNvSpPr>
            <a:spLocks noChangeArrowheads="1"/>
          </p:cNvSpPr>
          <p:nvPr/>
        </p:nvSpPr>
        <p:spPr bwMode="auto">
          <a:xfrm>
            <a:off x="307975" y="1487487"/>
            <a:ext cx="47529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lstStyle>
            <a:lvl1pPr marL="342900" indent="-342900">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r>
              <a:rPr lang="en-US" altLang="en-US" sz="2500" dirty="0">
                <a:latin typeface="Arial" panose="020B0604020202020204" pitchFamily="34" charset="0"/>
              </a:rPr>
              <a:t>Gamblers, their families and friends, and gaming venue staff receive free counselling.</a:t>
            </a:r>
          </a:p>
          <a:p>
            <a:r>
              <a:rPr lang="en-US" altLang="en-US" sz="2500" dirty="0">
                <a:latin typeface="Arial" panose="020B0604020202020204" pitchFamily="34" charset="0"/>
              </a:rPr>
              <a:t>Financial counselling is also available for free.</a:t>
            </a:r>
          </a:p>
          <a:p>
            <a:r>
              <a:rPr lang="en-US" altLang="en-US" sz="2500" dirty="0">
                <a:latin typeface="Arial" panose="020B0604020202020204" pitchFamily="34" charset="0"/>
              </a:rPr>
              <a:t>Gambling help online is available 24/7.</a:t>
            </a:r>
          </a:p>
          <a:p>
            <a:endParaRPr lang="en-AU" altLang="en-US" sz="2500" dirty="0"/>
          </a:p>
        </p:txBody>
      </p:sp>
      <p:pic>
        <p:nvPicPr>
          <p:cNvPr id="195590" name="Picture 6" descr="gho_branding_01"/>
          <p:cNvPicPr>
            <a:picLocks noChangeAspect="1" noChangeArrowheads="1"/>
          </p:cNvPicPr>
          <p:nvPr/>
        </p:nvPicPr>
        <p:blipFill>
          <a:blip r:embed="rId3">
            <a:extLst>
              <a:ext uri="{28A0092B-C50C-407E-A947-70E740481C1C}">
                <a14:useLocalDpi xmlns:a14="http://schemas.microsoft.com/office/drawing/2010/main" val="0"/>
              </a:ext>
            </a:extLst>
          </a:blip>
          <a:srcRect t="30389" b="36847"/>
          <a:stretch>
            <a:fillRect/>
          </a:stretch>
        </p:blipFill>
        <p:spPr bwMode="auto">
          <a:xfrm>
            <a:off x="1898650" y="4552707"/>
            <a:ext cx="5141595" cy="85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7"/>
          <p:cNvSpPr txBox="1">
            <a:spLocks noChangeArrowheads="1"/>
          </p:cNvSpPr>
          <p:nvPr/>
        </p:nvSpPr>
        <p:spPr bwMode="auto">
          <a:xfrm>
            <a:off x="5449570" y="462933"/>
            <a:ext cx="3295650" cy="8639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r>
              <a:rPr lang="en-AU" altLang="en-US" sz="2000" b="1" i="1" dirty="0">
                <a:solidFill>
                  <a:srgbClr val="00B050"/>
                </a:solidFill>
              </a:rPr>
              <a:t>Gambling Help Service</a:t>
            </a:r>
          </a:p>
          <a:p>
            <a:pPr algn="ctr" eaLnBrk="1" hangingPunct="1">
              <a:spcBef>
                <a:spcPct val="0"/>
              </a:spcBef>
              <a:buFontTx/>
              <a:buNone/>
            </a:pPr>
            <a:r>
              <a:rPr lang="en-AU" altLang="en-US" sz="1800" dirty="0"/>
              <a:t>Sunshine Coast </a:t>
            </a:r>
            <a:r>
              <a:rPr lang="en-AU" altLang="en-US" sz="1800" b="1" dirty="0" smtClean="0">
                <a:solidFill>
                  <a:srgbClr val="000000"/>
                </a:solidFill>
              </a:rPr>
              <a:t>1800 858 858</a:t>
            </a:r>
            <a:endParaRPr lang="en-AU" altLang="en-US" sz="1800" b="1" dirty="0">
              <a:solidFill>
                <a:srgbClr val="000000"/>
              </a:solidFill>
            </a:endParaRPr>
          </a:p>
          <a:p>
            <a:pPr eaLnBrk="1" hangingPunct="1">
              <a:spcBef>
                <a:spcPct val="0"/>
              </a:spcBef>
              <a:buFontTx/>
              <a:buNone/>
            </a:pPr>
            <a:r>
              <a:rPr lang="en-AU" altLang="en-US" sz="1200" b="1" dirty="0">
                <a:solidFill>
                  <a:srgbClr val="CC0000"/>
                </a:solidFill>
              </a:rPr>
              <a:t> Relationships Australia</a:t>
            </a:r>
          </a:p>
        </p:txBody>
      </p:sp>
      <p:pic>
        <p:nvPicPr>
          <p:cNvPr id="104455" name="Picture 8"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302" y="1779455"/>
            <a:ext cx="2668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9" descr="G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570" y="3070223"/>
            <a:ext cx="15906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Text Box 10"/>
          <p:cNvSpPr txBox="1">
            <a:spLocks noChangeArrowheads="1"/>
          </p:cNvSpPr>
          <p:nvPr/>
        </p:nvSpPr>
        <p:spPr bwMode="auto">
          <a:xfrm>
            <a:off x="6903720" y="3369984"/>
            <a:ext cx="2115503" cy="5561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0"/>
              </a:spcBef>
              <a:buFontTx/>
              <a:buNone/>
            </a:pPr>
            <a:r>
              <a:rPr lang="en-US" altLang="en-US" sz="1800" dirty="0" smtClean="0"/>
              <a:t>Ph:0467 655 799</a:t>
            </a:r>
            <a:endParaRPr lang="en-AU" altLang="en-US" sz="1800" dirty="0"/>
          </a:p>
          <a:p>
            <a:pPr eaLnBrk="1" hangingPunct="1">
              <a:spcBef>
                <a:spcPct val="0"/>
              </a:spcBef>
              <a:buFontTx/>
              <a:buNone/>
            </a:pPr>
            <a:r>
              <a:rPr lang="en-AU" altLang="en-US" sz="1200" b="1" dirty="0">
                <a:solidFill>
                  <a:srgbClr val="CC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55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58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AU" altLang="en-US" sz="3600" b="1" smtClean="0"/>
              <a:t>Non-English speakers</a:t>
            </a:r>
            <a:endParaRPr lang="en-AU" altLang="en-US" sz="3600" smtClean="0"/>
          </a:p>
        </p:txBody>
      </p:sp>
      <p:sp>
        <p:nvSpPr>
          <p:cNvPr id="3" name="Content Placeholder 2"/>
          <p:cNvSpPr>
            <a:spLocks noGrp="1"/>
          </p:cNvSpPr>
          <p:nvPr>
            <p:ph idx="1"/>
          </p:nvPr>
        </p:nvSpPr>
        <p:spPr/>
        <p:txBody>
          <a:bodyPr/>
          <a:lstStyle/>
          <a:p>
            <a:pPr>
              <a:defRPr/>
            </a:pPr>
            <a:r>
              <a:rPr lang="en-AU" dirty="0" smtClean="0">
                <a:solidFill>
                  <a:schemeClr val="tx2"/>
                </a:solidFill>
              </a:rPr>
              <a:t>Helpline on 1800 858 858 and ask the counsellor to organise an interpreter through the Telephone Interpreter Service – you may need someone to assist you with explaining which language you need translating or</a:t>
            </a:r>
          </a:p>
          <a:p>
            <a:pPr>
              <a:defRPr/>
            </a:pPr>
            <a:r>
              <a:rPr lang="en-AU" dirty="0" smtClean="0">
                <a:solidFill>
                  <a:schemeClr val="tx2"/>
                </a:solidFill>
              </a:rPr>
              <a:t>Telephone Interpreter Service (TIS) on 131 450</a:t>
            </a:r>
            <a:endParaRPr lang="en-AU" dirty="0" smtClean="0">
              <a:solidFill>
                <a:schemeClr val="tx2"/>
              </a:solidFill>
              <a:hlinkClick r:id=""/>
            </a:endParaRPr>
          </a:p>
          <a:p>
            <a:pPr marL="0" indent="0">
              <a:buFont typeface="Arial" panose="020B0604020202020204" pitchFamily="34" charset="0"/>
              <a:buNone/>
              <a:defRPr/>
            </a:pPr>
            <a:endParaRPr lang="en-AU" dirty="0" smtClean="0">
              <a:solidFill>
                <a:schemeClr val="tx2"/>
              </a:solidFill>
              <a:hlinkClick r:id=""/>
            </a:endParaRPr>
          </a:p>
          <a:p>
            <a:pPr>
              <a:defRPr/>
            </a:pPr>
            <a:r>
              <a:rPr lang="en-AU" dirty="0" smtClean="0">
                <a:hlinkClick r:id=""/>
              </a:rPr>
              <a:t>http://www.gamblinghelponline.org.au/accessing-support/non-english-speakers</a:t>
            </a:r>
            <a:endParaRPr lang="en-AU" dirty="0" smtClean="0"/>
          </a:p>
          <a:p>
            <a:pPr>
              <a:defRPr/>
            </a:pPr>
            <a:endParaRPr lang="en-AU" dirty="0"/>
          </a:p>
        </p:txBody>
      </p:sp>
    </p:spTree>
    <p:extLst>
      <p:ext uri="{BB962C8B-B14F-4D97-AF65-F5344CB8AC3E}">
        <p14:creationId xmlns:p14="http://schemas.microsoft.com/office/powerpoint/2010/main" val="1033011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4400" smtClean="0"/>
              <a:t>Summary </a:t>
            </a:r>
            <a:endParaRPr lang="en-AU" altLang="en-US" sz="4400" smtClean="0"/>
          </a:p>
        </p:txBody>
      </p:sp>
      <p:sp>
        <p:nvSpPr>
          <p:cNvPr id="32771" name="Content Placeholder 2"/>
          <p:cNvSpPr>
            <a:spLocks noGrp="1"/>
          </p:cNvSpPr>
          <p:nvPr>
            <p:ph idx="1"/>
          </p:nvPr>
        </p:nvSpPr>
        <p:spPr>
          <a:xfrm>
            <a:off x="156528" y="788988"/>
            <a:ext cx="8785225" cy="4784725"/>
          </a:xfrm>
        </p:spPr>
        <p:txBody>
          <a:bodyPr/>
          <a:lstStyle/>
          <a:p>
            <a:r>
              <a:rPr lang="en-AU" altLang="en-US" sz="2400" dirty="0" smtClean="0"/>
              <a:t>Problem gambling is a significant public health issue in Australia </a:t>
            </a:r>
          </a:p>
          <a:p>
            <a:r>
              <a:rPr lang="en-AU" altLang="en-US" sz="2400" dirty="0" smtClean="0"/>
              <a:t>People with problem gambling experience high rates of co-occurring conditions, including depression, anxiety, substance use disorders and suicidality, impacting at min 5 people around them</a:t>
            </a:r>
          </a:p>
          <a:p>
            <a:r>
              <a:rPr lang="en-AU" altLang="en-US" sz="2400" dirty="0" smtClean="0"/>
              <a:t>Screening for problem gambling can be simple, using tools such as the PGSI and asking ‘has your gambling ever created issues in your life, </a:t>
            </a:r>
            <a:r>
              <a:rPr lang="en-AU" altLang="en-US" sz="2400" dirty="0" err="1" smtClean="0"/>
              <a:t>eg</a:t>
            </a:r>
            <a:r>
              <a:rPr lang="en-AU" altLang="en-US" sz="2400" dirty="0" smtClean="0"/>
              <a:t> relationships, work, finances and stress?’</a:t>
            </a:r>
          </a:p>
          <a:p>
            <a:r>
              <a:rPr lang="en-AU" altLang="en-US" sz="2400" dirty="0" smtClean="0"/>
              <a:t>When problem gambling is identified, being nonjudgmental and offering referrals for support</a:t>
            </a:r>
          </a:p>
          <a:p>
            <a:r>
              <a:rPr lang="en-AU" altLang="en-US" sz="2400" dirty="0" smtClean="0"/>
              <a:t>There are a range of free accessible support options in Australia, which include face to face, telephone and online modalities.</a:t>
            </a:r>
          </a:p>
        </p:txBody>
      </p:sp>
    </p:spTree>
    <p:extLst>
      <p:ext uri="{BB962C8B-B14F-4D97-AF65-F5344CB8AC3E}">
        <p14:creationId xmlns:p14="http://schemas.microsoft.com/office/powerpoint/2010/main" val="283135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401320" y="531178"/>
            <a:ext cx="80391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algn="l" defTabSz="652463" eaLnBrk="0" hangingPunct="0">
              <a:defRPr>
                <a:solidFill>
                  <a:schemeClr val="tx1"/>
                </a:solidFill>
                <a:latin typeface="Cabin" panose="020B0803050202020004" pitchFamily="34" charset="0"/>
                <a:cs typeface="Arial" panose="020B0604020202020204" pitchFamily="34" charset="0"/>
              </a:defRPr>
            </a:lvl1pPr>
            <a:lvl2pPr marL="327025" algn="l" defTabSz="652463" eaLnBrk="0" hangingPunct="0">
              <a:defRPr>
                <a:solidFill>
                  <a:schemeClr val="tx1"/>
                </a:solidFill>
                <a:latin typeface="Cabin" panose="020B0803050202020004" pitchFamily="34" charset="0"/>
                <a:cs typeface="Arial" panose="020B0604020202020204" pitchFamily="34" charset="0"/>
              </a:defRPr>
            </a:lvl2pPr>
            <a:lvl3pPr marL="652463" algn="l" defTabSz="652463" eaLnBrk="0" hangingPunct="0">
              <a:defRPr>
                <a:solidFill>
                  <a:schemeClr val="tx1"/>
                </a:solidFill>
                <a:latin typeface="Cabin" panose="020B0803050202020004" pitchFamily="34" charset="0"/>
                <a:cs typeface="Arial" panose="020B0604020202020204" pitchFamily="34" charset="0"/>
              </a:defRPr>
            </a:lvl3pPr>
            <a:lvl4pPr marL="979488" algn="l" defTabSz="652463" eaLnBrk="0" hangingPunct="0">
              <a:defRPr>
                <a:solidFill>
                  <a:schemeClr val="tx1"/>
                </a:solidFill>
                <a:latin typeface="Cabin" panose="020B0803050202020004" pitchFamily="34" charset="0"/>
                <a:cs typeface="Arial" panose="020B0604020202020204" pitchFamily="34" charset="0"/>
              </a:defRPr>
            </a:lvl4pPr>
            <a:lvl5pPr marL="1306513" algn="l" defTabSz="652463" eaLnBrk="0" hangingPunct="0">
              <a:defRPr>
                <a:solidFill>
                  <a:schemeClr val="tx1"/>
                </a:solidFill>
                <a:latin typeface="Cabin" panose="020B0803050202020004" pitchFamily="34" charset="0"/>
                <a:cs typeface="Arial" panose="020B0604020202020204" pitchFamily="34" charset="0"/>
              </a:defRPr>
            </a:lvl5pPr>
            <a:lvl6pPr marL="17637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2209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26781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1353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pPr algn="ctr" eaLnBrk="1" hangingPunct="1"/>
            <a:r>
              <a:rPr lang="en-AU" altLang="en-US" sz="3200" b="1" dirty="0" smtClean="0">
                <a:solidFill>
                  <a:srgbClr val="00476D"/>
                </a:solidFill>
                <a:latin typeface="Arial" panose="020B0604020202020204" pitchFamily="34" charset="0"/>
              </a:rPr>
              <a:t>Webinar </a:t>
            </a:r>
            <a:r>
              <a:rPr lang="en-AU" altLang="en-US" sz="3200" b="1" dirty="0">
                <a:solidFill>
                  <a:srgbClr val="00476D"/>
                </a:solidFill>
                <a:latin typeface="Arial" panose="020B0604020202020204" pitchFamily="34" charset="0"/>
              </a:rPr>
              <a:t>Goals</a:t>
            </a:r>
          </a:p>
        </p:txBody>
      </p:sp>
      <p:sp>
        <p:nvSpPr>
          <p:cNvPr id="265220" name="Rectangle 4"/>
          <p:cNvSpPr>
            <a:spLocks noChangeArrowheads="1"/>
          </p:cNvSpPr>
          <p:nvPr/>
        </p:nvSpPr>
        <p:spPr bwMode="auto">
          <a:xfrm>
            <a:off x="1035526" y="1286815"/>
            <a:ext cx="6770687"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lstStyle>
            <a:lvl1pPr marL="342900" indent="-342900" algn="l" eaLnBrk="0" hangingPunct="0">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lgn="l" eaLnBrk="0" hangingPunct="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lgn="l" eaLnBrk="0" hangingPunct="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lgn="l" eaLnBrk="0" hangingPunct="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lgn="l" eaLnBrk="0" hangingPunct="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lvl="0"/>
            <a:r>
              <a:rPr lang="en-AU" sz="2400" dirty="0" smtClean="0">
                <a:solidFill>
                  <a:schemeClr val="tx2"/>
                </a:solidFill>
              </a:rPr>
              <a:t>Understand the impacts of gambling in contexts of individual, social, health and financial</a:t>
            </a:r>
          </a:p>
          <a:p>
            <a:pPr marL="0" lvl="0" indent="0">
              <a:buNone/>
            </a:pPr>
            <a:endParaRPr lang="en-AU" sz="2400" dirty="0">
              <a:solidFill>
                <a:schemeClr val="tx2"/>
              </a:solidFill>
            </a:endParaRPr>
          </a:p>
          <a:p>
            <a:pPr lvl="0"/>
            <a:r>
              <a:rPr lang="en-AU" sz="2400" dirty="0" smtClean="0">
                <a:solidFill>
                  <a:schemeClr val="tx2"/>
                </a:solidFill>
              </a:rPr>
              <a:t>How to screen and refer for gambling related issues</a:t>
            </a:r>
          </a:p>
          <a:p>
            <a:pPr marL="0" lvl="0" indent="0">
              <a:buNone/>
            </a:pPr>
            <a:endParaRPr lang="en-AU" sz="2400" dirty="0">
              <a:solidFill>
                <a:schemeClr val="tx2"/>
              </a:solidFill>
            </a:endParaRPr>
          </a:p>
          <a:p>
            <a:pPr lvl="0"/>
            <a:r>
              <a:rPr lang="en-AU" sz="2400" dirty="0" smtClean="0">
                <a:solidFill>
                  <a:schemeClr val="tx2"/>
                </a:solidFill>
              </a:rPr>
              <a:t>Understand the unique position legal services are in screening for gambling and feel confident in doing screening and referring</a:t>
            </a:r>
            <a:endParaRPr lang="en-AU" sz="2400" dirty="0">
              <a:solidFill>
                <a:schemeClr val="tx2"/>
              </a:solidFill>
            </a:endParaRPr>
          </a:p>
          <a:p>
            <a:pPr marL="0" indent="0">
              <a:buNone/>
            </a:pPr>
            <a:endParaRPr lang="en-AU" altLang="en-US" sz="2500" dirty="0"/>
          </a:p>
        </p:txBody>
      </p:sp>
    </p:spTree>
    <p:extLst>
      <p:ext uri="{BB962C8B-B14F-4D97-AF65-F5344CB8AC3E}">
        <p14:creationId xmlns:p14="http://schemas.microsoft.com/office/powerpoint/2010/main" val="3925775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2400" smtClean="0"/>
              <a:t>Community Education &amp; Promotion </a:t>
            </a:r>
            <a:endParaRPr lang="en-AU" altLang="en-US" sz="2400" smtClean="0"/>
          </a:p>
        </p:txBody>
      </p:sp>
      <p:pic>
        <p:nvPicPr>
          <p:cNvPr id="3379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2725" y="1011238"/>
            <a:ext cx="3254375" cy="4604074"/>
          </a:xfrm>
        </p:spPr>
      </p:pic>
      <p:sp>
        <p:nvSpPr>
          <p:cNvPr id="33796" name="Rectangle 4"/>
          <p:cNvSpPr txBox="1">
            <a:spLocks noChangeArrowheads="1"/>
          </p:cNvSpPr>
          <p:nvPr/>
        </p:nvSpPr>
        <p:spPr bwMode="auto">
          <a:xfrm>
            <a:off x="3851275" y="1600200"/>
            <a:ext cx="48355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lnSpc>
                <a:spcPct val="90000"/>
              </a:lnSpc>
            </a:pPr>
            <a:r>
              <a:rPr lang="en-US" altLang="en-US">
                <a:solidFill>
                  <a:schemeClr val="tx2"/>
                </a:solidFill>
              </a:rPr>
              <a:t>Gambling Awareness Week</a:t>
            </a:r>
          </a:p>
          <a:p>
            <a:pPr eaLnBrk="1" hangingPunct="1">
              <a:lnSpc>
                <a:spcPct val="90000"/>
              </a:lnSpc>
            </a:pPr>
            <a:r>
              <a:rPr lang="en-US" altLang="en-US">
                <a:solidFill>
                  <a:schemeClr val="tx2"/>
                </a:solidFill>
              </a:rPr>
              <a:t>Training / Community Education </a:t>
            </a:r>
          </a:p>
          <a:p>
            <a:pPr lvl="1" eaLnBrk="1" hangingPunct="1">
              <a:lnSpc>
                <a:spcPct val="90000"/>
              </a:lnSpc>
            </a:pPr>
            <a:r>
              <a:rPr lang="en-US" altLang="en-US">
                <a:solidFill>
                  <a:schemeClr val="tx2"/>
                </a:solidFill>
              </a:rPr>
              <a:t>Community </a:t>
            </a:r>
          </a:p>
          <a:p>
            <a:pPr lvl="1" eaLnBrk="1" hangingPunct="1">
              <a:lnSpc>
                <a:spcPct val="90000"/>
              </a:lnSpc>
            </a:pPr>
            <a:r>
              <a:rPr lang="en-US" altLang="en-US">
                <a:solidFill>
                  <a:schemeClr val="tx2"/>
                </a:solidFill>
              </a:rPr>
              <a:t>Service Providers</a:t>
            </a:r>
          </a:p>
          <a:p>
            <a:pPr lvl="1" eaLnBrk="1" hangingPunct="1">
              <a:lnSpc>
                <a:spcPct val="90000"/>
              </a:lnSpc>
            </a:pPr>
            <a:r>
              <a:rPr lang="en-US" altLang="en-US">
                <a:solidFill>
                  <a:schemeClr val="tx2"/>
                </a:solidFill>
              </a:rPr>
              <a:t>Gambling Venues  </a:t>
            </a:r>
            <a:endParaRPr lang="en-AU" altLang="en-US">
              <a:solidFill>
                <a:schemeClr val="tx2"/>
              </a:solidFill>
            </a:endParaRPr>
          </a:p>
          <a:p>
            <a:pPr eaLnBrk="1" hangingPunct="1">
              <a:lnSpc>
                <a:spcPct val="90000"/>
              </a:lnSpc>
            </a:pPr>
            <a:endParaRPr lang="en-AU" altLang="en-US" sz="2000"/>
          </a:p>
          <a:p>
            <a:pPr eaLnBrk="1" hangingPunct="1">
              <a:lnSpc>
                <a:spcPct val="90000"/>
              </a:lnSpc>
              <a:buFontTx/>
              <a:buNone/>
            </a:pPr>
            <a:endParaRPr lang="en-AU" altLang="en-US" sz="2000" b="1"/>
          </a:p>
          <a:p>
            <a:pPr lvl="2" eaLnBrk="1" hangingPunct="1">
              <a:lnSpc>
                <a:spcPct val="90000"/>
              </a:lnSpc>
            </a:pPr>
            <a:endParaRPr lang="en-AU" altLang="en-US" sz="2800" b="1"/>
          </a:p>
          <a:p>
            <a:pPr eaLnBrk="1" hangingPunct="1">
              <a:lnSpc>
                <a:spcPct val="90000"/>
              </a:lnSpc>
              <a:buFontTx/>
              <a:buNone/>
            </a:pPr>
            <a:endParaRPr lang="en-AU" altLang="en-US" sz="2400"/>
          </a:p>
        </p:txBody>
      </p:sp>
    </p:spTree>
    <p:extLst>
      <p:ext uri="{BB962C8B-B14F-4D97-AF65-F5344CB8AC3E}">
        <p14:creationId xmlns:p14="http://schemas.microsoft.com/office/powerpoint/2010/main" val="3125841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ChangeArrowheads="1"/>
          </p:cNvSpPr>
          <p:nvPr/>
        </p:nvSpPr>
        <p:spPr bwMode="auto">
          <a:xfrm>
            <a:off x="1065213" y="420688"/>
            <a:ext cx="70802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US" altLang="en-US" sz="4000" b="1" dirty="0" smtClean="0">
                <a:solidFill>
                  <a:srgbClr val="00476D"/>
                </a:solidFill>
              </a:rPr>
              <a:t>Further Personal Account</a:t>
            </a:r>
            <a:endParaRPr lang="en-AU" altLang="en-US" sz="4000" b="1" dirty="0">
              <a:solidFill>
                <a:srgbClr val="00476D"/>
              </a:solidFill>
            </a:endParaRPr>
          </a:p>
        </p:txBody>
      </p:sp>
      <p:sp>
        <p:nvSpPr>
          <p:cNvPr id="79875" name="Rectangle 2"/>
          <p:cNvSpPr>
            <a:spLocks noChangeArrowheads="1"/>
          </p:cNvSpPr>
          <p:nvPr/>
        </p:nvSpPr>
        <p:spPr bwMode="auto">
          <a:xfrm>
            <a:off x="474663" y="1436688"/>
            <a:ext cx="8262937"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lstStyle>
            <a:lvl1pPr marL="342900" indent="-342900">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defRPr/>
            </a:pPr>
            <a:endParaRPr lang="en-AU" sz="2500" dirty="0" smtClean="0"/>
          </a:p>
        </p:txBody>
      </p:sp>
      <p:sp>
        <p:nvSpPr>
          <p:cNvPr id="2" name="Rectangle 1"/>
          <p:cNvSpPr/>
          <p:nvPr/>
        </p:nvSpPr>
        <p:spPr>
          <a:xfrm>
            <a:off x="640080" y="1817370"/>
            <a:ext cx="7738110" cy="2031325"/>
          </a:xfrm>
          <a:prstGeom prst="rect">
            <a:avLst/>
          </a:prstGeom>
        </p:spPr>
        <p:txBody>
          <a:bodyPr wrap="square">
            <a:spAutoFit/>
          </a:bodyPr>
          <a:lstStyle/>
          <a:p>
            <a:pPr lvl="0"/>
            <a:r>
              <a:rPr lang="en-US" altLang="en-US" dirty="0">
                <a:latin typeface="Arial" panose="020B0604020202020204" pitchFamily="34" charset="0"/>
              </a:rPr>
              <a:t>This is a shocking story of how a free £5 bet led to a full blown addiction to online gambling. How someone who had it all could loose everything, including his job, his family and his home and then find hope and restoration</a:t>
            </a:r>
            <a:r>
              <a:rPr lang="en-US" altLang="en-US" dirty="0" smtClean="0">
                <a:latin typeface="Arial" panose="020B0604020202020204" pitchFamily="34" charset="0"/>
              </a:rPr>
              <a:t>. </a:t>
            </a:r>
            <a:r>
              <a:rPr lang="en-AU" b="1" dirty="0" smtClean="0"/>
              <a:t>The </a:t>
            </a:r>
            <a:r>
              <a:rPr lang="en-AU" b="1" dirty="0"/>
              <a:t>fall and rise of a gambling addict | Justyn Rees </a:t>
            </a:r>
            <a:r>
              <a:rPr lang="en-AU" b="1" dirty="0" err="1"/>
              <a:t>Larcombe</a:t>
            </a:r>
            <a:r>
              <a:rPr lang="en-AU" b="1" dirty="0"/>
              <a:t> | </a:t>
            </a:r>
            <a:r>
              <a:rPr lang="en-AU" b="1" dirty="0" err="1"/>
              <a:t>TEDxRoyalTunbridgeWells</a:t>
            </a:r>
            <a:endParaRPr lang="en-US" altLang="en-US" dirty="0" smtClean="0">
              <a:latin typeface="Arial" panose="020B0604020202020204" pitchFamily="34" charset="0"/>
            </a:endParaRPr>
          </a:p>
          <a:p>
            <a:pPr lvl="0"/>
            <a:endParaRPr lang="en-AU" altLang="en-US" dirty="0">
              <a:latin typeface="Arial" panose="020B0604020202020204" pitchFamily="34" charset="0"/>
            </a:endParaRPr>
          </a:p>
          <a:p>
            <a:pPr lvl="0"/>
            <a:r>
              <a:rPr lang="en-AU" altLang="en-US" dirty="0">
                <a:latin typeface="Arial" panose="020B0604020202020204" pitchFamily="34" charset="0"/>
                <a:hlinkClick r:id="rId3"/>
              </a:rPr>
              <a:t>https://www.youtube.com/watch?v=7AN3VLLlkdI</a:t>
            </a:r>
            <a:endParaRPr lang="en-US"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5"/>
          <p:cNvSpPr txBox="1">
            <a:spLocks noChangeArrowheads="1"/>
          </p:cNvSpPr>
          <p:nvPr/>
        </p:nvSpPr>
        <p:spPr bwMode="auto">
          <a:xfrm>
            <a:off x="1844675" y="981710"/>
            <a:ext cx="6535738" cy="5869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eaLnBrk="1" hangingPunct="1">
              <a:spcBef>
                <a:spcPct val="50000"/>
              </a:spcBef>
              <a:buFontTx/>
              <a:buNone/>
            </a:pPr>
            <a:r>
              <a:rPr lang="en-AU" altLang="en-US" sz="3200" dirty="0" smtClean="0"/>
              <a:t>Questions?</a:t>
            </a:r>
            <a:endParaRPr lang="en-AU" altLang="en-US" sz="3200" dirty="0"/>
          </a:p>
        </p:txBody>
      </p:sp>
      <p:pic>
        <p:nvPicPr>
          <p:cNvPr id="696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7688" y="2138363"/>
            <a:ext cx="30543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891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4000" smtClean="0"/>
              <a:t>Thank you</a:t>
            </a:r>
            <a:endParaRPr lang="en-AU" altLang="en-US" sz="4000" smtClean="0"/>
          </a:p>
        </p:txBody>
      </p:sp>
      <p:pic>
        <p:nvPicPr>
          <p:cNvPr id="358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79600" y="2065338"/>
            <a:ext cx="5384800" cy="3594100"/>
          </a:xfrm>
        </p:spPr>
      </p:pic>
    </p:spTree>
    <p:extLst>
      <p:ext uri="{BB962C8B-B14F-4D97-AF65-F5344CB8AC3E}">
        <p14:creationId xmlns:p14="http://schemas.microsoft.com/office/powerpoint/2010/main" val="2325810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1" name="Rectangle 9"/>
          <p:cNvSpPr>
            <a:spLocks noChangeArrowheads="1"/>
          </p:cNvSpPr>
          <p:nvPr/>
        </p:nvSpPr>
        <p:spPr bwMode="auto">
          <a:xfrm>
            <a:off x="12700" y="0"/>
            <a:ext cx="9144000" cy="56515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lIns="90000" tIns="46800" rIns="90000" bIns="46800" anchor="ctr"/>
          <a:lstStyle/>
          <a:p>
            <a:pPr eaLnBrk="1" hangingPunct="1">
              <a:defRPr/>
            </a:pPr>
            <a:endParaRPr lang="en-AU"/>
          </a:p>
        </p:txBody>
      </p:sp>
      <p:sp>
        <p:nvSpPr>
          <p:cNvPr id="106499" name="Rectangle 7"/>
          <p:cNvSpPr>
            <a:spLocks noChangeArrowheads="1"/>
          </p:cNvSpPr>
          <p:nvPr/>
        </p:nvSpPr>
        <p:spPr bwMode="auto">
          <a:xfrm>
            <a:off x="623887" y="348283"/>
            <a:ext cx="7921625" cy="591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327025"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652463"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979488"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1306513"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17637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2209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26781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1353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US" altLang="en-US" sz="2400" b="1" dirty="0" smtClean="0">
                <a:solidFill>
                  <a:srgbClr val="00476D"/>
                </a:solidFill>
                <a:latin typeface="Arial" panose="020B0604020202020204" pitchFamily="34" charset="0"/>
              </a:rPr>
              <a:t>References and Resources</a:t>
            </a:r>
          </a:p>
          <a:p>
            <a:pPr eaLnBrk="1" hangingPunct="1">
              <a:spcBef>
                <a:spcPct val="0"/>
              </a:spcBef>
              <a:buFontTx/>
              <a:buNone/>
            </a:pPr>
            <a:r>
              <a:rPr lang="en-US" altLang="en-US" sz="1200" b="1" dirty="0" smtClean="0">
                <a:solidFill>
                  <a:schemeClr val="tx2"/>
                </a:solidFill>
                <a:latin typeface="Arial" panose="020B0604020202020204" pitchFamily="34" charset="0"/>
              </a:rPr>
              <a:t>    </a:t>
            </a:r>
          </a:p>
          <a:p>
            <a:pPr eaLnBrk="1" hangingPunct="1">
              <a:spcBef>
                <a:spcPct val="0"/>
              </a:spcBef>
              <a:buNone/>
            </a:pPr>
            <a:r>
              <a:rPr lang="en-AU" sz="1200" dirty="0" err="1">
                <a:solidFill>
                  <a:schemeClr val="tx2"/>
                </a:solidFill>
              </a:rPr>
              <a:t>Gainsbury</a:t>
            </a:r>
            <a:r>
              <a:rPr lang="en-AU" sz="1200" dirty="0">
                <a:solidFill>
                  <a:schemeClr val="tx2"/>
                </a:solidFill>
              </a:rPr>
              <a:t>, S., </a:t>
            </a:r>
            <a:r>
              <a:rPr lang="en-AU" sz="1200" dirty="0" err="1">
                <a:solidFill>
                  <a:schemeClr val="tx2"/>
                </a:solidFill>
              </a:rPr>
              <a:t>Hing</a:t>
            </a:r>
            <a:r>
              <a:rPr lang="en-AU" sz="1200" dirty="0">
                <a:solidFill>
                  <a:schemeClr val="tx2"/>
                </a:solidFill>
              </a:rPr>
              <a:t>, N., </a:t>
            </a:r>
            <a:r>
              <a:rPr lang="en-AU" sz="1200" dirty="0" err="1">
                <a:solidFill>
                  <a:schemeClr val="tx2"/>
                </a:solidFill>
              </a:rPr>
              <a:t>Suhonen</a:t>
            </a:r>
            <a:r>
              <a:rPr lang="en-AU" sz="1200" dirty="0">
                <a:solidFill>
                  <a:schemeClr val="tx2"/>
                </a:solidFill>
              </a:rPr>
              <a:t>, N. (2014). Professional help-seeking for gambling problems: Awareness, barriers, and motivators for treatment. Journal of Gambling Studies, 30, 503-519 </a:t>
            </a:r>
          </a:p>
          <a:p>
            <a:pPr eaLnBrk="1" hangingPunct="1">
              <a:spcBef>
                <a:spcPct val="0"/>
              </a:spcBef>
              <a:buFontTx/>
              <a:buNone/>
            </a:pPr>
            <a:r>
              <a:rPr lang="en-US" altLang="en-US" sz="1200" b="1" dirty="0" smtClean="0">
                <a:solidFill>
                  <a:schemeClr val="tx2"/>
                </a:solidFill>
                <a:latin typeface="Arial" panose="020B0604020202020204" pitchFamily="34" charset="0"/>
              </a:rPr>
              <a:t>     </a:t>
            </a:r>
          </a:p>
          <a:p>
            <a:pPr eaLnBrk="1" hangingPunct="1">
              <a:spcBef>
                <a:spcPct val="0"/>
              </a:spcBef>
              <a:buFontTx/>
              <a:buNone/>
            </a:pPr>
            <a:r>
              <a:rPr lang="en-AU" sz="1200" dirty="0">
                <a:solidFill>
                  <a:schemeClr val="tx2"/>
                </a:solidFill>
              </a:rPr>
              <a:t>Hodgins, D. C., </a:t>
            </a:r>
            <a:r>
              <a:rPr lang="en-AU" sz="1200" dirty="0" err="1">
                <a:solidFill>
                  <a:schemeClr val="tx2"/>
                </a:solidFill>
              </a:rPr>
              <a:t>Stea</a:t>
            </a:r>
            <a:r>
              <a:rPr lang="en-AU" sz="1200" dirty="0">
                <a:solidFill>
                  <a:schemeClr val="tx2"/>
                </a:solidFill>
              </a:rPr>
              <a:t>, J. N., &amp; Grant, J. E. (2011). Gambling disorders. </a:t>
            </a:r>
            <a:r>
              <a:rPr lang="en-AU" sz="1200" i="1" dirty="0">
                <a:solidFill>
                  <a:schemeClr val="tx2"/>
                </a:solidFill>
              </a:rPr>
              <a:t>The Lancet,</a:t>
            </a:r>
            <a:r>
              <a:rPr lang="en-AU" sz="1200" dirty="0">
                <a:solidFill>
                  <a:schemeClr val="tx2"/>
                </a:solidFill>
              </a:rPr>
              <a:t> </a:t>
            </a:r>
            <a:r>
              <a:rPr lang="en-AU" sz="1200" i="1" dirty="0">
                <a:solidFill>
                  <a:schemeClr val="tx2"/>
                </a:solidFill>
              </a:rPr>
              <a:t>378</a:t>
            </a:r>
            <a:r>
              <a:rPr lang="en-AU" sz="1200" dirty="0">
                <a:solidFill>
                  <a:schemeClr val="tx2"/>
                </a:solidFill>
              </a:rPr>
              <a:t>, 1874–1884</a:t>
            </a:r>
          </a:p>
          <a:p>
            <a:pPr eaLnBrk="1" hangingPunct="1">
              <a:spcBef>
                <a:spcPct val="0"/>
              </a:spcBef>
              <a:buFontTx/>
              <a:buNone/>
            </a:pPr>
            <a:endParaRPr lang="en-AU" sz="1200" dirty="0">
              <a:solidFill>
                <a:schemeClr val="tx2"/>
              </a:solidFill>
            </a:endParaRPr>
          </a:p>
          <a:p>
            <a:pPr eaLnBrk="1" hangingPunct="1">
              <a:spcBef>
                <a:spcPct val="0"/>
              </a:spcBef>
              <a:buFontTx/>
              <a:buNone/>
            </a:pPr>
            <a:r>
              <a:rPr lang="en-US" altLang="en-US" sz="1200" dirty="0" smtClean="0">
                <a:solidFill>
                  <a:schemeClr val="tx2"/>
                </a:solidFill>
                <a:latin typeface="+mn-lt"/>
              </a:rPr>
              <a:t>Turner, N. E., </a:t>
            </a:r>
            <a:r>
              <a:rPr lang="en-US" altLang="en-US" sz="1200" dirty="0" err="1" smtClean="0">
                <a:solidFill>
                  <a:schemeClr val="tx2"/>
                </a:solidFill>
                <a:latin typeface="+mn-lt"/>
              </a:rPr>
              <a:t>Stinchfield</a:t>
            </a:r>
            <a:r>
              <a:rPr lang="en-US" altLang="en-US" sz="1200" dirty="0" smtClean="0">
                <a:solidFill>
                  <a:schemeClr val="tx2"/>
                </a:solidFill>
                <a:latin typeface="+mn-lt"/>
              </a:rPr>
              <a:t>, R., McCready, J., McAvoy, S., &amp; </a:t>
            </a:r>
            <a:r>
              <a:rPr lang="en-US" altLang="en-US" sz="1200" dirty="0" err="1" smtClean="0">
                <a:solidFill>
                  <a:schemeClr val="tx2"/>
                </a:solidFill>
                <a:latin typeface="+mn-lt"/>
              </a:rPr>
              <a:t>Ferentzy</a:t>
            </a:r>
            <a:r>
              <a:rPr lang="en-US" altLang="en-US" sz="1200" dirty="0" smtClean="0">
                <a:solidFill>
                  <a:schemeClr val="tx2"/>
                </a:solidFill>
                <a:latin typeface="+mn-lt"/>
              </a:rPr>
              <a:t>, P., (2016.) </a:t>
            </a:r>
            <a:r>
              <a:rPr lang="en-AU" sz="1200" dirty="0" smtClean="0">
                <a:solidFill>
                  <a:schemeClr val="tx2"/>
                </a:solidFill>
              </a:rPr>
              <a:t>Endorsement </a:t>
            </a:r>
            <a:r>
              <a:rPr lang="en-AU" sz="1200" dirty="0">
                <a:solidFill>
                  <a:schemeClr val="tx2"/>
                </a:solidFill>
              </a:rPr>
              <a:t>of Criminal </a:t>
            </a:r>
            <a:r>
              <a:rPr lang="en-AU" sz="1200" dirty="0" err="1">
                <a:solidFill>
                  <a:schemeClr val="tx2"/>
                </a:solidFill>
              </a:rPr>
              <a:t>Behavior</a:t>
            </a:r>
            <a:r>
              <a:rPr lang="en-AU" sz="1200" dirty="0">
                <a:solidFill>
                  <a:schemeClr val="tx2"/>
                </a:solidFill>
              </a:rPr>
              <a:t> Amongst Offenders: Implications for DSM-5 Gambling </a:t>
            </a:r>
            <a:r>
              <a:rPr lang="en-AU" sz="1200" dirty="0" smtClean="0">
                <a:solidFill>
                  <a:schemeClr val="tx2"/>
                </a:solidFill>
              </a:rPr>
              <a:t>Disorder. Journal of Gambling Studies, 32, 35-45.</a:t>
            </a:r>
          </a:p>
          <a:p>
            <a:pPr eaLnBrk="1" hangingPunct="1">
              <a:spcBef>
                <a:spcPct val="0"/>
              </a:spcBef>
              <a:buFontTx/>
              <a:buNone/>
            </a:pPr>
            <a:endParaRPr lang="en-AU" sz="1200" dirty="0">
              <a:solidFill>
                <a:schemeClr val="tx2"/>
              </a:solidFill>
            </a:endParaRPr>
          </a:p>
          <a:p>
            <a:pPr eaLnBrk="1" hangingPunct="1">
              <a:spcBef>
                <a:spcPct val="0"/>
              </a:spcBef>
              <a:buFontTx/>
              <a:buNone/>
            </a:pPr>
            <a:r>
              <a:rPr lang="en-AU" sz="1200" dirty="0" smtClean="0">
                <a:solidFill>
                  <a:schemeClr val="tx2"/>
                </a:solidFill>
              </a:rPr>
              <a:t>     </a:t>
            </a:r>
            <a:endParaRPr lang="en-AU" sz="1200" dirty="0">
              <a:solidFill>
                <a:schemeClr val="tx2"/>
              </a:solidFill>
            </a:endParaRPr>
          </a:p>
          <a:p>
            <a:pPr eaLnBrk="1" hangingPunct="1">
              <a:spcBef>
                <a:spcPct val="0"/>
              </a:spcBef>
              <a:buFontTx/>
              <a:buNone/>
            </a:pPr>
            <a:r>
              <a:rPr lang="en-AU" sz="1200" dirty="0">
                <a:solidFill>
                  <a:schemeClr val="tx2"/>
                </a:solidFill>
                <a:hlinkClick r:id="rId3"/>
              </a:rPr>
              <a:t>https://</a:t>
            </a:r>
            <a:r>
              <a:rPr lang="en-AU" sz="1200" dirty="0" smtClean="0">
                <a:solidFill>
                  <a:schemeClr val="tx2"/>
                </a:solidFill>
                <a:hlinkClick r:id="rId3"/>
              </a:rPr>
              <a:t>aifs.gov.au/agrc/resources/datasets-and-statistics</a:t>
            </a:r>
            <a:endParaRPr lang="en-AU" sz="1200" dirty="0" smtClean="0">
              <a:solidFill>
                <a:schemeClr val="tx2"/>
              </a:solidFill>
            </a:endParaRPr>
          </a:p>
          <a:p>
            <a:pPr eaLnBrk="1" hangingPunct="1">
              <a:spcBef>
                <a:spcPct val="0"/>
              </a:spcBef>
              <a:buFontTx/>
              <a:buNone/>
            </a:pPr>
            <a:endParaRPr lang="en-AU" sz="1200" dirty="0">
              <a:solidFill>
                <a:schemeClr val="tx2"/>
              </a:solidFill>
            </a:endParaRPr>
          </a:p>
          <a:p>
            <a:pPr eaLnBrk="1" hangingPunct="1">
              <a:spcBef>
                <a:spcPct val="0"/>
              </a:spcBef>
              <a:buFontTx/>
              <a:buNone/>
            </a:pPr>
            <a:r>
              <a:rPr lang="en-AU" sz="1200" dirty="0">
                <a:solidFill>
                  <a:schemeClr val="tx2"/>
                </a:solidFill>
                <a:hlinkClick r:id="rId4"/>
              </a:rPr>
              <a:t>http://</a:t>
            </a:r>
            <a:r>
              <a:rPr lang="en-AU" sz="1200" dirty="0" smtClean="0">
                <a:solidFill>
                  <a:schemeClr val="tx2"/>
                </a:solidFill>
                <a:hlinkClick r:id="rId4"/>
              </a:rPr>
              <a:t>www.qgso.qld.gov.au/products/reports/aus-gambling-stats/aus-gambling-stats-33rd-edn.pdf</a:t>
            </a:r>
            <a:endParaRPr lang="en-AU" sz="1200" dirty="0" smtClean="0">
              <a:solidFill>
                <a:schemeClr val="tx2"/>
              </a:solidFill>
            </a:endParaRPr>
          </a:p>
          <a:p>
            <a:pPr eaLnBrk="1" hangingPunct="1">
              <a:spcBef>
                <a:spcPct val="0"/>
              </a:spcBef>
              <a:buFontTx/>
              <a:buNone/>
            </a:pPr>
            <a:endParaRPr lang="en-AU" sz="1200" dirty="0">
              <a:solidFill>
                <a:schemeClr val="tx2"/>
              </a:solidFill>
            </a:endParaRPr>
          </a:p>
          <a:p>
            <a:pPr eaLnBrk="1" hangingPunct="1">
              <a:spcBef>
                <a:spcPct val="0"/>
              </a:spcBef>
              <a:buFontTx/>
              <a:buNone/>
            </a:pPr>
            <a:r>
              <a:rPr lang="en-AU" sz="1200" i="1" dirty="0">
                <a:hlinkClick r:id="rId5"/>
              </a:rPr>
              <a:t>https://</a:t>
            </a:r>
            <a:r>
              <a:rPr lang="en-AU" sz="1200" i="1" dirty="0" smtClean="0">
                <a:hlinkClick r:id="rId5"/>
              </a:rPr>
              <a:t>www.gamblinghelponline.org.au</a:t>
            </a:r>
            <a:endParaRPr lang="en-AU" sz="1200" i="1" dirty="0" smtClean="0"/>
          </a:p>
          <a:p>
            <a:pPr eaLnBrk="1" hangingPunct="1">
              <a:spcBef>
                <a:spcPct val="0"/>
              </a:spcBef>
              <a:buFontTx/>
              <a:buNone/>
            </a:pPr>
            <a:endParaRPr lang="en-AU" sz="1200" i="1" dirty="0">
              <a:solidFill>
                <a:schemeClr val="tx2"/>
              </a:solidFill>
            </a:endParaRPr>
          </a:p>
          <a:p>
            <a:pPr eaLnBrk="1" hangingPunct="1">
              <a:spcBef>
                <a:spcPct val="0"/>
              </a:spcBef>
              <a:buNone/>
            </a:pPr>
            <a:r>
              <a:rPr lang="en-AU" sz="1200" dirty="0">
                <a:solidFill>
                  <a:schemeClr val="tx2"/>
                </a:solidFill>
              </a:rPr>
              <a:t>www.raq.org.au/</a:t>
            </a:r>
          </a:p>
          <a:p>
            <a:pPr eaLnBrk="1" hangingPunct="1">
              <a:spcBef>
                <a:spcPct val="0"/>
              </a:spcBef>
              <a:buFontTx/>
              <a:buNone/>
            </a:pPr>
            <a:endParaRPr lang="en-AU" sz="1200" dirty="0" smtClean="0">
              <a:solidFill>
                <a:schemeClr val="tx2"/>
              </a:solidFill>
            </a:endParaRPr>
          </a:p>
          <a:p>
            <a:pPr eaLnBrk="1" hangingPunct="1">
              <a:spcBef>
                <a:spcPct val="0"/>
              </a:spcBef>
              <a:buFontTx/>
              <a:buNone/>
            </a:pPr>
            <a:r>
              <a:rPr lang="en-AU" altLang="en-US" sz="1200" dirty="0">
                <a:solidFill>
                  <a:schemeClr val="tx2"/>
                </a:solidFill>
              </a:rPr>
              <a:t>Gambling Help </a:t>
            </a:r>
            <a:r>
              <a:rPr lang="en-AU" altLang="en-US" sz="1200" dirty="0" smtClean="0">
                <a:solidFill>
                  <a:schemeClr val="tx2"/>
                </a:solidFill>
              </a:rPr>
              <a:t>Service </a:t>
            </a:r>
            <a:r>
              <a:rPr lang="en-AU" altLang="en-US" sz="1200" dirty="0" err="1" smtClean="0">
                <a:solidFill>
                  <a:schemeClr val="tx2"/>
                </a:solidFill>
              </a:rPr>
              <a:t>ph</a:t>
            </a:r>
            <a:r>
              <a:rPr lang="en-AU" altLang="en-US" sz="1200" dirty="0" smtClean="0">
                <a:solidFill>
                  <a:schemeClr val="tx2"/>
                </a:solidFill>
              </a:rPr>
              <a:t> 1800 858 858</a:t>
            </a:r>
            <a:endParaRPr lang="en-AU" altLang="en-US" sz="1200" dirty="0">
              <a:solidFill>
                <a:schemeClr val="tx2"/>
              </a:solidFill>
            </a:endParaRPr>
          </a:p>
          <a:p>
            <a:pPr eaLnBrk="1" hangingPunct="1">
              <a:spcBef>
                <a:spcPct val="0"/>
              </a:spcBef>
              <a:buFontTx/>
              <a:buNone/>
            </a:pPr>
            <a:endParaRPr lang="en-AU" sz="1200" dirty="0" smtClean="0">
              <a:solidFill>
                <a:schemeClr val="tx2"/>
              </a:solidFill>
            </a:endParaRPr>
          </a:p>
          <a:p>
            <a:pPr eaLnBrk="1" hangingPunct="1">
              <a:spcBef>
                <a:spcPct val="0"/>
              </a:spcBef>
              <a:buFontTx/>
              <a:buNone/>
            </a:pPr>
            <a:r>
              <a:rPr lang="en-AU" sz="1200" dirty="0" smtClean="0">
                <a:solidFill>
                  <a:schemeClr val="tx2"/>
                </a:solidFill>
              </a:rPr>
              <a:t>Life Line </a:t>
            </a:r>
            <a:r>
              <a:rPr lang="en-AU" sz="1200" dirty="0" err="1" smtClean="0">
                <a:solidFill>
                  <a:schemeClr val="tx2"/>
                </a:solidFill>
              </a:rPr>
              <a:t>ph</a:t>
            </a:r>
            <a:r>
              <a:rPr lang="en-AU" sz="1200" dirty="0" smtClean="0">
                <a:solidFill>
                  <a:schemeClr val="tx2"/>
                </a:solidFill>
              </a:rPr>
              <a:t> 13 11 14</a:t>
            </a:r>
          </a:p>
          <a:p>
            <a:pPr eaLnBrk="1" hangingPunct="1">
              <a:spcBef>
                <a:spcPct val="0"/>
              </a:spcBef>
              <a:buFontTx/>
              <a:buNone/>
            </a:pPr>
            <a:endParaRPr lang="en-AU" sz="1200" dirty="0">
              <a:solidFill>
                <a:schemeClr val="tx2"/>
              </a:solidFill>
            </a:endParaRPr>
          </a:p>
          <a:p>
            <a:pPr eaLnBrk="1" hangingPunct="1">
              <a:spcBef>
                <a:spcPct val="0"/>
              </a:spcBef>
              <a:buNone/>
            </a:pPr>
            <a:r>
              <a:rPr lang="en-AU" sz="1200" dirty="0" smtClean="0">
                <a:solidFill>
                  <a:schemeClr val="tx2"/>
                </a:solidFill>
              </a:rPr>
              <a:t>Gamblers Anonymous </a:t>
            </a:r>
            <a:r>
              <a:rPr lang="en-AU" sz="1200" dirty="0" err="1" smtClean="0">
                <a:solidFill>
                  <a:schemeClr val="tx2"/>
                </a:solidFill>
              </a:rPr>
              <a:t>ph</a:t>
            </a:r>
            <a:r>
              <a:rPr lang="en-AU" sz="1200" dirty="0" smtClean="0">
                <a:solidFill>
                  <a:schemeClr val="tx2"/>
                </a:solidFill>
              </a:rPr>
              <a:t> 04</a:t>
            </a:r>
            <a:r>
              <a:rPr lang="en-US" altLang="en-US" sz="1200" dirty="0">
                <a:solidFill>
                  <a:schemeClr val="tx2"/>
                </a:solidFill>
              </a:rPr>
              <a:t>67 655 799</a:t>
            </a:r>
            <a:endParaRPr lang="en-AU" altLang="en-US" sz="1200" dirty="0">
              <a:solidFill>
                <a:schemeClr val="tx2"/>
              </a:solidFill>
            </a:endParaRPr>
          </a:p>
          <a:p>
            <a:pPr eaLnBrk="1" hangingPunct="1">
              <a:spcBef>
                <a:spcPct val="0"/>
              </a:spcBef>
              <a:buFontTx/>
              <a:buNone/>
            </a:pPr>
            <a:endParaRPr lang="en-AU" sz="1200" dirty="0" smtClean="0">
              <a:solidFill>
                <a:schemeClr val="tx2"/>
              </a:solidFill>
            </a:endParaRPr>
          </a:p>
          <a:p>
            <a:pPr eaLnBrk="1" hangingPunct="1">
              <a:spcBef>
                <a:spcPct val="0"/>
              </a:spcBef>
              <a:buFontTx/>
              <a:buNone/>
            </a:pPr>
            <a:endParaRPr lang="en-AU" altLang="en-US" sz="1200" dirty="0">
              <a:solidFill>
                <a:schemeClr val="tx2"/>
              </a:solidFill>
              <a:latin typeface="Arial" panose="020B0604020202020204" pitchFamily="34" charset="0"/>
            </a:endParaRPr>
          </a:p>
          <a:p>
            <a:pPr eaLnBrk="1" hangingPunct="1">
              <a:spcBef>
                <a:spcPct val="0"/>
              </a:spcBef>
              <a:buFontTx/>
              <a:buNone/>
            </a:pPr>
            <a:endParaRPr lang="en-US" altLang="en-US" sz="1200" dirty="0" smtClean="0">
              <a:solidFill>
                <a:schemeClr val="tx2"/>
              </a:solidFill>
              <a:latin typeface="Arial" panose="020B0604020202020204" pitchFamily="34" charset="0"/>
            </a:endParaRPr>
          </a:p>
          <a:p>
            <a:pPr algn="ctr" eaLnBrk="1" hangingPunct="1">
              <a:spcBef>
                <a:spcPct val="0"/>
              </a:spcBef>
              <a:buFontTx/>
              <a:buNone/>
            </a:pPr>
            <a:endParaRPr lang="en-US" altLang="en-US" sz="3200" b="1" dirty="0">
              <a:solidFill>
                <a:srgbClr val="00476D"/>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401320" y="531178"/>
            <a:ext cx="80391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algn="l" defTabSz="652463" eaLnBrk="0" hangingPunct="0">
              <a:defRPr>
                <a:solidFill>
                  <a:schemeClr val="tx1"/>
                </a:solidFill>
                <a:latin typeface="Cabin" panose="020B0803050202020004" pitchFamily="34" charset="0"/>
                <a:cs typeface="Arial" panose="020B0604020202020204" pitchFamily="34" charset="0"/>
              </a:defRPr>
            </a:lvl1pPr>
            <a:lvl2pPr marL="327025" algn="l" defTabSz="652463" eaLnBrk="0" hangingPunct="0">
              <a:defRPr>
                <a:solidFill>
                  <a:schemeClr val="tx1"/>
                </a:solidFill>
                <a:latin typeface="Cabin" panose="020B0803050202020004" pitchFamily="34" charset="0"/>
                <a:cs typeface="Arial" panose="020B0604020202020204" pitchFamily="34" charset="0"/>
              </a:defRPr>
            </a:lvl2pPr>
            <a:lvl3pPr marL="652463" algn="l" defTabSz="652463" eaLnBrk="0" hangingPunct="0">
              <a:defRPr>
                <a:solidFill>
                  <a:schemeClr val="tx1"/>
                </a:solidFill>
                <a:latin typeface="Cabin" panose="020B0803050202020004" pitchFamily="34" charset="0"/>
                <a:cs typeface="Arial" panose="020B0604020202020204" pitchFamily="34" charset="0"/>
              </a:defRPr>
            </a:lvl3pPr>
            <a:lvl4pPr marL="979488" algn="l" defTabSz="652463" eaLnBrk="0" hangingPunct="0">
              <a:defRPr>
                <a:solidFill>
                  <a:schemeClr val="tx1"/>
                </a:solidFill>
                <a:latin typeface="Cabin" panose="020B0803050202020004" pitchFamily="34" charset="0"/>
                <a:cs typeface="Arial" panose="020B0604020202020204" pitchFamily="34" charset="0"/>
              </a:defRPr>
            </a:lvl4pPr>
            <a:lvl5pPr marL="1306513" algn="l" defTabSz="652463" eaLnBrk="0" hangingPunct="0">
              <a:defRPr>
                <a:solidFill>
                  <a:schemeClr val="tx1"/>
                </a:solidFill>
                <a:latin typeface="Cabin" panose="020B0803050202020004" pitchFamily="34" charset="0"/>
                <a:cs typeface="Arial" panose="020B0604020202020204" pitchFamily="34" charset="0"/>
              </a:defRPr>
            </a:lvl5pPr>
            <a:lvl6pPr marL="17637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6pPr>
            <a:lvl7pPr marL="22209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7pPr>
            <a:lvl8pPr marL="26781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8pPr>
            <a:lvl9pPr marL="3135313" defTabSz="652463" eaLnBrk="0" fontAlgn="base" hangingPunct="0">
              <a:spcBef>
                <a:spcPct val="0"/>
              </a:spcBef>
              <a:spcAft>
                <a:spcPct val="0"/>
              </a:spcAft>
              <a:defRPr>
                <a:solidFill>
                  <a:schemeClr val="tx1"/>
                </a:solidFill>
                <a:latin typeface="Cabin" panose="020B0803050202020004" pitchFamily="34" charset="0"/>
                <a:cs typeface="Arial" panose="020B0604020202020204" pitchFamily="34" charset="0"/>
              </a:defRPr>
            </a:lvl9pPr>
          </a:lstStyle>
          <a:p>
            <a:pPr algn="ctr" eaLnBrk="1" hangingPunct="1"/>
            <a:r>
              <a:rPr lang="en-AU" altLang="en-US" sz="3200" b="1" dirty="0" smtClean="0">
                <a:solidFill>
                  <a:srgbClr val="00476D"/>
                </a:solidFill>
                <a:latin typeface="Arial" panose="020B0604020202020204" pitchFamily="34" charset="0"/>
              </a:rPr>
              <a:t>Main Points</a:t>
            </a:r>
            <a:endParaRPr lang="en-AU" altLang="en-US" sz="3200" b="1" dirty="0">
              <a:solidFill>
                <a:srgbClr val="00476D"/>
              </a:solidFill>
              <a:latin typeface="Arial" panose="020B0604020202020204" pitchFamily="34" charset="0"/>
            </a:endParaRPr>
          </a:p>
        </p:txBody>
      </p:sp>
      <p:sp>
        <p:nvSpPr>
          <p:cNvPr id="265220" name="Rectangle 4"/>
          <p:cNvSpPr>
            <a:spLocks noChangeArrowheads="1"/>
          </p:cNvSpPr>
          <p:nvPr/>
        </p:nvSpPr>
        <p:spPr bwMode="auto">
          <a:xfrm>
            <a:off x="1035526" y="1286815"/>
            <a:ext cx="6770687"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lstStyle>
            <a:lvl1pPr marL="342900" indent="-342900" algn="l" eaLnBrk="0" hangingPunct="0">
              <a:spcBef>
                <a:spcPct val="20000"/>
              </a:spcBef>
              <a:buFont typeface="Arial" panose="020B0604020202020204" pitchFamily="34" charset="0"/>
              <a:buChar char="•"/>
              <a:defRPr sz="2800">
                <a:solidFill>
                  <a:schemeClr val="tx1"/>
                </a:solidFill>
                <a:latin typeface="Cabin" panose="020B0803050202020004" pitchFamily="34" charset="0"/>
              </a:defRPr>
            </a:lvl1pPr>
            <a:lvl2pPr marL="742950" indent="-285750" algn="l" eaLnBrk="0" hangingPunct="0">
              <a:spcBef>
                <a:spcPct val="20000"/>
              </a:spcBef>
              <a:buFont typeface="Arial" panose="020B0604020202020204" pitchFamily="34" charset="0"/>
              <a:buChar char="–"/>
              <a:defRPr sz="2400">
                <a:solidFill>
                  <a:schemeClr val="tx1"/>
                </a:solidFill>
                <a:latin typeface="Cabin" panose="020B0803050202020004" pitchFamily="34" charset="0"/>
              </a:defRPr>
            </a:lvl2pPr>
            <a:lvl3pPr marL="1143000" indent="-228600" algn="l" eaLnBrk="0" hangingPunct="0">
              <a:spcBef>
                <a:spcPct val="20000"/>
              </a:spcBef>
              <a:buFont typeface="Arial" panose="020B0604020202020204" pitchFamily="34" charset="0"/>
              <a:buChar char="•"/>
              <a:defRPr sz="2000">
                <a:solidFill>
                  <a:schemeClr val="tx1"/>
                </a:solidFill>
                <a:latin typeface="Cabin" panose="020B0803050202020004" pitchFamily="34" charset="0"/>
              </a:defRPr>
            </a:lvl3pPr>
            <a:lvl4pPr marL="1600200" indent="-228600" algn="l" eaLnBrk="0" hangingPunct="0">
              <a:spcBef>
                <a:spcPct val="20000"/>
              </a:spcBef>
              <a:buFont typeface="Arial" panose="020B0604020202020204" pitchFamily="34" charset="0"/>
              <a:buChar char="–"/>
              <a:defRPr>
                <a:solidFill>
                  <a:schemeClr val="tx1"/>
                </a:solidFill>
                <a:latin typeface="Cabin" panose="020B0803050202020004" pitchFamily="34" charset="0"/>
              </a:defRPr>
            </a:lvl4pPr>
            <a:lvl5pPr marL="2057400" indent="-228600" algn="l" eaLnBrk="0" hangingPunct="0">
              <a:spcBef>
                <a:spcPct val="20000"/>
              </a:spcBef>
              <a:buFont typeface="Arial" panose="020B0604020202020204" pitchFamily="34" charset="0"/>
              <a:buChar char="»"/>
              <a:defRPr>
                <a:solidFill>
                  <a:schemeClr val="tx1"/>
                </a:solidFill>
                <a:latin typeface="Cabin" panose="020B08030502020200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lvl="0"/>
            <a:r>
              <a:rPr lang="en-AU" sz="2400" dirty="0" smtClean="0">
                <a:solidFill>
                  <a:schemeClr val="tx2"/>
                </a:solidFill>
              </a:rPr>
              <a:t>Gambling is a health problem with complex presentation and wide reaching impacts</a:t>
            </a:r>
          </a:p>
          <a:p>
            <a:pPr marL="0" lvl="0" indent="0">
              <a:buNone/>
            </a:pPr>
            <a:endParaRPr lang="en-AU" sz="2400" dirty="0">
              <a:solidFill>
                <a:schemeClr val="tx2"/>
              </a:solidFill>
            </a:endParaRPr>
          </a:p>
          <a:p>
            <a:pPr lvl="0"/>
            <a:r>
              <a:rPr lang="en-AU" sz="2400" dirty="0" smtClean="0">
                <a:solidFill>
                  <a:schemeClr val="tx2"/>
                </a:solidFill>
              </a:rPr>
              <a:t>Shame and stigma inhibit help-seeking and screening, however screening is simple</a:t>
            </a:r>
          </a:p>
          <a:p>
            <a:pPr marL="0" lvl="0" indent="0">
              <a:buNone/>
            </a:pPr>
            <a:endParaRPr lang="en-AU" sz="2400" dirty="0">
              <a:solidFill>
                <a:schemeClr val="tx2"/>
              </a:solidFill>
            </a:endParaRPr>
          </a:p>
          <a:p>
            <a:pPr lvl="0"/>
            <a:r>
              <a:rPr lang="en-AU" sz="2400" dirty="0" smtClean="0">
                <a:solidFill>
                  <a:schemeClr val="tx2"/>
                </a:solidFill>
              </a:rPr>
              <a:t>Referring and accessing help is simple and designed to reduce shame and stigma</a:t>
            </a:r>
            <a:endParaRPr lang="en-AU" sz="2400" dirty="0">
              <a:solidFill>
                <a:schemeClr val="tx2"/>
              </a:solidFill>
            </a:endParaRPr>
          </a:p>
          <a:p>
            <a:pPr marL="0" indent="0">
              <a:buNone/>
            </a:pPr>
            <a:endParaRPr lang="en-AU" altLang="en-US" sz="2500" dirty="0"/>
          </a:p>
        </p:txBody>
      </p:sp>
    </p:spTree>
    <p:extLst>
      <p:ext uri="{BB962C8B-B14F-4D97-AF65-F5344CB8AC3E}">
        <p14:creationId xmlns:p14="http://schemas.microsoft.com/office/powerpoint/2010/main" val="139847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4325" y="159096"/>
            <a:ext cx="5019675" cy="671512"/>
          </a:xfrm>
        </p:spPr>
        <p:txBody>
          <a:bodyPr/>
          <a:lstStyle/>
          <a:p>
            <a:pPr eaLnBrk="1" hangingPunct="1"/>
            <a:r>
              <a:rPr lang="en-US" altLang="en-US" sz="4000" smtClean="0"/>
              <a:t>Gambling Defined</a:t>
            </a:r>
            <a:endParaRPr lang="en-AU" altLang="en-US" sz="4000" smtClean="0"/>
          </a:p>
        </p:txBody>
      </p:sp>
      <p:sp>
        <p:nvSpPr>
          <p:cNvPr id="3" name="Content Placeholder 2"/>
          <p:cNvSpPr>
            <a:spLocks noGrp="1"/>
          </p:cNvSpPr>
          <p:nvPr>
            <p:ph idx="1"/>
          </p:nvPr>
        </p:nvSpPr>
        <p:spPr>
          <a:xfrm>
            <a:off x="467139" y="1249017"/>
            <a:ext cx="8229600" cy="4525963"/>
          </a:xfrm>
        </p:spPr>
        <p:txBody>
          <a:bodyPr/>
          <a:lstStyle/>
          <a:p>
            <a:pPr eaLnBrk="1" hangingPunct="1">
              <a:defRPr/>
            </a:pPr>
            <a:r>
              <a:rPr lang="en-AU" altLang="en-US" dirty="0" smtClean="0">
                <a:solidFill>
                  <a:schemeClr val="tx2"/>
                </a:solidFill>
              </a:rPr>
              <a:t>Gambling generally involves </a:t>
            </a:r>
            <a:r>
              <a:rPr lang="en-AU" altLang="en-US" b="1" dirty="0" smtClean="0">
                <a:solidFill>
                  <a:schemeClr val="tx2"/>
                </a:solidFill>
              </a:rPr>
              <a:t>voluntarily </a:t>
            </a:r>
            <a:r>
              <a:rPr lang="en-AU" altLang="en-US" dirty="0" smtClean="0">
                <a:solidFill>
                  <a:schemeClr val="tx2"/>
                </a:solidFill>
              </a:rPr>
              <a:t>staking an </a:t>
            </a:r>
            <a:r>
              <a:rPr lang="en-AU" altLang="en-US" b="1" dirty="0" smtClean="0">
                <a:solidFill>
                  <a:schemeClr val="tx2"/>
                </a:solidFill>
              </a:rPr>
              <a:t>item of value </a:t>
            </a:r>
            <a:r>
              <a:rPr lang="en-AU" altLang="en-US" dirty="0" smtClean="0">
                <a:solidFill>
                  <a:schemeClr val="tx2"/>
                </a:solidFill>
              </a:rPr>
              <a:t>(usually but not always money) on the outcome of an </a:t>
            </a:r>
            <a:r>
              <a:rPr lang="en-AU" altLang="en-US" b="1" dirty="0" smtClean="0">
                <a:solidFill>
                  <a:schemeClr val="tx2"/>
                </a:solidFill>
              </a:rPr>
              <a:t>uncertain event</a:t>
            </a:r>
            <a:r>
              <a:rPr lang="en-AU" altLang="en-US" dirty="0" smtClean="0">
                <a:solidFill>
                  <a:schemeClr val="tx2"/>
                </a:solidFill>
              </a:rPr>
              <a:t>. While there are virtually limitless forms of gambling, four main categories of legal gambling can be identified. </a:t>
            </a:r>
          </a:p>
          <a:p>
            <a:pPr marL="0" indent="0" eaLnBrk="1" hangingPunct="1">
              <a:buFont typeface="Arial" panose="020B0604020202020204" pitchFamily="34" charset="0"/>
              <a:buNone/>
              <a:defRPr/>
            </a:pPr>
            <a:endParaRPr lang="en-AU" altLang="en-US" dirty="0" smtClean="0">
              <a:solidFill>
                <a:schemeClr val="tx2"/>
              </a:solidFill>
            </a:endParaRPr>
          </a:p>
          <a:p>
            <a:pPr marL="0" indent="0" eaLnBrk="1" hangingPunct="1">
              <a:buNone/>
              <a:defRPr/>
            </a:pPr>
            <a:endParaRPr lang="en-AU" dirty="0"/>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594" y="4005608"/>
            <a:ext cx="65182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11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4000" smtClean="0"/>
              <a:t>4 Main Types</a:t>
            </a:r>
            <a:endParaRPr lang="en-AU" altLang="en-US" sz="4000" smtClean="0"/>
          </a:p>
        </p:txBody>
      </p:sp>
      <p:sp>
        <p:nvSpPr>
          <p:cNvPr id="3" name="Content Placeholder 2"/>
          <p:cNvSpPr>
            <a:spLocks noGrp="1"/>
          </p:cNvSpPr>
          <p:nvPr>
            <p:ph idx="1"/>
          </p:nvPr>
        </p:nvSpPr>
        <p:spPr>
          <a:xfrm>
            <a:off x="331470" y="1017270"/>
            <a:ext cx="7138988" cy="4525963"/>
          </a:xfrm>
        </p:spPr>
        <p:txBody>
          <a:bodyPr/>
          <a:lstStyle/>
          <a:p>
            <a:pPr eaLnBrk="1" hangingPunct="1">
              <a:lnSpc>
                <a:spcPct val="80000"/>
              </a:lnSpc>
              <a:defRPr/>
            </a:pPr>
            <a:r>
              <a:rPr lang="en-AU" altLang="en-US" sz="2400" b="1" dirty="0" smtClean="0">
                <a:solidFill>
                  <a:srgbClr val="FF0000"/>
                </a:solidFill>
              </a:rPr>
              <a:t>Gaming: </a:t>
            </a:r>
            <a:r>
              <a:rPr lang="en-AU" altLang="en-US" sz="2400" dirty="0" smtClean="0"/>
              <a:t>Gaming is the exchange of money on the outcome of a game. This category includes card games, poker machines, two-up, and casino games such as baccarat and roulette. </a:t>
            </a:r>
            <a:endParaRPr lang="en-US" altLang="en-US" sz="2400" dirty="0" smtClean="0"/>
          </a:p>
          <a:p>
            <a:pPr eaLnBrk="1" hangingPunct="1">
              <a:lnSpc>
                <a:spcPct val="80000"/>
              </a:lnSpc>
              <a:defRPr/>
            </a:pPr>
            <a:r>
              <a:rPr lang="en-AU" altLang="en-US" sz="2400" b="1" dirty="0" smtClean="0">
                <a:solidFill>
                  <a:schemeClr val="tx2">
                    <a:lumMod val="60000"/>
                    <a:lumOff val="40000"/>
                  </a:schemeClr>
                </a:solidFill>
              </a:rPr>
              <a:t>Betting: </a:t>
            </a:r>
            <a:r>
              <a:rPr lang="en-AU" altLang="en-US" sz="2400" dirty="0" smtClean="0"/>
              <a:t>Betting is staking money on the outcome of a future event including horse racing, sporting events and elections. </a:t>
            </a:r>
            <a:endParaRPr lang="en-US" altLang="en-US" sz="2400" dirty="0" smtClean="0"/>
          </a:p>
          <a:p>
            <a:pPr eaLnBrk="1" hangingPunct="1">
              <a:lnSpc>
                <a:spcPct val="80000"/>
              </a:lnSpc>
              <a:defRPr/>
            </a:pPr>
            <a:r>
              <a:rPr lang="en-AU" altLang="en-US" sz="2400" b="1" dirty="0" smtClean="0">
                <a:solidFill>
                  <a:srgbClr val="7030A0"/>
                </a:solidFill>
              </a:rPr>
              <a:t>Lotteries: </a:t>
            </a:r>
            <a:r>
              <a:rPr lang="en-AU" altLang="en-US" sz="2400" dirty="0" smtClean="0"/>
              <a:t>Lotteries are the distribution of money by ‘lot' or number e.g., Instant ‘scratch' cards, raffles, lotto, and bingo. </a:t>
            </a:r>
          </a:p>
          <a:p>
            <a:pPr eaLnBrk="1" hangingPunct="1">
              <a:lnSpc>
                <a:spcPct val="80000"/>
              </a:lnSpc>
              <a:defRPr/>
            </a:pPr>
            <a:r>
              <a:rPr lang="en-AU" altLang="en-US" sz="2400" b="1" dirty="0" smtClean="0">
                <a:solidFill>
                  <a:srgbClr val="00B050"/>
                </a:solidFill>
              </a:rPr>
              <a:t>Speculation: </a:t>
            </a:r>
            <a:r>
              <a:rPr lang="en-AU" altLang="en-US" sz="2400" dirty="0" smtClean="0"/>
              <a:t>Speculation is gambling on business, insurance or stock markets. </a:t>
            </a:r>
          </a:p>
          <a:p>
            <a:pPr eaLnBrk="1" hangingPunct="1">
              <a:lnSpc>
                <a:spcPct val="80000"/>
              </a:lnSpc>
              <a:buFontTx/>
              <a:buNone/>
              <a:defRPr/>
            </a:pPr>
            <a:r>
              <a:rPr lang="en-AU" altLang="en-US" sz="2400" i="1" dirty="0" smtClean="0"/>
              <a:t>	N.B. Speculation is no longer usually considered to be a form of gambling, although some would disagree</a:t>
            </a:r>
          </a:p>
          <a:p>
            <a:pPr eaLnBrk="1" hangingPunct="1">
              <a:defRPr/>
            </a:pPr>
            <a:endParaRPr lang="en-AU" sz="2400" dirty="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341438"/>
            <a:ext cx="1023937"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94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4000" smtClean="0"/>
              <a:t>Why?</a:t>
            </a:r>
            <a:endParaRPr lang="en-AU" altLang="en-US" sz="4000" smtClean="0"/>
          </a:p>
        </p:txBody>
      </p:sp>
      <p:graphicFrame>
        <p:nvGraphicFramePr>
          <p:cNvPr id="5" name="Diagram 4"/>
          <p:cNvGraphicFramePr/>
          <p:nvPr>
            <p:extLst>
              <p:ext uri="{D42A27DB-BD31-4B8C-83A1-F6EECF244321}">
                <p14:modId xmlns:p14="http://schemas.microsoft.com/office/powerpoint/2010/main" val="877256777"/>
              </p:ext>
            </p:extLst>
          </p:nvPr>
        </p:nvGraphicFramePr>
        <p:xfrm>
          <a:off x="177220" y="173440"/>
          <a:ext cx="5910783" cy="540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264411">
            <a:off x="5853907" y="2532856"/>
            <a:ext cx="34417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392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30793" y="319057"/>
            <a:ext cx="756126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8" tIns="32649" rIns="65298" bIns="32649">
            <a:spAutoFit/>
          </a:bodyPr>
          <a:lstStyle>
            <a:lvl1pPr defTabSz="652463">
              <a:spcBef>
                <a:spcPct val="20000"/>
              </a:spcBef>
              <a:buFont typeface="Arial" panose="020B0604020202020204" pitchFamily="34" charset="0"/>
              <a:buChar char="•"/>
              <a:defRPr sz="2800">
                <a:solidFill>
                  <a:schemeClr val="tx1"/>
                </a:solidFill>
                <a:latin typeface="Cabin" panose="020B0803050202020004" pitchFamily="34" charset="0"/>
              </a:defRPr>
            </a:lvl1pPr>
            <a:lvl2pPr marL="327025" indent="-285750" defTabSz="652463">
              <a:spcBef>
                <a:spcPct val="20000"/>
              </a:spcBef>
              <a:buFont typeface="Arial" panose="020B0604020202020204" pitchFamily="34" charset="0"/>
              <a:buChar char="–"/>
              <a:defRPr sz="2400">
                <a:solidFill>
                  <a:schemeClr val="tx1"/>
                </a:solidFill>
                <a:latin typeface="Cabin" panose="020B0803050202020004" pitchFamily="34" charset="0"/>
              </a:defRPr>
            </a:lvl2pPr>
            <a:lvl3pPr marL="652463" indent="-228600" defTabSz="652463">
              <a:spcBef>
                <a:spcPct val="20000"/>
              </a:spcBef>
              <a:buFont typeface="Arial" panose="020B0604020202020204" pitchFamily="34" charset="0"/>
              <a:buChar char="•"/>
              <a:defRPr sz="2000">
                <a:solidFill>
                  <a:schemeClr val="tx1"/>
                </a:solidFill>
                <a:latin typeface="Cabin" panose="020B0803050202020004" pitchFamily="34" charset="0"/>
              </a:defRPr>
            </a:lvl3pPr>
            <a:lvl4pPr marL="979488" indent="-228600" defTabSz="652463">
              <a:spcBef>
                <a:spcPct val="20000"/>
              </a:spcBef>
              <a:buFont typeface="Arial" panose="020B0604020202020204" pitchFamily="34" charset="0"/>
              <a:buChar char="–"/>
              <a:defRPr>
                <a:solidFill>
                  <a:schemeClr val="tx1"/>
                </a:solidFill>
                <a:latin typeface="Cabin" panose="020B0803050202020004" pitchFamily="34" charset="0"/>
              </a:defRPr>
            </a:lvl4pPr>
            <a:lvl5pPr marL="1306513" indent="-228600" defTabSz="652463">
              <a:spcBef>
                <a:spcPct val="20000"/>
              </a:spcBef>
              <a:buFont typeface="Arial" panose="020B0604020202020204" pitchFamily="34" charset="0"/>
              <a:buChar char="»"/>
              <a:defRPr>
                <a:solidFill>
                  <a:schemeClr val="tx1"/>
                </a:solidFill>
                <a:latin typeface="Cabin" panose="020B0803050202020004" pitchFamily="34" charset="0"/>
              </a:defRPr>
            </a:lvl5pPr>
            <a:lvl6pPr marL="17637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6pPr>
            <a:lvl7pPr marL="22209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7pPr>
            <a:lvl8pPr marL="26781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8pPr>
            <a:lvl9pPr marL="3135313" indent="-228600" defTabSz="652463" eaLnBrk="0" fontAlgn="base" hangingPunct="0">
              <a:spcBef>
                <a:spcPct val="20000"/>
              </a:spcBef>
              <a:spcAft>
                <a:spcPct val="0"/>
              </a:spcAft>
              <a:buFont typeface="Arial" panose="020B0604020202020204" pitchFamily="34" charset="0"/>
              <a:buChar char="»"/>
              <a:defRPr>
                <a:solidFill>
                  <a:schemeClr val="tx1"/>
                </a:solidFill>
                <a:latin typeface="Cabin" panose="020B0803050202020004" pitchFamily="34" charset="0"/>
              </a:defRPr>
            </a:lvl9pPr>
          </a:lstStyle>
          <a:p>
            <a:pPr algn="ctr" eaLnBrk="1" hangingPunct="1">
              <a:spcBef>
                <a:spcPct val="0"/>
              </a:spcBef>
              <a:buFontTx/>
              <a:buNone/>
            </a:pPr>
            <a:r>
              <a:rPr lang="en-AU" altLang="en-US" sz="3100" b="1" dirty="0" smtClean="0">
                <a:solidFill>
                  <a:srgbClr val="000000"/>
                </a:solidFill>
                <a:latin typeface="Arial" panose="020B0604020202020204" pitchFamily="34" charset="0"/>
              </a:rPr>
              <a:t>Case Studies</a:t>
            </a:r>
            <a:endParaRPr lang="en-AU" altLang="en-US" sz="3100" b="1" dirty="0">
              <a:solidFill>
                <a:srgbClr val="000000"/>
              </a:solidFill>
              <a:latin typeface="Arial" panose="020B0604020202020204" pitchFamily="34" charset="0"/>
            </a:endParaRPr>
          </a:p>
        </p:txBody>
      </p:sp>
      <p:sp>
        <p:nvSpPr>
          <p:cNvPr id="2" name="Oval Callout 1"/>
          <p:cNvSpPr/>
          <p:nvPr/>
        </p:nvSpPr>
        <p:spPr>
          <a:xfrm>
            <a:off x="363986" y="932155"/>
            <a:ext cx="3204838" cy="2290439"/>
          </a:xfrm>
          <a:prstGeom prst="wedgeEllipseCallout">
            <a:avLst>
              <a:gd name="adj1" fmla="val -27195"/>
              <a:gd name="adj2" fmla="val 61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 Single parent, working part-time, feeling lonely goes to a venue for lunch and a ‘flutter’ on the pokies</a:t>
            </a:r>
            <a:endParaRPr lang="en-AU" dirty="0"/>
          </a:p>
        </p:txBody>
      </p:sp>
      <p:sp>
        <p:nvSpPr>
          <p:cNvPr id="3" name="Oval Callout 2"/>
          <p:cNvSpPr/>
          <p:nvPr/>
        </p:nvSpPr>
        <p:spPr>
          <a:xfrm>
            <a:off x="4261283" y="932154"/>
            <a:ext cx="3930774" cy="2521259"/>
          </a:xfrm>
          <a:prstGeom prst="wedgeEllipseCallout">
            <a:avLst>
              <a:gd name="adj1" fmla="val 48099"/>
              <a:gd name="adj2" fmla="val 48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 Man in early 20’s has an injury and can no longer play football. Begins wagering to continue the feelings of excitement and participation</a:t>
            </a:r>
            <a:endParaRPr lang="en-AU" dirty="0"/>
          </a:p>
        </p:txBody>
      </p:sp>
      <p:sp>
        <p:nvSpPr>
          <p:cNvPr id="4" name="Oval Callout 3"/>
          <p:cNvSpPr/>
          <p:nvPr/>
        </p:nvSpPr>
        <p:spPr>
          <a:xfrm>
            <a:off x="2241612" y="3133816"/>
            <a:ext cx="3284738" cy="2139520"/>
          </a:xfrm>
          <a:prstGeom prst="wedgeEllipseCallout">
            <a:avLst>
              <a:gd name="adj1" fmla="val 23491"/>
              <a:gd name="adj2" fmla="val 66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 </a:t>
            </a:r>
            <a:r>
              <a:rPr lang="en-AU" dirty="0"/>
              <a:t>M</a:t>
            </a:r>
            <a:r>
              <a:rPr lang="en-AU" dirty="0" smtClean="0"/>
              <a:t>arried woman in violent relationship, goes to a venue to feel safe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495987971"/>
              </p:ext>
            </p:extLst>
          </p:nvPr>
        </p:nvGraphicFramePr>
        <p:xfrm>
          <a:off x="307340" y="838349"/>
          <a:ext cx="8059737" cy="5319713"/>
        </p:xfrm>
        <a:graphic>
          <a:graphicData uri="http://schemas.openxmlformats.org/presentationml/2006/ole">
            <mc:AlternateContent xmlns:mc="http://schemas.openxmlformats.org/markup-compatibility/2006">
              <mc:Choice xmlns:v="urn:schemas-microsoft-com:vml" Requires="v">
                <p:oleObj spid="_x0000_s66583" name="Chart" r:id="rId3" imgW="5800675" imgH="3829050" progId="MSGraph.Chart.8">
                  <p:embed/>
                </p:oleObj>
              </mc:Choice>
              <mc:Fallback>
                <p:oleObj name="Chart" r:id="rId3" imgW="5800675" imgH="382905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 y="838349"/>
                        <a:ext cx="8059737"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891540" y="353378"/>
            <a:ext cx="6880860" cy="523220"/>
          </a:xfrm>
          <a:prstGeom prst="rect">
            <a:avLst/>
          </a:prstGeom>
          <a:noFill/>
        </p:spPr>
        <p:txBody>
          <a:bodyPr wrap="square" rtlCol="0">
            <a:spAutoFit/>
          </a:bodyPr>
          <a:lstStyle/>
          <a:p>
            <a:pPr algn="ctr"/>
            <a:r>
              <a:rPr lang="en-US" sz="2800" b="1" dirty="0" smtClean="0"/>
              <a:t>Total Australia Gambling Expenditure </a:t>
            </a:r>
            <a:endParaRPr lang="en-AU" sz="2800" b="1" dirty="0"/>
          </a:p>
        </p:txBody>
      </p:sp>
      <p:sp>
        <p:nvSpPr>
          <p:cNvPr id="4" name="TextBox 3"/>
          <p:cNvSpPr txBox="1"/>
          <p:nvPr/>
        </p:nvSpPr>
        <p:spPr>
          <a:xfrm>
            <a:off x="307340" y="961459"/>
            <a:ext cx="8348388" cy="400110"/>
          </a:xfrm>
          <a:prstGeom prst="rect">
            <a:avLst/>
          </a:prstGeom>
          <a:noFill/>
        </p:spPr>
        <p:txBody>
          <a:bodyPr wrap="square" rtlCol="0">
            <a:spAutoFit/>
          </a:bodyPr>
          <a:lstStyle/>
          <a:p>
            <a:r>
              <a:rPr lang="en-US" sz="2000" b="1" dirty="0">
                <a:solidFill>
                  <a:srgbClr val="000000"/>
                </a:solidFill>
              </a:rPr>
              <a:t>2015 – 2016 = $23.65 </a:t>
            </a:r>
            <a:r>
              <a:rPr lang="en-US" sz="2000" b="1" dirty="0" smtClean="0">
                <a:solidFill>
                  <a:srgbClr val="000000"/>
                </a:solidFill>
              </a:rPr>
              <a:t>Billion (Queensland Government Statisticians Office)</a:t>
            </a:r>
            <a:endParaRPr lang="en-AU" sz="2000" dirty="0">
              <a:solidFill>
                <a:srgbClr val="000000"/>
              </a:solidFill>
            </a:endParaRPr>
          </a:p>
        </p:txBody>
      </p:sp>
    </p:spTree>
    <p:extLst>
      <p:ext uri="{BB962C8B-B14F-4D97-AF65-F5344CB8AC3E}">
        <p14:creationId xmlns:p14="http://schemas.microsoft.com/office/powerpoint/2010/main" val="3332439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4&quot;/&gt;&lt;property id=&quot;20307&quot; value=&quot;259&quot;/&gt;&lt;/object&gt;&lt;object type=&quot;3&quot; unique_id=&quot;10006&quot;&gt;&lt;property id=&quot;20148&quot; value=&quot;5&quot;/&gt;&lt;property id=&quot;20300&quot; value=&quot;Slide 2&quot;/&gt;&lt;property id=&quot;20307&quot; value=&quot;257&quot;/&gt;&lt;/object&gt;&lt;object type=&quot;3&quot; unique_id=&quot;10051&quot;&gt;&lt;property id=&quot;20148&quot; value=&quot;5&quot;/&gt;&lt;property id=&quot;20300&quot; value=&quot;Slide 7&quot;/&gt;&lt;property id=&quot;20307&quot; value=&quot;261&quot;/&gt;&lt;/object&gt;&lt;object type=&quot;3&quot; unique_id=&quot;10052&quot;&gt;&lt;property id=&quot;20148&quot; value=&quot;5&quot;/&gt;&lt;property id=&quot;20300&quot; value=&quot;Slide 13&quot;/&gt;&lt;property id=&quot;20307&quot; value=&quot;263&quot;/&gt;&lt;/object&gt;&lt;object type=&quot;3&quot; unique_id=&quot;10053&quot;&gt;&lt;property id=&quot;20148&quot; value=&quot;5&quot;/&gt;&lt;property id=&quot;20300&quot; value=&quot;Slide 16&quot;/&gt;&lt;property id=&quot;20307&quot; value=&quot;262&quot;/&gt;&lt;/object&gt;&lt;object type=&quot;3&quot; unique_id=&quot;10054&quot;&gt;&lt;property id=&quot;20148&quot; value=&quot;5&quot;/&gt;&lt;property id=&quot;20300&quot; value=&quot;Slide 14&quot;/&gt;&lt;property id=&quot;20307&quot; value=&quot;264&quot;/&gt;&lt;/object&gt;&lt;object type=&quot;3&quot; unique_id=&quot;10055&quot;&gt;&lt;property id=&quot;20148&quot; value=&quot;5&quot;/&gt;&lt;property id=&quot;20300&quot; value=&quot;Slide 15&quot;/&gt;&lt;property id=&quot;20307&quot; value=&quot;265&quot;/&gt;&lt;/object&gt;&lt;object type=&quot;3&quot; unique_id=&quot;10056&quot;&gt;&lt;property id=&quot;20148&quot; value=&quot;5&quot;/&gt;&lt;property id=&quot;20300&quot; value=&quot;Slide 17&quot;/&gt;&lt;property id=&quot;20307&quot; value=&quot;266&quot;/&gt;&lt;/object&gt;&lt;object type=&quot;3&quot; unique_id=&quot;10058&quot;&gt;&lt;property id=&quot;20148&quot; value=&quot;5&quot;/&gt;&lt;property id=&quot;20300&quot; value=&quot;Slide 18&quot;/&gt;&lt;property id=&quot;20307&quot; value=&quot;268&quot;/&gt;&lt;/object&gt;&lt;object type=&quot;3&quot; unique_id=&quot;10221&quot;&gt;&lt;property id=&quot;20148&quot; value=&quot;5&quot;/&gt;&lt;property id=&quot;20300&quot; value=&quot;Slide 19&quot;/&gt;&lt;property id=&quot;20307&quot; value=&quot;269&quot;/&gt;&lt;/object&gt;&lt;object type=&quot;3&quot; unique_id=&quot;10222&quot;&gt;&lt;property id=&quot;20148&quot; value=&quot;5&quot;/&gt;&lt;property id=&quot;20300&quot; value=&quot;Slide 38&quot;/&gt;&lt;property id=&quot;20307&quot; value=&quot;270&quot;/&gt;&lt;/object&gt;&lt;object type=&quot;3&quot; unique_id=&quot;10239&quot;&gt;&lt;property id=&quot;20148&quot; value=&quot;5&quot;/&gt;&lt;property id=&quot;20300&quot; value=&quot;Slide 5&quot;/&gt;&lt;property id=&quot;20307&quot; value=&quot;260&quot;/&gt;&lt;/object&gt;&lt;object type=&quot;3&quot; unique_id=&quot;10240&quot;&gt;&lt;property id=&quot;20148&quot; value=&quot;5&quot;/&gt;&lt;property id=&quot;20300&quot; value=&quot;Slide 6&quot;/&gt;&lt;property id=&quot;20307&quot; value=&quot;272&quot;/&gt;&lt;/object&gt;&lt;object type=&quot;3&quot; unique_id=&quot;10241&quot;&gt;&lt;property id=&quot;20148&quot; value=&quot;5&quot;/&gt;&lt;property id=&quot;20300&quot; value=&quot;Slide 12&quot;/&gt;&lt;property id=&quot;20307&quot; value=&quot;258&quot;/&gt;&lt;/object&gt;&lt;object type=&quot;3&quot; unique_id=&quot;10242&quot;&gt;&lt;property id=&quot;20148&quot; value=&quot;5&quot;/&gt;&lt;property id=&quot;20300&quot; value=&quot;Slide 39&quot;/&gt;&lt;property id=&quot;20307&quot; value=&quot;271&quot;/&gt;&lt;/object&gt;&lt;object type=&quot;3&quot; unique_id=&quot;10353&quot;&gt;&lt;property id=&quot;20148&quot; value=&quot;5&quot;/&gt;&lt;property id=&quot;20300&quot; value=&quot;Slide 11&quot;/&gt;&lt;property id=&quot;20307&quot; value=&quot;273&quot;/&gt;&lt;/object&gt;&lt;object type=&quot;3&quot; unique_id=&quot;10487&quot;&gt;&lt;property id=&quot;20148&quot; value=&quot;5&quot;/&gt;&lt;property id=&quot;20300&quot; value=&quot;Slide 8&quot;/&gt;&lt;property id=&quot;20307&quot; value=&quot;274&quot;/&gt;&lt;/object&gt;&lt;object type=&quot;3&quot; unique_id=&quot;10548&quot;&gt;&lt;property id=&quot;20148&quot; value=&quot;5&quot;/&gt;&lt;property id=&quot;20300&quot; value=&quot;Slide 9&quot;/&gt;&lt;property id=&quot;20307&quot; value=&quot;275&quot;/&gt;&lt;/object&gt;&lt;object type=&quot;3&quot; unique_id=&quot;10612&quot;&gt;&lt;property id=&quot;20148&quot; value=&quot;5&quot;/&gt;&lt;property id=&quot;20300&quot; value=&quot;Slide 10&quot;/&gt;&lt;property id=&quot;20307&quot; value=&quot;276&quot;/&gt;&lt;/object&gt;&lt;object type=&quot;3&quot; unique_id=&quot;10767&quot;&gt;&lt;property id=&quot;20148&quot; value=&quot;5&quot;/&gt;&lt;property id=&quot;20300&quot; value=&quot;Slide 21&quot;/&gt;&lt;property id=&quot;20307&quot; value=&quot;277&quot;/&gt;&lt;/object&gt;&lt;object type=&quot;3&quot; unique_id=&quot;11044&quot;&gt;&lt;property id=&quot;20148&quot; value=&quot;5&quot;/&gt;&lt;property id=&quot;20300&quot; value=&quot;Slide 22&quot;/&gt;&lt;property id=&quot;20307&quot; value=&quot;278&quot;/&gt;&lt;/object&gt;&lt;object type=&quot;3&quot; unique_id=&quot;11045&quot;&gt;&lt;property id=&quot;20148&quot; value=&quot;5&quot;/&gt;&lt;property id=&quot;20300&quot; value=&quot;Slide 23&quot;/&gt;&lt;property id=&quot;20307&quot; value=&quot;279&quot;/&gt;&lt;/object&gt;&lt;object type=&quot;3&quot; unique_id=&quot;11046&quot;&gt;&lt;property id=&quot;20148&quot; value=&quot;5&quot;/&gt;&lt;property id=&quot;20300&quot; value=&quot;Slide 24&quot;/&gt;&lt;property id=&quot;20307&quot; value=&quot;280&quot;/&gt;&lt;/object&gt;&lt;object type=&quot;3&quot; unique_id=&quot;11047&quot;&gt;&lt;property id=&quot;20148&quot; value=&quot;5&quot;/&gt;&lt;property id=&quot;20300&quot; value=&quot;Slide 25&quot;/&gt;&lt;property id=&quot;20307&quot; value=&quot;281&quot;/&gt;&lt;/object&gt;&lt;object type=&quot;3&quot; unique_id=&quot;11048&quot;&gt;&lt;property id=&quot;20148&quot; value=&quot;5&quot;/&gt;&lt;property id=&quot;20300&quot; value=&quot;Slide 26&quot;/&gt;&lt;property id=&quot;20307&quot; value=&quot;282&quot;/&gt;&lt;/object&gt;&lt;object type=&quot;3&quot; unique_id=&quot;11049&quot;&gt;&lt;property id=&quot;20148&quot; value=&quot;5&quot;/&gt;&lt;property id=&quot;20300&quot; value=&quot;Slide 27&quot;/&gt;&lt;property id=&quot;20307&quot; value=&quot;283&quot;/&gt;&lt;/object&gt;&lt;object type=&quot;3&quot; unique_id=&quot;11050&quot;&gt;&lt;property id=&quot;20148&quot; value=&quot;5&quot;/&gt;&lt;property id=&quot;20300&quot; value=&quot;Slide 28&quot;/&gt;&lt;property id=&quot;20307&quot; value=&quot;284&quot;/&gt;&lt;/object&gt;&lt;object type=&quot;3&quot; unique_id=&quot;11051&quot;&gt;&lt;property id=&quot;20148&quot; value=&quot;5&quot;/&gt;&lt;property id=&quot;20300&quot; value=&quot;Slide 29&quot;/&gt;&lt;property id=&quot;20307&quot; value=&quot;285&quot;/&gt;&lt;/object&gt;&lt;object type=&quot;3&quot; unique_id=&quot;11052&quot;&gt;&lt;property id=&quot;20148&quot; value=&quot;5&quot;/&gt;&lt;property id=&quot;20300&quot; value=&quot;Slide 30&quot;/&gt;&lt;property id=&quot;20307&quot; value=&quot;286&quot;/&gt;&lt;/object&gt;&lt;object type=&quot;3&quot; unique_id=&quot;11053&quot;&gt;&lt;property id=&quot;20148&quot; value=&quot;5&quot;/&gt;&lt;property id=&quot;20300&quot; value=&quot;Slide 31&quot;/&gt;&lt;property id=&quot;20307&quot; value=&quot;287&quot;/&gt;&lt;/object&gt;&lt;object type=&quot;3&quot; unique_id=&quot;11813&quot;&gt;&lt;property id=&quot;20148&quot; value=&quot;5&quot;/&gt;&lt;property id=&quot;20300&quot; value=&quot;Slide 32&quot;/&gt;&lt;property id=&quot;20307&quot; value=&quot;288&quot;/&gt;&lt;/object&gt;&lt;object type=&quot;3&quot; unique_id=&quot;11814&quot;&gt;&lt;property id=&quot;20148&quot; value=&quot;5&quot;/&gt;&lt;property id=&quot;20300&quot; value=&quot;Slide 33&quot;/&gt;&lt;property id=&quot;20307&quot; value=&quot;289&quot;/&gt;&lt;/object&gt;&lt;object type=&quot;3&quot; unique_id=&quot;11815&quot;&gt;&lt;property id=&quot;20148&quot; value=&quot;5&quot;/&gt;&lt;property id=&quot;20300&quot; value=&quot;Slide 34&quot;/&gt;&lt;property id=&quot;20307&quot; value=&quot;290&quot;/&gt;&lt;/object&gt;&lt;object type=&quot;3&quot; unique_id=&quot;11816&quot;&gt;&lt;property id=&quot;20148&quot; value=&quot;5&quot;/&gt;&lt;property id=&quot;20300&quot; value=&quot;Slide 35&quot;/&gt;&lt;property id=&quot;20307&quot; value=&quot;291&quot;/&gt;&lt;/object&gt;&lt;object type=&quot;3&quot; unique_id=&quot;11817&quot;&gt;&lt;property id=&quot;20148&quot; value=&quot;5&quot;/&gt;&lt;property id=&quot;20300&quot; value=&quot;Slide 36&quot;/&gt;&lt;property id=&quot;20307&quot; value=&quot;292&quot;/&gt;&lt;/object&gt;&lt;object type=&quot;3&quot; unique_id=&quot;12536&quot;&gt;&lt;property id=&quot;20148&quot; value=&quot;5&quot;/&gt;&lt;property id=&quot;20300&quot; value=&quot;Slide 37&quot;/&gt;&lt;property id=&quot;20307&quot; value=&quot;297&quot;/&gt;&lt;/object&gt;&lt;object type=&quot;3&quot; unique_id=&quot;12666&quot;&gt;&lt;property id=&quot;20148&quot; value=&quot;5&quot;/&gt;&lt;property id=&quot;20300&quot; value=&quot;Slide 3&quot;/&gt;&lt;property id=&quot;20307&quot; value=&quot;298&quot;/&gt;&lt;/object&gt;&lt;object type=&quot;3&quot; unique_id=&quot;13635&quot;&gt;&lt;property id=&quot;20148&quot; value=&quot;5&quot;/&gt;&lt;property id=&quot;20300&quot; value=&quot;Slide 20&quot;/&gt;&lt;property id=&quot;20307&quot; value=&quot;299&quot;/&gt;&lt;/object&gt;&lt;/object&gt;&lt;/object&gt;&lt;/database&gt;"/>
  <p:tag name="SECTOMILLISECCONVERTED" val="1"/>
</p:tagLst>
</file>

<file path=ppt/theme/theme1.xml><?xml version="1.0" encoding="utf-8"?>
<a:theme xmlns:a="http://schemas.openxmlformats.org/drawingml/2006/main" name="1_Office Theme">
  <a:themeElements>
    <a:clrScheme name="Relationships Australia">
      <a:dk1>
        <a:srgbClr val="585858"/>
      </a:dk1>
      <a:lt1>
        <a:sysClr val="window" lastClr="FFFFFF"/>
      </a:lt1>
      <a:dk2>
        <a:srgbClr val="00476D"/>
      </a:dk2>
      <a:lt2>
        <a:srgbClr val="FFFFFF"/>
      </a:lt2>
      <a:accent1>
        <a:srgbClr val="00476D"/>
      </a:accent1>
      <a:accent2>
        <a:srgbClr val="00A79D"/>
      </a:accent2>
      <a:accent3>
        <a:srgbClr val="C4D82E"/>
      </a:accent3>
      <a:accent4>
        <a:srgbClr val="D8D8D8"/>
      </a:accent4>
      <a:accent5>
        <a:srgbClr val="A5A5A5"/>
      </a:accent5>
      <a:accent6>
        <a:srgbClr val="92A21E"/>
      </a:accent6>
      <a:hlink>
        <a:srgbClr val="00A79D"/>
      </a:hlink>
      <a:folHlink>
        <a:srgbClr val="00A79D"/>
      </a:folHlink>
    </a:clrScheme>
    <a:fontScheme name="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5C480D-CF1A-46A7-9C1B-AAB66BB2157B}"/>
</file>

<file path=customXml/itemProps2.xml><?xml version="1.0" encoding="utf-8"?>
<ds:datastoreItem xmlns:ds="http://schemas.openxmlformats.org/officeDocument/2006/customXml" ds:itemID="{F90AA4FF-18B1-4221-AFA8-A1CE5ED5CF75}"/>
</file>

<file path=customXml/itemProps3.xml><?xml version="1.0" encoding="utf-8"?>
<ds:datastoreItem xmlns:ds="http://schemas.openxmlformats.org/officeDocument/2006/customXml" ds:itemID="{7BB36CC9-D9BB-4B43-BFB7-7885CAD9D2CB}"/>
</file>

<file path=docProps/app.xml><?xml version="1.0" encoding="utf-8"?>
<Properties xmlns="http://schemas.openxmlformats.org/officeDocument/2006/extended-properties" xmlns:vt="http://schemas.openxmlformats.org/officeDocument/2006/docPropsVTypes">
  <Template>blank</Template>
  <TotalTime>3991</TotalTime>
  <Words>2042</Words>
  <Application>Microsoft Office PowerPoint</Application>
  <PresentationFormat>On-screen Show (4:3)</PresentationFormat>
  <Paragraphs>259</Paragraphs>
  <Slides>34</Slides>
  <Notes>19</Notes>
  <HiddenSlides>0</HiddenSlides>
  <MMClips>0</MMClips>
  <ScaleCrop>false</ScaleCrop>
  <HeadingPairs>
    <vt:vector size="8" baseType="variant">
      <vt:variant>
        <vt:lpstr>Fonts Used</vt:lpstr>
      </vt:variant>
      <vt:variant>
        <vt:i4>3</vt:i4>
      </vt:variant>
      <vt:variant>
        <vt:lpstr>Theme</vt:lpstr>
      </vt:variant>
      <vt:variant>
        <vt:i4>10</vt:i4>
      </vt:variant>
      <vt:variant>
        <vt:lpstr>Embedded OLE Servers</vt:lpstr>
      </vt:variant>
      <vt:variant>
        <vt:i4>1</vt:i4>
      </vt:variant>
      <vt:variant>
        <vt:lpstr>Slide Titles</vt:lpstr>
      </vt:variant>
      <vt:variant>
        <vt:i4>34</vt:i4>
      </vt:variant>
    </vt:vector>
  </HeadingPairs>
  <TitlesOfParts>
    <vt:vector size="48" baseType="lpstr">
      <vt:lpstr>Arial</vt:lpstr>
      <vt:lpstr>Cabin</vt:lpstr>
      <vt:lpstr>Calibri</vt:lpstr>
      <vt:lpstr>1_Office Theme</vt:lpstr>
      <vt:lpstr>7_Custom Design</vt:lpstr>
      <vt:lpstr>8_Custom Design</vt:lpstr>
      <vt:lpstr>5_Custom Design</vt:lpstr>
      <vt:lpstr>6_Custom Design</vt:lpstr>
      <vt:lpstr>4_Custom Design</vt:lpstr>
      <vt:lpstr>3_Custom Design</vt:lpstr>
      <vt:lpstr>2_Custom Design</vt:lpstr>
      <vt:lpstr>1_Custom Design</vt:lpstr>
      <vt:lpstr>Custom Design</vt:lpstr>
      <vt:lpstr>Chart</vt:lpstr>
      <vt:lpstr>PowerPoint Presentation</vt:lpstr>
      <vt:lpstr>PowerPoint Presentation</vt:lpstr>
      <vt:lpstr>PowerPoint Presentation</vt:lpstr>
      <vt:lpstr>PowerPoint Presentation</vt:lpstr>
      <vt:lpstr>Gambling Defined</vt:lpstr>
      <vt:lpstr>4 Main Types</vt:lpstr>
      <vt:lpstr>Why?</vt:lpstr>
      <vt:lpstr>PowerPoint Presentation</vt:lpstr>
      <vt:lpstr>PowerPoint Presentation</vt:lpstr>
      <vt:lpstr>Gambling &amp; Public Health</vt:lpstr>
      <vt:lpstr>PowerPoint Presentation</vt:lpstr>
      <vt:lpstr>Problem Gambling &amp; Ripple Effect </vt:lpstr>
      <vt:lpstr>PowerPoint Presentation</vt:lpstr>
      <vt:lpstr>Harmful effects</vt:lpstr>
      <vt:lpstr>PowerPoint Presentation</vt:lpstr>
      <vt:lpstr>PowerPoint Presentation</vt:lpstr>
      <vt:lpstr>PowerPoint Presentation</vt:lpstr>
      <vt:lpstr>Seeking help</vt:lpstr>
      <vt:lpstr>Seeking help</vt:lpstr>
      <vt:lpstr>Gambling and legal cross over representation in prisons</vt:lpstr>
      <vt:lpstr>Gambling and legal presentation</vt:lpstr>
      <vt:lpstr>PowerPoint Presentation</vt:lpstr>
      <vt:lpstr>How to Help </vt:lpstr>
      <vt:lpstr>Direct questioning &amp; Screening</vt:lpstr>
      <vt:lpstr>The Problem Gambling Severity Index (PGSI) </vt:lpstr>
      <vt:lpstr>Help is available </vt:lpstr>
      <vt:lpstr>PowerPoint Presentation</vt:lpstr>
      <vt:lpstr>Non-English speakers</vt:lpstr>
      <vt:lpstr>Summary </vt:lpstr>
      <vt:lpstr>Community Education &amp; Promotion </vt:lpstr>
      <vt:lpstr>PowerPoint Presentation</vt:lpstr>
      <vt:lpstr>PowerPoint Presentation</vt:lpstr>
      <vt:lpstr>Thank you</vt:lpstr>
      <vt:lpstr>PowerPoint Presentation</vt:lpstr>
    </vt:vector>
  </TitlesOfParts>
  <Company>RAQ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em770</dc:creator>
  <cp:lastModifiedBy>Carly Hanson</cp:lastModifiedBy>
  <cp:revision>217</cp:revision>
  <cp:lastPrinted>2018-07-25T00:13:24Z</cp:lastPrinted>
  <dcterms:created xsi:type="dcterms:W3CDTF">2013-10-15T00:14:25Z</dcterms:created>
  <dcterms:modified xsi:type="dcterms:W3CDTF">2018-08-22T23:00:50Z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