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slides/slide23.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4.xml" ContentType="application/vnd.openxmlformats-officedocument.presentationml.slide+xml"/>
  <Override PartName="/ppt/presentation.xml" ContentType="application/vnd.openxmlformats-officedocument.presentationml.presentation.main+xml"/>
  <Override PartName="/ppt/slides/slide22.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14.xml" ContentType="application/vnd.openxmlformats-officedocument.presentationml.slide+xml"/>
  <Override PartName="/ppt/slides/slide8.xml" ContentType="application/vnd.openxmlformats-officedocument.presentationml.slide+xml"/>
  <Override PartName="/ppt/slides/slide21.xml" ContentType="application/vnd.openxmlformats-officedocument.presentationml.slide+xml"/>
  <Override PartName="/ppt/slides/slide17.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7.xml" ContentType="application/vnd.openxmlformats-officedocument.presentationml.slideMaster+xml"/>
  <Override PartName="/ppt/slideMasters/slideMaster6.xml" ContentType="application/vnd.openxmlformats-officedocument.presentationml.slideMaster+xml"/>
  <Override PartName="/ppt/slideMasters/slideMaster5.xml" ContentType="application/vnd.openxmlformats-officedocument.presentationml.slideMaster+xml"/>
  <Override PartName="/ppt/slideMasters/slideMaster4.xml" ContentType="application/vnd.openxmlformats-officedocument.presentationml.slideMaster+xml"/>
  <Override PartName="/ppt/slideMasters/slideMaster3.xml" ContentType="application/vnd.openxmlformats-officedocument.presentationml.slideMaster+xml"/>
  <Override PartName="/ppt/slideMasters/slideMaster2.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Layouts/slideLayout72.xml" ContentType="application/vnd.openxmlformats-officedocument.presentationml.slideLayout+xml"/>
  <Override PartName="/ppt/slideLayouts/slideLayout71.xml" ContentType="application/vnd.openxmlformats-officedocument.presentationml.slideLayout+xml"/>
  <Override PartName="/ppt/slideLayouts/slideLayout70.xml" ContentType="application/vnd.openxmlformats-officedocument.presentationml.slideLayout+xml"/>
  <Override PartName="/ppt/slideLayouts/slideLayout69.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9.xml" ContentType="application/vnd.openxmlformats-officedocument.presentationml.slideLayout+xml"/>
  <Override PartName="/ppt/slideLayouts/slideLayout78.xml" ContentType="application/vnd.openxmlformats-officedocument.presentationml.slideLayout+xml"/>
  <Override PartName="/ppt/slideLayouts/slideLayout77.xml" ContentType="application/vnd.openxmlformats-officedocument.presentationml.slideLayout+xml"/>
  <Override PartName="/ppt/slideLayouts/slideLayout76.xml" ContentType="application/vnd.openxmlformats-officedocument.presentationml.slideLayout+xml"/>
  <Override PartName="/ppt/slideLayouts/slideLayout68.xml" ContentType="application/vnd.openxmlformats-officedocument.presentationml.slideLayout+xml"/>
  <Override PartName="/ppt/slideLayouts/slideLayout67.xml" ContentType="application/vnd.openxmlformats-officedocument.presentationml.slideLayout+xml"/>
  <Override PartName="/ppt/slideLayouts/slideLayout66.xml" ContentType="application/vnd.openxmlformats-officedocument.presentationml.slideLayout+xml"/>
  <Override PartName="/ppt/slideLayouts/slideLayout58.xml" ContentType="application/vnd.openxmlformats-officedocument.presentationml.slideLayout+xml"/>
  <Override PartName="/ppt/slideLayouts/slideLayout57.xml" ContentType="application/vnd.openxmlformats-officedocument.presentationml.slideLayout+xml"/>
  <Override PartName="/ppt/slideLayouts/slideLayout56.xml" ContentType="application/vnd.openxmlformats-officedocument.presentationml.slideLayout+xml"/>
  <Override PartName="/ppt/slideLayouts/slideLayout55.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5.xml" ContentType="application/vnd.openxmlformats-officedocument.presentationml.slideLayout+xml"/>
  <Override PartName="/ppt/slideLayouts/slideLayout64.xml" ContentType="application/vnd.openxmlformats-officedocument.presentationml.slideLayout+xml"/>
  <Override PartName="/ppt/slideLayouts/slideLayout63.xml" ContentType="application/vnd.openxmlformats-officedocument.presentationml.slideLayout+xml"/>
  <Override PartName="/ppt/slideLayouts/slideLayout62.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99.xml" ContentType="application/vnd.openxmlformats-officedocument.presentationml.slideLayout+xml"/>
  <Override PartName="/ppt/slideLayouts/slideLayout98.xml" ContentType="application/vnd.openxmlformats-officedocument.presentationml.slideLayout+xml"/>
  <Override PartName="/ppt/slideLayouts/slideLayout97.xml" ContentType="application/vnd.openxmlformats-officedocument.presentationml.slideLayout+xml"/>
  <Override PartName="/ppt/slideLayouts/slideLayout96.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6.xml" ContentType="application/vnd.openxmlformats-officedocument.presentationml.slideLayout+xml"/>
  <Override PartName="/ppt/slideLayouts/slideLayout105.xml" ContentType="application/vnd.openxmlformats-officedocument.presentationml.slideLayout+xml"/>
  <Override PartName="/ppt/slideLayouts/slideLayout104.xml" ContentType="application/vnd.openxmlformats-officedocument.presentationml.slideLayout+xml"/>
  <Override PartName="/ppt/slideLayouts/slideLayout103.xml" ContentType="application/vnd.openxmlformats-officedocument.presentationml.slideLayout+xml"/>
  <Override PartName="/ppt/slideLayouts/slideLayout95.xml" ContentType="application/vnd.openxmlformats-officedocument.presentationml.slideLayout+xml"/>
  <Override PartName="/ppt/slideLayouts/slideLayout94.xml" ContentType="application/vnd.openxmlformats-officedocument.presentationml.slideLayout+xml"/>
  <Override PartName="/ppt/slideLayouts/slideLayout93.xml" ContentType="application/vnd.openxmlformats-officedocument.presentationml.slideLayout+xml"/>
  <Override PartName="/ppt/slideLayouts/slideLayout86.xml" ContentType="application/vnd.openxmlformats-officedocument.presentationml.slideLayout+xml"/>
  <Override PartName="/ppt/slideLayouts/slideLayout85.xml" ContentType="application/vnd.openxmlformats-officedocument.presentationml.slideLayout+xml"/>
  <Override PartName="/ppt/slideLayouts/slideLayout84.xml" ContentType="application/vnd.openxmlformats-officedocument.presentationml.slideLayout+xml"/>
  <Override PartName="/ppt/slideLayouts/slideLayout83.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54.xml" ContentType="application/vnd.openxmlformats-officedocument.presentationml.slideLayout+xml"/>
  <Override PartName="/ppt/slideLayouts/slideLayout53.xml" ContentType="application/vnd.openxmlformats-officedocument.presentationml.slideLayout+xml"/>
  <Override PartName="/ppt/slideLayouts/slideLayout52.xml" ContentType="application/vnd.openxmlformats-officedocument.presentationml.slideLayout+xml"/>
  <Override PartName="/ppt/slideLayouts/slideLayout17.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4.xml" ContentType="application/vnd.openxmlformats-officedocument.presentationml.slideLayout+xml"/>
  <Override PartName="/ppt/slideLayouts/slideLayout23.xml" ContentType="application/vnd.openxmlformats-officedocument.presentationml.slideLayout+xml"/>
  <Override PartName="/ppt/slideLayouts/slideLayout22.xml" ContentType="application/vnd.openxmlformats-officedocument.presentationml.slideLayout+xml"/>
  <Override PartName="/ppt/slideLayouts/slideLayout21.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44.xml" ContentType="application/vnd.openxmlformats-officedocument.presentationml.slideLayout+xml"/>
  <Override PartName="/ppt/slideLayouts/slideLayout43.xml" ContentType="application/vnd.openxmlformats-officedocument.presentationml.slideLayout+xml"/>
  <Override PartName="/ppt/slideLayouts/slideLayout42.xml" ContentType="application/vnd.openxmlformats-officedocument.presentationml.slideLayout+xml"/>
  <Override PartName="/ppt/slideLayouts/slideLayout41.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51.xml" ContentType="application/vnd.openxmlformats-officedocument.presentationml.slideLayout+xml"/>
  <Override PartName="/ppt/slideLayouts/slideLayout50.xml" ContentType="application/vnd.openxmlformats-officedocument.presentationml.slideLayout+xml"/>
  <Override PartName="/ppt/slideLayouts/slideLayout49.xml" ContentType="application/vnd.openxmlformats-officedocument.presentationml.slideLayout+xml"/>
  <Override PartName="/ppt/slideLayouts/slideLayout48.xml" ContentType="application/vnd.openxmlformats-officedocument.presentationml.slideLayout+xml"/>
  <Override PartName="/ppt/slideLayouts/slideLayout40.xml" ContentType="application/vnd.openxmlformats-officedocument.presentationml.slideLayout+xml"/>
  <Override PartName="/ppt/slideLayouts/slideLayout39.xml" ContentType="application/vnd.openxmlformats-officedocument.presentationml.slideLayout+xml"/>
  <Override PartName="/ppt/slideLayouts/slideLayout38.xml" ContentType="application/vnd.openxmlformats-officedocument.presentationml.slideLayout+xml"/>
  <Override PartName="/ppt/slideLayouts/slideLayout31.xml" ContentType="application/vnd.openxmlformats-officedocument.presentationml.slideLayout+xml"/>
  <Override PartName="/ppt/slideLayouts/slideLayout30.xml" ContentType="application/vnd.openxmlformats-officedocument.presentationml.slideLayout+xml"/>
  <Override PartName="/ppt/slideLayouts/slideLayout29.xml" ContentType="application/vnd.openxmlformats-officedocument.presentationml.slideLayout+xml"/>
  <Override PartName="/ppt/slideLayouts/slideLayout28.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107.xml" ContentType="application/vnd.openxmlformats-officedocument.presentationml.slideLayout+xml"/>
  <Override PartName="/ppt/slideLayouts/slideLayout100.xml" ContentType="application/vnd.openxmlformats-officedocument.presentationml.slideLayout+xml"/>
  <Override PartName="/ppt/slideLayouts/slideLayout109.xml" ContentType="application/vnd.openxmlformats-officedocument.presentationml.slideLayout+xml"/>
  <Override PartName="/ppt/notesSlides/notesSlide1.xml" ContentType="application/vnd.openxmlformats-officedocument.presentationml.notesSlide+xml"/>
  <Override PartName="/ppt/slideLayouts/slideLayout165.xml" ContentType="application/vnd.openxmlformats-officedocument.presentationml.slideLayout+xml"/>
  <Override PartName="/ppt/slideLayouts/slideLayout164.xml" ContentType="application/vnd.openxmlformats-officedocument.presentationml.slideLayout+xml"/>
  <Override PartName="/ppt/slideLayouts/slideLayout163.xml" ContentType="application/vnd.openxmlformats-officedocument.presentationml.slideLayout+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Layouts/slideLayout162.xml" ContentType="application/vnd.openxmlformats-officedocument.presentationml.slideLayout+xml"/>
  <Override PartName="/ppt/slideLayouts/slideLayout161.xml" ContentType="application/vnd.openxmlformats-officedocument.presentationml.slideLayout+xml"/>
  <Override PartName="/ppt/slideLayouts/slideLayout108.xml" ContentType="application/vnd.openxmlformats-officedocument.presentationml.slideLayout+xml"/>
  <Override PartName="/ppt/slideLayouts/slideLayout151.xml" ContentType="application/vnd.openxmlformats-officedocument.presentationml.slideLayout+xml"/>
  <Override PartName="/ppt/slideLayouts/slideLayout152.xml" ContentType="application/vnd.openxmlformats-officedocument.presentationml.slideLayout+xml"/>
  <Override PartName="/ppt/slideLayouts/slideLayout153.xml" ContentType="application/vnd.openxmlformats-officedocument.presentationml.slideLayout+xml"/>
  <Override PartName="/ppt/slideLayouts/slideLayout154.xml" ContentType="application/vnd.openxmlformats-officedocument.presentationml.slideLayout+xml"/>
  <Override PartName="/ppt/slideLayouts/slideLayout155.xml" ContentType="application/vnd.openxmlformats-officedocument.presentationml.slideLayout+xml"/>
  <Override PartName="/ppt/slideLayouts/slideLayout156.xml" ContentType="application/vnd.openxmlformats-officedocument.presentationml.slideLayout+xml"/>
  <Override PartName="/ppt/slideLayouts/slideLayout157.xml" ContentType="application/vnd.openxmlformats-officedocument.presentationml.slideLayout+xml"/>
  <Override PartName="/ppt/slideLayouts/slideLayout158.xml" ContentType="application/vnd.openxmlformats-officedocument.presentationml.slideLayout+xml"/>
  <Override PartName="/ppt/slideLayouts/slideLayout159.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26.xml" ContentType="application/vnd.openxmlformats-officedocument.presentationml.notesSlide+xml"/>
  <Override PartName="/ppt/notesSlides/notesSlide25.xml" ContentType="application/vnd.openxmlformats-officedocument.presentationml.notesSlide+xml"/>
  <Override PartName="/ppt/notesSlides/notesSlide24.xml" ContentType="application/vnd.openxmlformats-officedocument.presentationml.notesSlide+xml"/>
  <Override PartName="/ppt/notesSlides/notesSlide23.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slideMasters/slideMaster1.xml" ContentType="application/vnd.openxmlformats-officedocument.presentationml.slideMaster+xml"/>
  <Override PartName="/ppt/notesSlides/notesSlide22.xml" ContentType="application/vnd.openxmlformats-officedocument.presentationml.notesSlide+xml"/>
  <Override PartName="/ppt/notesSlides/notesSlide21.xml" ContentType="application/vnd.openxmlformats-officedocument.presentationml.notesSlide+xml"/>
  <Override PartName="/ppt/notesSlides/notesSlide2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slideLayouts/slideLayout150.xml" ContentType="application/vnd.openxmlformats-officedocument.presentationml.slideLayout+xml"/>
  <Override PartName="/ppt/slideLayouts/slideLayout160.xml" ContentType="application/vnd.openxmlformats-officedocument.presentationml.slideLayout+xml"/>
  <Override PartName="/ppt/slideLayouts/slideLayout148.xml" ContentType="application/vnd.openxmlformats-officedocument.presentationml.slideLayout+xml"/>
  <Override PartName="/ppt/slideLayouts/slideLayout126.xml" ContentType="application/vnd.openxmlformats-officedocument.presentationml.slideLayout+xml"/>
  <Override PartName="/ppt/slideLayouts/slideLayout125.xml" ContentType="application/vnd.openxmlformats-officedocument.presentationml.slideLayout+xml"/>
  <Override PartName="/ppt/slideLayouts/slideLayout124.xml" ContentType="application/vnd.openxmlformats-officedocument.presentationml.slideLayout+xml"/>
  <Override PartName="/ppt/slideLayouts/slideLayout123.xml" ContentType="application/vnd.openxmlformats-officedocument.presentationml.slideLayout+xml"/>
  <Override PartName="/ppt/slideLayouts/slideLayout149.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slideLayouts/slideLayout122.xml" ContentType="application/vnd.openxmlformats-officedocument.presentationml.slideLayout+xml"/>
  <Override PartName="/ppt/slideLayouts/slideLayout121.xml" ContentType="application/vnd.openxmlformats-officedocument.presentationml.slideLayout+xml"/>
  <Override PartName="/ppt/slideLayouts/slideLayout120.xml" ContentType="application/vnd.openxmlformats-officedocument.presentationml.slideLayout+xml"/>
  <Override PartName="/ppt/slideLayouts/slideLayout113.xml" ContentType="application/vnd.openxmlformats-officedocument.presentationml.slideLayout+xml"/>
  <Override PartName="/ppt/slideLayouts/slideLayout112.xml" ContentType="application/vnd.openxmlformats-officedocument.presentationml.slideLayout+xml"/>
  <Override PartName="/ppt/slideLayouts/slideLayout111.xml" ContentType="application/vnd.openxmlformats-officedocument.presentationml.slideLayout+xml"/>
  <Override PartName="/ppt/slideLayouts/slideLayout110.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33.xml" ContentType="application/vnd.openxmlformats-officedocument.presentationml.slideLayout+xml"/>
  <Override PartName="/ppt/slideLayouts/slideLayout127.xml" ContentType="application/vnd.openxmlformats-officedocument.presentationml.slideLayout+xml"/>
  <Override PartName="/ppt/slideLayouts/slideLayout138.xml" ContentType="application/vnd.openxmlformats-officedocument.presentationml.slideLayout+xml"/>
  <Override PartName="/ppt/slideLayouts/slideLayout146.xml" ContentType="application/vnd.openxmlformats-officedocument.presentationml.slideLayout+xml"/>
  <Override PartName="/ppt/slideLayouts/slideLayout139.xml" ContentType="application/vnd.openxmlformats-officedocument.presentationml.slideLayout+xml"/>
  <Override PartName="/ppt/slideLayouts/slideLayout142.xml" ContentType="application/vnd.openxmlformats-officedocument.presentationml.slideLayout+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45.xml" ContentType="application/vnd.openxmlformats-officedocument.presentationml.slideLayout+xml"/>
  <Override PartName="/ppt/slideLayouts/slideLayout144.xml" ContentType="application/vnd.openxmlformats-officedocument.presentationml.slideLayout+xml"/>
  <Override PartName="/ppt/slideLayouts/slideLayout140.xml" ContentType="application/vnd.openxmlformats-officedocument.presentationml.slideLayout+xml"/>
  <Override PartName="/ppt/slideLayouts/slideLayout134.xml" ContentType="application/vnd.openxmlformats-officedocument.presentationml.slideLayout+xml"/>
  <Override PartName="/ppt/slideLayouts/slideLayout143.xml" ContentType="application/vnd.openxmlformats-officedocument.presentationml.slideLayout+xml"/>
  <Override PartName="/ppt/slideLayouts/slideLayout147.xml" ContentType="application/vnd.openxmlformats-officedocument.presentationml.slideLayout+xml"/>
  <Override PartName="/ppt/slideLayouts/slideLayout135.xml" ContentType="application/vnd.openxmlformats-officedocument.presentationml.slideLayout+xml"/>
  <Override PartName="/ppt/slideLayouts/slideLayout141.xml" ContentType="application/vnd.openxmlformats-officedocument.presentationml.slideLayout+xml"/>
  <Override PartName="/ppt/theme/theme9.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10.xml" ContentType="application/vnd.openxmlformats-officedocument.theme+xml"/>
  <Override PartName="/ppt/theme/theme6.xml" ContentType="application/vnd.openxmlformats-officedocument.theme+xml"/>
  <Override PartName="/ppt/theme/theme5.xml" ContentType="application/vnd.openxmlformats-officedocument.theme+xml"/>
  <Override PartName="/ppt/theme/theme16.xml" ContentType="application/vnd.openxmlformats-officedocument.theme+xml"/>
  <Override PartName="/ppt/theme/theme17.xml" ContentType="application/vnd.openxmlformats-officedocument.theme+xml"/>
  <Override PartName="/ppt/theme/theme7.xml" ContentType="application/vnd.openxmlformats-officedocument.theme+xml"/>
  <Override PartName="/ppt/theme/theme3.xml" ContentType="application/vnd.openxmlformats-officedocument.theme+xml"/>
  <Override PartName="/ppt/theme/theme12.xml" ContentType="application/vnd.openxmlformats-officedocument.theme+xml"/>
  <Override PartName="/ppt/theme/theme4.xml" ContentType="application/vnd.openxmlformats-officedocument.theme+xml"/>
  <Override PartName="/ppt/theme/theme11.xml" ContentType="application/vnd.openxmlformats-officedocument.theme+xml"/>
  <Override PartName="/ppt/theme/theme2.xml" ContentType="application/vnd.openxmlformats-officedocument.theme+xml"/>
  <Override PartName="/ppt/theme/theme8.xml" ContentType="application/vnd.openxmlformats-officedocument.theme+xml"/>
  <Override PartName="/ppt/theme/theme15.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2" r:id="rId2"/>
    <p:sldMasterId id="2147483696" r:id="rId3"/>
    <p:sldMasterId id="2147483708" r:id="rId4"/>
    <p:sldMasterId id="2147483720" r:id="rId5"/>
    <p:sldMasterId id="2147483732" r:id="rId6"/>
    <p:sldMasterId id="2147483744" r:id="rId7"/>
    <p:sldMasterId id="2147483756" r:id="rId8"/>
    <p:sldMasterId id="2147483768" r:id="rId9"/>
    <p:sldMasterId id="2147483780" r:id="rId10"/>
    <p:sldMasterId id="2147483792" r:id="rId11"/>
    <p:sldMasterId id="2147483804" r:id="rId12"/>
    <p:sldMasterId id="2147483816" r:id="rId13"/>
    <p:sldMasterId id="2147483828" r:id="rId14"/>
    <p:sldMasterId id="2147483840" r:id="rId15"/>
  </p:sldMasterIdLst>
  <p:notesMasterIdLst>
    <p:notesMasterId r:id="rId44"/>
  </p:notesMasterIdLst>
  <p:handoutMasterIdLst>
    <p:handoutMasterId r:id="rId45"/>
  </p:handoutMasterIdLst>
  <p:sldIdLst>
    <p:sldId id="259" r:id="rId16"/>
    <p:sldId id="268" r:id="rId17"/>
    <p:sldId id="290" r:id="rId18"/>
    <p:sldId id="267" r:id="rId19"/>
    <p:sldId id="319" r:id="rId20"/>
    <p:sldId id="320" r:id="rId21"/>
    <p:sldId id="321" r:id="rId22"/>
    <p:sldId id="322" r:id="rId23"/>
    <p:sldId id="323" r:id="rId24"/>
    <p:sldId id="269" r:id="rId25"/>
    <p:sldId id="324" r:id="rId26"/>
    <p:sldId id="302" r:id="rId27"/>
    <p:sldId id="325" r:id="rId28"/>
    <p:sldId id="326" r:id="rId29"/>
    <p:sldId id="327" r:id="rId30"/>
    <p:sldId id="332" r:id="rId31"/>
    <p:sldId id="309" r:id="rId32"/>
    <p:sldId id="328" r:id="rId33"/>
    <p:sldId id="329" r:id="rId34"/>
    <p:sldId id="330" r:id="rId35"/>
    <p:sldId id="331" r:id="rId36"/>
    <p:sldId id="288" r:id="rId37"/>
    <p:sldId id="314" r:id="rId38"/>
    <p:sldId id="298" r:id="rId39"/>
    <p:sldId id="300" r:id="rId40"/>
    <p:sldId id="301" r:id="rId41"/>
    <p:sldId id="318" r:id="rId42"/>
    <p:sldId id="289" r:id="rId43"/>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eryn Ruska" initials="KR" lastIdx="1" clrIdx="0">
    <p:extLst>
      <p:ext uri="{19B8F6BF-5375-455C-9EA6-DF929625EA0E}">
        <p15:presenceInfo xmlns:p15="http://schemas.microsoft.com/office/powerpoint/2012/main" userId="S-1-5-21-2546036117-3625905714-3800923353-15596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15" autoAdjust="0"/>
    <p:restoredTop sz="96266" autoAdjust="0"/>
  </p:normalViewPr>
  <p:slideViewPr>
    <p:cSldViewPr snapToGrid="0">
      <p:cViewPr varScale="1">
        <p:scale>
          <a:sx n="84" d="100"/>
          <a:sy n="84" d="100"/>
        </p:scale>
        <p:origin x="96" y="78"/>
      </p:cViewPr>
      <p:guideLst/>
    </p:cSldViewPr>
  </p:slideViewPr>
  <p:outlineViewPr>
    <p:cViewPr>
      <p:scale>
        <a:sx n="33" d="100"/>
        <a:sy n="33" d="100"/>
      </p:scale>
      <p:origin x="0" y="-8764"/>
    </p:cViewPr>
  </p:outlineViewPr>
  <p:notesTextViewPr>
    <p:cViewPr>
      <p:scale>
        <a:sx n="1" d="1"/>
        <a:sy n="1" d="1"/>
      </p:scale>
      <p:origin x="0" y="0"/>
    </p:cViewPr>
  </p:notesTextViewPr>
  <p:notesViewPr>
    <p:cSldViewPr snapToGrid="0">
      <p:cViewPr varScale="1">
        <p:scale>
          <a:sx n="75" d="100"/>
          <a:sy n="75" d="100"/>
        </p:scale>
        <p:origin x="4104" y="132"/>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Master" Target="slideMasters/slideMaster13.xml"/><Relationship Id="rId18" Type="http://schemas.openxmlformats.org/officeDocument/2006/relationships/slide" Target="slides/slide3.xml"/><Relationship Id="rId26" Type="http://schemas.openxmlformats.org/officeDocument/2006/relationships/slide" Target="slides/slide11.xml"/><Relationship Id="rId39" Type="http://schemas.openxmlformats.org/officeDocument/2006/relationships/slide" Target="slides/slide24.xml"/><Relationship Id="rId21" Type="http://schemas.openxmlformats.org/officeDocument/2006/relationships/slide" Target="slides/slide6.xml"/><Relationship Id="rId34" Type="http://schemas.openxmlformats.org/officeDocument/2006/relationships/slide" Target="slides/slide19.xml"/><Relationship Id="rId42" Type="http://schemas.openxmlformats.org/officeDocument/2006/relationships/slide" Target="slides/slide27.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 Target="slides/slide1.xml"/><Relationship Id="rId29" Type="http://schemas.openxmlformats.org/officeDocument/2006/relationships/slide" Target="slides/slide14.xml"/><Relationship Id="rId11" Type="http://schemas.openxmlformats.org/officeDocument/2006/relationships/slideMaster" Target="slideMasters/slideMaster11.xml"/><Relationship Id="rId24" Type="http://schemas.openxmlformats.org/officeDocument/2006/relationships/slide" Target="slides/slide9.xml"/><Relationship Id="rId32" Type="http://schemas.openxmlformats.org/officeDocument/2006/relationships/slide" Target="slides/slide17.xml"/><Relationship Id="rId37" Type="http://schemas.openxmlformats.org/officeDocument/2006/relationships/slide" Target="slides/slide22.xml"/><Relationship Id="rId40" Type="http://schemas.openxmlformats.org/officeDocument/2006/relationships/slide" Target="slides/slide25.xml"/><Relationship Id="rId45" Type="http://schemas.openxmlformats.org/officeDocument/2006/relationships/handoutMaster" Target="handoutMasters/handoutMaster1.xml"/><Relationship Id="rId53" Type="http://schemas.openxmlformats.org/officeDocument/2006/relationships/customXml" Target="../customXml/item3.xml"/><Relationship Id="rId5" Type="http://schemas.openxmlformats.org/officeDocument/2006/relationships/slideMaster" Target="slideMasters/slideMaster5.xml"/><Relationship Id="rId10" Type="http://schemas.openxmlformats.org/officeDocument/2006/relationships/slideMaster" Target="slideMasters/slideMaster10.xml"/><Relationship Id="rId19" Type="http://schemas.openxmlformats.org/officeDocument/2006/relationships/slide" Target="slides/slide4.xml"/><Relationship Id="rId31" Type="http://schemas.openxmlformats.org/officeDocument/2006/relationships/slide" Target="slides/slide16.xml"/><Relationship Id="rId44" Type="http://schemas.openxmlformats.org/officeDocument/2006/relationships/notesMaster" Target="notesMasters/notesMaster1.xml"/><Relationship Id="rId52" Type="http://schemas.openxmlformats.org/officeDocument/2006/relationships/customXml" Target="../customXml/item2.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 Target="slides/slide7.xml"/><Relationship Id="rId27" Type="http://schemas.openxmlformats.org/officeDocument/2006/relationships/slide" Target="slides/slide12.xml"/><Relationship Id="rId30" Type="http://schemas.openxmlformats.org/officeDocument/2006/relationships/slide" Target="slides/slide15.xml"/><Relationship Id="rId35" Type="http://schemas.openxmlformats.org/officeDocument/2006/relationships/slide" Target="slides/slide20.xml"/><Relationship Id="rId43" Type="http://schemas.openxmlformats.org/officeDocument/2006/relationships/slide" Target="slides/slide28.xml"/><Relationship Id="rId48" Type="http://schemas.openxmlformats.org/officeDocument/2006/relationships/viewProps" Target="viewProps.xml"/><Relationship Id="rId8" Type="http://schemas.openxmlformats.org/officeDocument/2006/relationships/slideMaster" Target="slideMasters/slideMaster8.xml"/><Relationship Id="rId51" Type="http://schemas.openxmlformats.org/officeDocument/2006/relationships/customXml" Target="../customXml/item1.xml"/><Relationship Id="rId3" Type="http://schemas.openxmlformats.org/officeDocument/2006/relationships/slideMaster" Target="slideMasters/slideMaster3.xml"/><Relationship Id="rId12" Type="http://schemas.openxmlformats.org/officeDocument/2006/relationships/slideMaster" Target="slideMasters/slideMaster12.xml"/><Relationship Id="rId17" Type="http://schemas.openxmlformats.org/officeDocument/2006/relationships/slide" Target="slides/slide2.xml"/><Relationship Id="rId25" Type="http://schemas.openxmlformats.org/officeDocument/2006/relationships/slide" Target="slides/slide10.xml"/><Relationship Id="rId33" Type="http://schemas.openxmlformats.org/officeDocument/2006/relationships/slide" Target="slides/slide18.xml"/><Relationship Id="rId38" Type="http://schemas.openxmlformats.org/officeDocument/2006/relationships/slide" Target="slides/slide23.xml"/><Relationship Id="rId46" Type="http://schemas.openxmlformats.org/officeDocument/2006/relationships/commentAuthors" Target="commentAuthors.xml"/><Relationship Id="rId20" Type="http://schemas.openxmlformats.org/officeDocument/2006/relationships/slide" Target="slides/slide5.xml"/><Relationship Id="rId41"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Master" Target="slideMasters/slideMaster15.xml"/><Relationship Id="rId23" Type="http://schemas.openxmlformats.org/officeDocument/2006/relationships/slide" Target="slides/slide8.xml"/><Relationship Id="rId28" Type="http://schemas.openxmlformats.org/officeDocument/2006/relationships/slide" Target="slides/slide13.xml"/><Relationship Id="rId36" Type="http://schemas.openxmlformats.org/officeDocument/2006/relationships/slide" Target="slides/slide21.xml"/><Relationship Id="rId4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A2CD2964-037C-463D-A0EC-831272FE2869}" type="datetimeFigureOut">
              <a:rPr lang="en-AU" smtClean="0"/>
              <a:t>19/09/2018</a:t>
            </a:fld>
            <a:endParaRPr lang="en-AU"/>
          </a:p>
        </p:txBody>
      </p:sp>
      <p:sp>
        <p:nvSpPr>
          <p:cNvPr id="4" name="Footer Placeholder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en-AU"/>
          </a:p>
        </p:txBody>
      </p:sp>
      <p:sp>
        <p:nvSpPr>
          <p:cNvPr id="5" name="Slide Number Placeholder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C31DDBB2-93B0-4428-B93F-6FBEBF2DAC26}" type="slidenum">
              <a:rPr lang="en-AU" smtClean="0"/>
              <a:t>‹#›</a:t>
            </a:fld>
            <a:endParaRPr lang="en-AU"/>
          </a:p>
        </p:txBody>
      </p:sp>
    </p:spTree>
    <p:extLst>
      <p:ext uri="{BB962C8B-B14F-4D97-AF65-F5344CB8AC3E}">
        <p14:creationId xmlns:p14="http://schemas.microsoft.com/office/powerpoint/2010/main" val="173077452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DEEFE090-0609-4313-BCD7-212780888DCD}" type="datetimeFigureOut">
              <a:rPr lang="en-AU" smtClean="0"/>
              <a:t>19/09/2018</a:t>
            </a:fld>
            <a:endParaRPr lang="en-AU"/>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479BE806-9DC3-4A4D-840D-92AC7804D494}" type="slidenum">
              <a:rPr lang="en-AU" smtClean="0"/>
              <a:t>‹#›</a:t>
            </a:fld>
            <a:endParaRPr lang="en-AU"/>
          </a:p>
        </p:txBody>
      </p:sp>
    </p:spTree>
    <p:extLst>
      <p:ext uri="{BB962C8B-B14F-4D97-AF65-F5344CB8AC3E}">
        <p14:creationId xmlns:p14="http://schemas.microsoft.com/office/powerpoint/2010/main" val="412176865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609725" y="0"/>
            <a:ext cx="10207625" cy="5741988"/>
          </a:xfrm>
        </p:spPr>
      </p:sp>
      <p:sp>
        <p:nvSpPr>
          <p:cNvPr id="3" name="Notes Placeholder 2"/>
          <p:cNvSpPr>
            <a:spLocks noGrp="1"/>
          </p:cNvSpPr>
          <p:nvPr>
            <p:ph type="body" idx="1"/>
          </p:nvPr>
        </p:nvSpPr>
        <p:spPr/>
        <p:txBody>
          <a:bodyPr/>
          <a:lstStyle/>
          <a:p>
            <a:endParaRPr lang="en-AU" dirty="0" smtClean="0"/>
          </a:p>
          <a:p>
            <a:endParaRPr lang="en-AU" dirty="0"/>
          </a:p>
          <a:p>
            <a:endParaRPr lang="en-AU" dirty="0" smtClean="0"/>
          </a:p>
          <a:p>
            <a:endParaRPr lang="en-AU" dirty="0"/>
          </a:p>
          <a:p>
            <a:endParaRPr lang="en-AU" dirty="0" smtClean="0"/>
          </a:p>
          <a:p>
            <a:endParaRPr lang="en-AU" dirty="0"/>
          </a:p>
          <a:p>
            <a:endParaRPr lang="en-AU" dirty="0" smtClean="0"/>
          </a:p>
        </p:txBody>
      </p:sp>
      <p:sp>
        <p:nvSpPr>
          <p:cNvPr id="4" name="Slide Number Placeholder 3"/>
          <p:cNvSpPr>
            <a:spLocks noGrp="1"/>
          </p:cNvSpPr>
          <p:nvPr>
            <p:ph type="sldNum" sz="quarter" idx="10"/>
          </p:nvPr>
        </p:nvSpPr>
        <p:spPr>
          <a:xfrm>
            <a:off x="5573343" y="7009237"/>
            <a:ext cx="4263705" cy="370255"/>
          </a:xfrm>
          <a:prstGeom prst="rect">
            <a:avLst/>
          </a:prstGeom>
        </p:spPr>
        <p:txBody>
          <a:bodyPr lIns="88194" tIns="44097" rIns="88194" bIns="44097"/>
          <a:lstStyle/>
          <a:p>
            <a:fld id="{11412CDC-F4B2-46A4-A69C-3C14D2F4CFE1}" type="slidenum">
              <a:rPr lang="en-AU" smtClean="0"/>
              <a:t>1</a:t>
            </a:fld>
            <a:endParaRPr lang="en-AU" dirty="0"/>
          </a:p>
        </p:txBody>
      </p:sp>
    </p:spTree>
    <p:extLst>
      <p:ext uri="{BB962C8B-B14F-4D97-AF65-F5344CB8AC3E}">
        <p14:creationId xmlns:p14="http://schemas.microsoft.com/office/powerpoint/2010/main" val="24882274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888DDDE1-A97B-4E57-B4C6-62056DA3CDE1}" type="slidenum">
              <a:rPr lang="en-AU" smtClean="0"/>
              <a:t>10</a:t>
            </a:fld>
            <a:endParaRPr lang="en-AU"/>
          </a:p>
        </p:txBody>
      </p:sp>
    </p:spTree>
    <p:extLst>
      <p:ext uri="{BB962C8B-B14F-4D97-AF65-F5344CB8AC3E}">
        <p14:creationId xmlns:p14="http://schemas.microsoft.com/office/powerpoint/2010/main" val="5155751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a:p>
            <a:endParaRPr lang="en-AU" b="0" dirty="0"/>
          </a:p>
        </p:txBody>
      </p:sp>
      <p:sp>
        <p:nvSpPr>
          <p:cNvPr id="4" name="Slide Number Placeholder 3"/>
          <p:cNvSpPr>
            <a:spLocks noGrp="1"/>
          </p:cNvSpPr>
          <p:nvPr>
            <p:ph type="sldNum" sz="quarter" idx="10"/>
          </p:nvPr>
        </p:nvSpPr>
        <p:spPr/>
        <p:txBody>
          <a:bodyPr/>
          <a:lstStyle/>
          <a:p>
            <a:fld id="{70DAEC7D-38DA-47FC-BB08-746B60F6B940}" type="slidenum">
              <a:rPr lang="en-AU" smtClean="0">
                <a:solidFill>
                  <a:prstClr val="black"/>
                </a:solidFill>
              </a:rPr>
              <a:pPr/>
              <a:t>11</a:t>
            </a:fld>
            <a:endParaRPr lang="en-AU" dirty="0">
              <a:solidFill>
                <a:prstClr val="black"/>
              </a:solidFill>
            </a:endParaRPr>
          </a:p>
        </p:txBody>
      </p:sp>
    </p:spTree>
    <p:extLst>
      <p:ext uri="{BB962C8B-B14F-4D97-AF65-F5344CB8AC3E}">
        <p14:creationId xmlns:p14="http://schemas.microsoft.com/office/powerpoint/2010/main" val="38889926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79BE806-9DC3-4A4D-840D-92AC7804D494}" type="slidenum">
              <a:rPr lang="en-AU" smtClean="0"/>
              <a:t>12</a:t>
            </a:fld>
            <a:endParaRPr lang="en-AU"/>
          </a:p>
        </p:txBody>
      </p:sp>
    </p:spTree>
    <p:extLst>
      <p:ext uri="{BB962C8B-B14F-4D97-AF65-F5344CB8AC3E}">
        <p14:creationId xmlns:p14="http://schemas.microsoft.com/office/powerpoint/2010/main" val="5343290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9931" y="4925407"/>
            <a:ext cx="5679440" cy="4512379"/>
          </a:xfrm>
        </p:spPr>
        <p:txBody>
          <a:bodyPr/>
          <a:lstStyle/>
          <a:p>
            <a:endParaRPr lang="en-AU" dirty="0"/>
          </a:p>
        </p:txBody>
      </p:sp>
      <p:sp>
        <p:nvSpPr>
          <p:cNvPr id="4" name="Slide Number Placeholder 3"/>
          <p:cNvSpPr>
            <a:spLocks noGrp="1"/>
          </p:cNvSpPr>
          <p:nvPr>
            <p:ph type="sldNum" sz="quarter" idx="10"/>
          </p:nvPr>
        </p:nvSpPr>
        <p:spPr/>
        <p:txBody>
          <a:bodyPr/>
          <a:lstStyle/>
          <a:p>
            <a:fld id="{70DAEC7D-38DA-47FC-BB08-746B60F6B940}" type="slidenum">
              <a:rPr lang="en-AU" smtClean="0">
                <a:solidFill>
                  <a:prstClr val="black"/>
                </a:solidFill>
              </a:rPr>
              <a:pPr/>
              <a:t>13</a:t>
            </a:fld>
            <a:endParaRPr lang="en-AU" dirty="0">
              <a:solidFill>
                <a:prstClr val="black"/>
              </a:solidFill>
            </a:endParaRPr>
          </a:p>
        </p:txBody>
      </p:sp>
    </p:spTree>
    <p:extLst>
      <p:ext uri="{BB962C8B-B14F-4D97-AF65-F5344CB8AC3E}">
        <p14:creationId xmlns:p14="http://schemas.microsoft.com/office/powerpoint/2010/main" val="6133440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7684">
              <a:defRPr/>
            </a:pPr>
            <a:endParaRPr lang="en-AU" dirty="0" smtClean="0">
              <a:effectLst/>
            </a:endParaRPr>
          </a:p>
          <a:p>
            <a:endParaRPr lang="en-AU" dirty="0"/>
          </a:p>
        </p:txBody>
      </p:sp>
      <p:sp>
        <p:nvSpPr>
          <p:cNvPr id="4" name="Slide Number Placeholder 3"/>
          <p:cNvSpPr>
            <a:spLocks noGrp="1"/>
          </p:cNvSpPr>
          <p:nvPr>
            <p:ph type="sldNum" sz="quarter" idx="10"/>
          </p:nvPr>
        </p:nvSpPr>
        <p:spPr/>
        <p:txBody>
          <a:bodyPr/>
          <a:lstStyle/>
          <a:p>
            <a:fld id="{70DAEC7D-38DA-47FC-BB08-746B60F6B940}" type="slidenum">
              <a:rPr lang="en-AU" smtClean="0">
                <a:solidFill>
                  <a:prstClr val="black"/>
                </a:solidFill>
              </a:rPr>
              <a:pPr/>
              <a:t>14</a:t>
            </a:fld>
            <a:endParaRPr lang="en-AU" dirty="0">
              <a:solidFill>
                <a:prstClr val="black"/>
              </a:solidFill>
            </a:endParaRPr>
          </a:p>
        </p:txBody>
      </p:sp>
    </p:spTree>
    <p:extLst>
      <p:ext uri="{BB962C8B-B14F-4D97-AF65-F5344CB8AC3E}">
        <p14:creationId xmlns:p14="http://schemas.microsoft.com/office/powerpoint/2010/main" val="154304302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79425" y="796925"/>
            <a:ext cx="6140450" cy="3454400"/>
          </a:xfrm>
        </p:spPr>
      </p:sp>
      <p:sp>
        <p:nvSpPr>
          <p:cNvPr id="3" name="Notes Placeholder 2"/>
          <p:cNvSpPr>
            <a:spLocks noGrp="1"/>
          </p:cNvSpPr>
          <p:nvPr>
            <p:ph type="body" idx="1"/>
          </p:nvPr>
        </p:nvSpPr>
        <p:spPr>
          <a:xfrm>
            <a:off x="940435" y="4604048"/>
            <a:ext cx="5679440" cy="4824536"/>
          </a:xfrm>
        </p:spPr>
        <p:txBody>
          <a:bodyPr/>
          <a:lstStyle/>
          <a:p>
            <a:endParaRPr lang="en-AU" dirty="0"/>
          </a:p>
        </p:txBody>
      </p:sp>
      <p:sp>
        <p:nvSpPr>
          <p:cNvPr id="4" name="Slide Number Placeholder 3"/>
          <p:cNvSpPr>
            <a:spLocks noGrp="1"/>
          </p:cNvSpPr>
          <p:nvPr>
            <p:ph type="sldNum" sz="quarter" idx="10"/>
          </p:nvPr>
        </p:nvSpPr>
        <p:spPr/>
        <p:txBody>
          <a:bodyPr/>
          <a:lstStyle/>
          <a:p>
            <a:fld id="{70DAEC7D-38DA-47FC-BB08-746B60F6B940}" type="slidenum">
              <a:rPr lang="en-AU" smtClean="0">
                <a:solidFill>
                  <a:prstClr val="black"/>
                </a:solidFill>
              </a:rPr>
              <a:pPr/>
              <a:t>15</a:t>
            </a:fld>
            <a:endParaRPr lang="en-AU" dirty="0">
              <a:solidFill>
                <a:prstClr val="black"/>
              </a:solidFill>
            </a:endParaRPr>
          </a:p>
        </p:txBody>
      </p:sp>
    </p:spTree>
    <p:extLst>
      <p:ext uri="{BB962C8B-B14F-4D97-AF65-F5344CB8AC3E}">
        <p14:creationId xmlns:p14="http://schemas.microsoft.com/office/powerpoint/2010/main" val="343474871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70DAEC7D-38DA-47FC-BB08-746B60F6B940}" type="slidenum">
              <a:rPr lang="en-AU" smtClean="0">
                <a:solidFill>
                  <a:prstClr val="black"/>
                </a:solidFill>
              </a:rPr>
              <a:pPr/>
              <a:t>16</a:t>
            </a:fld>
            <a:endParaRPr lang="en-AU" dirty="0">
              <a:solidFill>
                <a:prstClr val="black"/>
              </a:solidFill>
            </a:endParaRPr>
          </a:p>
        </p:txBody>
      </p:sp>
    </p:spTree>
    <p:extLst>
      <p:ext uri="{BB962C8B-B14F-4D97-AF65-F5344CB8AC3E}">
        <p14:creationId xmlns:p14="http://schemas.microsoft.com/office/powerpoint/2010/main" val="8413605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888DDDE1-A97B-4E57-B4C6-62056DA3CDE1}" type="slidenum">
              <a:rPr lang="en-AU" smtClean="0"/>
              <a:t>17</a:t>
            </a:fld>
            <a:endParaRPr lang="en-AU"/>
          </a:p>
        </p:txBody>
      </p:sp>
    </p:spTree>
    <p:extLst>
      <p:ext uri="{BB962C8B-B14F-4D97-AF65-F5344CB8AC3E}">
        <p14:creationId xmlns:p14="http://schemas.microsoft.com/office/powerpoint/2010/main" val="6594169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50863" y="652463"/>
            <a:ext cx="6140450" cy="3454400"/>
          </a:xfrm>
        </p:spPr>
      </p:sp>
      <p:sp>
        <p:nvSpPr>
          <p:cNvPr id="3" name="Notes Placeholder 2"/>
          <p:cNvSpPr>
            <a:spLocks noGrp="1"/>
          </p:cNvSpPr>
          <p:nvPr>
            <p:ph type="body" idx="1"/>
          </p:nvPr>
        </p:nvSpPr>
        <p:spPr>
          <a:xfrm>
            <a:off x="669330" y="4107210"/>
            <a:ext cx="5679440" cy="5474592"/>
          </a:xfrm>
        </p:spPr>
        <p:txBody>
          <a:bodyPr/>
          <a:lstStyle/>
          <a:p>
            <a:pPr defTabSz="947684">
              <a:defRPr/>
            </a:pPr>
            <a:endParaRPr lang="en-AU" dirty="0"/>
          </a:p>
        </p:txBody>
      </p:sp>
      <p:sp>
        <p:nvSpPr>
          <p:cNvPr id="4" name="Slide Number Placeholder 3"/>
          <p:cNvSpPr>
            <a:spLocks noGrp="1"/>
          </p:cNvSpPr>
          <p:nvPr>
            <p:ph type="sldNum" sz="quarter" idx="10"/>
          </p:nvPr>
        </p:nvSpPr>
        <p:spPr/>
        <p:txBody>
          <a:bodyPr/>
          <a:lstStyle/>
          <a:p>
            <a:fld id="{70DAEC7D-38DA-47FC-BB08-746B60F6B940}" type="slidenum">
              <a:rPr lang="en-AU" smtClean="0">
                <a:solidFill>
                  <a:prstClr val="black"/>
                </a:solidFill>
              </a:rPr>
              <a:pPr/>
              <a:t>18</a:t>
            </a:fld>
            <a:endParaRPr lang="en-AU" dirty="0">
              <a:solidFill>
                <a:prstClr val="black"/>
              </a:solidFill>
            </a:endParaRPr>
          </a:p>
        </p:txBody>
      </p:sp>
    </p:spTree>
    <p:extLst>
      <p:ext uri="{BB962C8B-B14F-4D97-AF65-F5344CB8AC3E}">
        <p14:creationId xmlns:p14="http://schemas.microsoft.com/office/powerpoint/2010/main" val="220376893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70DAEC7D-38DA-47FC-BB08-746B60F6B940}" type="slidenum">
              <a:rPr lang="en-AU" smtClean="0">
                <a:solidFill>
                  <a:prstClr val="black"/>
                </a:solidFill>
              </a:rPr>
              <a:pPr/>
              <a:t>19</a:t>
            </a:fld>
            <a:endParaRPr lang="en-AU" dirty="0">
              <a:solidFill>
                <a:prstClr val="black"/>
              </a:solidFill>
            </a:endParaRPr>
          </a:p>
        </p:txBody>
      </p:sp>
    </p:spTree>
    <p:extLst>
      <p:ext uri="{BB962C8B-B14F-4D97-AF65-F5344CB8AC3E}">
        <p14:creationId xmlns:p14="http://schemas.microsoft.com/office/powerpoint/2010/main" val="5143596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609725" y="0"/>
            <a:ext cx="10207625" cy="5741988"/>
          </a:xfrm>
        </p:spPr>
      </p:sp>
      <p:sp>
        <p:nvSpPr>
          <p:cNvPr id="4" name="Slide Number Placeholder 3"/>
          <p:cNvSpPr>
            <a:spLocks noGrp="1"/>
          </p:cNvSpPr>
          <p:nvPr>
            <p:ph type="sldNum" sz="quarter" idx="10"/>
          </p:nvPr>
        </p:nvSpPr>
        <p:spPr>
          <a:xfrm>
            <a:off x="5573343" y="7009237"/>
            <a:ext cx="4263705" cy="370255"/>
          </a:xfrm>
          <a:prstGeom prst="rect">
            <a:avLst/>
          </a:prstGeom>
        </p:spPr>
        <p:txBody>
          <a:bodyPr lIns="88194" tIns="44097" rIns="88194" bIns="44097"/>
          <a:lstStyle/>
          <a:p>
            <a:fld id="{11412CDC-F4B2-46A4-A69C-3C14D2F4CFE1}" type="slidenum">
              <a:rPr lang="en-AU">
                <a:solidFill>
                  <a:prstClr val="black"/>
                </a:solidFill>
              </a:rPr>
              <a:pPr/>
              <a:t>2</a:t>
            </a:fld>
            <a:endParaRPr lang="en-AU" dirty="0">
              <a:solidFill>
                <a:prstClr val="black"/>
              </a:solidFill>
            </a:endParaRPr>
          </a:p>
        </p:txBody>
      </p:sp>
      <p:sp>
        <p:nvSpPr>
          <p:cNvPr id="5" name="Notes Placeholder 4"/>
          <p:cNvSpPr>
            <a:spLocks noGrp="1"/>
          </p:cNvSpPr>
          <p:nvPr>
            <p:ph type="body" sz="quarter" idx="11"/>
          </p:nvPr>
        </p:nvSpPr>
        <p:spPr/>
        <p:txBody>
          <a:bodyPr/>
          <a:lstStyle/>
          <a:p>
            <a:endParaRPr lang="en-AU" dirty="0" smtClean="0"/>
          </a:p>
          <a:p>
            <a:endParaRPr lang="en-AU" dirty="0"/>
          </a:p>
          <a:p>
            <a:endParaRPr lang="en-AU" dirty="0" smtClean="0"/>
          </a:p>
          <a:p>
            <a:endParaRPr lang="en-AU" dirty="0"/>
          </a:p>
          <a:p>
            <a:endParaRPr lang="en-AU" dirty="0" smtClean="0"/>
          </a:p>
          <a:p>
            <a:endParaRPr lang="en-AU" dirty="0"/>
          </a:p>
          <a:p>
            <a:endParaRPr lang="en-AU" dirty="0" smtClean="0"/>
          </a:p>
          <a:p>
            <a:endParaRPr lang="en-AU" dirty="0"/>
          </a:p>
          <a:p>
            <a:endParaRPr lang="en-AU" sz="1400" dirty="0"/>
          </a:p>
        </p:txBody>
      </p:sp>
    </p:spTree>
    <p:extLst>
      <p:ext uri="{BB962C8B-B14F-4D97-AF65-F5344CB8AC3E}">
        <p14:creationId xmlns:p14="http://schemas.microsoft.com/office/powerpoint/2010/main" val="253240897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70DAEC7D-38DA-47FC-BB08-746B60F6B940}" type="slidenum">
              <a:rPr lang="en-AU" smtClean="0">
                <a:solidFill>
                  <a:prstClr val="black"/>
                </a:solidFill>
              </a:rPr>
              <a:pPr/>
              <a:t>20</a:t>
            </a:fld>
            <a:endParaRPr lang="en-AU" dirty="0">
              <a:solidFill>
                <a:prstClr val="black"/>
              </a:solidFill>
            </a:endParaRPr>
          </a:p>
        </p:txBody>
      </p:sp>
    </p:spTree>
    <p:extLst>
      <p:ext uri="{BB962C8B-B14F-4D97-AF65-F5344CB8AC3E}">
        <p14:creationId xmlns:p14="http://schemas.microsoft.com/office/powerpoint/2010/main" val="98380141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50863" y="965200"/>
            <a:ext cx="6140450" cy="3454400"/>
          </a:xfrm>
        </p:spPr>
      </p:sp>
      <p:sp>
        <p:nvSpPr>
          <p:cNvPr id="3" name="Notes Placeholder 2"/>
          <p:cNvSpPr>
            <a:spLocks noGrp="1"/>
          </p:cNvSpPr>
          <p:nvPr>
            <p:ph type="body" idx="1"/>
          </p:nvPr>
        </p:nvSpPr>
        <p:spPr>
          <a:xfrm>
            <a:off x="597322" y="4708174"/>
            <a:ext cx="5679440" cy="4873627"/>
          </a:xfrm>
        </p:spPr>
        <p:txBody>
          <a:bodyPr/>
          <a:lstStyle/>
          <a:p>
            <a:endParaRPr lang="en-AU" dirty="0"/>
          </a:p>
        </p:txBody>
      </p:sp>
      <p:sp>
        <p:nvSpPr>
          <p:cNvPr id="4" name="Slide Number Placeholder 3"/>
          <p:cNvSpPr>
            <a:spLocks noGrp="1"/>
          </p:cNvSpPr>
          <p:nvPr>
            <p:ph type="sldNum" sz="quarter" idx="10"/>
          </p:nvPr>
        </p:nvSpPr>
        <p:spPr/>
        <p:txBody>
          <a:bodyPr/>
          <a:lstStyle/>
          <a:p>
            <a:fld id="{70DAEC7D-38DA-47FC-BB08-746B60F6B940}" type="slidenum">
              <a:rPr lang="en-AU" smtClean="0">
                <a:solidFill>
                  <a:prstClr val="black"/>
                </a:solidFill>
              </a:rPr>
              <a:pPr/>
              <a:t>21</a:t>
            </a:fld>
            <a:endParaRPr lang="en-AU" dirty="0">
              <a:solidFill>
                <a:prstClr val="black"/>
              </a:solidFill>
            </a:endParaRPr>
          </a:p>
        </p:txBody>
      </p:sp>
    </p:spTree>
    <p:extLst>
      <p:ext uri="{BB962C8B-B14F-4D97-AF65-F5344CB8AC3E}">
        <p14:creationId xmlns:p14="http://schemas.microsoft.com/office/powerpoint/2010/main" val="394360760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609725" y="0"/>
            <a:ext cx="10207625" cy="5741988"/>
          </a:xfrm>
        </p:spPr>
      </p:sp>
      <p:sp>
        <p:nvSpPr>
          <p:cNvPr id="4" name="Slide Number Placeholder 3"/>
          <p:cNvSpPr>
            <a:spLocks noGrp="1"/>
          </p:cNvSpPr>
          <p:nvPr>
            <p:ph type="sldNum" sz="quarter" idx="10"/>
          </p:nvPr>
        </p:nvSpPr>
        <p:spPr>
          <a:xfrm>
            <a:off x="5573343" y="7009237"/>
            <a:ext cx="4263705" cy="370255"/>
          </a:xfrm>
          <a:prstGeom prst="rect">
            <a:avLst/>
          </a:prstGeom>
        </p:spPr>
        <p:txBody>
          <a:bodyPr lIns="88194" tIns="44097" rIns="88194" bIns="44097"/>
          <a:lstStyle/>
          <a:p>
            <a:fld id="{11412CDC-F4B2-46A4-A69C-3C14D2F4CFE1}" type="slidenum">
              <a:rPr lang="en-AU">
                <a:solidFill>
                  <a:prstClr val="black"/>
                </a:solidFill>
              </a:rPr>
              <a:pPr/>
              <a:t>22</a:t>
            </a:fld>
            <a:endParaRPr lang="en-AU" dirty="0">
              <a:solidFill>
                <a:prstClr val="black"/>
              </a:solidFill>
            </a:endParaRPr>
          </a:p>
        </p:txBody>
      </p:sp>
      <p:sp>
        <p:nvSpPr>
          <p:cNvPr id="5" name="Notes Placeholder 4"/>
          <p:cNvSpPr>
            <a:spLocks noGrp="1"/>
          </p:cNvSpPr>
          <p:nvPr>
            <p:ph type="body" sz="quarter" idx="11"/>
          </p:nvPr>
        </p:nvSpPr>
        <p:spPr>
          <a:xfrm>
            <a:off x="304210" y="5425185"/>
            <a:ext cx="5438140" cy="3908614"/>
          </a:xfrm>
        </p:spPr>
        <p:txBody>
          <a:bodyPr/>
          <a:lstStyle/>
          <a:p>
            <a:endParaRPr lang="en-AU" dirty="0" smtClean="0"/>
          </a:p>
          <a:p>
            <a:endParaRPr lang="en-AU" dirty="0"/>
          </a:p>
          <a:p>
            <a:endParaRPr lang="en-AU" dirty="0" smtClean="0"/>
          </a:p>
          <a:p>
            <a:endParaRPr lang="en-AU" dirty="0"/>
          </a:p>
          <a:p>
            <a:endParaRPr lang="en-AU" dirty="0" smtClean="0"/>
          </a:p>
          <a:p>
            <a:endParaRPr lang="en-AU" dirty="0"/>
          </a:p>
        </p:txBody>
      </p:sp>
    </p:spTree>
    <p:extLst>
      <p:ext uri="{BB962C8B-B14F-4D97-AF65-F5344CB8AC3E}">
        <p14:creationId xmlns:p14="http://schemas.microsoft.com/office/powerpoint/2010/main" val="412138504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79BE806-9DC3-4A4D-840D-92AC7804D494}" type="slidenum">
              <a:rPr lang="en-AU" smtClean="0"/>
              <a:t>23</a:t>
            </a:fld>
            <a:endParaRPr lang="en-AU"/>
          </a:p>
        </p:txBody>
      </p:sp>
    </p:spTree>
    <p:extLst>
      <p:ext uri="{BB962C8B-B14F-4D97-AF65-F5344CB8AC3E}">
        <p14:creationId xmlns:p14="http://schemas.microsoft.com/office/powerpoint/2010/main" val="256908188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79767" y="4809851"/>
            <a:ext cx="5438140" cy="3908614"/>
          </a:xfrm>
        </p:spPr>
        <p:txBody>
          <a:bodyPr/>
          <a:lstStyle/>
          <a:p>
            <a:endParaRPr lang="en-AU" sz="1400" dirty="0"/>
          </a:p>
        </p:txBody>
      </p:sp>
      <p:sp>
        <p:nvSpPr>
          <p:cNvPr id="4" name="Slide Number Placeholder 3"/>
          <p:cNvSpPr>
            <a:spLocks noGrp="1"/>
          </p:cNvSpPr>
          <p:nvPr>
            <p:ph type="sldNum" sz="quarter" idx="10"/>
          </p:nvPr>
        </p:nvSpPr>
        <p:spPr/>
        <p:txBody>
          <a:bodyPr/>
          <a:lstStyle/>
          <a:p>
            <a:fld id="{479BE806-9DC3-4A4D-840D-92AC7804D494}" type="slidenum">
              <a:rPr lang="en-AU" smtClean="0"/>
              <a:t>24</a:t>
            </a:fld>
            <a:endParaRPr lang="en-AU"/>
          </a:p>
        </p:txBody>
      </p:sp>
    </p:spTree>
    <p:extLst>
      <p:ext uri="{BB962C8B-B14F-4D97-AF65-F5344CB8AC3E}">
        <p14:creationId xmlns:p14="http://schemas.microsoft.com/office/powerpoint/2010/main" val="282466927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479BE806-9DC3-4A4D-840D-92AC7804D494}" type="slidenum">
              <a:rPr lang="en-AU" smtClean="0"/>
              <a:t>25</a:t>
            </a:fld>
            <a:endParaRPr lang="en-AU"/>
          </a:p>
        </p:txBody>
      </p:sp>
    </p:spTree>
    <p:extLst>
      <p:ext uri="{BB962C8B-B14F-4D97-AF65-F5344CB8AC3E}">
        <p14:creationId xmlns:p14="http://schemas.microsoft.com/office/powerpoint/2010/main" val="13718843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79BE806-9DC3-4A4D-840D-92AC7804D494}" type="slidenum">
              <a:rPr lang="en-AU" smtClean="0"/>
              <a:t>26</a:t>
            </a:fld>
            <a:endParaRPr lang="en-AU"/>
          </a:p>
        </p:txBody>
      </p:sp>
    </p:spTree>
    <p:extLst>
      <p:ext uri="{BB962C8B-B14F-4D97-AF65-F5344CB8AC3E}">
        <p14:creationId xmlns:p14="http://schemas.microsoft.com/office/powerpoint/2010/main" val="419896507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77938" y="0"/>
            <a:ext cx="9825038" cy="5527675"/>
          </a:xfrm>
        </p:spPr>
      </p:sp>
      <p:sp>
        <p:nvSpPr>
          <p:cNvPr id="4" name="Slide Number Placeholder 3"/>
          <p:cNvSpPr>
            <a:spLocks noGrp="1"/>
          </p:cNvSpPr>
          <p:nvPr>
            <p:ph type="sldNum" sz="quarter" idx="10"/>
          </p:nvPr>
        </p:nvSpPr>
        <p:spPr>
          <a:xfrm>
            <a:off x="5797249" y="6747628"/>
            <a:ext cx="4434999" cy="356436"/>
          </a:xfrm>
          <a:prstGeom prst="rect">
            <a:avLst/>
          </a:prstGeom>
        </p:spPr>
        <p:txBody>
          <a:bodyPr/>
          <a:lstStyle/>
          <a:p>
            <a:fld id="{11412CDC-F4B2-46A4-A69C-3C14D2F4CFE1}" type="slidenum">
              <a:rPr lang="en-AU" smtClean="0">
                <a:solidFill>
                  <a:prstClr val="black"/>
                </a:solidFill>
              </a:rPr>
              <a:pPr/>
              <a:t>27</a:t>
            </a:fld>
            <a:endParaRPr lang="en-AU" dirty="0">
              <a:solidFill>
                <a:prstClr val="black"/>
              </a:solidFill>
            </a:endParaRPr>
          </a:p>
        </p:txBody>
      </p:sp>
      <p:sp>
        <p:nvSpPr>
          <p:cNvPr id="5" name="Notes Placeholder 4"/>
          <p:cNvSpPr>
            <a:spLocks noGrp="1"/>
          </p:cNvSpPr>
          <p:nvPr>
            <p:ph type="body" sz="quarter" idx="11"/>
          </p:nvPr>
        </p:nvSpPr>
        <p:spPr/>
        <p:txBody>
          <a:bodyPr/>
          <a:lstStyle/>
          <a:p>
            <a:endParaRPr lang="en-AU"/>
          </a:p>
        </p:txBody>
      </p:sp>
    </p:spTree>
    <p:extLst>
      <p:ext uri="{BB962C8B-B14F-4D97-AF65-F5344CB8AC3E}">
        <p14:creationId xmlns:p14="http://schemas.microsoft.com/office/powerpoint/2010/main" val="374741074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609725" y="0"/>
            <a:ext cx="10207625" cy="5741988"/>
          </a:xfrm>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a:xfrm>
            <a:off x="5573343" y="7009237"/>
            <a:ext cx="4263705" cy="370255"/>
          </a:xfrm>
          <a:prstGeom prst="rect">
            <a:avLst/>
          </a:prstGeom>
        </p:spPr>
        <p:txBody>
          <a:bodyPr lIns="88194" tIns="44097" rIns="88194" bIns="44097"/>
          <a:lstStyle/>
          <a:p>
            <a:fld id="{11412CDC-F4B2-46A4-A69C-3C14D2F4CFE1}" type="slidenum">
              <a:rPr lang="en-AU">
                <a:solidFill>
                  <a:prstClr val="black"/>
                </a:solidFill>
              </a:rPr>
              <a:pPr/>
              <a:t>28</a:t>
            </a:fld>
            <a:endParaRPr lang="en-AU" dirty="0">
              <a:solidFill>
                <a:prstClr val="black"/>
              </a:solidFill>
            </a:endParaRPr>
          </a:p>
        </p:txBody>
      </p:sp>
    </p:spTree>
    <p:extLst>
      <p:ext uri="{BB962C8B-B14F-4D97-AF65-F5344CB8AC3E}">
        <p14:creationId xmlns:p14="http://schemas.microsoft.com/office/powerpoint/2010/main" val="9216189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609725" y="0"/>
            <a:ext cx="10207625" cy="5741988"/>
          </a:xfrm>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a:xfrm>
            <a:off x="5573343" y="7009237"/>
            <a:ext cx="4263705" cy="370255"/>
          </a:xfrm>
          <a:prstGeom prst="rect">
            <a:avLst/>
          </a:prstGeom>
        </p:spPr>
        <p:txBody>
          <a:bodyPr lIns="88194" tIns="44097" rIns="88194" bIns="44097"/>
          <a:lstStyle/>
          <a:p>
            <a:fld id="{11412CDC-F4B2-46A4-A69C-3C14D2F4CFE1}" type="slidenum">
              <a:rPr lang="en-AU" smtClean="0"/>
              <a:t>3</a:t>
            </a:fld>
            <a:endParaRPr lang="en-AU" dirty="0"/>
          </a:p>
        </p:txBody>
      </p:sp>
    </p:spTree>
    <p:extLst>
      <p:ext uri="{BB962C8B-B14F-4D97-AF65-F5344CB8AC3E}">
        <p14:creationId xmlns:p14="http://schemas.microsoft.com/office/powerpoint/2010/main" val="503909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609725" y="0"/>
            <a:ext cx="10207625" cy="5741988"/>
          </a:xfrm>
        </p:spPr>
      </p:sp>
      <p:sp>
        <p:nvSpPr>
          <p:cNvPr id="4" name="Slide Number Placeholder 3"/>
          <p:cNvSpPr>
            <a:spLocks noGrp="1"/>
          </p:cNvSpPr>
          <p:nvPr>
            <p:ph type="sldNum" sz="quarter" idx="10"/>
          </p:nvPr>
        </p:nvSpPr>
        <p:spPr>
          <a:xfrm>
            <a:off x="5573343" y="7009237"/>
            <a:ext cx="4263705" cy="370255"/>
          </a:xfrm>
          <a:prstGeom prst="rect">
            <a:avLst/>
          </a:prstGeom>
        </p:spPr>
        <p:txBody>
          <a:bodyPr lIns="88194" tIns="44097" rIns="88194" bIns="44097"/>
          <a:lstStyle/>
          <a:p>
            <a:fld id="{11412CDC-F4B2-46A4-A69C-3C14D2F4CFE1}" type="slidenum">
              <a:rPr lang="en-AU">
                <a:solidFill>
                  <a:prstClr val="black"/>
                </a:solidFill>
              </a:rPr>
              <a:pPr/>
              <a:t>4</a:t>
            </a:fld>
            <a:endParaRPr lang="en-AU" dirty="0">
              <a:solidFill>
                <a:prstClr val="black"/>
              </a:solidFill>
            </a:endParaRPr>
          </a:p>
        </p:txBody>
      </p:sp>
      <p:sp>
        <p:nvSpPr>
          <p:cNvPr id="5" name="Notes Placeholder 4"/>
          <p:cNvSpPr>
            <a:spLocks noGrp="1"/>
          </p:cNvSpPr>
          <p:nvPr>
            <p:ph type="body" sz="quarter" idx="11"/>
          </p:nvPr>
        </p:nvSpPr>
        <p:spPr/>
        <p:txBody>
          <a:bodyPr/>
          <a:lstStyle/>
          <a:p>
            <a:endParaRPr lang="en-AU" dirty="0"/>
          </a:p>
        </p:txBody>
      </p:sp>
    </p:spTree>
    <p:extLst>
      <p:ext uri="{BB962C8B-B14F-4D97-AF65-F5344CB8AC3E}">
        <p14:creationId xmlns:p14="http://schemas.microsoft.com/office/powerpoint/2010/main" val="235598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70DAEC7D-38DA-47FC-BB08-746B60F6B940}" type="slidenum">
              <a:rPr lang="en-AU" smtClean="0">
                <a:solidFill>
                  <a:prstClr val="black"/>
                </a:solidFill>
              </a:rPr>
              <a:pPr/>
              <a:t>5</a:t>
            </a:fld>
            <a:endParaRPr lang="en-AU" dirty="0">
              <a:solidFill>
                <a:prstClr val="black"/>
              </a:solidFill>
            </a:endParaRPr>
          </a:p>
        </p:txBody>
      </p:sp>
    </p:spTree>
    <p:extLst>
      <p:ext uri="{BB962C8B-B14F-4D97-AF65-F5344CB8AC3E}">
        <p14:creationId xmlns:p14="http://schemas.microsoft.com/office/powerpoint/2010/main" val="15930016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70DAEC7D-38DA-47FC-BB08-746B60F6B940}" type="slidenum">
              <a:rPr lang="en-AU" smtClean="0">
                <a:solidFill>
                  <a:prstClr val="black"/>
                </a:solidFill>
              </a:rPr>
              <a:pPr/>
              <a:t>6</a:t>
            </a:fld>
            <a:endParaRPr lang="en-AU" dirty="0">
              <a:solidFill>
                <a:prstClr val="black"/>
              </a:solidFill>
            </a:endParaRPr>
          </a:p>
        </p:txBody>
      </p:sp>
    </p:spTree>
    <p:extLst>
      <p:ext uri="{BB962C8B-B14F-4D97-AF65-F5344CB8AC3E}">
        <p14:creationId xmlns:p14="http://schemas.microsoft.com/office/powerpoint/2010/main" val="30938369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73979">
              <a:defRPr/>
            </a:pPr>
            <a:endParaRPr lang="en-AU" dirty="0"/>
          </a:p>
        </p:txBody>
      </p:sp>
      <p:sp>
        <p:nvSpPr>
          <p:cNvPr id="4" name="Slide Number Placeholder 3"/>
          <p:cNvSpPr>
            <a:spLocks noGrp="1"/>
          </p:cNvSpPr>
          <p:nvPr>
            <p:ph type="sldNum" sz="quarter" idx="10"/>
          </p:nvPr>
        </p:nvSpPr>
        <p:spPr/>
        <p:txBody>
          <a:bodyPr/>
          <a:lstStyle/>
          <a:p>
            <a:fld id="{70DAEC7D-38DA-47FC-BB08-746B60F6B940}" type="slidenum">
              <a:rPr lang="en-AU" smtClean="0">
                <a:solidFill>
                  <a:prstClr val="black"/>
                </a:solidFill>
              </a:rPr>
              <a:pPr/>
              <a:t>7</a:t>
            </a:fld>
            <a:endParaRPr lang="en-AU" dirty="0">
              <a:solidFill>
                <a:prstClr val="black"/>
              </a:solidFill>
            </a:endParaRPr>
          </a:p>
        </p:txBody>
      </p:sp>
    </p:spTree>
    <p:extLst>
      <p:ext uri="{BB962C8B-B14F-4D97-AF65-F5344CB8AC3E}">
        <p14:creationId xmlns:p14="http://schemas.microsoft.com/office/powerpoint/2010/main" val="28186102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sz="1400" dirty="0" smtClean="0"/>
          </a:p>
          <a:p>
            <a:endParaRPr lang="en-AU" sz="1400" dirty="0"/>
          </a:p>
        </p:txBody>
      </p:sp>
      <p:sp>
        <p:nvSpPr>
          <p:cNvPr id="4" name="Slide Number Placeholder 3"/>
          <p:cNvSpPr>
            <a:spLocks noGrp="1"/>
          </p:cNvSpPr>
          <p:nvPr>
            <p:ph type="sldNum" sz="quarter" idx="10"/>
          </p:nvPr>
        </p:nvSpPr>
        <p:spPr/>
        <p:txBody>
          <a:bodyPr/>
          <a:lstStyle/>
          <a:p>
            <a:fld id="{479BE806-9DC3-4A4D-840D-92AC7804D494}" type="slidenum">
              <a:rPr lang="en-AU" smtClean="0">
                <a:solidFill>
                  <a:prstClr val="black"/>
                </a:solidFill>
              </a:rPr>
              <a:pPr/>
              <a:t>8</a:t>
            </a:fld>
            <a:endParaRPr lang="en-AU">
              <a:solidFill>
                <a:prstClr val="black"/>
              </a:solidFill>
            </a:endParaRPr>
          </a:p>
        </p:txBody>
      </p:sp>
    </p:spTree>
    <p:extLst>
      <p:ext uri="{BB962C8B-B14F-4D97-AF65-F5344CB8AC3E}">
        <p14:creationId xmlns:p14="http://schemas.microsoft.com/office/powerpoint/2010/main" val="28150318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79BE806-9DC3-4A4D-840D-92AC7804D494}" type="slidenum">
              <a:rPr lang="en-AU" smtClean="0">
                <a:solidFill>
                  <a:prstClr val="black"/>
                </a:solidFill>
              </a:rPr>
              <a:pPr/>
              <a:t>9</a:t>
            </a:fld>
            <a:endParaRPr lang="en-AU">
              <a:solidFill>
                <a:prstClr val="black"/>
              </a:solidFill>
            </a:endParaRPr>
          </a:p>
        </p:txBody>
      </p:sp>
    </p:spTree>
    <p:extLst>
      <p:ext uri="{BB962C8B-B14F-4D97-AF65-F5344CB8AC3E}">
        <p14:creationId xmlns:p14="http://schemas.microsoft.com/office/powerpoint/2010/main" val="38929725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5.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6.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1.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6.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7.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8.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9.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0.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1.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2.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3.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4.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AU"/>
          </a:p>
        </p:txBody>
      </p:sp>
      <p:sp>
        <p:nvSpPr>
          <p:cNvPr id="4" name="Date Placeholder 3"/>
          <p:cNvSpPr>
            <a:spLocks noGrp="1"/>
          </p:cNvSpPr>
          <p:nvPr>
            <p:ph type="dt" sz="half" idx="10"/>
          </p:nvPr>
        </p:nvSpPr>
        <p:spPr/>
        <p:txBody>
          <a:bodyPr/>
          <a:lstStyle/>
          <a:p>
            <a:fld id="{AFF49C88-9AD5-4091-8704-49FF826A49C9}" type="datetime1">
              <a:rPr lang="en-AU" smtClean="0"/>
              <a:t>19/09/2018</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0384D96-B472-47DE-8E28-00BA01B1AC2C}" type="slidenum">
              <a:rPr lang="en-AU" smtClean="0"/>
              <a:t>‹#›</a:t>
            </a:fld>
            <a:endParaRPr lang="en-AU"/>
          </a:p>
        </p:txBody>
      </p:sp>
    </p:spTree>
    <p:extLst>
      <p:ext uri="{BB962C8B-B14F-4D97-AF65-F5344CB8AC3E}">
        <p14:creationId xmlns:p14="http://schemas.microsoft.com/office/powerpoint/2010/main" val="11540069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ECF26E03-215D-40BC-8419-4DF46B2EF383}" type="datetime1">
              <a:rPr lang="en-AU" smtClean="0"/>
              <a:t>19/09/2018</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0384D96-B472-47DE-8E28-00BA01B1AC2C}" type="slidenum">
              <a:rPr lang="en-AU" smtClean="0"/>
              <a:t>‹#›</a:t>
            </a:fld>
            <a:endParaRPr lang="en-AU"/>
          </a:p>
        </p:txBody>
      </p:sp>
    </p:spTree>
    <p:extLst>
      <p:ext uri="{BB962C8B-B14F-4D97-AF65-F5344CB8AC3E}">
        <p14:creationId xmlns:p14="http://schemas.microsoft.com/office/powerpoint/2010/main" val="3426562103"/>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1C040017-2509-4C21-AB32-60AAAE2F8EBA}" type="datetime1">
              <a:rPr lang="en-AU" smtClean="0">
                <a:solidFill>
                  <a:prstClr val="black"/>
                </a:solidFill>
              </a:r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694919485"/>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A9C84018-5DC9-4D53-ACFC-2BD941885F41}" type="datetime1">
              <a:rPr lang="en-AU" smtClean="0">
                <a:solidFill>
                  <a:prstClr val="black"/>
                </a:solidFill>
              </a:r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3536414124"/>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0E0CE8FC-18F2-476C-9F98-826C4BC2D0CA}" type="datetime1">
              <a:rPr lang="en-AU" smtClean="0">
                <a:solidFill>
                  <a:prstClr val="black"/>
                </a:solidFill>
              </a:r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3535908287"/>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4D066B05-0DD8-4CF4-8BE3-2A8A7ACCFB0D}" type="datetime1">
              <a:rPr lang="en-AU" smtClean="0">
                <a:solidFill>
                  <a:prstClr val="black"/>
                </a:solidFill>
              </a:rPr>
              <a:t>19/09/2018</a:t>
            </a:fld>
            <a:endParaRPr lang="en-AU" dirty="0">
              <a:solidFill>
                <a:prstClr val="black"/>
              </a:solidFill>
            </a:endParaRPr>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4256598520"/>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a:xfrm>
            <a:off x="609600" y="6356351"/>
            <a:ext cx="2844800" cy="365125"/>
          </a:xfrm>
          <a:prstGeom prst="rect">
            <a:avLst/>
          </a:prstGeom>
        </p:spPr>
        <p:txBody>
          <a:bodyPr/>
          <a:lstStyle/>
          <a:p>
            <a:fld id="{5A5896BB-26CB-4CB1-8842-A57E0E924CA7}" type="datetime1">
              <a:rPr lang="en-AU" smtClean="0">
                <a:solidFill>
                  <a:prstClr val="black"/>
                </a:solidFill>
              </a:rPr>
              <a:t>19/09/2018</a:t>
            </a:fld>
            <a:endParaRPr lang="en-AU" dirty="0">
              <a:solidFill>
                <a:prstClr val="black"/>
              </a:solidFill>
            </a:endParaRPr>
          </a:p>
        </p:txBody>
      </p:sp>
      <p:sp>
        <p:nvSpPr>
          <p:cNvPr id="8" name="Footer Placeholder 7"/>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9" name="Slide Number Placeholder 8"/>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463580847"/>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a:xfrm>
            <a:off x="609600" y="6356351"/>
            <a:ext cx="2844800" cy="365125"/>
          </a:xfrm>
          <a:prstGeom prst="rect">
            <a:avLst/>
          </a:prstGeom>
        </p:spPr>
        <p:txBody>
          <a:bodyPr/>
          <a:lstStyle/>
          <a:p>
            <a:fld id="{44616DE6-0AFC-4761-82C4-09800B1FFEC3}" type="datetime1">
              <a:rPr lang="en-AU" smtClean="0">
                <a:solidFill>
                  <a:prstClr val="black"/>
                </a:solidFill>
              </a:rPr>
              <a:t>19/09/2018</a:t>
            </a:fld>
            <a:endParaRPr lang="en-AU" dirty="0">
              <a:solidFill>
                <a:prstClr val="black"/>
              </a:solidFill>
            </a:endParaRPr>
          </a:p>
        </p:txBody>
      </p:sp>
      <p:sp>
        <p:nvSpPr>
          <p:cNvPr id="4" name="Footer Placeholder 3"/>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5" name="Slide Number Placeholder 4"/>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2708793694"/>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1"/>
            <a:ext cx="2844800" cy="365125"/>
          </a:xfrm>
          <a:prstGeom prst="rect">
            <a:avLst/>
          </a:prstGeom>
        </p:spPr>
        <p:txBody>
          <a:bodyPr/>
          <a:lstStyle/>
          <a:p>
            <a:fld id="{29B56AA3-3523-493B-A83B-B6498788E3C8}" type="datetime1">
              <a:rPr lang="en-AU" smtClean="0">
                <a:solidFill>
                  <a:prstClr val="black"/>
                </a:solidFill>
              </a:rPr>
              <a:t>19/09/2018</a:t>
            </a:fld>
            <a:endParaRPr lang="en-AU" dirty="0">
              <a:solidFill>
                <a:prstClr val="black"/>
              </a:solidFill>
            </a:endParaRPr>
          </a:p>
        </p:txBody>
      </p:sp>
      <p:sp>
        <p:nvSpPr>
          <p:cNvPr id="3" name="Footer Placeholder 2"/>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4" name="Slide Number Placeholder 3"/>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2702982135"/>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F398F1C7-E803-4E81-A74C-295FD195ECAA}" type="datetime1">
              <a:rPr lang="en-AU" smtClean="0">
                <a:solidFill>
                  <a:prstClr val="black"/>
                </a:solidFill>
              </a:rPr>
              <a:t>19/09/2018</a:t>
            </a:fld>
            <a:endParaRPr lang="en-AU" dirty="0">
              <a:solidFill>
                <a:prstClr val="black"/>
              </a:solidFill>
            </a:endParaRPr>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89510426"/>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lang="en-AU"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764C0442-83CB-4DAD-B2DA-A81220619B24}" type="datetime1">
              <a:rPr lang="en-AU" smtClean="0">
                <a:solidFill>
                  <a:prstClr val="black"/>
                </a:solidFill>
              </a:rPr>
              <a:t>19/09/2018</a:t>
            </a:fld>
            <a:endParaRPr lang="en-AU" dirty="0">
              <a:solidFill>
                <a:prstClr val="black"/>
              </a:solidFill>
            </a:endParaRPr>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221602327"/>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D5CE7D4F-84AC-40FB-96E6-79964DC8B53C}" type="datetime1">
              <a:rPr lang="en-AU" smtClean="0">
                <a:solidFill>
                  <a:prstClr val="black"/>
                </a:solidFill>
              </a:r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2973740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EF7365EA-1CC7-4101-863C-5B018E3260D0}" type="datetime1">
              <a:rPr lang="en-AU" smtClean="0"/>
              <a:t>19/09/2018</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0384D96-B472-47DE-8E28-00BA01B1AC2C}" type="slidenum">
              <a:rPr lang="en-AU" smtClean="0"/>
              <a:t>‹#›</a:t>
            </a:fld>
            <a:endParaRPr lang="en-AU"/>
          </a:p>
        </p:txBody>
      </p:sp>
    </p:spTree>
    <p:extLst>
      <p:ext uri="{BB962C8B-B14F-4D97-AF65-F5344CB8AC3E}">
        <p14:creationId xmlns:p14="http://schemas.microsoft.com/office/powerpoint/2010/main" val="3236840446"/>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5BFE9A7C-E636-464D-A098-35D1C343EBC2}" type="datetime1">
              <a:rPr lang="en-AU" smtClean="0">
                <a:solidFill>
                  <a:prstClr val="black"/>
                </a:solidFill>
              </a:r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3682210910"/>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64ACDDE7-2F5E-4BDF-BE8C-EC99F7B69440}" type="datetime1">
              <a:rPr lang="en-AU" smtClean="0">
                <a:solidFill>
                  <a:prstClr val="black"/>
                </a:solidFill>
              </a:r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526227329"/>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A70EA6AD-5C01-401F-9B92-8151A30FB39D}" type="datetime1">
              <a:rPr lang="en-AU" smtClean="0">
                <a:solidFill>
                  <a:prstClr val="black"/>
                </a:solidFill>
              </a:r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2534546218"/>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A25BAD1B-D4C2-45F8-ACD9-D53D48241493}" type="datetime1">
              <a:rPr lang="en-AU" smtClean="0">
                <a:solidFill>
                  <a:prstClr val="black"/>
                </a:solidFill>
              </a:r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884396806"/>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EB1C9060-A89E-4FD6-981C-C8248BB22EC7}" type="datetime1">
              <a:rPr lang="en-AU" smtClean="0">
                <a:solidFill>
                  <a:prstClr val="black"/>
                </a:solidFill>
              </a:rPr>
              <a:t>19/09/2018</a:t>
            </a:fld>
            <a:endParaRPr lang="en-AU" dirty="0">
              <a:solidFill>
                <a:prstClr val="black"/>
              </a:solidFill>
            </a:endParaRPr>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2821203294"/>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a:xfrm>
            <a:off x="609600" y="6356351"/>
            <a:ext cx="2844800" cy="365125"/>
          </a:xfrm>
          <a:prstGeom prst="rect">
            <a:avLst/>
          </a:prstGeom>
        </p:spPr>
        <p:txBody>
          <a:bodyPr/>
          <a:lstStyle/>
          <a:p>
            <a:fld id="{0DF86CDC-219B-4BEA-BE36-7D23B3D9CA55}" type="datetime1">
              <a:rPr lang="en-AU" smtClean="0">
                <a:solidFill>
                  <a:prstClr val="black"/>
                </a:solidFill>
              </a:rPr>
              <a:t>19/09/2018</a:t>
            </a:fld>
            <a:endParaRPr lang="en-AU" dirty="0">
              <a:solidFill>
                <a:prstClr val="black"/>
              </a:solidFill>
            </a:endParaRPr>
          </a:p>
        </p:txBody>
      </p:sp>
      <p:sp>
        <p:nvSpPr>
          <p:cNvPr id="8" name="Footer Placeholder 7"/>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9" name="Slide Number Placeholder 8"/>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191489660"/>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a:xfrm>
            <a:off x="609600" y="6356351"/>
            <a:ext cx="2844800" cy="365125"/>
          </a:xfrm>
          <a:prstGeom prst="rect">
            <a:avLst/>
          </a:prstGeom>
        </p:spPr>
        <p:txBody>
          <a:bodyPr/>
          <a:lstStyle/>
          <a:p>
            <a:fld id="{9745DCC2-414A-414C-9355-A33C0EFA11DF}" type="datetime1">
              <a:rPr lang="en-AU" smtClean="0">
                <a:solidFill>
                  <a:prstClr val="black"/>
                </a:solidFill>
              </a:rPr>
              <a:t>19/09/2018</a:t>
            </a:fld>
            <a:endParaRPr lang="en-AU" dirty="0">
              <a:solidFill>
                <a:prstClr val="black"/>
              </a:solidFill>
            </a:endParaRPr>
          </a:p>
        </p:txBody>
      </p:sp>
      <p:sp>
        <p:nvSpPr>
          <p:cNvPr id="4" name="Footer Placeholder 3"/>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5" name="Slide Number Placeholder 4"/>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3267627746"/>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1"/>
            <a:ext cx="2844800" cy="365125"/>
          </a:xfrm>
          <a:prstGeom prst="rect">
            <a:avLst/>
          </a:prstGeom>
        </p:spPr>
        <p:txBody>
          <a:bodyPr/>
          <a:lstStyle/>
          <a:p>
            <a:fld id="{20F3A848-96B3-4BE5-9DB5-C7F00AB75140}" type="datetime1">
              <a:rPr lang="en-AU" smtClean="0">
                <a:solidFill>
                  <a:prstClr val="black"/>
                </a:solidFill>
              </a:rPr>
              <a:t>19/09/2018</a:t>
            </a:fld>
            <a:endParaRPr lang="en-AU" dirty="0">
              <a:solidFill>
                <a:prstClr val="black"/>
              </a:solidFill>
            </a:endParaRPr>
          </a:p>
        </p:txBody>
      </p:sp>
      <p:sp>
        <p:nvSpPr>
          <p:cNvPr id="3" name="Footer Placeholder 2"/>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4" name="Slide Number Placeholder 3"/>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2839572226"/>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B30D9425-EABC-4DE8-ADBE-F8E14B567039}" type="datetime1">
              <a:rPr lang="en-AU" smtClean="0">
                <a:solidFill>
                  <a:prstClr val="black"/>
                </a:solidFill>
              </a:rPr>
              <a:t>19/09/2018</a:t>
            </a:fld>
            <a:endParaRPr lang="en-AU" dirty="0">
              <a:solidFill>
                <a:prstClr val="black"/>
              </a:solidFill>
            </a:endParaRPr>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1294408886"/>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lang="en-AU"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1EC7DF2F-1282-48BB-B3F6-E68B5A2BF2EB}" type="datetime1">
              <a:rPr lang="en-AU" smtClean="0">
                <a:solidFill>
                  <a:prstClr val="black"/>
                </a:solidFill>
              </a:rPr>
              <a:t>19/09/2018</a:t>
            </a:fld>
            <a:endParaRPr lang="en-AU" dirty="0">
              <a:solidFill>
                <a:prstClr val="black"/>
              </a:solidFill>
            </a:endParaRPr>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11919821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57B58F0B-AE5D-4A10-BFCD-B14C49F9E6D9}" type="datetime1">
              <a:rPr lang="en-AU" smtClean="0">
                <a:solidFill>
                  <a:prstClr val="black"/>
                </a:solidFill>
              </a:r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1663462889"/>
      </p:ext>
    </p:extLst>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6E39BEE6-27B8-49D6-9A7F-308BD323B36B}" type="datetime1">
              <a:rPr lang="en-AU" smtClean="0">
                <a:solidFill>
                  <a:prstClr val="black"/>
                </a:solidFill>
              </a:r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512252395"/>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E84E29B3-36B9-4342-8856-609CC2F77CC2}" type="datetime1">
              <a:rPr lang="en-AU" smtClean="0">
                <a:solidFill>
                  <a:prstClr val="black"/>
                </a:solidFill>
              </a:r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2073944903"/>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EE53BD42-719E-4747-89A3-C0548701682D}" type="datetime1">
              <a:rPr lang="en-AU" smtClean="0">
                <a:solidFill>
                  <a:prstClr val="black"/>
                </a:solidFill>
              </a:r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381206972"/>
      </p:ext>
    </p:extLst>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2AB019B5-E184-409C-A756-AB0A0598246A}" type="datetime1">
              <a:rPr lang="en-AU" smtClean="0">
                <a:solidFill>
                  <a:prstClr val="black"/>
                </a:solidFill>
              </a:r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4072651876"/>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81DF0101-D6DD-47E8-AF07-1C831EDAEF06}" type="datetime1">
              <a:rPr lang="en-AU" smtClean="0">
                <a:solidFill>
                  <a:prstClr val="black"/>
                </a:solidFill>
              </a:r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3833473573"/>
      </p:ext>
    </p:extLst>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77390708-167A-43A4-92B6-2F52525A00AA}" type="datetime1">
              <a:rPr lang="en-AU" smtClean="0">
                <a:solidFill>
                  <a:prstClr val="black"/>
                </a:solidFill>
              </a:rPr>
              <a:t>19/09/2018</a:t>
            </a:fld>
            <a:endParaRPr lang="en-AU" dirty="0">
              <a:solidFill>
                <a:prstClr val="black"/>
              </a:solidFill>
            </a:endParaRPr>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3875779873"/>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a:xfrm>
            <a:off x="609600" y="6356351"/>
            <a:ext cx="2844800" cy="365125"/>
          </a:xfrm>
          <a:prstGeom prst="rect">
            <a:avLst/>
          </a:prstGeom>
        </p:spPr>
        <p:txBody>
          <a:bodyPr/>
          <a:lstStyle/>
          <a:p>
            <a:fld id="{781CE7CE-36AA-4F9B-80D8-A26EB8B14321}" type="datetime1">
              <a:rPr lang="en-AU" smtClean="0">
                <a:solidFill>
                  <a:prstClr val="black"/>
                </a:solidFill>
              </a:rPr>
              <a:t>19/09/2018</a:t>
            </a:fld>
            <a:endParaRPr lang="en-AU" dirty="0">
              <a:solidFill>
                <a:prstClr val="black"/>
              </a:solidFill>
            </a:endParaRPr>
          </a:p>
        </p:txBody>
      </p:sp>
      <p:sp>
        <p:nvSpPr>
          <p:cNvPr id="8" name="Footer Placeholder 7"/>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9" name="Slide Number Placeholder 8"/>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4261751715"/>
      </p:ext>
    </p:extLst>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a:xfrm>
            <a:off x="609600" y="6356351"/>
            <a:ext cx="2844800" cy="365125"/>
          </a:xfrm>
          <a:prstGeom prst="rect">
            <a:avLst/>
          </a:prstGeom>
        </p:spPr>
        <p:txBody>
          <a:bodyPr/>
          <a:lstStyle/>
          <a:p>
            <a:fld id="{9FA0B6E4-F7AA-4597-A201-F150CCB01757}" type="datetime1">
              <a:rPr lang="en-AU" smtClean="0">
                <a:solidFill>
                  <a:prstClr val="black"/>
                </a:solidFill>
              </a:rPr>
              <a:t>19/09/2018</a:t>
            </a:fld>
            <a:endParaRPr lang="en-AU" dirty="0">
              <a:solidFill>
                <a:prstClr val="black"/>
              </a:solidFill>
            </a:endParaRPr>
          </a:p>
        </p:txBody>
      </p:sp>
      <p:sp>
        <p:nvSpPr>
          <p:cNvPr id="4" name="Footer Placeholder 3"/>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5" name="Slide Number Placeholder 4"/>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2853237764"/>
      </p:ext>
    </p:extLst>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1"/>
            <a:ext cx="2844800" cy="365125"/>
          </a:xfrm>
          <a:prstGeom prst="rect">
            <a:avLst/>
          </a:prstGeom>
        </p:spPr>
        <p:txBody>
          <a:bodyPr/>
          <a:lstStyle/>
          <a:p>
            <a:fld id="{7BE14E45-AFBB-43CB-8B65-FEE4009C4D8F}" type="datetime1">
              <a:rPr lang="en-AU" smtClean="0">
                <a:solidFill>
                  <a:prstClr val="black"/>
                </a:solidFill>
              </a:rPr>
              <a:t>19/09/2018</a:t>
            </a:fld>
            <a:endParaRPr lang="en-AU" dirty="0">
              <a:solidFill>
                <a:prstClr val="black"/>
              </a:solidFill>
            </a:endParaRPr>
          </a:p>
        </p:txBody>
      </p:sp>
      <p:sp>
        <p:nvSpPr>
          <p:cNvPr id="3" name="Footer Placeholder 2"/>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4" name="Slide Number Placeholder 3"/>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1643293510"/>
      </p:ext>
    </p:extLst>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96739193-A811-4F65-95DE-41E68062270C}" type="datetime1">
              <a:rPr lang="en-AU" smtClean="0">
                <a:solidFill>
                  <a:prstClr val="black"/>
                </a:solidFill>
              </a:rPr>
              <a:t>19/09/2018</a:t>
            </a:fld>
            <a:endParaRPr lang="en-AU" dirty="0">
              <a:solidFill>
                <a:prstClr val="black"/>
              </a:solidFill>
            </a:endParaRPr>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34897573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E2ED8FEF-5A9A-415F-880C-0374F6946C9B}" type="datetime1">
              <a:rPr lang="en-AU" smtClean="0">
                <a:solidFill>
                  <a:prstClr val="black"/>
                </a:solidFill>
              </a:r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2572677192"/>
      </p:ext>
    </p:extLst>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lang="en-AU"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83BA1604-B4FC-47D4-A37D-4A786B185A58}" type="datetime1">
              <a:rPr lang="en-AU" smtClean="0">
                <a:solidFill>
                  <a:prstClr val="black"/>
                </a:solidFill>
              </a:rPr>
              <a:t>19/09/2018</a:t>
            </a:fld>
            <a:endParaRPr lang="en-AU" dirty="0">
              <a:solidFill>
                <a:prstClr val="black"/>
              </a:solidFill>
            </a:endParaRPr>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1490848349"/>
      </p:ext>
    </p:extLst>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E0B56DD3-297B-45E1-B68E-8795C8574EEC}" type="datetime1">
              <a:rPr lang="en-AU" smtClean="0">
                <a:solidFill>
                  <a:prstClr val="black"/>
                </a:solidFill>
              </a:r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738883919"/>
      </p:ext>
    </p:extLst>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E1EBEED6-EC98-4B6C-84BD-B2C6E05A984A}" type="datetime1">
              <a:rPr lang="en-AU" smtClean="0">
                <a:solidFill>
                  <a:prstClr val="black"/>
                </a:solidFill>
              </a:r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690223341"/>
      </p:ext>
    </p:extLst>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13D68A46-75B6-44F7-87BD-74D398BCB67F}" type="datetime1">
              <a:rPr lang="en-AU" smtClean="0">
                <a:solidFill>
                  <a:prstClr val="black"/>
                </a:solidFill>
              </a:r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834274507"/>
      </p:ext>
    </p:extLst>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3CF4ABF6-F4CC-4B80-8904-88C75FF21D7B}" type="datetime1">
              <a:rPr lang="en-AU" smtClean="0">
                <a:solidFill>
                  <a:prstClr val="black"/>
                </a:solidFill>
              </a:r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826393337"/>
      </p:ext>
    </p:extLst>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2ED2EF71-7491-430A-8E41-1E314A0B8F69}" type="datetime1">
              <a:rPr lang="en-AU" smtClean="0">
                <a:solidFill>
                  <a:prstClr val="black"/>
                </a:solidFill>
              </a:r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3394795245"/>
      </p:ext>
    </p:extLst>
  </p:cSld>
  <p:clrMapOvr>
    <a:masterClrMapping/>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92989594-BBB1-470B-B3E3-447F0E53174B}" type="datetime1">
              <a:rPr lang="en-AU" smtClean="0">
                <a:solidFill>
                  <a:prstClr val="black"/>
                </a:solidFill>
              </a:rPr>
              <a:t>19/09/2018</a:t>
            </a:fld>
            <a:endParaRPr lang="en-AU" dirty="0">
              <a:solidFill>
                <a:prstClr val="black"/>
              </a:solidFill>
            </a:endParaRPr>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324868715"/>
      </p:ext>
    </p:extLst>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a:xfrm>
            <a:off x="609600" y="6356351"/>
            <a:ext cx="2844800" cy="365125"/>
          </a:xfrm>
          <a:prstGeom prst="rect">
            <a:avLst/>
          </a:prstGeom>
        </p:spPr>
        <p:txBody>
          <a:bodyPr/>
          <a:lstStyle/>
          <a:p>
            <a:fld id="{97837943-B7E5-4896-88BB-BEC451EC4383}" type="datetime1">
              <a:rPr lang="en-AU" smtClean="0">
                <a:solidFill>
                  <a:prstClr val="black"/>
                </a:solidFill>
              </a:rPr>
              <a:t>19/09/2018</a:t>
            </a:fld>
            <a:endParaRPr lang="en-AU" dirty="0">
              <a:solidFill>
                <a:prstClr val="black"/>
              </a:solidFill>
            </a:endParaRPr>
          </a:p>
        </p:txBody>
      </p:sp>
      <p:sp>
        <p:nvSpPr>
          <p:cNvPr id="8" name="Footer Placeholder 7"/>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9" name="Slide Number Placeholder 8"/>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670577726"/>
      </p:ext>
    </p:extLst>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a:xfrm>
            <a:off x="609600" y="6356351"/>
            <a:ext cx="2844800" cy="365125"/>
          </a:xfrm>
          <a:prstGeom prst="rect">
            <a:avLst/>
          </a:prstGeom>
        </p:spPr>
        <p:txBody>
          <a:bodyPr/>
          <a:lstStyle/>
          <a:p>
            <a:fld id="{D71418B8-C386-4900-9AF8-F20D8C6D071D}" type="datetime1">
              <a:rPr lang="en-AU" smtClean="0">
                <a:solidFill>
                  <a:prstClr val="black"/>
                </a:solidFill>
              </a:rPr>
              <a:t>19/09/2018</a:t>
            </a:fld>
            <a:endParaRPr lang="en-AU" dirty="0">
              <a:solidFill>
                <a:prstClr val="black"/>
              </a:solidFill>
            </a:endParaRPr>
          </a:p>
        </p:txBody>
      </p:sp>
      <p:sp>
        <p:nvSpPr>
          <p:cNvPr id="4" name="Footer Placeholder 3"/>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5" name="Slide Number Placeholder 4"/>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3173587416"/>
      </p:ext>
    </p:extLst>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1"/>
            <a:ext cx="2844800" cy="365125"/>
          </a:xfrm>
          <a:prstGeom prst="rect">
            <a:avLst/>
          </a:prstGeom>
        </p:spPr>
        <p:txBody>
          <a:bodyPr/>
          <a:lstStyle/>
          <a:p>
            <a:fld id="{110A89AC-E7F4-4EED-94E3-3FC869211007}" type="datetime1">
              <a:rPr lang="en-AU" smtClean="0">
                <a:solidFill>
                  <a:prstClr val="black"/>
                </a:solidFill>
              </a:rPr>
              <a:t>19/09/2018</a:t>
            </a:fld>
            <a:endParaRPr lang="en-AU" dirty="0">
              <a:solidFill>
                <a:prstClr val="black"/>
              </a:solidFill>
            </a:endParaRPr>
          </a:p>
        </p:txBody>
      </p:sp>
      <p:sp>
        <p:nvSpPr>
          <p:cNvPr id="3" name="Footer Placeholder 2"/>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4" name="Slide Number Placeholder 3"/>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36768410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8DD33331-A9C7-43A2-BEDC-8CEBBBD62818}" type="datetime1">
              <a:rPr lang="en-AU" smtClean="0">
                <a:solidFill>
                  <a:prstClr val="black"/>
                </a:solidFill>
              </a:r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1794310337"/>
      </p:ext>
    </p:extLst>
  </p:cSld>
  <p:clrMapOvr>
    <a:masterClrMapping/>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A8F2EB0A-CAE7-4A93-8FDF-3A63458F1F5D}" type="datetime1">
              <a:rPr lang="en-AU" smtClean="0">
                <a:solidFill>
                  <a:prstClr val="black"/>
                </a:solidFill>
              </a:rPr>
              <a:t>19/09/2018</a:t>
            </a:fld>
            <a:endParaRPr lang="en-AU" dirty="0">
              <a:solidFill>
                <a:prstClr val="black"/>
              </a:solidFill>
            </a:endParaRPr>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3032325388"/>
      </p:ext>
    </p:extLst>
  </p:cSld>
  <p:clrMapOvr>
    <a:masterClrMapping/>
  </p:clrMapOvr>
</p:sldLayout>
</file>

<file path=ppt/slideLayouts/slideLayout14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lang="en-AU"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A3C5F1B1-B05E-418A-A16F-89B9D7AEB1E9}" type="datetime1">
              <a:rPr lang="en-AU" smtClean="0">
                <a:solidFill>
                  <a:prstClr val="black"/>
                </a:solidFill>
              </a:rPr>
              <a:t>19/09/2018</a:t>
            </a:fld>
            <a:endParaRPr lang="en-AU" dirty="0">
              <a:solidFill>
                <a:prstClr val="black"/>
              </a:solidFill>
            </a:endParaRPr>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768580552"/>
      </p:ext>
    </p:extLst>
  </p:cSld>
  <p:clrMapOvr>
    <a:masterClrMapping/>
  </p:clrMapOvr>
</p:sldLayout>
</file>

<file path=ppt/slideLayouts/slideLayout14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086A09D7-379A-418A-8DEE-80F7089B4BBE}" type="datetime1">
              <a:rPr lang="en-AU" smtClean="0">
                <a:solidFill>
                  <a:prstClr val="black"/>
                </a:solidFill>
              </a:r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600243551"/>
      </p:ext>
    </p:extLst>
  </p:cSld>
  <p:clrMapOvr>
    <a:masterClrMapping/>
  </p:clrMapOvr>
</p:sldLayout>
</file>

<file path=ppt/slideLayouts/slideLayout14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B80CF24D-5958-4887-B29D-1A9A583FC286}" type="datetime1">
              <a:rPr lang="en-AU" smtClean="0">
                <a:solidFill>
                  <a:prstClr val="black"/>
                </a:solidFill>
              </a:r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2895358630"/>
      </p:ext>
    </p:extLst>
  </p:cSld>
  <p:clrMapOvr>
    <a:masterClrMapping/>
  </p:clrMapOvr>
</p:sldLayout>
</file>

<file path=ppt/slideLayouts/slideLayout14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D4A37874-BC31-4745-96FE-20991CF292AF}" type="datetime1">
              <a:rPr lang="en-AU" smtClean="0">
                <a:solidFill>
                  <a:prstClr val="black"/>
                </a:solidFill>
              </a:r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2287321554"/>
      </p:ext>
    </p:extLst>
  </p:cSld>
  <p:clrMapOvr>
    <a:masterClrMapping/>
  </p:clrMapOvr>
</p:sldLayout>
</file>

<file path=ppt/slideLayouts/slideLayout14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0FBAE4E7-DC1A-4516-888E-9A1173A47F4A}" type="datetime1">
              <a:rPr lang="en-AU" smtClean="0">
                <a:solidFill>
                  <a:prstClr val="black"/>
                </a:solidFill>
              </a:r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381048118"/>
      </p:ext>
    </p:extLst>
  </p:cSld>
  <p:clrMapOvr>
    <a:masterClrMapping/>
  </p:clrMapOvr>
</p:sldLayout>
</file>

<file path=ppt/slideLayouts/slideLayout14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39BD791D-DAA6-4740-93F8-F9CABFE09A9E}" type="datetime1">
              <a:rPr lang="en-AU" smtClean="0">
                <a:solidFill>
                  <a:prstClr val="black"/>
                </a:solidFill>
              </a:r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1104672737"/>
      </p:ext>
    </p:extLst>
  </p:cSld>
  <p:clrMapOvr>
    <a:masterClrMapping/>
  </p:clrMapOvr>
</p:sldLayout>
</file>

<file path=ppt/slideLayouts/slideLayout14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6E641E58-64E8-45EB-A391-4CFB35A11CE1}" type="datetime1">
              <a:rPr lang="en-AU" smtClean="0">
                <a:solidFill>
                  <a:prstClr val="black"/>
                </a:solidFill>
              </a:rPr>
              <a:t>19/09/2018</a:t>
            </a:fld>
            <a:endParaRPr lang="en-AU" dirty="0">
              <a:solidFill>
                <a:prstClr val="black"/>
              </a:solidFill>
            </a:endParaRPr>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2757325516"/>
      </p:ext>
    </p:extLst>
  </p:cSld>
  <p:clrMapOvr>
    <a:masterClrMapping/>
  </p:clrMapOvr>
</p:sldLayout>
</file>

<file path=ppt/slideLayouts/slideLayout14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a:xfrm>
            <a:off x="609600" y="6356351"/>
            <a:ext cx="2844800" cy="365125"/>
          </a:xfrm>
          <a:prstGeom prst="rect">
            <a:avLst/>
          </a:prstGeom>
        </p:spPr>
        <p:txBody>
          <a:bodyPr/>
          <a:lstStyle/>
          <a:p>
            <a:fld id="{D81E9EE5-763F-4EA1-AB70-63250BE7F655}" type="datetime1">
              <a:rPr lang="en-AU" smtClean="0">
                <a:solidFill>
                  <a:prstClr val="black"/>
                </a:solidFill>
              </a:rPr>
              <a:t>19/09/2018</a:t>
            </a:fld>
            <a:endParaRPr lang="en-AU" dirty="0">
              <a:solidFill>
                <a:prstClr val="black"/>
              </a:solidFill>
            </a:endParaRPr>
          </a:p>
        </p:txBody>
      </p:sp>
      <p:sp>
        <p:nvSpPr>
          <p:cNvPr id="8" name="Footer Placeholder 7"/>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9" name="Slide Number Placeholder 8"/>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2879699565"/>
      </p:ext>
    </p:extLst>
  </p:cSld>
  <p:clrMapOvr>
    <a:masterClrMapping/>
  </p:clrMapOvr>
</p:sldLayout>
</file>

<file path=ppt/slideLayouts/slideLayout14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a:xfrm>
            <a:off x="609600" y="6356351"/>
            <a:ext cx="2844800" cy="365125"/>
          </a:xfrm>
          <a:prstGeom prst="rect">
            <a:avLst/>
          </a:prstGeom>
        </p:spPr>
        <p:txBody>
          <a:bodyPr/>
          <a:lstStyle/>
          <a:p>
            <a:fld id="{5FB282C4-1C63-4210-B173-24BD202FD684}" type="datetime1">
              <a:rPr lang="en-AU" smtClean="0">
                <a:solidFill>
                  <a:prstClr val="black"/>
                </a:solidFill>
              </a:rPr>
              <a:t>19/09/2018</a:t>
            </a:fld>
            <a:endParaRPr lang="en-AU" dirty="0">
              <a:solidFill>
                <a:prstClr val="black"/>
              </a:solidFill>
            </a:endParaRPr>
          </a:p>
        </p:txBody>
      </p:sp>
      <p:sp>
        <p:nvSpPr>
          <p:cNvPr id="4" name="Footer Placeholder 3"/>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5" name="Slide Number Placeholder 4"/>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41877530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F062DDE5-E4EA-4079-9511-5C6C619D4CF3}" type="datetime1">
              <a:rPr lang="en-AU" smtClean="0">
                <a:solidFill>
                  <a:prstClr val="black"/>
                </a:solidFill>
              </a:rPr>
              <a:t>19/09/2018</a:t>
            </a:fld>
            <a:endParaRPr lang="en-AU" dirty="0">
              <a:solidFill>
                <a:prstClr val="black"/>
              </a:solidFill>
            </a:endParaRPr>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3478011888"/>
      </p:ext>
    </p:extLst>
  </p:cSld>
  <p:clrMapOvr>
    <a:masterClrMapping/>
  </p:clrMapOvr>
</p:sldLayout>
</file>

<file path=ppt/slideLayouts/slideLayout15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1"/>
            <a:ext cx="2844800" cy="365125"/>
          </a:xfrm>
          <a:prstGeom prst="rect">
            <a:avLst/>
          </a:prstGeom>
        </p:spPr>
        <p:txBody>
          <a:bodyPr/>
          <a:lstStyle/>
          <a:p>
            <a:fld id="{677DC9E7-81B2-475D-A9C1-73234E39F1D5}" type="datetime1">
              <a:rPr lang="en-AU" smtClean="0">
                <a:solidFill>
                  <a:prstClr val="black"/>
                </a:solidFill>
              </a:rPr>
              <a:t>19/09/2018</a:t>
            </a:fld>
            <a:endParaRPr lang="en-AU" dirty="0">
              <a:solidFill>
                <a:prstClr val="black"/>
              </a:solidFill>
            </a:endParaRPr>
          </a:p>
        </p:txBody>
      </p:sp>
      <p:sp>
        <p:nvSpPr>
          <p:cNvPr id="3" name="Footer Placeholder 2"/>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4" name="Slide Number Placeholder 3"/>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1043880772"/>
      </p:ext>
    </p:extLst>
  </p:cSld>
  <p:clrMapOvr>
    <a:masterClrMapping/>
  </p:clrMapOvr>
</p:sldLayout>
</file>

<file path=ppt/slideLayouts/slideLayout15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BC862F6D-6BCE-4ED3-82D8-8946E0545B24}" type="datetime1">
              <a:rPr lang="en-AU" smtClean="0">
                <a:solidFill>
                  <a:prstClr val="black"/>
                </a:solidFill>
              </a:rPr>
              <a:t>19/09/2018</a:t>
            </a:fld>
            <a:endParaRPr lang="en-AU" dirty="0">
              <a:solidFill>
                <a:prstClr val="black"/>
              </a:solidFill>
            </a:endParaRPr>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358146062"/>
      </p:ext>
    </p:extLst>
  </p:cSld>
  <p:clrMapOvr>
    <a:masterClrMapping/>
  </p:clrMapOvr>
</p:sldLayout>
</file>

<file path=ppt/slideLayouts/slideLayout15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lang="en-AU"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2804FA71-5D47-4560-AA1D-725D055521C6}" type="datetime1">
              <a:rPr lang="en-AU" smtClean="0">
                <a:solidFill>
                  <a:prstClr val="black"/>
                </a:solidFill>
              </a:rPr>
              <a:t>19/09/2018</a:t>
            </a:fld>
            <a:endParaRPr lang="en-AU" dirty="0">
              <a:solidFill>
                <a:prstClr val="black"/>
              </a:solidFill>
            </a:endParaRPr>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1624532936"/>
      </p:ext>
    </p:extLst>
  </p:cSld>
  <p:clrMapOvr>
    <a:masterClrMapping/>
  </p:clrMapOvr>
</p:sldLayout>
</file>

<file path=ppt/slideLayouts/slideLayout15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7EB7FAA4-373D-4B13-ABA3-528DAEC38406}" type="datetime1">
              <a:rPr lang="en-AU" smtClean="0">
                <a:solidFill>
                  <a:prstClr val="black"/>
                </a:solidFill>
              </a:r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1285662269"/>
      </p:ext>
    </p:extLst>
  </p:cSld>
  <p:clrMapOvr>
    <a:masterClrMapping/>
  </p:clrMapOvr>
</p:sldLayout>
</file>

<file path=ppt/slideLayouts/slideLayout15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F4CBA747-188A-4BA6-859A-E3C50A42FEF4}" type="datetime1">
              <a:rPr lang="en-AU" smtClean="0">
                <a:solidFill>
                  <a:prstClr val="black"/>
                </a:solidFill>
              </a:r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4009084395"/>
      </p:ext>
    </p:extLst>
  </p:cSld>
  <p:clrMapOvr>
    <a:masterClrMapping/>
  </p:clrMapOvr>
</p:sldLayout>
</file>

<file path=ppt/slideLayouts/slideLayout15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2B097CAB-55ED-4A3F-BE87-DA7F298E64FF}" type="datetimeFigureOut">
              <a:rPr lang="en-AU" smtClean="0">
                <a:solidFill>
                  <a:prstClr val="black"/>
                </a:solidFill>
              </a:rPr>
              <a:p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4024099660"/>
      </p:ext>
    </p:extLst>
  </p:cSld>
  <p:clrMapOvr>
    <a:masterClrMapping/>
  </p:clrMapOvr>
</p:sldLayout>
</file>

<file path=ppt/slideLayouts/slideLayout15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2B097CAB-55ED-4A3F-BE87-DA7F298E64FF}" type="datetimeFigureOut">
              <a:rPr lang="en-AU" smtClean="0">
                <a:solidFill>
                  <a:prstClr val="black"/>
                </a:solidFill>
              </a:rPr>
              <a:p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2913973555"/>
      </p:ext>
    </p:extLst>
  </p:cSld>
  <p:clrMapOvr>
    <a:masterClrMapping/>
  </p:clrMapOvr>
</p:sldLayout>
</file>

<file path=ppt/slideLayouts/slideLayout15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2B097CAB-55ED-4A3F-BE87-DA7F298E64FF}" type="datetimeFigureOut">
              <a:rPr lang="en-AU" smtClean="0">
                <a:solidFill>
                  <a:prstClr val="black"/>
                </a:solidFill>
              </a:rPr>
              <a:p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3323554227"/>
      </p:ext>
    </p:extLst>
  </p:cSld>
  <p:clrMapOvr>
    <a:masterClrMapping/>
  </p:clrMapOvr>
</p:sldLayout>
</file>

<file path=ppt/slideLayouts/slideLayout15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2B097CAB-55ED-4A3F-BE87-DA7F298E64FF}" type="datetimeFigureOut">
              <a:rPr lang="en-AU" smtClean="0">
                <a:solidFill>
                  <a:prstClr val="black"/>
                </a:solidFill>
              </a:rPr>
              <a:pPr/>
              <a:t>19/09/2018</a:t>
            </a:fld>
            <a:endParaRPr lang="en-AU" dirty="0">
              <a:solidFill>
                <a:prstClr val="black"/>
              </a:solidFill>
            </a:endParaRPr>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629809278"/>
      </p:ext>
    </p:extLst>
  </p:cSld>
  <p:clrMapOvr>
    <a:masterClrMapping/>
  </p:clrMapOvr>
</p:sldLayout>
</file>

<file path=ppt/slideLayouts/slideLayout15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a:xfrm>
            <a:off x="609600" y="6356351"/>
            <a:ext cx="2844800" cy="365125"/>
          </a:xfrm>
          <a:prstGeom prst="rect">
            <a:avLst/>
          </a:prstGeom>
        </p:spPr>
        <p:txBody>
          <a:bodyPr/>
          <a:lstStyle/>
          <a:p>
            <a:fld id="{2B097CAB-55ED-4A3F-BE87-DA7F298E64FF}" type="datetimeFigureOut">
              <a:rPr lang="en-AU" smtClean="0">
                <a:solidFill>
                  <a:prstClr val="black"/>
                </a:solidFill>
              </a:rPr>
              <a:pPr/>
              <a:t>19/09/2018</a:t>
            </a:fld>
            <a:endParaRPr lang="en-AU" dirty="0">
              <a:solidFill>
                <a:prstClr val="black"/>
              </a:solidFill>
            </a:endParaRPr>
          </a:p>
        </p:txBody>
      </p:sp>
      <p:sp>
        <p:nvSpPr>
          <p:cNvPr id="8" name="Footer Placeholder 7"/>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9" name="Slide Number Placeholder 8"/>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26098581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a:xfrm>
            <a:off x="609600" y="6356351"/>
            <a:ext cx="2844800" cy="365125"/>
          </a:xfrm>
          <a:prstGeom prst="rect">
            <a:avLst/>
          </a:prstGeom>
        </p:spPr>
        <p:txBody>
          <a:bodyPr/>
          <a:lstStyle/>
          <a:p>
            <a:fld id="{8B233D7B-F8D6-4E87-A909-CBC4D1FFC793}" type="datetime1">
              <a:rPr lang="en-AU" smtClean="0">
                <a:solidFill>
                  <a:prstClr val="black"/>
                </a:solidFill>
              </a:rPr>
              <a:t>19/09/2018</a:t>
            </a:fld>
            <a:endParaRPr lang="en-AU" dirty="0">
              <a:solidFill>
                <a:prstClr val="black"/>
              </a:solidFill>
            </a:endParaRPr>
          </a:p>
        </p:txBody>
      </p:sp>
      <p:sp>
        <p:nvSpPr>
          <p:cNvPr id="8" name="Footer Placeholder 7"/>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9" name="Slide Number Placeholder 8"/>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1696021504"/>
      </p:ext>
    </p:extLst>
  </p:cSld>
  <p:clrMapOvr>
    <a:masterClrMapping/>
  </p:clrMapOvr>
</p:sldLayout>
</file>

<file path=ppt/slideLayouts/slideLayout16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a:xfrm>
            <a:off x="609600" y="6356351"/>
            <a:ext cx="2844800" cy="365125"/>
          </a:xfrm>
          <a:prstGeom prst="rect">
            <a:avLst/>
          </a:prstGeom>
        </p:spPr>
        <p:txBody>
          <a:bodyPr/>
          <a:lstStyle/>
          <a:p>
            <a:fld id="{2B097CAB-55ED-4A3F-BE87-DA7F298E64FF}" type="datetimeFigureOut">
              <a:rPr lang="en-AU" smtClean="0">
                <a:solidFill>
                  <a:prstClr val="black"/>
                </a:solidFill>
              </a:rPr>
              <a:pPr/>
              <a:t>19/09/2018</a:t>
            </a:fld>
            <a:endParaRPr lang="en-AU" dirty="0">
              <a:solidFill>
                <a:prstClr val="black"/>
              </a:solidFill>
            </a:endParaRPr>
          </a:p>
        </p:txBody>
      </p:sp>
      <p:sp>
        <p:nvSpPr>
          <p:cNvPr id="4" name="Footer Placeholder 3"/>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5" name="Slide Number Placeholder 4"/>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2041647613"/>
      </p:ext>
    </p:extLst>
  </p:cSld>
  <p:clrMapOvr>
    <a:masterClrMapping/>
  </p:clrMapOvr>
</p:sldLayout>
</file>

<file path=ppt/slideLayouts/slideLayout16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1"/>
            <a:ext cx="2844800" cy="365125"/>
          </a:xfrm>
          <a:prstGeom prst="rect">
            <a:avLst/>
          </a:prstGeom>
        </p:spPr>
        <p:txBody>
          <a:bodyPr/>
          <a:lstStyle/>
          <a:p>
            <a:fld id="{2B097CAB-55ED-4A3F-BE87-DA7F298E64FF}" type="datetimeFigureOut">
              <a:rPr lang="en-AU" smtClean="0">
                <a:solidFill>
                  <a:prstClr val="black"/>
                </a:solidFill>
              </a:rPr>
              <a:pPr/>
              <a:t>19/09/2018</a:t>
            </a:fld>
            <a:endParaRPr lang="en-AU" dirty="0">
              <a:solidFill>
                <a:prstClr val="black"/>
              </a:solidFill>
            </a:endParaRPr>
          </a:p>
        </p:txBody>
      </p:sp>
      <p:sp>
        <p:nvSpPr>
          <p:cNvPr id="3" name="Footer Placeholder 2"/>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4" name="Slide Number Placeholder 3"/>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3117449723"/>
      </p:ext>
    </p:extLst>
  </p:cSld>
  <p:clrMapOvr>
    <a:masterClrMapping/>
  </p:clrMapOvr>
</p:sldLayout>
</file>

<file path=ppt/slideLayouts/slideLayout16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2B097CAB-55ED-4A3F-BE87-DA7F298E64FF}" type="datetimeFigureOut">
              <a:rPr lang="en-AU" smtClean="0">
                <a:solidFill>
                  <a:prstClr val="black"/>
                </a:solidFill>
              </a:rPr>
              <a:pPr/>
              <a:t>19/09/2018</a:t>
            </a:fld>
            <a:endParaRPr lang="en-AU" dirty="0">
              <a:solidFill>
                <a:prstClr val="black"/>
              </a:solidFill>
            </a:endParaRPr>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41387498"/>
      </p:ext>
    </p:extLst>
  </p:cSld>
  <p:clrMapOvr>
    <a:masterClrMapping/>
  </p:clrMapOvr>
</p:sldLayout>
</file>

<file path=ppt/slideLayouts/slideLayout16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lang="en-AU"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2B097CAB-55ED-4A3F-BE87-DA7F298E64FF}" type="datetimeFigureOut">
              <a:rPr lang="en-AU" smtClean="0">
                <a:solidFill>
                  <a:prstClr val="black"/>
                </a:solidFill>
              </a:rPr>
              <a:pPr/>
              <a:t>19/09/2018</a:t>
            </a:fld>
            <a:endParaRPr lang="en-AU" dirty="0">
              <a:solidFill>
                <a:prstClr val="black"/>
              </a:solidFill>
            </a:endParaRPr>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1235166969"/>
      </p:ext>
    </p:extLst>
  </p:cSld>
  <p:clrMapOvr>
    <a:masterClrMapping/>
  </p:clrMapOvr>
</p:sldLayout>
</file>

<file path=ppt/slideLayouts/slideLayout16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2B097CAB-55ED-4A3F-BE87-DA7F298E64FF}" type="datetimeFigureOut">
              <a:rPr lang="en-AU" smtClean="0">
                <a:solidFill>
                  <a:prstClr val="black"/>
                </a:solidFill>
              </a:rPr>
              <a:p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3071396429"/>
      </p:ext>
    </p:extLst>
  </p:cSld>
  <p:clrMapOvr>
    <a:masterClrMapping/>
  </p:clrMapOvr>
</p:sldLayout>
</file>

<file path=ppt/slideLayouts/slideLayout16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2B097CAB-55ED-4A3F-BE87-DA7F298E64FF}" type="datetimeFigureOut">
              <a:rPr lang="en-AU" smtClean="0">
                <a:solidFill>
                  <a:prstClr val="black"/>
                </a:solidFill>
              </a:rPr>
              <a:p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988353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a:xfrm>
            <a:off x="609600" y="6356351"/>
            <a:ext cx="2844800" cy="365125"/>
          </a:xfrm>
          <a:prstGeom prst="rect">
            <a:avLst/>
          </a:prstGeom>
        </p:spPr>
        <p:txBody>
          <a:bodyPr/>
          <a:lstStyle/>
          <a:p>
            <a:fld id="{3532DA96-244B-44FB-A01D-A58991545679}" type="datetime1">
              <a:rPr lang="en-AU" smtClean="0">
                <a:solidFill>
                  <a:prstClr val="black"/>
                </a:solidFill>
              </a:rPr>
              <a:t>19/09/2018</a:t>
            </a:fld>
            <a:endParaRPr lang="en-AU" dirty="0">
              <a:solidFill>
                <a:prstClr val="black"/>
              </a:solidFill>
            </a:endParaRPr>
          </a:p>
        </p:txBody>
      </p:sp>
      <p:sp>
        <p:nvSpPr>
          <p:cNvPr id="4" name="Footer Placeholder 3"/>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5" name="Slide Number Placeholder 4"/>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157037732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1"/>
            <a:ext cx="2844800" cy="365125"/>
          </a:xfrm>
          <a:prstGeom prst="rect">
            <a:avLst/>
          </a:prstGeom>
        </p:spPr>
        <p:txBody>
          <a:bodyPr/>
          <a:lstStyle/>
          <a:p>
            <a:fld id="{BE342AFD-C823-429B-BA14-809F967F9606}" type="datetime1">
              <a:rPr lang="en-AU" smtClean="0">
                <a:solidFill>
                  <a:prstClr val="black"/>
                </a:solidFill>
              </a:rPr>
              <a:t>19/09/2018</a:t>
            </a:fld>
            <a:endParaRPr lang="en-AU" dirty="0">
              <a:solidFill>
                <a:prstClr val="black"/>
              </a:solidFill>
            </a:endParaRPr>
          </a:p>
        </p:txBody>
      </p:sp>
      <p:sp>
        <p:nvSpPr>
          <p:cNvPr id="3" name="Footer Placeholder 2"/>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4" name="Slide Number Placeholder 3"/>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8343849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2DF8ED1C-6FBE-4CC9-88D3-DD136D492A3D}" type="datetime1">
              <a:rPr lang="en-AU" smtClean="0">
                <a:solidFill>
                  <a:prstClr val="black"/>
                </a:solidFill>
              </a:rPr>
              <a:t>19/09/2018</a:t>
            </a:fld>
            <a:endParaRPr lang="en-AU" dirty="0">
              <a:solidFill>
                <a:prstClr val="black"/>
              </a:solidFill>
            </a:endParaRPr>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290326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CA5B9A6C-DD67-41BB-94B0-5C0228077952}" type="datetime1">
              <a:rPr lang="en-AU" smtClean="0"/>
              <a:t>19/09/2018</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0384D96-B472-47DE-8E28-00BA01B1AC2C}" type="slidenum">
              <a:rPr lang="en-AU" smtClean="0"/>
              <a:t>‹#›</a:t>
            </a:fld>
            <a:endParaRPr lang="en-AU"/>
          </a:p>
        </p:txBody>
      </p:sp>
    </p:spTree>
    <p:extLst>
      <p:ext uri="{BB962C8B-B14F-4D97-AF65-F5344CB8AC3E}">
        <p14:creationId xmlns:p14="http://schemas.microsoft.com/office/powerpoint/2010/main" val="37254458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lang="en-AU"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377DEFF2-8EAF-4529-9A21-30DC14276D59}" type="datetime1">
              <a:rPr lang="en-AU" smtClean="0">
                <a:solidFill>
                  <a:prstClr val="black"/>
                </a:solidFill>
              </a:rPr>
              <a:t>19/09/2018</a:t>
            </a:fld>
            <a:endParaRPr lang="en-AU" dirty="0">
              <a:solidFill>
                <a:prstClr val="black"/>
              </a:solidFill>
            </a:endParaRPr>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13843070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62F78D6D-309B-4EB2-8BD0-0E5EC9054F1E}" type="datetime1">
              <a:rPr lang="en-AU" smtClean="0">
                <a:solidFill>
                  <a:prstClr val="black"/>
                </a:solidFill>
              </a:r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371995709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90FF6FDB-1612-4271-B564-2ECAE00E5F73}" type="datetime1">
              <a:rPr lang="en-AU" smtClean="0">
                <a:solidFill>
                  <a:prstClr val="black"/>
                </a:solidFill>
              </a:r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161957965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1C0A53C4-8EFF-4A00-B7B6-8348594F5997}" type="datetime1">
              <a:rPr lang="en-AU" smtClean="0">
                <a:solidFill>
                  <a:prstClr val="black"/>
                </a:solidFill>
              </a:r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374578999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9851D4C1-5E25-4B67-8893-5AE7C25E367D}" type="datetime1">
              <a:rPr lang="en-AU" smtClean="0">
                <a:solidFill>
                  <a:prstClr val="black"/>
                </a:solidFill>
              </a:r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156686318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CD72D1E0-2E62-406F-9E98-05E5622DBA66}" type="datetime1">
              <a:rPr lang="en-AU" smtClean="0">
                <a:solidFill>
                  <a:prstClr val="black"/>
                </a:solidFill>
              </a:r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350416588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FDF8B5AC-4EEE-44BA-9B21-BD0FDC79BB72}" type="datetime1">
              <a:rPr lang="en-AU" smtClean="0">
                <a:solidFill>
                  <a:prstClr val="black"/>
                </a:solidFill>
              </a:rPr>
              <a:t>19/09/2018</a:t>
            </a:fld>
            <a:endParaRPr lang="en-AU" dirty="0">
              <a:solidFill>
                <a:prstClr val="black"/>
              </a:solidFill>
            </a:endParaRPr>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343946975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a:xfrm>
            <a:off x="609600" y="6356351"/>
            <a:ext cx="2844800" cy="365125"/>
          </a:xfrm>
          <a:prstGeom prst="rect">
            <a:avLst/>
          </a:prstGeom>
        </p:spPr>
        <p:txBody>
          <a:bodyPr/>
          <a:lstStyle/>
          <a:p>
            <a:fld id="{DD8D170C-7DDD-4C96-B419-13B8EBF0A27C}" type="datetime1">
              <a:rPr lang="en-AU" smtClean="0">
                <a:solidFill>
                  <a:prstClr val="black"/>
                </a:solidFill>
              </a:rPr>
              <a:t>19/09/2018</a:t>
            </a:fld>
            <a:endParaRPr lang="en-AU" dirty="0">
              <a:solidFill>
                <a:prstClr val="black"/>
              </a:solidFill>
            </a:endParaRPr>
          </a:p>
        </p:txBody>
      </p:sp>
      <p:sp>
        <p:nvSpPr>
          <p:cNvPr id="8" name="Footer Placeholder 7"/>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9" name="Slide Number Placeholder 8"/>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177695738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a:xfrm>
            <a:off x="609600" y="6356351"/>
            <a:ext cx="2844800" cy="365125"/>
          </a:xfrm>
          <a:prstGeom prst="rect">
            <a:avLst/>
          </a:prstGeom>
        </p:spPr>
        <p:txBody>
          <a:bodyPr/>
          <a:lstStyle/>
          <a:p>
            <a:fld id="{2B54008D-DC96-4B0B-9A2E-E0AB4603E9C6}" type="datetime1">
              <a:rPr lang="en-AU" smtClean="0">
                <a:solidFill>
                  <a:prstClr val="black"/>
                </a:solidFill>
              </a:rPr>
              <a:t>19/09/2018</a:t>
            </a:fld>
            <a:endParaRPr lang="en-AU" dirty="0">
              <a:solidFill>
                <a:prstClr val="black"/>
              </a:solidFill>
            </a:endParaRPr>
          </a:p>
        </p:txBody>
      </p:sp>
      <p:sp>
        <p:nvSpPr>
          <p:cNvPr id="4" name="Footer Placeholder 3"/>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5" name="Slide Number Placeholder 4"/>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106174921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1"/>
            <a:ext cx="2844800" cy="365125"/>
          </a:xfrm>
          <a:prstGeom prst="rect">
            <a:avLst/>
          </a:prstGeom>
        </p:spPr>
        <p:txBody>
          <a:bodyPr/>
          <a:lstStyle/>
          <a:p>
            <a:fld id="{1B2A269F-79F4-4B04-9F86-0D3A78B0A6E6}" type="datetime1">
              <a:rPr lang="en-AU" smtClean="0">
                <a:solidFill>
                  <a:prstClr val="black"/>
                </a:solidFill>
              </a:rPr>
              <a:t>19/09/2018</a:t>
            </a:fld>
            <a:endParaRPr lang="en-AU" dirty="0">
              <a:solidFill>
                <a:prstClr val="black"/>
              </a:solidFill>
            </a:endParaRPr>
          </a:p>
        </p:txBody>
      </p:sp>
      <p:sp>
        <p:nvSpPr>
          <p:cNvPr id="3" name="Footer Placeholder 2"/>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4" name="Slide Number Placeholder 3"/>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3667188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93A3BFE-AC41-45AF-8E42-B402602A7366}" type="datetime1">
              <a:rPr lang="en-AU" smtClean="0"/>
              <a:t>19/09/2018</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0384D96-B472-47DE-8E28-00BA01B1AC2C}" type="slidenum">
              <a:rPr lang="en-AU" smtClean="0"/>
              <a:t>‹#›</a:t>
            </a:fld>
            <a:endParaRPr lang="en-AU"/>
          </a:p>
        </p:txBody>
      </p:sp>
    </p:spTree>
    <p:extLst>
      <p:ext uri="{BB962C8B-B14F-4D97-AF65-F5344CB8AC3E}">
        <p14:creationId xmlns:p14="http://schemas.microsoft.com/office/powerpoint/2010/main" val="167905227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2FCBA02D-516F-41BD-B3D0-E18DACA8B10D}" type="datetime1">
              <a:rPr lang="en-AU" smtClean="0">
                <a:solidFill>
                  <a:prstClr val="black"/>
                </a:solidFill>
              </a:rPr>
              <a:t>19/09/2018</a:t>
            </a:fld>
            <a:endParaRPr lang="en-AU" dirty="0">
              <a:solidFill>
                <a:prstClr val="black"/>
              </a:solidFill>
            </a:endParaRPr>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254382005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lang="en-AU"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152D7A7B-9113-4676-8807-B3A0CDDC3D97}" type="datetime1">
              <a:rPr lang="en-AU" smtClean="0">
                <a:solidFill>
                  <a:prstClr val="black"/>
                </a:solidFill>
              </a:rPr>
              <a:t>19/09/2018</a:t>
            </a:fld>
            <a:endParaRPr lang="en-AU" dirty="0">
              <a:solidFill>
                <a:prstClr val="black"/>
              </a:solidFill>
            </a:endParaRPr>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315875885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713DBB5E-F5CC-4B72-A927-6FA52DA804C3}" type="datetime1">
              <a:rPr lang="en-AU" smtClean="0">
                <a:solidFill>
                  <a:prstClr val="black"/>
                </a:solidFill>
              </a:r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317558841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495DEA6D-2887-4408-A7C8-7A6147FF15A0}" type="datetime1">
              <a:rPr lang="en-AU" smtClean="0">
                <a:solidFill>
                  <a:prstClr val="black"/>
                </a:solidFill>
              </a:r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379760313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1C3808DA-DA04-429F-AF7D-59F49ECD2F94}" type="datetime1">
              <a:rPr lang="en-AU" smtClean="0">
                <a:solidFill>
                  <a:prstClr val="black"/>
                </a:solidFill>
              </a:r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78235244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0514B48E-4C36-48E8-8429-ACC04DEC0AD1}" type="datetime1">
              <a:rPr lang="en-AU" smtClean="0">
                <a:solidFill>
                  <a:prstClr val="black"/>
                </a:solidFill>
              </a:r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127362679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77451B9B-7FB7-4268-9DED-920068F2E956}" type="datetime1">
              <a:rPr lang="en-AU" smtClean="0">
                <a:solidFill>
                  <a:prstClr val="black"/>
                </a:solidFill>
              </a:r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305918566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82BA7A3A-4B39-42FD-9D55-23B7B2F9E6B9}" type="datetime1">
              <a:rPr lang="en-AU" smtClean="0">
                <a:solidFill>
                  <a:prstClr val="black"/>
                </a:solidFill>
              </a:rPr>
              <a:t>19/09/2018</a:t>
            </a:fld>
            <a:endParaRPr lang="en-AU" dirty="0">
              <a:solidFill>
                <a:prstClr val="black"/>
              </a:solidFill>
            </a:endParaRPr>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141459012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a:xfrm>
            <a:off x="609600" y="6356351"/>
            <a:ext cx="2844800" cy="365125"/>
          </a:xfrm>
          <a:prstGeom prst="rect">
            <a:avLst/>
          </a:prstGeom>
        </p:spPr>
        <p:txBody>
          <a:bodyPr/>
          <a:lstStyle/>
          <a:p>
            <a:fld id="{0A4CA873-4185-4D3E-96CD-E1BE6B193033}" type="datetime1">
              <a:rPr lang="en-AU" smtClean="0">
                <a:solidFill>
                  <a:prstClr val="black"/>
                </a:solidFill>
              </a:rPr>
              <a:t>19/09/2018</a:t>
            </a:fld>
            <a:endParaRPr lang="en-AU" dirty="0">
              <a:solidFill>
                <a:prstClr val="black"/>
              </a:solidFill>
            </a:endParaRPr>
          </a:p>
        </p:txBody>
      </p:sp>
      <p:sp>
        <p:nvSpPr>
          <p:cNvPr id="8" name="Footer Placeholder 7"/>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9" name="Slide Number Placeholder 8"/>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324327168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a:xfrm>
            <a:off x="609600" y="6356351"/>
            <a:ext cx="2844800" cy="365125"/>
          </a:xfrm>
          <a:prstGeom prst="rect">
            <a:avLst/>
          </a:prstGeom>
        </p:spPr>
        <p:txBody>
          <a:bodyPr/>
          <a:lstStyle/>
          <a:p>
            <a:fld id="{33258E27-70A7-452D-9355-D0EE409A2DB5}" type="datetime1">
              <a:rPr lang="en-AU" smtClean="0">
                <a:solidFill>
                  <a:prstClr val="black"/>
                </a:solidFill>
              </a:rPr>
              <a:t>19/09/2018</a:t>
            </a:fld>
            <a:endParaRPr lang="en-AU" dirty="0">
              <a:solidFill>
                <a:prstClr val="black"/>
              </a:solidFill>
            </a:endParaRPr>
          </a:p>
        </p:txBody>
      </p:sp>
      <p:sp>
        <p:nvSpPr>
          <p:cNvPr id="4" name="Footer Placeholder 3"/>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5" name="Slide Number Placeholder 4"/>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3881209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p:txBody>
          <a:bodyPr/>
          <a:lstStyle/>
          <a:p>
            <a:fld id="{3C9AE22C-0A3F-4537-9D0F-8D7384F3216D}" type="datetime1">
              <a:rPr lang="en-AU" smtClean="0"/>
              <a:t>19/09/2018</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C0384D96-B472-47DE-8E28-00BA01B1AC2C}" type="slidenum">
              <a:rPr lang="en-AU" smtClean="0"/>
              <a:t>‹#›</a:t>
            </a:fld>
            <a:endParaRPr lang="en-AU"/>
          </a:p>
        </p:txBody>
      </p:sp>
    </p:spTree>
    <p:extLst>
      <p:ext uri="{BB962C8B-B14F-4D97-AF65-F5344CB8AC3E}">
        <p14:creationId xmlns:p14="http://schemas.microsoft.com/office/powerpoint/2010/main" val="88139091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1"/>
            <a:ext cx="2844800" cy="365125"/>
          </a:xfrm>
          <a:prstGeom prst="rect">
            <a:avLst/>
          </a:prstGeom>
        </p:spPr>
        <p:txBody>
          <a:bodyPr/>
          <a:lstStyle/>
          <a:p>
            <a:fld id="{D8450A96-E79B-468B-821F-3FB81944A9FA}" type="datetime1">
              <a:rPr lang="en-AU" smtClean="0">
                <a:solidFill>
                  <a:prstClr val="black"/>
                </a:solidFill>
              </a:rPr>
              <a:t>19/09/2018</a:t>
            </a:fld>
            <a:endParaRPr lang="en-AU" dirty="0">
              <a:solidFill>
                <a:prstClr val="black"/>
              </a:solidFill>
            </a:endParaRPr>
          </a:p>
        </p:txBody>
      </p:sp>
      <p:sp>
        <p:nvSpPr>
          <p:cNvPr id="3" name="Footer Placeholder 2"/>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4" name="Slide Number Placeholder 3"/>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128186804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84FEED88-36B0-46C1-B117-C9F3D571472C}" type="datetime1">
              <a:rPr lang="en-AU" smtClean="0">
                <a:solidFill>
                  <a:prstClr val="black"/>
                </a:solidFill>
              </a:rPr>
              <a:t>19/09/2018</a:t>
            </a:fld>
            <a:endParaRPr lang="en-AU" dirty="0">
              <a:solidFill>
                <a:prstClr val="black"/>
              </a:solidFill>
            </a:endParaRPr>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344815971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lang="en-AU"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3BC90FA3-CE0B-4D36-AA8B-8EE7ED40EEA8}" type="datetime1">
              <a:rPr lang="en-AU" smtClean="0">
                <a:solidFill>
                  <a:prstClr val="black"/>
                </a:solidFill>
              </a:rPr>
              <a:t>19/09/2018</a:t>
            </a:fld>
            <a:endParaRPr lang="en-AU" dirty="0">
              <a:solidFill>
                <a:prstClr val="black"/>
              </a:solidFill>
            </a:endParaRPr>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107772087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42E16ACE-B310-4BC2-A981-B0C4A1057438}" type="datetime1">
              <a:rPr lang="en-AU" smtClean="0">
                <a:solidFill>
                  <a:prstClr val="black"/>
                </a:solidFill>
              </a:r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186861059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1586DBFF-AE34-4D80-995D-FCEB0EF29052}" type="datetime1">
              <a:rPr lang="en-AU" smtClean="0">
                <a:solidFill>
                  <a:prstClr val="black"/>
                </a:solidFill>
              </a:r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29090162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9DEBD7A5-F921-4134-899A-9235E6BEE667}" type="datetime1">
              <a:rPr lang="en-AU" smtClean="0">
                <a:solidFill>
                  <a:prstClr val="black"/>
                </a:solidFill>
              </a:r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401776257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348BA858-D3E5-4AEC-831C-BE6629AAD42C}" type="datetime1">
              <a:rPr lang="en-AU" smtClean="0">
                <a:solidFill>
                  <a:prstClr val="black"/>
                </a:solidFill>
              </a:r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17226849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55969C8B-B38E-4C98-9576-C31F0975047B}" type="datetime1">
              <a:rPr lang="en-AU" smtClean="0">
                <a:solidFill>
                  <a:prstClr val="black"/>
                </a:solidFill>
              </a:r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47759658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08DE8260-03A5-48F8-8C65-A8FF8E375EC8}" type="datetime1">
              <a:rPr lang="en-AU" smtClean="0">
                <a:solidFill>
                  <a:prstClr val="black"/>
                </a:solidFill>
              </a:rPr>
              <a:t>19/09/2018</a:t>
            </a:fld>
            <a:endParaRPr lang="en-AU" dirty="0">
              <a:solidFill>
                <a:prstClr val="black"/>
              </a:solidFill>
            </a:endParaRPr>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17605972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a:xfrm>
            <a:off x="609600" y="6356351"/>
            <a:ext cx="2844800" cy="365125"/>
          </a:xfrm>
          <a:prstGeom prst="rect">
            <a:avLst/>
          </a:prstGeom>
        </p:spPr>
        <p:txBody>
          <a:bodyPr/>
          <a:lstStyle/>
          <a:p>
            <a:fld id="{06A9EA43-1D97-433D-BE8B-46E74E9C6E8E}" type="datetime1">
              <a:rPr lang="en-AU" smtClean="0">
                <a:solidFill>
                  <a:prstClr val="black"/>
                </a:solidFill>
              </a:rPr>
              <a:t>19/09/2018</a:t>
            </a:fld>
            <a:endParaRPr lang="en-AU" dirty="0">
              <a:solidFill>
                <a:prstClr val="black"/>
              </a:solidFill>
            </a:endParaRPr>
          </a:p>
        </p:txBody>
      </p:sp>
      <p:sp>
        <p:nvSpPr>
          <p:cNvPr id="8" name="Footer Placeholder 7"/>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9" name="Slide Number Placeholder 8"/>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2175844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p:txBody>
          <a:bodyPr/>
          <a:lstStyle/>
          <a:p>
            <a:fld id="{AF9D6295-1829-4CDF-9D49-DFA45107F1CC}" type="datetime1">
              <a:rPr lang="en-AU" smtClean="0"/>
              <a:t>19/09/2018</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C0384D96-B472-47DE-8E28-00BA01B1AC2C}" type="slidenum">
              <a:rPr lang="en-AU" smtClean="0"/>
              <a:t>‹#›</a:t>
            </a:fld>
            <a:endParaRPr lang="en-AU"/>
          </a:p>
        </p:txBody>
      </p:sp>
    </p:spTree>
    <p:extLst>
      <p:ext uri="{BB962C8B-B14F-4D97-AF65-F5344CB8AC3E}">
        <p14:creationId xmlns:p14="http://schemas.microsoft.com/office/powerpoint/2010/main" val="786555994"/>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a:xfrm>
            <a:off x="609600" y="6356351"/>
            <a:ext cx="2844800" cy="365125"/>
          </a:xfrm>
          <a:prstGeom prst="rect">
            <a:avLst/>
          </a:prstGeom>
        </p:spPr>
        <p:txBody>
          <a:bodyPr/>
          <a:lstStyle/>
          <a:p>
            <a:fld id="{2BC4B6F0-C558-4FB3-BDF4-D233E73A7DBD}" type="datetime1">
              <a:rPr lang="en-AU" smtClean="0">
                <a:solidFill>
                  <a:prstClr val="black"/>
                </a:solidFill>
              </a:rPr>
              <a:t>19/09/2018</a:t>
            </a:fld>
            <a:endParaRPr lang="en-AU" dirty="0">
              <a:solidFill>
                <a:prstClr val="black"/>
              </a:solidFill>
            </a:endParaRPr>
          </a:p>
        </p:txBody>
      </p:sp>
      <p:sp>
        <p:nvSpPr>
          <p:cNvPr id="4" name="Footer Placeholder 3"/>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5" name="Slide Number Placeholder 4"/>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290203556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1"/>
            <a:ext cx="2844800" cy="365125"/>
          </a:xfrm>
          <a:prstGeom prst="rect">
            <a:avLst/>
          </a:prstGeom>
        </p:spPr>
        <p:txBody>
          <a:bodyPr/>
          <a:lstStyle/>
          <a:p>
            <a:fld id="{8CF82C4D-9B81-4547-B79D-BC486039BA10}" type="datetime1">
              <a:rPr lang="en-AU" smtClean="0">
                <a:solidFill>
                  <a:prstClr val="black"/>
                </a:solidFill>
              </a:rPr>
              <a:t>19/09/2018</a:t>
            </a:fld>
            <a:endParaRPr lang="en-AU" dirty="0">
              <a:solidFill>
                <a:prstClr val="black"/>
              </a:solidFill>
            </a:endParaRPr>
          </a:p>
        </p:txBody>
      </p:sp>
      <p:sp>
        <p:nvSpPr>
          <p:cNvPr id="3" name="Footer Placeholder 2"/>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4" name="Slide Number Placeholder 3"/>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3522856781"/>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935297FE-C457-4967-AC54-82B612FA561E}" type="datetime1">
              <a:rPr lang="en-AU" smtClean="0">
                <a:solidFill>
                  <a:prstClr val="black"/>
                </a:solidFill>
              </a:rPr>
              <a:t>19/09/2018</a:t>
            </a:fld>
            <a:endParaRPr lang="en-AU" dirty="0">
              <a:solidFill>
                <a:prstClr val="black"/>
              </a:solidFill>
            </a:endParaRPr>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671433942"/>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lang="en-AU"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A54C7E20-6994-4F28-BC3B-7C218E3FFEB8}" type="datetime1">
              <a:rPr lang="en-AU" smtClean="0">
                <a:solidFill>
                  <a:prstClr val="black"/>
                </a:solidFill>
              </a:rPr>
              <a:t>19/09/2018</a:t>
            </a:fld>
            <a:endParaRPr lang="en-AU" dirty="0">
              <a:solidFill>
                <a:prstClr val="black"/>
              </a:solidFill>
            </a:endParaRPr>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593999578"/>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777FC9FF-FAD3-4F44-A8A8-4701429303DD}" type="datetime1">
              <a:rPr lang="en-AU" smtClean="0">
                <a:solidFill>
                  <a:prstClr val="black"/>
                </a:solidFill>
              </a:r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251527107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7990E2F5-699D-4C9B-9A62-B9ECEA3E7009}" type="datetime1">
              <a:rPr lang="en-AU" smtClean="0">
                <a:solidFill>
                  <a:prstClr val="black"/>
                </a:solidFill>
              </a:r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545643024"/>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4BDD4ECB-0CCB-4F3C-B323-1E35DC70DA11}" type="datetime1">
              <a:rPr lang="en-AU" smtClean="0">
                <a:solidFill>
                  <a:prstClr val="black"/>
                </a:solidFill>
              </a:r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976785393"/>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4E8E6B36-B985-45D2-A561-F63F56621D6B}" type="datetime1">
              <a:rPr lang="en-AU" smtClean="0">
                <a:solidFill>
                  <a:prstClr val="black"/>
                </a:solidFill>
              </a:r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529854253"/>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BB43BCE6-5212-4502-A822-11C00A387314}" type="datetime1">
              <a:rPr lang="en-AU" smtClean="0">
                <a:solidFill>
                  <a:prstClr val="black"/>
                </a:solidFill>
              </a:r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1288618908"/>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D6813E6C-2BB4-4722-9991-8EEDDC3F16FA}" type="datetime1">
              <a:rPr lang="en-AU" smtClean="0">
                <a:solidFill>
                  <a:prstClr val="black"/>
                </a:solidFill>
              </a:rPr>
              <a:t>19/09/2018</a:t>
            </a:fld>
            <a:endParaRPr lang="en-AU" dirty="0">
              <a:solidFill>
                <a:prstClr val="black"/>
              </a:solidFill>
            </a:endParaRPr>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433404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p:txBody>
          <a:bodyPr/>
          <a:lstStyle/>
          <a:p>
            <a:fld id="{03A27EAC-25D0-4A13-8285-52521F6CE6E1}" type="datetime1">
              <a:rPr lang="en-AU" smtClean="0"/>
              <a:t>19/09/2018</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C0384D96-B472-47DE-8E28-00BA01B1AC2C}" type="slidenum">
              <a:rPr lang="en-AU" smtClean="0"/>
              <a:t>‹#›</a:t>
            </a:fld>
            <a:endParaRPr lang="en-AU"/>
          </a:p>
        </p:txBody>
      </p:sp>
    </p:spTree>
    <p:extLst>
      <p:ext uri="{BB962C8B-B14F-4D97-AF65-F5344CB8AC3E}">
        <p14:creationId xmlns:p14="http://schemas.microsoft.com/office/powerpoint/2010/main" val="1802815754"/>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a:xfrm>
            <a:off x="609600" y="6356351"/>
            <a:ext cx="2844800" cy="365125"/>
          </a:xfrm>
          <a:prstGeom prst="rect">
            <a:avLst/>
          </a:prstGeom>
        </p:spPr>
        <p:txBody>
          <a:bodyPr/>
          <a:lstStyle/>
          <a:p>
            <a:fld id="{F226ECD8-FE9E-4E41-AFA2-5ED0487B04A8}" type="datetime1">
              <a:rPr lang="en-AU" smtClean="0">
                <a:solidFill>
                  <a:prstClr val="black"/>
                </a:solidFill>
              </a:rPr>
              <a:t>19/09/2018</a:t>
            </a:fld>
            <a:endParaRPr lang="en-AU" dirty="0">
              <a:solidFill>
                <a:prstClr val="black"/>
              </a:solidFill>
            </a:endParaRPr>
          </a:p>
        </p:txBody>
      </p:sp>
      <p:sp>
        <p:nvSpPr>
          <p:cNvPr id="8" name="Footer Placeholder 7"/>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9" name="Slide Number Placeholder 8"/>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2408496765"/>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a:xfrm>
            <a:off x="609600" y="6356351"/>
            <a:ext cx="2844800" cy="365125"/>
          </a:xfrm>
          <a:prstGeom prst="rect">
            <a:avLst/>
          </a:prstGeom>
        </p:spPr>
        <p:txBody>
          <a:bodyPr/>
          <a:lstStyle/>
          <a:p>
            <a:fld id="{E99B154B-3D12-4074-A84B-482CC137EA10}" type="datetime1">
              <a:rPr lang="en-AU" smtClean="0">
                <a:solidFill>
                  <a:prstClr val="black"/>
                </a:solidFill>
              </a:rPr>
              <a:t>19/09/2018</a:t>
            </a:fld>
            <a:endParaRPr lang="en-AU" dirty="0">
              <a:solidFill>
                <a:prstClr val="black"/>
              </a:solidFill>
            </a:endParaRPr>
          </a:p>
        </p:txBody>
      </p:sp>
      <p:sp>
        <p:nvSpPr>
          <p:cNvPr id="4" name="Footer Placeholder 3"/>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5" name="Slide Number Placeholder 4"/>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2480448412"/>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1"/>
            <a:ext cx="2844800" cy="365125"/>
          </a:xfrm>
          <a:prstGeom prst="rect">
            <a:avLst/>
          </a:prstGeom>
        </p:spPr>
        <p:txBody>
          <a:bodyPr/>
          <a:lstStyle/>
          <a:p>
            <a:fld id="{D562F4D7-FB06-4247-B2AD-F0705E0CEC36}" type="datetime1">
              <a:rPr lang="en-AU" smtClean="0">
                <a:solidFill>
                  <a:prstClr val="black"/>
                </a:solidFill>
              </a:rPr>
              <a:t>19/09/2018</a:t>
            </a:fld>
            <a:endParaRPr lang="en-AU" dirty="0">
              <a:solidFill>
                <a:prstClr val="black"/>
              </a:solidFill>
            </a:endParaRPr>
          </a:p>
        </p:txBody>
      </p:sp>
      <p:sp>
        <p:nvSpPr>
          <p:cNvPr id="3" name="Footer Placeholder 2"/>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4" name="Slide Number Placeholder 3"/>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889285824"/>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8C827E6C-3F36-4604-9CFF-6D2EF129FB38}" type="datetime1">
              <a:rPr lang="en-AU" smtClean="0">
                <a:solidFill>
                  <a:prstClr val="black"/>
                </a:solidFill>
              </a:rPr>
              <a:t>19/09/2018</a:t>
            </a:fld>
            <a:endParaRPr lang="en-AU" dirty="0">
              <a:solidFill>
                <a:prstClr val="black"/>
              </a:solidFill>
            </a:endParaRPr>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474633713"/>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lang="en-AU"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9F24A2A7-0F8F-426D-B5EB-2E6100F6A196}" type="datetime1">
              <a:rPr lang="en-AU" smtClean="0">
                <a:solidFill>
                  <a:prstClr val="black"/>
                </a:solidFill>
              </a:rPr>
              <a:t>19/09/2018</a:t>
            </a:fld>
            <a:endParaRPr lang="en-AU" dirty="0">
              <a:solidFill>
                <a:prstClr val="black"/>
              </a:solidFill>
            </a:endParaRPr>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129117544"/>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CF85B79C-D8C0-4692-9B71-5F5CFE222CCE}" type="datetime1">
              <a:rPr lang="en-AU" smtClean="0">
                <a:solidFill>
                  <a:prstClr val="black"/>
                </a:solidFill>
              </a:r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3220364636"/>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100682F9-69E7-47D7-B480-C77503289CAA}" type="datetime1">
              <a:rPr lang="en-AU" smtClean="0">
                <a:solidFill>
                  <a:prstClr val="black"/>
                </a:solidFill>
              </a:r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3725374456"/>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62DDC7AD-D0D0-45B4-B266-3CA56DF3D887}" type="datetime1">
              <a:rPr lang="en-AU" smtClean="0">
                <a:solidFill>
                  <a:prstClr val="black"/>
                </a:solidFill>
              </a:r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1378979679"/>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23EBD953-6DF0-4D3A-A79B-7844D8995FC9}" type="datetime1">
              <a:rPr lang="en-AU" smtClean="0">
                <a:solidFill>
                  <a:prstClr val="black"/>
                </a:solidFill>
              </a:r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2838825176"/>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E4F283BC-ED13-485C-9740-7424B8C250BD}" type="datetime1">
              <a:rPr lang="en-AU" smtClean="0">
                <a:solidFill>
                  <a:prstClr val="black"/>
                </a:solidFill>
              </a:r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23739211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99790A-DFD7-42D1-9C87-28C84DE7C1B1}" type="datetime1">
              <a:rPr lang="en-AU" smtClean="0"/>
              <a:t>19/09/2018</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C0384D96-B472-47DE-8E28-00BA01B1AC2C}" type="slidenum">
              <a:rPr lang="en-AU" smtClean="0"/>
              <a:t>‹#›</a:t>
            </a:fld>
            <a:endParaRPr lang="en-AU"/>
          </a:p>
        </p:txBody>
      </p:sp>
    </p:spTree>
    <p:extLst>
      <p:ext uri="{BB962C8B-B14F-4D97-AF65-F5344CB8AC3E}">
        <p14:creationId xmlns:p14="http://schemas.microsoft.com/office/powerpoint/2010/main" val="196894753"/>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536D63DE-BEFB-4221-AA0E-89028A1E9160}" type="datetime1">
              <a:rPr lang="en-AU" smtClean="0">
                <a:solidFill>
                  <a:prstClr val="black"/>
                </a:solidFill>
              </a:rPr>
              <a:t>19/09/2018</a:t>
            </a:fld>
            <a:endParaRPr lang="en-AU" dirty="0">
              <a:solidFill>
                <a:prstClr val="black"/>
              </a:solidFill>
            </a:endParaRPr>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3410860442"/>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a:xfrm>
            <a:off x="609600" y="6356351"/>
            <a:ext cx="2844800" cy="365125"/>
          </a:xfrm>
          <a:prstGeom prst="rect">
            <a:avLst/>
          </a:prstGeom>
        </p:spPr>
        <p:txBody>
          <a:bodyPr/>
          <a:lstStyle/>
          <a:p>
            <a:fld id="{7435052B-A5BD-464B-9024-F62D3288C3CE}" type="datetime1">
              <a:rPr lang="en-AU" smtClean="0">
                <a:solidFill>
                  <a:prstClr val="black"/>
                </a:solidFill>
              </a:rPr>
              <a:t>19/09/2018</a:t>
            </a:fld>
            <a:endParaRPr lang="en-AU" dirty="0">
              <a:solidFill>
                <a:prstClr val="black"/>
              </a:solidFill>
            </a:endParaRPr>
          </a:p>
        </p:txBody>
      </p:sp>
      <p:sp>
        <p:nvSpPr>
          <p:cNvPr id="8" name="Footer Placeholder 7"/>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9" name="Slide Number Placeholder 8"/>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464813866"/>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a:xfrm>
            <a:off x="609600" y="6356351"/>
            <a:ext cx="2844800" cy="365125"/>
          </a:xfrm>
          <a:prstGeom prst="rect">
            <a:avLst/>
          </a:prstGeom>
        </p:spPr>
        <p:txBody>
          <a:bodyPr/>
          <a:lstStyle/>
          <a:p>
            <a:fld id="{4BB0B989-395F-4F72-9E46-CA582BC7F780}" type="datetime1">
              <a:rPr lang="en-AU" smtClean="0">
                <a:solidFill>
                  <a:prstClr val="black"/>
                </a:solidFill>
              </a:rPr>
              <a:t>19/09/2018</a:t>
            </a:fld>
            <a:endParaRPr lang="en-AU" dirty="0">
              <a:solidFill>
                <a:prstClr val="black"/>
              </a:solidFill>
            </a:endParaRPr>
          </a:p>
        </p:txBody>
      </p:sp>
      <p:sp>
        <p:nvSpPr>
          <p:cNvPr id="4" name="Footer Placeholder 3"/>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5" name="Slide Number Placeholder 4"/>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982529128"/>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1"/>
            <a:ext cx="2844800" cy="365125"/>
          </a:xfrm>
          <a:prstGeom prst="rect">
            <a:avLst/>
          </a:prstGeom>
        </p:spPr>
        <p:txBody>
          <a:bodyPr/>
          <a:lstStyle/>
          <a:p>
            <a:fld id="{136968A4-AD07-4459-B9F7-5947CDCF2BFF}" type="datetime1">
              <a:rPr lang="en-AU" smtClean="0">
                <a:solidFill>
                  <a:prstClr val="black"/>
                </a:solidFill>
              </a:rPr>
              <a:t>19/09/2018</a:t>
            </a:fld>
            <a:endParaRPr lang="en-AU" dirty="0">
              <a:solidFill>
                <a:prstClr val="black"/>
              </a:solidFill>
            </a:endParaRPr>
          </a:p>
        </p:txBody>
      </p:sp>
      <p:sp>
        <p:nvSpPr>
          <p:cNvPr id="3" name="Footer Placeholder 2"/>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4" name="Slide Number Placeholder 3"/>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2962219574"/>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6981048B-74AE-4704-90F7-BB2F13A87BF1}" type="datetime1">
              <a:rPr lang="en-AU" smtClean="0">
                <a:solidFill>
                  <a:prstClr val="black"/>
                </a:solidFill>
              </a:rPr>
              <a:t>19/09/2018</a:t>
            </a:fld>
            <a:endParaRPr lang="en-AU" dirty="0">
              <a:solidFill>
                <a:prstClr val="black"/>
              </a:solidFill>
            </a:endParaRPr>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2359380568"/>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lang="en-AU"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9AAEF873-2F7A-4C17-9B41-DD1B944E1233}" type="datetime1">
              <a:rPr lang="en-AU" smtClean="0">
                <a:solidFill>
                  <a:prstClr val="black"/>
                </a:solidFill>
              </a:rPr>
              <a:t>19/09/2018</a:t>
            </a:fld>
            <a:endParaRPr lang="en-AU" dirty="0">
              <a:solidFill>
                <a:prstClr val="black"/>
              </a:solidFill>
            </a:endParaRPr>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3025661017"/>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3D883A51-87A7-4CDC-9733-BD9C38597A44}" type="datetime1">
              <a:rPr lang="en-AU" smtClean="0">
                <a:solidFill>
                  <a:prstClr val="black"/>
                </a:solidFill>
              </a:r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4048426520"/>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C7B99C30-AE7C-4B20-8307-05515D8B9E19}" type="datetime1">
              <a:rPr lang="en-AU" smtClean="0">
                <a:solidFill>
                  <a:prstClr val="black"/>
                </a:solidFill>
              </a:r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3973958160"/>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CAB75976-C869-417C-B1C2-8F0B4D201EB8}" type="datetime1">
              <a:rPr lang="en-AU" smtClean="0">
                <a:solidFill>
                  <a:prstClr val="black"/>
                </a:solidFill>
              </a:r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3333588996"/>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11CF15EF-5B23-4967-9727-73270D9DB3B4}" type="datetime1">
              <a:rPr lang="en-AU" smtClean="0">
                <a:solidFill>
                  <a:prstClr val="black"/>
                </a:solidFill>
              </a:r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31678482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AU"/>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7B76901-4612-4A7F-89B2-469E8EEDD173}" type="datetime1">
              <a:rPr lang="en-AU" smtClean="0"/>
              <a:t>19/09/2018</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C0384D96-B472-47DE-8E28-00BA01B1AC2C}" type="slidenum">
              <a:rPr lang="en-AU" smtClean="0"/>
              <a:t>‹#›</a:t>
            </a:fld>
            <a:endParaRPr lang="en-AU"/>
          </a:p>
        </p:txBody>
      </p:sp>
    </p:spTree>
    <p:extLst>
      <p:ext uri="{BB962C8B-B14F-4D97-AF65-F5344CB8AC3E}">
        <p14:creationId xmlns:p14="http://schemas.microsoft.com/office/powerpoint/2010/main" val="4175950196"/>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1A6591AD-F5EB-42A9-9D5F-27498A235362}" type="datetime1">
              <a:rPr lang="en-AU" smtClean="0">
                <a:solidFill>
                  <a:prstClr val="black"/>
                </a:solidFill>
              </a:r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768676465"/>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B1A802FB-A8E6-44ED-9CB9-20210E40ACE6}" type="datetime1">
              <a:rPr lang="en-AU" smtClean="0">
                <a:solidFill>
                  <a:prstClr val="black"/>
                </a:solidFill>
              </a:rPr>
              <a:t>19/09/2018</a:t>
            </a:fld>
            <a:endParaRPr lang="en-AU" dirty="0">
              <a:solidFill>
                <a:prstClr val="black"/>
              </a:solidFill>
            </a:endParaRPr>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1787920023"/>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a:xfrm>
            <a:off x="609600" y="6356351"/>
            <a:ext cx="2844800" cy="365125"/>
          </a:xfrm>
          <a:prstGeom prst="rect">
            <a:avLst/>
          </a:prstGeom>
        </p:spPr>
        <p:txBody>
          <a:bodyPr/>
          <a:lstStyle/>
          <a:p>
            <a:fld id="{A060580D-1F8F-4D94-B148-09ADCF67B9D8}" type="datetime1">
              <a:rPr lang="en-AU" smtClean="0">
                <a:solidFill>
                  <a:prstClr val="black"/>
                </a:solidFill>
              </a:rPr>
              <a:t>19/09/2018</a:t>
            </a:fld>
            <a:endParaRPr lang="en-AU" dirty="0">
              <a:solidFill>
                <a:prstClr val="black"/>
              </a:solidFill>
            </a:endParaRPr>
          </a:p>
        </p:txBody>
      </p:sp>
      <p:sp>
        <p:nvSpPr>
          <p:cNvPr id="8" name="Footer Placeholder 7"/>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9" name="Slide Number Placeholder 8"/>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3271861570"/>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a:xfrm>
            <a:off x="609600" y="6356351"/>
            <a:ext cx="2844800" cy="365125"/>
          </a:xfrm>
          <a:prstGeom prst="rect">
            <a:avLst/>
          </a:prstGeom>
        </p:spPr>
        <p:txBody>
          <a:bodyPr/>
          <a:lstStyle/>
          <a:p>
            <a:fld id="{EA1FB7F0-6B54-464B-B279-4C635BC96A23}" type="datetime1">
              <a:rPr lang="en-AU" smtClean="0">
                <a:solidFill>
                  <a:prstClr val="black"/>
                </a:solidFill>
              </a:rPr>
              <a:t>19/09/2018</a:t>
            </a:fld>
            <a:endParaRPr lang="en-AU" dirty="0">
              <a:solidFill>
                <a:prstClr val="black"/>
              </a:solidFill>
            </a:endParaRPr>
          </a:p>
        </p:txBody>
      </p:sp>
      <p:sp>
        <p:nvSpPr>
          <p:cNvPr id="4" name="Footer Placeholder 3"/>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5" name="Slide Number Placeholder 4"/>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835222384"/>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1"/>
            <a:ext cx="2844800" cy="365125"/>
          </a:xfrm>
          <a:prstGeom prst="rect">
            <a:avLst/>
          </a:prstGeom>
        </p:spPr>
        <p:txBody>
          <a:bodyPr/>
          <a:lstStyle/>
          <a:p>
            <a:fld id="{524EA9E2-62A9-40AB-B8A1-0FA15606B0F3}" type="datetime1">
              <a:rPr lang="en-AU" smtClean="0">
                <a:solidFill>
                  <a:prstClr val="black"/>
                </a:solidFill>
              </a:rPr>
              <a:t>19/09/2018</a:t>
            </a:fld>
            <a:endParaRPr lang="en-AU" dirty="0">
              <a:solidFill>
                <a:prstClr val="black"/>
              </a:solidFill>
            </a:endParaRPr>
          </a:p>
        </p:txBody>
      </p:sp>
      <p:sp>
        <p:nvSpPr>
          <p:cNvPr id="3" name="Footer Placeholder 2"/>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4" name="Slide Number Placeholder 3"/>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191422118"/>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604EE25D-BDBC-4E0F-AECA-3C73DBFA07BE}" type="datetime1">
              <a:rPr lang="en-AU" smtClean="0">
                <a:solidFill>
                  <a:prstClr val="black"/>
                </a:solidFill>
              </a:rPr>
              <a:t>19/09/2018</a:t>
            </a:fld>
            <a:endParaRPr lang="en-AU" dirty="0">
              <a:solidFill>
                <a:prstClr val="black"/>
              </a:solidFill>
            </a:endParaRPr>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3562099636"/>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lang="en-AU"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9259F80E-AB04-4C03-B3EB-58D539AC21CF}" type="datetime1">
              <a:rPr lang="en-AU" smtClean="0">
                <a:solidFill>
                  <a:prstClr val="black"/>
                </a:solidFill>
              </a:rPr>
              <a:t>19/09/2018</a:t>
            </a:fld>
            <a:endParaRPr lang="en-AU" dirty="0">
              <a:solidFill>
                <a:prstClr val="black"/>
              </a:solidFill>
            </a:endParaRPr>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2210289935"/>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C33FC388-682A-4192-BFA8-DEF6D518447D}" type="datetime1">
              <a:rPr lang="en-AU" smtClean="0">
                <a:solidFill>
                  <a:prstClr val="black"/>
                </a:solidFill>
              </a:r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3838258009"/>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288F4696-272A-4E8D-9A21-3C03F19EB327}" type="datetime1">
              <a:rPr lang="en-AU" smtClean="0">
                <a:solidFill>
                  <a:prstClr val="black"/>
                </a:solidFill>
              </a:r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1621081666"/>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7E24237E-16AD-4469-B61F-CACB8B94E8CD}" type="datetime1">
              <a:rPr lang="en-AU" smtClean="0">
                <a:solidFill>
                  <a:prstClr val="black"/>
                </a:solidFill>
              </a:r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750700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AU"/>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F5000FC-73EA-42DD-8EBE-B9EF24E96EA5}" type="datetime1">
              <a:rPr lang="en-AU" smtClean="0"/>
              <a:t>19/09/2018</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C0384D96-B472-47DE-8E28-00BA01B1AC2C}" type="slidenum">
              <a:rPr lang="en-AU" smtClean="0"/>
              <a:t>‹#›</a:t>
            </a:fld>
            <a:endParaRPr lang="en-AU"/>
          </a:p>
        </p:txBody>
      </p:sp>
    </p:spTree>
    <p:extLst>
      <p:ext uri="{BB962C8B-B14F-4D97-AF65-F5344CB8AC3E}">
        <p14:creationId xmlns:p14="http://schemas.microsoft.com/office/powerpoint/2010/main" val="3239016434"/>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8B294034-109F-4C44-9534-85534080DE3A}" type="datetime1">
              <a:rPr lang="en-AU" smtClean="0">
                <a:solidFill>
                  <a:prstClr val="black"/>
                </a:solidFill>
              </a:r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3851710014"/>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2BAEDB79-11DE-471A-B190-6DE039BC25F6}" type="datetime1">
              <a:rPr lang="en-AU" smtClean="0">
                <a:solidFill>
                  <a:prstClr val="black"/>
                </a:solidFill>
              </a:r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2684783299"/>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CE50BAF7-9F69-47E7-A5F4-B61B0BB75CE7}" type="datetime1">
              <a:rPr lang="en-AU" smtClean="0">
                <a:solidFill>
                  <a:prstClr val="black"/>
                </a:solidFill>
              </a:rPr>
              <a:t>19/09/2018</a:t>
            </a:fld>
            <a:endParaRPr lang="en-AU" dirty="0">
              <a:solidFill>
                <a:prstClr val="black"/>
              </a:solidFill>
            </a:endParaRPr>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4043710361"/>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a:xfrm>
            <a:off x="609600" y="6356351"/>
            <a:ext cx="2844800" cy="365125"/>
          </a:xfrm>
          <a:prstGeom prst="rect">
            <a:avLst/>
          </a:prstGeom>
        </p:spPr>
        <p:txBody>
          <a:bodyPr/>
          <a:lstStyle/>
          <a:p>
            <a:fld id="{A417C38C-6A78-4738-BAE9-C1A70499DFE1}" type="datetime1">
              <a:rPr lang="en-AU" smtClean="0">
                <a:solidFill>
                  <a:prstClr val="black"/>
                </a:solidFill>
              </a:rPr>
              <a:t>19/09/2018</a:t>
            </a:fld>
            <a:endParaRPr lang="en-AU" dirty="0">
              <a:solidFill>
                <a:prstClr val="black"/>
              </a:solidFill>
            </a:endParaRPr>
          </a:p>
        </p:txBody>
      </p:sp>
      <p:sp>
        <p:nvSpPr>
          <p:cNvPr id="8" name="Footer Placeholder 7"/>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9" name="Slide Number Placeholder 8"/>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2008474961"/>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a:xfrm>
            <a:off x="609600" y="6356351"/>
            <a:ext cx="2844800" cy="365125"/>
          </a:xfrm>
          <a:prstGeom prst="rect">
            <a:avLst/>
          </a:prstGeom>
        </p:spPr>
        <p:txBody>
          <a:bodyPr/>
          <a:lstStyle/>
          <a:p>
            <a:fld id="{9854EFD1-282A-48FE-B945-E289D44A2874}" type="datetime1">
              <a:rPr lang="en-AU" smtClean="0">
                <a:solidFill>
                  <a:prstClr val="black"/>
                </a:solidFill>
              </a:rPr>
              <a:t>19/09/2018</a:t>
            </a:fld>
            <a:endParaRPr lang="en-AU" dirty="0">
              <a:solidFill>
                <a:prstClr val="black"/>
              </a:solidFill>
            </a:endParaRPr>
          </a:p>
        </p:txBody>
      </p:sp>
      <p:sp>
        <p:nvSpPr>
          <p:cNvPr id="4" name="Footer Placeholder 3"/>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5" name="Slide Number Placeholder 4"/>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2502217478"/>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1"/>
            <a:ext cx="2844800" cy="365125"/>
          </a:xfrm>
          <a:prstGeom prst="rect">
            <a:avLst/>
          </a:prstGeom>
        </p:spPr>
        <p:txBody>
          <a:bodyPr/>
          <a:lstStyle/>
          <a:p>
            <a:fld id="{0C5EB223-37A2-45F0-9DC7-A176C2476452}" type="datetime1">
              <a:rPr lang="en-AU" smtClean="0">
                <a:solidFill>
                  <a:prstClr val="black"/>
                </a:solidFill>
              </a:rPr>
              <a:t>19/09/2018</a:t>
            </a:fld>
            <a:endParaRPr lang="en-AU" dirty="0">
              <a:solidFill>
                <a:prstClr val="black"/>
              </a:solidFill>
            </a:endParaRPr>
          </a:p>
        </p:txBody>
      </p:sp>
      <p:sp>
        <p:nvSpPr>
          <p:cNvPr id="3" name="Footer Placeholder 2"/>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4" name="Slide Number Placeholder 3"/>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418234166"/>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E0486F47-C3C9-46B7-9CE9-04A24D7D4E1E}" type="datetime1">
              <a:rPr lang="en-AU" smtClean="0">
                <a:solidFill>
                  <a:prstClr val="black"/>
                </a:solidFill>
              </a:rPr>
              <a:t>19/09/2018</a:t>
            </a:fld>
            <a:endParaRPr lang="en-AU" dirty="0">
              <a:solidFill>
                <a:prstClr val="black"/>
              </a:solidFill>
            </a:endParaRPr>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1895587115"/>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lang="en-AU"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B3265B41-664D-4689-B27E-B051253939E9}" type="datetime1">
              <a:rPr lang="en-AU" smtClean="0">
                <a:solidFill>
                  <a:prstClr val="black"/>
                </a:solidFill>
              </a:rPr>
              <a:t>19/09/2018</a:t>
            </a:fld>
            <a:endParaRPr lang="en-AU" dirty="0">
              <a:solidFill>
                <a:prstClr val="black"/>
              </a:solidFill>
            </a:endParaRPr>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546840906"/>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AF13ACD9-3D7E-403F-A725-B1BEA4F6F6F2}" type="datetime1">
              <a:rPr lang="en-AU" smtClean="0">
                <a:solidFill>
                  <a:prstClr val="black"/>
                </a:solidFill>
              </a:r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1763480138"/>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2F049ED0-66AA-473B-8212-462649DE6696}" type="datetime1">
              <a:rPr lang="en-AU" smtClean="0">
                <a:solidFill>
                  <a:prstClr val="black"/>
                </a:solidFill>
              </a:rPr>
              <a:t>19/09/2018</a:t>
            </a:fld>
            <a:endParaRPr lang="en-AU"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AU"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542F680-D6D1-4B9F-8251-717438667FE0}" type="slidenum">
              <a:rPr lang="en-AU" smtClean="0">
                <a:solidFill>
                  <a:prstClr val="black"/>
                </a:solidFill>
              </a:rPr>
              <a:pPr/>
              <a:t>‹#›</a:t>
            </a:fld>
            <a:endParaRPr lang="en-AU" dirty="0">
              <a:solidFill>
                <a:prstClr val="black"/>
              </a:solidFill>
            </a:endParaRPr>
          </a:p>
        </p:txBody>
      </p:sp>
    </p:spTree>
    <p:extLst>
      <p:ext uri="{BB962C8B-B14F-4D97-AF65-F5344CB8AC3E}">
        <p14:creationId xmlns:p14="http://schemas.microsoft.com/office/powerpoint/2010/main" val="16178320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13" Type="http://schemas.openxmlformats.org/officeDocument/2006/relationships/image" Target="../media/image1.png"/><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18.xml"/><Relationship Id="rId13" Type="http://schemas.openxmlformats.org/officeDocument/2006/relationships/image" Target="../media/image1.png"/><Relationship Id="rId3" Type="http://schemas.openxmlformats.org/officeDocument/2006/relationships/slideLayout" Target="../slideLayouts/slideLayout113.xml"/><Relationship Id="rId7" Type="http://schemas.openxmlformats.org/officeDocument/2006/relationships/slideLayout" Target="../slideLayouts/slideLayout117.xml"/><Relationship Id="rId12" Type="http://schemas.openxmlformats.org/officeDocument/2006/relationships/theme" Target="../theme/theme11.xml"/><Relationship Id="rId2" Type="http://schemas.openxmlformats.org/officeDocument/2006/relationships/slideLayout" Target="../slideLayouts/slideLayout112.xml"/><Relationship Id="rId1" Type="http://schemas.openxmlformats.org/officeDocument/2006/relationships/slideLayout" Target="../slideLayouts/slideLayout111.xml"/><Relationship Id="rId6" Type="http://schemas.openxmlformats.org/officeDocument/2006/relationships/slideLayout" Target="../slideLayouts/slideLayout116.xml"/><Relationship Id="rId11" Type="http://schemas.openxmlformats.org/officeDocument/2006/relationships/slideLayout" Target="../slideLayouts/slideLayout121.xml"/><Relationship Id="rId5" Type="http://schemas.openxmlformats.org/officeDocument/2006/relationships/slideLayout" Target="../slideLayouts/slideLayout115.xml"/><Relationship Id="rId10" Type="http://schemas.openxmlformats.org/officeDocument/2006/relationships/slideLayout" Target="../slideLayouts/slideLayout120.xml"/><Relationship Id="rId4" Type="http://schemas.openxmlformats.org/officeDocument/2006/relationships/slideLayout" Target="../slideLayouts/slideLayout114.xml"/><Relationship Id="rId9" Type="http://schemas.openxmlformats.org/officeDocument/2006/relationships/slideLayout" Target="../slideLayouts/slideLayout119.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29.xml"/><Relationship Id="rId13" Type="http://schemas.openxmlformats.org/officeDocument/2006/relationships/image" Target="../media/image1.png"/><Relationship Id="rId3" Type="http://schemas.openxmlformats.org/officeDocument/2006/relationships/slideLayout" Target="../slideLayouts/slideLayout124.xml"/><Relationship Id="rId7" Type="http://schemas.openxmlformats.org/officeDocument/2006/relationships/slideLayout" Target="../slideLayouts/slideLayout128.xml"/><Relationship Id="rId12" Type="http://schemas.openxmlformats.org/officeDocument/2006/relationships/theme" Target="../theme/theme12.xml"/><Relationship Id="rId2" Type="http://schemas.openxmlformats.org/officeDocument/2006/relationships/slideLayout" Target="../slideLayouts/slideLayout123.xml"/><Relationship Id="rId1" Type="http://schemas.openxmlformats.org/officeDocument/2006/relationships/slideLayout" Target="../slideLayouts/slideLayout122.xml"/><Relationship Id="rId6" Type="http://schemas.openxmlformats.org/officeDocument/2006/relationships/slideLayout" Target="../slideLayouts/slideLayout127.xml"/><Relationship Id="rId11" Type="http://schemas.openxmlformats.org/officeDocument/2006/relationships/slideLayout" Target="../slideLayouts/slideLayout132.xml"/><Relationship Id="rId5" Type="http://schemas.openxmlformats.org/officeDocument/2006/relationships/slideLayout" Target="../slideLayouts/slideLayout126.xml"/><Relationship Id="rId10" Type="http://schemas.openxmlformats.org/officeDocument/2006/relationships/slideLayout" Target="../slideLayouts/slideLayout131.xml"/><Relationship Id="rId4" Type="http://schemas.openxmlformats.org/officeDocument/2006/relationships/slideLayout" Target="../slideLayouts/slideLayout125.xml"/><Relationship Id="rId9" Type="http://schemas.openxmlformats.org/officeDocument/2006/relationships/slideLayout" Target="../slideLayouts/slideLayout130.xml"/></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140.xml"/><Relationship Id="rId13" Type="http://schemas.openxmlformats.org/officeDocument/2006/relationships/image" Target="../media/image1.png"/><Relationship Id="rId3" Type="http://schemas.openxmlformats.org/officeDocument/2006/relationships/slideLayout" Target="../slideLayouts/slideLayout135.xml"/><Relationship Id="rId7" Type="http://schemas.openxmlformats.org/officeDocument/2006/relationships/slideLayout" Target="../slideLayouts/slideLayout139.xml"/><Relationship Id="rId12" Type="http://schemas.openxmlformats.org/officeDocument/2006/relationships/theme" Target="../theme/theme13.xml"/><Relationship Id="rId2" Type="http://schemas.openxmlformats.org/officeDocument/2006/relationships/slideLayout" Target="../slideLayouts/slideLayout134.xml"/><Relationship Id="rId1" Type="http://schemas.openxmlformats.org/officeDocument/2006/relationships/slideLayout" Target="../slideLayouts/slideLayout133.xml"/><Relationship Id="rId6" Type="http://schemas.openxmlformats.org/officeDocument/2006/relationships/slideLayout" Target="../slideLayouts/slideLayout138.xml"/><Relationship Id="rId11" Type="http://schemas.openxmlformats.org/officeDocument/2006/relationships/slideLayout" Target="../slideLayouts/slideLayout143.xml"/><Relationship Id="rId5" Type="http://schemas.openxmlformats.org/officeDocument/2006/relationships/slideLayout" Target="../slideLayouts/slideLayout137.xml"/><Relationship Id="rId10" Type="http://schemas.openxmlformats.org/officeDocument/2006/relationships/slideLayout" Target="../slideLayouts/slideLayout142.xml"/><Relationship Id="rId4" Type="http://schemas.openxmlformats.org/officeDocument/2006/relationships/slideLayout" Target="../slideLayouts/slideLayout136.xml"/><Relationship Id="rId9" Type="http://schemas.openxmlformats.org/officeDocument/2006/relationships/slideLayout" Target="../slideLayouts/slideLayout141.xml"/></Relationships>
</file>

<file path=ppt/slideMasters/_rels/slideMaster14.xml.rels><?xml version="1.0" encoding="UTF-8" standalone="yes"?>
<Relationships xmlns="http://schemas.openxmlformats.org/package/2006/relationships"><Relationship Id="rId8" Type="http://schemas.openxmlformats.org/officeDocument/2006/relationships/slideLayout" Target="../slideLayouts/slideLayout151.xml"/><Relationship Id="rId13" Type="http://schemas.openxmlformats.org/officeDocument/2006/relationships/image" Target="../media/image1.png"/><Relationship Id="rId3" Type="http://schemas.openxmlformats.org/officeDocument/2006/relationships/slideLayout" Target="../slideLayouts/slideLayout146.xml"/><Relationship Id="rId7" Type="http://schemas.openxmlformats.org/officeDocument/2006/relationships/slideLayout" Target="../slideLayouts/slideLayout150.xml"/><Relationship Id="rId12" Type="http://schemas.openxmlformats.org/officeDocument/2006/relationships/theme" Target="../theme/theme14.xml"/><Relationship Id="rId2" Type="http://schemas.openxmlformats.org/officeDocument/2006/relationships/slideLayout" Target="../slideLayouts/slideLayout145.xml"/><Relationship Id="rId1" Type="http://schemas.openxmlformats.org/officeDocument/2006/relationships/slideLayout" Target="../slideLayouts/slideLayout144.xml"/><Relationship Id="rId6" Type="http://schemas.openxmlformats.org/officeDocument/2006/relationships/slideLayout" Target="../slideLayouts/slideLayout149.xml"/><Relationship Id="rId11" Type="http://schemas.openxmlformats.org/officeDocument/2006/relationships/slideLayout" Target="../slideLayouts/slideLayout154.xml"/><Relationship Id="rId5" Type="http://schemas.openxmlformats.org/officeDocument/2006/relationships/slideLayout" Target="../slideLayouts/slideLayout148.xml"/><Relationship Id="rId10" Type="http://schemas.openxmlformats.org/officeDocument/2006/relationships/slideLayout" Target="../slideLayouts/slideLayout153.xml"/><Relationship Id="rId4" Type="http://schemas.openxmlformats.org/officeDocument/2006/relationships/slideLayout" Target="../slideLayouts/slideLayout147.xml"/><Relationship Id="rId9" Type="http://schemas.openxmlformats.org/officeDocument/2006/relationships/slideLayout" Target="../slideLayouts/slideLayout152.xml"/></Relationships>
</file>

<file path=ppt/slideMasters/_rels/slideMaster15.xml.rels><?xml version="1.0" encoding="UTF-8" standalone="yes"?>
<Relationships xmlns="http://schemas.openxmlformats.org/package/2006/relationships"><Relationship Id="rId8" Type="http://schemas.openxmlformats.org/officeDocument/2006/relationships/slideLayout" Target="../slideLayouts/slideLayout162.xml"/><Relationship Id="rId13" Type="http://schemas.openxmlformats.org/officeDocument/2006/relationships/image" Target="../media/image1.png"/><Relationship Id="rId3" Type="http://schemas.openxmlformats.org/officeDocument/2006/relationships/slideLayout" Target="../slideLayouts/slideLayout157.xml"/><Relationship Id="rId7" Type="http://schemas.openxmlformats.org/officeDocument/2006/relationships/slideLayout" Target="../slideLayouts/slideLayout161.xml"/><Relationship Id="rId12" Type="http://schemas.openxmlformats.org/officeDocument/2006/relationships/theme" Target="../theme/theme15.xml"/><Relationship Id="rId2" Type="http://schemas.openxmlformats.org/officeDocument/2006/relationships/slideLayout" Target="../slideLayouts/slideLayout156.xml"/><Relationship Id="rId1" Type="http://schemas.openxmlformats.org/officeDocument/2006/relationships/slideLayout" Target="../slideLayouts/slideLayout155.xml"/><Relationship Id="rId6" Type="http://schemas.openxmlformats.org/officeDocument/2006/relationships/slideLayout" Target="../slideLayouts/slideLayout160.xml"/><Relationship Id="rId11" Type="http://schemas.openxmlformats.org/officeDocument/2006/relationships/slideLayout" Target="../slideLayouts/slideLayout165.xml"/><Relationship Id="rId5" Type="http://schemas.openxmlformats.org/officeDocument/2006/relationships/slideLayout" Target="../slideLayouts/slideLayout159.xml"/><Relationship Id="rId10" Type="http://schemas.openxmlformats.org/officeDocument/2006/relationships/slideLayout" Target="../slideLayouts/slideLayout164.xml"/><Relationship Id="rId4" Type="http://schemas.openxmlformats.org/officeDocument/2006/relationships/slideLayout" Target="../slideLayouts/slideLayout158.xml"/><Relationship Id="rId9" Type="http://schemas.openxmlformats.org/officeDocument/2006/relationships/slideLayout" Target="../slideLayouts/slideLayout163.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pn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1.pn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13" Type="http://schemas.openxmlformats.org/officeDocument/2006/relationships/image" Target="../media/image1.png"/><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13" Type="http://schemas.openxmlformats.org/officeDocument/2006/relationships/image" Target="../media/image1.png"/><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13" Type="http://schemas.openxmlformats.org/officeDocument/2006/relationships/image" Target="../media/image1.png"/><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AU"/>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A88700-3E37-4F1F-BB98-ED9683BF96AD}" type="datetime1">
              <a:rPr lang="en-AU" smtClean="0"/>
              <a:t>19/09/2018</a:t>
            </a:fld>
            <a:endParaRPr lang="en-A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384D96-B472-47DE-8E28-00BA01B1AC2C}" type="slidenum">
              <a:rPr lang="en-AU" smtClean="0"/>
              <a:t>‹#›</a:t>
            </a:fld>
            <a:endParaRPr lang="en-AU"/>
          </a:p>
        </p:txBody>
      </p:sp>
    </p:spTree>
    <p:extLst>
      <p:ext uri="{BB962C8B-B14F-4D97-AF65-F5344CB8AC3E}">
        <p14:creationId xmlns:p14="http://schemas.microsoft.com/office/powerpoint/2010/main" val="3726278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descr="0581 SF_CQCPL_Powerpoint2.pn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09600" y="1124744"/>
            <a:ext cx="10972800" cy="792088"/>
          </a:xfrm>
          <a:prstGeom prst="rect">
            <a:avLst/>
          </a:prstGeom>
        </p:spPr>
        <p:txBody>
          <a:bodyPr vert="horz" lIns="91440" tIns="45720" rIns="91440" bIns="45720" rtlCol="0" anchor="ctr">
            <a:normAutofit/>
          </a:bodyPr>
          <a:lstStyle/>
          <a:p>
            <a:r>
              <a:rPr lang="en-US" dirty="0" smtClean="0"/>
              <a:t>Click to edit Master title style</a:t>
            </a:r>
            <a:endParaRPr lang="en-AU" dirty="0"/>
          </a:p>
        </p:txBody>
      </p:sp>
      <p:sp>
        <p:nvSpPr>
          <p:cNvPr id="3" name="Text Placeholder 2"/>
          <p:cNvSpPr>
            <a:spLocks noGrp="1"/>
          </p:cNvSpPr>
          <p:nvPr>
            <p:ph type="body" idx="1"/>
          </p:nvPr>
        </p:nvSpPr>
        <p:spPr>
          <a:xfrm>
            <a:off x="609600" y="2132857"/>
            <a:ext cx="10972800" cy="3993307"/>
          </a:xfrm>
          <a:prstGeom prst="rect">
            <a:avLst/>
          </a:prstGeom>
        </p:spPr>
        <p:txBody>
          <a:bodyPr vert="horz" lIns="91440" tIns="45720" rIns="91440" bIns="45720" rtlCol="0">
            <a:normAutofit/>
          </a:bodyPr>
          <a:lstStyle/>
          <a:p>
            <a:pPr lvl="0"/>
            <a:r>
              <a:rPr lang="en-US" dirty="0" smtClean="0"/>
              <a:t>Click to edit Master text styles</a:t>
            </a:r>
          </a:p>
        </p:txBody>
      </p:sp>
    </p:spTree>
    <p:extLst>
      <p:ext uri="{BB962C8B-B14F-4D97-AF65-F5344CB8AC3E}">
        <p14:creationId xmlns:p14="http://schemas.microsoft.com/office/powerpoint/2010/main" val="3649090760"/>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hf hdr="0" ftr="0" dt="0"/>
  <p:txStyles>
    <p:titleStyle>
      <a:lvl1pPr algn="l" defTabSz="914400" rtl="0" eaLnBrk="1" latinLnBrk="0" hangingPunct="1">
        <a:spcBef>
          <a:spcPct val="0"/>
        </a:spcBef>
        <a:buNone/>
        <a:defRPr sz="4400" b="1" kern="1200">
          <a:solidFill>
            <a:schemeClr val="tx1"/>
          </a:solidFill>
          <a:latin typeface="+mj-lt"/>
          <a:ea typeface="+mj-ea"/>
          <a:cs typeface="+mj-cs"/>
        </a:defRPr>
      </a:lvl1pPr>
    </p:titleStyle>
    <p:bodyStyle>
      <a:lvl1pPr marL="0" indent="0" algn="l" defTabSz="914400" rtl="0" eaLnBrk="1" latinLnBrk="0" hangingPunct="1">
        <a:spcBef>
          <a:spcPct val="20000"/>
        </a:spcBef>
        <a:buFont typeface="Arial"/>
        <a:buNone/>
        <a:defRPr sz="3200" kern="1200">
          <a:solidFill>
            <a:schemeClr val="tx1"/>
          </a:solidFill>
          <a:latin typeface="Arial"/>
          <a:ea typeface="+mn-ea"/>
          <a:cs typeface="Arial"/>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a:ea typeface="+mn-ea"/>
          <a:cs typeface="Arial"/>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a:ea typeface="+mn-ea"/>
          <a:cs typeface="Arial"/>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a:ea typeface="+mn-ea"/>
          <a:cs typeface="Arial"/>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a:ea typeface="+mn-ea"/>
          <a:cs typeface="Arial"/>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descr="0581 SF_CQCPL_Powerpoint2.pn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09600" y="1124744"/>
            <a:ext cx="10972800" cy="792088"/>
          </a:xfrm>
          <a:prstGeom prst="rect">
            <a:avLst/>
          </a:prstGeom>
        </p:spPr>
        <p:txBody>
          <a:bodyPr vert="horz" lIns="91440" tIns="45720" rIns="91440" bIns="45720" rtlCol="0" anchor="ctr">
            <a:normAutofit/>
          </a:bodyPr>
          <a:lstStyle/>
          <a:p>
            <a:r>
              <a:rPr lang="en-US" dirty="0" smtClean="0"/>
              <a:t>Click to edit Master title style</a:t>
            </a:r>
            <a:endParaRPr lang="en-AU" dirty="0"/>
          </a:p>
        </p:txBody>
      </p:sp>
      <p:sp>
        <p:nvSpPr>
          <p:cNvPr id="3" name="Text Placeholder 2"/>
          <p:cNvSpPr>
            <a:spLocks noGrp="1"/>
          </p:cNvSpPr>
          <p:nvPr>
            <p:ph type="body" idx="1"/>
          </p:nvPr>
        </p:nvSpPr>
        <p:spPr>
          <a:xfrm>
            <a:off x="609600" y="2132857"/>
            <a:ext cx="10972800" cy="3993307"/>
          </a:xfrm>
          <a:prstGeom prst="rect">
            <a:avLst/>
          </a:prstGeom>
        </p:spPr>
        <p:txBody>
          <a:bodyPr vert="horz" lIns="91440" tIns="45720" rIns="91440" bIns="45720" rtlCol="0">
            <a:normAutofit/>
          </a:bodyPr>
          <a:lstStyle/>
          <a:p>
            <a:pPr lvl="0"/>
            <a:r>
              <a:rPr lang="en-US" dirty="0" smtClean="0"/>
              <a:t>Click to edit Master text styles</a:t>
            </a:r>
          </a:p>
        </p:txBody>
      </p:sp>
    </p:spTree>
    <p:extLst>
      <p:ext uri="{BB962C8B-B14F-4D97-AF65-F5344CB8AC3E}">
        <p14:creationId xmlns:p14="http://schemas.microsoft.com/office/powerpoint/2010/main" val="2938497717"/>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hdr="0" ftr="0" dt="0"/>
  <p:txStyles>
    <p:titleStyle>
      <a:lvl1pPr algn="l" defTabSz="914400" rtl="0" eaLnBrk="1" latinLnBrk="0" hangingPunct="1">
        <a:spcBef>
          <a:spcPct val="0"/>
        </a:spcBef>
        <a:buNone/>
        <a:defRPr sz="4400" b="1" kern="1200">
          <a:solidFill>
            <a:schemeClr val="tx1"/>
          </a:solidFill>
          <a:latin typeface="+mj-lt"/>
          <a:ea typeface="+mj-ea"/>
          <a:cs typeface="+mj-cs"/>
        </a:defRPr>
      </a:lvl1pPr>
    </p:titleStyle>
    <p:bodyStyle>
      <a:lvl1pPr marL="0" indent="0" algn="l" defTabSz="914400" rtl="0" eaLnBrk="1" latinLnBrk="0" hangingPunct="1">
        <a:spcBef>
          <a:spcPct val="20000"/>
        </a:spcBef>
        <a:buFont typeface="Arial"/>
        <a:buNone/>
        <a:defRPr sz="3200" kern="1200">
          <a:solidFill>
            <a:schemeClr val="tx1"/>
          </a:solidFill>
          <a:latin typeface="Arial"/>
          <a:ea typeface="+mn-ea"/>
          <a:cs typeface="Arial"/>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a:ea typeface="+mn-ea"/>
          <a:cs typeface="Arial"/>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a:ea typeface="+mn-ea"/>
          <a:cs typeface="Arial"/>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a:ea typeface="+mn-ea"/>
          <a:cs typeface="Arial"/>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a:ea typeface="+mn-ea"/>
          <a:cs typeface="Arial"/>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descr="0581 SF_CQCPL_Powerpoint2.pn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09600" y="1124744"/>
            <a:ext cx="10972800" cy="792088"/>
          </a:xfrm>
          <a:prstGeom prst="rect">
            <a:avLst/>
          </a:prstGeom>
        </p:spPr>
        <p:txBody>
          <a:bodyPr vert="horz" lIns="91440" tIns="45720" rIns="91440" bIns="45720" rtlCol="0" anchor="ctr">
            <a:normAutofit/>
          </a:bodyPr>
          <a:lstStyle/>
          <a:p>
            <a:r>
              <a:rPr lang="en-US" dirty="0" smtClean="0"/>
              <a:t>Click to edit Master title style</a:t>
            </a:r>
            <a:endParaRPr lang="en-AU" dirty="0"/>
          </a:p>
        </p:txBody>
      </p:sp>
      <p:sp>
        <p:nvSpPr>
          <p:cNvPr id="3" name="Text Placeholder 2"/>
          <p:cNvSpPr>
            <a:spLocks noGrp="1"/>
          </p:cNvSpPr>
          <p:nvPr>
            <p:ph type="body" idx="1"/>
          </p:nvPr>
        </p:nvSpPr>
        <p:spPr>
          <a:xfrm>
            <a:off x="609600" y="2132857"/>
            <a:ext cx="10972800" cy="3993307"/>
          </a:xfrm>
          <a:prstGeom prst="rect">
            <a:avLst/>
          </a:prstGeom>
        </p:spPr>
        <p:txBody>
          <a:bodyPr vert="horz" lIns="91440" tIns="45720" rIns="91440" bIns="45720" rtlCol="0">
            <a:normAutofit/>
          </a:bodyPr>
          <a:lstStyle/>
          <a:p>
            <a:pPr lvl="0"/>
            <a:r>
              <a:rPr lang="en-US" dirty="0" smtClean="0"/>
              <a:t>Click to edit Master text styles</a:t>
            </a:r>
          </a:p>
        </p:txBody>
      </p:sp>
    </p:spTree>
    <p:extLst>
      <p:ext uri="{BB962C8B-B14F-4D97-AF65-F5344CB8AC3E}">
        <p14:creationId xmlns:p14="http://schemas.microsoft.com/office/powerpoint/2010/main" val="1437814780"/>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hf hdr="0" ftr="0" dt="0"/>
  <p:txStyles>
    <p:titleStyle>
      <a:lvl1pPr algn="l" defTabSz="914400" rtl="0" eaLnBrk="1" latinLnBrk="0" hangingPunct="1">
        <a:spcBef>
          <a:spcPct val="0"/>
        </a:spcBef>
        <a:buNone/>
        <a:defRPr sz="4400" b="1" kern="1200">
          <a:solidFill>
            <a:schemeClr val="tx1"/>
          </a:solidFill>
          <a:latin typeface="+mj-lt"/>
          <a:ea typeface="+mj-ea"/>
          <a:cs typeface="+mj-cs"/>
        </a:defRPr>
      </a:lvl1pPr>
    </p:titleStyle>
    <p:bodyStyle>
      <a:lvl1pPr marL="0" indent="0" algn="l" defTabSz="914400" rtl="0" eaLnBrk="1" latinLnBrk="0" hangingPunct="1">
        <a:spcBef>
          <a:spcPct val="20000"/>
        </a:spcBef>
        <a:buFont typeface="Arial"/>
        <a:buNone/>
        <a:defRPr sz="3200" kern="1200">
          <a:solidFill>
            <a:schemeClr val="tx1"/>
          </a:solidFill>
          <a:latin typeface="Arial"/>
          <a:ea typeface="+mn-ea"/>
          <a:cs typeface="Arial"/>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a:ea typeface="+mn-ea"/>
          <a:cs typeface="Arial"/>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a:ea typeface="+mn-ea"/>
          <a:cs typeface="Arial"/>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a:ea typeface="+mn-ea"/>
          <a:cs typeface="Arial"/>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a:ea typeface="+mn-ea"/>
          <a:cs typeface="Arial"/>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descr="0581 SF_CQCPL_Powerpoint2.pn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09600" y="1124744"/>
            <a:ext cx="10972800" cy="792088"/>
          </a:xfrm>
          <a:prstGeom prst="rect">
            <a:avLst/>
          </a:prstGeom>
        </p:spPr>
        <p:txBody>
          <a:bodyPr vert="horz" lIns="91440" tIns="45720" rIns="91440" bIns="45720" rtlCol="0" anchor="ctr">
            <a:normAutofit/>
          </a:bodyPr>
          <a:lstStyle/>
          <a:p>
            <a:r>
              <a:rPr lang="en-US" dirty="0" smtClean="0"/>
              <a:t>Click to edit Master title style</a:t>
            </a:r>
            <a:endParaRPr lang="en-AU" dirty="0"/>
          </a:p>
        </p:txBody>
      </p:sp>
      <p:sp>
        <p:nvSpPr>
          <p:cNvPr id="3" name="Text Placeholder 2"/>
          <p:cNvSpPr>
            <a:spLocks noGrp="1"/>
          </p:cNvSpPr>
          <p:nvPr>
            <p:ph type="body" idx="1"/>
          </p:nvPr>
        </p:nvSpPr>
        <p:spPr>
          <a:xfrm>
            <a:off x="609600" y="2132857"/>
            <a:ext cx="10972800" cy="3993307"/>
          </a:xfrm>
          <a:prstGeom prst="rect">
            <a:avLst/>
          </a:prstGeom>
        </p:spPr>
        <p:txBody>
          <a:bodyPr vert="horz" lIns="91440" tIns="45720" rIns="91440" bIns="45720" rtlCol="0">
            <a:normAutofit/>
          </a:bodyPr>
          <a:lstStyle/>
          <a:p>
            <a:pPr lvl="0"/>
            <a:r>
              <a:rPr lang="en-US" dirty="0" smtClean="0"/>
              <a:t>Click to edit Master text styles</a:t>
            </a:r>
          </a:p>
        </p:txBody>
      </p:sp>
    </p:spTree>
    <p:extLst>
      <p:ext uri="{BB962C8B-B14F-4D97-AF65-F5344CB8AC3E}">
        <p14:creationId xmlns:p14="http://schemas.microsoft.com/office/powerpoint/2010/main" val="3740577079"/>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hf hdr="0" ftr="0" dt="0"/>
  <p:txStyles>
    <p:titleStyle>
      <a:lvl1pPr algn="l" defTabSz="914400" rtl="0" eaLnBrk="1" latinLnBrk="0" hangingPunct="1">
        <a:spcBef>
          <a:spcPct val="0"/>
        </a:spcBef>
        <a:buNone/>
        <a:defRPr sz="4400" b="1" kern="1200">
          <a:solidFill>
            <a:schemeClr val="tx1"/>
          </a:solidFill>
          <a:latin typeface="+mj-lt"/>
          <a:ea typeface="+mj-ea"/>
          <a:cs typeface="+mj-cs"/>
        </a:defRPr>
      </a:lvl1pPr>
    </p:titleStyle>
    <p:bodyStyle>
      <a:lvl1pPr marL="0" indent="0" algn="l" defTabSz="914400" rtl="0" eaLnBrk="1" latinLnBrk="0" hangingPunct="1">
        <a:spcBef>
          <a:spcPct val="20000"/>
        </a:spcBef>
        <a:buFont typeface="Arial"/>
        <a:buNone/>
        <a:defRPr sz="3200" kern="1200">
          <a:solidFill>
            <a:schemeClr val="tx1"/>
          </a:solidFill>
          <a:latin typeface="Arial"/>
          <a:ea typeface="+mn-ea"/>
          <a:cs typeface="Arial"/>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a:ea typeface="+mn-ea"/>
          <a:cs typeface="Arial"/>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a:ea typeface="+mn-ea"/>
          <a:cs typeface="Arial"/>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a:ea typeface="+mn-ea"/>
          <a:cs typeface="Arial"/>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a:ea typeface="+mn-ea"/>
          <a:cs typeface="Arial"/>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descr="0581 SF_CQCPL_Powerpoint2.pn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09600" y="1124744"/>
            <a:ext cx="10972800" cy="792088"/>
          </a:xfrm>
          <a:prstGeom prst="rect">
            <a:avLst/>
          </a:prstGeom>
        </p:spPr>
        <p:txBody>
          <a:bodyPr vert="horz" lIns="91440" tIns="45720" rIns="91440" bIns="45720" rtlCol="0" anchor="ctr">
            <a:normAutofit/>
          </a:bodyPr>
          <a:lstStyle/>
          <a:p>
            <a:r>
              <a:rPr lang="en-US" dirty="0" smtClean="0"/>
              <a:t>Click to edit Master title style</a:t>
            </a:r>
            <a:endParaRPr lang="en-AU" dirty="0"/>
          </a:p>
        </p:txBody>
      </p:sp>
      <p:sp>
        <p:nvSpPr>
          <p:cNvPr id="3" name="Text Placeholder 2"/>
          <p:cNvSpPr>
            <a:spLocks noGrp="1"/>
          </p:cNvSpPr>
          <p:nvPr>
            <p:ph type="body" idx="1"/>
          </p:nvPr>
        </p:nvSpPr>
        <p:spPr>
          <a:xfrm>
            <a:off x="609600" y="2132857"/>
            <a:ext cx="10972800" cy="3993307"/>
          </a:xfrm>
          <a:prstGeom prst="rect">
            <a:avLst/>
          </a:prstGeom>
        </p:spPr>
        <p:txBody>
          <a:bodyPr vert="horz" lIns="91440" tIns="45720" rIns="91440" bIns="45720" rtlCol="0">
            <a:normAutofit/>
          </a:bodyPr>
          <a:lstStyle/>
          <a:p>
            <a:pPr lvl="0"/>
            <a:r>
              <a:rPr lang="en-US" dirty="0" smtClean="0"/>
              <a:t>Click to edit Master text styles</a:t>
            </a:r>
          </a:p>
        </p:txBody>
      </p:sp>
    </p:spTree>
    <p:extLst>
      <p:ext uri="{BB962C8B-B14F-4D97-AF65-F5344CB8AC3E}">
        <p14:creationId xmlns:p14="http://schemas.microsoft.com/office/powerpoint/2010/main" val="3699493887"/>
      </p:ext>
    </p:extLst>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hf hdr="0" ftr="0" dt="0"/>
  <p:txStyles>
    <p:titleStyle>
      <a:lvl1pPr algn="l" defTabSz="914400" rtl="0" eaLnBrk="1" latinLnBrk="0" hangingPunct="1">
        <a:spcBef>
          <a:spcPct val="0"/>
        </a:spcBef>
        <a:buNone/>
        <a:defRPr sz="4400" b="1" kern="1200">
          <a:solidFill>
            <a:schemeClr val="tx1"/>
          </a:solidFill>
          <a:latin typeface="+mj-lt"/>
          <a:ea typeface="+mj-ea"/>
          <a:cs typeface="+mj-cs"/>
        </a:defRPr>
      </a:lvl1pPr>
    </p:titleStyle>
    <p:bodyStyle>
      <a:lvl1pPr marL="0" indent="0" algn="l" defTabSz="914400" rtl="0" eaLnBrk="1" latinLnBrk="0" hangingPunct="1">
        <a:spcBef>
          <a:spcPct val="20000"/>
        </a:spcBef>
        <a:buFont typeface="Arial"/>
        <a:buNone/>
        <a:defRPr sz="3200" kern="1200">
          <a:solidFill>
            <a:schemeClr val="tx1"/>
          </a:solidFill>
          <a:latin typeface="Arial"/>
          <a:ea typeface="+mn-ea"/>
          <a:cs typeface="Arial"/>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a:ea typeface="+mn-ea"/>
          <a:cs typeface="Arial"/>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a:ea typeface="+mn-ea"/>
          <a:cs typeface="Arial"/>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a:ea typeface="+mn-ea"/>
          <a:cs typeface="Arial"/>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a:ea typeface="+mn-ea"/>
          <a:cs typeface="Arial"/>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descr="0581 SF_CQCPL_Powerpoint2.pn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09600" y="1124744"/>
            <a:ext cx="10972800" cy="792088"/>
          </a:xfrm>
          <a:prstGeom prst="rect">
            <a:avLst/>
          </a:prstGeom>
        </p:spPr>
        <p:txBody>
          <a:bodyPr vert="horz" lIns="91440" tIns="45720" rIns="91440" bIns="45720" rtlCol="0" anchor="ctr">
            <a:normAutofit/>
          </a:bodyPr>
          <a:lstStyle/>
          <a:p>
            <a:r>
              <a:rPr lang="en-US" dirty="0" smtClean="0"/>
              <a:t>Click to edit Master title style</a:t>
            </a:r>
            <a:endParaRPr lang="en-AU" dirty="0"/>
          </a:p>
        </p:txBody>
      </p:sp>
      <p:sp>
        <p:nvSpPr>
          <p:cNvPr id="3" name="Text Placeholder 2"/>
          <p:cNvSpPr>
            <a:spLocks noGrp="1"/>
          </p:cNvSpPr>
          <p:nvPr>
            <p:ph type="body" idx="1"/>
          </p:nvPr>
        </p:nvSpPr>
        <p:spPr>
          <a:xfrm>
            <a:off x="609600" y="2132857"/>
            <a:ext cx="10972800" cy="3993307"/>
          </a:xfrm>
          <a:prstGeom prst="rect">
            <a:avLst/>
          </a:prstGeom>
        </p:spPr>
        <p:txBody>
          <a:bodyPr vert="horz" lIns="91440" tIns="45720" rIns="91440" bIns="45720" rtlCol="0">
            <a:normAutofit/>
          </a:bodyPr>
          <a:lstStyle/>
          <a:p>
            <a:pPr lvl="0"/>
            <a:r>
              <a:rPr lang="en-US" dirty="0" smtClean="0"/>
              <a:t>Click to edit Master text styles</a:t>
            </a:r>
          </a:p>
        </p:txBody>
      </p:sp>
    </p:spTree>
    <p:extLst>
      <p:ext uri="{BB962C8B-B14F-4D97-AF65-F5344CB8AC3E}">
        <p14:creationId xmlns:p14="http://schemas.microsoft.com/office/powerpoint/2010/main" val="2490891902"/>
      </p:ext>
    </p:extLst>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algn="l" defTabSz="914400" rtl="0" eaLnBrk="1" latinLnBrk="0" hangingPunct="1">
        <a:spcBef>
          <a:spcPct val="0"/>
        </a:spcBef>
        <a:buNone/>
        <a:defRPr sz="4400" b="1" kern="1200">
          <a:solidFill>
            <a:schemeClr val="tx1"/>
          </a:solidFill>
          <a:latin typeface="+mj-lt"/>
          <a:ea typeface="+mj-ea"/>
          <a:cs typeface="+mj-cs"/>
        </a:defRPr>
      </a:lvl1pPr>
    </p:titleStyle>
    <p:bodyStyle>
      <a:lvl1pPr marL="0" indent="0" algn="l" defTabSz="914400" rtl="0" eaLnBrk="1" latinLnBrk="0" hangingPunct="1">
        <a:spcBef>
          <a:spcPct val="20000"/>
        </a:spcBef>
        <a:buFont typeface="Arial"/>
        <a:buNone/>
        <a:defRPr sz="3200" kern="1200">
          <a:solidFill>
            <a:schemeClr val="tx1"/>
          </a:solidFill>
          <a:latin typeface="Arial"/>
          <a:ea typeface="+mn-ea"/>
          <a:cs typeface="Arial"/>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a:ea typeface="+mn-ea"/>
          <a:cs typeface="Arial"/>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a:ea typeface="+mn-ea"/>
          <a:cs typeface="Arial"/>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a:ea typeface="+mn-ea"/>
          <a:cs typeface="Arial"/>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a:ea typeface="+mn-ea"/>
          <a:cs typeface="Arial"/>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descr="0581 SF_CQCPL_Powerpoint2.pn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09600" y="1124744"/>
            <a:ext cx="10972800" cy="792088"/>
          </a:xfrm>
          <a:prstGeom prst="rect">
            <a:avLst/>
          </a:prstGeom>
        </p:spPr>
        <p:txBody>
          <a:bodyPr vert="horz" lIns="91440" tIns="45720" rIns="91440" bIns="45720" rtlCol="0" anchor="ctr">
            <a:normAutofit/>
          </a:bodyPr>
          <a:lstStyle/>
          <a:p>
            <a:r>
              <a:rPr lang="en-US" dirty="0" smtClean="0"/>
              <a:t>Click to edit Master title style</a:t>
            </a:r>
            <a:endParaRPr lang="en-AU" dirty="0"/>
          </a:p>
        </p:txBody>
      </p:sp>
      <p:sp>
        <p:nvSpPr>
          <p:cNvPr id="3" name="Text Placeholder 2"/>
          <p:cNvSpPr>
            <a:spLocks noGrp="1"/>
          </p:cNvSpPr>
          <p:nvPr>
            <p:ph type="body" idx="1"/>
          </p:nvPr>
        </p:nvSpPr>
        <p:spPr>
          <a:xfrm>
            <a:off x="609600" y="2132857"/>
            <a:ext cx="10972800" cy="3993307"/>
          </a:xfrm>
          <a:prstGeom prst="rect">
            <a:avLst/>
          </a:prstGeom>
        </p:spPr>
        <p:txBody>
          <a:bodyPr vert="horz" lIns="91440" tIns="45720" rIns="91440" bIns="45720" rtlCol="0">
            <a:normAutofit/>
          </a:bodyPr>
          <a:lstStyle/>
          <a:p>
            <a:pPr lvl="0"/>
            <a:r>
              <a:rPr lang="en-US" dirty="0" smtClean="0"/>
              <a:t>Click to edit Master text styles</a:t>
            </a:r>
          </a:p>
        </p:txBody>
      </p:sp>
    </p:spTree>
    <p:extLst>
      <p:ext uri="{BB962C8B-B14F-4D97-AF65-F5344CB8AC3E}">
        <p14:creationId xmlns:p14="http://schemas.microsoft.com/office/powerpoint/2010/main" val="41890985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spcBef>
          <a:spcPct val="0"/>
        </a:spcBef>
        <a:buNone/>
        <a:defRPr sz="4400" b="1" kern="1200">
          <a:solidFill>
            <a:schemeClr val="tx1"/>
          </a:solidFill>
          <a:latin typeface="+mj-lt"/>
          <a:ea typeface="+mj-ea"/>
          <a:cs typeface="+mj-cs"/>
        </a:defRPr>
      </a:lvl1pPr>
    </p:titleStyle>
    <p:bodyStyle>
      <a:lvl1pPr marL="0" indent="0" algn="l" defTabSz="914400" rtl="0" eaLnBrk="1" latinLnBrk="0" hangingPunct="1">
        <a:spcBef>
          <a:spcPct val="20000"/>
        </a:spcBef>
        <a:buFont typeface="Arial"/>
        <a:buNone/>
        <a:defRPr sz="3200" kern="1200">
          <a:solidFill>
            <a:schemeClr val="tx1"/>
          </a:solidFill>
          <a:latin typeface="Arial"/>
          <a:ea typeface="+mn-ea"/>
          <a:cs typeface="Arial"/>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a:ea typeface="+mn-ea"/>
          <a:cs typeface="Arial"/>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a:ea typeface="+mn-ea"/>
          <a:cs typeface="Arial"/>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a:ea typeface="+mn-ea"/>
          <a:cs typeface="Arial"/>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a:ea typeface="+mn-ea"/>
          <a:cs typeface="Arial"/>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descr="0581 SF_CQCPL_Powerpoint2.pn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09600" y="1124744"/>
            <a:ext cx="10972800" cy="792088"/>
          </a:xfrm>
          <a:prstGeom prst="rect">
            <a:avLst/>
          </a:prstGeom>
        </p:spPr>
        <p:txBody>
          <a:bodyPr vert="horz" lIns="91440" tIns="45720" rIns="91440" bIns="45720" rtlCol="0" anchor="ctr">
            <a:normAutofit/>
          </a:bodyPr>
          <a:lstStyle/>
          <a:p>
            <a:r>
              <a:rPr lang="en-US" dirty="0" smtClean="0"/>
              <a:t>Click to edit Master title style</a:t>
            </a:r>
            <a:endParaRPr lang="en-AU" dirty="0"/>
          </a:p>
        </p:txBody>
      </p:sp>
      <p:sp>
        <p:nvSpPr>
          <p:cNvPr id="3" name="Text Placeholder 2"/>
          <p:cNvSpPr>
            <a:spLocks noGrp="1"/>
          </p:cNvSpPr>
          <p:nvPr>
            <p:ph type="body" idx="1"/>
          </p:nvPr>
        </p:nvSpPr>
        <p:spPr>
          <a:xfrm>
            <a:off x="609600" y="2132857"/>
            <a:ext cx="10972800" cy="3993307"/>
          </a:xfrm>
          <a:prstGeom prst="rect">
            <a:avLst/>
          </a:prstGeom>
        </p:spPr>
        <p:txBody>
          <a:bodyPr vert="horz" lIns="91440" tIns="45720" rIns="91440" bIns="45720" rtlCol="0">
            <a:normAutofit/>
          </a:bodyPr>
          <a:lstStyle/>
          <a:p>
            <a:pPr lvl="0"/>
            <a:r>
              <a:rPr lang="en-US" dirty="0" smtClean="0"/>
              <a:t>Click to edit Master text styles</a:t>
            </a:r>
          </a:p>
        </p:txBody>
      </p:sp>
    </p:spTree>
    <p:extLst>
      <p:ext uri="{BB962C8B-B14F-4D97-AF65-F5344CB8AC3E}">
        <p14:creationId xmlns:p14="http://schemas.microsoft.com/office/powerpoint/2010/main" val="111799959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l" defTabSz="914400" rtl="0" eaLnBrk="1" latinLnBrk="0" hangingPunct="1">
        <a:spcBef>
          <a:spcPct val="0"/>
        </a:spcBef>
        <a:buNone/>
        <a:defRPr sz="4400" b="1" kern="1200">
          <a:solidFill>
            <a:schemeClr val="tx1"/>
          </a:solidFill>
          <a:latin typeface="+mj-lt"/>
          <a:ea typeface="+mj-ea"/>
          <a:cs typeface="+mj-cs"/>
        </a:defRPr>
      </a:lvl1pPr>
    </p:titleStyle>
    <p:bodyStyle>
      <a:lvl1pPr marL="0" indent="0" algn="l" defTabSz="914400" rtl="0" eaLnBrk="1" latinLnBrk="0" hangingPunct="1">
        <a:spcBef>
          <a:spcPct val="20000"/>
        </a:spcBef>
        <a:buFont typeface="Arial"/>
        <a:buNone/>
        <a:defRPr sz="3200" kern="1200">
          <a:solidFill>
            <a:schemeClr val="tx1"/>
          </a:solidFill>
          <a:latin typeface="Arial"/>
          <a:ea typeface="+mn-ea"/>
          <a:cs typeface="Arial"/>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a:ea typeface="+mn-ea"/>
          <a:cs typeface="Arial"/>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a:ea typeface="+mn-ea"/>
          <a:cs typeface="Arial"/>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a:ea typeface="+mn-ea"/>
          <a:cs typeface="Arial"/>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a:ea typeface="+mn-ea"/>
          <a:cs typeface="Arial"/>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descr="0581 SF_CQCPL_Powerpoint2.pn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09600" y="1124744"/>
            <a:ext cx="10972800" cy="792088"/>
          </a:xfrm>
          <a:prstGeom prst="rect">
            <a:avLst/>
          </a:prstGeom>
        </p:spPr>
        <p:txBody>
          <a:bodyPr vert="horz" lIns="91440" tIns="45720" rIns="91440" bIns="45720" rtlCol="0" anchor="ctr">
            <a:normAutofit/>
          </a:bodyPr>
          <a:lstStyle/>
          <a:p>
            <a:r>
              <a:rPr lang="en-US" dirty="0" smtClean="0"/>
              <a:t>Click to edit Master title style</a:t>
            </a:r>
            <a:endParaRPr lang="en-AU" dirty="0"/>
          </a:p>
        </p:txBody>
      </p:sp>
      <p:sp>
        <p:nvSpPr>
          <p:cNvPr id="3" name="Text Placeholder 2"/>
          <p:cNvSpPr>
            <a:spLocks noGrp="1"/>
          </p:cNvSpPr>
          <p:nvPr>
            <p:ph type="body" idx="1"/>
          </p:nvPr>
        </p:nvSpPr>
        <p:spPr>
          <a:xfrm>
            <a:off x="609600" y="2132857"/>
            <a:ext cx="10972800" cy="3993307"/>
          </a:xfrm>
          <a:prstGeom prst="rect">
            <a:avLst/>
          </a:prstGeom>
        </p:spPr>
        <p:txBody>
          <a:bodyPr vert="horz" lIns="91440" tIns="45720" rIns="91440" bIns="45720" rtlCol="0">
            <a:normAutofit/>
          </a:bodyPr>
          <a:lstStyle/>
          <a:p>
            <a:pPr lvl="0"/>
            <a:r>
              <a:rPr lang="en-US" dirty="0" smtClean="0"/>
              <a:t>Click to edit Master text styles</a:t>
            </a:r>
          </a:p>
        </p:txBody>
      </p:sp>
    </p:spTree>
    <p:extLst>
      <p:ext uri="{BB962C8B-B14F-4D97-AF65-F5344CB8AC3E}">
        <p14:creationId xmlns:p14="http://schemas.microsoft.com/office/powerpoint/2010/main" val="4212869090"/>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dt="0"/>
  <p:txStyles>
    <p:titleStyle>
      <a:lvl1pPr algn="l" defTabSz="914400" rtl="0" eaLnBrk="1" latinLnBrk="0" hangingPunct="1">
        <a:spcBef>
          <a:spcPct val="0"/>
        </a:spcBef>
        <a:buNone/>
        <a:defRPr sz="4400" b="1" kern="1200">
          <a:solidFill>
            <a:schemeClr val="tx1"/>
          </a:solidFill>
          <a:latin typeface="+mj-lt"/>
          <a:ea typeface="+mj-ea"/>
          <a:cs typeface="+mj-cs"/>
        </a:defRPr>
      </a:lvl1pPr>
    </p:titleStyle>
    <p:bodyStyle>
      <a:lvl1pPr marL="0" indent="0" algn="l" defTabSz="914400" rtl="0" eaLnBrk="1" latinLnBrk="0" hangingPunct="1">
        <a:spcBef>
          <a:spcPct val="20000"/>
        </a:spcBef>
        <a:buFont typeface="Arial"/>
        <a:buNone/>
        <a:defRPr sz="3200" kern="1200">
          <a:solidFill>
            <a:schemeClr val="tx1"/>
          </a:solidFill>
          <a:latin typeface="Arial"/>
          <a:ea typeface="+mn-ea"/>
          <a:cs typeface="Arial"/>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a:ea typeface="+mn-ea"/>
          <a:cs typeface="Arial"/>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a:ea typeface="+mn-ea"/>
          <a:cs typeface="Arial"/>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a:ea typeface="+mn-ea"/>
          <a:cs typeface="Arial"/>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a:ea typeface="+mn-ea"/>
          <a:cs typeface="Arial"/>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descr="0581 SF_CQCPL_Powerpoint2.pn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09600" y="1124744"/>
            <a:ext cx="10972800" cy="792088"/>
          </a:xfrm>
          <a:prstGeom prst="rect">
            <a:avLst/>
          </a:prstGeom>
        </p:spPr>
        <p:txBody>
          <a:bodyPr vert="horz" lIns="91440" tIns="45720" rIns="91440" bIns="45720" rtlCol="0" anchor="ctr">
            <a:normAutofit/>
          </a:bodyPr>
          <a:lstStyle/>
          <a:p>
            <a:r>
              <a:rPr lang="en-US" dirty="0" smtClean="0"/>
              <a:t>Click to edit Master title style</a:t>
            </a:r>
            <a:endParaRPr lang="en-AU" dirty="0"/>
          </a:p>
        </p:txBody>
      </p:sp>
      <p:sp>
        <p:nvSpPr>
          <p:cNvPr id="3" name="Text Placeholder 2"/>
          <p:cNvSpPr>
            <a:spLocks noGrp="1"/>
          </p:cNvSpPr>
          <p:nvPr>
            <p:ph type="body" idx="1"/>
          </p:nvPr>
        </p:nvSpPr>
        <p:spPr>
          <a:xfrm>
            <a:off x="609600" y="2132857"/>
            <a:ext cx="10972800" cy="3993307"/>
          </a:xfrm>
          <a:prstGeom prst="rect">
            <a:avLst/>
          </a:prstGeom>
        </p:spPr>
        <p:txBody>
          <a:bodyPr vert="horz" lIns="91440" tIns="45720" rIns="91440" bIns="45720" rtlCol="0">
            <a:normAutofit/>
          </a:bodyPr>
          <a:lstStyle/>
          <a:p>
            <a:pPr lvl="0"/>
            <a:r>
              <a:rPr lang="en-US" dirty="0" smtClean="0"/>
              <a:t>Click to edit Master text styles</a:t>
            </a:r>
          </a:p>
        </p:txBody>
      </p:sp>
    </p:spTree>
    <p:extLst>
      <p:ext uri="{BB962C8B-B14F-4D97-AF65-F5344CB8AC3E}">
        <p14:creationId xmlns:p14="http://schemas.microsoft.com/office/powerpoint/2010/main" val="1418157101"/>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algn="l" defTabSz="914400" rtl="0" eaLnBrk="1" latinLnBrk="0" hangingPunct="1">
        <a:spcBef>
          <a:spcPct val="0"/>
        </a:spcBef>
        <a:buNone/>
        <a:defRPr sz="4400" b="1" kern="1200">
          <a:solidFill>
            <a:schemeClr val="tx1"/>
          </a:solidFill>
          <a:latin typeface="+mj-lt"/>
          <a:ea typeface="+mj-ea"/>
          <a:cs typeface="+mj-cs"/>
        </a:defRPr>
      </a:lvl1pPr>
    </p:titleStyle>
    <p:bodyStyle>
      <a:lvl1pPr marL="0" indent="0" algn="l" defTabSz="914400" rtl="0" eaLnBrk="1" latinLnBrk="0" hangingPunct="1">
        <a:spcBef>
          <a:spcPct val="20000"/>
        </a:spcBef>
        <a:buFont typeface="Arial"/>
        <a:buNone/>
        <a:defRPr sz="3200" kern="1200">
          <a:solidFill>
            <a:schemeClr val="tx1"/>
          </a:solidFill>
          <a:latin typeface="Arial"/>
          <a:ea typeface="+mn-ea"/>
          <a:cs typeface="Arial"/>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a:ea typeface="+mn-ea"/>
          <a:cs typeface="Arial"/>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a:ea typeface="+mn-ea"/>
          <a:cs typeface="Arial"/>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a:ea typeface="+mn-ea"/>
          <a:cs typeface="Arial"/>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a:ea typeface="+mn-ea"/>
          <a:cs typeface="Arial"/>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descr="0581 SF_CQCPL_Powerpoint2.pn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09600" y="1124744"/>
            <a:ext cx="10972800" cy="792088"/>
          </a:xfrm>
          <a:prstGeom prst="rect">
            <a:avLst/>
          </a:prstGeom>
        </p:spPr>
        <p:txBody>
          <a:bodyPr vert="horz" lIns="91440" tIns="45720" rIns="91440" bIns="45720" rtlCol="0" anchor="ctr">
            <a:normAutofit/>
          </a:bodyPr>
          <a:lstStyle/>
          <a:p>
            <a:r>
              <a:rPr lang="en-US" dirty="0" smtClean="0"/>
              <a:t>Click to edit Master title style</a:t>
            </a:r>
            <a:endParaRPr lang="en-AU" dirty="0"/>
          </a:p>
        </p:txBody>
      </p:sp>
      <p:sp>
        <p:nvSpPr>
          <p:cNvPr id="3" name="Text Placeholder 2"/>
          <p:cNvSpPr>
            <a:spLocks noGrp="1"/>
          </p:cNvSpPr>
          <p:nvPr>
            <p:ph type="body" idx="1"/>
          </p:nvPr>
        </p:nvSpPr>
        <p:spPr>
          <a:xfrm>
            <a:off x="609600" y="2132857"/>
            <a:ext cx="10972800" cy="3993307"/>
          </a:xfrm>
          <a:prstGeom prst="rect">
            <a:avLst/>
          </a:prstGeom>
        </p:spPr>
        <p:txBody>
          <a:bodyPr vert="horz" lIns="91440" tIns="45720" rIns="91440" bIns="45720" rtlCol="0">
            <a:normAutofit/>
          </a:bodyPr>
          <a:lstStyle/>
          <a:p>
            <a:pPr lvl="0"/>
            <a:r>
              <a:rPr lang="en-US" dirty="0" smtClean="0"/>
              <a:t>Click to edit Master text styles</a:t>
            </a:r>
          </a:p>
        </p:txBody>
      </p:sp>
    </p:spTree>
    <p:extLst>
      <p:ext uri="{BB962C8B-B14F-4D97-AF65-F5344CB8AC3E}">
        <p14:creationId xmlns:p14="http://schemas.microsoft.com/office/powerpoint/2010/main" val="12751102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ftr="0" dt="0"/>
  <p:txStyles>
    <p:titleStyle>
      <a:lvl1pPr algn="l" defTabSz="914400" rtl="0" eaLnBrk="1" latinLnBrk="0" hangingPunct="1">
        <a:spcBef>
          <a:spcPct val="0"/>
        </a:spcBef>
        <a:buNone/>
        <a:defRPr sz="4400" b="1" kern="1200">
          <a:solidFill>
            <a:schemeClr val="tx1"/>
          </a:solidFill>
          <a:latin typeface="+mj-lt"/>
          <a:ea typeface="+mj-ea"/>
          <a:cs typeface="+mj-cs"/>
        </a:defRPr>
      </a:lvl1pPr>
    </p:titleStyle>
    <p:bodyStyle>
      <a:lvl1pPr marL="0" indent="0" algn="l" defTabSz="914400" rtl="0" eaLnBrk="1" latinLnBrk="0" hangingPunct="1">
        <a:spcBef>
          <a:spcPct val="20000"/>
        </a:spcBef>
        <a:buFont typeface="Arial"/>
        <a:buNone/>
        <a:defRPr sz="3200" kern="1200">
          <a:solidFill>
            <a:schemeClr val="tx1"/>
          </a:solidFill>
          <a:latin typeface="Arial"/>
          <a:ea typeface="+mn-ea"/>
          <a:cs typeface="Arial"/>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a:ea typeface="+mn-ea"/>
          <a:cs typeface="Arial"/>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a:ea typeface="+mn-ea"/>
          <a:cs typeface="Arial"/>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a:ea typeface="+mn-ea"/>
          <a:cs typeface="Arial"/>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a:ea typeface="+mn-ea"/>
          <a:cs typeface="Arial"/>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descr="0581 SF_CQCPL_Powerpoint2.pn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09600" y="1124744"/>
            <a:ext cx="10972800" cy="792088"/>
          </a:xfrm>
          <a:prstGeom prst="rect">
            <a:avLst/>
          </a:prstGeom>
        </p:spPr>
        <p:txBody>
          <a:bodyPr vert="horz" lIns="91440" tIns="45720" rIns="91440" bIns="45720" rtlCol="0" anchor="ctr">
            <a:normAutofit/>
          </a:bodyPr>
          <a:lstStyle/>
          <a:p>
            <a:r>
              <a:rPr lang="en-US" dirty="0" smtClean="0"/>
              <a:t>Click to edit Master title style</a:t>
            </a:r>
            <a:endParaRPr lang="en-AU" dirty="0"/>
          </a:p>
        </p:txBody>
      </p:sp>
      <p:sp>
        <p:nvSpPr>
          <p:cNvPr id="3" name="Text Placeholder 2"/>
          <p:cNvSpPr>
            <a:spLocks noGrp="1"/>
          </p:cNvSpPr>
          <p:nvPr>
            <p:ph type="body" idx="1"/>
          </p:nvPr>
        </p:nvSpPr>
        <p:spPr>
          <a:xfrm>
            <a:off x="609600" y="2132857"/>
            <a:ext cx="10972800" cy="3993307"/>
          </a:xfrm>
          <a:prstGeom prst="rect">
            <a:avLst/>
          </a:prstGeom>
        </p:spPr>
        <p:txBody>
          <a:bodyPr vert="horz" lIns="91440" tIns="45720" rIns="91440" bIns="45720" rtlCol="0">
            <a:normAutofit/>
          </a:bodyPr>
          <a:lstStyle/>
          <a:p>
            <a:pPr lvl="0"/>
            <a:r>
              <a:rPr lang="en-US" dirty="0" smtClean="0"/>
              <a:t>Click to edit Master text styles</a:t>
            </a:r>
          </a:p>
        </p:txBody>
      </p:sp>
    </p:spTree>
    <p:extLst>
      <p:ext uri="{BB962C8B-B14F-4D97-AF65-F5344CB8AC3E}">
        <p14:creationId xmlns:p14="http://schemas.microsoft.com/office/powerpoint/2010/main" val="1498406029"/>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hf hdr="0" ftr="0" dt="0"/>
  <p:txStyles>
    <p:titleStyle>
      <a:lvl1pPr algn="l" defTabSz="914400" rtl="0" eaLnBrk="1" latinLnBrk="0" hangingPunct="1">
        <a:spcBef>
          <a:spcPct val="0"/>
        </a:spcBef>
        <a:buNone/>
        <a:defRPr sz="4400" b="1" kern="1200">
          <a:solidFill>
            <a:schemeClr val="tx1"/>
          </a:solidFill>
          <a:latin typeface="+mj-lt"/>
          <a:ea typeface="+mj-ea"/>
          <a:cs typeface="+mj-cs"/>
        </a:defRPr>
      </a:lvl1pPr>
    </p:titleStyle>
    <p:bodyStyle>
      <a:lvl1pPr marL="0" indent="0" algn="l" defTabSz="914400" rtl="0" eaLnBrk="1" latinLnBrk="0" hangingPunct="1">
        <a:spcBef>
          <a:spcPct val="20000"/>
        </a:spcBef>
        <a:buFont typeface="Arial"/>
        <a:buNone/>
        <a:defRPr sz="3200" kern="1200">
          <a:solidFill>
            <a:schemeClr val="tx1"/>
          </a:solidFill>
          <a:latin typeface="Arial"/>
          <a:ea typeface="+mn-ea"/>
          <a:cs typeface="Arial"/>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a:ea typeface="+mn-ea"/>
          <a:cs typeface="Arial"/>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a:ea typeface="+mn-ea"/>
          <a:cs typeface="Arial"/>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a:ea typeface="+mn-ea"/>
          <a:cs typeface="Arial"/>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a:ea typeface="+mn-ea"/>
          <a:cs typeface="Arial"/>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descr="0581 SF_CQCPL_Powerpoint2.pn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09600" y="1124744"/>
            <a:ext cx="10972800" cy="792088"/>
          </a:xfrm>
          <a:prstGeom prst="rect">
            <a:avLst/>
          </a:prstGeom>
        </p:spPr>
        <p:txBody>
          <a:bodyPr vert="horz" lIns="91440" tIns="45720" rIns="91440" bIns="45720" rtlCol="0" anchor="ctr">
            <a:normAutofit/>
          </a:bodyPr>
          <a:lstStyle/>
          <a:p>
            <a:r>
              <a:rPr lang="en-US" dirty="0" smtClean="0"/>
              <a:t>Click to edit Master title style</a:t>
            </a:r>
            <a:endParaRPr lang="en-AU" dirty="0"/>
          </a:p>
        </p:txBody>
      </p:sp>
      <p:sp>
        <p:nvSpPr>
          <p:cNvPr id="3" name="Text Placeholder 2"/>
          <p:cNvSpPr>
            <a:spLocks noGrp="1"/>
          </p:cNvSpPr>
          <p:nvPr>
            <p:ph type="body" idx="1"/>
          </p:nvPr>
        </p:nvSpPr>
        <p:spPr>
          <a:xfrm>
            <a:off x="609600" y="2132857"/>
            <a:ext cx="10972800" cy="3993307"/>
          </a:xfrm>
          <a:prstGeom prst="rect">
            <a:avLst/>
          </a:prstGeom>
        </p:spPr>
        <p:txBody>
          <a:bodyPr vert="horz" lIns="91440" tIns="45720" rIns="91440" bIns="45720" rtlCol="0">
            <a:normAutofit/>
          </a:bodyPr>
          <a:lstStyle/>
          <a:p>
            <a:pPr lvl="0"/>
            <a:r>
              <a:rPr lang="en-US" dirty="0" smtClean="0"/>
              <a:t>Click to edit Master text styles</a:t>
            </a:r>
          </a:p>
        </p:txBody>
      </p:sp>
    </p:spTree>
    <p:extLst>
      <p:ext uri="{BB962C8B-B14F-4D97-AF65-F5344CB8AC3E}">
        <p14:creationId xmlns:p14="http://schemas.microsoft.com/office/powerpoint/2010/main" val="297900449"/>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hf hdr="0" ftr="0" dt="0"/>
  <p:txStyles>
    <p:titleStyle>
      <a:lvl1pPr algn="l" defTabSz="914400" rtl="0" eaLnBrk="1" latinLnBrk="0" hangingPunct="1">
        <a:spcBef>
          <a:spcPct val="0"/>
        </a:spcBef>
        <a:buNone/>
        <a:defRPr sz="4400" b="1" kern="1200">
          <a:solidFill>
            <a:schemeClr val="tx1"/>
          </a:solidFill>
          <a:latin typeface="+mj-lt"/>
          <a:ea typeface="+mj-ea"/>
          <a:cs typeface="+mj-cs"/>
        </a:defRPr>
      </a:lvl1pPr>
    </p:titleStyle>
    <p:bodyStyle>
      <a:lvl1pPr marL="0" indent="0" algn="l" defTabSz="914400" rtl="0" eaLnBrk="1" latinLnBrk="0" hangingPunct="1">
        <a:spcBef>
          <a:spcPct val="20000"/>
        </a:spcBef>
        <a:buFont typeface="Arial"/>
        <a:buNone/>
        <a:defRPr sz="3200" kern="1200">
          <a:solidFill>
            <a:schemeClr val="tx1"/>
          </a:solidFill>
          <a:latin typeface="Arial"/>
          <a:ea typeface="+mn-ea"/>
          <a:cs typeface="Arial"/>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a:ea typeface="+mn-ea"/>
          <a:cs typeface="Arial"/>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a:ea typeface="+mn-ea"/>
          <a:cs typeface="Arial"/>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a:ea typeface="+mn-ea"/>
          <a:cs typeface="Arial"/>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a:ea typeface="+mn-ea"/>
          <a:cs typeface="Arial"/>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descr="0581 SF_CQCPL_Powerpoint2.pn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09600" y="1124744"/>
            <a:ext cx="10972800" cy="792088"/>
          </a:xfrm>
          <a:prstGeom prst="rect">
            <a:avLst/>
          </a:prstGeom>
        </p:spPr>
        <p:txBody>
          <a:bodyPr vert="horz" lIns="91440" tIns="45720" rIns="91440" bIns="45720" rtlCol="0" anchor="ctr">
            <a:normAutofit/>
          </a:bodyPr>
          <a:lstStyle/>
          <a:p>
            <a:r>
              <a:rPr lang="en-US" dirty="0" smtClean="0"/>
              <a:t>Click to edit Master title style</a:t>
            </a:r>
            <a:endParaRPr lang="en-AU" dirty="0"/>
          </a:p>
        </p:txBody>
      </p:sp>
      <p:sp>
        <p:nvSpPr>
          <p:cNvPr id="3" name="Text Placeholder 2"/>
          <p:cNvSpPr>
            <a:spLocks noGrp="1"/>
          </p:cNvSpPr>
          <p:nvPr>
            <p:ph type="body" idx="1"/>
          </p:nvPr>
        </p:nvSpPr>
        <p:spPr>
          <a:xfrm>
            <a:off x="609600" y="2132857"/>
            <a:ext cx="10972800" cy="3993307"/>
          </a:xfrm>
          <a:prstGeom prst="rect">
            <a:avLst/>
          </a:prstGeom>
        </p:spPr>
        <p:txBody>
          <a:bodyPr vert="horz" lIns="91440" tIns="45720" rIns="91440" bIns="45720" rtlCol="0">
            <a:normAutofit/>
          </a:bodyPr>
          <a:lstStyle/>
          <a:p>
            <a:pPr lvl="0"/>
            <a:r>
              <a:rPr lang="en-US" dirty="0" smtClean="0"/>
              <a:t>Click to edit Master text styles</a:t>
            </a:r>
          </a:p>
        </p:txBody>
      </p:sp>
    </p:spTree>
    <p:extLst>
      <p:ext uri="{BB962C8B-B14F-4D97-AF65-F5344CB8AC3E}">
        <p14:creationId xmlns:p14="http://schemas.microsoft.com/office/powerpoint/2010/main" val="2650538821"/>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hdr="0" ftr="0" dt="0"/>
  <p:txStyles>
    <p:titleStyle>
      <a:lvl1pPr algn="l" defTabSz="914400" rtl="0" eaLnBrk="1" latinLnBrk="0" hangingPunct="1">
        <a:spcBef>
          <a:spcPct val="0"/>
        </a:spcBef>
        <a:buNone/>
        <a:defRPr sz="4400" b="1" kern="1200">
          <a:solidFill>
            <a:schemeClr val="tx1"/>
          </a:solidFill>
          <a:latin typeface="+mj-lt"/>
          <a:ea typeface="+mj-ea"/>
          <a:cs typeface="+mj-cs"/>
        </a:defRPr>
      </a:lvl1pPr>
    </p:titleStyle>
    <p:bodyStyle>
      <a:lvl1pPr marL="0" indent="0" algn="l" defTabSz="914400" rtl="0" eaLnBrk="1" latinLnBrk="0" hangingPunct="1">
        <a:spcBef>
          <a:spcPct val="20000"/>
        </a:spcBef>
        <a:buFont typeface="Arial"/>
        <a:buNone/>
        <a:defRPr sz="3200" kern="1200">
          <a:solidFill>
            <a:schemeClr val="tx1"/>
          </a:solidFill>
          <a:latin typeface="Arial"/>
          <a:ea typeface="+mn-ea"/>
          <a:cs typeface="Arial"/>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a:ea typeface="+mn-ea"/>
          <a:cs typeface="Arial"/>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a:ea typeface="+mn-ea"/>
          <a:cs typeface="Arial"/>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a:ea typeface="+mn-ea"/>
          <a:cs typeface="Arial"/>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a:ea typeface="+mn-ea"/>
          <a:cs typeface="Arial"/>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9.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90.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0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56.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11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12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0.xml"/><Relationship Id="rId1" Type="http://schemas.openxmlformats.org/officeDocument/2006/relationships/slideLayout" Target="../slideLayouts/slideLayout13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4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4.xml"/></Relationships>
</file>

<file path=ppt/slides/_rels/slide28.xml.rels><?xml version="1.0" encoding="UTF-8" standalone="yes"?>
<Relationships xmlns="http://schemas.openxmlformats.org/package/2006/relationships"><Relationship Id="rId3" Type="http://schemas.openxmlformats.org/officeDocument/2006/relationships/hyperlink" Target="http://www.communities.qld.gov.au/childsafety/about-us/legislation" TargetMode="External"/><Relationship Id="rId2" Type="http://schemas.openxmlformats.org/officeDocument/2006/relationships/notesSlide" Target="../notesSlides/notesSlide28.xml"/><Relationship Id="rId1" Type="http://schemas.openxmlformats.org/officeDocument/2006/relationships/slideLayout" Target="../slideLayouts/slideLayout24.xml"/><Relationship Id="rId4" Type="http://schemas.openxmlformats.org/officeDocument/2006/relationships/hyperlink" Target="mailto:CPAreform@csyw.qld.gov.au"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0581 SF_CQCPL_Powerpoint1.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00" y="0"/>
            <a:ext cx="9144000" cy="6858000"/>
          </a:xfrm>
          <a:prstGeom prst="rect">
            <a:avLst/>
          </a:prstGeom>
        </p:spPr>
      </p:pic>
      <p:sp>
        <p:nvSpPr>
          <p:cNvPr id="2" name="Title 1"/>
          <p:cNvSpPr>
            <a:spLocks noGrp="1"/>
          </p:cNvSpPr>
          <p:nvPr>
            <p:ph type="ctrTitle"/>
          </p:nvPr>
        </p:nvSpPr>
        <p:spPr>
          <a:xfrm>
            <a:off x="2209800" y="1490078"/>
            <a:ext cx="7772400" cy="1470025"/>
          </a:xfrm>
        </p:spPr>
        <p:txBody>
          <a:bodyPr>
            <a:normAutofit/>
          </a:bodyPr>
          <a:lstStyle/>
          <a:p>
            <a:pPr algn="ctr"/>
            <a:r>
              <a:rPr lang="en-US" sz="4800" i="1" dirty="0">
                <a:solidFill>
                  <a:srgbClr val="FFFFFF"/>
                </a:solidFill>
                <a:latin typeface="Arial" panose="020B0604020202020204" pitchFamily="34" charset="0"/>
                <a:cs typeface="Arial" panose="020B0604020202020204" pitchFamily="34" charset="0"/>
              </a:rPr>
              <a:t>Child Protection Reform Amendment Act 2017</a:t>
            </a:r>
            <a:endParaRPr lang="en-AU" sz="4500" i="1" dirty="0">
              <a:solidFill>
                <a:schemeClr val="bg1"/>
              </a:solidFill>
              <a:latin typeface="Arial"/>
              <a:cs typeface="Arial"/>
            </a:endParaRPr>
          </a:p>
        </p:txBody>
      </p:sp>
      <p:sp>
        <p:nvSpPr>
          <p:cNvPr id="3" name="Subtitle 2"/>
          <p:cNvSpPr>
            <a:spLocks noGrp="1"/>
          </p:cNvSpPr>
          <p:nvPr>
            <p:ph type="subTitle" idx="1"/>
          </p:nvPr>
        </p:nvSpPr>
        <p:spPr>
          <a:xfrm>
            <a:off x="2895600" y="3156451"/>
            <a:ext cx="6400800" cy="1752600"/>
          </a:xfrm>
        </p:spPr>
        <p:txBody>
          <a:bodyPr>
            <a:normAutofit fontScale="85000" lnSpcReduction="20000"/>
          </a:bodyPr>
          <a:lstStyle/>
          <a:p>
            <a:r>
              <a:rPr lang="en-US" sz="3000" dirty="0" smtClean="0">
                <a:solidFill>
                  <a:srgbClr val="FFFFFF"/>
                </a:solidFill>
                <a:latin typeface="Arial" panose="020B0604020202020204" pitchFamily="34" charset="0"/>
                <a:cs typeface="Arial" panose="020B0604020202020204" pitchFamily="34" charset="0"/>
              </a:rPr>
              <a:t>Introduction </a:t>
            </a:r>
            <a:r>
              <a:rPr lang="en-US" sz="3000" dirty="0">
                <a:solidFill>
                  <a:srgbClr val="FFFFFF"/>
                </a:solidFill>
                <a:latin typeface="Arial" panose="020B0604020202020204" pitchFamily="34" charset="0"/>
                <a:cs typeface="Arial" panose="020B0604020202020204" pitchFamily="34" charset="0"/>
              </a:rPr>
              <a:t>to the legislation amendments and </a:t>
            </a:r>
            <a:r>
              <a:rPr lang="en-US" sz="3000" dirty="0" smtClean="0">
                <a:solidFill>
                  <a:srgbClr val="FFFFFF"/>
                </a:solidFill>
                <a:latin typeface="Arial" panose="020B0604020202020204" pitchFamily="34" charset="0"/>
                <a:cs typeface="Arial" panose="020B0604020202020204" pitchFamily="34" charset="0"/>
              </a:rPr>
              <a:t>implementation: Safe </a:t>
            </a:r>
            <a:r>
              <a:rPr lang="en-US" sz="3000" dirty="0">
                <a:solidFill>
                  <a:srgbClr val="FFFFFF"/>
                </a:solidFill>
                <a:latin typeface="Arial" panose="020B0604020202020204" pitchFamily="34" charset="0"/>
                <a:cs typeface="Arial" panose="020B0604020202020204" pitchFamily="34" charset="0"/>
              </a:rPr>
              <a:t>C</a:t>
            </a:r>
            <a:r>
              <a:rPr lang="en-US" sz="3000" dirty="0" smtClean="0">
                <a:solidFill>
                  <a:srgbClr val="FFFFFF"/>
                </a:solidFill>
                <a:latin typeface="Arial" panose="020B0604020202020204" pitchFamily="34" charset="0"/>
                <a:cs typeface="Arial" panose="020B0604020202020204" pitchFamily="34" charset="0"/>
              </a:rPr>
              <a:t>are and Connection and Permanency</a:t>
            </a:r>
            <a:endParaRPr lang="en-AU" sz="1800" dirty="0">
              <a:solidFill>
                <a:srgbClr val="FFFF00"/>
              </a:solidFill>
              <a:latin typeface="Arial" panose="020B0604020202020204" pitchFamily="34" charset="0"/>
              <a:cs typeface="Arial" panose="020B0604020202020204" pitchFamily="34" charset="0"/>
            </a:endParaRPr>
          </a:p>
          <a:p>
            <a:r>
              <a:rPr lang="en-AU" sz="1800" dirty="0" smtClean="0">
                <a:solidFill>
                  <a:schemeClr val="bg1"/>
                </a:solidFill>
                <a:latin typeface="Arial" panose="020B0604020202020204" pitchFamily="34" charset="0"/>
                <a:cs typeface="Arial" panose="020B0604020202020204" pitchFamily="34" charset="0"/>
              </a:rPr>
              <a:t>September 2018</a:t>
            </a:r>
          </a:p>
          <a:p>
            <a:pPr algn="l"/>
            <a:r>
              <a:rPr lang="en-AU" sz="1800" dirty="0" smtClean="0">
                <a:solidFill>
                  <a:schemeClr val="bg1"/>
                </a:solidFill>
                <a:latin typeface="Arial" panose="020B0604020202020204" pitchFamily="34" charset="0"/>
                <a:cs typeface="Arial" panose="020B0604020202020204" pitchFamily="34" charset="0"/>
              </a:rPr>
              <a:t>Presenters: Debbie Jensen- Director, Child Protection Reform Amendment Act Implementation; Keryn Ruska- Legal Officer, OCFOS</a:t>
            </a:r>
          </a:p>
          <a:p>
            <a:endParaRPr lang="en-AU" sz="1800" dirty="0">
              <a:solidFill>
                <a:schemeClr val="bg1"/>
              </a:solidFill>
              <a:latin typeface="Arial" panose="020B0604020202020204" pitchFamily="34" charset="0"/>
              <a:cs typeface="Arial" panose="020B0604020202020204" pitchFamily="34" charset="0"/>
            </a:endParaRPr>
          </a:p>
          <a:p>
            <a:endParaRPr lang="en-AU" sz="1800" dirty="0" smtClean="0">
              <a:solidFill>
                <a:schemeClr val="bg1"/>
              </a:solidFill>
              <a:latin typeface="Arial" panose="020B0604020202020204" pitchFamily="34" charset="0"/>
              <a:cs typeface="Arial" panose="020B0604020202020204" pitchFamily="34" charset="0"/>
            </a:endParaRPr>
          </a:p>
          <a:p>
            <a:endParaRPr lang="en-US" sz="1800" dirty="0">
              <a:solidFill>
                <a:schemeClr val="bg1"/>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C0384D96-B472-47DE-8E28-00BA01B1AC2C}" type="slidenum">
              <a:rPr lang="en-AU" smtClean="0"/>
              <a:t>1</a:t>
            </a:fld>
            <a:endParaRPr lang="en-AU"/>
          </a:p>
        </p:txBody>
      </p:sp>
    </p:spTree>
    <p:extLst>
      <p:ext uri="{BB962C8B-B14F-4D97-AF65-F5344CB8AC3E}">
        <p14:creationId xmlns:p14="http://schemas.microsoft.com/office/powerpoint/2010/main" val="11067980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0" y="0"/>
            <a:ext cx="12192000" cy="781050"/>
          </a:xfrm>
          <a:prstGeom prst="rect">
            <a:avLst/>
          </a:prstGeom>
          <a:ln>
            <a:noFill/>
          </a:ln>
          <a:effectLst>
            <a:softEdge rad="112500"/>
          </a:effectLst>
        </p:spPr>
      </p:pic>
      <p:sp>
        <p:nvSpPr>
          <p:cNvPr id="8" name="Title 1"/>
          <p:cNvSpPr txBox="1">
            <a:spLocks/>
          </p:cNvSpPr>
          <p:nvPr/>
        </p:nvSpPr>
        <p:spPr>
          <a:xfrm>
            <a:off x="1981200" y="916664"/>
            <a:ext cx="8229600" cy="1143000"/>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AU" sz="4400" b="1" i="0" u="none" strike="noStrike" kern="1200" cap="none" spc="0" normalizeH="0" baseline="0" noProof="0" dirty="0" smtClean="0">
                <a:ln>
                  <a:noFill/>
                </a:ln>
                <a:solidFill>
                  <a:srgbClr val="002060"/>
                </a:solidFill>
                <a:effectLst/>
                <a:uLnTx/>
                <a:uFillTx/>
                <a:ea typeface="+mj-ea"/>
                <a:cs typeface="+mj-cs"/>
              </a:rPr>
              <a:t>Increasing participation</a:t>
            </a:r>
            <a:endParaRPr kumimoji="0" lang="en-US" sz="4400" b="1" i="0" u="none" strike="noStrike" kern="1200" cap="none" spc="0" normalizeH="0" baseline="0" noProof="0" dirty="0">
              <a:ln>
                <a:noFill/>
              </a:ln>
              <a:solidFill>
                <a:srgbClr val="002060"/>
              </a:solidFill>
              <a:effectLst/>
              <a:uLnTx/>
              <a:uFillTx/>
              <a:ea typeface="+mj-ea"/>
              <a:cs typeface="+mj-cs"/>
            </a:endParaRPr>
          </a:p>
        </p:txBody>
      </p:sp>
      <p:sp>
        <p:nvSpPr>
          <p:cNvPr id="9" name="Content Placeholder 2"/>
          <p:cNvSpPr txBox="1">
            <a:spLocks/>
          </p:cNvSpPr>
          <p:nvPr/>
        </p:nvSpPr>
        <p:spPr>
          <a:xfrm>
            <a:off x="1981200" y="2059664"/>
            <a:ext cx="8229600" cy="4525963"/>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defRPr/>
            </a:pPr>
            <a:r>
              <a:rPr lang="en-AU" baseline="0" dirty="0" smtClean="0">
                <a:solidFill>
                  <a:sysClr val="windowText" lastClr="000000"/>
                </a:solidFill>
                <a:latin typeface="Calibri"/>
              </a:rPr>
              <a:t>Introduction</a:t>
            </a:r>
            <a:r>
              <a:rPr lang="en-AU" dirty="0" smtClean="0">
                <a:solidFill>
                  <a:sysClr val="windowText" lastClr="000000"/>
                </a:solidFill>
                <a:latin typeface="Calibri"/>
              </a:rPr>
              <a:t> of new concept of Independent Aboriginal or Torres Strait Islander entity (to be referred to as the ‘independent person’).</a:t>
            </a:r>
          </a:p>
          <a:p>
            <a:pPr>
              <a:defRPr/>
            </a:pPr>
            <a:r>
              <a:rPr kumimoji="0" lang="en-AU" b="0" i="0" u="none" strike="noStrike" kern="1200" cap="none" spc="0" normalizeH="0" baseline="0" noProof="0" dirty="0" smtClean="0">
                <a:ln>
                  <a:noFill/>
                </a:ln>
                <a:solidFill>
                  <a:sysClr val="windowText" lastClr="000000"/>
                </a:solidFill>
                <a:effectLst/>
                <a:uLnTx/>
                <a:uFillTx/>
                <a:latin typeface="Calibri"/>
              </a:rPr>
              <a:t>Commencement of Family Participation</a:t>
            </a:r>
            <a:r>
              <a:rPr kumimoji="0" lang="en-AU" b="0" i="0" u="none" strike="noStrike" kern="1200" cap="none" spc="0" normalizeH="0" noProof="0" dirty="0" smtClean="0">
                <a:ln>
                  <a:noFill/>
                </a:ln>
                <a:solidFill>
                  <a:sysClr val="windowText" lastClr="000000"/>
                </a:solidFill>
                <a:effectLst/>
                <a:uLnTx/>
                <a:uFillTx/>
                <a:latin typeface="Calibri"/>
              </a:rPr>
              <a:t> Program</a:t>
            </a:r>
            <a:endParaRPr kumimoji="0" lang="en-AU" b="0" i="0" u="none" strike="noStrike" kern="1200" cap="none" spc="0" normalizeH="0" baseline="0" noProof="0" dirty="0" smtClean="0">
              <a:ln>
                <a:noFill/>
              </a:ln>
              <a:solidFill>
                <a:sysClr val="windowText" lastClr="000000"/>
              </a:solidFill>
              <a:effectLst/>
              <a:uLnTx/>
              <a:uFillTx/>
              <a:latin typeface="Calibri"/>
            </a:endParaRPr>
          </a:p>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endParaRPr kumimoji="0" lang="en-US" sz="3200" b="0" i="0" u="none" strike="noStrike" kern="1200" cap="none" spc="0" normalizeH="0" baseline="0" noProof="0" dirty="0">
              <a:ln>
                <a:noFill/>
              </a:ln>
              <a:solidFill>
                <a:sysClr val="windowText" lastClr="000000"/>
              </a:solidFill>
              <a:effectLst/>
              <a:uLnTx/>
              <a:uFillTx/>
              <a:latin typeface="Calibri"/>
              <a:ea typeface="+mn-ea"/>
              <a:cs typeface="+mn-cs"/>
            </a:endParaRPr>
          </a:p>
        </p:txBody>
      </p:sp>
      <p:sp>
        <p:nvSpPr>
          <p:cNvPr id="2" name="Slide Number Placeholder 1"/>
          <p:cNvSpPr>
            <a:spLocks noGrp="1"/>
          </p:cNvSpPr>
          <p:nvPr>
            <p:ph type="sldNum" sz="quarter" idx="12"/>
          </p:nvPr>
        </p:nvSpPr>
        <p:spPr/>
        <p:txBody>
          <a:bodyPr/>
          <a:lstStyle/>
          <a:p>
            <a:fld id="{C542F680-D6D1-4B9F-8251-717438667FE0}" type="slidenum">
              <a:rPr lang="en-AU" smtClean="0">
                <a:solidFill>
                  <a:prstClr val="black"/>
                </a:solidFill>
              </a:rPr>
              <a:pPr/>
              <a:t>10</a:t>
            </a:fld>
            <a:endParaRPr lang="en-AU" dirty="0">
              <a:solidFill>
                <a:prstClr val="black"/>
              </a:solidFill>
            </a:endParaRPr>
          </a:p>
        </p:txBody>
      </p:sp>
    </p:spTree>
    <p:extLst>
      <p:ext uri="{BB962C8B-B14F-4D97-AF65-F5344CB8AC3E}">
        <p14:creationId xmlns:p14="http://schemas.microsoft.com/office/powerpoint/2010/main" val="27211291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smtClean="0">
                <a:solidFill>
                  <a:srgbClr val="002060"/>
                </a:solidFill>
              </a:rPr>
              <a:t>Legislation</a:t>
            </a:r>
            <a:endParaRPr lang="en-AU" dirty="0">
              <a:solidFill>
                <a:srgbClr val="002060"/>
              </a:solidFill>
            </a:endParaRPr>
          </a:p>
        </p:txBody>
      </p:sp>
      <p:sp>
        <p:nvSpPr>
          <p:cNvPr id="3" name="Content Placeholder 2"/>
          <p:cNvSpPr>
            <a:spLocks noGrp="1"/>
          </p:cNvSpPr>
          <p:nvPr>
            <p:ph idx="1"/>
          </p:nvPr>
        </p:nvSpPr>
        <p:spPr>
          <a:xfrm>
            <a:off x="1981200" y="2420888"/>
            <a:ext cx="8229600" cy="3600400"/>
          </a:xfrm>
        </p:spPr>
        <p:txBody>
          <a:bodyPr>
            <a:normAutofit fontScale="85000" lnSpcReduction="10000"/>
          </a:bodyPr>
          <a:lstStyle/>
          <a:p>
            <a:r>
              <a:rPr lang="en-AU" b="1" dirty="0"/>
              <a:t>Section 6 </a:t>
            </a:r>
            <a:r>
              <a:rPr lang="en-AU" dirty="0" smtClean="0"/>
              <a:t>outlines </a:t>
            </a:r>
            <a:r>
              <a:rPr lang="en-AU" dirty="0"/>
              <a:t>who can be an </a:t>
            </a:r>
            <a:r>
              <a:rPr lang="en-AU" i="1" dirty="0"/>
              <a:t>‘independent Aboriginal or Torres Strait Islander entity for a child’</a:t>
            </a:r>
            <a:r>
              <a:rPr lang="en-AU" dirty="0"/>
              <a:t> </a:t>
            </a:r>
          </a:p>
          <a:p>
            <a:r>
              <a:rPr lang="en-AU" b="1" dirty="0"/>
              <a:t>Section 6AA</a:t>
            </a:r>
            <a:r>
              <a:rPr lang="en-AU" dirty="0"/>
              <a:t> requires the chief executive, authorised officers and the litigation </a:t>
            </a:r>
            <a:r>
              <a:rPr lang="en-AU" dirty="0" smtClean="0"/>
              <a:t>director to, </a:t>
            </a:r>
            <a:r>
              <a:rPr lang="en-AU" dirty="0"/>
              <a:t>in consultation with the child and their family, arrange for a person to facilitate the participation of the child and family </a:t>
            </a:r>
            <a:r>
              <a:rPr lang="en-AU" dirty="0" smtClean="0"/>
              <a:t>when </a:t>
            </a:r>
            <a:r>
              <a:rPr lang="en-AU" dirty="0"/>
              <a:t>making a significant decision. </a:t>
            </a:r>
          </a:p>
          <a:p>
            <a:r>
              <a:rPr lang="en-AU" b="1" dirty="0"/>
              <a:t>Schedule 3</a:t>
            </a:r>
            <a:r>
              <a:rPr lang="en-AU" dirty="0"/>
              <a:t> includes the definition of a significant decision.</a:t>
            </a:r>
          </a:p>
          <a:p>
            <a:endParaRPr lang="en-AU" dirty="0"/>
          </a:p>
        </p:txBody>
      </p:sp>
      <p:sp>
        <p:nvSpPr>
          <p:cNvPr id="5" name="Slide Number Placeholder 4"/>
          <p:cNvSpPr>
            <a:spLocks noGrp="1"/>
          </p:cNvSpPr>
          <p:nvPr>
            <p:ph type="sldNum" sz="quarter" idx="12"/>
          </p:nvPr>
        </p:nvSpPr>
        <p:spPr/>
        <p:txBody>
          <a:bodyPr/>
          <a:lstStyle/>
          <a:p>
            <a:fld id="{C542F680-D6D1-4B9F-8251-717438667FE0}" type="slidenum">
              <a:rPr lang="en-AU" smtClean="0">
                <a:solidFill>
                  <a:prstClr val="black"/>
                </a:solidFill>
              </a:rPr>
              <a:pPr/>
              <a:t>11</a:t>
            </a:fld>
            <a:endParaRPr lang="en-AU" dirty="0">
              <a:solidFill>
                <a:prstClr val="black"/>
              </a:solidFill>
            </a:endParaRPr>
          </a:p>
        </p:txBody>
      </p:sp>
    </p:spTree>
    <p:extLst>
      <p:ext uri="{BB962C8B-B14F-4D97-AF65-F5344CB8AC3E}">
        <p14:creationId xmlns:p14="http://schemas.microsoft.com/office/powerpoint/2010/main" val="368124647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a:solidFill>
                  <a:srgbClr val="002060"/>
                </a:solidFill>
              </a:rPr>
              <a:t>What is an independent entity (independent person)?</a:t>
            </a:r>
          </a:p>
        </p:txBody>
      </p:sp>
      <p:sp>
        <p:nvSpPr>
          <p:cNvPr id="3" name="Content Placeholder 2"/>
          <p:cNvSpPr>
            <a:spLocks noGrp="1"/>
          </p:cNvSpPr>
          <p:nvPr>
            <p:ph idx="1"/>
          </p:nvPr>
        </p:nvSpPr>
        <p:spPr/>
        <p:txBody>
          <a:bodyPr>
            <a:normAutofit lnSpcReduction="10000"/>
          </a:bodyPr>
          <a:lstStyle/>
          <a:p>
            <a:pPr lvl="0" defTabSz="457200">
              <a:defRPr/>
            </a:pPr>
            <a:r>
              <a:rPr lang="en-AU" dirty="0">
                <a:solidFill>
                  <a:sysClr val="windowText" lastClr="000000"/>
                </a:solidFill>
                <a:latin typeface="Calibri"/>
              </a:rPr>
              <a:t>A person or organisation </a:t>
            </a:r>
            <a:r>
              <a:rPr lang="en-AU" dirty="0" smtClean="0">
                <a:solidFill>
                  <a:sysClr val="windowText" lastClr="000000"/>
                </a:solidFill>
                <a:latin typeface="Calibri"/>
              </a:rPr>
              <a:t>chosen </a:t>
            </a:r>
            <a:r>
              <a:rPr lang="en-AU" dirty="0">
                <a:solidFill>
                  <a:sysClr val="windowText" lastClr="000000"/>
                </a:solidFill>
                <a:latin typeface="Calibri"/>
              </a:rPr>
              <a:t>by a child and child’s family who can help:</a:t>
            </a:r>
          </a:p>
          <a:p>
            <a:pPr marL="342900" lvl="0" indent="-342900" defTabSz="457200">
              <a:buFont typeface="Arial"/>
              <a:buChar char="•"/>
              <a:defRPr/>
            </a:pPr>
            <a:r>
              <a:rPr lang="en-AU" dirty="0">
                <a:solidFill>
                  <a:sysClr val="windowText" lastClr="000000"/>
                </a:solidFill>
                <a:latin typeface="Calibri"/>
              </a:rPr>
              <a:t>facilitate their meaningful participation in </a:t>
            </a:r>
            <a:r>
              <a:rPr lang="en-AU" u="sng" dirty="0">
                <a:solidFill>
                  <a:sysClr val="windowText" lastClr="000000"/>
                </a:solidFill>
                <a:latin typeface="Calibri"/>
              </a:rPr>
              <a:t>significant decisions </a:t>
            </a:r>
            <a:r>
              <a:rPr lang="en-AU" dirty="0">
                <a:solidFill>
                  <a:sysClr val="windowText" lastClr="000000"/>
                </a:solidFill>
                <a:latin typeface="Calibri"/>
              </a:rPr>
              <a:t>made under the </a:t>
            </a:r>
            <a:r>
              <a:rPr lang="en-AU" i="1" dirty="0">
                <a:solidFill>
                  <a:sysClr val="windowText" lastClr="000000"/>
                </a:solidFill>
                <a:latin typeface="Calibri"/>
              </a:rPr>
              <a:t>Child Protection Act 1999</a:t>
            </a:r>
            <a:r>
              <a:rPr lang="en-AU" dirty="0">
                <a:solidFill>
                  <a:sysClr val="windowText" lastClr="000000"/>
                </a:solidFill>
                <a:latin typeface="Calibri"/>
              </a:rPr>
              <a:t>. </a:t>
            </a:r>
          </a:p>
          <a:p>
            <a:pPr marL="342900" lvl="0" indent="-342900" defTabSz="457200">
              <a:buFont typeface="Arial"/>
              <a:buChar char="•"/>
              <a:defRPr/>
            </a:pPr>
            <a:r>
              <a:rPr lang="en-AU" dirty="0">
                <a:solidFill>
                  <a:sysClr val="windowText" lastClr="000000"/>
                </a:solidFill>
                <a:latin typeface="Calibri"/>
              </a:rPr>
              <a:t>provide information about how to engage the child and family in a way that is likely to allow their full participation </a:t>
            </a:r>
            <a:r>
              <a:rPr lang="en-AU" dirty="0" err="1">
                <a:solidFill>
                  <a:sysClr val="windowText" lastClr="000000"/>
                </a:solidFill>
                <a:latin typeface="Calibri"/>
              </a:rPr>
              <a:t>e.g</a:t>
            </a:r>
            <a:r>
              <a:rPr lang="en-AU" dirty="0">
                <a:solidFill>
                  <a:sysClr val="windowText" lastClr="000000"/>
                </a:solidFill>
                <a:latin typeface="Calibri"/>
              </a:rPr>
              <a:t> identify a location appropriate to Aboriginal tradition or Island custom.</a:t>
            </a:r>
          </a:p>
          <a:p>
            <a:endParaRPr lang="en-AU" dirty="0"/>
          </a:p>
        </p:txBody>
      </p:sp>
      <p:sp>
        <p:nvSpPr>
          <p:cNvPr id="4" name="Slide Number Placeholder 3"/>
          <p:cNvSpPr>
            <a:spLocks noGrp="1"/>
          </p:cNvSpPr>
          <p:nvPr>
            <p:ph type="sldNum" sz="quarter" idx="12"/>
          </p:nvPr>
        </p:nvSpPr>
        <p:spPr/>
        <p:txBody>
          <a:bodyPr/>
          <a:lstStyle/>
          <a:p>
            <a:fld id="{C542F680-D6D1-4B9F-8251-717438667FE0}" type="slidenum">
              <a:rPr lang="en-AU" smtClean="0">
                <a:solidFill>
                  <a:prstClr val="black"/>
                </a:solidFill>
              </a:rPr>
              <a:pPr/>
              <a:t>12</a:t>
            </a:fld>
            <a:endParaRPr lang="en-AU" dirty="0">
              <a:solidFill>
                <a:prstClr val="black"/>
              </a:solidFill>
            </a:endParaRPr>
          </a:p>
        </p:txBody>
      </p:sp>
    </p:spTree>
    <p:extLst>
      <p:ext uri="{BB962C8B-B14F-4D97-AF65-F5344CB8AC3E}">
        <p14:creationId xmlns:p14="http://schemas.microsoft.com/office/powerpoint/2010/main" val="397941708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84930" y="764704"/>
            <a:ext cx="8517632" cy="1224136"/>
          </a:xfrm>
        </p:spPr>
        <p:txBody>
          <a:bodyPr>
            <a:normAutofit/>
          </a:bodyPr>
          <a:lstStyle/>
          <a:p>
            <a:pPr algn="ctr"/>
            <a:r>
              <a:rPr lang="en-AU" dirty="0" smtClean="0">
                <a:solidFill>
                  <a:srgbClr val="002060"/>
                </a:solidFill>
              </a:rPr>
              <a:t>The role of the independent person</a:t>
            </a:r>
            <a:endParaRPr lang="en-AU" dirty="0">
              <a:solidFill>
                <a:srgbClr val="002060"/>
              </a:solidFill>
            </a:endParaRPr>
          </a:p>
        </p:txBody>
      </p:sp>
      <p:sp>
        <p:nvSpPr>
          <p:cNvPr id="3" name="Content Placeholder 2"/>
          <p:cNvSpPr>
            <a:spLocks noGrp="1"/>
          </p:cNvSpPr>
          <p:nvPr>
            <p:ph idx="1"/>
          </p:nvPr>
        </p:nvSpPr>
        <p:spPr>
          <a:xfrm>
            <a:off x="2279576" y="2204864"/>
            <a:ext cx="7728340" cy="3888432"/>
          </a:xfrm>
        </p:spPr>
        <p:txBody>
          <a:bodyPr>
            <a:normAutofit fontScale="85000" lnSpcReduction="10000"/>
          </a:bodyPr>
          <a:lstStyle/>
          <a:p>
            <a:pPr marL="457200" indent="-457200" defTabSz="457200">
              <a:buFont typeface="Arial" panose="020B0604020202020204" pitchFamily="34" charset="0"/>
              <a:buChar char="•"/>
              <a:defRPr/>
            </a:pPr>
            <a:r>
              <a:rPr lang="en-AU" sz="2800" dirty="0">
                <a:solidFill>
                  <a:sysClr val="windowText" lastClr="000000"/>
                </a:solidFill>
                <a:latin typeface="Arial" panose="020B0604020202020204" pitchFamily="34" charset="0"/>
                <a:cs typeface="Arial" panose="020B0604020202020204" pitchFamily="34" charset="0"/>
              </a:rPr>
              <a:t>To support the child and their family feel stronger and supported to say </a:t>
            </a:r>
            <a:r>
              <a:rPr lang="en-AU" sz="2800" b="1" dirty="0">
                <a:solidFill>
                  <a:sysClr val="windowText" lastClr="000000"/>
                </a:solidFill>
                <a:latin typeface="Arial" panose="020B0604020202020204" pitchFamily="34" charset="0"/>
                <a:cs typeface="Arial" panose="020B0604020202020204" pitchFamily="34" charset="0"/>
              </a:rPr>
              <a:t>everything they wish to say</a:t>
            </a:r>
            <a:r>
              <a:rPr lang="en-AU" sz="2800" dirty="0">
                <a:solidFill>
                  <a:sysClr val="windowText" lastClr="000000"/>
                </a:solidFill>
                <a:latin typeface="Arial" panose="020B0604020202020204" pitchFamily="34" charset="0"/>
                <a:cs typeface="Arial" panose="020B0604020202020204" pitchFamily="34" charset="0"/>
              </a:rPr>
              <a:t>. </a:t>
            </a:r>
          </a:p>
          <a:p>
            <a:pPr marL="457200" indent="-457200" defTabSz="457200">
              <a:buFont typeface="Arial" panose="020B0604020202020204" pitchFamily="34" charset="0"/>
              <a:buChar char="•"/>
              <a:defRPr/>
            </a:pPr>
            <a:r>
              <a:rPr lang="en-AU" sz="2800" dirty="0">
                <a:solidFill>
                  <a:sysClr val="windowText" lastClr="000000"/>
                </a:solidFill>
                <a:latin typeface="Arial" panose="020B0604020202020204" pitchFamily="34" charset="0"/>
                <a:cs typeface="Arial" panose="020B0604020202020204" pitchFamily="34" charset="0"/>
              </a:rPr>
              <a:t>Providing </a:t>
            </a:r>
            <a:r>
              <a:rPr lang="en-AU" sz="2800" b="1" dirty="0">
                <a:solidFill>
                  <a:sysClr val="windowText" lastClr="000000"/>
                </a:solidFill>
                <a:latin typeface="Arial" panose="020B0604020202020204" pitchFamily="34" charset="0"/>
                <a:cs typeface="Arial" panose="020B0604020202020204" pitchFamily="34" charset="0"/>
              </a:rPr>
              <a:t>contextual cultural information </a:t>
            </a:r>
            <a:r>
              <a:rPr lang="en-AU" sz="2800" dirty="0">
                <a:solidFill>
                  <a:sysClr val="windowText" lastClr="000000"/>
                </a:solidFill>
                <a:latin typeface="Arial" panose="020B0604020202020204" pitchFamily="34" charset="0"/>
                <a:cs typeface="Arial" panose="020B0604020202020204" pitchFamily="34" charset="0"/>
              </a:rPr>
              <a:t>about things impacting on a parent, to ensure we are accurately understanding the parent’s motivations or actions when forming an assessment.  </a:t>
            </a:r>
          </a:p>
          <a:p>
            <a:pPr marL="457200" indent="-457200" defTabSz="457200">
              <a:buFont typeface="Arial" panose="020B0604020202020204" pitchFamily="34" charset="0"/>
              <a:buChar char="•"/>
              <a:defRPr/>
            </a:pPr>
            <a:r>
              <a:rPr lang="en-AU" sz="2800" dirty="0">
                <a:solidFill>
                  <a:sysClr val="windowText" lastClr="000000"/>
                </a:solidFill>
                <a:latin typeface="Arial" panose="020B0604020202020204" pitchFamily="34" charset="0"/>
                <a:cs typeface="Arial" panose="020B0604020202020204" pitchFamily="34" charset="0"/>
              </a:rPr>
              <a:t>Helping the child, young person or family explain, </a:t>
            </a:r>
            <a:r>
              <a:rPr lang="en-AU" sz="2800" b="1" dirty="0">
                <a:solidFill>
                  <a:sysClr val="windowText" lastClr="000000"/>
                </a:solidFill>
                <a:latin typeface="Arial" panose="020B0604020202020204" pitchFamily="34" charset="0"/>
                <a:cs typeface="Arial" panose="020B0604020202020204" pitchFamily="34" charset="0"/>
              </a:rPr>
              <a:t>cultural factors </a:t>
            </a:r>
            <a:r>
              <a:rPr lang="en-AU" sz="2800" dirty="0">
                <a:solidFill>
                  <a:sysClr val="windowText" lastClr="000000"/>
                </a:solidFill>
                <a:latin typeface="Arial" panose="020B0604020202020204" pitchFamily="34" charset="0"/>
                <a:cs typeface="Arial" panose="020B0604020202020204" pitchFamily="34" charset="0"/>
              </a:rPr>
              <a:t>that may be impacting on a family’s capacity to fully participate in discussions and decisions (creating a culturally safe space).</a:t>
            </a:r>
          </a:p>
          <a:p>
            <a:endParaRPr lang="en-AU" sz="2200" dirty="0"/>
          </a:p>
        </p:txBody>
      </p:sp>
      <p:sp>
        <p:nvSpPr>
          <p:cNvPr id="4" name="Slide Number Placeholder 3"/>
          <p:cNvSpPr>
            <a:spLocks noGrp="1"/>
          </p:cNvSpPr>
          <p:nvPr>
            <p:ph type="sldNum" sz="quarter" idx="12"/>
          </p:nvPr>
        </p:nvSpPr>
        <p:spPr/>
        <p:txBody>
          <a:bodyPr/>
          <a:lstStyle/>
          <a:p>
            <a:fld id="{C542F680-D6D1-4B9F-8251-717438667FE0}" type="slidenum">
              <a:rPr lang="en-AU" smtClean="0">
                <a:solidFill>
                  <a:prstClr val="black"/>
                </a:solidFill>
              </a:rPr>
              <a:pPr/>
              <a:t>13</a:t>
            </a:fld>
            <a:endParaRPr lang="en-AU" dirty="0">
              <a:solidFill>
                <a:prstClr val="black"/>
              </a:solidFill>
            </a:endParaRPr>
          </a:p>
        </p:txBody>
      </p:sp>
    </p:spTree>
    <p:extLst>
      <p:ext uri="{BB962C8B-B14F-4D97-AF65-F5344CB8AC3E}">
        <p14:creationId xmlns:p14="http://schemas.microsoft.com/office/powerpoint/2010/main" val="9110672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smtClean="0">
                <a:solidFill>
                  <a:srgbClr val="002060"/>
                </a:solidFill>
              </a:rPr>
              <a:t>Significant decisions</a:t>
            </a:r>
            <a:endParaRPr lang="en-AU" dirty="0">
              <a:solidFill>
                <a:srgbClr val="002060"/>
              </a:solidFill>
            </a:endParaRPr>
          </a:p>
        </p:txBody>
      </p:sp>
      <p:sp>
        <p:nvSpPr>
          <p:cNvPr id="3" name="Content Placeholder 2"/>
          <p:cNvSpPr>
            <a:spLocks noGrp="1"/>
          </p:cNvSpPr>
          <p:nvPr>
            <p:ph idx="1"/>
          </p:nvPr>
        </p:nvSpPr>
        <p:spPr>
          <a:xfrm>
            <a:off x="2135560" y="2132857"/>
            <a:ext cx="8075240" cy="3993307"/>
          </a:xfrm>
        </p:spPr>
        <p:txBody>
          <a:bodyPr/>
          <a:lstStyle/>
          <a:p>
            <a:pPr>
              <a:defRPr/>
            </a:pPr>
            <a:r>
              <a:rPr lang="en-AU" dirty="0">
                <a:solidFill>
                  <a:sysClr val="windowText" lastClr="000000"/>
                </a:solidFill>
                <a:latin typeface="Arial" panose="020B0604020202020204" pitchFamily="34" charset="0"/>
                <a:cs typeface="Arial" panose="020B0604020202020204" pitchFamily="34" charset="0"/>
              </a:rPr>
              <a:t>A decision that is likely to have a significant impact on a child’s life (</a:t>
            </a:r>
            <a:r>
              <a:rPr lang="en-AU" i="1" dirty="0">
                <a:solidFill>
                  <a:sysClr val="windowText" lastClr="000000"/>
                </a:solidFill>
                <a:latin typeface="Arial" panose="020B0604020202020204" pitchFamily="34" charset="0"/>
                <a:cs typeface="Arial" panose="020B0604020202020204" pitchFamily="34" charset="0"/>
              </a:rPr>
              <a:t>Child Protection Act 1999</a:t>
            </a:r>
            <a:r>
              <a:rPr lang="en-AU" dirty="0">
                <a:solidFill>
                  <a:sysClr val="windowText" lastClr="000000"/>
                </a:solidFill>
                <a:latin typeface="Arial" panose="020B0604020202020204" pitchFamily="34" charset="0"/>
                <a:cs typeface="Arial" panose="020B0604020202020204" pitchFamily="34" charset="0"/>
              </a:rPr>
              <a:t>, Schedule 3</a:t>
            </a:r>
            <a:r>
              <a:rPr lang="en-AU" dirty="0" smtClean="0">
                <a:solidFill>
                  <a:sysClr val="windowText" lastClr="000000"/>
                </a:solidFill>
                <a:latin typeface="Arial" panose="020B0604020202020204" pitchFamily="34" charset="0"/>
                <a:cs typeface="Arial" panose="020B0604020202020204" pitchFamily="34" charset="0"/>
              </a:rPr>
              <a:t>).  The following decisions are considered significant for all children: </a:t>
            </a:r>
            <a:endParaRPr lang="en-AU" dirty="0">
              <a:solidFill>
                <a:sysClr val="windowText" lastClr="000000"/>
              </a:solidFill>
              <a:latin typeface="Arial" panose="020B0604020202020204" pitchFamily="34" charset="0"/>
              <a:cs typeface="Arial" panose="020B0604020202020204" pitchFamily="34" charset="0"/>
            </a:endParaRPr>
          </a:p>
          <a:p>
            <a:pPr lvl="1" defTabSz="457200">
              <a:buFont typeface="Arial" panose="020B0604020202020204" pitchFamily="34" charset="0"/>
              <a:buChar char="•"/>
              <a:defRPr/>
            </a:pPr>
            <a:r>
              <a:rPr lang="en-AU" sz="3200" dirty="0">
                <a:solidFill>
                  <a:sysClr val="windowText" lastClr="000000"/>
                </a:solidFill>
                <a:latin typeface="Arial" panose="020B0604020202020204" pitchFamily="34" charset="0"/>
                <a:cs typeface="Arial" panose="020B0604020202020204" pitchFamily="34" charset="0"/>
              </a:rPr>
              <a:t>decisions about how to keep a child safe (safety planning during an investigation and assessment and OI)</a:t>
            </a:r>
          </a:p>
          <a:p>
            <a:pPr>
              <a:defRPr/>
            </a:pPr>
            <a:endParaRPr lang="en-AU" dirty="0">
              <a:solidFill>
                <a:sysClr val="windowText" lastClr="000000"/>
              </a:solidFill>
              <a:latin typeface="Arial" panose="020B0604020202020204" pitchFamily="34" charset="0"/>
              <a:cs typeface="Arial" panose="020B0604020202020204" pitchFamily="34" charset="0"/>
            </a:endParaRPr>
          </a:p>
          <a:p>
            <a:endParaRPr lang="en-AU" dirty="0"/>
          </a:p>
        </p:txBody>
      </p:sp>
      <p:sp>
        <p:nvSpPr>
          <p:cNvPr id="4" name="Slide Number Placeholder 3"/>
          <p:cNvSpPr>
            <a:spLocks noGrp="1"/>
          </p:cNvSpPr>
          <p:nvPr>
            <p:ph type="sldNum" sz="quarter" idx="12"/>
          </p:nvPr>
        </p:nvSpPr>
        <p:spPr/>
        <p:txBody>
          <a:bodyPr/>
          <a:lstStyle/>
          <a:p>
            <a:fld id="{C542F680-D6D1-4B9F-8251-717438667FE0}" type="slidenum">
              <a:rPr lang="en-AU" smtClean="0">
                <a:solidFill>
                  <a:prstClr val="black"/>
                </a:solidFill>
              </a:rPr>
              <a:pPr/>
              <a:t>14</a:t>
            </a:fld>
            <a:endParaRPr lang="en-AU" dirty="0">
              <a:solidFill>
                <a:prstClr val="black"/>
              </a:solidFill>
            </a:endParaRPr>
          </a:p>
        </p:txBody>
      </p:sp>
    </p:spTree>
    <p:extLst>
      <p:ext uri="{BB962C8B-B14F-4D97-AF65-F5344CB8AC3E}">
        <p14:creationId xmlns:p14="http://schemas.microsoft.com/office/powerpoint/2010/main" val="185426910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smtClean="0">
                <a:solidFill>
                  <a:srgbClr val="002060"/>
                </a:solidFill>
              </a:rPr>
              <a:t>Significant decisions (cont.)</a:t>
            </a:r>
            <a:endParaRPr lang="en-AU" dirty="0">
              <a:solidFill>
                <a:srgbClr val="002060"/>
              </a:solidFill>
            </a:endParaRPr>
          </a:p>
        </p:txBody>
      </p:sp>
      <p:sp>
        <p:nvSpPr>
          <p:cNvPr id="3" name="Content Placeholder 2"/>
          <p:cNvSpPr>
            <a:spLocks noGrp="1"/>
          </p:cNvSpPr>
          <p:nvPr>
            <p:ph idx="1"/>
          </p:nvPr>
        </p:nvSpPr>
        <p:spPr>
          <a:xfrm>
            <a:off x="1524000" y="2060849"/>
            <a:ext cx="8892480" cy="4065315"/>
          </a:xfrm>
        </p:spPr>
        <p:txBody>
          <a:bodyPr>
            <a:normAutofit fontScale="92500" lnSpcReduction="20000"/>
          </a:bodyPr>
          <a:lstStyle/>
          <a:p>
            <a:pPr lvl="1" defTabSz="457200">
              <a:buFont typeface="Arial" panose="020B0604020202020204" pitchFamily="34" charset="0"/>
              <a:buChar char="•"/>
              <a:defRPr/>
            </a:pPr>
            <a:r>
              <a:rPr lang="en-AU" dirty="0">
                <a:solidFill>
                  <a:sysClr val="windowText" lastClr="000000"/>
                </a:solidFill>
                <a:latin typeface="Calibri"/>
              </a:rPr>
              <a:t>decisions about whether a child is a child in need of </a:t>
            </a:r>
            <a:r>
              <a:rPr lang="en-AU" dirty="0" smtClean="0">
                <a:solidFill>
                  <a:sysClr val="windowText" lastClr="000000"/>
                </a:solidFill>
                <a:latin typeface="Calibri"/>
              </a:rPr>
              <a:t>protection</a:t>
            </a:r>
          </a:p>
          <a:p>
            <a:pPr lvl="1" defTabSz="457200">
              <a:buFont typeface="Arial" panose="020B0604020202020204" pitchFamily="34" charset="0"/>
              <a:buChar char="•"/>
              <a:defRPr/>
            </a:pPr>
            <a:r>
              <a:rPr lang="en-AU" dirty="0" smtClean="0">
                <a:solidFill>
                  <a:sysClr val="windowText" lastClr="000000"/>
                </a:solidFill>
                <a:latin typeface="Calibri"/>
              </a:rPr>
              <a:t>decisions </a:t>
            </a:r>
            <a:r>
              <a:rPr lang="en-AU" dirty="0">
                <a:solidFill>
                  <a:sysClr val="windowText" lastClr="000000"/>
                </a:solidFill>
                <a:latin typeface="Calibri"/>
              </a:rPr>
              <a:t>about what type of ongoing intervention will be undertaken with a family</a:t>
            </a:r>
          </a:p>
          <a:p>
            <a:pPr lvl="1" defTabSz="457200">
              <a:buFont typeface="Arial" panose="020B0604020202020204" pitchFamily="34" charset="0"/>
              <a:buChar char="•"/>
              <a:defRPr/>
            </a:pPr>
            <a:r>
              <a:rPr lang="en-AU" dirty="0" smtClean="0">
                <a:solidFill>
                  <a:sysClr val="windowText" lastClr="000000"/>
                </a:solidFill>
                <a:latin typeface="Calibri"/>
              </a:rPr>
              <a:t>a decision </a:t>
            </a:r>
            <a:r>
              <a:rPr lang="en-AU" dirty="0">
                <a:solidFill>
                  <a:sysClr val="windowText" lastClr="000000"/>
                </a:solidFill>
                <a:latin typeface="Calibri"/>
              </a:rPr>
              <a:t>to refer a matter to the Director of Child Protection Litigation about an application for a child protection order for the child</a:t>
            </a:r>
          </a:p>
          <a:p>
            <a:pPr lvl="1" defTabSz="457200">
              <a:buFont typeface="Arial" panose="020B0604020202020204" pitchFamily="34" charset="0"/>
              <a:buChar char="•"/>
              <a:defRPr/>
            </a:pPr>
            <a:r>
              <a:rPr lang="en-AU" dirty="0">
                <a:solidFill>
                  <a:sysClr val="windowText" lastClr="000000"/>
                </a:solidFill>
                <a:latin typeface="Calibri"/>
              </a:rPr>
              <a:t>a </a:t>
            </a:r>
            <a:r>
              <a:rPr lang="en-AU" dirty="0" smtClean="0">
                <a:solidFill>
                  <a:sysClr val="windowText" lastClr="000000"/>
                </a:solidFill>
                <a:latin typeface="Calibri"/>
              </a:rPr>
              <a:t>decision about where or with whom a child, subject to a child protection care agreement, assessment order or child protection order granting custody or guardianship to the chief executive, will live (s83(2))</a:t>
            </a:r>
            <a:endParaRPr lang="en-AU" dirty="0">
              <a:solidFill>
                <a:sysClr val="windowText" lastClr="000000"/>
              </a:solidFill>
              <a:latin typeface="Calibri"/>
            </a:endParaRPr>
          </a:p>
          <a:p>
            <a:pPr marL="457200" indent="-457200">
              <a:buFont typeface="Arial" panose="020B0604020202020204" pitchFamily="34" charset="0"/>
              <a:buChar char="•"/>
            </a:pPr>
            <a:endParaRPr lang="en-AU" dirty="0"/>
          </a:p>
        </p:txBody>
      </p:sp>
      <p:sp>
        <p:nvSpPr>
          <p:cNvPr id="4" name="Slide Number Placeholder 3"/>
          <p:cNvSpPr>
            <a:spLocks noGrp="1"/>
          </p:cNvSpPr>
          <p:nvPr>
            <p:ph type="sldNum" sz="quarter" idx="12"/>
          </p:nvPr>
        </p:nvSpPr>
        <p:spPr/>
        <p:txBody>
          <a:bodyPr/>
          <a:lstStyle/>
          <a:p>
            <a:fld id="{C542F680-D6D1-4B9F-8251-717438667FE0}" type="slidenum">
              <a:rPr lang="en-AU" smtClean="0">
                <a:solidFill>
                  <a:prstClr val="black"/>
                </a:solidFill>
              </a:rPr>
              <a:pPr/>
              <a:t>15</a:t>
            </a:fld>
            <a:endParaRPr lang="en-AU" dirty="0">
              <a:solidFill>
                <a:prstClr val="black"/>
              </a:solidFill>
            </a:endParaRPr>
          </a:p>
        </p:txBody>
      </p:sp>
    </p:spTree>
    <p:extLst>
      <p:ext uri="{BB962C8B-B14F-4D97-AF65-F5344CB8AC3E}">
        <p14:creationId xmlns:p14="http://schemas.microsoft.com/office/powerpoint/2010/main" val="41758300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solidFill>
                  <a:srgbClr val="002060"/>
                </a:solidFill>
              </a:rPr>
              <a:t>Independent Person: Court (s6AB)</a:t>
            </a:r>
            <a:endParaRPr lang="en-AU" dirty="0">
              <a:solidFill>
                <a:srgbClr val="002060"/>
              </a:solidFill>
            </a:endParaRPr>
          </a:p>
        </p:txBody>
      </p:sp>
      <p:sp>
        <p:nvSpPr>
          <p:cNvPr id="3" name="Content Placeholder 2"/>
          <p:cNvSpPr>
            <a:spLocks noGrp="1"/>
          </p:cNvSpPr>
          <p:nvPr>
            <p:ph idx="1"/>
          </p:nvPr>
        </p:nvSpPr>
        <p:spPr/>
        <p:txBody>
          <a:bodyPr>
            <a:normAutofit fontScale="92500"/>
          </a:bodyPr>
          <a:lstStyle/>
          <a:p>
            <a:r>
              <a:rPr lang="en-AU" dirty="0"/>
              <a:t>When exercising a power under this Act in relation to an Aboriginal or Torres Strait Islander child, the court must have regard to—</a:t>
            </a:r>
          </a:p>
          <a:p>
            <a:pPr lvl="1"/>
            <a:r>
              <a:rPr lang="en-AU" dirty="0"/>
              <a:t>(a</a:t>
            </a:r>
            <a:r>
              <a:rPr lang="en-AU" dirty="0" smtClean="0"/>
              <a:t>) Aboriginal </a:t>
            </a:r>
            <a:r>
              <a:rPr lang="en-AU" dirty="0"/>
              <a:t>tradition and Island custom relating to the child; and</a:t>
            </a:r>
          </a:p>
          <a:p>
            <a:pPr lvl="1"/>
            <a:r>
              <a:rPr lang="en-AU" dirty="0"/>
              <a:t>(b</a:t>
            </a:r>
            <a:r>
              <a:rPr lang="en-AU" dirty="0" smtClean="0"/>
              <a:t>) the </a:t>
            </a:r>
            <a:r>
              <a:rPr lang="en-AU" dirty="0"/>
              <a:t>child placement principles in relation to the </a:t>
            </a:r>
            <a:r>
              <a:rPr lang="en-AU" dirty="0" smtClean="0"/>
              <a:t>child</a:t>
            </a:r>
          </a:p>
          <a:p>
            <a:r>
              <a:rPr lang="en-AU" dirty="0" smtClean="0"/>
              <a:t>To inform itself about (a), the </a:t>
            </a:r>
            <a:r>
              <a:rPr lang="en-AU" dirty="0"/>
              <a:t>C</a:t>
            </a:r>
            <a:r>
              <a:rPr lang="en-AU" dirty="0" smtClean="0"/>
              <a:t>ourt may have regard to the views of the independent person, the child or a member of the child’s family.</a:t>
            </a:r>
            <a:endParaRPr lang="en-AU" dirty="0"/>
          </a:p>
          <a:p>
            <a:endParaRPr lang="en-AU" dirty="0" smtClean="0"/>
          </a:p>
          <a:p>
            <a:endParaRPr lang="en-AU" dirty="0"/>
          </a:p>
          <a:p>
            <a:endParaRPr lang="en-AU" dirty="0" smtClean="0"/>
          </a:p>
          <a:p>
            <a:endParaRPr lang="en-AU" dirty="0"/>
          </a:p>
        </p:txBody>
      </p:sp>
    </p:spTree>
    <p:extLst>
      <p:ext uri="{BB962C8B-B14F-4D97-AF65-F5344CB8AC3E}">
        <p14:creationId xmlns:p14="http://schemas.microsoft.com/office/powerpoint/2010/main" val="5329480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0" y="0"/>
            <a:ext cx="12192000" cy="781050"/>
          </a:xfrm>
          <a:prstGeom prst="rect">
            <a:avLst/>
          </a:prstGeom>
          <a:ln>
            <a:noFill/>
          </a:ln>
          <a:effectLst>
            <a:softEdge rad="112500"/>
          </a:effectLst>
        </p:spPr>
      </p:pic>
      <p:sp>
        <p:nvSpPr>
          <p:cNvPr id="5" name="Title 1"/>
          <p:cNvSpPr txBox="1">
            <a:spLocks/>
          </p:cNvSpPr>
          <p:nvPr/>
        </p:nvSpPr>
        <p:spPr>
          <a:xfrm>
            <a:off x="1981200" y="781050"/>
            <a:ext cx="8229600" cy="1143000"/>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AU" sz="4400" b="1" i="0" u="none" strike="noStrike" kern="1200" cap="none" spc="0" normalizeH="0" baseline="0" noProof="0" dirty="0" smtClean="0">
                <a:ln>
                  <a:noFill/>
                </a:ln>
                <a:solidFill>
                  <a:srgbClr val="002060"/>
                </a:solidFill>
                <a:effectLst/>
                <a:uLnTx/>
                <a:uFillTx/>
                <a:ea typeface="+mj-ea"/>
                <a:cs typeface="+mj-cs"/>
              </a:rPr>
              <a:t>Exceptions</a:t>
            </a:r>
            <a:r>
              <a:rPr kumimoji="0" lang="en-AU" sz="4400" b="1" i="0" u="none" strike="noStrike" kern="1200" cap="none" spc="0" normalizeH="0" noProof="0" dirty="0" smtClean="0">
                <a:ln>
                  <a:noFill/>
                </a:ln>
                <a:solidFill>
                  <a:srgbClr val="002060"/>
                </a:solidFill>
                <a:effectLst/>
                <a:uLnTx/>
                <a:uFillTx/>
                <a:ea typeface="+mj-ea"/>
                <a:cs typeface="+mj-cs"/>
              </a:rPr>
              <a:t>- s6AA(3)</a:t>
            </a:r>
            <a:endParaRPr kumimoji="0" lang="en-AU" sz="4400" b="1" i="0" u="none" strike="noStrike" kern="1200" cap="none" spc="0" normalizeH="0" baseline="0" noProof="0" dirty="0">
              <a:ln>
                <a:noFill/>
              </a:ln>
              <a:solidFill>
                <a:srgbClr val="002060"/>
              </a:solidFill>
              <a:effectLst/>
              <a:uLnTx/>
              <a:uFillTx/>
              <a:ea typeface="+mj-ea"/>
              <a:cs typeface="+mj-cs"/>
            </a:endParaRPr>
          </a:p>
        </p:txBody>
      </p:sp>
      <p:sp>
        <p:nvSpPr>
          <p:cNvPr id="6" name="Content Placeholder 2"/>
          <p:cNvSpPr txBox="1">
            <a:spLocks/>
          </p:cNvSpPr>
          <p:nvPr/>
        </p:nvSpPr>
        <p:spPr>
          <a:xfrm>
            <a:off x="1499061" y="1762283"/>
            <a:ext cx="8229600" cy="4525963"/>
          </a:xfrm>
          <a:prstGeom prst="rect">
            <a:avLst/>
          </a:prstGeom>
        </p:spPr>
        <p:txBody>
          <a:bodyPr vert="horz" lIns="91440" tIns="45720" rIns="91440" bIns="45720" rtlCol="0">
            <a:normAutofit fontScale="92500" lnSpcReduction="1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AU" dirty="0" smtClean="0"/>
              <a:t>Must </a:t>
            </a:r>
            <a:r>
              <a:rPr lang="en-AU" dirty="0"/>
              <a:t>arrange independent </a:t>
            </a:r>
            <a:r>
              <a:rPr lang="en-AU" dirty="0" smtClean="0"/>
              <a:t>person unless</a:t>
            </a:r>
            <a:r>
              <a:rPr lang="en-AU" dirty="0"/>
              <a:t>:</a:t>
            </a:r>
          </a:p>
          <a:p>
            <a:r>
              <a:rPr lang="en-AU" dirty="0"/>
              <a:t>The child or the child’s family does not </a:t>
            </a:r>
            <a:r>
              <a:rPr lang="en-AU" dirty="0" smtClean="0"/>
              <a:t>consent;</a:t>
            </a:r>
            <a:endParaRPr lang="en-AU" dirty="0"/>
          </a:p>
          <a:p>
            <a:r>
              <a:rPr lang="en-AU" dirty="0" smtClean="0"/>
              <a:t>It is </a:t>
            </a:r>
            <a:r>
              <a:rPr lang="en-AU" dirty="0"/>
              <a:t>not practicable because the independent </a:t>
            </a:r>
            <a:r>
              <a:rPr lang="en-AU" dirty="0" smtClean="0"/>
              <a:t>person is </a:t>
            </a:r>
            <a:r>
              <a:rPr lang="en-AU" dirty="0"/>
              <a:t>not available or urgent action is required to protect the </a:t>
            </a:r>
            <a:r>
              <a:rPr lang="en-AU" dirty="0" smtClean="0"/>
              <a:t>child;</a:t>
            </a:r>
            <a:endParaRPr lang="en-AU" dirty="0"/>
          </a:p>
          <a:p>
            <a:r>
              <a:rPr lang="en-AU" dirty="0"/>
              <a:t>Arranging </a:t>
            </a:r>
            <a:r>
              <a:rPr lang="en-AU" dirty="0" smtClean="0"/>
              <a:t>it </a:t>
            </a:r>
            <a:r>
              <a:rPr lang="en-AU" dirty="0"/>
              <a:t>is likely to have an adverse effect on the safety or psychological or emotional wellbeing of the child or any other </a:t>
            </a:r>
            <a:r>
              <a:rPr lang="en-AU" dirty="0" smtClean="0"/>
              <a:t>person; or</a:t>
            </a:r>
            <a:endParaRPr lang="en-AU" dirty="0"/>
          </a:p>
          <a:p>
            <a:r>
              <a:rPr lang="en-AU" dirty="0" smtClean="0"/>
              <a:t>It is </a:t>
            </a:r>
            <a:r>
              <a:rPr lang="en-AU" dirty="0"/>
              <a:t>otherwise not in the child’s best </a:t>
            </a:r>
            <a:r>
              <a:rPr lang="en-AU" dirty="0" smtClean="0"/>
              <a:t>interests.</a:t>
            </a:r>
            <a:endParaRPr lang="en-AU" dirty="0"/>
          </a:p>
        </p:txBody>
      </p:sp>
      <p:sp>
        <p:nvSpPr>
          <p:cNvPr id="2" name="Slide Number Placeholder 1"/>
          <p:cNvSpPr>
            <a:spLocks noGrp="1"/>
          </p:cNvSpPr>
          <p:nvPr>
            <p:ph type="sldNum" sz="quarter" idx="12"/>
          </p:nvPr>
        </p:nvSpPr>
        <p:spPr/>
        <p:txBody>
          <a:bodyPr/>
          <a:lstStyle/>
          <a:p>
            <a:fld id="{C542F680-D6D1-4B9F-8251-717438667FE0}" type="slidenum">
              <a:rPr lang="en-AU" smtClean="0">
                <a:solidFill>
                  <a:prstClr val="black"/>
                </a:solidFill>
              </a:rPr>
              <a:pPr/>
              <a:t>17</a:t>
            </a:fld>
            <a:endParaRPr lang="en-AU" dirty="0">
              <a:solidFill>
                <a:prstClr val="black"/>
              </a:solidFill>
            </a:endParaRPr>
          </a:p>
        </p:txBody>
      </p:sp>
    </p:spTree>
    <p:extLst>
      <p:ext uri="{BB962C8B-B14F-4D97-AF65-F5344CB8AC3E}">
        <p14:creationId xmlns:p14="http://schemas.microsoft.com/office/powerpoint/2010/main" val="350235357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5560" y="975617"/>
            <a:ext cx="8229600" cy="792088"/>
          </a:xfrm>
        </p:spPr>
        <p:txBody>
          <a:bodyPr>
            <a:normAutofit fontScale="90000"/>
          </a:bodyPr>
          <a:lstStyle/>
          <a:p>
            <a:r>
              <a:rPr lang="en-AU" dirty="0" smtClean="0">
                <a:solidFill>
                  <a:srgbClr val="002060"/>
                </a:solidFill>
              </a:rPr>
              <a:t>Who can be an independent person?</a:t>
            </a:r>
            <a:endParaRPr lang="en-AU" dirty="0">
              <a:solidFill>
                <a:srgbClr val="002060"/>
              </a:solidFill>
            </a:endParaRPr>
          </a:p>
        </p:txBody>
      </p:sp>
      <p:sp>
        <p:nvSpPr>
          <p:cNvPr id="3" name="Content Placeholder 2"/>
          <p:cNvSpPr>
            <a:spLocks noGrp="1"/>
          </p:cNvSpPr>
          <p:nvPr>
            <p:ph idx="1"/>
          </p:nvPr>
        </p:nvSpPr>
        <p:spPr>
          <a:xfrm>
            <a:off x="1919536" y="1598546"/>
            <a:ext cx="8208912" cy="4422742"/>
          </a:xfrm>
        </p:spPr>
        <p:txBody>
          <a:bodyPr>
            <a:normAutofit/>
          </a:bodyPr>
          <a:lstStyle/>
          <a:p>
            <a:endParaRPr lang="en-AU" sz="2400" dirty="0"/>
          </a:p>
          <a:p>
            <a:endParaRPr lang="en-AU" sz="2200" dirty="0"/>
          </a:p>
        </p:txBody>
      </p:sp>
      <p:pic>
        <p:nvPicPr>
          <p:cNvPr id="6" name="Picture 5"/>
          <p:cNvPicPr>
            <a:picLocks noChangeAspect="1"/>
          </p:cNvPicPr>
          <p:nvPr/>
        </p:nvPicPr>
        <p:blipFill>
          <a:blip r:embed="rId3"/>
          <a:stretch>
            <a:fillRect/>
          </a:stretch>
        </p:blipFill>
        <p:spPr>
          <a:xfrm>
            <a:off x="1524001" y="2924944"/>
            <a:ext cx="8440615" cy="3456384"/>
          </a:xfrm>
          <a:prstGeom prst="rect">
            <a:avLst/>
          </a:prstGeom>
        </p:spPr>
      </p:pic>
      <p:sp>
        <p:nvSpPr>
          <p:cNvPr id="5" name="Slide Number Placeholder 4"/>
          <p:cNvSpPr>
            <a:spLocks noGrp="1"/>
          </p:cNvSpPr>
          <p:nvPr>
            <p:ph type="sldNum" sz="quarter" idx="12"/>
          </p:nvPr>
        </p:nvSpPr>
        <p:spPr/>
        <p:txBody>
          <a:bodyPr/>
          <a:lstStyle/>
          <a:p>
            <a:fld id="{C542F680-D6D1-4B9F-8251-717438667FE0}" type="slidenum">
              <a:rPr lang="en-AU" smtClean="0">
                <a:solidFill>
                  <a:prstClr val="black"/>
                </a:solidFill>
              </a:rPr>
              <a:pPr/>
              <a:t>18</a:t>
            </a:fld>
            <a:endParaRPr lang="en-AU" dirty="0">
              <a:solidFill>
                <a:prstClr val="black"/>
              </a:solidFill>
            </a:endParaRPr>
          </a:p>
        </p:txBody>
      </p:sp>
    </p:spTree>
    <p:extLst>
      <p:ext uri="{BB962C8B-B14F-4D97-AF65-F5344CB8AC3E}">
        <p14:creationId xmlns:p14="http://schemas.microsoft.com/office/powerpoint/2010/main" val="44614203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3"/>
          <a:stretch>
            <a:fillRect/>
          </a:stretch>
        </p:blipFill>
        <p:spPr>
          <a:xfrm>
            <a:off x="1991544" y="1628801"/>
            <a:ext cx="8229600" cy="3992563"/>
          </a:xfrm>
          <a:prstGeom prst="rect">
            <a:avLst/>
          </a:prstGeom>
        </p:spPr>
      </p:pic>
      <p:sp>
        <p:nvSpPr>
          <p:cNvPr id="2" name="Slide Number Placeholder 1"/>
          <p:cNvSpPr>
            <a:spLocks noGrp="1"/>
          </p:cNvSpPr>
          <p:nvPr>
            <p:ph type="sldNum" sz="quarter" idx="12"/>
          </p:nvPr>
        </p:nvSpPr>
        <p:spPr/>
        <p:txBody>
          <a:bodyPr/>
          <a:lstStyle/>
          <a:p>
            <a:fld id="{C542F680-D6D1-4B9F-8251-717438667FE0}" type="slidenum">
              <a:rPr lang="en-AU" smtClean="0">
                <a:solidFill>
                  <a:prstClr val="black"/>
                </a:solidFill>
              </a:rPr>
              <a:pPr/>
              <a:t>19</a:t>
            </a:fld>
            <a:endParaRPr lang="en-AU" dirty="0">
              <a:solidFill>
                <a:prstClr val="black"/>
              </a:solidFill>
            </a:endParaRPr>
          </a:p>
        </p:txBody>
      </p:sp>
    </p:spTree>
    <p:extLst>
      <p:ext uri="{BB962C8B-B14F-4D97-AF65-F5344CB8AC3E}">
        <p14:creationId xmlns:p14="http://schemas.microsoft.com/office/powerpoint/2010/main" val="6837468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19536" y="1124744"/>
            <a:ext cx="8291264" cy="792088"/>
          </a:xfrm>
        </p:spPr>
        <p:txBody>
          <a:bodyPr/>
          <a:lstStyle/>
          <a:p>
            <a:r>
              <a:rPr lang="en-US" dirty="0" smtClean="0">
                <a:solidFill>
                  <a:srgbClr val="002060"/>
                </a:solidFill>
              </a:rPr>
              <a:t>Background</a:t>
            </a:r>
            <a:endParaRPr lang="en-US" dirty="0">
              <a:solidFill>
                <a:srgbClr val="002060"/>
              </a:solidFill>
            </a:endParaRPr>
          </a:p>
        </p:txBody>
      </p:sp>
      <p:sp>
        <p:nvSpPr>
          <p:cNvPr id="3" name="Content Placeholder 2"/>
          <p:cNvSpPr>
            <a:spLocks noGrp="1"/>
          </p:cNvSpPr>
          <p:nvPr>
            <p:ph idx="1"/>
          </p:nvPr>
        </p:nvSpPr>
        <p:spPr>
          <a:xfrm>
            <a:off x="1981200" y="1916832"/>
            <a:ext cx="8229600" cy="4104456"/>
          </a:xfrm>
        </p:spPr>
        <p:txBody>
          <a:bodyPr>
            <a:normAutofit fontScale="25000" lnSpcReduction="20000"/>
          </a:bodyPr>
          <a:lstStyle/>
          <a:p>
            <a:pPr marL="180975" indent="-180975">
              <a:lnSpc>
                <a:spcPct val="120000"/>
              </a:lnSpc>
              <a:spcBef>
                <a:spcPts val="0"/>
              </a:spcBef>
              <a:buClr>
                <a:schemeClr val="tx2"/>
              </a:buClr>
              <a:buFont typeface="Arial" panose="020B0604020202020204" pitchFamily="34" charset="0"/>
              <a:buChar char="•"/>
            </a:pPr>
            <a:r>
              <a:rPr lang="en-AU" sz="5600" dirty="0">
                <a:latin typeface="Arial" panose="020B0604020202020204" pitchFamily="34" charset="0"/>
                <a:cs typeface="Arial" panose="020B0604020202020204" pitchFamily="34" charset="0"/>
              </a:rPr>
              <a:t>The Queensland Government is building a new child protection and family support system through its Supporting Families Changing Futures Reform program. </a:t>
            </a:r>
          </a:p>
          <a:p>
            <a:pPr marL="180975" indent="-180975">
              <a:lnSpc>
                <a:spcPct val="120000"/>
              </a:lnSpc>
              <a:spcBef>
                <a:spcPts val="0"/>
              </a:spcBef>
              <a:buClr>
                <a:schemeClr val="tx2"/>
              </a:buClr>
              <a:buFont typeface="Arial" panose="020B0604020202020204" pitchFamily="34" charset="0"/>
              <a:buChar char="•"/>
            </a:pPr>
            <a:endParaRPr lang="en-AU" sz="5600" dirty="0">
              <a:latin typeface="Arial" panose="020B0604020202020204" pitchFamily="34" charset="0"/>
              <a:cs typeface="Arial" panose="020B0604020202020204" pitchFamily="34" charset="0"/>
            </a:endParaRPr>
          </a:p>
          <a:p>
            <a:pPr marL="180975" indent="-180975">
              <a:lnSpc>
                <a:spcPct val="120000"/>
              </a:lnSpc>
              <a:spcBef>
                <a:spcPts val="0"/>
              </a:spcBef>
              <a:buClr>
                <a:schemeClr val="tx2"/>
              </a:buClr>
              <a:buFont typeface="Arial" panose="020B0604020202020204" pitchFamily="34" charset="0"/>
              <a:buChar char="•"/>
            </a:pPr>
            <a:r>
              <a:rPr lang="en-AU" sz="5600" dirty="0">
                <a:latin typeface="Arial" panose="020B0604020202020204" pitchFamily="34" charset="0"/>
                <a:cs typeface="Arial" panose="020B0604020202020204" pitchFamily="34" charset="0"/>
              </a:rPr>
              <a:t>Underpinning the system will be contemporary legislation that better reflects the role of parents, families, communities, government, non-government and private sector in supporting Queensland children and families, now and into the future.</a:t>
            </a:r>
          </a:p>
          <a:p>
            <a:pPr marL="180975" indent="-180975">
              <a:lnSpc>
                <a:spcPct val="120000"/>
              </a:lnSpc>
              <a:spcBef>
                <a:spcPts val="0"/>
              </a:spcBef>
              <a:buClr>
                <a:schemeClr val="tx2"/>
              </a:buClr>
              <a:buFont typeface="Arial" panose="020B0604020202020204" pitchFamily="34" charset="0"/>
              <a:buChar char="•"/>
            </a:pPr>
            <a:endParaRPr lang="en-AU" sz="5600" dirty="0">
              <a:latin typeface="Arial" panose="020B0604020202020204" pitchFamily="34" charset="0"/>
              <a:cs typeface="Arial" panose="020B0604020202020204" pitchFamily="34" charset="0"/>
            </a:endParaRPr>
          </a:p>
          <a:p>
            <a:pPr marL="180975" indent="-180975">
              <a:lnSpc>
                <a:spcPct val="120000"/>
              </a:lnSpc>
              <a:spcBef>
                <a:spcPts val="0"/>
              </a:spcBef>
              <a:buClr>
                <a:schemeClr val="tx2"/>
              </a:buClr>
              <a:buFont typeface="Arial" panose="020B0604020202020204" pitchFamily="34" charset="0"/>
              <a:buChar char="•"/>
            </a:pPr>
            <a:r>
              <a:rPr lang="en-AU" sz="5600" dirty="0">
                <a:latin typeface="Arial" panose="020B0604020202020204" pitchFamily="34" charset="0"/>
                <a:cs typeface="Arial" panose="020B0604020202020204" pitchFamily="34" charset="0"/>
              </a:rPr>
              <a:t>Based on the recommendations of the Queensland Child Protection Commission of Inquiry, the department has undertaken a comprehensive review of the </a:t>
            </a:r>
            <a:r>
              <a:rPr lang="en-AU" sz="5600" i="1" dirty="0">
                <a:latin typeface="Arial" panose="020B0604020202020204" pitchFamily="34" charset="0"/>
                <a:cs typeface="Arial" panose="020B0604020202020204" pitchFamily="34" charset="0"/>
              </a:rPr>
              <a:t>Child Protection Act 1999 </a:t>
            </a:r>
            <a:r>
              <a:rPr lang="en-AU" sz="5600" dirty="0">
                <a:latin typeface="Arial" panose="020B0604020202020204" pitchFamily="34" charset="0"/>
                <a:cs typeface="Arial" panose="020B0604020202020204" pitchFamily="34" charset="0"/>
              </a:rPr>
              <a:t>(the Act). </a:t>
            </a:r>
          </a:p>
          <a:p>
            <a:pPr marL="180975" indent="-180975">
              <a:lnSpc>
                <a:spcPct val="120000"/>
              </a:lnSpc>
              <a:spcBef>
                <a:spcPts val="0"/>
              </a:spcBef>
              <a:buClr>
                <a:schemeClr val="tx2"/>
              </a:buClr>
              <a:buFont typeface="Arial" panose="020B0604020202020204" pitchFamily="34" charset="0"/>
              <a:buChar char="•"/>
            </a:pPr>
            <a:endParaRPr lang="en-AU" sz="5600" dirty="0">
              <a:latin typeface="Arial" panose="020B0604020202020204" pitchFamily="34" charset="0"/>
              <a:cs typeface="Arial" panose="020B0604020202020204" pitchFamily="34" charset="0"/>
            </a:endParaRPr>
          </a:p>
          <a:p>
            <a:pPr marL="180975" indent="-180975">
              <a:lnSpc>
                <a:spcPct val="120000"/>
              </a:lnSpc>
              <a:spcBef>
                <a:spcPts val="0"/>
              </a:spcBef>
              <a:buClr>
                <a:schemeClr val="tx2"/>
              </a:buClr>
              <a:buFont typeface="Arial" panose="020B0604020202020204" pitchFamily="34" charset="0"/>
              <a:buChar char="•"/>
            </a:pPr>
            <a:r>
              <a:rPr lang="en-AU" sz="5600" dirty="0">
                <a:latin typeface="Arial" panose="020B0604020202020204" pitchFamily="34" charset="0"/>
                <a:cs typeface="Arial" panose="020B0604020202020204" pitchFamily="34" charset="0"/>
              </a:rPr>
              <a:t>The </a:t>
            </a:r>
            <a:r>
              <a:rPr lang="en-AU" sz="5600" i="1" dirty="0">
                <a:latin typeface="Arial" panose="020B0604020202020204" pitchFamily="34" charset="0"/>
                <a:cs typeface="Arial" panose="020B0604020202020204" pitchFamily="34" charset="0"/>
              </a:rPr>
              <a:t>Child Protection Reform Amendment Act 2017 </a:t>
            </a:r>
            <a:r>
              <a:rPr lang="en-AU" sz="5600" dirty="0">
                <a:latin typeface="Arial" panose="020B0604020202020204" pitchFamily="34" charset="0"/>
                <a:cs typeface="Arial" panose="020B0604020202020204" pitchFamily="34" charset="0"/>
              </a:rPr>
              <a:t>(the Amendment Act) was passed by Parliament in October 2017 and assented in November 2017.</a:t>
            </a:r>
          </a:p>
          <a:p>
            <a:pPr marL="180975" indent="-180975">
              <a:lnSpc>
                <a:spcPct val="120000"/>
              </a:lnSpc>
              <a:spcBef>
                <a:spcPts val="0"/>
              </a:spcBef>
              <a:buClr>
                <a:schemeClr val="tx2"/>
              </a:buClr>
              <a:buFont typeface="Arial" panose="020B0604020202020204" pitchFamily="34" charset="0"/>
              <a:buChar char="•"/>
            </a:pPr>
            <a:endParaRPr lang="en-AU" sz="5600" dirty="0">
              <a:latin typeface="Arial" panose="020B0604020202020204" pitchFamily="34" charset="0"/>
              <a:cs typeface="Arial" panose="020B0604020202020204" pitchFamily="34" charset="0"/>
            </a:endParaRPr>
          </a:p>
          <a:p>
            <a:pPr marL="180975" indent="-180975">
              <a:lnSpc>
                <a:spcPct val="120000"/>
              </a:lnSpc>
              <a:spcBef>
                <a:spcPts val="0"/>
              </a:spcBef>
              <a:buClr>
                <a:schemeClr val="tx2"/>
              </a:buClr>
              <a:buFont typeface="Arial" panose="020B0604020202020204" pitchFamily="34" charset="0"/>
              <a:buChar char="•"/>
            </a:pPr>
            <a:r>
              <a:rPr lang="en-AU" sz="5600" dirty="0">
                <a:latin typeface="Arial" panose="020B0604020202020204" pitchFamily="34" charset="0"/>
                <a:cs typeface="Arial" panose="020B0604020202020204" pitchFamily="34" charset="0"/>
              </a:rPr>
              <a:t>To address the outcomes and minimise impacts on frontline staff, the Department of Child Safety, Youth and Women (the department) will be taking a staged approach to allow for operational requirements to be planned and in place prior to the commencement of the provisions.</a:t>
            </a:r>
          </a:p>
          <a:p>
            <a:pPr marL="180975" indent="-180975">
              <a:lnSpc>
                <a:spcPct val="120000"/>
              </a:lnSpc>
              <a:spcBef>
                <a:spcPts val="0"/>
              </a:spcBef>
              <a:buClr>
                <a:schemeClr val="tx2"/>
              </a:buClr>
              <a:buFont typeface="Arial" panose="020B0604020202020204" pitchFamily="34" charset="0"/>
              <a:buChar char="•"/>
            </a:pPr>
            <a:endParaRPr lang="en-AU" sz="5600" dirty="0">
              <a:latin typeface="Arial" panose="020B0604020202020204" pitchFamily="34" charset="0"/>
              <a:cs typeface="Arial" panose="020B0604020202020204" pitchFamily="34" charset="0"/>
            </a:endParaRPr>
          </a:p>
          <a:p>
            <a:pPr marL="180975" indent="-180975">
              <a:lnSpc>
                <a:spcPct val="120000"/>
              </a:lnSpc>
              <a:spcBef>
                <a:spcPts val="0"/>
              </a:spcBef>
              <a:buClr>
                <a:schemeClr val="tx2"/>
              </a:buClr>
              <a:buFont typeface="Arial" panose="020B0604020202020204" pitchFamily="34" charset="0"/>
              <a:buChar char="•"/>
            </a:pPr>
            <a:r>
              <a:rPr lang="en-AU" sz="5600" dirty="0">
                <a:latin typeface="Arial" panose="020B0604020202020204" pitchFamily="34" charset="0"/>
                <a:cs typeface="Arial" panose="020B0604020202020204" pitchFamily="34" charset="0"/>
              </a:rPr>
              <a:t>Amendments are commencing in three stages, with the first two having come into effect on 29 January and  23 July 2018. A final stage, which will require greater transformational change by the department and the sector, is planned for October 2018.</a:t>
            </a:r>
          </a:p>
          <a:p>
            <a:pPr marL="180975" indent="-180975">
              <a:lnSpc>
                <a:spcPct val="120000"/>
              </a:lnSpc>
              <a:spcBef>
                <a:spcPts val="0"/>
              </a:spcBef>
              <a:buClr>
                <a:schemeClr val="tx2"/>
              </a:buClr>
              <a:buFont typeface="Arial" panose="020B0604020202020204" pitchFamily="34" charset="0"/>
              <a:buChar char="•"/>
            </a:pPr>
            <a:endParaRPr lang="en-AU" sz="4800" dirty="0">
              <a:solidFill>
                <a:srgbClr val="000000"/>
              </a:solidFill>
              <a:latin typeface="Arial" panose="020B0604020202020204" pitchFamily="34" charset="0"/>
              <a:ea typeface="Calibri" panose="020F0502020204030204" pitchFamily="34" charset="0"/>
              <a:cs typeface="Arial" panose="020B0604020202020204" pitchFamily="34" charset="0"/>
            </a:endParaRPr>
          </a:p>
          <a:p>
            <a:pPr>
              <a:spcBef>
                <a:spcPts val="600"/>
              </a:spcBef>
              <a:spcAft>
                <a:spcPts val="1200"/>
              </a:spcAft>
            </a:pPr>
            <a:endParaRPr lang="en-AU" sz="4400" dirty="0">
              <a:solidFill>
                <a:srgbClr val="000000"/>
              </a:solidFill>
              <a:latin typeface="Verdana" panose="020B0604030504040204" pitchFamily="34" charset="0"/>
              <a:ea typeface="Calibri" panose="020F0502020204030204" pitchFamily="34" charset="0"/>
            </a:endParaRPr>
          </a:p>
          <a:p>
            <a:pPr>
              <a:spcBef>
                <a:spcPts val="600"/>
              </a:spcBef>
              <a:spcAft>
                <a:spcPts val="1200"/>
              </a:spcAft>
            </a:pPr>
            <a:endParaRPr lang="en-AU" sz="4400" dirty="0">
              <a:solidFill>
                <a:srgbClr val="000000"/>
              </a:solidFill>
              <a:latin typeface="Verdana" panose="020B0604030504040204" pitchFamily="34" charset="0"/>
              <a:ea typeface="Calibri" panose="020F0502020204030204" pitchFamily="34" charset="0"/>
            </a:endParaRPr>
          </a:p>
          <a:p>
            <a:pPr>
              <a:spcBef>
                <a:spcPts val="600"/>
              </a:spcBef>
              <a:spcAft>
                <a:spcPts val="1200"/>
              </a:spcAft>
            </a:pPr>
            <a:endParaRPr lang="en-AU" sz="5400" dirty="0">
              <a:latin typeface="Calibri" panose="020F0502020204030204" pitchFamily="34" charset="0"/>
              <a:ea typeface="Calibri" panose="020F0502020204030204" pitchFamily="34" charset="0"/>
            </a:endParaRPr>
          </a:p>
          <a:p>
            <a:pPr marL="457200" indent="-457200">
              <a:lnSpc>
                <a:spcPct val="120000"/>
              </a:lnSpc>
              <a:spcBef>
                <a:spcPts val="0"/>
              </a:spcBef>
              <a:buClr>
                <a:schemeClr val="tx2"/>
              </a:buClr>
              <a:buFont typeface="Arial" panose="020B0604020202020204" pitchFamily="34" charset="0"/>
              <a:buChar char="•"/>
            </a:pPr>
            <a:endParaRPr lang="en-AU" sz="4300" dirty="0"/>
          </a:p>
          <a:p>
            <a:pPr marL="457200" indent="-457200">
              <a:lnSpc>
                <a:spcPct val="120000"/>
              </a:lnSpc>
              <a:spcBef>
                <a:spcPts val="0"/>
              </a:spcBef>
              <a:buClr>
                <a:schemeClr val="tx2"/>
              </a:buClr>
              <a:buFont typeface="Arial" panose="020B0604020202020204" pitchFamily="34" charset="0"/>
              <a:buChar char="•"/>
            </a:pPr>
            <a:endParaRPr lang="en-AU" sz="4300" dirty="0"/>
          </a:p>
          <a:p>
            <a:endParaRPr lang="en-US" dirty="0"/>
          </a:p>
        </p:txBody>
      </p:sp>
      <p:sp>
        <p:nvSpPr>
          <p:cNvPr id="4" name="Slide Number Placeholder 3"/>
          <p:cNvSpPr>
            <a:spLocks noGrp="1"/>
          </p:cNvSpPr>
          <p:nvPr>
            <p:ph type="sldNum" sz="quarter" idx="12"/>
          </p:nvPr>
        </p:nvSpPr>
        <p:spPr/>
        <p:txBody>
          <a:bodyPr/>
          <a:lstStyle/>
          <a:p>
            <a:fld id="{C542F680-D6D1-4B9F-8251-717438667FE0}" type="slidenum">
              <a:rPr lang="en-AU" smtClean="0">
                <a:solidFill>
                  <a:prstClr val="black"/>
                </a:solidFill>
              </a:rPr>
              <a:pPr/>
              <a:t>2</a:t>
            </a:fld>
            <a:endParaRPr lang="en-AU" dirty="0">
              <a:solidFill>
                <a:prstClr val="black"/>
              </a:solidFill>
            </a:endParaRPr>
          </a:p>
        </p:txBody>
      </p:sp>
    </p:spTree>
    <p:extLst>
      <p:ext uri="{BB962C8B-B14F-4D97-AF65-F5344CB8AC3E}">
        <p14:creationId xmlns:p14="http://schemas.microsoft.com/office/powerpoint/2010/main" val="129415844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3"/>
          <a:stretch>
            <a:fillRect/>
          </a:stretch>
        </p:blipFill>
        <p:spPr>
          <a:xfrm>
            <a:off x="1981200" y="2780928"/>
            <a:ext cx="8229600" cy="1080120"/>
          </a:xfrm>
          <a:prstGeom prst="rect">
            <a:avLst/>
          </a:prstGeom>
        </p:spPr>
      </p:pic>
      <p:sp>
        <p:nvSpPr>
          <p:cNvPr id="2" name="Slide Number Placeholder 1"/>
          <p:cNvSpPr>
            <a:spLocks noGrp="1"/>
          </p:cNvSpPr>
          <p:nvPr>
            <p:ph type="sldNum" sz="quarter" idx="12"/>
          </p:nvPr>
        </p:nvSpPr>
        <p:spPr/>
        <p:txBody>
          <a:bodyPr/>
          <a:lstStyle/>
          <a:p>
            <a:fld id="{C542F680-D6D1-4B9F-8251-717438667FE0}" type="slidenum">
              <a:rPr lang="en-AU" smtClean="0">
                <a:solidFill>
                  <a:prstClr val="black"/>
                </a:solidFill>
              </a:rPr>
              <a:pPr/>
              <a:t>20</a:t>
            </a:fld>
            <a:endParaRPr lang="en-AU" dirty="0">
              <a:solidFill>
                <a:prstClr val="black"/>
              </a:solidFill>
            </a:endParaRPr>
          </a:p>
        </p:txBody>
      </p:sp>
    </p:spTree>
    <p:extLst>
      <p:ext uri="{BB962C8B-B14F-4D97-AF65-F5344CB8AC3E}">
        <p14:creationId xmlns:p14="http://schemas.microsoft.com/office/powerpoint/2010/main" val="9523786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7568" y="1412776"/>
            <a:ext cx="8229600" cy="1224136"/>
          </a:xfrm>
        </p:spPr>
        <p:txBody>
          <a:bodyPr>
            <a:normAutofit fontScale="90000"/>
          </a:bodyPr>
          <a:lstStyle/>
          <a:p>
            <a:pPr algn="ctr"/>
            <a:r>
              <a:rPr lang="en-AU" dirty="0">
                <a:solidFill>
                  <a:srgbClr val="002060"/>
                </a:solidFill>
              </a:rPr>
              <a:t>How is suitability assessed?  </a:t>
            </a:r>
            <a:r>
              <a:rPr lang="en-AU" dirty="0"/>
              <a:t/>
            </a:r>
            <a:br>
              <a:rPr lang="en-AU" dirty="0"/>
            </a:br>
            <a:endParaRPr lang="en-AU" dirty="0"/>
          </a:p>
        </p:txBody>
      </p:sp>
      <p:sp>
        <p:nvSpPr>
          <p:cNvPr id="3" name="Content Placeholder 2"/>
          <p:cNvSpPr>
            <a:spLocks noGrp="1"/>
          </p:cNvSpPr>
          <p:nvPr>
            <p:ph idx="1"/>
          </p:nvPr>
        </p:nvSpPr>
        <p:spPr>
          <a:xfrm>
            <a:off x="2181316" y="2276873"/>
            <a:ext cx="7848872" cy="3672407"/>
          </a:xfrm>
        </p:spPr>
        <p:txBody>
          <a:bodyPr>
            <a:normAutofit lnSpcReduction="10000"/>
          </a:bodyPr>
          <a:lstStyle/>
          <a:p>
            <a:pPr defTabSz="457200">
              <a:defRPr/>
            </a:pPr>
            <a:r>
              <a:rPr lang="en-AU" sz="2400" dirty="0">
                <a:solidFill>
                  <a:sysClr val="windowText" lastClr="000000"/>
                </a:solidFill>
                <a:latin typeface="Calibri"/>
              </a:rPr>
              <a:t>In determining suitability, a senior team leader will consider the following:</a:t>
            </a:r>
          </a:p>
          <a:p>
            <a:pPr marL="342900" indent="-342900" defTabSz="457200">
              <a:buFont typeface="Arial"/>
              <a:buChar char="•"/>
              <a:defRPr/>
            </a:pPr>
            <a:r>
              <a:rPr lang="en-AU" sz="2400" dirty="0">
                <a:solidFill>
                  <a:sysClr val="windowText" lastClr="000000"/>
                </a:solidFill>
                <a:latin typeface="Calibri"/>
              </a:rPr>
              <a:t>The person is someone who can be an independent person under section 6(a) and 6(b)</a:t>
            </a:r>
          </a:p>
          <a:p>
            <a:pPr marL="342900" indent="-342900" defTabSz="457200">
              <a:buFont typeface="Arial"/>
              <a:buChar char="•"/>
              <a:defRPr/>
            </a:pPr>
            <a:r>
              <a:rPr lang="en-AU" sz="2400" dirty="0">
                <a:solidFill>
                  <a:sysClr val="windowText" lastClr="000000"/>
                </a:solidFill>
                <a:latin typeface="Calibri"/>
              </a:rPr>
              <a:t>information about the person provided by the child and the child’s family and nominated person</a:t>
            </a:r>
          </a:p>
          <a:p>
            <a:pPr marL="342900" indent="-342900" defTabSz="457200">
              <a:buFont typeface="Arial"/>
              <a:buChar char="•"/>
              <a:defRPr/>
            </a:pPr>
            <a:r>
              <a:rPr lang="en-AU" sz="2400" dirty="0">
                <a:solidFill>
                  <a:sysClr val="windowText" lastClr="000000"/>
                </a:solidFill>
                <a:latin typeface="Calibri"/>
              </a:rPr>
              <a:t>child protection history concerning the nominated person </a:t>
            </a:r>
          </a:p>
          <a:p>
            <a:pPr marL="342900" indent="-342900" defTabSz="457200">
              <a:buFont typeface="Arial"/>
              <a:buChar char="•"/>
              <a:defRPr/>
            </a:pPr>
            <a:r>
              <a:rPr lang="en-AU" sz="2400" dirty="0">
                <a:solidFill>
                  <a:sysClr val="windowText" lastClr="000000"/>
                </a:solidFill>
                <a:latin typeface="Calibri"/>
              </a:rPr>
              <a:t>any conflict of interest or other circumstances </a:t>
            </a:r>
          </a:p>
          <a:p>
            <a:pPr marL="342900" indent="-342900" defTabSz="457200">
              <a:buFont typeface="Arial"/>
              <a:buChar char="•"/>
              <a:defRPr/>
            </a:pPr>
            <a:r>
              <a:rPr lang="en-AU" sz="2400" dirty="0">
                <a:solidFill>
                  <a:sysClr val="windowText" lastClr="000000"/>
                </a:solidFill>
                <a:latin typeface="Calibri"/>
              </a:rPr>
              <a:t>specific factors relevant to the decision</a:t>
            </a:r>
          </a:p>
          <a:p>
            <a:pPr defTabSz="457200">
              <a:defRPr/>
            </a:pPr>
            <a:endParaRPr lang="en-AU" sz="2400" dirty="0">
              <a:solidFill>
                <a:sysClr val="windowText" lastClr="000000"/>
              </a:solidFill>
              <a:latin typeface="Calibri"/>
            </a:endParaRPr>
          </a:p>
          <a:p>
            <a:endParaRPr lang="en-AU" sz="2200" dirty="0"/>
          </a:p>
        </p:txBody>
      </p:sp>
      <p:sp>
        <p:nvSpPr>
          <p:cNvPr id="4" name="Slide Number Placeholder 3"/>
          <p:cNvSpPr>
            <a:spLocks noGrp="1"/>
          </p:cNvSpPr>
          <p:nvPr>
            <p:ph type="sldNum" sz="quarter" idx="12"/>
          </p:nvPr>
        </p:nvSpPr>
        <p:spPr/>
        <p:txBody>
          <a:bodyPr/>
          <a:lstStyle/>
          <a:p>
            <a:fld id="{C542F680-D6D1-4B9F-8251-717438667FE0}" type="slidenum">
              <a:rPr lang="en-AU" smtClean="0">
                <a:solidFill>
                  <a:prstClr val="black"/>
                </a:solidFill>
              </a:rPr>
              <a:pPr/>
              <a:t>21</a:t>
            </a:fld>
            <a:endParaRPr lang="en-AU" dirty="0">
              <a:solidFill>
                <a:prstClr val="black"/>
              </a:solidFill>
            </a:endParaRPr>
          </a:p>
        </p:txBody>
      </p:sp>
    </p:spTree>
    <p:extLst>
      <p:ext uri="{BB962C8B-B14F-4D97-AF65-F5344CB8AC3E}">
        <p14:creationId xmlns:p14="http://schemas.microsoft.com/office/powerpoint/2010/main" val="127122778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1544" y="1052736"/>
            <a:ext cx="8219256" cy="792088"/>
          </a:xfrm>
        </p:spPr>
        <p:txBody>
          <a:bodyPr/>
          <a:lstStyle/>
          <a:p>
            <a:r>
              <a:rPr lang="en-US" dirty="0" smtClean="0">
                <a:solidFill>
                  <a:srgbClr val="002060"/>
                </a:solidFill>
              </a:rPr>
              <a:t>Permanency…</a:t>
            </a:r>
            <a:endParaRPr lang="en-US" dirty="0">
              <a:solidFill>
                <a:srgbClr val="002060"/>
              </a:solidFill>
            </a:endParaRPr>
          </a:p>
        </p:txBody>
      </p:sp>
      <p:graphicFrame>
        <p:nvGraphicFramePr>
          <p:cNvPr id="4" name="Content Placeholder 3"/>
          <p:cNvGraphicFramePr>
            <a:graphicFrameLocks noGrp="1"/>
          </p:cNvGraphicFramePr>
          <p:nvPr>
            <p:ph idx="1"/>
            <p:extLst/>
          </p:nvPr>
        </p:nvGraphicFramePr>
        <p:xfrm>
          <a:off x="1991544" y="1772817"/>
          <a:ext cx="8280920" cy="4113896"/>
        </p:xfrm>
        <a:graphic>
          <a:graphicData uri="http://schemas.openxmlformats.org/drawingml/2006/table">
            <a:tbl>
              <a:tblPr firstRow="1" bandRow="1">
                <a:tableStyleId>{5C22544A-7EE6-4342-B048-85BDC9FD1C3A}</a:tableStyleId>
              </a:tblPr>
              <a:tblGrid>
                <a:gridCol w="2592288"/>
                <a:gridCol w="3672408"/>
                <a:gridCol w="2016224"/>
              </a:tblGrid>
              <a:tr h="447759">
                <a:tc>
                  <a:txBody>
                    <a:bodyPr/>
                    <a:lstStyle/>
                    <a:p>
                      <a:r>
                        <a:rPr lang="en-AU" sz="1200" dirty="0" smtClean="0">
                          <a:latin typeface="Arial" panose="020B0604020202020204" pitchFamily="34" charset="0"/>
                          <a:cs typeface="Arial" panose="020B0604020202020204" pitchFamily="34" charset="0"/>
                        </a:rPr>
                        <a:t>Intent of changes</a:t>
                      </a:r>
                      <a:endParaRPr lang="en-AU" sz="1200" dirty="0">
                        <a:latin typeface="Arial" panose="020B0604020202020204" pitchFamily="34" charset="0"/>
                        <a:cs typeface="Arial" panose="020B0604020202020204" pitchFamily="34" charset="0"/>
                      </a:endParaRPr>
                    </a:p>
                  </a:txBody>
                  <a:tcPr/>
                </a:tc>
                <a:tc>
                  <a:txBody>
                    <a:bodyPr/>
                    <a:lstStyle/>
                    <a:p>
                      <a:r>
                        <a:rPr lang="en-AU" sz="1200" dirty="0" smtClean="0">
                          <a:latin typeface="Arial" panose="020B0604020202020204" pitchFamily="34" charset="0"/>
                          <a:cs typeface="Arial" panose="020B0604020202020204" pitchFamily="34" charset="0"/>
                        </a:rPr>
                        <a:t>What are the objectives and</a:t>
                      </a:r>
                      <a:r>
                        <a:rPr lang="en-AU" sz="1200" baseline="0" dirty="0" smtClean="0">
                          <a:latin typeface="Arial" panose="020B0604020202020204" pitchFamily="34" charset="0"/>
                          <a:cs typeface="Arial" panose="020B0604020202020204" pitchFamily="34" charset="0"/>
                        </a:rPr>
                        <a:t> deliverables?</a:t>
                      </a:r>
                      <a:endParaRPr lang="en-AU" sz="1200" dirty="0">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b="1" kern="1200" dirty="0" smtClean="0">
                          <a:solidFill>
                            <a:schemeClr val="lt1"/>
                          </a:solidFill>
                          <a:latin typeface="Arial" panose="020B0604020202020204" pitchFamily="34" charset="0"/>
                          <a:ea typeface="+mn-ea"/>
                          <a:cs typeface="Arial" panose="020B0604020202020204" pitchFamily="34" charset="0"/>
                        </a:rPr>
                        <a:t>Key</a:t>
                      </a:r>
                      <a:r>
                        <a:rPr lang="en-AU" sz="1200" b="1" kern="1200" baseline="0" dirty="0" smtClean="0">
                          <a:solidFill>
                            <a:schemeClr val="lt1"/>
                          </a:solidFill>
                          <a:latin typeface="Arial" panose="020B0604020202020204" pitchFamily="34" charset="0"/>
                          <a:ea typeface="+mn-ea"/>
                          <a:cs typeface="Arial" panose="020B0604020202020204" pitchFamily="34" charset="0"/>
                        </a:rPr>
                        <a:t> sections of the Child Protection </a:t>
                      </a:r>
                      <a:r>
                        <a:rPr lang="en-AU" sz="1200" b="1" i="1" kern="1200" baseline="0" dirty="0" smtClean="0">
                          <a:solidFill>
                            <a:schemeClr val="lt1"/>
                          </a:solidFill>
                          <a:latin typeface="Arial" panose="020B0604020202020204" pitchFamily="34" charset="0"/>
                          <a:ea typeface="+mn-ea"/>
                          <a:cs typeface="Arial" panose="020B0604020202020204" pitchFamily="34" charset="0"/>
                        </a:rPr>
                        <a:t>Act 1999</a:t>
                      </a:r>
                      <a:endParaRPr lang="en-AU" sz="1200" b="1" kern="1200" dirty="0">
                        <a:solidFill>
                          <a:schemeClr val="lt1"/>
                        </a:solidFill>
                        <a:latin typeface="Arial" panose="020B0604020202020204" pitchFamily="34" charset="0"/>
                        <a:ea typeface="+mn-ea"/>
                        <a:cs typeface="Arial" panose="020B0604020202020204" pitchFamily="34" charset="0"/>
                      </a:endParaRPr>
                    </a:p>
                  </a:txBody>
                  <a:tcPr/>
                </a:tc>
              </a:tr>
              <a:tr h="3656696">
                <a:tc>
                  <a:txBody>
                    <a:bodyPr/>
                    <a:lstStyle/>
                    <a:p>
                      <a:r>
                        <a:rPr lang="en-AU" sz="1100" i="1" dirty="0" smtClean="0">
                          <a:solidFill>
                            <a:srgbClr val="002060"/>
                          </a:solidFill>
                          <a:latin typeface="Arial" panose="020B0604020202020204" pitchFamily="34" charset="0"/>
                          <a:cs typeface="Arial" panose="020B0604020202020204" pitchFamily="34" charset="0"/>
                        </a:rPr>
                        <a:t>To promote </a:t>
                      </a:r>
                      <a:r>
                        <a:rPr lang="en-AU" sz="1100" b="1" i="1" dirty="0" smtClean="0">
                          <a:solidFill>
                            <a:srgbClr val="002060"/>
                          </a:solidFill>
                          <a:latin typeface="Arial" panose="020B0604020202020204" pitchFamily="34" charset="0"/>
                          <a:cs typeface="Arial" panose="020B0604020202020204" pitchFamily="34" charset="0"/>
                        </a:rPr>
                        <a:t>positive long-term outcomes </a:t>
                      </a:r>
                      <a:r>
                        <a:rPr lang="en-AU" sz="1100" i="1" dirty="0" smtClean="0">
                          <a:solidFill>
                            <a:srgbClr val="002060"/>
                          </a:solidFill>
                          <a:latin typeface="Arial" panose="020B0604020202020204" pitchFamily="34" charset="0"/>
                          <a:cs typeface="Arial" panose="020B0604020202020204" pitchFamily="34" charset="0"/>
                        </a:rPr>
                        <a:t>for children and young people in the child protection system through </a:t>
                      </a:r>
                      <a:r>
                        <a:rPr lang="en-AU" sz="1100" b="1" i="1" dirty="0" smtClean="0">
                          <a:solidFill>
                            <a:srgbClr val="002060"/>
                          </a:solidFill>
                          <a:latin typeface="Arial" panose="020B0604020202020204" pitchFamily="34" charset="0"/>
                          <a:cs typeface="Arial" panose="020B0604020202020204" pitchFamily="34" charset="0"/>
                        </a:rPr>
                        <a:t>timely decision-making and decisive action</a:t>
                      </a:r>
                      <a:r>
                        <a:rPr lang="en-AU" sz="1100" i="1" dirty="0" smtClean="0">
                          <a:solidFill>
                            <a:srgbClr val="002060"/>
                          </a:solidFill>
                          <a:latin typeface="Arial" panose="020B0604020202020204" pitchFamily="34" charset="0"/>
                          <a:cs typeface="Arial" panose="020B0604020202020204" pitchFamily="34" charset="0"/>
                        </a:rPr>
                        <a:t> toward either reunification with family or alternative long-term care, as well as support for young people who have left care up to 25 years old.</a:t>
                      </a:r>
                    </a:p>
                    <a:p>
                      <a:endParaRPr lang="en-AU" sz="1000" dirty="0" smtClean="0">
                        <a:latin typeface="Arial" panose="020B0604020202020204" pitchFamily="34" charset="0"/>
                        <a:cs typeface="Arial" panose="020B0604020202020204" pitchFamily="34" charset="0"/>
                      </a:endParaRPr>
                    </a:p>
                    <a:p>
                      <a:endParaRPr lang="en-AU" sz="1000" dirty="0" smtClean="0">
                        <a:latin typeface="Arial" panose="020B0604020202020204" pitchFamily="34" charset="0"/>
                        <a:cs typeface="Arial" panose="020B0604020202020204" pitchFamily="34" charset="0"/>
                      </a:endParaRPr>
                    </a:p>
                    <a:p>
                      <a:r>
                        <a:rPr lang="en-AU" sz="1000" dirty="0" smtClean="0">
                          <a:latin typeface="Arial" panose="020B0604020202020204" pitchFamily="34" charset="0"/>
                          <a:cs typeface="Arial" panose="020B0604020202020204" pitchFamily="34" charset="0"/>
                        </a:rPr>
                        <a:t>From the moment a child or young person comes into contact with the child protection system we will need to think about how each decision we make will impact on their life, both in the short and long-term</a:t>
                      </a:r>
                      <a:r>
                        <a:rPr lang="en-AU" sz="1000" baseline="0" dirty="0" smtClean="0">
                          <a:latin typeface="Arial" panose="020B0604020202020204" pitchFamily="34" charset="0"/>
                          <a:cs typeface="Arial" panose="020B0604020202020204" pitchFamily="34" charset="0"/>
                        </a:rPr>
                        <a:t> – for the rest of the child’s life.</a:t>
                      </a:r>
                      <a:endParaRPr lang="en-AU" sz="1000" dirty="0" smtClean="0">
                        <a:latin typeface="Arial" panose="020B0604020202020204" pitchFamily="34" charset="0"/>
                        <a:cs typeface="Arial" panose="020B0604020202020204" pitchFamily="34" charset="0"/>
                      </a:endParaRPr>
                    </a:p>
                    <a:p>
                      <a:endParaRPr lang="en-AU" sz="1000" dirty="0" smtClean="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AU" sz="1000" dirty="0" smtClean="0">
                          <a:latin typeface="Arial" panose="020B0604020202020204" pitchFamily="34" charset="0"/>
                          <a:cs typeface="Arial" panose="020B0604020202020204" pitchFamily="34" charset="0"/>
                        </a:rPr>
                        <a:t>We must take a collaborative and consistent approach to support and enable decisions that will achieve relational, physical and legal permanency.</a:t>
                      </a:r>
                      <a:endParaRPr lang="en-AU" sz="1000" dirty="0">
                        <a:latin typeface="Arial" panose="020B0604020202020204" pitchFamily="34" charset="0"/>
                        <a:cs typeface="Arial" panose="020B0604020202020204" pitchFamily="34" charset="0"/>
                      </a:endParaRPr>
                    </a:p>
                  </a:txBody>
                  <a:tcPr/>
                </a:tc>
                <a:tc>
                  <a:txBody>
                    <a:bodyPr/>
                    <a:lstStyle/>
                    <a:p>
                      <a:pPr lvl="0"/>
                      <a:r>
                        <a:rPr lang="en-AU" sz="1000" dirty="0" smtClean="0">
                          <a:latin typeface="Arial" panose="020B0604020202020204" pitchFamily="34" charset="0"/>
                          <a:cs typeface="Arial" panose="020B0604020202020204" pitchFamily="34" charset="0"/>
                        </a:rPr>
                        <a:t>Objectives</a:t>
                      </a:r>
                    </a:p>
                    <a:p>
                      <a:pPr marL="228600" lvl="0" indent="-228600">
                        <a:buAutoNum type="arabicPeriod"/>
                      </a:pPr>
                      <a:r>
                        <a:rPr lang="en-AU" sz="1000" dirty="0" smtClean="0">
                          <a:latin typeface="Arial" panose="020B0604020202020204" pitchFamily="34" charset="0"/>
                          <a:cs typeface="Arial" panose="020B0604020202020204" pitchFamily="34" charset="0"/>
                        </a:rPr>
                        <a:t>Better promote permanency and stability for a child</a:t>
                      </a:r>
                      <a:r>
                        <a:rPr lang="en-AU" sz="1000" baseline="0" dirty="0" smtClean="0">
                          <a:latin typeface="Arial" panose="020B0604020202020204" pitchFamily="34" charset="0"/>
                          <a:cs typeface="Arial" panose="020B0604020202020204" pitchFamily="34" charset="0"/>
                        </a:rPr>
                        <a:t> or young person in care</a:t>
                      </a:r>
                    </a:p>
                    <a:p>
                      <a:pPr marL="228600" lvl="0" indent="-228600">
                        <a:buAutoNum type="arabicPeriod"/>
                      </a:pPr>
                      <a:r>
                        <a:rPr lang="en-AU" sz="1000" baseline="0" dirty="0" smtClean="0">
                          <a:latin typeface="Arial" panose="020B0604020202020204" pitchFamily="34" charset="0"/>
                          <a:cs typeface="Arial" panose="020B0604020202020204" pitchFamily="34" charset="0"/>
                        </a:rPr>
                        <a:t>Ensure better long-term outcomes for children and young people who have been in care</a:t>
                      </a:r>
                      <a:endParaRPr lang="en-AU" sz="1000" dirty="0" smtClean="0">
                        <a:latin typeface="Arial" panose="020B0604020202020204" pitchFamily="34" charset="0"/>
                        <a:cs typeface="Arial" panose="020B0604020202020204" pitchFamily="34" charset="0"/>
                      </a:endParaRPr>
                    </a:p>
                    <a:p>
                      <a:pPr marL="228600" lvl="0" indent="-228600">
                        <a:buAutoNum type="arabicPeriod"/>
                      </a:pPr>
                      <a:r>
                        <a:rPr lang="en-AU" sz="1000" dirty="0" smtClean="0">
                          <a:latin typeface="Arial" panose="020B0604020202020204" pitchFamily="34" charset="0"/>
                          <a:cs typeface="Arial" panose="020B0604020202020204" pitchFamily="34" charset="0"/>
                        </a:rPr>
                        <a:t>Simplify court processes for changing a child’s guardian</a:t>
                      </a:r>
                    </a:p>
                    <a:p>
                      <a:pPr marL="228600" lvl="0" indent="-228600">
                        <a:buAutoNum type="arabicPeriod"/>
                      </a:pPr>
                      <a:r>
                        <a:rPr lang="en-AU" sz="1000" dirty="0" smtClean="0">
                          <a:latin typeface="Arial" panose="020B0604020202020204" pitchFamily="34" charset="0"/>
                          <a:cs typeface="Arial" panose="020B0604020202020204" pitchFamily="34" charset="0"/>
                        </a:rPr>
                        <a:t>Ensure help is available for a young</a:t>
                      </a:r>
                      <a:r>
                        <a:rPr lang="en-AU" sz="1000" baseline="0" dirty="0" smtClean="0">
                          <a:latin typeface="Arial" panose="020B0604020202020204" pitchFamily="34" charset="0"/>
                          <a:cs typeface="Arial" panose="020B0604020202020204" pitchFamily="34" charset="0"/>
                        </a:rPr>
                        <a:t> person in their transition to adulthood up to 25 years of age. </a:t>
                      </a:r>
                      <a:endParaRPr lang="en-AU" sz="1000" dirty="0" smtClean="0">
                        <a:latin typeface="Arial" panose="020B0604020202020204" pitchFamily="34" charset="0"/>
                        <a:cs typeface="Arial" panose="020B0604020202020204" pitchFamily="34" charset="0"/>
                      </a:endParaRPr>
                    </a:p>
                    <a:p>
                      <a:pPr lvl="0"/>
                      <a:endParaRPr lang="en-AU" sz="1000" dirty="0" smtClean="0">
                        <a:latin typeface="Arial" panose="020B0604020202020204" pitchFamily="34" charset="0"/>
                        <a:cs typeface="Arial" panose="020B0604020202020204" pitchFamily="34" charset="0"/>
                      </a:endParaRPr>
                    </a:p>
                    <a:p>
                      <a:pPr lvl="0"/>
                      <a:r>
                        <a:rPr lang="en-AU" sz="1000" dirty="0" smtClean="0">
                          <a:latin typeface="Arial" panose="020B0604020202020204" pitchFamily="34" charset="0"/>
                          <a:cs typeface="Arial" panose="020B0604020202020204" pitchFamily="34" charset="0"/>
                        </a:rPr>
                        <a:t>Deliverables</a:t>
                      </a:r>
                    </a:p>
                    <a:p>
                      <a:pPr marL="171450" lvl="0" indent="-171450">
                        <a:buFont typeface="Arial" panose="020B0604020202020204" pitchFamily="34" charset="0"/>
                        <a:buChar char="•"/>
                      </a:pPr>
                      <a:r>
                        <a:rPr lang="en-AU" sz="1000" dirty="0" smtClean="0">
                          <a:latin typeface="Arial" panose="020B0604020202020204" pitchFamily="34" charset="0"/>
                          <a:cs typeface="Arial" panose="020B0604020202020204" pitchFamily="34" charset="0"/>
                        </a:rPr>
                        <a:t>Amended paramount principle – </a:t>
                      </a:r>
                      <a:r>
                        <a:rPr lang="en-AU" sz="1000" i="0" dirty="0" smtClean="0">
                          <a:latin typeface="Arial" panose="020B0604020202020204" pitchFamily="34" charset="0"/>
                          <a:cs typeface="Arial" panose="020B0604020202020204" pitchFamily="34" charset="0"/>
                        </a:rPr>
                        <a:t>Safety, wellbeing and best interests of a child both through childhood </a:t>
                      </a:r>
                      <a:r>
                        <a:rPr lang="en-AU" sz="1000" i="1" dirty="0" smtClean="0">
                          <a:latin typeface="Arial" panose="020B0604020202020204" pitchFamily="34" charset="0"/>
                          <a:cs typeface="Arial" panose="020B0604020202020204" pitchFamily="34" charset="0"/>
                        </a:rPr>
                        <a:t>and for the rest of the child’s life</a:t>
                      </a:r>
                    </a:p>
                    <a:p>
                      <a:pPr marL="171450" lvl="0" indent="-171450">
                        <a:buFont typeface="Arial" panose="020B0604020202020204" pitchFamily="34" charset="0"/>
                        <a:buChar char="•"/>
                      </a:pPr>
                      <a:r>
                        <a:rPr lang="en-AU" sz="1000" dirty="0" smtClean="0">
                          <a:latin typeface="Arial" panose="020B0604020202020204" pitchFamily="34" charset="0"/>
                          <a:cs typeface="Arial" panose="020B0604020202020204" pitchFamily="34" charset="0"/>
                        </a:rPr>
                        <a:t>New Permanency Principles including additional principles for Aboriginal and Torres Strait Islander children</a:t>
                      </a:r>
                    </a:p>
                    <a:p>
                      <a:pPr marL="171450" lvl="0" indent="-171450">
                        <a:buFont typeface="Arial" panose="020B0604020202020204" pitchFamily="34" charset="0"/>
                        <a:buChar char="•"/>
                      </a:pPr>
                      <a:r>
                        <a:rPr lang="en-AU" sz="1000" dirty="0" smtClean="0">
                          <a:latin typeface="Arial" panose="020B0604020202020204" pitchFamily="34" charset="0"/>
                          <a:cs typeface="Arial" panose="020B0604020202020204" pitchFamily="34" charset="0"/>
                        </a:rPr>
                        <a:t>Permanency goals detailed in</a:t>
                      </a:r>
                      <a:r>
                        <a:rPr lang="en-AU" sz="1000" baseline="0" dirty="0" smtClean="0">
                          <a:latin typeface="Arial" panose="020B0604020202020204" pitchFamily="34" charset="0"/>
                          <a:cs typeface="Arial" panose="020B0604020202020204" pitchFamily="34" charset="0"/>
                        </a:rPr>
                        <a:t> case plans</a:t>
                      </a:r>
                      <a:endParaRPr lang="en-AU" sz="1000" dirty="0" smtClean="0">
                        <a:latin typeface="Arial" panose="020B0604020202020204" pitchFamily="34" charset="0"/>
                        <a:cs typeface="Arial" panose="020B0604020202020204" pitchFamily="34" charset="0"/>
                      </a:endParaRPr>
                    </a:p>
                    <a:p>
                      <a:pPr marL="171450" lvl="0" indent="-171450">
                        <a:buFont typeface="Arial" panose="020B0604020202020204" pitchFamily="34" charset="0"/>
                        <a:buChar char="•"/>
                      </a:pPr>
                      <a:r>
                        <a:rPr lang="en-AU" sz="1000" dirty="0" smtClean="0">
                          <a:latin typeface="Arial" panose="020B0604020202020204" pitchFamily="34" charset="0"/>
                          <a:cs typeface="Arial" panose="020B0604020202020204" pitchFamily="34" charset="0"/>
                        </a:rPr>
                        <a:t>New Permanent Care Orders</a:t>
                      </a:r>
                      <a:r>
                        <a:rPr lang="en-AU" sz="1000" baseline="0" dirty="0" smtClean="0">
                          <a:latin typeface="Arial" panose="020B0604020202020204" pitchFamily="34" charset="0"/>
                          <a:cs typeface="Arial" panose="020B0604020202020204" pitchFamily="34" charset="0"/>
                        </a:rPr>
                        <a:t> and c</a:t>
                      </a:r>
                      <a:r>
                        <a:rPr lang="en-AU" sz="1000" dirty="0" smtClean="0">
                          <a:latin typeface="Arial" panose="020B0604020202020204" pitchFamily="34" charset="0"/>
                          <a:cs typeface="Arial" panose="020B0604020202020204" pitchFamily="34" charset="0"/>
                        </a:rPr>
                        <a:t>omplaints framework for children and young people on PCOs</a:t>
                      </a:r>
                    </a:p>
                    <a:p>
                      <a:pPr marL="171450" lvl="0" indent="-171450">
                        <a:buFont typeface="Arial" panose="020B0604020202020204" pitchFamily="34" charset="0"/>
                        <a:buChar char="•"/>
                      </a:pPr>
                      <a:r>
                        <a:rPr lang="en-AU" sz="1000" dirty="0" smtClean="0">
                          <a:latin typeface="Arial" panose="020B0604020202020204" pitchFamily="34" charset="0"/>
                          <a:cs typeface="Arial" panose="020B0604020202020204" pitchFamily="34" charset="0"/>
                        </a:rPr>
                        <a:t>Prevention of use of consecutive short-term</a:t>
                      </a:r>
                      <a:r>
                        <a:rPr lang="en-AU" sz="1000" baseline="0" dirty="0" smtClean="0">
                          <a:latin typeface="Arial" panose="020B0604020202020204" pitchFamily="34" charset="0"/>
                          <a:cs typeface="Arial" panose="020B0604020202020204" pitchFamily="34" charset="0"/>
                        </a:rPr>
                        <a:t> orders beyond two years</a:t>
                      </a:r>
                    </a:p>
                    <a:p>
                      <a:pPr marL="171450" lvl="0" indent="-171450">
                        <a:buFont typeface="Arial" panose="020B0604020202020204" pitchFamily="34" charset="0"/>
                        <a:buChar char="•"/>
                      </a:pPr>
                      <a:r>
                        <a:rPr lang="en-AU" sz="1000" baseline="0" dirty="0" smtClean="0">
                          <a:latin typeface="Arial" panose="020B0604020202020204" pitchFamily="34" charset="0"/>
                          <a:cs typeface="Arial" panose="020B0604020202020204" pitchFamily="34" charset="0"/>
                        </a:rPr>
                        <a:t>Transition planning is undertaken with all young people from the age of 15.</a:t>
                      </a:r>
                      <a:endParaRPr lang="en-AU" sz="1000" dirty="0" smtClean="0">
                        <a:latin typeface="Arial" panose="020B0604020202020204" pitchFamily="34" charset="0"/>
                        <a:cs typeface="Arial" panose="020B0604020202020204" pitchFamily="34" charset="0"/>
                      </a:endParaRPr>
                    </a:p>
                  </a:txBody>
                  <a:tcPr/>
                </a:tc>
                <a:tc>
                  <a:txBody>
                    <a:bodyPr/>
                    <a:lstStyle/>
                    <a:p>
                      <a:pPr marL="171450" indent="-171450">
                        <a:buFont typeface="Arial" panose="020B0604020202020204" pitchFamily="34" charset="0"/>
                        <a:buChar char="•"/>
                      </a:pPr>
                      <a:r>
                        <a:rPr lang="en-AU" sz="1000" dirty="0" smtClean="0">
                          <a:latin typeface="Arial" panose="020B0604020202020204" pitchFamily="34" charset="0"/>
                          <a:cs typeface="Arial" panose="020B0604020202020204" pitchFamily="34" charset="0"/>
                        </a:rPr>
                        <a:t>Amendment of Section 5A which is the paramount principle</a:t>
                      </a:r>
                    </a:p>
                    <a:p>
                      <a:pPr marL="0" indent="0">
                        <a:buFont typeface="Arial" panose="020B0604020202020204" pitchFamily="34" charset="0"/>
                        <a:buNone/>
                      </a:pPr>
                      <a:endParaRPr lang="en-AU" sz="600" dirty="0" smtClean="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AU" sz="1000" dirty="0" smtClean="0">
                          <a:latin typeface="Arial" panose="020B0604020202020204" pitchFamily="34" charset="0"/>
                          <a:cs typeface="Arial" panose="020B0604020202020204" pitchFamily="34" charset="0"/>
                        </a:rPr>
                        <a:t>New section 5BA – principles for achieving permanency for a child</a:t>
                      </a:r>
                    </a:p>
                    <a:p>
                      <a:pPr marL="0" indent="0">
                        <a:buFont typeface="Arial" panose="020B0604020202020204" pitchFamily="34" charset="0"/>
                        <a:buNone/>
                      </a:pPr>
                      <a:endParaRPr lang="en-AU" sz="600" dirty="0" smtClean="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AU" sz="1000" dirty="0" smtClean="0">
                          <a:latin typeface="Arial" panose="020B0604020202020204" pitchFamily="34" charset="0"/>
                          <a:cs typeface="Arial" panose="020B0604020202020204" pitchFamily="34" charset="0"/>
                        </a:rPr>
                        <a:t>Section 59, 59A, 61, 65AA, Division 3A – permanent care orders</a:t>
                      </a:r>
                    </a:p>
                    <a:p>
                      <a:pPr marL="0" indent="0">
                        <a:buFont typeface="Arial" panose="020B0604020202020204" pitchFamily="34" charset="0"/>
                        <a:buNone/>
                      </a:pPr>
                      <a:endParaRPr lang="en-AU" sz="600" dirty="0" smtClean="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AU" sz="1000" dirty="0" smtClean="0">
                          <a:latin typeface="Arial" panose="020B0604020202020204" pitchFamily="34" charset="0"/>
                          <a:cs typeface="Arial" panose="020B0604020202020204" pitchFamily="34" charset="0"/>
                        </a:rPr>
                        <a:t>New Section 79A – obligations of long-term or permanent guardian</a:t>
                      </a:r>
                    </a:p>
                    <a:p>
                      <a:pPr marL="0" indent="0">
                        <a:buFont typeface="Arial" panose="020B0604020202020204" pitchFamily="34" charset="0"/>
                        <a:buNone/>
                      </a:pPr>
                      <a:endParaRPr lang="en-AU" sz="600" dirty="0" smtClean="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AU" sz="1000" dirty="0" smtClean="0">
                          <a:latin typeface="Arial" panose="020B0604020202020204" pitchFamily="34" charset="0"/>
                          <a:cs typeface="Arial" panose="020B0604020202020204" pitchFamily="34" charset="0"/>
                        </a:rPr>
                        <a:t>Section 51B – what is a case plan (includes permanency in the case plan)</a:t>
                      </a:r>
                    </a:p>
                    <a:p>
                      <a:pPr marL="0" indent="0">
                        <a:buFont typeface="Arial" panose="020B0604020202020204" pitchFamily="34" charset="0"/>
                        <a:buNone/>
                      </a:pPr>
                      <a:endParaRPr lang="en-AU" sz="600" dirty="0" smtClean="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AU" sz="1000" dirty="0" smtClean="0">
                          <a:latin typeface="Arial" panose="020B0604020202020204" pitchFamily="34" charset="0"/>
                          <a:cs typeface="Arial" panose="020B0604020202020204" pitchFamily="34" charset="0"/>
                        </a:rPr>
                        <a:t>Section 62 – duration</a:t>
                      </a:r>
                      <a:r>
                        <a:rPr lang="en-AU" sz="1000" baseline="0" dirty="0" smtClean="0">
                          <a:latin typeface="Arial" panose="020B0604020202020204" pitchFamily="34" charset="0"/>
                          <a:cs typeface="Arial" panose="020B0604020202020204" pitchFamily="34" charset="0"/>
                        </a:rPr>
                        <a:t> of child protection orders</a:t>
                      </a:r>
                    </a:p>
                    <a:p>
                      <a:pPr marL="0" indent="0">
                        <a:buFont typeface="Arial" panose="020B0604020202020204" pitchFamily="34" charset="0"/>
                        <a:buNone/>
                      </a:pPr>
                      <a:endParaRPr lang="en-AU" sz="600" baseline="0" dirty="0" smtClean="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AU" sz="1000" dirty="0" smtClean="0">
                          <a:latin typeface="Arial" panose="020B0604020202020204" pitchFamily="34" charset="0"/>
                          <a:cs typeface="Arial" panose="020B0604020202020204" pitchFamily="34" charset="0"/>
                        </a:rPr>
                        <a:t>Sections 51B(1B),</a:t>
                      </a:r>
                      <a:r>
                        <a:rPr lang="en-AU" sz="1000" baseline="0" dirty="0" smtClean="0">
                          <a:latin typeface="Arial" panose="020B0604020202020204" pitchFamily="34" charset="0"/>
                          <a:cs typeface="Arial" panose="020B0604020202020204" pitchFamily="34" charset="0"/>
                        </a:rPr>
                        <a:t> 75 – transition to independence </a:t>
                      </a:r>
                      <a:endParaRPr lang="en-AU" sz="1000" dirty="0" smtClean="0">
                        <a:latin typeface="Arial" panose="020B0604020202020204" pitchFamily="34" charset="0"/>
                        <a:cs typeface="Arial" panose="020B0604020202020204" pitchFamily="34" charset="0"/>
                      </a:endParaRPr>
                    </a:p>
                  </a:txBody>
                  <a:tcPr/>
                </a:tc>
              </a:tr>
            </a:tbl>
          </a:graphicData>
        </a:graphic>
      </p:graphicFrame>
      <p:sp>
        <p:nvSpPr>
          <p:cNvPr id="3" name="Slide Number Placeholder 2"/>
          <p:cNvSpPr>
            <a:spLocks noGrp="1"/>
          </p:cNvSpPr>
          <p:nvPr>
            <p:ph type="sldNum" sz="quarter" idx="12"/>
          </p:nvPr>
        </p:nvSpPr>
        <p:spPr/>
        <p:txBody>
          <a:bodyPr/>
          <a:lstStyle/>
          <a:p>
            <a:fld id="{C542F680-D6D1-4B9F-8251-717438667FE0}" type="slidenum">
              <a:rPr lang="en-AU" smtClean="0">
                <a:solidFill>
                  <a:prstClr val="black"/>
                </a:solidFill>
              </a:rPr>
              <a:pPr/>
              <a:t>22</a:t>
            </a:fld>
            <a:endParaRPr lang="en-AU" dirty="0">
              <a:solidFill>
                <a:prstClr val="black"/>
              </a:solidFill>
            </a:endParaRPr>
          </a:p>
        </p:txBody>
      </p:sp>
    </p:spTree>
    <p:extLst>
      <p:ext uri="{BB962C8B-B14F-4D97-AF65-F5344CB8AC3E}">
        <p14:creationId xmlns:p14="http://schemas.microsoft.com/office/powerpoint/2010/main" val="374019252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solidFill>
                  <a:srgbClr val="002060"/>
                </a:solidFill>
              </a:rPr>
              <a:t>Restriction on consecutive short term orders (s62)</a:t>
            </a:r>
            <a:endParaRPr lang="en-AU" dirty="0">
              <a:solidFill>
                <a:srgbClr val="002060"/>
              </a:solidFill>
            </a:endParaRPr>
          </a:p>
        </p:txBody>
      </p:sp>
      <p:sp>
        <p:nvSpPr>
          <p:cNvPr id="3" name="Content Placeholder 2"/>
          <p:cNvSpPr>
            <a:spLocks noGrp="1"/>
          </p:cNvSpPr>
          <p:nvPr>
            <p:ph idx="1"/>
          </p:nvPr>
        </p:nvSpPr>
        <p:spPr/>
        <p:txBody>
          <a:bodyPr>
            <a:normAutofit lnSpcReduction="10000"/>
          </a:bodyPr>
          <a:lstStyle/>
          <a:p>
            <a:r>
              <a:rPr lang="en-AU" dirty="0" smtClean="0"/>
              <a:t>Amended s62 introduces the restriction on consecutive short term orders beyond 2 years except if:</a:t>
            </a:r>
          </a:p>
          <a:p>
            <a:pPr marL="457200" indent="-457200">
              <a:buFont typeface="Arial" panose="020B0604020202020204" pitchFamily="34" charset="0"/>
              <a:buChar char="•"/>
            </a:pPr>
            <a:r>
              <a:rPr lang="en-AU" dirty="0" smtClean="0"/>
              <a:t>Another short term order (maximum duration 2 years) is in the best interests of the child; and </a:t>
            </a:r>
          </a:p>
          <a:p>
            <a:pPr marL="457200" indent="-457200">
              <a:buFont typeface="Arial" panose="020B0604020202020204" pitchFamily="34" charset="0"/>
              <a:buChar char="•"/>
            </a:pPr>
            <a:r>
              <a:rPr lang="en-AU" dirty="0" smtClean="0"/>
              <a:t>The Court considers reunification is reasonably achievable in the longer time.</a:t>
            </a:r>
          </a:p>
          <a:p>
            <a:r>
              <a:rPr lang="en-AU" dirty="0" smtClean="0"/>
              <a:t>Requires concurrent planning in case plans (new s51B(1A)).</a:t>
            </a:r>
            <a:endParaRPr lang="en-AU" dirty="0"/>
          </a:p>
        </p:txBody>
      </p:sp>
      <p:sp>
        <p:nvSpPr>
          <p:cNvPr id="4" name="Slide Number Placeholder 3"/>
          <p:cNvSpPr>
            <a:spLocks noGrp="1"/>
          </p:cNvSpPr>
          <p:nvPr>
            <p:ph type="sldNum" sz="quarter" idx="12"/>
          </p:nvPr>
        </p:nvSpPr>
        <p:spPr/>
        <p:txBody>
          <a:bodyPr/>
          <a:lstStyle/>
          <a:p>
            <a:fld id="{C542F680-D6D1-4B9F-8251-717438667FE0}" type="slidenum">
              <a:rPr lang="en-AU" smtClean="0">
                <a:solidFill>
                  <a:prstClr val="black"/>
                </a:solidFill>
              </a:rPr>
              <a:pPr/>
              <a:t>23</a:t>
            </a:fld>
            <a:endParaRPr lang="en-AU" dirty="0">
              <a:solidFill>
                <a:prstClr val="black"/>
              </a:solidFill>
            </a:endParaRPr>
          </a:p>
        </p:txBody>
      </p:sp>
    </p:spTree>
    <p:extLst>
      <p:ext uri="{BB962C8B-B14F-4D97-AF65-F5344CB8AC3E}">
        <p14:creationId xmlns:p14="http://schemas.microsoft.com/office/powerpoint/2010/main" val="410012085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solidFill>
                  <a:srgbClr val="002060"/>
                </a:solidFill>
              </a:rPr>
              <a:t>Permanent Care Orders- s59(7A)</a:t>
            </a:r>
            <a:endParaRPr lang="en-AU" dirty="0">
              <a:solidFill>
                <a:srgbClr val="002060"/>
              </a:solidFill>
            </a:endParaRPr>
          </a:p>
        </p:txBody>
      </p:sp>
      <p:sp>
        <p:nvSpPr>
          <p:cNvPr id="3" name="Content Placeholder 2"/>
          <p:cNvSpPr>
            <a:spLocks noGrp="1"/>
          </p:cNvSpPr>
          <p:nvPr>
            <p:ph idx="1"/>
          </p:nvPr>
        </p:nvSpPr>
        <p:spPr/>
        <p:txBody>
          <a:bodyPr>
            <a:normAutofit fontScale="92500" lnSpcReduction="20000"/>
          </a:bodyPr>
          <a:lstStyle/>
          <a:p>
            <a:r>
              <a:rPr lang="en-AU" sz="2600" dirty="0" smtClean="0"/>
              <a:t>The Court must be satisfied that the proposed guardian is:</a:t>
            </a:r>
          </a:p>
          <a:p>
            <a:pPr marL="457200" indent="-457200">
              <a:buFont typeface="Arial" panose="020B0604020202020204" pitchFamily="34" charset="0"/>
              <a:buChar char="•"/>
            </a:pPr>
            <a:r>
              <a:rPr lang="en-AU" sz="2600" dirty="0" smtClean="0"/>
              <a:t>A suitable person for having guardianship of the child on a permanent basis;</a:t>
            </a:r>
          </a:p>
          <a:p>
            <a:pPr marL="457200" indent="-457200">
              <a:buFont typeface="Arial" panose="020B0604020202020204" pitchFamily="34" charset="0"/>
              <a:buChar char="•"/>
            </a:pPr>
            <a:r>
              <a:rPr lang="en-AU" sz="2600" dirty="0" smtClean="0"/>
              <a:t>Willing and able to meet the child’s ongoing care and protection needs on a permanent basis; and</a:t>
            </a:r>
          </a:p>
          <a:p>
            <a:pPr marL="457200" indent="-457200">
              <a:buFont typeface="Arial" panose="020B0604020202020204" pitchFamily="34" charset="0"/>
              <a:buChar char="•"/>
            </a:pPr>
            <a:r>
              <a:rPr lang="en-AU" sz="2600" dirty="0" smtClean="0"/>
              <a:t>Committed to preserving the child’s identity; connection to culture; and relationships with members of the child’s family in accordance with the case plan.</a:t>
            </a:r>
          </a:p>
          <a:p>
            <a:r>
              <a:rPr lang="en-AU" sz="2600" dirty="0" smtClean="0"/>
              <a:t>AND the </a:t>
            </a:r>
            <a:r>
              <a:rPr lang="en-AU" sz="2600" dirty="0"/>
              <a:t>child </a:t>
            </a:r>
            <a:r>
              <a:rPr lang="en-AU" sz="2600" dirty="0" smtClean="0"/>
              <a:t>has been </a:t>
            </a:r>
            <a:r>
              <a:rPr lang="en-AU" sz="2600" dirty="0"/>
              <a:t>in the care of the proposed guardian, under a CPO granting custody or guardianship to the CEO or the proposed guardian, for </a:t>
            </a:r>
            <a:r>
              <a:rPr lang="en-AU" sz="2600" dirty="0" smtClean="0"/>
              <a:t>12 </a:t>
            </a:r>
            <a:r>
              <a:rPr lang="en-AU" sz="2600" dirty="0"/>
              <a:t>months immediately before the making of the </a:t>
            </a:r>
            <a:r>
              <a:rPr lang="en-AU" sz="2600" dirty="0" smtClean="0"/>
              <a:t>application, unless there </a:t>
            </a:r>
            <a:r>
              <a:rPr lang="en-AU" sz="2600" dirty="0"/>
              <a:t>are exceptional circumstances that, in the best interests of the child, justify the making of the order (s59(7B)).</a:t>
            </a:r>
          </a:p>
          <a:p>
            <a:pPr marL="457200" indent="-457200">
              <a:buFont typeface="Arial" panose="020B0604020202020204" pitchFamily="34" charset="0"/>
              <a:buChar char="•"/>
            </a:pPr>
            <a:endParaRPr lang="en-AU" sz="2400" dirty="0"/>
          </a:p>
        </p:txBody>
      </p:sp>
      <p:sp>
        <p:nvSpPr>
          <p:cNvPr id="4" name="Slide Number Placeholder 3"/>
          <p:cNvSpPr>
            <a:spLocks noGrp="1"/>
          </p:cNvSpPr>
          <p:nvPr>
            <p:ph type="sldNum" sz="quarter" idx="12"/>
          </p:nvPr>
        </p:nvSpPr>
        <p:spPr/>
        <p:txBody>
          <a:bodyPr/>
          <a:lstStyle/>
          <a:p>
            <a:fld id="{C542F680-D6D1-4B9F-8251-717438667FE0}" type="slidenum">
              <a:rPr lang="en-AU" smtClean="0">
                <a:solidFill>
                  <a:prstClr val="black"/>
                </a:solidFill>
              </a:rPr>
              <a:pPr/>
              <a:t>24</a:t>
            </a:fld>
            <a:endParaRPr lang="en-AU" dirty="0">
              <a:solidFill>
                <a:prstClr val="black"/>
              </a:solidFill>
            </a:endParaRPr>
          </a:p>
        </p:txBody>
      </p:sp>
    </p:spTree>
    <p:extLst>
      <p:ext uri="{BB962C8B-B14F-4D97-AF65-F5344CB8AC3E}">
        <p14:creationId xmlns:p14="http://schemas.microsoft.com/office/powerpoint/2010/main" val="427140034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a:solidFill>
                  <a:srgbClr val="002060"/>
                </a:solidFill>
              </a:rPr>
              <a:t>Permanent Care Orders- </a:t>
            </a:r>
            <a:r>
              <a:rPr lang="en-AU" dirty="0" smtClean="0">
                <a:solidFill>
                  <a:srgbClr val="002060"/>
                </a:solidFill>
              </a:rPr>
              <a:t>additional matters for Aboriginal or Torres Strait Islander children (s59A)</a:t>
            </a:r>
            <a:endParaRPr lang="en-AU" dirty="0"/>
          </a:p>
        </p:txBody>
      </p:sp>
      <p:sp>
        <p:nvSpPr>
          <p:cNvPr id="3" name="Content Placeholder 2"/>
          <p:cNvSpPr>
            <a:spLocks noGrp="1"/>
          </p:cNvSpPr>
          <p:nvPr>
            <p:ph idx="1"/>
          </p:nvPr>
        </p:nvSpPr>
        <p:spPr/>
        <p:txBody>
          <a:bodyPr>
            <a:normAutofit/>
          </a:bodyPr>
          <a:lstStyle/>
          <a:p>
            <a:r>
              <a:rPr lang="en-AU" sz="2800" dirty="0" smtClean="0"/>
              <a:t>The new s59A requires the Court to have ‘proper regard’ to:</a:t>
            </a:r>
          </a:p>
          <a:p>
            <a:pPr marL="457200" indent="-457200">
              <a:buFont typeface="Arial" panose="020B0604020202020204" pitchFamily="34" charset="0"/>
              <a:buChar char="•"/>
            </a:pPr>
            <a:r>
              <a:rPr lang="en-AU" sz="2800" dirty="0" smtClean="0"/>
              <a:t>Aboriginal tradition and Island custom in relation to the child; and </a:t>
            </a:r>
          </a:p>
          <a:p>
            <a:pPr marL="457200" indent="-457200">
              <a:buFont typeface="Arial" panose="020B0604020202020204" pitchFamily="34" charset="0"/>
              <a:buChar char="•"/>
            </a:pPr>
            <a:r>
              <a:rPr lang="en-AU" sz="2800" dirty="0" smtClean="0"/>
              <a:t>The child placement principles (contained in s5C) in relation to the child.</a:t>
            </a:r>
          </a:p>
          <a:p>
            <a:endParaRPr lang="en-AU" sz="2800" dirty="0" smtClean="0"/>
          </a:p>
          <a:p>
            <a:r>
              <a:rPr lang="en-AU" sz="2400" dirty="0" smtClean="0"/>
              <a:t>Note: to inform itself about Aboriginal tradition or Island custom in relation to the child, the Court may have regard to the views of the independent entity (independent person), the child or a member of the child’s family (s59A(4))</a:t>
            </a:r>
            <a:endParaRPr lang="en-AU" sz="2400" dirty="0"/>
          </a:p>
        </p:txBody>
      </p:sp>
      <p:sp>
        <p:nvSpPr>
          <p:cNvPr id="4" name="Slide Number Placeholder 3"/>
          <p:cNvSpPr>
            <a:spLocks noGrp="1"/>
          </p:cNvSpPr>
          <p:nvPr>
            <p:ph type="sldNum" sz="quarter" idx="12"/>
          </p:nvPr>
        </p:nvSpPr>
        <p:spPr/>
        <p:txBody>
          <a:bodyPr/>
          <a:lstStyle/>
          <a:p>
            <a:fld id="{C542F680-D6D1-4B9F-8251-717438667FE0}" type="slidenum">
              <a:rPr lang="en-AU" smtClean="0">
                <a:solidFill>
                  <a:prstClr val="black"/>
                </a:solidFill>
              </a:rPr>
              <a:pPr/>
              <a:t>25</a:t>
            </a:fld>
            <a:endParaRPr lang="en-AU" dirty="0">
              <a:solidFill>
                <a:prstClr val="black"/>
              </a:solidFill>
            </a:endParaRPr>
          </a:p>
        </p:txBody>
      </p:sp>
    </p:spTree>
    <p:extLst>
      <p:ext uri="{BB962C8B-B14F-4D97-AF65-F5344CB8AC3E}">
        <p14:creationId xmlns:p14="http://schemas.microsoft.com/office/powerpoint/2010/main" val="277825381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a:solidFill>
                  <a:srgbClr val="002060"/>
                </a:solidFill>
              </a:rPr>
              <a:t>Permanent Care Orders- additional matters for Aboriginal or Torres Strait Islander children</a:t>
            </a:r>
            <a:endParaRPr lang="en-AU" dirty="0"/>
          </a:p>
        </p:txBody>
      </p:sp>
      <p:sp>
        <p:nvSpPr>
          <p:cNvPr id="3" name="Content Placeholder 2"/>
          <p:cNvSpPr>
            <a:spLocks noGrp="1"/>
          </p:cNvSpPr>
          <p:nvPr>
            <p:ph idx="1"/>
          </p:nvPr>
        </p:nvSpPr>
        <p:spPr/>
        <p:txBody>
          <a:bodyPr/>
          <a:lstStyle/>
          <a:p>
            <a:r>
              <a:rPr lang="en-AU" dirty="0" smtClean="0"/>
              <a:t>The Court must be satisfied that:</a:t>
            </a:r>
          </a:p>
          <a:p>
            <a:pPr marL="457200" indent="-457200">
              <a:buFont typeface="Arial" panose="020B0604020202020204" pitchFamily="34" charset="0"/>
              <a:buChar char="•"/>
            </a:pPr>
            <a:r>
              <a:rPr lang="en-AU" dirty="0" smtClean="0"/>
              <a:t> the case plan includes details about how the child’s connection with his or her culture and community or language group will be developed or maintained; and </a:t>
            </a:r>
          </a:p>
          <a:p>
            <a:pPr marL="457200" indent="-457200">
              <a:buFont typeface="Arial" panose="020B0604020202020204" pitchFamily="34" charset="0"/>
              <a:buChar char="•"/>
            </a:pPr>
            <a:r>
              <a:rPr lang="en-AU" dirty="0"/>
              <a:t>t</a:t>
            </a:r>
            <a:r>
              <a:rPr lang="en-AU" dirty="0" smtClean="0"/>
              <a:t>he decision to apply for the order has been made in consultation with the child, if the Court considers consultation is appropriate. (s59A(3))</a:t>
            </a:r>
            <a:endParaRPr lang="en-AU" dirty="0"/>
          </a:p>
        </p:txBody>
      </p:sp>
      <p:sp>
        <p:nvSpPr>
          <p:cNvPr id="4" name="Slide Number Placeholder 3"/>
          <p:cNvSpPr>
            <a:spLocks noGrp="1"/>
          </p:cNvSpPr>
          <p:nvPr>
            <p:ph type="sldNum" sz="quarter" idx="12"/>
          </p:nvPr>
        </p:nvSpPr>
        <p:spPr/>
        <p:txBody>
          <a:bodyPr/>
          <a:lstStyle/>
          <a:p>
            <a:fld id="{C542F680-D6D1-4B9F-8251-717438667FE0}" type="slidenum">
              <a:rPr lang="en-AU" smtClean="0">
                <a:solidFill>
                  <a:prstClr val="black"/>
                </a:solidFill>
              </a:rPr>
              <a:pPr/>
              <a:t>26</a:t>
            </a:fld>
            <a:endParaRPr lang="en-AU" dirty="0">
              <a:solidFill>
                <a:prstClr val="black"/>
              </a:solidFill>
            </a:endParaRPr>
          </a:p>
        </p:txBody>
      </p:sp>
    </p:spTree>
    <p:extLst>
      <p:ext uri="{BB962C8B-B14F-4D97-AF65-F5344CB8AC3E}">
        <p14:creationId xmlns:p14="http://schemas.microsoft.com/office/powerpoint/2010/main" val="171858597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47529" y="1124744"/>
            <a:ext cx="8344465" cy="792088"/>
          </a:xfrm>
        </p:spPr>
        <p:txBody>
          <a:bodyPr/>
          <a:lstStyle/>
          <a:p>
            <a:r>
              <a:rPr lang="en-US" dirty="0" smtClean="0">
                <a:solidFill>
                  <a:srgbClr val="002060"/>
                </a:solidFill>
              </a:rPr>
              <a:t>Information Sharing…</a:t>
            </a:r>
            <a:endParaRPr lang="en-US" dirty="0">
              <a:solidFill>
                <a:srgbClr val="002060"/>
              </a:solidFill>
            </a:endParaRPr>
          </a:p>
        </p:txBody>
      </p:sp>
      <p:graphicFrame>
        <p:nvGraphicFramePr>
          <p:cNvPr id="4" name="Content Placeholder 3"/>
          <p:cNvGraphicFramePr>
            <a:graphicFrameLocks noGrp="1"/>
          </p:cNvGraphicFramePr>
          <p:nvPr>
            <p:ph idx="1"/>
            <p:extLst/>
          </p:nvPr>
        </p:nvGraphicFramePr>
        <p:xfrm>
          <a:off x="1919537" y="1844825"/>
          <a:ext cx="8352929" cy="3896471"/>
        </p:xfrm>
        <a:graphic>
          <a:graphicData uri="http://schemas.openxmlformats.org/drawingml/2006/table">
            <a:tbl>
              <a:tblPr firstRow="1" bandRow="1">
                <a:tableStyleId>{5C22544A-7EE6-4342-B048-85BDC9FD1C3A}</a:tableStyleId>
              </a:tblPr>
              <a:tblGrid>
                <a:gridCol w="3088478"/>
                <a:gridCol w="3176218"/>
                <a:gridCol w="2088233"/>
              </a:tblGrid>
              <a:tr h="565366">
                <a:tc>
                  <a:txBody>
                    <a:bodyPr/>
                    <a:lstStyle/>
                    <a:p>
                      <a:r>
                        <a:rPr lang="en-AU" sz="1200" dirty="0" smtClean="0">
                          <a:latin typeface="Arial" panose="020B0604020202020204" pitchFamily="34" charset="0"/>
                          <a:cs typeface="Arial" panose="020B0604020202020204" pitchFamily="34" charset="0"/>
                        </a:rPr>
                        <a:t>Intent of changes</a:t>
                      </a:r>
                      <a:endParaRPr lang="en-AU" sz="1200" dirty="0">
                        <a:latin typeface="Arial" panose="020B0604020202020204" pitchFamily="34" charset="0"/>
                        <a:cs typeface="Arial" panose="020B0604020202020204" pitchFamily="34" charset="0"/>
                      </a:endParaRPr>
                    </a:p>
                  </a:txBody>
                  <a:tcPr/>
                </a:tc>
                <a:tc>
                  <a:txBody>
                    <a:bodyPr/>
                    <a:lstStyle/>
                    <a:p>
                      <a:r>
                        <a:rPr lang="en-AU" sz="1200" dirty="0" smtClean="0">
                          <a:latin typeface="Arial" panose="020B0604020202020204" pitchFamily="34" charset="0"/>
                          <a:cs typeface="Arial" panose="020B0604020202020204" pitchFamily="34" charset="0"/>
                        </a:rPr>
                        <a:t>What</a:t>
                      </a:r>
                      <a:r>
                        <a:rPr lang="en-AU" sz="1200" baseline="0" dirty="0" smtClean="0">
                          <a:latin typeface="Arial" panose="020B0604020202020204" pitchFamily="34" charset="0"/>
                          <a:cs typeface="Arial" panose="020B0604020202020204" pitchFamily="34" charset="0"/>
                        </a:rPr>
                        <a:t> are the objectives and deliverables?</a:t>
                      </a:r>
                      <a:endParaRPr lang="en-AU" sz="1200" dirty="0">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b="1" kern="1200" dirty="0" smtClean="0">
                          <a:solidFill>
                            <a:schemeClr val="lt1"/>
                          </a:solidFill>
                          <a:latin typeface="Arial" panose="020B0604020202020204" pitchFamily="34" charset="0"/>
                          <a:ea typeface="+mn-ea"/>
                          <a:cs typeface="Arial" panose="020B0604020202020204" pitchFamily="34" charset="0"/>
                        </a:rPr>
                        <a:t>Key</a:t>
                      </a:r>
                      <a:r>
                        <a:rPr lang="en-AU" sz="1200" b="1" kern="1200" baseline="0" dirty="0" smtClean="0">
                          <a:solidFill>
                            <a:schemeClr val="lt1"/>
                          </a:solidFill>
                          <a:latin typeface="Arial" panose="020B0604020202020204" pitchFamily="34" charset="0"/>
                          <a:ea typeface="+mn-ea"/>
                          <a:cs typeface="Arial" panose="020B0604020202020204" pitchFamily="34" charset="0"/>
                        </a:rPr>
                        <a:t> sections of the Child Protection </a:t>
                      </a:r>
                      <a:r>
                        <a:rPr lang="en-AU" sz="1200" b="1" i="1" kern="1200" baseline="0" dirty="0" smtClean="0">
                          <a:solidFill>
                            <a:schemeClr val="lt1"/>
                          </a:solidFill>
                          <a:latin typeface="Arial" panose="020B0604020202020204" pitchFamily="34" charset="0"/>
                          <a:ea typeface="+mn-ea"/>
                          <a:cs typeface="Arial" panose="020B0604020202020204" pitchFamily="34" charset="0"/>
                        </a:rPr>
                        <a:t>Act 1999</a:t>
                      </a:r>
                      <a:endParaRPr lang="en-AU" sz="1200" b="1" i="1" kern="1200" dirty="0" smtClean="0">
                        <a:solidFill>
                          <a:schemeClr val="lt1"/>
                        </a:solidFill>
                        <a:latin typeface="Arial" panose="020B0604020202020204" pitchFamily="34" charset="0"/>
                        <a:ea typeface="+mn-ea"/>
                        <a:cs typeface="Arial" panose="020B0604020202020204" pitchFamily="34" charset="0"/>
                      </a:endParaRPr>
                    </a:p>
                  </a:txBody>
                  <a:tcPr/>
                </a:tc>
              </a:tr>
              <a:tr h="3331105">
                <a:tc>
                  <a:txBody>
                    <a:bodyPr/>
                    <a:lstStyle/>
                    <a:p>
                      <a:r>
                        <a:rPr lang="en-AU" sz="1100" i="1" dirty="0" smtClean="0">
                          <a:solidFill>
                            <a:srgbClr val="002060"/>
                          </a:solidFill>
                          <a:latin typeface="Arial" panose="020B0604020202020204" pitchFamily="34" charset="0"/>
                          <a:cs typeface="Arial" panose="020B0604020202020204" pitchFamily="34" charset="0"/>
                        </a:rPr>
                        <a:t>To provide a contemporary information-sharing regime for the child protection and family support system which is focused on the safety and wellbeing of children and young people.</a:t>
                      </a:r>
                    </a:p>
                    <a:p>
                      <a:endParaRPr lang="en-AU" sz="1000" dirty="0" smtClean="0">
                        <a:latin typeface="Arial" panose="020B0604020202020204" pitchFamily="34" charset="0"/>
                        <a:cs typeface="Arial" panose="020B0604020202020204" pitchFamily="34" charset="0"/>
                      </a:endParaRPr>
                    </a:p>
                    <a:p>
                      <a:pPr marL="0" indent="0">
                        <a:buClr>
                          <a:srgbClr val="002060"/>
                        </a:buClr>
                        <a:buFont typeface="Arial" panose="020B0604020202020204" pitchFamily="34" charset="0"/>
                        <a:buNone/>
                      </a:pPr>
                      <a:r>
                        <a:rPr lang="en-AU" sz="1000" dirty="0" smtClean="0">
                          <a:latin typeface="Arial" panose="020B0604020202020204" pitchFamily="34" charset="0"/>
                          <a:cs typeface="Arial" panose="020B0604020202020204" pitchFamily="34" charset="0"/>
                        </a:rPr>
                        <a:t>It will be easier to decide when it is appropriate to share information and what information can be shared to ensure the safety and wellbeing of children and young people known to the child protection system.</a:t>
                      </a:r>
                    </a:p>
                    <a:p>
                      <a:pPr marL="0" indent="0">
                        <a:buClr>
                          <a:srgbClr val="002060"/>
                        </a:buClr>
                        <a:buFont typeface="Arial" panose="020B0604020202020204" pitchFamily="34" charset="0"/>
                        <a:buNone/>
                      </a:pPr>
                      <a:endParaRPr lang="en-AU" sz="1000" dirty="0" smtClean="0">
                        <a:latin typeface="Arial" panose="020B0604020202020204" pitchFamily="34" charset="0"/>
                        <a:cs typeface="Arial" panose="020B0604020202020204" pitchFamily="34" charset="0"/>
                      </a:endParaRPr>
                    </a:p>
                    <a:p>
                      <a:pPr marL="0" indent="0">
                        <a:buClr>
                          <a:srgbClr val="002060"/>
                        </a:buClr>
                        <a:buFont typeface="Arial" panose="020B0604020202020204" pitchFamily="34" charset="0"/>
                        <a:buNone/>
                      </a:pPr>
                      <a:r>
                        <a:rPr lang="en-AU" sz="1000" dirty="0" smtClean="0">
                          <a:latin typeface="Arial" panose="020B0604020202020204" pitchFamily="34" charset="0"/>
                          <a:cs typeface="Arial" panose="020B0604020202020204" pitchFamily="34" charset="0"/>
                        </a:rPr>
                        <a:t>Services providing support to a family will be able to share information with each other in the event the family moves from one part of the state to another. </a:t>
                      </a:r>
                    </a:p>
                    <a:p>
                      <a:pPr marL="0" indent="0">
                        <a:buClr>
                          <a:srgbClr val="002060"/>
                        </a:buClr>
                        <a:buFont typeface="Arial" panose="020B0604020202020204" pitchFamily="34" charset="0"/>
                        <a:buNone/>
                      </a:pPr>
                      <a:endParaRPr lang="en-AU" sz="1000" dirty="0" smtClean="0">
                        <a:latin typeface="Arial" panose="020B0604020202020204" pitchFamily="34" charset="0"/>
                        <a:cs typeface="Arial" panose="020B0604020202020204" pitchFamily="34" charset="0"/>
                      </a:endParaRPr>
                    </a:p>
                    <a:p>
                      <a:pPr marL="0" indent="0">
                        <a:buClr>
                          <a:srgbClr val="002060"/>
                        </a:buClr>
                        <a:buFont typeface="Arial" panose="020B0604020202020204" pitchFamily="34" charset="0"/>
                        <a:buNone/>
                      </a:pPr>
                      <a:r>
                        <a:rPr lang="en-AU" sz="1000" dirty="0" smtClean="0">
                          <a:latin typeface="Arial" panose="020B0604020202020204" pitchFamily="34" charset="0"/>
                          <a:cs typeface="Arial" panose="020B0604020202020204" pitchFamily="34" charset="0"/>
                        </a:rPr>
                        <a:t>A service that was previously working with the family to provide preventative support will be able to share information with another service which begins to work with a family because the child is now in need of protection.</a:t>
                      </a:r>
                    </a:p>
                  </a:txBody>
                  <a:tcPr/>
                </a:tc>
                <a:tc>
                  <a:txBody>
                    <a:bodyPr/>
                    <a:lstStyle/>
                    <a:p>
                      <a:pPr lvl="0"/>
                      <a:r>
                        <a:rPr lang="en-AU" sz="1000" dirty="0" smtClean="0">
                          <a:latin typeface="Arial" panose="020B0604020202020204" pitchFamily="34" charset="0"/>
                          <a:cs typeface="Arial" panose="020B0604020202020204" pitchFamily="34" charset="0"/>
                        </a:rPr>
                        <a:t>Objectives</a:t>
                      </a:r>
                    </a:p>
                    <a:p>
                      <a:pPr marL="228600" lvl="0" indent="-228600">
                        <a:buAutoNum type="arabicPeriod"/>
                      </a:pPr>
                      <a:r>
                        <a:rPr lang="en-AU" sz="1000" dirty="0" smtClean="0">
                          <a:latin typeface="Arial" panose="020B0604020202020204" pitchFamily="34" charset="0"/>
                          <a:cs typeface="Arial" panose="020B0604020202020204" pitchFamily="34" charset="0"/>
                        </a:rPr>
                        <a:t>Implement a contemporary information sharing regime focused on the best interests of children</a:t>
                      </a:r>
                      <a:r>
                        <a:rPr lang="en-AU" sz="1000" baseline="0" dirty="0" smtClean="0">
                          <a:latin typeface="Arial" panose="020B0604020202020204" pitchFamily="34" charset="0"/>
                          <a:cs typeface="Arial" panose="020B0604020202020204" pitchFamily="34" charset="0"/>
                        </a:rPr>
                        <a:t> and young people</a:t>
                      </a:r>
                    </a:p>
                    <a:p>
                      <a:pPr marL="228600" lvl="0" indent="-228600">
                        <a:buAutoNum type="arabicPeriod"/>
                      </a:pPr>
                      <a:r>
                        <a:rPr lang="en-AU" sz="1000" dirty="0" smtClean="0">
                          <a:latin typeface="Arial" panose="020B0604020202020204" pitchFamily="34" charset="0"/>
                          <a:cs typeface="Arial" panose="020B0604020202020204" pitchFamily="34" charset="0"/>
                        </a:rPr>
                        <a:t>clarify and simplify the provisions in the Act that enable the sharing of relevant information while protecting the confidentiality of the information</a:t>
                      </a:r>
                    </a:p>
                    <a:p>
                      <a:pPr marL="228600" lvl="0" indent="-228600">
                        <a:buAutoNum type="arabicPeriod"/>
                      </a:pPr>
                      <a:endParaRPr lang="en-AU" sz="1000" dirty="0" smtClean="0">
                        <a:latin typeface="Arial" panose="020B0604020202020204" pitchFamily="34" charset="0"/>
                        <a:cs typeface="Arial" panose="020B0604020202020204" pitchFamily="34" charset="0"/>
                      </a:endParaRPr>
                    </a:p>
                    <a:p>
                      <a:pPr lvl="0"/>
                      <a:r>
                        <a:rPr lang="en-AU" sz="1000" dirty="0" smtClean="0">
                          <a:latin typeface="Arial" panose="020B0604020202020204" pitchFamily="34" charset="0"/>
                          <a:cs typeface="Arial" panose="020B0604020202020204" pitchFamily="34" charset="0"/>
                        </a:rPr>
                        <a:t>Deliverables</a:t>
                      </a:r>
                    </a:p>
                    <a:p>
                      <a:pPr marL="171450" lvl="0" indent="-171450">
                        <a:buFont typeface="Arial" panose="020B0604020202020204" pitchFamily="34" charset="0"/>
                        <a:buChar char="•"/>
                      </a:pPr>
                      <a:r>
                        <a:rPr lang="en-AU" sz="1000" dirty="0" smtClean="0">
                          <a:latin typeface="Arial" panose="020B0604020202020204" pitchFamily="34" charset="0"/>
                          <a:cs typeface="Arial" panose="020B0604020202020204" pitchFamily="34" charset="0"/>
                        </a:rPr>
                        <a:t>Develop</a:t>
                      </a:r>
                      <a:r>
                        <a:rPr lang="en-AU" sz="1000" baseline="0" dirty="0" smtClean="0">
                          <a:latin typeface="Arial" panose="020B0604020202020204" pitchFamily="34" charset="0"/>
                          <a:cs typeface="Arial" panose="020B0604020202020204" pitchFamily="34" charset="0"/>
                        </a:rPr>
                        <a:t> and</a:t>
                      </a:r>
                      <a:r>
                        <a:rPr lang="en-AU" sz="1000" dirty="0" smtClean="0">
                          <a:latin typeface="Arial" panose="020B0604020202020204" pitchFamily="34" charset="0"/>
                          <a:cs typeface="Arial" panose="020B0604020202020204" pitchFamily="34" charset="0"/>
                        </a:rPr>
                        <a:t> publish Information Sharing Guidelines</a:t>
                      </a:r>
                      <a:r>
                        <a:rPr lang="en-AU" sz="1000" baseline="0" dirty="0" smtClean="0">
                          <a:latin typeface="Arial" panose="020B0604020202020204" pitchFamily="34" charset="0"/>
                          <a:cs typeface="Arial" panose="020B0604020202020204" pitchFamily="34" charset="0"/>
                        </a:rPr>
                        <a:t> </a:t>
                      </a:r>
                      <a:r>
                        <a:rPr lang="en-AU" sz="1000" dirty="0" smtClean="0">
                          <a:latin typeface="Arial" panose="020B0604020202020204" pitchFamily="34" charset="0"/>
                          <a:cs typeface="Arial" panose="020B0604020202020204" pitchFamily="34" charset="0"/>
                        </a:rPr>
                        <a:t>that provides advice on when information should be shared and on secure use, storage, retention and disposal of information</a:t>
                      </a:r>
                    </a:p>
                    <a:p>
                      <a:pPr marL="171450" lvl="0" indent="-171450">
                        <a:buFont typeface="Arial" panose="020B0604020202020204" pitchFamily="34" charset="0"/>
                        <a:buChar char="•"/>
                      </a:pPr>
                      <a:r>
                        <a:rPr lang="en-AU" sz="1000" dirty="0" smtClean="0">
                          <a:latin typeface="Arial" panose="020B0604020202020204" pitchFamily="34" charset="0"/>
                          <a:cs typeface="Arial" panose="020B0604020202020204" pitchFamily="34" charset="0"/>
                        </a:rPr>
                        <a:t>Enable ‘specialist service providers’ funded by the Queensland or Commonwealth Governments to share relevant information with each other</a:t>
                      </a:r>
                    </a:p>
                    <a:p>
                      <a:pPr marL="171450" lvl="0" indent="-171450">
                        <a:buFont typeface="Arial" panose="020B0604020202020204" pitchFamily="34" charset="0"/>
                        <a:buChar char="•"/>
                      </a:pPr>
                      <a:r>
                        <a:rPr lang="en-AU" sz="1000" dirty="0" smtClean="0">
                          <a:latin typeface="Arial" panose="020B0604020202020204" pitchFamily="34" charset="0"/>
                          <a:cs typeface="Arial" panose="020B0604020202020204" pitchFamily="34" charset="0"/>
                        </a:rPr>
                        <a:t>Clarification regarding unborn children and pregnant women</a:t>
                      </a:r>
                    </a:p>
                    <a:p>
                      <a:pPr marL="171450" lvl="0" indent="-171450">
                        <a:buFont typeface="Arial" panose="020B0604020202020204" pitchFamily="34" charset="0"/>
                        <a:buChar char="•"/>
                      </a:pPr>
                      <a:r>
                        <a:rPr lang="en-AU" sz="1000" dirty="0" smtClean="0">
                          <a:latin typeface="Arial" panose="020B0604020202020204" pitchFamily="34" charset="0"/>
                          <a:cs typeface="Arial" panose="020B0604020202020204" pitchFamily="34" charset="0"/>
                        </a:rPr>
                        <a:t>Improved capacity to participate in research and projects to build a strong evidence base.</a:t>
                      </a:r>
                    </a:p>
                  </a:txBody>
                  <a:tcPr/>
                </a:tc>
                <a:tc>
                  <a:txBody>
                    <a:bodyPr/>
                    <a:lstStyle/>
                    <a:p>
                      <a:endParaRPr lang="en-AU" sz="1000" dirty="0" smtClean="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AU" sz="1000" dirty="0" smtClean="0">
                          <a:latin typeface="Arial" panose="020B0604020202020204" pitchFamily="34" charset="0"/>
                          <a:cs typeface="Arial" panose="020B0604020202020204" pitchFamily="34" charset="0"/>
                        </a:rPr>
                        <a:t>Section</a:t>
                      </a:r>
                      <a:r>
                        <a:rPr lang="en-AU" sz="1000" baseline="0" dirty="0" smtClean="0">
                          <a:latin typeface="Arial" panose="020B0604020202020204" pitchFamily="34" charset="0"/>
                          <a:cs typeface="Arial" panose="020B0604020202020204" pitchFamily="34" charset="0"/>
                        </a:rPr>
                        <a:t> 159C – Information Sharing Guideline</a:t>
                      </a:r>
                    </a:p>
                    <a:p>
                      <a:pPr marL="171450" indent="-171450">
                        <a:buFont typeface="Arial" panose="020B0604020202020204" pitchFamily="34" charset="0"/>
                        <a:buChar char="•"/>
                      </a:pPr>
                      <a:endParaRPr lang="en-AU" sz="1000" dirty="0" smtClean="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AU" sz="1000" dirty="0" smtClean="0">
                          <a:latin typeface="Arial" panose="020B0604020202020204" pitchFamily="34" charset="0"/>
                          <a:cs typeface="Arial" panose="020B0604020202020204" pitchFamily="34" charset="0"/>
                        </a:rPr>
                        <a:t>Chapter 5A – Information Sharing</a:t>
                      </a:r>
                    </a:p>
                    <a:p>
                      <a:pPr marL="171450" indent="-171450">
                        <a:buFont typeface="Arial" panose="020B0604020202020204" pitchFamily="34" charset="0"/>
                        <a:buChar char="•"/>
                      </a:pPr>
                      <a:endParaRPr lang="en-AU" sz="1000" dirty="0" smtClean="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AU" sz="1000" dirty="0" smtClean="0">
                          <a:latin typeface="Arial" panose="020B0604020202020204" pitchFamily="34" charset="0"/>
                          <a:cs typeface="Arial" panose="020B0604020202020204" pitchFamily="34" charset="0"/>
                        </a:rPr>
                        <a:t>Section 189B – Research</a:t>
                      </a:r>
                    </a:p>
                    <a:p>
                      <a:pPr marL="0" indent="0">
                        <a:buClr>
                          <a:srgbClr val="002060"/>
                        </a:buClr>
                        <a:buFont typeface="Arial" panose="020B0604020202020204" pitchFamily="34" charset="0"/>
                        <a:buNone/>
                      </a:pPr>
                      <a:endParaRPr lang="en-AU" sz="1000" dirty="0">
                        <a:latin typeface="Arial" panose="020B0604020202020204" pitchFamily="34" charset="0"/>
                        <a:cs typeface="Arial" panose="020B0604020202020204" pitchFamily="34" charset="0"/>
                      </a:endParaRPr>
                    </a:p>
                  </a:txBody>
                  <a:tcPr/>
                </a:tc>
              </a:tr>
            </a:tbl>
          </a:graphicData>
        </a:graphic>
      </p:graphicFrame>
      <p:sp>
        <p:nvSpPr>
          <p:cNvPr id="3" name="Slide Number Placeholder 2"/>
          <p:cNvSpPr>
            <a:spLocks noGrp="1"/>
          </p:cNvSpPr>
          <p:nvPr>
            <p:ph type="sldNum" sz="quarter" idx="12"/>
          </p:nvPr>
        </p:nvSpPr>
        <p:spPr/>
        <p:txBody>
          <a:bodyPr/>
          <a:lstStyle/>
          <a:p>
            <a:fld id="{C542F680-D6D1-4B9F-8251-717438667FE0}" type="slidenum">
              <a:rPr lang="en-AU" smtClean="0">
                <a:solidFill>
                  <a:prstClr val="black"/>
                </a:solidFill>
              </a:rPr>
              <a:pPr/>
              <a:t>27</a:t>
            </a:fld>
            <a:endParaRPr lang="en-AU" dirty="0">
              <a:solidFill>
                <a:prstClr val="black"/>
              </a:solidFill>
            </a:endParaRPr>
          </a:p>
        </p:txBody>
      </p:sp>
    </p:spTree>
    <p:extLst>
      <p:ext uri="{BB962C8B-B14F-4D97-AF65-F5344CB8AC3E}">
        <p14:creationId xmlns:p14="http://schemas.microsoft.com/office/powerpoint/2010/main" val="38183913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rgbClr val="002060"/>
                </a:solidFill>
              </a:rPr>
              <a:t>Resources &amp; Contacts…</a:t>
            </a:r>
            <a:endParaRPr lang="en-US" dirty="0">
              <a:solidFill>
                <a:srgbClr val="002060"/>
              </a:solidFill>
            </a:endParaRPr>
          </a:p>
        </p:txBody>
      </p:sp>
      <p:sp>
        <p:nvSpPr>
          <p:cNvPr id="3" name="Content Placeholder 2"/>
          <p:cNvSpPr>
            <a:spLocks noGrp="1"/>
          </p:cNvSpPr>
          <p:nvPr>
            <p:ph idx="1"/>
          </p:nvPr>
        </p:nvSpPr>
        <p:spPr>
          <a:xfrm>
            <a:off x="2063552" y="1916833"/>
            <a:ext cx="8229600" cy="3993307"/>
          </a:xfrm>
        </p:spPr>
        <p:txBody>
          <a:bodyPr>
            <a:noAutofit/>
          </a:bodyPr>
          <a:lstStyle/>
          <a:p>
            <a:r>
              <a:rPr lang="en-AU" sz="2400" dirty="0"/>
              <a:t>For more information about the changes to the child protection legislation, go to the Child Safety website:</a:t>
            </a:r>
          </a:p>
          <a:p>
            <a:endParaRPr lang="en-AU" sz="1200" dirty="0"/>
          </a:p>
          <a:p>
            <a:pPr algn="ctr"/>
            <a:r>
              <a:rPr lang="en-AU" sz="2000" i="1" u="sng" dirty="0">
                <a:solidFill>
                  <a:srgbClr val="002060"/>
                </a:solidFill>
                <a:hlinkClick r:id="rId3"/>
              </a:rPr>
              <a:t>www.communities.qld.gov.au/childsafety/about-us/legislation</a:t>
            </a:r>
            <a:endParaRPr lang="en-AU" sz="2000" i="1" u="sng" dirty="0">
              <a:solidFill>
                <a:srgbClr val="002060"/>
              </a:solidFill>
            </a:endParaRPr>
          </a:p>
          <a:p>
            <a:r>
              <a:rPr lang="en-AU" sz="2400" dirty="0"/>
              <a:t>	</a:t>
            </a:r>
          </a:p>
          <a:p>
            <a:r>
              <a:rPr lang="en-AU" sz="2400" dirty="0"/>
              <a:t>For any questions or concerns, please call the Child Protection Reform Amendment Act Implementation Team on (07) 3238 7689 or email:</a:t>
            </a:r>
          </a:p>
          <a:p>
            <a:endParaRPr lang="en-AU" sz="1200" dirty="0"/>
          </a:p>
          <a:p>
            <a:pPr algn="ctr"/>
            <a:r>
              <a:rPr lang="en-AU" sz="2000" i="1" u="sng" dirty="0">
                <a:solidFill>
                  <a:srgbClr val="002060"/>
                </a:solidFill>
                <a:hlinkClick r:id="rId4"/>
              </a:rPr>
              <a:t>CPAreform@csyw.qld.gov.au</a:t>
            </a:r>
            <a:endParaRPr lang="en-AU" sz="2000" i="1" u="sng" dirty="0">
              <a:solidFill>
                <a:srgbClr val="002060"/>
              </a:solidFill>
            </a:endParaRPr>
          </a:p>
          <a:p>
            <a:endParaRPr lang="en-AU" sz="2400" i="1" dirty="0">
              <a:solidFill>
                <a:srgbClr val="002060"/>
              </a:solidFill>
            </a:endParaRPr>
          </a:p>
          <a:p>
            <a:endParaRPr lang="en-AU" sz="1400" i="1" dirty="0">
              <a:solidFill>
                <a:srgbClr val="002060"/>
              </a:solidFill>
            </a:endParaRPr>
          </a:p>
        </p:txBody>
      </p:sp>
      <p:sp>
        <p:nvSpPr>
          <p:cNvPr id="4" name="Slide Number Placeholder 3"/>
          <p:cNvSpPr>
            <a:spLocks noGrp="1"/>
          </p:cNvSpPr>
          <p:nvPr>
            <p:ph type="sldNum" sz="quarter" idx="12"/>
          </p:nvPr>
        </p:nvSpPr>
        <p:spPr/>
        <p:txBody>
          <a:bodyPr/>
          <a:lstStyle/>
          <a:p>
            <a:fld id="{C542F680-D6D1-4B9F-8251-717438667FE0}" type="slidenum">
              <a:rPr lang="en-AU" smtClean="0">
                <a:solidFill>
                  <a:prstClr val="black"/>
                </a:solidFill>
              </a:rPr>
              <a:pPr/>
              <a:t>28</a:t>
            </a:fld>
            <a:endParaRPr lang="en-AU" dirty="0">
              <a:solidFill>
                <a:prstClr val="black"/>
              </a:solidFill>
            </a:endParaRPr>
          </a:p>
        </p:txBody>
      </p:sp>
    </p:spTree>
    <p:extLst>
      <p:ext uri="{BB962C8B-B14F-4D97-AF65-F5344CB8AC3E}">
        <p14:creationId xmlns:p14="http://schemas.microsoft.com/office/powerpoint/2010/main" val="8270517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19536" y="1124744"/>
            <a:ext cx="8291264" cy="792088"/>
          </a:xfrm>
        </p:spPr>
        <p:txBody>
          <a:bodyPr/>
          <a:lstStyle/>
          <a:p>
            <a:r>
              <a:rPr lang="en-US" dirty="0" smtClean="0">
                <a:solidFill>
                  <a:srgbClr val="002060"/>
                </a:solidFill>
              </a:rPr>
              <a:t>What’s the intent?</a:t>
            </a:r>
            <a:endParaRPr lang="en-US" dirty="0">
              <a:solidFill>
                <a:srgbClr val="002060"/>
              </a:solidFill>
            </a:endParaRPr>
          </a:p>
        </p:txBody>
      </p:sp>
      <p:sp>
        <p:nvSpPr>
          <p:cNvPr id="7" name="Content Placeholder 2"/>
          <p:cNvSpPr>
            <a:spLocks noGrp="1"/>
          </p:cNvSpPr>
          <p:nvPr>
            <p:ph idx="1"/>
          </p:nvPr>
        </p:nvSpPr>
        <p:spPr>
          <a:xfrm>
            <a:off x="1981200" y="1772817"/>
            <a:ext cx="8229600" cy="3993307"/>
          </a:xfrm>
        </p:spPr>
        <p:txBody>
          <a:bodyPr>
            <a:normAutofit/>
          </a:bodyPr>
          <a:lstStyle/>
          <a:p>
            <a:pPr>
              <a:lnSpc>
                <a:spcPct val="80000"/>
              </a:lnSpc>
              <a:spcBef>
                <a:spcPts val="0"/>
              </a:spcBef>
              <a:buClr>
                <a:schemeClr val="tx2"/>
              </a:buClr>
            </a:pPr>
            <a:endParaRPr lang="en-AU" sz="800" dirty="0"/>
          </a:p>
          <a:p>
            <a:pPr>
              <a:lnSpc>
                <a:spcPct val="80000"/>
              </a:lnSpc>
              <a:spcBef>
                <a:spcPts val="0"/>
              </a:spcBef>
              <a:buClr>
                <a:schemeClr val="tx2"/>
              </a:buClr>
            </a:pPr>
            <a:r>
              <a:rPr lang="en-AU" sz="1200" dirty="0"/>
              <a:t>The Amendment Act aims to:</a:t>
            </a:r>
          </a:p>
          <a:p>
            <a:pPr>
              <a:lnSpc>
                <a:spcPct val="80000"/>
              </a:lnSpc>
              <a:spcBef>
                <a:spcPts val="0"/>
              </a:spcBef>
              <a:buClr>
                <a:schemeClr val="tx2"/>
              </a:buClr>
            </a:pPr>
            <a:endParaRPr lang="en-AU" sz="1200" dirty="0"/>
          </a:p>
          <a:p>
            <a:pPr marL="542925" indent="-361950">
              <a:lnSpc>
                <a:spcPct val="120000"/>
              </a:lnSpc>
              <a:spcBef>
                <a:spcPts val="0"/>
              </a:spcBef>
              <a:buClr>
                <a:srgbClr val="002060"/>
              </a:buClr>
              <a:buFont typeface="Wingdings" panose="05000000000000000000" pitchFamily="2" charset="2"/>
              <a:buChar char="§"/>
            </a:pPr>
            <a:r>
              <a:rPr lang="en-AU" sz="1200" dirty="0">
                <a:solidFill>
                  <a:prstClr val="black"/>
                </a:solidFill>
              </a:rPr>
              <a:t>promote positive long-term outcomes for children in the child protection system through timely decision-making and decisive action towards either reunification with family or alternative long-term care</a:t>
            </a:r>
          </a:p>
          <a:p>
            <a:pPr marL="542925" indent="-361950">
              <a:lnSpc>
                <a:spcPct val="120000"/>
              </a:lnSpc>
              <a:spcBef>
                <a:spcPts val="0"/>
              </a:spcBef>
              <a:buClr>
                <a:srgbClr val="002060"/>
              </a:buClr>
              <a:buFont typeface="Wingdings" panose="05000000000000000000" pitchFamily="2" charset="2"/>
              <a:buChar char="§"/>
            </a:pPr>
            <a:r>
              <a:rPr lang="en-AU" sz="1200" dirty="0">
                <a:solidFill>
                  <a:prstClr val="black"/>
                </a:solidFill>
              </a:rPr>
              <a:t>promote the safe care and connection of Aboriginal and Torres Strait Islander children with their families, communities and cultures</a:t>
            </a:r>
          </a:p>
          <a:p>
            <a:pPr marL="542925" indent="-361950">
              <a:lnSpc>
                <a:spcPct val="120000"/>
              </a:lnSpc>
              <a:spcBef>
                <a:spcPts val="0"/>
              </a:spcBef>
              <a:buClr>
                <a:srgbClr val="002060"/>
              </a:buClr>
              <a:buFont typeface="Wingdings" panose="05000000000000000000" pitchFamily="2" charset="2"/>
              <a:buChar char="§"/>
            </a:pPr>
            <a:r>
              <a:rPr lang="en-AU" sz="1200" dirty="0">
                <a:solidFill>
                  <a:prstClr val="black"/>
                </a:solidFill>
              </a:rPr>
              <a:t>provide a contemporary information sharing regime for the child protection and family support system, which is focused on children’s safety and wellbeing, and</a:t>
            </a:r>
          </a:p>
          <a:p>
            <a:pPr marL="542925" indent="-361950">
              <a:lnSpc>
                <a:spcPct val="120000"/>
              </a:lnSpc>
              <a:spcBef>
                <a:spcPts val="0"/>
              </a:spcBef>
              <a:buClr>
                <a:srgbClr val="002060"/>
              </a:buClr>
              <a:buFont typeface="Wingdings" panose="05000000000000000000" pitchFamily="2" charset="2"/>
              <a:buChar char="§"/>
            </a:pPr>
            <a:r>
              <a:rPr lang="en-AU" sz="1200" dirty="0"/>
              <a:t>support the implementation of other key reforms under the Supporting Families Changing Futures reform program, including the Our Way strategy, and address identified legislative issues.</a:t>
            </a:r>
          </a:p>
          <a:p>
            <a:pPr>
              <a:lnSpc>
                <a:spcPct val="80000"/>
              </a:lnSpc>
              <a:spcBef>
                <a:spcPts val="0"/>
              </a:spcBef>
              <a:buClr>
                <a:schemeClr val="tx2"/>
              </a:buClr>
            </a:pPr>
            <a:endParaRPr lang="en-AU" sz="1200" dirty="0"/>
          </a:p>
          <a:p>
            <a:pPr>
              <a:lnSpc>
                <a:spcPct val="80000"/>
              </a:lnSpc>
              <a:spcBef>
                <a:spcPts val="0"/>
              </a:spcBef>
              <a:buClr>
                <a:schemeClr val="tx2"/>
              </a:buClr>
            </a:pPr>
            <a:endParaRPr lang="en-AU" sz="1200" dirty="0"/>
          </a:p>
          <a:p>
            <a:pPr>
              <a:lnSpc>
                <a:spcPct val="80000"/>
              </a:lnSpc>
              <a:spcBef>
                <a:spcPts val="0"/>
              </a:spcBef>
              <a:buClr>
                <a:schemeClr val="tx2"/>
              </a:buClr>
            </a:pPr>
            <a:r>
              <a:rPr lang="en-AU" sz="1200" dirty="0"/>
              <a:t>Underpinning all the legislative amendments is an updated paramount principle for administering the Act:</a:t>
            </a:r>
          </a:p>
          <a:p>
            <a:pPr>
              <a:lnSpc>
                <a:spcPct val="80000"/>
              </a:lnSpc>
              <a:spcBef>
                <a:spcPts val="0"/>
              </a:spcBef>
              <a:buClr>
                <a:schemeClr val="tx2"/>
              </a:buClr>
            </a:pPr>
            <a:endParaRPr lang="en-AU" sz="1200" dirty="0"/>
          </a:p>
          <a:p>
            <a:pPr algn="ctr">
              <a:lnSpc>
                <a:spcPct val="80000"/>
              </a:lnSpc>
              <a:spcBef>
                <a:spcPts val="0"/>
              </a:spcBef>
              <a:buClr>
                <a:schemeClr val="tx2"/>
              </a:buClr>
            </a:pPr>
            <a:endParaRPr lang="en-AU" sz="1200" b="1" dirty="0"/>
          </a:p>
          <a:p>
            <a:pPr algn="ctr">
              <a:lnSpc>
                <a:spcPct val="80000"/>
              </a:lnSpc>
              <a:spcBef>
                <a:spcPts val="0"/>
              </a:spcBef>
              <a:buClr>
                <a:schemeClr val="tx2"/>
              </a:buClr>
            </a:pPr>
            <a:r>
              <a:rPr lang="en-AU" sz="1800" dirty="0"/>
              <a:t>The safety, wellbeing and best interests of a child, </a:t>
            </a:r>
            <a:r>
              <a:rPr lang="en-AU" sz="1800" b="1" dirty="0"/>
              <a:t>both through childhood and for the rest of the child’s life</a:t>
            </a:r>
            <a:r>
              <a:rPr lang="en-AU" sz="1800" dirty="0"/>
              <a:t>, are </a:t>
            </a:r>
            <a:r>
              <a:rPr lang="en-AU" sz="1800" dirty="0" smtClean="0"/>
              <a:t>paramount (s5A).</a:t>
            </a:r>
            <a:endParaRPr lang="en-US" sz="1100" dirty="0"/>
          </a:p>
          <a:p>
            <a:pPr marL="457200" indent="-457200">
              <a:spcBef>
                <a:spcPts val="0"/>
              </a:spcBef>
              <a:buClr>
                <a:schemeClr val="tx2"/>
              </a:buClr>
              <a:buFont typeface="Arial" panose="020B0604020202020204" pitchFamily="34" charset="0"/>
              <a:buChar char="•"/>
            </a:pPr>
            <a:endParaRPr lang="en-US" sz="1100" dirty="0"/>
          </a:p>
          <a:p>
            <a:pPr marL="457200" indent="-457200">
              <a:spcBef>
                <a:spcPts val="0"/>
              </a:spcBef>
              <a:buClr>
                <a:schemeClr val="tx2"/>
              </a:buClr>
              <a:buFont typeface="Arial" panose="020B0604020202020204" pitchFamily="34" charset="0"/>
              <a:buChar char="•"/>
            </a:pPr>
            <a:endParaRPr lang="en-US" sz="1100" dirty="0"/>
          </a:p>
          <a:p>
            <a:pPr marL="457200" indent="-457200">
              <a:spcBef>
                <a:spcPts val="0"/>
              </a:spcBef>
              <a:buClr>
                <a:schemeClr val="tx2"/>
              </a:buClr>
              <a:buFont typeface="Arial" panose="020B0604020202020204" pitchFamily="34" charset="0"/>
              <a:buChar char="•"/>
            </a:pPr>
            <a:endParaRPr lang="en-US" sz="1100" dirty="0"/>
          </a:p>
          <a:p>
            <a:pPr marL="457200" indent="-457200">
              <a:spcBef>
                <a:spcPts val="0"/>
              </a:spcBef>
              <a:buClr>
                <a:schemeClr val="tx2"/>
              </a:buClr>
              <a:buFont typeface="Arial" panose="020B0604020202020204" pitchFamily="34" charset="0"/>
              <a:buChar char="•"/>
            </a:pPr>
            <a:endParaRPr lang="en-US" sz="1100" dirty="0"/>
          </a:p>
          <a:p>
            <a:pPr marL="457200" indent="-457200">
              <a:spcBef>
                <a:spcPts val="0"/>
              </a:spcBef>
              <a:buClr>
                <a:schemeClr val="tx2"/>
              </a:buClr>
              <a:buFont typeface="Arial" panose="020B0604020202020204" pitchFamily="34" charset="0"/>
              <a:buChar char="•"/>
            </a:pPr>
            <a:endParaRPr lang="en-US" sz="1100" dirty="0"/>
          </a:p>
          <a:p>
            <a:pPr marL="457200" indent="-457200">
              <a:spcBef>
                <a:spcPts val="0"/>
              </a:spcBef>
              <a:buClr>
                <a:schemeClr val="tx2"/>
              </a:buClr>
              <a:buFont typeface="Arial" panose="020B0604020202020204" pitchFamily="34" charset="0"/>
              <a:buChar char="•"/>
            </a:pPr>
            <a:endParaRPr lang="en-US" sz="1100" dirty="0"/>
          </a:p>
          <a:p>
            <a:pPr lvl="0"/>
            <a:endParaRPr lang="en-AU" sz="1000" dirty="0"/>
          </a:p>
          <a:p>
            <a:endParaRPr lang="en-US" sz="1000" dirty="0"/>
          </a:p>
        </p:txBody>
      </p:sp>
      <p:sp>
        <p:nvSpPr>
          <p:cNvPr id="3" name="Slide Number Placeholder 2"/>
          <p:cNvSpPr>
            <a:spLocks noGrp="1"/>
          </p:cNvSpPr>
          <p:nvPr>
            <p:ph type="sldNum" sz="quarter" idx="12"/>
          </p:nvPr>
        </p:nvSpPr>
        <p:spPr/>
        <p:txBody>
          <a:bodyPr/>
          <a:lstStyle/>
          <a:p>
            <a:fld id="{C542F680-D6D1-4B9F-8251-717438667FE0}" type="slidenum">
              <a:rPr lang="en-AU" smtClean="0">
                <a:solidFill>
                  <a:prstClr val="black"/>
                </a:solidFill>
              </a:rPr>
              <a:pPr/>
              <a:t>3</a:t>
            </a:fld>
            <a:endParaRPr lang="en-AU" dirty="0">
              <a:solidFill>
                <a:prstClr val="black"/>
              </a:solidFill>
            </a:endParaRPr>
          </a:p>
        </p:txBody>
      </p:sp>
    </p:spTree>
    <p:extLst>
      <p:ext uri="{BB962C8B-B14F-4D97-AF65-F5344CB8AC3E}">
        <p14:creationId xmlns:p14="http://schemas.microsoft.com/office/powerpoint/2010/main" val="34697979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19536" y="1052736"/>
            <a:ext cx="8291264" cy="792088"/>
          </a:xfrm>
        </p:spPr>
        <p:txBody>
          <a:bodyPr>
            <a:normAutofit/>
          </a:bodyPr>
          <a:lstStyle/>
          <a:p>
            <a:r>
              <a:rPr lang="en-US" dirty="0" smtClean="0">
                <a:solidFill>
                  <a:srgbClr val="002060"/>
                </a:solidFill>
              </a:rPr>
              <a:t>Safe Care and Connection…</a:t>
            </a:r>
            <a:endParaRPr lang="en-US" dirty="0">
              <a:solidFill>
                <a:srgbClr val="002060"/>
              </a:solidFill>
            </a:endParaRPr>
          </a:p>
        </p:txBody>
      </p:sp>
      <p:graphicFrame>
        <p:nvGraphicFramePr>
          <p:cNvPr id="4" name="Content Placeholder 3"/>
          <p:cNvGraphicFramePr>
            <a:graphicFrameLocks noGrp="1"/>
          </p:cNvGraphicFramePr>
          <p:nvPr>
            <p:ph idx="1"/>
            <p:extLst/>
          </p:nvPr>
        </p:nvGraphicFramePr>
        <p:xfrm>
          <a:off x="1919536" y="1772818"/>
          <a:ext cx="8291265" cy="4101553"/>
        </p:xfrm>
        <a:graphic>
          <a:graphicData uri="http://schemas.openxmlformats.org/drawingml/2006/table">
            <a:tbl>
              <a:tblPr firstRow="1" bandRow="1">
                <a:tableStyleId>{5C22544A-7EE6-4342-B048-85BDC9FD1C3A}</a:tableStyleId>
              </a:tblPr>
              <a:tblGrid>
                <a:gridCol w="2946482"/>
                <a:gridCol w="3289097"/>
                <a:gridCol w="2055686"/>
              </a:tblGrid>
              <a:tr h="504913">
                <a:tc>
                  <a:txBody>
                    <a:bodyPr/>
                    <a:lstStyle/>
                    <a:p>
                      <a:r>
                        <a:rPr lang="en-AU" sz="1200" dirty="0" smtClean="0">
                          <a:latin typeface="Arial" panose="020B0604020202020204" pitchFamily="34" charset="0"/>
                          <a:cs typeface="Arial" panose="020B0604020202020204" pitchFamily="34" charset="0"/>
                        </a:rPr>
                        <a:t>Intent of changes</a:t>
                      </a:r>
                      <a:endParaRPr lang="en-AU" sz="1200" dirty="0">
                        <a:latin typeface="Arial" panose="020B0604020202020204" pitchFamily="34" charset="0"/>
                        <a:cs typeface="Arial" panose="020B0604020202020204" pitchFamily="34" charset="0"/>
                      </a:endParaRPr>
                    </a:p>
                  </a:txBody>
                  <a:tcPr/>
                </a:tc>
                <a:tc>
                  <a:txBody>
                    <a:bodyPr/>
                    <a:lstStyle/>
                    <a:p>
                      <a:r>
                        <a:rPr lang="en-AU" sz="1200" dirty="0" smtClean="0">
                          <a:latin typeface="Arial" panose="020B0604020202020204" pitchFamily="34" charset="0"/>
                          <a:cs typeface="Arial" panose="020B0604020202020204" pitchFamily="34" charset="0"/>
                        </a:rPr>
                        <a:t>What are the objectives and Deliverables?</a:t>
                      </a:r>
                      <a:endParaRPr lang="en-AU" sz="1200" dirty="0">
                        <a:latin typeface="Arial" panose="020B0604020202020204" pitchFamily="34" charset="0"/>
                        <a:cs typeface="Arial" panose="020B0604020202020204" pitchFamily="34" charset="0"/>
                      </a:endParaRPr>
                    </a:p>
                  </a:txBody>
                  <a:tcPr/>
                </a:tc>
                <a:tc>
                  <a:txBody>
                    <a:bodyPr/>
                    <a:lstStyle/>
                    <a:p>
                      <a:pPr marL="0" algn="l" defTabSz="914400" rtl="0" eaLnBrk="1" latinLnBrk="0" hangingPunct="1"/>
                      <a:r>
                        <a:rPr lang="en-AU" sz="1200" b="1" kern="1200" dirty="0" smtClean="0">
                          <a:solidFill>
                            <a:schemeClr val="lt1"/>
                          </a:solidFill>
                          <a:latin typeface="Arial" panose="020B0604020202020204" pitchFamily="34" charset="0"/>
                          <a:ea typeface="+mn-ea"/>
                          <a:cs typeface="Arial" panose="020B0604020202020204" pitchFamily="34" charset="0"/>
                        </a:rPr>
                        <a:t>Key</a:t>
                      </a:r>
                      <a:r>
                        <a:rPr lang="en-AU" sz="1200" b="1" kern="1200" baseline="0" dirty="0" smtClean="0">
                          <a:solidFill>
                            <a:schemeClr val="lt1"/>
                          </a:solidFill>
                          <a:latin typeface="Arial" panose="020B0604020202020204" pitchFamily="34" charset="0"/>
                          <a:ea typeface="+mn-ea"/>
                          <a:cs typeface="Arial" panose="020B0604020202020204" pitchFamily="34" charset="0"/>
                        </a:rPr>
                        <a:t> sections of the Child Protection </a:t>
                      </a:r>
                      <a:r>
                        <a:rPr lang="en-AU" sz="1200" b="1" i="1" kern="1200" baseline="0" dirty="0" smtClean="0">
                          <a:solidFill>
                            <a:schemeClr val="lt1"/>
                          </a:solidFill>
                          <a:latin typeface="Arial" panose="020B0604020202020204" pitchFamily="34" charset="0"/>
                          <a:ea typeface="+mn-ea"/>
                          <a:cs typeface="Arial" panose="020B0604020202020204" pitchFamily="34" charset="0"/>
                        </a:rPr>
                        <a:t>Act 1999</a:t>
                      </a:r>
                      <a:endParaRPr lang="en-AU" sz="1200" b="1" i="1" kern="1200" dirty="0">
                        <a:solidFill>
                          <a:schemeClr val="lt1"/>
                        </a:solidFill>
                        <a:latin typeface="Arial" panose="020B0604020202020204" pitchFamily="34" charset="0"/>
                        <a:ea typeface="+mn-ea"/>
                        <a:cs typeface="Arial" panose="020B0604020202020204" pitchFamily="34" charset="0"/>
                      </a:endParaRPr>
                    </a:p>
                  </a:txBody>
                  <a:tcPr/>
                </a:tc>
              </a:tr>
              <a:tr h="3527534">
                <a:tc>
                  <a:txBody>
                    <a:bodyPr/>
                    <a:lstStyle/>
                    <a:p>
                      <a:r>
                        <a:rPr lang="en-AU" sz="1100" i="1" dirty="0" smtClean="0">
                          <a:solidFill>
                            <a:srgbClr val="002060"/>
                          </a:solidFill>
                          <a:latin typeface="Arial" panose="020B0604020202020204" pitchFamily="34" charset="0"/>
                          <a:cs typeface="Arial" panose="020B0604020202020204" pitchFamily="34" charset="0"/>
                        </a:rPr>
                        <a:t>To recognise the rights of Aboriginal and Torres Strait Islander peoples and ensure the connection of Aboriginal and Torres Strait Islander children and young people with their family, community and culture.</a:t>
                      </a:r>
                    </a:p>
                    <a:p>
                      <a:endParaRPr lang="en-AU" sz="1000" dirty="0" smtClean="0">
                        <a:latin typeface="Arial" panose="020B0604020202020204" pitchFamily="34" charset="0"/>
                        <a:cs typeface="Arial" panose="020B0604020202020204" pitchFamily="34" charset="0"/>
                      </a:endParaRPr>
                    </a:p>
                    <a:p>
                      <a:r>
                        <a:rPr lang="en-AU" sz="1000" dirty="0" smtClean="0">
                          <a:solidFill>
                            <a:schemeClr val="tx1"/>
                          </a:solidFill>
                          <a:latin typeface="Arial" panose="020B0604020202020204" pitchFamily="34" charset="0"/>
                          <a:cs typeface="Arial" panose="020B0604020202020204" pitchFamily="34" charset="0"/>
                        </a:rPr>
                        <a:t>We have a responsibility to build our collective cultural capability and understanding. </a:t>
                      </a:r>
                    </a:p>
                    <a:p>
                      <a:endParaRPr lang="en-AU" sz="1000" dirty="0" smtClean="0">
                        <a:solidFill>
                          <a:schemeClr val="tx1"/>
                        </a:solidFill>
                        <a:latin typeface="Arial" panose="020B0604020202020204" pitchFamily="34" charset="0"/>
                        <a:cs typeface="Arial" panose="020B0604020202020204" pitchFamily="34" charset="0"/>
                      </a:endParaRPr>
                    </a:p>
                    <a:p>
                      <a:r>
                        <a:rPr lang="en-AU" sz="1000" dirty="0" smtClean="0">
                          <a:solidFill>
                            <a:schemeClr val="tx1"/>
                          </a:solidFill>
                          <a:latin typeface="Arial" panose="020B0604020202020204" pitchFamily="34" charset="0"/>
                          <a:cs typeface="Arial" panose="020B0604020202020204" pitchFamily="34" charset="0"/>
                        </a:rPr>
                        <a:t>We need to build on our relationships with families, communities, organisations and individuals, to ensure</a:t>
                      </a:r>
                      <a:r>
                        <a:rPr lang="en-AU" sz="1000" baseline="0" dirty="0" smtClean="0">
                          <a:solidFill>
                            <a:schemeClr val="tx1"/>
                          </a:solidFill>
                          <a:latin typeface="Arial" panose="020B0604020202020204" pitchFamily="34" charset="0"/>
                          <a:cs typeface="Arial" panose="020B0604020202020204" pitchFamily="34" charset="0"/>
                        </a:rPr>
                        <a:t> the way we work with Aboriginal and Torres Strait Islander children and young people </a:t>
                      </a:r>
                      <a:r>
                        <a:rPr lang="en-AU" sz="1000" dirty="0" smtClean="0">
                          <a:solidFill>
                            <a:schemeClr val="tx1"/>
                          </a:solidFill>
                          <a:latin typeface="Arial" panose="020B0604020202020204" pitchFamily="34" charset="0"/>
                          <a:cs typeface="Arial" panose="020B0604020202020204" pitchFamily="34" charset="0"/>
                        </a:rPr>
                        <a:t>keeps them connected to their cultural heritage, their family, their community and country. </a:t>
                      </a:r>
                    </a:p>
                    <a:p>
                      <a:endParaRPr lang="en-AU" sz="1000" dirty="0" smtClean="0">
                        <a:solidFill>
                          <a:schemeClr val="tx1"/>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AU" sz="1000" dirty="0" smtClean="0">
                          <a:solidFill>
                            <a:schemeClr val="tx1"/>
                          </a:solidFill>
                          <a:latin typeface="Arial" panose="020B0604020202020204" pitchFamily="34" charset="0"/>
                          <a:cs typeface="Arial" panose="020B0604020202020204" pitchFamily="34" charset="0"/>
                        </a:rPr>
                        <a:t>We have to place</a:t>
                      </a:r>
                      <a:r>
                        <a:rPr lang="en-AU" sz="1000" baseline="0" dirty="0" smtClean="0">
                          <a:solidFill>
                            <a:schemeClr val="tx1"/>
                          </a:solidFill>
                          <a:latin typeface="Arial" panose="020B0604020202020204" pitchFamily="34" charset="0"/>
                          <a:cs typeface="Arial" panose="020B0604020202020204" pitchFamily="34" charset="0"/>
                        </a:rPr>
                        <a:t> a focus, a</a:t>
                      </a:r>
                      <a:r>
                        <a:rPr lang="en-AU" sz="1000" dirty="0" smtClean="0">
                          <a:solidFill>
                            <a:schemeClr val="tx1"/>
                          </a:solidFill>
                          <a:latin typeface="Arial" panose="020B0604020202020204" pitchFamily="34" charset="0"/>
                          <a:cs typeface="Arial" panose="020B0604020202020204" pitchFamily="34" charset="0"/>
                        </a:rPr>
                        <a:t>cross the child</a:t>
                      </a:r>
                      <a:r>
                        <a:rPr lang="en-AU" sz="1000" baseline="0" dirty="0" smtClean="0">
                          <a:solidFill>
                            <a:schemeClr val="tx1"/>
                          </a:solidFill>
                          <a:latin typeface="Arial" panose="020B0604020202020204" pitchFamily="34" charset="0"/>
                          <a:cs typeface="Arial" panose="020B0604020202020204" pitchFamily="34" charset="0"/>
                        </a:rPr>
                        <a:t> protection system </a:t>
                      </a:r>
                      <a:r>
                        <a:rPr lang="en-AU" sz="1000" dirty="0" smtClean="0">
                          <a:solidFill>
                            <a:schemeClr val="tx1"/>
                          </a:solidFill>
                          <a:latin typeface="Arial" panose="020B0604020202020204" pitchFamily="34" charset="0"/>
                          <a:cs typeface="Arial" panose="020B0604020202020204" pitchFamily="34" charset="0"/>
                        </a:rPr>
                        <a:t>on culturally sound decision-making</a:t>
                      </a:r>
                      <a:r>
                        <a:rPr lang="en-AU" sz="1000" baseline="0" dirty="0" smtClean="0">
                          <a:solidFill>
                            <a:schemeClr val="tx1"/>
                          </a:solidFill>
                          <a:latin typeface="Arial" panose="020B0604020202020204" pitchFamily="34" charset="0"/>
                          <a:cs typeface="Arial" panose="020B0604020202020204" pitchFamily="34" charset="0"/>
                        </a:rPr>
                        <a:t> is required.</a:t>
                      </a:r>
                      <a:endParaRPr lang="en-AU" sz="1000" dirty="0" smtClean="0">
                        <a:latin typeface="Arial" panose="020B0604020202020204" pitchFamily="34" charset="0"/>
                        <a:cs typeface="Arial" panose="020B0604020202020204" pitchFamily="34" charset="0"/>
                      </a:endParaRPr>
                    </a:p>
                    <a:p>
                      <a:endParaRPr lang="en-AU" sz="1000" dirty="0" smtClean="0">
                        <a:latin typeface="Arial" panose="020B0604020202020204" pitchFamily="34" charset="0"/>
                        <a:cs typeface="Arial" panose="020B0604020202020204" pitchFamily="34" charset="0"/>
                      </a:endParaRPr>
                    </a:p>
                  </a:txBody>
                  <a:tcPr/>
                </a:tc>
                <a:tc>
                  <a:txBody>
                    <a:bodyPr/>
                    <a:lstStyle/>
                    <a:p>
                      <a:pPr lvl="0"/>
                      <a:r>
                        <a:rPr lang="en-AU" sz="1000" dirty="0" smtClean="0">
                          <a:latin typeface="Arial" panose="020B0604020202020204" pitchFamily="34" charset="0"/>
                          <a:cs typeface="Arial" panose="020B0604020202020204" pitchFamily="34" charset="0"/>
                        </a:rPr>
                        <a:t>Objectives</a:t>
                      </a:r>
                    </a:p>
                    <a:p>
                      <a:pPr marL="228600" lvl="0" indent="-228600">
                        <a:buFont typeface="+mj-lt"/>
                        <a:buAutoNum type="arabicPeriod"/>
                      </a:pPr>
                      <a:r>
                        <a:rPr lang="en-AU" sz="1000" dirty="0" smtClean="0">
                          <a:latin typeface="Arial" panose="020B0604020202020204" pitchFamily="34" charset="0"/>
                          <a:cs typeface="Arial" panose="020B0604020202020204" pitchFamily="34" charset="0"/>
                        </a:rPr>
                        <a:t>Ensure connection of Aboriginal and Torres Strait Islander children with their family, community and culture</a:t>
                      </a:r>
                    </a:p>
                    <a:p>
                      <a:pPr marL="228600" lvl="0" indent="-228600">
                        <a:buFont typeface="+mj-lt"/>
                        <a:buAutoNum type="arabicPeriod"/>
                      </a:pPr>
                      <a:r>
                        <a:rPr lang="en-AU" sz="1000" dirty="0" smtClean="0">
                          <a:latin typeface="Arial" panose="020B0604020202020204" pitchFamily="34" charset="0"/>
                          <a:cs typeface="Arial" panose="020B0604020202020204" pitchFamily="34" charset="0"/>
                        </a:rPr>
                        <a:t>Provide for the right of Aboriginal and Torres Strait Islander people to self determination</a:t>
                      </a:r>
                    </a:p>
                    <a:p>
                      <a:pPr marL="228600" lvl="0" indent="-228600">
                        <a:buFont typeface="+mj-lt"/>
                        <a:buAutoNum type="arabicPeriod"/>
                      </a:pPr>
                      <a:r>
                        <a:rPr lang="en-AU" sz="1000" dirty="0" smtClean="0">
                          <a:latin typeface="Arial" panose="020B0604020202020204" pitchFamily="34" charset="0"/>
                          <a:cs typeface="Arial" panose="020B0604020202020204" pitchFamily="34" charset="0"/>
                        </a:rPr>
                        <a:t>Better support a child and their family to participate in decision making, particularly cultural decisions</a:t>
                      </a:r>
                    </a:p>
                    <a:p>
                      <a:pPr lvl="0"/>
                      <a:endParaRPr lang="en-AU" sz="1000" dirty="0" smtClean="0">
                        <a:latin typeface="Arial" panose="020B0604020202020204" pitchFamily="34" charset="0"/>
                        <a:cs typeface="Arial" panose="020B0604020202020204" pitchFamily="34" charset="0"/>
                      </a:endParaRPr>
                    </a:p>
                    <a:p>
                      <a:pPr lvl="0"/>
                      <a:r>
                        <a:rPr lang="en-AU" sz="1000" dirty="0" smtClean="0">
                          <a:latin typeface="Arial" panose="020B0604020202020204" pitchFamily="34" charset="0"/>
                          <a:cs typeface="Arial" panose="020B0604020202020204" pitchFamily="34" charset="0"/>
                        </a:rPr>
                        <a:t>Deliverables</a:t>
                      </a:r>
                    </a:p>
                    <a:p>
                      <a:pPr marL="171450" lvl="0" indent="-171450">
                        <a:buFont typeface="Arial" panose="020B0604020202020204" pitchFamily="34" charset="0"/>
                        <a:buChar char="•"/>
                      </a:pPr>
                      <a:r>
                        <a:rPr lang="en-AU" sz="1000" dirty="0" smtClean="0">
                          <a:latin typeface="Arial" panose="020B0604020202020204" pitchFamily="34" charset="0"/>
                          <a:cs typeface="Arial" panose="020B0604020202020204" pitchFamily="34" charset="0"/>
                        </a:rPr>
                        <a:t>Delegation of functions and powers under the Act</a:t>
                      </a:r>
                      <a:r>
                        <a:rPr lang="en-AU" sz="1000" baseline="0" dirty="0" smtClean="0">
                          <a:latin typeface="Arial" panose="020B0604020202020204" pitchFamily="34" charset="0"/>
                          <a:cs typeface="Arial" panose="020B0604020202020204" pitchFamily="34" charset="0"/>
                        </a:rPr>
                        <a:t> </a:t>
                      </a:r>
                      <a:r>
                        <a:rPr lang="en-AU" sz="1000" dirty="0" smtClean="0">
                          <a:latin typeface="Arial" panose="020B0604020202020204" pitchFamily="34" charset="0"/>
                          <a:cs typeface="Arial" panose="020B0604020202020204" pitchFamily="34" charset="0"/>
                        </a:rPr>
                        <a:t>to an appropriate Aboriginal or Torres Strait Islander Entity</a:t>
                      </a:r>
                    </a:p>
                    <a:p>
                      <a:pPr marL="171450" lvl="0" indent="-171450">
                        <a:buFont typeface="Arial" panose="020B0604020202020204" pitchFamily="34" charset="0"/>
                        <a:buChar char="•"/>
                      </a:pPr>
                      <a:r>
                        <a:rPr lang="en-AU" sz="1000" dirty="0" smtClean="0">
                          <a:latin typeface="Arial" panose="020B0604020202020204" pitchFamily="34" charset="0"/>
                          <a:cs typeface="Arial" panose="020B0604020202020204" pitchFamily="34" charset="0"/>
                        </a:rPr>
                        <a:t>All decisions made about an</a:t>
                      </a:r>
                      <a:r>
                        <a:rPr lang="en-AU" sz="1000" baseline="0" dirty="0" smtClean="0">
                          <a:latin typeface="Arial" panose="020B0604020202020204" pitchFamily="34" charset="0"/>
                          <a:cs typeface="Arial" panose="020B0604020202020204" pitchFamily="34" charset="0"/>
                        </a:rPr>
                        <a:t> Aboriginal and/or Torres Strait Islander child are aligned to the </a:t>
                      </a:r>
                      <a:r>
                        <a:rPr lang="en-AU" sz="1000" dirty="0" smtClean="0">
                          <a:latin typeface="Arial" panose="020B0604020202020204" pitchFamily="34" charset="0"/>
                          <a:cs typeface="Arial" panose="020B0604020202020204" pitchFamily="34" charset="0"/>
                        </a:rPr>
                        <a:t>five elements of the Child Placement Principle (Partnership, Connection, Prevention, Participation, Placement)</a:t>
                      </a:r>
                    </a:p>
                    <a:p>
                      <a:pPr marL="171450" lvl="0" indent="-171450">
                        <a:buFont typeface="Arial" panose="020B0604020202020204" pitchFamily="34" charset="0"/>
                        <a:buChar char="•"/>
                      </a:pPr>
                      <a:r>
                        <a:rPr lang="en-AU" sz="1000" dirty="0" smtClean="0">
                          <a:latin typeface="Arial" panose="020B0604020202020204" pitchFamily="34" charset="0"/>
                          <a:cs typeface="Arial" panose="020B0604020202020204" pitchFamily="34" charset="0"/>
                        </a:rPr>
                        <a:t>Remove reference to Recognised Entities</a:t>
                      </a:r>
                    </a:p>
                    <a:p>
                      <a:pPr marL="171450" lvl="0" indent="-171450">
                        <a:buFont typeface="Arial" panose="020B0604020202020204" pitchFamily="34" charset="0"/>
                        <a:buChar char="•"/>
                      </a:pPr>
                      <a:r>
                        <a:rPr lang="en-AU" sz="1000" dirty="0" smtClean="0">
                          <a:latin typeface="Arial" panose="020B0604020202020204" pitchFamily="34" charset="0"/>
                          <a:cs typeface="Arial" panose="020B0604020202020204" pitchFamily="34" charset="0"/>
                        </a:rPr>
                        <a:t>Introduce the new concept of an Independent Entity</a:t>
                      </a:r>
                    </a:p>
                    <a:p>
                      <a:pPr marL="171450" lvl="0" indent="-171450">
                        <a:buFont typeface="Arial" panose="020B0604020202020204" pitchFamily="34" charset="0"/>
                        <a:buChar char="•"/>
                      </a:pPr>
                      <a:r>
                        <a:rPr lang="en-AU" sz="1000" dirty="0" smtClean="0">
                          <a:latin typeface="Arial" panose="020B0604020202020204" pitchFamily="34" charset="0"/>
                          <a:cs typeface="Arial" panose="020B0604020202020204" pitchFamily="34" charset="0"/>
                        </a:rPr>
                        <a:t>Cultural support planning for all Aboriginal and Torres</a:t>
                      </a:r>
                      <a:r>
                        <a:rPr lang="en-AU" sz="1000" baseline="0" dirty="0" smtClean="0">
                          <a:latin typeface="Arial" panose="020B0604020202020204" pitchFamily="34" charset="0"/>
                          <a:cs typeface="Arial" panose="020B0604020202020204" pitchFamily="34" charset="0"/>
                        </a:rPr>
                        <a:t> Strait Islander children and young people</a:t>
                      </a:r>
                      <a:endParaRPr lang="en-AU" sz="1000" dirty="0" smtClean="0">
                        <a:latin typeface="Arial" panose="020B0604020202020204" pitchFamily="34" charset="0"/>
                        <a:cs typeface="Arial" panose="020B0604020202020204" pitchFamily="34" charset="0"/>
                      </a:endParaRPr>
                    </a:p>
                    <a:p>
                      <a:pPr marL="0" indent="0">
                        <a:buClr>
                          <a:srgbClr val="002060"/>
                        </a:buClr>
                        <a:buFont typeface="Arial" panose="020B0604020202020204" pitchFamily="34" charset="0"/>
                        <a:buNone/>
                      </a:pPr>
                      <a:endParaRPr lang="en-AU" sz="1000" baseline="0" dirty="0" smtClean="0">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AU" sz="1000" kern="1200" noProof="0" dirty="0" smtClean="0">
                        <a:solidFill>
                          <a:schemeClr val="tx1"/>
                        </a:solidFill>
                        <a:latin typeface="Arial" panose="020B0604020202020204" pitchFamily="34" charset="0"/>
                        <a:ea typeface="+mn-ea"/>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000" kern="1200" noProof="0" dirty="0" smtClean="0">
                          <a:solidFill>
                            <a:schemeClr val="tx1"/>
                          </a:solidFill>
                          <a:latin typeface="Arial" panose="020B0604020202020204" pitchFamily="34" charset="0"/>
                          <a:ea typeface="+mn-ea"/>
                          <a:cs typeface="Arial" panose="020B0604020202020204" pitchFamily="34" charset="0"/>
                        </a:rPr>
                        <a:t>Section 5C – additional principles for Aboriginal and Torres Strait Islander children and young people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AU" sz="1000" kern="1200" noProof="0" dirty="0" smtClean="0">
                        <a:solidFill>
                          <a:schemeClr val="tx1"/>
                        </a:solidFill>
                        <a:latin typeface="Arial" panose="020B0604020202020204" pitchFamily="34" charset="0"/>
                        <a:ea typeface="+mn-ea"/>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000" kern="1200" noProof="0" dirty="0" smtClean="0">
                          <a:solidFill>
                            <a:schemeClr val="tx1"/>
                          </a:solidFill>
                          <a:latin typeface="Arial" panose="020B0604020202020204" pitchFamily="34" charset="0"/>
                          <a:ea typeface="+mn-ea"/>
                          <a:cs typeface="Arial" panose="020B0604020202020204" pitchFamily="34" charset="0"/>
                        </a:rPr>
                        <a:t>Sections 6, 6AA &amp;  6AB – independent Aboriginal or Torres Strait Islander entity</a:t>
                      </a:r>
                      <a:r>
                        <a:rPr lang="en-AU" sz="1000" kern="1200" baseline="0" noProof="0" dirty="0" smtClean="0">
                          <a:solidFill>
                            <a:schemeClr val="tx1"/>
                          </a:solidFill>
                          <a:latin typeface="Arial" panose="020B0604020202020204" pitchFamily="34" charset="0"/>
                          <a:ea typeface="+mn-ea"/>
                          <a:cs typeface="Arial" panose="020B0604020202020204" pitchFamily="34" charset="0"/>
                        </a:rPr>
                        <a:t> and principles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AU" sz="1000" kern="1200" baseline="0" noProof="0" dirty="0" smtClean="0">
                          <a:solidFill>
                            <a:schemeClr val="tx1"/>
                          </a:solidFill>
                          <a:latin typeface="Arial" panose="020B0604020202020204" pitchFamily="34" charset="0"/>
                          <a:ea typeface="+mn-ea"/>
                          <a:cs typeface="Arial" panose="020B0604020202020204" pitchFamily="34" charset="0"/>
                        </a:rPr>
                        <a: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000" kern="1200" baseline="0" noProof="0" dirty="0" smtClean="0">
                          <a:solidFill>
                            <a:schemeClr val="tx1"/>
                          </a:solidFill>
                          <a:latin typeface="Arial" panose="020B0604020202020204" pitchFamily="34" charset="0"/>
                          <a:ea typeface="+mn-ea"/>
                          <a:cs typeface="Arial" panose="020B0604020202020204" pitchFamily="34" charset="0"/>
                        </a:rPr>
                        <a:t>Chapter 4, Part 2A – prescribed delegates for Aboriginal and Torres Strait Islander children</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AU" sz="1000" kern="1200" noProof="0" dirty="0" smtClean="0">
                        <a:solidFill>
                          <a:schemeClr val="tx1"/>
                        </a:solidFill>
                        <a:latin typeface="Arial" panose="020B0604020202020204" pitchFamily="34" charset="0"/>
                        <a:ea typeface="+mn-ea"/>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000" kern="1200" noProof="0" dirty="0" smtClean="0">
                          <a:solidFill>
                            <a:schemeClr val="tx1"/>
                          </a:solidFill>
                          <a:latin typeface="Arial" panose="020B0604020202020204" pitchFamily="34" charset="0"/>
                          <a:ea typeface="+mn-ea"/>
                          <a:cs typeface="Arial" panose="020B0604020202020204" pitchFamily="34" charset="0"/>
                        </a:rPr>
                        <a:t>Section 83 – placing an Aboriginal or Torres Strait Islander child or young person in care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AU" sz="1000" dirty="0">
                        <a:solidFill>
                          <a:schemeClr val="tx1"/>
                        </a:solidFill>
                        <a:latin typeface="Arial" panose="020B0604020202020204" pitchFamily="34" charset="0"/>
                        <a:cs typeface="Arial" panose="020B0604020202020204" pitchFamily="34" charset="0"/>
                      </a:endParaRPr>
                    </a:p>
                  </a:txBody>
                  <a:tcPr/>
                </a:tc>
              </a:tr>
            </a:tbl>
          </a:graphicData>
        </a:graphic>
      </p:graphicFrame>
      <p:sp>
        <p:nvSpPr>
          <p:cNvPr id="3" name="Slide Number Placeholder 2"/>
          <p:cNvSpPr>
            <a:spLocks noGrp="1"/>
          </p:cNvSpPr>
          <p:nvPr>
            <p:ph type="sldNum" sz="quarter" idx="12"/>
          </p:nvPr>
        </p:nvSpPr>
        <p:spPr/>
        <p:txBody>
          <a:bodyPr/>
          <a:lstStyle/>
          <a:p>
            <a:fld id="{C542F680-D6D1-4B9F-8251-717438667FE0}" type="slidenum">
              <a:rPr lang="en-AU" smtClean="0">
                <a:solidFill>
                  <a:prstClr val="black"/>
                </a:solidFill>
              </a:rPr>
              <a:pPr/>
              <a:t>4</a:t>
            </a:fld>
            <a:endParaRPr lang="en-AU" dirty="0">
              <a:solidFill>
                <a:prstClr val="black"/>
              </a:solidFill>
            </a:endParaRPr>
          </a:p>
        </p:txBody>
      </p:sp>
    </p:spTree>
    <p:extLst>
      <p:ext uri="{BB962C8B-B14F-4D97-AF65-F5344CB8AC3E}">
        <p14:creationId xmlns:p14="http://schemas.microsoft.com/office/powerpoint/2010/main" val="17043292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solidFill>
                  <a:srgbClr val="002060"/>
                </a:solidFill>
                <a:latin typeface="Arial" panose="020B0604020202020204" pitchFamily="34" charset="0"/>
                <a:cs typeface="Arial" panose="020B0604020202020204" pitchFamily="34" charset="0"/>
              </a:rPr>
              <a:t>Safe Care and Connection</a:t>
            </a:r>
            <a:endParaRPr lang="en-AU" dirty="0">
              <a:solidFill>
                <a:srgbClr val="002060"/>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r>
              <a:rPr lang="en-AU" dirty="0" smtClean="0"/>
              <a:t>Is an intentional practice approach that:</a:t>
            </a:r>
          </a:p>
          <a:p>
            <a:pPr marL="457200" indent="-457200">
              <a:buFont typeface="Arial" panose="020B0604020202020204" pitchFamily="34" charset="0"/>
              <a:buChar char="•"/>
            </a:pPr>
            <a:r>
              <a:rPr lang="en-AU" dirty="0" smtClean="0"/>
              <a:t>Recognises the right of Aboriginal and Torres Strait Islander peoples to self-determination</a:t>
            </a:r>
          </a:p>
          <a:p>
            <a:pPr marL="457200" indent="-457200">
              <a:buFont typeface="Arial" panose="020B0604020202020204" pitchFamily="34" charset="0"/>
              <a:buChar char="•"/>
            </a:pPr>
            <a:r>
              <a:rPr lang="en-AU" dirty="0" smtClean="0"/>
              <a:t>Considers the long term impacts of decisions on a child’s identity, connection with family and community</a:t>
            </a:r>
          </a:p>
          <a:p>
            <a:pPr marL="457200" indent="-457200">
              <a:buFont typeface="Arial" panose="020B0604020202020204" pitchFamily="34" charset="0"/>
              <a:buChar char="•"/>
            </a:pPr>
            <a:r>
              <a:rPr lang="en-AU" dirty="0" smtClean="0"/>
              <a:t>Includes all five elements of the Child Placement Principle</a:t>
            </a:r>
            <a:endParaRPr lang="en-AU" dirty="0"/>
          </a:p>
        </p:txBody>
      </p:sp>
      <p:sp>
        <p:nvSpPr>
          <p:cNvPr id="4" name="Slide Number Placeholder 3"/>
          <p:cNvSpPr>
            <a:spLocks noGrp="1"/>
          </p:cNvSpPr>
          <p:nvPr>
            <p:ph type="sldNum" sz="quarter" idx="12"/>
          </p:nvPr>
        </p:nvSpPr>
        <p:spPr/>
        <p:txBody>
          <a:bodyPr/>
          <a:lstStyle/>
          <a:p>
            <a:fld id="{C542F680-D6D1-4B9F-8251-717438667FE0}" type="slidenum">
              <a:rPr lang="en-AU" smtClean="0">
                <a:solidFill>
                  <a:prstClr val="black"/>
                </a:solidFill>
              </a:rPr>
              <a:pPr/>
              <a:t>5</a:t>
            </a:fld>
            <a:endParaRPr lang="en-AU" dirty="0">
              <a:solidFill>
                <a:prstClr val="black"/>
              </a:solidFill>
            </a:endParaRPr>
          </a:p>
        </p:txBody>
      </p:sp>
    </p:spTree>
    <p:extLst>
      <p:ext uri="{BB962C8B-B14F-4D97-AF65-F5344CB8AC3E}">
        <p14:creationId xmlns:p14="http://schemas.microsoft.com/office/powerpoint/2010/main" val="12316779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3600" dirty="0">
                <a:solidFill>
                  <a:srgbClr val="002060"/>
                </a:solidFill>
                <a:latin typeface="Arial" panose="020B0604020202020204" pitchFamily="34" charset="0"/>
                <a:cs typeface="Arial" panose="020B0604020202020204" pitchFamily="34" charset="0"/>
              </a:rPr>
              <a:t>What are the legislative changes?</a:t>
            </a:r>
          </a:p>
        </p:txBody>
      </p:sp>
      <p:sp>
        <p:nvSpPr>
          <p:cNvPr id="3" name="Content Placeholder 2"/>
          <p:cNvSpPr>
            <a:spLocks noGrp="1"/>
          </p:cNvSpPr>
          <p:nvPr>
            <p:ph idx="1"/>
          </p:nvPr>
        </p:nvSpPr>
        <p:spPr>
          <a:xfrm>
            <a:off x="1981200" y="1772817"/>
            <a:ext cx="8229600" cy="4353347"/>
          </a:xfrm>
        </p:spPr>
        <p:txBody>
          <a:bodyPr>
            <a:normAutofit fontScale="62500" lnSpcReduction="20000"/>
          </a:bodyPr>
          <a:lstStyle/>
          <a:p>
            <a:pPr lvl="0"/>
            <a:r>
              <a:rPr lang="en-AU" b="1" dirty="0"/>
              <a:t>Section </a:t>
            </a:r>
            <a:r>
              <a:rPr lang="en-AU" b="1" dirty="0" smtClean="0"/>
              <a:t>5C</a:t>
            </a:r>
            <a:endParaRPr lang="en-AU" dirty="0"/>
          </a:p>
          <a:p>
            <a:pPr marL="457200" indent="-457200">
              <a:buFont typeface="Arial" panose="020B0604020202020204" pitchFamily="34" charset="0"/>
              <a:buChar char="•"/>
            </a:pPr>
            <a:r>
              <a:rPr lang="en-AU" dirty="0" smtClean="0"/>
              <a:t>new </a:t>
            </a:r>
            <a:r>
              <a:rPr lang="en-AU" dirty="0"/>
              <a:t>principle that recognises the right of Aboriginal and Torres Strait Islander peoples to self-determination</a:t>
            </a:r>
          </a:p>
          <a:p>
            <a:pPr marL="457200" indent="-457200">
              <a:buFont typeface="Arial" panose="020B0604020202020204" pitchFamily="34" charset="0"/>
              <a:buChar char="•"/>
            </a:pPr>
            <a:r>
              <a:rPr lang="en-AU" dirty="0" smtClean="0"/>
              <a:t>consideration </a:t>
            </a:r>
            <a:r>
              <a:rPr lang="en-AU" dirty="0"/>
              <a:t>of the long-term effect of a decision on a child’s identity and connection with the child’s family and community, </a:t>
            </a:r>
            <a:endParaRPr lang="en-AU" dirty="0" smtClean="0"/>
          </a:p>
          <a:p>
            <a:pPr marL="457200" indent="-457200">
              <a:buFont typeface="Arial" panose="020B0604020202020204" pitchFamily="34" charset="0"/>
              <a:buChar char="•"/>
            </a:pPr>
            <a:r>
              <a:rPr lang="en-AU" dirty="0" smtClean="0"/>
              <a:t>Including </a:t>
            </a:r>
            <a:r>
              <a:rPr lang="en-AU" i="1" dirty="0"/>
              <a:t>all</a:t>
            </a:r>
            <a:r>
              <a:rPr lang="en-AU" dirty="0"/>
              <a:t> </a:t>
            </a:r>
            <a:r>
              <a:rPr lang="en-AU" i="1" dirty="0"/>
              <a:t>five elements</a:t>
            </a:r>
            <a:r>
              <a:rPr lang="en-AU" dirty="0"/>
              <a:t> of the Aboriginal and Torres Strait Islander Child Placement </a:t>
            </a:r>
            <a:r>
              <a:rPr lang="en-AU" dirty="0" smtClean="0"/>
              <a:t>Principle</a:t>
            </a:r>
            <a:endParaRPr lang="en-AU" dirty="0"/>
          </a:p>
          <a:p>
            <a:pPr lvl="0"/>
            <a:endParaRPr lang="en-AU" b="1" dirty="0" smtClean="0"/>
          </a:p>
          <a:p>
            <a:pPr lvl="0"/>
            <a:r>
              <a:rPr lang="en-AU" b="1" dirty="0" smtClean="0"/>
              <a:t>Section </a:t>
            </a:r>
            <a:r>
              <a:rPr lang="en-AU" b="1" dirty="0"/>
              <a:t>51B</a:t>
            </a:r>
            <a:r>
              <a:rPr lang="en-AU" dirty="0"/>
              <a:t> </a:t>
            </a:r>
            <a:endParaRPr lang="en-AU" dirty="0" smtClean="0"/>
          </a:p>
          <a:p>
            <a:pPr marL="457200" indent="-457200">
              <a:buFont typeface="Arial" panose="020B0604020202020204" pitchFamily="34" charset="0"/>
              <a:buChar char="•"/>
            </a:pPr>
            <a:r>
              <a:rPr lang="en-AU" dirty="0" smtClean="0"/>
              <a:t>a </a:t>
            </a:r>
            <a:r>
              <a:rPr lang="en-AU" dirty="0"/>
              <a:t>case plan for an Aboriginal and Torres Strait Islander child to include details about how the child will be supported to develop and maintain </a:t>
            </a:r>
            <a:r>
              <a:rPr lang="en-AU" b="1" dirty="0"/>
              <a:t>connections </a:t>
            </a:r>
            <a:r>
              <a:rPr lang="en-AU" dirty="0"/>
              <a:t>with their family, community and </a:t>
            </a:r>
            <a:r>
              <a:rPr lang="en-AU" dirty="0" smtClean="0"/>
              <a:t>culture </a:t>
            </a:r>
          </a:p>
          <a:p>
            <a:pPr marL="457200" indent="-457200">
              <a:buFont typeface="Arial" panose="020B0604020202020204" pitchFamily="34" charset="0"/>
              <a:buChar char="•"/>
            </a:pPr>
            <a:endParaRPr lang="en-AU" dirty="0" smtClean="0"/>
          </a:p>
          <a:p>
            <a:pPr lvl="0"/>
            <a:r>
              <a:rPr lang="en-AU" b="1" dirty="0"/>
              <a:t>Section 83</a:t>
            </a:r>
            <a:r>
              <a:rPr lang="en-AU" dirty="0"/>
              <a:t> has also been amended to strengthen the requirement to place children with family.</a:t>
            </a:r>
          </a:p>
          <a:p>
            <a:endParaRPr lang="en-AU" dirty="0"/>
          </a:p>
        </p:txBody>
      </p:sp>
      <p:sp>
        <p:nvSpPr>
          <p:cNvPr id="4" name="Slide Number Placeholder 3"/>
          <p:cNvSpPr>
            <a:spLocks noGrp="1"/>
          </p:cNvSpPr>
          <p:nvPr>
            <p:ph type="sldNum" sz="quarter" idx="12"/>
          </p:nvPr>
        </p:nvSpPr>
        <p:spPr/>
        <p:txBody>
          <a:bodyPr/>
          <a:lstStyle/>
          <a:p>
            <a:fld id="{C542F680-D6D1-4B9F-8251-717438667FE0}" type="slidenum">
              <a:rPr lang="en-AU" smtClean="0">
                <a:solidFill>
                  <a:prstClr val="black"/>
                </a:solidFill>
              </a:rPr>
              <a:pPr/>
              <a:t>6</a:t>
            </a:fld>
            <a:endParaRPr lang="en-AU" dirty="0">
              <a:solidFill>
                <a:prstClr val="black"/>
              </a:solidFill>
            </a:endParaRPr>
          </a:p>
        </p:txBody>
      </p:sp>
    </p:spTree>
    <p:extLst>
      <p:ext uri="{BB962C8B-B14F-4D97-AF65-F5344CB8AC3E}">
        <p14:creationId xmlns:p14="http://schemas.microsoft.com/office/powerpoint/2010/main" val="27377507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2008" y="1268760"/>
            <a:ext cx="8229600" cy="864096"/>
          </a:xfrm>
        </p:spPr>
        <p:txBody>
          <a:bodyPr>
            <a:normAutofit/>
          </a:bodyPr>
          <a:lstStyle/>
          <a:p>
            <a:pPr algn="ctr"/>
            <a:r>
              <a:rPr lang="en-AU" dirty="0" smtClean="0">
                <a:solidFill>
                  <a:srgbClr val="002060"/>
                </a:solidFill>
                <a:latin typeface="Arial" panose="020B0604020202020204" pitchFamily="34" charset="0"/>
                <a:cs typeface="Arial" panose="020B0604020202020204" pitchFamily="34" charset="0"/>
              </a:rPr>
              <a:t>Self determination</a:t>
            </a:r>
            <a:endParaRPr lang="en-US" b="0" dirty="0">
              <a:solidFill>
                <a:srgbClr val="002060"/>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323349" y="2112733"/>
            <a:ext cx="7931224" cy="4104456"/>
          </a:xfrm>
        </p:spPr>
        <p:txBody>
          <a:bodyPr>
            <a:noAutofit/>
          </a:bodyPr>
          <a:lstStyle/>
          <a:p>
            <a:pPr defTabSz="457200">
              <a:spcBef>
                <a:spcPts val="0"/>
              </a:spcBef>
              <a:defRPr/>
            </a:pPr>
            <a:r>
              <a:rPr lang="en-AU" dirty="0">
                <a:solidFill>
                  <a:sysClr val="windowText" lastClr="000000"/>
                </a:solidFill>
                <a:latin typeface="Arial" panose="020B0604020202020204" pitchFamily="34" charset="0"/>
                <a:cs typeface="Arial" panose="020B0604020202020204" pitchFamily="34" charset="0"/>
              </a:rPr>
              <a:t>Aboriginal and Torres Strait Islander children and families</a:t>
            </a:r>
            <a:r>
              <a:rPr lang="en-AU" dirty="0" smtClean="0">
                <a:solidFill>
                  <a:sysClr val="windowText" lastClr="000000"/>
                </a:solidFill>
                <a:latin typeface="Arial" panose="020B0604020202020204" pitchFamily="34" charset="0"/>
                <a:cs typeface="Arial" panose="020B0604020202020204" pitchFamily="34" charset="0"/>
              </a:rPr>
              <a:t>:</a:t>
            </a:r>
          </a:p>
          <a:p>
            <a:pPr marL="342900" indent="-342900" defTabSz="457200">
              <a:spcBef>
                <a:spcPts val="0"/>
              </a:spcBef>
              <a:buFont typeface="Arial"/>
              <a:buChar char="•"/>
              <a:defRPr/>
            </a:pPr>
            <a:r>
              <a:rPr lang="en-AU" dirty="0" smtClean="0">
                <a:solidFill>
                  <a:sysClr val="windowText" lastClr="000000"/>
                </a:solidFill>
                <a:latin typeface="Arial" panose="020B0604020202020204" pitchFamily="34" charset="0"/>
                <a:cs typeface="Arial" panose="020B0604020202020204" pitchFamily="34" charset="0"/>
              </a:rPr>
              <a:t>have </a:t>
            </a:r>
            <a:r>
              <a:rPr lang="en-AU" dirty="0">
                <a:solidFill>
                  <a:sysClr val="windowText" lastClr="000000"/>
                </a:solidFill>
                <a:latin typeface="Arial" panose="020B0604020202020204" pitchFamily="34" charset="0"/>
                <a:cs typeface="Arial" panose="020B0604020202020204" pitchFamily="34" charset="0"/>
              </a:rPr>
              <a:t>expert knowledge </a:t>
            </a:r>
            <a:r>
              <a:rPr lang="en-AU" dirty="0" smtClean="0">
                <a:solidFill>
                  <a:sysClr val="windowText" lastClr="000000"/>
                </a:solidFill>
                <a:latin typeface="Arial" panose="020B0604020202020204" pitchFamily="34" charset="0"/>
                <a:cs typeface="Arial" panose="020B0604020202020204" pitchFamily="34" charset="0"/>
              </a:rPr>
              <a:t>about their own lives</a:t>
            </a:r>
          </a:p>
          <a:p>
            <a:pPr marL="342900" indent="-342900" defTabSz="457200">
              <a:spcBef>
                <a:spcPts val="0"/>
              </a:spcBef>
              <a:buFont typeface="Arial"/>
              <a:buChar char="•"/>
              <a:defRPr/>
            </a:pPr>
            <a:r>
              <a:rPr lang="en-AU" dirty="0" smtClean="0">
                <a:solidFill>
                  <a:sysClr val="windowText" lastClr="000000"/>
                </a:solidFill>
                <a:latin typeface="Arial" panose="020B0604020202020204" pitchFamily="34" charset="0"/>
                <a:cs typeface="Arial" panose="020B0604020202020204" pitchFamily="34" charset="0"/>
              </a:rPr>
              <a:t>provide </a:t>
            </a:r>
            <a:r>
              <a:rPr lang="en-AU" dirty="0">
                <a:solidFill>
                  <a:sysClr val="windowText" lastClr="000000"/>
                </a:solidFill>
                <a:latin typeface="Arial" panose="020B0604020202020204" pitchFamily="34" charset="0"/>
                <a:cs typeface="Arial" panose="020B0604020202020204" pitchFamily="34" charset="0"/>
              </a:rPr>
              <a:t>the primary source of cultural </a:t>
            </a:r>
            <a:r>
              <a:rPr lang="en-AU" dirty="0" smtClean="0">
                <a:solidFill>
                  <a:sysClr val="windowText" lastClr="000000"/>
                </a:solidFill>
                <a:latin typeface="Arial" panose="020B0604020202020204" pitchFamily="34" charset="0"/>
                <a:cs typeface="Arial" panose="020B0604020202020204" pitchFamily="34" charset="0"/>
              </a:rPr>
              <a:t>advice</a:t>
            </a:r>
          </a:p>
          <a:p>
            <a:pPr defTabSz="457200">
              <a:spcBef>
                <a:spcPts val="0"/>
              </a:spcBef>
              <a:defRPr/>
            </a:pPr>
            <a:r>
              <a:rPr lang="en-AU" dirty="0" smtClean="0">
                <a:solidFill>
                  <a:sysClr val="windowText" lastClr="000000"/>
                </a:solidFill>
                <a:latin typeface="Arial" panose="020B0604020202020204" pitchFamily="34" charset="0"/>
                <a:cs typeface="Arial" panose="020B0604020202020204" pitchFamily="34" charset="0"/>
              </a:rPr>
              <a:t>Self-determination is to be applied throughout all decisions</a:t>
            </a:r>
          </a:p>
        </p:txBody>
      </p:sp>
      <p:sp>
        <p:nvSpPr>
          <p:cNvPr id="4" name="Slide Number Placeholder 3"/>
          <p:cNvSpPr>
            <a:spLocks noGrp="1"/>
          </p:cNvSpPr>
          <p:nvPr>
            <p:ph type="sldNum" sz="quarter" idx="12"/>
          </p:nvPr>
        </p:nvSpPr>
        <p:spPr/>
        <p:txBody>
          <a:bodyPr/>
          <a:lstStyle/>
          <a:p>
            <a:fld id="{C542F680-D6D1-4B9F-8251-717438667FE0}" type="slidenum">
              <a:rPr lang="en-AU" smtClean="0">
                <a:solidFill>
                  <a:prstClr val="black"/>
                </a:solidFill>
              </a:rPr>
              <a:pPr/>
              <a:t>7</a:t>
            </a:fld>
            <a:endParaRPr lang="en-AU" dirty="0">
              <a:solidFill>
                <a:prstClr val="black"/>
              </a:solidFill>
            </a:endParaRPr>
          </a:p>
        </p:txBody>
      </p:sp>
    </p:spTree>
    <p:extLst>
      <p:ext uri="{BB962C8B-B14F-4D97-AF65-F5344CB8AC3E}">
        <p14:creationId xmlns:p14="http://schemas.microsoft.com/office/powerpoint/2010/main" val="2189997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solidFill>
                  <a:srgbClr val="002060"/>
                </a:solidFill>
              </a:rPr>
              <a:t>The child placement principles- s5C</a:t>
            </a:r>
            <a:endParaRPr lang="en-AU" dirty="0">
              <a:solidFill>
                <a:srgbClr val="002060"/>
              </a:solidFill>
            </a:endParaRPr>
          </a:p>
        </p:txBody>
      </p:sp>
      <p:sp>
        <p:nvSpPr>
          <p:cNvPr id="3" name="Content Placeholder 2"/>
          <p:cNvSpPr>
            <a:spLocks noGrp="1"/>
          </p:cNvSpPr>
          <p:nvPr>
            <p:ph idx="1"/>
          </p:nvPr>
        </p:nvSpPr>
        <p:spPr/>
        <p:txBody>
          <a:bodyPr>
            <a:normAutofit lnSpcReduction="10000"/>
          </a:bodyPr>
          <a:lstStyle/>
          <a:p>
            <a:pPr marL="457200" indent="-457200">
              <a:buAutoNum type="arabicPeriod"/>
            </a:pPr>
            <a:r>
              <a:rPr lang="en-AU" sz="2400" b="1" i="1" dirty="0" smtClean="0"/>
              <a:t>Prevention</a:t>
            </a:r>
            <a:r>
              <a:rPr lang="en-AU" sz="2400" dirty="0" smtClean="0"/>
              <a:t>- that a child has the right to be brought up within the child’s own family and community;</a:t>
            </a:r>
          </a:p>
          <a:p>
            <a:endParaRPr lang="en-AU" sz="2400" dirty="0" smtClean="0"/>
          </a:p>
          <a:p>
            <a:r>
              <a:rPr lang="en-AU" sz="2400" b="1" i="1" dirty="0" smtClean="0"/>
              <a:t>2. Partnership</a:t>
            </a:r>
            <a:r>
              <a:rPr lang="en-AU" sz="2400" dirty="0" smtClean="0"/>
              <a:t>- that Aboriginal or Torres Strait Islander persons have the right to participate in significant decisions under the Child Protection Act about Aboriginal or Torres Strait Islander children; </a:t>
            </a:r>
          </a:p>
          <a:p>
            <a:endParaRPr lang="en-AU" sz="2400" dirty="0" smtClean="0"/>
          </a:p>
          <a:p>
            <a:r>
              <a:rPr lang="en-AU" sz="2400" b="1" i="1" dirty="0" smtClean="0"/>
              <a:t>3. Placement</a:t>
            </a:r>
            <a:r>
              <a:rPr lang="en-AU" sz="2400" dirty="0" smtClean="0"/>
              <a:t>- </a:t>
            </a:r>
            <a:r>
              <a:rPr lang="en-AU" sz="2400" dirty="0"/>
              <a:t>that, if a child is to be placed in care, the child has a right to be placed with a member of the child’s family group [and see also s83 placement hierarchy]</a:t>
            </a:r>
          </a:p>
          <a:p>
            <a:endParaRPr lang="en-AU" sz="2400" dirty="0" smtClean="0"/>
          </a:p>
        </p:txBody>
      </p:sp>
      <p:sp>
        <p:nvSpPr>
          <p:cNvPr id="4" name="Slide Number Placeholder 3"/>
          <p:cNvSpPr>
            <a:spLocks noGrp="1"/>
          </p:cNvSpPr>
          <p:nvPr>
            <p:ph type="sldNum" sz="quarter" idx="12"/>
          </p:nvPr>
        </p:nvSpPr>
        <p:spPr/>
        <p:txBody>
          <a:bodyPr/>
          <a:lstStyle/>
          <a:p>
            <a:fld id="{C542F680-D6D1-4B9F-8251-717438667FE0}" type="slidenum">
              <a:rPr lang="en-AU" smtClean="0">
                <a:solidFill>
                  <a:prstClr val="black"/>
                </a:solidFill>
              </a:rPr>
              <a:pPr/>
              <a:t>8</a:t>
            </a:fld>
            <a:endParaRPr lang="en-AU" dirty="0">
              <a:solidFill>
                <a:prstClr val="black"/>
              </a:solidFill>
            </a:endParaRPr>
          </a:p>
        </p:txBody>
      </p:sp>
    </p:spTree>
    <p:extLst>
      <p:ext uri="{BB962C8B-B14F-4D97-AF65-F5344CB8AC3E}">
        <p14:creationId xmlns:p14="http://schemas.microsoft.com/office/powerpoint/2010/main" val="9237471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solidFill>
                  <a:srgbClr val="002060"/>
                </a:solidFill>
              </a:rPr>
              <a:t>The child placement principles cont’d</a:t>
            </a:r>
            <a:endParaRPr lang="en-AU" dirty="0"/>
          </a:p>
        </p:txBody>
      </p:sp>
      <p:sp>
        <p:nvSpPr>
          <p:cNvPr id="3" name="Content Placeholder 2"/>
          <p:cNvSpPr>
            <a:spLocks noGrp="1"/>
          </p:cNvSpPr>
          <p:nvPr>
            <p:ph idx="1"/>
          </p:nvPr>
        </p:nvSpPr>
        <p:spPr/>
        <p:txBody>
          <a:bodyPr>
            <a:normAutofit/>
          </a:bodyPr>
          <a:lstStyle/>
          <a:p>
            <a:r>
              <a:rPr lang="en-AU" sz="2400" b="1" i="1" dirty="0"/>
              <a:t>4. Participation</a:t>
            </a:r>
            <a:r>
              <a:rPr lang="en-AU" sz="2400" dirty="0"/>
              <a:t>- that a child and the child’s parents and family members have a right to participate, and be enabled to participate, in an administrative or judicial process for making a significant decision about the child</a:t>
            </a:r>
            <a:r>
              <a:rPr lang="en-AU" sz="2400" dirty="0" smtClean="0"/>
              <a:t>.</a:t>
            </a:r>
          </a:p>
          <a:p>
            <a:endParaRPr lang="en-AU" sz="2400" b="1" i="1" dirty="0"/>
          </a:p>
          <a:p>
            <a:r>
              <a:rPr lang="en-AU" sz="2400" b="1" i="1" dirty="0" smtClean="0"/>
              <a:t>5. Connection</a:t>
            </a:r>
            <a:r>
              <a:rPr lang="en-AU" sz="2400" dirty="0" smtClean="0"/>
              <a:t>- that a child has a right to develop and maintain a connection with the child’s family, community, culture, traditions and language, particularly when the child is in the care of a person who is not an Aboriginal or Torres Strait Islander person. </a:t>
            </a:r>
          </a:p>
          <a:p>
            <a:endParaRPr lang="en-AU" sz="2800" dirty="0" smtClean="0"/>
          </a:p>
          <a:p>
            <a:endParaRPr lang="en-AU" sz="2800" b="1" i="1" dirty="0"/>
          </a:p>
        </p:txBody>
      </p:sp>
      <p:sp>
        <p:nvSpPr>
          <p:cNvPr id="4" name="Slide Number Placeholder 3"/>
          <p:cNvSpPr>
            <a:spLocks noGrp="1"/>
          </p:cNvSpPr>
          <p:nvPr>
            <p:ph type="sldNum" sz="quarter" idx="12"/>
          </p:nvPr>
        </p:nvSpPr>
        <p:spPr/>
        <p:txBody>
          <a:bodyPr/>
          <a:lstStyle/>
          <a:p>
            <a:fld id="{C542F680-D6D1-4B9F-8251-717438667FE0}" type="slidenum">
              <a:rPr lang="en-AU" smtClean="0">
                <a:solidFill>
                  <a:prstClr val="black"/>
                </a:solidFill>
              </a:rPr>
              <a:pPr/>
              <a:t>9</a:t>
            </a:fld>
            <a:endParaRPr lang="en-AU" dirty="0">
              <a:solidFill>
                <a:prstClr val="black"/>
              </a:solidFill>
            </a:endParaRPr>
          </a:p>
        </p:txBody>
      </p:sp>
    </p:spTree>
    <p:extLst>
      <p:ext uri="{BB962C8B-B14F-4D97-AF65-F5344CB8AC3E}">
        <p14:creationId xmlns:p14="http://schemas.microsoft.com/office/powerpoint/2010/main" val="221310062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0.xml><?xml version="1.0" encoding="utf-8"?>
<a:theme xmlns:a="http://schemas.openxmlformats.org/drawingml/2006/main" name="8_0581 SF_CQCPL_Powerpoi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1.xml><?xml version="1.0" encoding="utf-8"?>
<a:theme xmlns:a="http://schemas.openxmlformats.org/drawingml/2006/main" name="9_0581 SF_CQCPL_Powerpoi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2.xml><?xml version="1.0" encoding="utf-8"?>
<a:theme xmlns:a="http://schemas.openxmlformats.org/drawingml/2006/main" name="10_0581 SF_CQCPL_Powerpoi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3.xml><?xml version="1.0" encoding="utf-8"?>
<a:theme xmlns:a="http://schemas.openxmlformats.org/drawingml/2006/main" name="11_0581 SF_CQCPL_Powerpoi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4.xml><?xml version="1.0" encoding="utf-8"?>
<a:theme xmlns:a="http://schemas.openxmlformats.org/drawingml/2006/main" name="12_0581 SF_CQCPL_Powerpoi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5.xml><?xml version="1.0" encoding="utf-8"?>
<a:theme xmlns:a="http://schemas.openxmlformats.org/drawingml/2006/main" name="13_0581 SF_CQCPL_Powerpoi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0581 SF_CQCPL_Powerpoi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3_0581 SF_CQCPL_Powerpoi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0581 SF_CQCPL_Powerpoi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2_0581 SF_CQCPL_Powerpoi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4_0581 SF_CQCPL_Powerpoi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5_0581 SF_CQCPL_Powerpoi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6_0581 SF_CQCPL_Powerpoi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7_0581 SF_CQCPL_Powerpoi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4213BCDAAC44346A0C2307F1A368ADB" ma:contentTypeVersion="10" ma:contentTypeDescription="Create a new document." ma:contentTypeScope="" ma:versionID="55b4b18d212e05abf62428adcaaa803d">
  <xsd:schema xmlns:xsd="http://www.w3.org/2001/XMLSchema" xmlns:xs="http://www.w3.org/2001/XMLSchema" xmlns:p="http://schemas.microsoft.com/office/2006/metadata/properties" xmlns:ns2="9fe8a190-a5f8-4773-adac-e0e3a19b90d9" xmlns:ns3="06c72f1e-0326-4e87-a981-e79a536aa6e5" targetNamespace="http://schemas.microsoft.com/office/2006/metadata/properties" ma:root="true" ma:fieldsID="20620b6b2b139a79408c2cf230be55d0" ns2:_="" ns3:_="">
    <xsd:import namespace="9fe8a190-a5f8-4773-adac-e0e3a19b90d9"/>
    <xsd:import namespace="06c72f1e-0326-4e87-a981-e79a536aa6e5"/>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DateTaken" minOccurs="0"/>
                <xsd:element ref="ns2:MediaServiceLocation" minOccurs="0"/>
                <xsd:element ref="ns3:SharedWithUsers" minOccurs="0"/>
                <xsd:element ref="ns3:SharedWithDetails" minOccurs="0"/>
                <xsd:element ref="ns2:MediaServiceOCR" minOccurs="0"/>
                <xsd:element ref="ns2:MediaServiceEventHashCode" minOccurs="0"/>
                <xsd:element ref="ns2:MediaServiceGeneration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fe8a190-a5f8-4773-adac-e0e3a19b90d9"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Tags" ma:index="10" nillable="true" ma:displayName="MediaServiceAutoTags" ma:description="" ma:internalName="MediaServiceAutoTags" ma:readOnly="true">
      <xsd:simpleType>
        <xsd:restriction base="dms:Text"/>
      </xsd:simpleType>
    </xsd:element>
    <xsd:element name="MediaServiceDateTaken" ma:index="11" nillable="true" ma:displayName="MediaServiceDateTaken" ma:description="" ma:hidden="true" ma:internalName="MediaServiceDateTaken" ma:readOnly="true">
      <xsd:simpleType>
        <xsd:restriction base="dms:Text"/>
      </xsd:simpleType>
    </xsd:element>
    <xsd:element name="MediaServiceLocation" ma:index="12" nillable="true" ma:displayName="MediaServiceLocation" ma:description="" ma:internalName="MediaServiceLocation"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6c72f1e-0326-4e87-a981-e79a536aa6e5" elementFormDefault="qualified">
    <xsd:import namespace="http://schemas.microsoft.com/office/2006/documentManagement/types"/>
    <xsd:import namespace="http://schemas.microsoft.com/office/infopath/2007/PartnerControls"/>
    <xsd:element name="SharedWithUsers" ma:index="13"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descrip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FE0D709-CF1A-49C7-984A-C656F9BCCFB8}"/>
</file>

<file path=customXml/itemProps2.xml><?xml version="1.0" encoding="utf-8"?>
<ds:datastoreItem xmlns:ds="http://schemas.openxmlformats.org/officeDocument/2006/customXml" ds:itemID="{505275CD-9551-42CF-82D1-A3C0C6BF4728}"/>
</file>

<file path=customXml/itemProps3.xml><?xml version="1.0" encoding="utf-8"?>
<ds:datastoreItem xmlns:ds="http://schemas.openxmlformats.org/officeDocument/2006/customXml" ds:itemID="{80FC8315-3CE4-46D4-B1EA-15463F703E3D}"/>
</file>

<file path=docProps/app.xml><?xml version="1.0" encoding="utf-8"?>
<Properties xmlns="http://schemas.openxmlformats.org/officeDocument/2006/extended-properties" xmlns:vt="http://schemas.openxmlformats.org/officeDocument/2006/docPropsVTypes">
  <TotalTime>761</TotalTime>
  <Words>2847</Words>
  <Application>Microsoft Office PowerPoint</Application>
  <PresentationFormat>Widescreen</PresentationFormat>
  <Paragraphs>308</Paragraphs>
  <Slides>28</Slides>
  <Notes>28</Notes>
  <HiddenSlides>0</HiddenSlides>
  <MMClips>0</MMClips>
  <ScaleCrop>false</ScaleCrop>
  <HeadingPairs>
    <vt:vector size="6" baseType="variant">
      <vt:variant>
        <vt:lpstr>Fonts Used</vt:lpstr>
      </vt:variant>
      <vt:variant>
        <vt:i4>5</vt:i4>
      </vt:variant>
      <vt:variant>
        <vt:lpstr>Theme</vt:lpstr>
      </vt:variant>
      <vt:variant>
        <vt:i4>15</vt:i4>
      </vt:variant>
      <vt:variant>
        <vt:lpstr>Slide Titles</vt:lpstr>
      </vt:variant>
      <vt:variant>
        <vt:i4>28</vt:i4>
      </vt:variant>
    </vt:vector>
  </HeadingPairs>
  <TitlesOfParts>
    <vt:vector size="48" baseType="lpstr">
      <vt:lpstr>Arial</vt:lpstr>
      <vt:lpstr>Calibri</vt:lpstr>
      <vt:lpstr>Calibri Light</vt:lpstr>
      <vt:lpstr>Verdana</vt:lpstr>
      <vt:lpstr>Wingdings</vt:lpstr>
      <vt:lpstr>Office Theme</vt:lpstr>
      <vt:lpstr>1_0581 SF_CQCPL_Powerpoint</vt:lpstr>
      <vt:lpstr>3_0581 SF_CQCPL_Powerpoint</vt:lpstr>
      <vt:lpstr>0581 SF_CQCPL_Powerpoint</vt:lpstr>
      <vt:lpstr>2_0581 SF_CQCPL_Powerpoint</vt:lpstr>
      <vt:lpstr>4_0581 SF_CQCPL_Powerpoint</vt:lpstr>
      <vt:lpstr>5_0581 SF_CQCPL_Powerpoint</vt:lpstr>
      <vt:lpstr>6_0581 SF_CQCPL_Powerpoint</vt:lpstr>
      <vt:lpstr>7_0581 SF_CQCPL_Powerpoint</vt:lpstr>
      <vt:lpstr>8_0581 SF_CQCPL_Powerpoint</vt:lpstr>
      <vt:lpstr>9_0581 SF_CQCPL_Powerpoint</vt:lpstr>
      <vt:lpstr>10_0581 SF_CQCPL_Powerpoint</vt:lpstr>
      <vt:lpstr>11_0581 SF_CQCPL_Powerpoint</vt:lpstr>
      <vt:lpstr>12_0581 SF_CQCPL_Powerpoint</vt:lpstr>
      <vt:lpstr>13_0581 SF_CQCPL_Powerpoint</vt:lpstr>
      <vt:lpstr>Child Protection Reform Amendment Act 2017</vt:lpstr>
      <vt:lpstr>Background</vt:lpstr>
      <vt:lpstr>What’s the intent?</vt:lpstr>
      <vt:lpstr>Safe Care and Connection…</vt:lpstr>
      <vt:lpstr>Safe Care and Connection</vt:lpstr>
      <vt:lpstr>What are the legislative changes?</vt:lpstr>
      <vt:lpstr>Self determination</vt:lpstr>
      <vt:lpstr>The child placement principles- s5C</vt:lpstr>
      <vt:lpstr>The child placement principles cont’d</vt:lpstr>
      <vt:lpstr>PowerPoint Presentation</vt:lpstr>
      <vt:lpstr>Legislation</vt:lpstr>
      <vt:lpstr>What is an independent entity (independent person)?</vt:lpstr>
      <vt:lpstr>The role of the independent person</vt:lpstr>
      <vt:lpstr>Significant decisions</vt:lpstr>
      <vt:lpstr>Significant decisions (cont.)</vt:lpstr>
      <vt:lpstr>Independent Person: Court (s6AB)</vt:lpstr>
      <vt:lpstr>PowerPoint Presentation</vt:lpstr>
      <vt:lpstr>Who can be an independent person?</vt:lpstr>
      <vt:lpstr>PowerPoint Presentation</vt:lpstr>
      <vt:lpstr>PowerPoint Presentation</vt:lpstr>
      <vt:lpstr>How is suitability assessed?   </vt:lpstr>
      <vt:lpstr>Permanency…</vt:lpstr>
      <vt:lpstr>Restriction on consecutive short term orders (s62)</vt:lpstr>
      <vt:lpstr>Permanent Care Orders- s59(7A)</vt:lpstr>
      <vt:lpstr>Permanent Care Orders- additional matters for Aboriginal or Torres Strait Islander children (s59A)</vt:lpstr>
      <vt:lpstr>Permanent Care Orders- additional matters for Aboriginal or Torres Strait Islander children</vt:lpstr>
      <vt:lpstr>Information Sharing…</vt:lpstr>
      <vt:lpstr>Resources &amp; Contacts…</vt:lpstr>
    </vt:vector>
  </TitlesOfParts>
  <Company>Queensland Government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Child Protection Reform Amendment Act 2017</dc:title>
  <dc:creator>Keryn Ruska</dc:creator>
  <cp:lastModifiedBy>Carly Hanson</cp:lastModifiedBy>
  <cp:revision>70</cp:revision>
  <cp:lastPrinted>2018-09-12T03:55:01Z</cp:lastPrinted>
  <dcterms:created xsi:type="dcterms:W3CDTF">2018-09-04T05:44:13Z</dcterms:created>
  <dcterms:modified xsi:type="dcterms:W3CDTF">2018-09-19T07:06:49Z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0x01010004213BCDAAC44346A0C2307F1A368ADB</vt:lpwstr>
  </property>
</Properties>
</file>