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2"/>
  </p:sldMasterIdLst>
  <p:notesMasterIdLst>
    <p:notesMasterId r:id="rId19"/>
  </p:notesMasterIdLst>
  <p:handoutMasterIdLst>
    <p:handoutMasterId r:id="rId20"/>
  </p:handoutMasterIdLst>
  <p:sldIdLst>
    <p:sldId id="263" r:id="rId3"/>
    <p:sldId id="270" r:id="rId4"/>
    <p:sldId id="282" r:id="rId5"/>
    <p:sldId id="267" r:id="rId6"/>
    <p:sldId id="271" r:id="rId7"/>
    <p:sldId id="272" r:id="rId8"/>
    <p:sldId id="275" r:id="rId9"/>
    <p:sldId id="284" r:id="rId10"/>
    <p:sldId id="276" r:id="rId11"/>
    <p:sldId id="280" r:id="rId12"/>
    <p:sldId id="277" r:id="rId13"/>
    <p:sldId id="278" r:id="rId14"/>
    <p:sldId id="281" r:id="rId15"/>
    <p:sldId id="269" r:id="rId16"/>
    <p:sldId id="268" r:id="rId17"/>
    <p:sldId id="262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08">
          <p15:clr>
            <a:srgbClr val="A4A3A4"/>
          </p15:clr>
        </p15:guide>
        <p15:guide id="2" pos="38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9A39"/>
    <a:srgbClr val="CCCCCC"/>
    <a:srgbClr val="666666"/>
    <a:srgbClr val="4C4C4C"/>
    <a:srgbClr val="333333"/>
    <a:srgbClr val="7F7F7F"/>
    <a:srgbClr val="99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20115" autoAdjust="0"/>
    <p:restoredTop sz="75146" autoAdjust="0"/>
  </p:normalViewPr>
  <p:slideViewPr>
    <p:cSldViewPr>
      <p:cViewPr varScale="1">
        <p:scale>
          <a:sx n="65" d="100"/>
          <a:sy n="65" d="100"/>
        </p:scale>
        <p:origin x="1704" y="66"/>
      </p:cViewPr>
      <p:guideLst>
        <p:guide orient="horz" pos="1008"/>
        <p:guide pos="38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0" d="100"/>
          <a:sy n="90" d="100"/>
        </p:scale>
        <p:origin x="-1944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microsoft.com/office/2016/11/relationships/changesInfo" Target="changesInfos/changesInfo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ly Hanson" userId="S::sdo@communitylegalqld.org.au::cdc308f7-1214-48b0-bb35-9dcd5b641e77" providerId="AD" clId="Web-{137A50EC-7A79-342C-3FAF-FEC0B9EF6FE1}"/>
    <pc:docChg chg="addSld delSld modSld">
      <pc:chgData name="Carly Hanson" userId="S::sdo@communitylegalqld.org.au::cdc308f7-1214-48b0-bb35-9dcd5b641e77" providerId="AD" clId="Web-{137A50EC-7A79-342C-3FAF-FEC0B9EF6FE1}" dt="2018-10-16T01:14:11.027" v="44" actId="20577"/>
      <pc:docMkLst>
        <pc:docMk/>
      </pc:docMkLst>
      <pc:sldChg chg="addSp modSp">
        <pc:chgData name="Carly Hanson" userId="S::sdo@communitylegalqld.org.au::cdc308f7-1214-48b0-bb35-9dcd5b641e77" providerId="AD" clId="Web-{137A50EC-7A79-342C-3FAF-FEC0B9EF6FE1}" dt="2018-10-16T01:13:22.088" v="35" actId="14100"/>
        <pc:sldMkLst>
          <pc:docMk/>
          <pc:sldMk cId="0" sldId="272"/>
        </pc:sldMkLst>
        <pc:spChg chg="mod">
          <ac:chgData name="Carly Hanson" userId="S::sdo@communitylegalqld.org.au::cdc308f7-1214-48b0-bb35-9dcd5b641e77" providerId="AD" clId="Web-{137A50EC-7A79-342C-3FAF-FEC0B9EF6FE1}" dt="2018-10-16T01:11:43.399" v="31" actId="20577"/>
          <ac:spMkLst>
            <pc:docMk/>
            <pc:sldMk cId="0" sldId="272"/>
            <ac:spMk id="14338" creationId="{741C572C-16EF-4848-904A-37842907FB16}"/>
          </ac:spMkLst>
        </pc:spChg>
        <pc:graphicFrameChg chg="add mod">
          <ac:chgData name="Carly Hanson" userId="S::sdo@communitylegalqld.org.au::cdc308f7-1214-48b0-bb35-9dcd5b641e77" providerId="AD" clId="Web-{137A50EC-7A79-342C-3FAF-FEC0B9EF6FE1}" dt="2018-10-16T01:13:22.088" v="35" actId="14100"/>
          <ac:graphicFrameMkLst>
            <pc:docMk/>
            <pc:sldMk cId="0" sldId="272"/>
            <ac:graphicFrameMk id="2" creationId="{3A85D736-0FC4-463A-9EC6-DF058004CD99}"/>
          </ac:graphicFrameMkLst>
        </pc:graphicFrameChg>
      </pc:sldChg>
      <pc:sldChg chg="addSp modSp del">
        <pc:chgData name="Carly Hanson" userId="S::sdo@communitylegalqld.org.au::cdc308f7-1214-48b0-bb35-9dcd5b641e77" providerId="AD" clId="Web-{137A50EC-7A79-342C-3FAF-FEC0B9EF6FE1}" dt="2018-10-16T01:12:55.885" v="34"/>
        <pc:sldMkLst>
          <pc:docMk/>
          <pc:sldMk cId="0" sldId="273"/>
        </pc:sldMkLst>
        <pc:spChg chg="add">
          <ac:chgData name="Carly Hanson" userId="S::sdo@communitylegalqld.org.au::cdc308f7-1214-48b0-bb35-9dcd5b641e77" providerId="AD" clId="Web-{137A50EC-7A79-342C-3FAF-FEC0B9EF6FE1}" dt="2018-10-16T01:11:21.008" v="12"/>
          <ac:spMkLst>
            <pc:docMk/>
            <pc:sldMk cId="0" sldId="273"/>
            <ac:spMk id="75" creationId="{E4505C23-674B-4195-81D6-0C127FEAE3F8}"/>
          </ac:spMkLst>
        </pc:spChg>
        <pc:spChg chg="add">
          <ac:chgData name="Carly Hanson" userId="S::sdo@communitylegalqld.org.au::cdc308f7-1214-48b0-bb35-9dcd5b641e77" providerId="AD" clId="Web-{137A50EC-7A79-342C-3FAF-FEC0B9EF6FE1}" dt="2018-10-16T01:11:21.008" v="12"/>
          <ac:spMkLst>
            <pc:docMk/>
            <pc:sldMk cId="0" sldId="273"/>
            <ac:spMk id="77" creationId="{65C9B8F0-FF66-4C15-BD05-E86B87331846}"/>
          </ac:spMkLst>
        </pc:spChg>
        <pc:spChg chg="mod">
          <ac:chgData name="Carly Hanson" userId="S::sdo@communitylegalqld.org.au::cdc308f7-1214-48b0-bb35-9dcd5b641e77" providerId="AD" clId="Web-{137A50EC-7A79-342C-3FAF-FEC0B9EF6FE1}" dt="2018-10-16T01:11:21.008" v="12"/>
          <ac:spMkLst>
            <pc:docMk/>
            <pc:sldMk cId="0" sldId="273"/>
            <ac:spMk id="12290" creationId="{AAFCDDE0-FA9A-4F42-AC36-5441AE0F4173}"/>
          </ac:spMkLst>
        </pc:spChg>
        <pc:spChg chg="mod">
          <ac:chgData name="Carly Hanson" userId="S::sdo@communitylegalqld.org.au::cdc308f7-1214-48b0-bb35-9dcd5b641e77" providerId="AD" clId="Web-{137A50EC-7A79-342C-3FAF-FEC0B9EF6FE1}" dt="2018-10-16T01:11:21.008" v="12"/>
          <ac:spMkLst>
            <pc:docMk/>
            <pc:sldMk cId="0" sldId="273"/>
            <ac:spMk id="12292" creationId="{C4623FFE-8DF5-447C-8AA3-801BF7C0C06D}"/>
          </ac:spMkLst>
        </pc:spChg>
        <pc:graphicFrameChg chg="mod modGraphic">
          <ac:chgData name="Carly Hanson" userId="S::sdo@communitylegalqld.org.au::cdc308f7-1214-48b0-bb35-9dcd5b641e77" providerId="AD" clId="Web-{137A50EC-7A79-342C-3FAF-FEC0B9EF6FE1}" dt="2018-10-16T01:11:21.008" v="12"/>
          <ac:graphicFrameMkLst>
            <pc:docMk/>
            <pc:sldMk cId="0" sldId="273"/>
            <ac:graphicFrameMk id="12294" creationId="{3F41C0EB-4795-43F8-BE58-F600D95841DE}"/>
          </ac:graphicFrameMkLst>
        </pc:graphicFrameChg>
      </pc:sldChg>
      <pc:sldChg chg="modSp">
        <pc:chgData name="Carly Hanson" userId="S::sdo@communitylegalqld.org.au::cdc308f7-1214-48b0-bb35-9dcd5b641e77" providerId="AD" clId="Web-{137A50EC-7A79-342C-3FAF-FEC0B9EF6FE1}" dt="2018-10-16T01:14:01.636" v="42" actId="20577"/>
        <pc:sldMkLst>
          <pc:docMk/>
          <pc:sldMk cId="3197805762" sldId="274"/>
        </pc:sldMkLst>
        <pc:spChg chg="mod">
          <ac:chgData name="Carly Hanson" userId="S::sdo@communitylegalqld.org.au::cdc308f7-1214-48b0-bb35-9dcd5b641e77" providerId="AD" clId="Web-{137A50EC-7A79-342C-3FAF-FEC0B9EF6FE1}" dt="2018-10-16T01:06:17.252" v="6" actId="14100"/>
          <ac:spMkLst>
            <pc:docMk/>
            <pc:sldMk cId="3197805762" sldId="274"/>
            <ac:spMk id="10242" creationId="{8B9372E6-ABA3-4F6F-A726-B835AAB44FCB}"/>
          </ac:spMkLst>
        </pc:spChg>
        <pc:spChg chg="mod">
          <ac:chgData name="Carly Hanson" userId="S::sdo@communitylegalqld.org.au::cdc308f7-1214-48b0-bb35-9dcd5b641e77" providerId="AD" clId="Web-{137A50EC-7A79-342C-3FAF-FEC0B9EF6FE1}" dt="2018-10-16T01:14:01.636" v="42" actId="20577"/>
          <ac:spMkLst>
            <pc:docMk/>
            <pc:sldMk cId="3197805762" sldId="274"/>
            <ac:spMk id="10243" creationId="{0393CBFC-0C7D-4DDC-A8D6-D43848CBF7A0}"/>
          </ac:spMkLst>
        </pc:spChg>
        <pc:picChg chg="mod">
          <ac:chgData name="Carly Hanson" userId="S::sdo@communitylegalqld.org.au::cdc308f7-1214-48b0-bb35-9dcd5b641e77" providerId="AD" clId="Web-{137A50EC-7A79-342C-3FAF-FEC0B9EF6FE1}" dt="2018-10-16T01:06:29.705" v="9" actId="1076"/>
          <ac:picMkLst>
            <pc:docMk/>
            <pc:sldMk cId="3197805762" sldId="274"/>
            <ac:picMk id="2" creationId="{BE2D6963-E2E8-4685-9A3D-8375FB18FA0A}"/>
          </ac:picMkLst>
        </pc:picChg>
        <pc:picChg chg="mod">
          <ac:chgData name="Carly Hanson" userId="S::sdo@communitylegalqld.org.au::cdc308f7-1214-48b0-bb35-9dcd5b641e77" providerId="AD" clId="Web-{137A50EC-7A79-342C-3FAF-FEC0B9EF6FE1}" dt="2018-10-16T01:06:26.533" v="8" actId="1076"/>
          <ac:picMkLst>
            <pc:docMk/>
            <pc:sldMk cId="3197805762" sldId="274"/>
            <ac:picMk id="4" creationId="{522A63B9-FD89-4D18-9F69-EA880F165F7F}"/>
          </ac:picMkLst>
        </pc:picChg>
      </pc:sldChg>
      <pc:sldChg chg="add replId">
        <pc:chgData name="Carly Hanson" userId="S::sdo@communitylegalqld.org.au::cdc308f7-1214-48b0-bb35-9dcd5b641e77" providerId="AD" clId="Web-{137A50EC-7A79-342C-3FAF-FEC0B9EF6FE1}" dt="2018-10-16T01:11:32.524" v="13"/>
        <pc:sldMkLst>
          <pc:docMk/>
          <pc:sldMk cId="1957354676" sldId="275"/>
        </pc:sldMkLst>
      </pc:sldChg>
    </pc:docChg>
  </pc:docChgLst>
  <pc:docChgLst>
    <pc:chgData name="Carly Hanson" userId="S::sdo@communitylegalqld.org.au::cdc308f7-1214-48b0-bb35-9dcd5b641e77" providerId="AD" clId="Web-{7F6326E3-6B1A-9674-8E13-A941BDB837EE}"/>
    <pc:docChg chg="addSld modSld">
      <pc:chgData name="Carly Hanson" userId="S::sdo@communitylegalqld.org.au::cdc308f7-1214-48b0-bb35-9dcd5b641e77" providerId="AD" clId="Web-{7F6326E3-6B1A-9674-8E13-A941BDB837EE}" dt="2018-10-16T01:05:00.662" v="148"/>
      <pc:docMkLst>
        <pc:docMk/>
      </pc:docMkLst>
      <pc:sldChg chg="addSp delSp modSp mod setBg">
        <pc:chgData name="Carly Hanson" userId="S::sdo@communitylegalqld.org.au::cdc308f7-1214-48b0-bb35-9dcd5b641e77" providerId="AD" clId="Web-{7F6326E3-6B1A-9674-8E13-A941BDB837EE}" dt="2018-10-16T01:05:00.662" v="148"/>
        <pc:sldMkLst>
          <pc:docMk/>
          <pc:sldMk cId="0" sldId="273"/>
        </pc:sldMkLst>
        <pc:spChg chg="mod">
          <ac:chgData name="Carly Hanson" userId="S::sdo@communitylegalqld.org.au::cdc308f7-1214-48b0-bb35-9dcd5b641e77" providerId="AD" clId="Web-{7F6326E3-6B1A-9674-8E13-A941BDB837EE}" dt="2018-10-16T01:05:00.662" v="148"/>
          <ac:spMkLst>
            <pc:docMk/>
            <pc:sldMk cId="0" sldId="273"/>
            <ac:spMk id="12290" creationId="{AAFCDDE0-FA9A-4F42-AC36-5441AE0F4173}"/>
          </ac:spMkLst>
        </pc:spChg>
        <pc:spChg chg="del mod">
          <ac:chgData name="Carly Hanson" userId="S::sdo@communitylegalqld.org.au::cdc308f7-1214-48b0-bb35-9dcd5b641e77" providerId="AD" clId="Web-{7F6326E3-6B1A-9674-8E13-A941BDB837EE}" dt="2018-10-16T01:05:00.662" v="148"/>
          <ac:spMkLst>
            <pc:docMk/>
            <pc:sldMk cId="0" sldId="273"/>
            <ac:spMk id="12291" creationId="{9E82E621-FB57-4298-AE35-46AA5452A120}"/>
          </ac:spMkLst>
        </pc:spChg>
        <pc:spChg chg="mod">
          <ac:chgData name="Carly Hanson" userId="S::sdo@communitylegalqld.org.au::cdc308f7-1214-48b0-bb35-9dcd5b641e77" providerId="AD" clId="Web-{7F6326E3-6B1A-9674-8E13-A941BDB837EE}" dt="2018-10-16T01:05:00.662" v="148"/>
          <ac:spMkLst>
            <pc:docMk/>
            <pc:sldMk cId="0" sldId="273"/>
            <ac:spMk id="12292" creationId="{C4623FFE-8DF5-447C-8AA3-801BF7C0C06D}"/>
          </ac:spMkLst>
        </pc:spChg>
        <pc:graphicFrameChg chg="add">
          <ac:chgData name="Carly Hanson" userId="S::sdo@communitylegalqld.org.au::cdc308f7-1214-48b0-bb35-9dcd5b641e77" providerId="AD" clId="Web-{7F6326E3-6B1A-9674-8E13-A941BDB837EE}" dt="2018-10-16T01:05:00.662" v="148"/>
          <ac:graphicFrameMkLst>
            <pc:docMk/>
            <pc:sldMk cId="0" sldId="273"/>
            <ac:graphicFrameMk id="12294" creationId="{3F41C0EB-4795-43F8-BE58-F600D95841DE}"/>
          </ac:graphicFrameMkLst>
        </pc:graphicFrameChg>
      </pc:sldChg>
      <pc:sldChg chg="addSp delSp modSp add mod replId setBg">
        <pc:chgData name="Carly Hanson" userId="S::sdo@communitylegalqld.org.au::cdc308f7-1214-48b0-bb35-9dcd5b641e77" providerId="AD" clId="Web-{7F6326E3-6B1A-9674-8E13-A941BDB837EE}" dt="2018-10-16T01:04:28.489" v="146" actId="1076"/>
        <pc:sldMkLst>
          <pc:docMk/>
          <pc:sldMk cId="3197805762" sldId="274"/>
        </pc:sldMkLst>
        <pc:spChg chg="add">
          <ac:chgData name="Carly Hanson" userId="S::sdo@communitylegalqld.org.au::cdc308f7-1214-48b0-bb35-9dcd5b641e77" providerId="AD" clId="Web-{7F6326E3-6B1A-9674-8E13-A941BDB837EE}" dt="2018-10-16T00:56:56.400" v="8"/>
          <ac:spMkLst>
            <pc:docMk/>
            <pc:sldMk cId="3197805762" sldId="274"/>
            <ac:spMk id="73" creationId="{15911E3A-C35B-4EF7-A355-B84E9A14AF4D}"/>
          </ac:spMkLst>
        </pc:spChg>
        <pc:spChg chg="mod">
          <ac:chgData name="Carly Hanson" userId="S::sdo@communitylegalqld.org.au::cdc308f7-1214-48b0-bb35-9dcd5b641e77" providerId="AD" clId="Web-{7F6326E3-6B1A-9674-8E13-A941BDB837EE}" dt="2018-10-16T01:04:28.489" v="146" actId="1076"/>
          <ac:spMkLst>
            <pc:docMk/>
            <pc:sldMk cId="3197805762" sldId="274"/>
            <ac:spMk id="10242" creationId="{8B9372E6-ABA3-4F6F-A726-B835AAB44FCB}"/>
          </ac:spMkLst>
        </pc:spChg>
        <pc:spChg chg="mod">
          <ac:chgData name="Carly Hanson" userId="S::sdo@communitylegalqld.org.au::cdc308f7-1214-48b0-bb35-9dcd5b641e77" providerId="AD" clId="Web-{7F6326E3-6B1A-9674-8E13-A941BDB837EE}" dt="2018-10-16T01:03:52.676" v="139" actId="20577"/>
          <ac:spMkLst>
            <pc:docMk/>
            <pc:sldMk cId="3197805762" sldId="274"/>
            <ac:spMk id="10243" creationId="{0393CBFC-0C7D-4DDC-A8D6-D43848CBF7A0}"/>
          </ac:spMkLst>
        </pc:spChg>
        <pc:spChg chg="mod">
          <ac:chgData name="Carly Hanson" userId="S::sdo@communitylegalqld.org.au::cdc308f7-1214-48b0-bb35-9dcd5b641e77" providerId="AD" clId="Web-{7F6326E3-6B1A-9674-8E13-A941BDB837EE}" dt="2018-10-16T00:56:56.400" v="8"/>
          <ac:spMkLst>
            <pc:docMk/>
            <pc:sldMk cId="3197805762" sldId="274"/>
            <ac:spMk id="10244" creationId="{A3FEBD75-5857-4FA7-9F8A-6B4C0D87054B}"/>
          </ac:spMkLst>
        </pc:spChg>
        <pc:grpChg chg="add">
          <ac:chgData name="Carly Hanson" userId="S::sdo@communitylegalqld.org.au::cdc308f7-1214-48b0-bb35-9dcd5b641e77" providerId="AD" clId="Web-{7F6326E3-6B1A-9674-8E13-A941BDB837EE}" dt="2018-10-16T00:56:56.400" v="8"/>
          <ac:grpSpMkLst>
            <pc:docMk/>
            <pc:sldMk cId="3197805762" sldId="274"/>
            <ac:grpSpMk id="75" creationId="{E21ADB3D-AD65-44B4-847D-5E90E90A5D16}"/>
          </ac:grpSpMkLst>
        </pc:grpChg>
        <pc:grpChg chg="add">
          <ac:chgData name="Carly Hanson" userId="S::sdo@communitylegalqld.org.au::cdc308f7-1214-48b0-bb35-9dcd5b641e77" providerId="AD" clId="Web-{7F6326E3-6B1A-9674-8E13-A941BDB837EE}" dt="2018-10-16T00:56:56.400" v="8"/>
          <ac:grpSpMkLst>
            <pc:docMk/>
            <pc:sldMk cId="3197805762" sldId="274"/>
            <ac:grpSpMk id="98" creationId="{5F8A7F7F-DD1A-4F41-98AC-B9CE2A620CDC}"/>
          </ac:grpSpMkLst>
        </pc:grpChg>
        <pc:picChg chg="add mod">
          <ac:chgData name="Carly Hanson" userId="S::sdo@communitylegalqld.org.au::cdc308f7-1214-48b0-bb35-9dcd5b641e77" providerId="AD" clId="Web-{7F6326E3-6B1A-9674-8E13-A941BDB837EE}" dt="2018-10-16T01:04:22.598" v="145" actId="1076"/>
          <ac:picMkLst>
            <pc:docMk/>
            <pc:sldMk cId="3197805762" sldId="274"/>
            <ac:picMk id="2" creationId="{BE2D6963-E2E8-4685-9A3D-8375FB18FA0A}"/>
          </ac:picMkLst>
        </pc:picChg>
        <pc:picChg chg="add mod">
          <ac:chgData name="Carly Hanson" userId="S::sdo@communitylegalqld.org.au::cdc308f7-1214-48b0-bb35-9dcd5b641e77" providerId="AD" clId="Web-{7F6326E3-6B1A-9674-8E13-A941BDB837EE}" dt="2018-10-16T01:01:26.375" v="83" actId="1076"/>
          <ac:picMkLst>
            <pc:docMk/>
            <pc:sldMk cId="3197805762" sldId="274"/>
            <ac:picMk id="3" creationId="{5E67D958-8987-4185-BAAE-C74ABDC68068}"/>
          </ac:picMkLst>
        </pc:picChg>
        <pc:picChg chg="add mod">
          <ac:chgData name="Carly Hanson" userId="S::sdo@communitylegalqld.org.au::cdc308f7-1214-48b0-bb35-9dcd5b641e77" providerId="AD" clId="Web-{7F6326E3-6B1A-9674-8E13-A941BDB837EE}" dt="2018-10-16T01:01:33.547" v="85" actId="1076"/>
          <ac:picMkLst>
            <pc:docMk/>
            <pc:sldMk cId="3197805762" sldId="274"/>
            <ac:picMk id="4" creationId="{522A63B9-FD89-4D18-9F69-EA880F165F7F}"/>
          </ac:picMkLst>
        </pc:picChg>
        <pc:picChg chg="del">
          <ac:chgData name="Carly Hanson" userId="S::sdo@communitylegalqld.org.au::cdc308f7-1214-48b0-bb35-9dcd5b641e77" providerId="AD" clId="Web-{7F6326E3-6B1A-9674-8E13-A941BDB837EE}" dt="2018-10-16T00:55:54.601" v="2"/>
          <ac:picMkLst>
            <pc:docMk/>
            <pc:sldMk cId="3197805762" sldId="274"/>
            <ac:picMk id="10245" creationId="{3E3868CC-5C04-4984-8FDA-8393C31D6129}"/>
          </ac:picMkLst>
        </pc:picChg>
        <pc:picChg chg="del">
          <ac:chgData name="Carly Hanson" userId="S::sdo@communitylegalqld.org.au::cdc308f7-1214-48b0-bb35-9dcd5b641e77" providerId="AD" clId="Web-{7F6326E3-6B1A-9674-8E13-A941BDB837EE}" dt="2018-10-16T00:55:53.960" v="1"/>
          <ac:picMkLst>
            <pc:docMk/>
            <pc:sldMk cId="3197805762" sldId="274"/>
            <ac:picMk id="10246" creationId="{D8E3F20B-B954-44BF-B1CE-DEEB70CAF769}"/>
          </ac:picMkLst>
        </pc:picChg>
        <pc:picChg chg="del">
          <ac:chgData name="Carly Hanson" userId="S::sdo@communitylegalqld.org.au::cdc308f7-1214-48b0-bb35-9dcd5b641e77" providerId="AD" clId="Web-{7F6326E3-6B1A-9674-8E13-A941BDB837EE}" dt="2018-10-16T00:55:55.054" v="3"/>
          <ac:picMkLst>
            <pc:docMk/>
            <pc:sldMk cId="3197805762" sldId="274"/>
            <ac:picMk id="10247" creationId="{E62F551E-7842-4B23-9EA6-149CCBE5E894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FEC335-C283-4895-AD41-F0087BA43371}" type="doc">
      <dgm:prSet loTypeId="urn:microsoft.com/office/officeart/2005/8/layout/bProcess4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AU"/>
        </a:p>
      </dgm:t>
    </dgm:pt>
    <dgm:pt modelId="{3F18F7F8-D317-46DC-AEFC-68080A45163A}">
      <dgm:prSet phldrT="[Text]"/>
      <dgm:spPr>
        <a:xfrm>
          <a:off x="0" y="0"/>
          <a:ext cx="1497508" cy="898505"/>
        </a:xfr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en-AU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1. Getting people on board</a:t>
          </a:r>
        </a:p>
      </dgm:t>
    </dgm:pt>
    <dgm:pt modelId="{6D3E157C-423F-478B-A632-452F1A24169F}" type="parTrans" cxnId="{709C5934-BCBE-4479-8873-7CF91F754C05}">
      <dgm:prSet/>
      <dgm:spPr/>
      <dgm:t>
        <a:bodyPr/>
        <a:lstStyle/>
        <a:p>
          <a:endParaRPr lang="en-AU"/>
        </a:p>
      </dgm:t>
    </dgm:pt>
    <dgm:pt modelId="{DE407A9A-E701-4C30-A642-03944FE08653}" type="sibTrans" cxnId="{709C5934-BCBE-4479-8873-7CF91F754C05}">
      <dgm:prSet/>
      <dgm:spPr>
        <a:xfrm rot="5391687">
          <a:off x="-264767" y="730137"/>
          <a:ext cx="1141124" cy="134775"/>
        </a:xfrm>
        <a:solidFill>
          <a:srgbClr val="4472C4"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en-AU"/>
        </a:p>
      </dgm:t>
    </dgm:pt>
    <dgm:pt modelId="{79027440-8CC6-4FE0-9E46-30662663BE9E}">
      <dgm:prSet phldrT="[Text]"/>
      <dgm:spPr>
        <a:xfrm>
          <a:off x="2759" y="1150947"/>
          <a:ext cx="1497508" cy="898505"/>
        </a:xfrm>
        <a:solidFill>
          <a:srgbClr val="4472C4">
            <a:hueOff val="-1225557"/>
            <a:satOff val="-1705"/>
            <a:lumOff val="-654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en-AU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2. Inception meeting</a:t>
          </a:r>
        </a:p>
      </dgm:t>
    </dgm:pt>
    <dgm:pt modelId="{58E94461-60BB-449F-847E-2784FFA51CBA}" type="parTrans" cxnId="{A4383314-B60D-4059-81BC-9BD96C5BDB5F}">
      <dgm:prSet/>
      <dgm:spPr/>
      <dgm:t>
        <a:bodyPr/>
        <a:lstStyle/>
        <a:p>
          <a:endParaRPr lang="en-AU"/>
        </a:p>
      </dgm:t>
    </dgm:pt>
    <dgm:pt modelId="{D5A41FBE-E428-4D5A-9B83-62AF0CF7C7DA}" type="sibTrans" cxnId="{A4383314-B60D-4059-81BC-9BD96C5BDB5F}">
      <dgm:prSet/>
      <dgm:spPr>
        <a:xfrm rot="5400000">
          <a:off x="-249478" y="1867177"/>
          <a:ext cx="1113305" cy="134775"/>
        </a:xfrm>
        <a:solidFill>
          <a:srgbClr val="4472C4">
            <a:hueOff val="-1470669"/>
            <a:satOff val="-2046"/>
            <a:lumOff val="-784"/>
            <a:alphaOff val="0"/>
          </a:srgbClr>
        </a:solidFill>
        <a:ln>
          <a:noFill/>
        </a:ln>
        <a:effectLst/>
      </dgm:spPr>
      <dgm:t>
        <a:bodyPr/>
        <a:lstStyle/>
        <a:p>
          <a:endParaRPr lang="en-AU"/>
        </a:p>
      </dgm:t>
    </dgm:pt>
    <dgm:pt modelId="{BD9EB970-7876-44A9-BAB1-B099B148C324}">
      <dgm:prSet phldrT="[Text]"/>
      <dgm:spPr>
        <a:xfrm>
          <a:off x="2759" y="2274078"/>
          <a:ext cx="1497508" cy="898505"/>
        </a:xfrm>
        <a:solidFill>
          <a:srgbClr val="4472C4">
            <a:hueOff val="-2451115"/>
            <a:satOff val="-3409"/>
            <a:lumOff val="-1307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en-AU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3. Gathering data</a:t>
          </a:r>
        </a:p>
      </dgm:t>
    </dgm:pt>
    <dgm:pt modelId="{C978DCD3-1E74-4536-9E6F-2FB6FDBA4E40}" type="parTrans" cxnId="{0E619F8A-B69F-4A15-88D4-26403BE70D1B}">
      <dgm:prSet/>
      <dgm:spPr/>
      <dgm:t>
        <a:bodyPr/>
        <a:lstStyle/>
        <a:p>
          <a:endParaRPr lang="en-AU"/>
        </a:p>
      </dgm:t>
    </dgm:pt>
    <dgm:pt modelId="{F886A836-6C36-4266-8BA1-9A01D40A123D}" type="sibTrans" cxnId="{0E619F8A-B69F-4A15-88D4-26403BE70D1B}">
      <dgm:prSet/>
      <dgm:spPr>
        <a:xfrm>
          <a:off x="312087" y="2428742"/>
          <a:ext cx="1981860" cy="134775"/>
        </a:xfrm>
        <a:solidFill>
          <a:srgbClr val="4472C4">
            <a:hueOff val="-2941338"/>
            <a:satOff val="-4091"/>
            <a:lumOff val="-1569"/>
            <a:alphaOff val="0"/>
          </a:srgbClr>
        </a:solidFill>
        <a:ln>
          <a:noFill/>
        </a:ln>
        <a:effectLst/>
      </dgm:spPr>
      <dgm:t>
        <a:bodyPr/>
        <a:lstStyle/>
        <a:p>
          <a:endParaRPr lang="en-AU"/>
        </a:p>
      </dgm:t>
    </dgm:pt>
    <dgm:pt modelId="{E94E2A54-BF3F-4E95-9733-10EFFC079DA1}">
      <dgm:prSet phldrT="[Text]"/>
      <dgm:spPr>
        <a:xfrm>
          <a:off x="1994445" y="2274078"/>
          <a:ext cx="1497508" cy="898505"/>
        </a:xfrm>
        <a:solidFill>
          <a:srgbClr val="43BB8D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en-AU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4. Consulting with community</a:t>
          </a:r>
        </a:p>
      </dgm:t>
    </dgm:pt>
    <dgm:pt modelId="{4D62095A-C37E-4ADD-870D-D4338D6AAA84}" type="parTrans" cxnId="{A15CD7E4-42BA-4248-9778-EE02A16AD4FA}">
      <dgm:prSet/>
      <dgm:spPr/>
      <dgm:t>
        <a:bodyPr/>
        <a:lstStyle/>
        <a:p>
          <a:endParaRPr lang="en-AU"/>
        </a:p>
      </dgm:t>
    </dgm:pt>
    <dgm:pt modelId="{9E846BE2-69DB-48D8-BD45-E9FE9CC16BAA}" type="sibTrans" cxnId="{A15CD7E4-42BA-4248-9778-EE02A16AD4FA}">
      <dgm:prSet/>
      <dgm:spPr>
        <a:xfrm rot="16200000">
          <a:off x="1742207" y="1867177"/>
          <a:ext cx="1113305" cy="134775"/>
        </a:xfrm>
        <a:solidFill>
          <a:srgbClr val="4472C4">
            <a:hueOff val="-4412007"/>
            <a:satOff val="-6137"/>
            <a:lumOff val="-2353"/>
            <a:alphaOff val="0"/>
          </a:srgbClr>
        </a:solidFill>
        <a:ln>
          <a:noFill/>
        </a:ln>
        <a:effectLst/>
      </dgm:spPr>
      <dgm:t>
        <a:bodyPr/>
        <a:lstStyle/>
        <a:p>
          <a:endParaRPr lang="en-AU"/>
        </a:p>
      </dgm:t>
    </dgm:pt>
    <dgm:pt modelId="{5E0212D8-60AF-44DC-9948-C0FA971DA498}">
      <dgm:prSet phldrT="[Text]"/>
      <dgm:spPr>
        <a:xfrm>
          <a:off x="1994445" y="1150947"/>
          <a:ext cx="1497508" cy="898505"/>
        </a:xfrm>
        <a:solidFill>
          <a:srgbClr val="45B664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 algn="ctr"/>
          <a:r>
            <a:rPr lang="en-AU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5. Planning workshop </a:t>
          </a:r>
        </a:p>
      </dgm:t>
    </dgm:pt>
    <dgm:pt modelId="{1192A25B-7EE7-4175-9CEF-DB68A54B0220}" type="parTrans" cxnId="{3FD3A2EF-06E9-4B9C-B913-3C62CDB5B1F8}">
      <dgm:prSet/>
      <dgm:spPr/>
      <dgm:t>
        <a:bodyPr/>
        <a:lstStyle/>
        <a:p>
          <a:endParaRPr lang="en-AU"/>
        </a:p>
      </dgm:t>
    </dgm:pt>
    <dgm:pt modelId="{C5093295-7A69-4414-AE8D-CEF1718F5888}" type="sibTrans" cxnId="{3FD3A2EF-06E9-4B9C-B913-3C62CDB5B1F8}">
      <dgm:prSet/>
      <dgm:spPr>
        <a:xfrm rot="16200000">
          <a:off x="1742207" y="744045"/>
          <a:ext cx="1113305" cy="134775"/>
        </a:xfrm>
        <a:solidFill>
          <a:srgbClr val="4472C4">
            <a:hueOff val="-5882676"/>
            <a:satOff val="-8182"/>
            <a:lumOff val="-3138"/>
            <a:alphaOff val="0"/>
          </a:srgbClr>
        </a:solidFill>
        <a:ln>
          <a:noFill/>
        </a:ln>
        <a:effectLst/>
      </dgm:spPr>
      <dgm:t>
        <a:bodyPr/>
        <a:lstStyle/>
        <a:p>
          <a:endParaRPr lang="en-AU"/>
        </a:p>
      </dgm:t>
    </dgm:pt>
    <dgm:pt modelId="{7F9C8494-FC3F-4E99-9BAE-40CB08161236}">
      <dgm:prSet/>
      <dgm:spPr>
        <a:xfrm>
          <a:off x="1994445" y="1150947"/>
          <a:ext cx="1497508" cy="898505"/>
        </a:xfrm>
        <a:solidFill>
          <a:srgbClr val="45B664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 algn="ctr"/>
          <a:r>
            <a:rPr lang="en-AU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Reviewing data</a:t>
          </a:r>
        </a:p>
      </dgm:t>
    </dgm:pt>
    <dgm:pt modelId="{A2D59145-125E-455A-9E1E-FC8ED3FD2BB9}" type="parTrans" cxnId="{FF4A4373-5A48-4108-9FAC-AC2328DCFC8D}">
      <dgm:prSet/>
      <dgm:spPr/>
      <dgm:t>
        <a:bodyPr/>
        <a:lstStyle/>
        <a:p>
          <a:endParaRPr lang="en-AU"/>
        </a:p>
      </dgm:t>
    </dgm:pt>
    <dgm:pt modelId="{CEDCD5F9-DEEF-4BB4-BAE7-DF9E1F3A1C60}" type="sibTrans" cxnId="{FF4A4373-5A48-4108-9FAC-AC2328DCFC8D}">
      <dgm:prSet/>
      <dgm:spPr/>
      <dgm:t>
        <a:bodyPr/>
        <a:lstStyle/>
        <a:p>
          <a:endParaRPr lang="en-AU"/>
        </a:p>
      </dgm:t>
    </dgm:pt>
    <dgm:pt modelId="{826F4D8C-DD18-4178-A9ED-80FDEEAFA444}">
      <dgm:prSet/>
      <dgm:spPr>
        <a:xfrm>
          <a:off x="1994445" y="1150947"/>
          <a:ext cx="1497508" cy="898505"/>
        </a:xfrm>
        <a:solidFill>
          <a:srgbClr val="45B664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 algn="ctr"/>
          <a:r>
            <a:rPr lang="en-AU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Planning for priority groups</a:t>
          </a:r>
        </a:p>
      </dgm:t>
    </dgm:pt>
    <dgm:pt modelId="{FB0E9B51-9BEB-451B-8E48-2E61F39632FA}" type="parTrans" cxnId="{FA0579B9-57C2-4981-B060-C6208D46F517}">
      <dgm:prSet/>
      <dgm:spPr/>
      <dgm:t>
        <a:bodyPr/>
        <a:lstStyle/>
        <a:p>
          <a:endParaRPr lang="en-AU"/>
        </a:p>
      </dgm:t>
    </dgm:pt>
    <dgm:pt modelId="{E96EC650-8036-4708-950B-DA538825FA6F}" type="sibTrans" cxnId="{FA0579B9-57C2-4981-B060-C6208D46F517}">
      <dgm:prSet/>
      <dgm:spPr/>
      <dgm:t>
        <a:bodyPr/>
        <a:lstStyle/>
        <a:p>
          <a:endParaRPr lang="en-AU"/>
        </a:p>
      </dgm:t>
    </dgm:pt>
    <dgm:pt modelId="{A6789512-54C4-4470-963A-703CC731623C}">
      <dgm:prSet/>
      <dgm:spPr>
        <a:xfrm>
          <a:off x="1994445" y="27815"/>
          <a:ext cx="1497508" cy="898505"/>
        </a:xfrm>
        <a:solidFill>
          <a:srgbClr val="4CB146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en-AU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6. Drafting and finalising the plan</a:t>
          </a:r>
        </a:p>
      </dgm:t>
    </dgm:pt>
    <dgm:pt modelId="{38718687-1D3B-424E-A17A-4235169B0D7F}" type="parTrans" cxnId="{BBCBA98C-B9CE-4D36-9E26-721DBA7B2E35}">
      <dgm:prSet/>
      <dgm:spPr/>
      <dgm:t>
        <a:bodyPr/>
        <a:lstStyle/>
        <a:p>
          <a:endParaRPr lang="en-AU"/>
        </a:p>
      </dgm:t>
    </dgm:pt>
    <dgm:pt modelId="{A9653EB5-C57D-4935-B113-94A0F4BBC62D}" type="sibTrans" cxnId="{BBCBA98C-B9CE-4D36-9E26-721DBA7B2E35}">
      <dgm:prSet/>
      <dgm:spPr>
        <a:xfrm>
          <a:off x="2303773" y="182479"/>
          <a:ext cx="1981860" cy="134775"/>
        </a:xfrm>
        <a:solidFill>
          <a:srgbClr val="4472C4">
            <a:hueOff val="-7353344"/>
            <a:satOff val="-10228"/>
            <a:lumOff val="-3922"/>
            <a:alphaOff val="0"/>
          </a:srgbClr>
        </a:solidFill>
        <a:ln>
          <a:noFill/>
        </a:ln>
        <a:effectLst/>
      </dgm:spPr>
      <dgm:t>
        <a:bodyPr/>
        <a:lstStyle/>
        <a:p>
          <a:endParaRPr lang="en-AU"/>
        </a:p>
      </dgm:t>
    </dgm:pt>
    <dgm:pt modelId="{5ADF1406-C04E-497B-B6A5-A1D778A43B4D}">
      <dgm:prSet/>
      <dgm:spPr>
        <a:xfrm>
          <a:off x="3986132" y="27815"/>
          <a:ext cx="1497508" cy="898505"/>
        </a:xfrm>
        <a:solidFill>
          <a:srgbClr val="70AD47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en-AU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7. Implementing and monitoring plan</a:t>
          </a:r>
        </a:p>
      </dgm:t>
    </dgm:pt>
    <dgm:pt modelId="{B944456C-D0C4-417F-A642-18EDDF49DB40}" type="parTrans" cxnId="{1AD981C2-E2FC-4A52-9E04-6C4C5BF6CF12}">
      <dgm:prSet/>
      <dgm:spPr/>
      <dgm:t>
        <a:bodyPr/>
        <a:lstStyle/>
        <a:p>
          <a:endParaRPr lang="en-AU"/>
        </a:p>
      </dgm:t>
    </dgm:pt>
    <dgm:pt modelId="{A9D55289-97DE-4403-AE65-6959DF5419E1}" type="sibTrans" cxnId="{1AD981C2-E2FC-4A52-9E04-6C4C5BF6CF12}">
      <dgm:prSet/>
      <dgm:spPr/>
      <dgm:t>
        <a:bodyPr/>
        <a:lstStyle/>
        <a:p>
          <a:endParaRPr lang="en-AU"/>
        </a:p>
      </dgm:t>
    </dgm:pt>
    <dgm:pt modelId="{CFEB03C7-8635-4AFF-A096-92C278DD864B}" type="pres">
      <dgm:prSet presAssocID="{F2FEC335-C283-4895-AD41-F0087BA43371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en-AU"/>
        </a:p>
      </dgm:t>
    </dgm:pt>
    <dgm:pt modelId="{C73D17C5-CE68-44C7-B9E4-AEF5954CE173}" type="pres">
      <dgm:prSet presAssocID="{3F18F7F8-D317-46DC-AEFC-68080A45163A}" presName="compNode" presStyleCnt="0"/>
      <dgm:spPr/>
    </dgm:pt>
    <dgm:pt modelId="{1D988251-7CAB-45AB-BA47-B4191B9911C7}" type="pres">
      <dgm:prSet presAssocID="{3F18F7F8-D317-46DC-AEFC-68080A45163A}" presName="dummyConnPt" presStyleCnt="0"/>
      <dgm:spPr/>
    </dgm:pt>
    <dgm:pt modelId="{FCB96608-72CE-479D-A95B-DECE9C18E8BD}" type="pres">
      <dgm:prSet presAssocID="{3F18F7F8-D317-46DC-AEFC-68080A45163A}" presName="node" presStyleLbl="node1" presStyleIdx="0" presStyleCnt="7" custLinFactNeighborX="-820" custLinFactNeighborY="-3096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AU"/>
        </a:p>
      </dgm:t>
    </dgm:pt>
    <dgm:pt modelId="{4EC9845A-C03E-4CC0-87B3-C361082764A5}" type="pres">
      <dgm:prSet presAssocID="{DE407A9A-E701-4C30-A642-03944FE08653}" presName="sibTrans" presStyleLbl="bgSibTrans2D1" presStyleIdx="0" presStyleCnt="6"/>
      <dgm:spPr>
        <a:prstGeom prst="rect">
          <a:avLst/>
        </a:prstGeom>
      </dgm:spPr>
      <dgm:t>
        <a:bodyPr/>
        <a:lstStyle/>
        <a:p>
          <a:endParaRPr lang="en-AU"/>
        </a:p>
      </dgm:t>
    </dgm:pt>
    <dgm:pt modelId="{9D501E0C-24E6-449F-BECB-B9261F07C9D4}" type="pres">
      <dgm:prSet presAssocID="{79027440-8CC6-4FE0-9E46-30662663BE9E}" presName="compNode" presStyleCnt="0"/>
      <dgm:spPr/>
    </dgm:pt>
    <dgm:pt modelId="{99120B84-90AF-4C13-A465-4AC351C188FF}" type="pres">
      <dgm:prSet presAssocID="{79027440-8CC6-4FE0-9E46-30662663BE9E}" presName="dummyConnPt" presStyleCnt="0"/>
      <dgm:spPr/>
    </dgm:pt>
    <dgm:pt modelId="{229BBCAA-0979-4501-8CC1-B0426CF8E8FB}" type="pres">
      <dgm:prSet presAssocID="{79027440-8CC6-4FE0-9E46-30662663BE9E}" presName="node" presStyleLbl="node1" presStyleIdx="1" presStyleCnt="7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AU"/>
        </a:p>
      </dgm:t>
    </dgm:pt>
    <dgm:pt modelId="{E0CB6381-B118-44C2-BEF6-405CC8E16E06}" type="pres">
      <dgm:prSet presAssocID="{D5A41FBE-E428-4D5A-9B83-62AF0CF7C7DA}" presName="sibTrans" presStyleLbl="bgSibTrans2D1" presStyleIdx="1" presStyleCnt="6"/>
      <dgm:spPr>
        <a:prstGeom prst="rect">
          <a:avLst/>
        </a:prstGeom>
      </dgm:spPr>
      <dgm:t>
        <a:bodyPr/>
        <a:lstStyle/>
        <a:p>
          <a:endParaRPr lang="en-AU"/>
        </a:p>
      </dgm:t>
    </dgm:pt>
    <dgm:pt modelId="{8D76D6F1-D398-4AC8-B71E-587F1F0BBA2E}" type="pres">
      <dgm:prSet presAssocID="{BD9EB970-7876-44A9-BAB1-B099B148C324}" presName="compNode" presStyleCnt="0"/>
      <dgm:spPr/>
    </dgm:pt>
    <dgm:pt modelId="{82BAD638-6A01-425E-80F9-196FA091B370}" type="pres">
      <dgm:prSet presAssocID="{BD9EB970-7876-44A9-BAB1-B099B148C324}" presName="dummyConnPt" presStyleCnt="0"/>
      <dgm:spPr/>
    </dgm:pt>
    <dgm:pt modelId="{234FF0BF-4959-43BF-A203-0CD462B84D28}" type="pres">
      <dgm:prSet presAssocID="{BD9EB970-7876-44A9-BAB1-B099B148C324}" presName="node" presStyleLbl="node1" presStyleIdx="2" presStyleCnt="7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AU"/>
        </a:p>
      </dgm:t>
    </dgm:pt>
    <dgm:pt modelId="{F08840C1-22A9-4952-9C7B-90C01055E74E}" type="pres">
      <dgm:prSet presAssocID="{F886A836-6C36-4266-8BA1-9A01D40A123D}" presName="sibTrans" presStyleLbl="bgSibTrans2D1" presStyleIdx="2" presStyleCnt="6"/>
      <dgm:spPr>
        <a:prstGeom prst="rect">
          <a:avLst/>
        </a:prstGeom>
      </dgm:spPr>
      <dgm:t>
        <a:bodyPr/>
        <a:lstStyle/>
        <a:p>
          <a:endParaRPr lang="en-AU"/>
        </a:p>
      </dgm:t>
    </dgm:pt>
    <dgm:pt modelId="{CCCD4F5D-A83E-468A-A629-A66DDA4AACC1}" type="pres">
      <dgm:prSet presAssocID="{E94E2A54-BF3F-4E95-9733-10EFFC079DA1}" presName="compNode" presStyleCnt="0"/>
      <dgm:spPr/>
    </dgm:pt>
    <dgm:pt modelId="{1177795B-526F-4A22-A786-F5C7FA32B7D6}" type="pres">
      <dgm:prSet presAssocID="{E94E2A54-BF3F-4E95-9733-10EFFC079DA1}" presName="dummyConnPt" presStyleCnt="0"/>
      <dgm:spPr/>
    </dgm:pt>
    <dgm:pt modelId="{F85DA941-D095-4C4C-8F32-57D6CEF23693}" type="pres">
      <dgm:prSet presAssocID="{E94E2A54-BF3F-4E95-9733-10EFFC079DA1}" presName="node" presStyleLbl="node1" presStyleIdx="3" presStyleCnt="7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AU"/>
        </a:p>
      </dgm:t>
    </dgm:pt>
    <dgm:pt modelId="{C353FD80-A63E-43E3-AB8E-C82C32A2FF0C}" type="pres">
      <dgm:prSet presAssocID="{9E846BE2-69DB-48D8-BD45-E9FE9CC16BAA}" presName="sibTrans" presStyleLbl="bgSibTrans2D1" presStyleIdx="3" presStyleCnt="6"/>
      <dgm:spPr>
        <a:prstGeom prst="rect">
          <a:avLst/>
        </a:prstGeom>
      </dgm:spPr>
      <dgm:t>
        <a:bodyPr/>
        <a:lstStyle/>
        <a:p>
          <a:endParaRPr lang="en-AU"/>
        </a:p>
      </dgm:t>
    </dgm:pt>
    <dgm:pt modelId="{80F6ED07-17A4-41DB-9D66-67BD3767FB23}" type="pres">
      <dgm:prSet presAssocID="{5E0212D8-60AF-44DC-9948-C0FA971DA498}" presName="compNode" presStyleCnt="0"/>
      <dgm:spPr/>
    </dgm:pt>
    <dgm:pt modelId="{A8249588-426C-4F0E-8E62-0871997508D3}" type="pres">
      <dgm:prSet presAssocID="{5E0212D8-60AF-44DC-9948-C0FA971DA498}" presName="dummyConnPt" presStyleCnt="0"/>
      <dgm:spPr/>
    </dgm:pt>
    <dgm:pt modelId="{DA9D6CA5-9E9A-4292-A3BF-CA7689B1D7A1}" type="pres">
      <dgm:prSet presAssocID="{5E0212D8-60AF-44DC-9948-C0FA971DA498}" presName="node" presStyleLbl="node1" presStyleIdx="4" presStyleCnt="7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AU"/>
        </a:p>
      </dgm:t>
    </dgm:pt>
    <dgm:pt modelId="{D3CBA8A4-4C93-4E6A-8B26-B5180F7909DE}" type="pres">
      <dgm:prSet presAssocID="{C5093295-7A69-4414-AE8D-CEF1718F5888}" presName="sibTrans" presStyleLbl="bgSibTrans2D1" presStyleIdx="4" presStyleCnt="6"/>
      <dgm:spPr>
        <a:prstGeom prst="rect">
          <a:avLst/>
        </a:prstGeom>
      </dgm:spPr>
      <dgm:t>
        <a:bodyPr/>
        <a:lstStyle/>
        <a:p>
          <a:endParaRPr lang="en-AU"/>
        </a:p>
      </dgm:t>
    </dgm:pt>
    <dgm:pt modelId="{2FEF8AC3-BA7E-4E31-BA64-11A18003B8CF}" type="pres">
      <dgm:prSet presAssocID="{A6789512-54C4-4470-963A-703CC731623C}" presName="compNode" presStyleCnt="0"/>
      <dgm:spPr/>
    </dgm:pt>
    <dgm:pt modelId="{2E4A1C2C-6EE5-44B0-8C3E-12F3BF8AC00D}" type="pres">
      <dgm:prSet presAssocID="{A6789512-54C4-4470-963A-703CC731623C}" presName="dummyConnPt" presStyleCnt="0"/>
      <dgm:spPr/>
    </dgm:pt>
    <dgm:pt modelId="{78A6BC3C-3D23-47E6-A382-9286BE3CEF7D}" type="pres">
      <dgm:prSet presAssocID="{A6789512-54C4-4470-963A-703CC731623C}" presName="node" presStyleLbl="node1" presStyleIdx="5" presStyleCnt="7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AU"/>
        </a:p>
      </dgm:t>
    </dgm:pt>
    <dgm:pt modelId="{4D4EF771-D76A-449B-A8AF-68438014E45F}" type="pres">
      <dgm:prSet presAssocID="{A9653EB5-C57D-4935-B113-94A0F4BBC62D}" presName="sibTrans" presStyleLbl="bgSibTrans2D1" presStyleIdx="5" presStyleCnt="6"/>
      <dgm:spPr>
        <a:prstGeom prst="rect">
          <a:avLst/>
        </a:prstGeom>
      </dgm:spPr>
      <dgm:t>
        <a:bodyPr/>
        <a:lstStyle/>
        <a:p>
          <a:endParaRPr lang="en-AU"/>
        </a:p>
      </dgm:t>
    </dgm:pt>
    <dgm:pt modelId="{69D38715-1596-4438-9947-3341F536E7EC}" type="pres">
      <dgm:prSet presAssocID="{5ADF1406-C04E-497B-B6A5-A1D778A43B4D}" presName="compNode" presStyleCnt="0"/>
      <dgm:spPr/>
    </dgm:pt>
    <dgm:pt modelId="{0F38CC56-12FE-4942-8CCE-5B4A72F2F6EC}" type="pres">
      <dgm:prSet presAssocID="{5ADF1406-C04E-497B-B6A5-A1D778A43B4D}" presName="dummyConnPt" presStyleCnt="0"/>
      <dgm:spPr/>
    </dgm:pt>
    <dgm:pt modelId="{C1CB6130-D8DA-4F7A-89F3-1BC702F32D7E}" type="pres">
      <dgm:prSet presAssocID="{5ADF1406-C04E-497B-B6A5-A1D778A43B4D}" presName="node" presStyleLbl="node1" presStyleIdx="6" presStyleCnt="7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AU"/>
        </a:p>
      </dgm:t>
    </dgm:pt>
  </dgm:ptLst>
  <dgm:cxnLst>
    <dgm:cxn modelId="{47315874-62D3-47EE-B16C-D0574A9F9EEA}" type="presOf" srcId="{A6789512-54C4-4470-963A-703CC731623C}" destId="{78A6BC3C-3D23-47E6-A382-9286BE3CEF7D}" srcOrd="0" destOrd="0" presId="urn:microsoft.com/office/officeart/2005/8/layout/bProcess4"/>
    <dgm:cxn modelId="{F00B4D3E-D451-4B5E-8876-E4D016AB3BFC}" type="presOf" srcId="{A9653EB5-C57D-4935-B113-94A0F4BBC62D}" destId="{4D4EF771-D76A-449B-A8AF-68438014E45F}" srcOrd="0" destOrd="0" presId="urn:microsoft.com/office/officeart/2005/8/layout/bProcess4"/>
    <dgm:cxn modelId="{D7CE12C8-3B61-49C2-B95F-6CAF7EF392D2}" type="presOf" srcId="{9E846BE2-69DB-48D8-BD45-E9FE9CC16BAA}" destId="{C353FD80-A63E-43E3-AB8E-C82C32A2FF0C}" srcOrd="0" destOrd="0" presId="urn:microsoft.com/office/officeart/2005/8/layout/bProcess4"/>
    <dgm:cxn modelId="{0CC9BAE0-75AC-49F9-BDE7-D3AA7EA6A379}" type="presOf" srcId="{5E0212D8-60AF-44DC-9948-C0FA971DA498}" destId="{DA9D6CA5-9E9A-4292-A3BF-CA7689B1D7A1}" srcOrd="0" destOrd="0" presId="urn:microsoft.com/office/officeart/2005/8/layout/bProcess4"/>
    <dgm:cxn modelId="{6CD932B5-784C-407B-BE82-D9C4B941D2C6}" type="presOf" srcId="{D5A41FBE-E428-4D5A-9B83-62AF0CF7C7DA}" destId="{E0CB6381-B118-44C2-BEF6-405CC8E16E06}" srcOrd="0" destOrd="0" presId="urn:microsoft.com/office/officeart/2005/8/layout/bProcess4"/>
    <dgm:cxn modelId="{1AD981C2-E2FC-4A52-9E04-6C4C5BF6CF12}" srcId="{F2FEC335-C283-4895-AD41-F0087BA43371}" destId="{5ADF1406-C04E-497B-B6A5-A1D778A43B4D}" srcOrd="6" destOrd="0" parTransId="{B944456C-D0C4-417F-A642-18EDDF49DB40}" sibTransId="{A9D55289-97DE-4403-AE65-6959DF5419E1}"/>
    <dgm:cxn modelId="{7E908B96-AF1B-42D1-8EF8-B195D3DA1EC5}" type="presOf" srcId="{BD9EB970-7876-44A9-BAB1-B099B148C324}" destId="{234FF0BF-4959-43BF-A203-0CD462B84D28}" srcOrd="0" destOrd="0" presId="urn:microsoft.com/office/officeart/2005/8/layout/bProcess4"/>
    <dgm:cxn modelId="{FA0579B9-57C2-4981-B060-C6208D46F517}" srcId="{5E0212D8-60AF-44DC-9948-C0FA971DA498}" destId="{826F4D8C-DD18-4178-A9ED-80FDEEAFA444}" srcOrd="1" destOrd="0" parTransId="{FB0E9B51-9BEB-451B-8E48-2E61F39632FA}" sibTransId="{E96EC650-8036-4708-950B-DA538825FA6F}"/>
    <dgm:cxn modelId="{ED04772A-0E06-4944-853B-C90430D59C92}" type="presOf" srcId="{3F18F7F8-D317-46DC-AEFC-68080A45163A}" destId="{FCB96608-72CE-479D-A95B-DECE9C18E8BD}" srcOrd="0" destOrd="0" presId="urn:microsoft.com/office/officeart/2005/8/layout/bProcess4"/>
    <dgm:cxn modelId="{C4AFDE23-E614-436B-B963-7A39FEB73804}" type="presOf" srcId="{E94E2A54-BF3F-4E95-9733-10EFFC079DA1}" destId="{F85DA941-D095-4C4C-8F32-57D6CEF23693}" srcOrd="0" destOrd="0" presId="urn:microsoft.com/office/officeart/2005/8/layout/bProcess4"/>
    <dgm:cxn modelId="{A4383314-B60D-4059-81BC-9BD96C5BDB5F}" srcId="{F2FEC335-C283-4895-AD41-F0087BA43371}" destId="{79027440-8CC6-4FE0-9E46-30662663BE9E}" srcOrd="1" destOrd="0" parTransId="{58E94461-60BB-449F-847E-2784FFA51CBA}" sibTransId="{D5A41FBE-E428-4D5A-9B83-62AF0CF7C7DA}"/>
    <dgm:cxn modelId="{23803756-8529-4767-8153-B74CD05BC8AE}" type="presOf" srcId="{7F9C8494-FC3F-4E99-9BAE-40CB08161236}" destId="{DA9D6CA5-9E9A-4292-A3BF-CA7689B1D7A1}" srcOrd="0" destOrd="1" presId="urn:microsoft.com/office/officeart/2005/8/layout/bProcess4"/>
    <dgm:cxn modelId="{11ADE3CB-7157-46DF-837E-10FB5818FF7B}" type="presOf" srcId="{5ADF1406-C04E-497B-B6A5-A1D778A43B4D}" destId="{C1CB6130-D8DA-4F7A-89F3-1BC702F32D7E}" srcOrd="0" destOrd="0" presId="urn:microsoft.com/office/officeart/2005/8/layout/bProcess4"/>
    <dgm:cxn modelId="{9FAE1E51-59D4-4CA3-B020-EB5F1A2F3712}" type="presOf" srcId="{F886A836-6C36-4266-8BA1-9A01D40A123D}" destId="{F08840C1-22A9-4952-9C7B-90C01055E74E}" srcOrd="0" destOrd="0" presId="urn:microsoft.com/office/officeart/2005/8/layout/bProcess4"/>
    <dgm:cxn modelId="{715D67D1-E283-414E-A4C6-54F7B8FD711E}" type="presOf" srcId="{DE407A9A-E701-4C30-A642-03944FE08653}" destId="{4EC9845A-C03E-4CC0-87B3-C361082764A5}" srcOrd="0" destOrd="0" presId="urn:microsoft.com/office/officeart/2005/8/layout/bProcess4"/>
    <dgm:cxn modelId="{FF4A4373-5A48-4108-9FAC-AC2328DCFC8D}" srcId="{5E0212D8-60AF-44DC-9948-C0FA971DA498}" destId="{7F9C8494-FC3F-4E99-9BAE-40CB08161236}" srcOrd="0" destOrd="0" parTransId="{A2D59145-125E-455A-9E1E-FC8ED3FD2BB9}" sibTransId="{CEDCD5F9-DEEF-4BB4-BAE7-DF9E1F3A1C60}"/>
    <dgm:cxn modelId="{C3DD271B-3271-4FDC-AF3C-0714662FDD6A}" type="presOf" srcId="{826F4D8C-DD18-4178-A9ED-80FDEEAFA444}" destId="{DA9D6CA5-9E9A-4292-A3BF-CA7689B1D7A1}" srcOrd="0" destOrd="2" presId="urn:microsoft.com/office/officeart/2005/8/layout/bProcess4"/>
    <dgm:cxn modelId="{BBCBA98C-B9CE-4D36-9E26-721DBA7B2E35}" srcId="{F2FEC335-C283-4895-AD41-F0087BA43371}" destId="{A6789512-54C4-4470-963A-703CC731623C}" srcOrd="5" destOrd="0" parTransId="{38718687-1D3B-424E-A17A-4235169B0D7F}" sibTransId="{A9653EB5-C57D-4935-B113-94A0F4BBC62D}"/>
    <dgm:cxn modelId="{709C5934-BCBE-4479-8873-7CF91F754C05}" srcId="{F2FEC335-C283-4895-AD41-F0087BA43371}" destId="{3F18F7F8-D317-46DC-AEFC-68080A45163A}" srcOrd="0" destOrd="0" parTransId="{6D3E157C-423F-478B-A632-452F1A24169F}" sibTransId="{DE407A9A-E701-4C30-A642-03944FE08653}"/>
    <dgm:cxn modelId="{BE79F6AC-A271-4F0E-AEF8-8ACB0DE1E132}" type="presOf" srcId="{F2FEC335-C283-4895-AD41-F0087BA43371}" destId="{CFEB03C7-8635-4AFF-A096-92C278DD864B}" srcOrd="0" destOrd="0" presId="urn:microsoft.com/office/officeart/2005/8/layout/bProcess4"/>
    <dgm:cxn modelId="{0E619F8A-B69F-4A15-88D4-26403BE70D1B}" srcId="{F2FEC335-C283-4895-AD41-F0087BA43371}" destId="{BD9EB970-7876-44A9-BAB1-B099B148C324}" srcOrd="2" destOrd="0" parTransId="{C978DCD3-1E74-4536-9E6F-2FB6FDBA4E40}" sibTransId="{F886A836-6C36-4266-8BA1-9A01D40A123D}"/>
    <dgm:cxn modelId="{F1D0599F-9122-4DB6-8CCF-D0689D6AA232}" type="presOf" srcId="{79027440-8CC6-4FE0-9E46-30662663BE9E}" destId="{229BBCAA-0979-4501-8CC1-B0426CF8E8FB}" srcOrd="0" destOrd="0" presId="urn:microsoft.com/office/officeart/2005/8/layout/bProcess4"/>
    <dgm:cxn modelId="{A15CD7E4-42BA-4248-9778-EE02A16AD4FA}" srcId="{F2FEC335-C283-4895-AD41-F0087BA43371}" destId="{E94E2A54-BF3F-4E95-9733-10EFFC079DA1}" srcOrd="3" destOrd="0" parTransId="{4D62095A-C37E-4ADD-870D-D4338D6AAA84}" sibTransId="{9E846BE2-69DB-48D8-BD45-E9FE9CC16BAA}"/>
    <dgm:cxn modelId="{3FD3A2EF-06E9-4B9C-B913-3C62CDB5B1F8}" srcId="{F2FEC335-C283-4895-AD41-F0087BA43371}" destId="{5E0212D8-60AF-44DC-9948-C0FA971DA498}" srcOrd="4" destOrd="0" parTransId="{1192A25B-7EE7-4175-9CEF-DB68A54B0220}" sibTransId="{C5093295-7A69-4414-AE8D-CEF1718F5888}"/>
    <dgm:cxn modelId="{75CFAE99-458E-4C14-8FFB-3D2992770D9F}" type="presOf" srcId="{C5093295-7A69-4414-AE8D-CEF1718F5888}" destId="{D3CBA8A4-4C93-4E6A-8B26-B5180F7909DE}" srcOrd="0" destOrd="0" presId="urn:microsoft.com/office/officeart/2005/8/layout/bProcess4"/>
    <dgm:cxn modelId="{1BBAA947-B8AE-4B12-B69A-09E96918D34A}" type="presParOf" srcId="{CFEB03C7-8635-4AFF-A096-92C278DD864B}" destId="{C73D17C5-CE68-44C7-B9E4-AEF5954CE173}" srcOrd="0" destOrd="0" presId="urn:microsoft.com/office/officeart/2005/8/layout/bProcess4"/>
    <dgm:cxn modelId="{42DD35F4-432A-41A8-AED1-4E2CDFC76924}" type="presParOf" srcId="{C73D17C5-CE68-44C7-B9E4-AEF5954CE173}" destId="{1D988251-7CAB-45AB-BA47-B4191B9911C7}" srcOrd="0" destOrd="0" presId="urn:microsoft.com/office/officeart/2005/8/layout/bProcess4"/>
    <dgm:cxn modelId="{974A1902-684A-46BF-86BE-E1B6BADF079B}" type="presParOf" srcId="{C73D17C5-CE68-44C7-B9E4-AEF5954CE173}" destId="{FCB96608-72CE-479D-A95B-DECE9C18E8BD}" srcOrd="1" destOrd="0" presId="urn:microsoft.com/office/officeart/2005/8/layout/bProcess4"/>
    <dgm:cxn modelId="{15BBA638-D617-49CB-B5CE-5E21E8BA0702}" type="presParOf" srcId="{CFEB03C7-8635-4AFF-A096-92C278DD864B}" destId="{4EC9845A-C03E-4CC0-87B3-C361082764A5}" srcOrd="1" destOrd="0" presId="urn:microsoft.com/office/officeart/2005/8/layout/bProcess4"/>
    <dgm:cxn modelId="{D24FFFB9-2BC2-42D3-865A-AEA31584CA19}" type="presParOf" srcId="{CFEB03C7-8635-4AFF-A096-92C278DD864B}" destId="{9D501E0C-24E6-449F-BECB-B9261F07C9D4}" srcOrd="2" destOrd="0" presId="urn:microsoft.com/office/officeart/2005/8/layout/bProcess4"/>
    <dgm:cxn modelId="{86AB2962-3B13-40A6-8471-7DFE930570DE}" type="presParOf" srcId="{9D501E0C-24E6-449F-BECB-B9261F07C9D4}" destId="{99120B84-90AF-4C13-A465-4AC351C188FF}" srcOrd="0" destOrd="0" presId="urn:microsoft.com/office/officeart/2005/8/layout/bProcess4"/>
    <dgm:cxn modelId="{6CE01DDD-DBC8-428D-8CD5-07D525F7EB66}" type="presParOf" srcId="{9D501E0C-24E6-449F-BECB-B9261F07C9D4}" destId="{229BBCAA-0979-4501-8CC1-B0426CF8E8FB}" srcOrd="1" destOrd="0" presId="urn:microsoft.com/office/officeart/2005/8/layout/bProcess4"/>
    <dgm:cxn modelId="{1823B5A9-DE6E-4B53-A7D8-02CF261AA3AF}" type="presParOf" srcId="{CFEB03C7-8635-4AFF-A096-92C278DD864B}" destId="{E0CB6381-B118-44C2-BEF6-405CC8E16E06}" srcOrd="3" destOrd="0" presId="urn:microsoft.com/office/officeart/2005/8/layout/bProcess4"/>
    <dgm:cxn modelId="{8A07D40B-8AA2-4854-B754-472CD4FB9947}" type="presParOf" srcId="{CFEB03C7-8635-4AFF-A096-92C278DD864B}" destId="{8D76D6F1-D398-4AC8-B71E-587F1F0BBA2E}" srcOrd="4" destOrd="0" presId="urn:microsoft.com/office/officeart/2005/8/layout/bProcess4"/>
    <dgm:cxn modelId="{CAECBB59-0F4E-4025-9543-E585AB8F4BCA}" type="presParOf" srcId="{8D76D6F1-D398-4AC8-B71E-587F1F0BBA2E}" destId="{82BAD638-6A01-425E-80F9-196FA091B370}" srcOrd="0" destOrd="0" presId="urn:microsoft.com/office/officeart/2005/8/layout/bProcess4"/>
    <dgm:cxn modelId="{2539B599-06E0-4FDB-99EA-7504F386C85E}" type="presParOf" srcId="{8D76D6F1-D398-4AC8-B71E-587F1F0BBA2E}" destId="{234FF0BF-4959-43BF-A203-0CD462B84D28}" srcOrd="1" destOrd="0" presId="urn:microsoft.com/office/officeart/2005/8/layout/bProcess4"/>
    <dgm:cxn modelId="{D92F980A-E72C-44CE-A62D-49896EBE4F4F}" type="presParOf" srcId="{CFEB03C7-8635-4AFF-A096-92C278DD864B}" destId="{F08840C1-22A9-4952-9C7B-90C01055E74E}" srcOrd="5" destOrd="0" presId="urn:microsoft.com/office/officeart/2005/8/layout/bProcess4"/>
    <dgm:cxn modelId="{2DEBC56F-E0C4-400F-870A-100A102DFBA2}" type="presParOf" srcId="{CFEB03C7-8635-4AFF-A096-92C278DD864B}" destId="{CCCD4F5D-A83E-468A-A629-A66DDA4AACC1}" srcOrd="6" destOrd="0" presId="urn:microsoft.com/office/officeart/2005/8/layout/bProcess4"/>
    <dgm:cxn modelId="{8059AA0D-C2DB-4B30-93EC-B8C5559EFB47}" type="presParOf" srcId="{CCCD4F5D-A83E-468A-A629-A66DDA4AACC1}" destId="{1177795B-526F-4A22-A786-F5C7FA32B7D6}" srcOrd="0" destOrd="0" presId="urn:microsoft.com/office/officeart/2005/8/layout/bProcess4"/>
    <dgm:cxn modelId="{3F399669-0555-4843-B0B9-C919E635C614}" type="presParOf" srcId="{CCCD4F5D-A83E-468A-A629-A66DDA4AACC1}" destId="{F85DA941-D095-4C4C-8F32-57D6CEF23693}" srcOrd="1" destOrd="0" presId="urn:microsoft.com/office/officeart/2005/8/layout/bProcess4"/>
    <dgm:cxn modelId="{7427C093-4A19-4BFC-B9A5-EADD89B5A7CA}" type="presParOf" srcId="{CFEB03C7-8635-4AFF-A096-92C278DD864B}" destId="{C353FD80-A63E-43E3-AB8E-C82C32A2FF0C}" srcOrd="7" destOrd="0" presId="urn:microsoft.com/office/officeart/2005/8/layout/bProcess4"/>
    <dgm:cxn modelId="{5874731F-07D3-4340-B3E4-B41BE70C2B53}" type="presParOf" srcId="{CFEB03C7-8635-4AFF-A096-92C278DD864B}" destId="{80F6ED07-17A4-41DB-9D66-67BD3767FB23}" srcOrd="8" destOrd="0" presId="urn:microsoft.com/office/officeart/2005/8/layout/bProcess4"/>
    <dgm:cxn modelId="{00871C00-B858-4099-8FF9-C99564E63AAD}" type="presParOf" srcId="{80F6ED07-17A4-41DB-9D66-67BD3767FB23}" destId="{A8249588-426C-4F0E-8E62-0871997508D3}" srcOrd="0" destOrd="0" presId="urn:microsoft.com/office/officeart/2005/8/layout/bProcess4"/>
    <dgm:cxn modelId="{F7F06025-EEE0-41C9-AECA-8E9AE25F751A}" type="presParOf" srcId="{80F6ED07-17A4-41DB-9D66-67BD3767FB23}" destId="{DA9D6CA5-9E9A-4292-A3BF-CA7689B1D7A1}" srcOrd="1" destOrd="0" presId="urn:microsoft.com/office/officeart/2005/8/layout/bProcess4"/>
    <dgm:cxn modelId="{A2680F03-595E-4AD7-BE3C-01AEF1292FDD}" type="presParOf" srcId="{CFEB03C7-8635-4AFF-A096-92C278DD864B}" destId="{D3CBA8A4-4C93-4E6A-8B26-B5180F7909DE}" srcOrd="9" destOrd="0" presId="urn:microsoft.com/office/officeart/2005/8/layout/bProcess4"/>
    <dgm:cxn modelId="{ABB62774-5AF3-4EDB-87A2-9C38B0B1752C}" type="presParOf" srcId="{CFEB03C7-8635-4AFF-A096-92C278DD864B}" destId="{2FEF8AC3-BA7E-4E31-BA64-11A18003B8CF}" srcOrd="10" destOrd="0" presId="urn:microsoft.com/office/officeart/2005/8/layout/bProcess4"/>
    <dgm:cxn modelId="{A8D713E1-E709-490A-83A4-73FBF63EE655}" type="presParOf" srcId="{2FEF8AC3-BA7E-4E31-BA64-11A18003B8CF}" destId="{2E4A1C2C-6EE5-44B0-8C3E-12F3BF8AC00D}" srcOrd="0" destOrd="0" presId="urn:microsoft.com/office/officeart/2005/8/layout/bProcess4"/>
    <dgm:cxn modelId="{FB9E6277-0528-4E4D-86FE-D908CDF2DA2C}" type="presParOf" srcId="{2FEF8AC3-BA7E-4E31-BA64-11A18003B8CF}" destId="{78A6BC3C-3D23-47E6-A382-9286BE3CEF7D}" srcOrd="1" destOrd="0" presId="urn:microsoft.com/office/officeart/2005/8/layout/bProcess4"/>
    <dgm:cxn modelId="{E422AF54-E84D-46EC-A728-FA493BE592E3}" type="presParOf" srcId="{CFEB03C7-8635-4AFF-A096-92C278DD864B}" destId="{4D4EF771-D76A-449B-A8AF-68438014E45F}" srcOrd="11" destOrd="0" presId="urn:microsoft.com/office/officeart/2005/8/layout/bProcess4"/>
    <dgm:cxn modelId="{BB0B13F5-80D5-4B85-A68D-78993E44AC05}" type="presParOf" srcId="{CFEB03C7-8635-4AFF-A096-92C278DD864B}" destId="{69D38715-1596-4438-9947-3341F536E7EC}" srcOrd="12" destOrd="0" presId="urn:microsoft.com/office/officeart/2005/8/layout/bProcess4"/>
    <dgm:cxn modelId="{225584B6-9D14-4E6B-8D55-076AF1F20E46}" type="presParOf" srcId="{69D38715-1596-4438-9947-3341F536E7EC}" destId="{0F38CC56-12FE-4942-8CCE-5B4A72F2F6EC}" srcOrd="0" destOrd="0" presId="urn:microsoft.com/office/officeart/2005/8/layout/bProcess4"/>
    <dgm:cxn modelId="{F19A1BFC-8479-4042-A378-5E8258315B18}" type="presParOf" srcId="{69D38715-1596-4438-9947-3341F536E7EC}" destId="{C1CB6130-D8DA-4F7A-89F3-1BC702F32D7E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D1CC1F1-20CA-4756-83D7-53D064573A14}" type="doc">
      <dgm:prSet loTypeId="urn:microsoft.com/office/officeart/2016/7/layout/VerticalDownArrow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625E170-2FA0-494C-B4F7-95AD455ADB6E}">
      <dgm:prSet custT="1"/>
      <dgm:spPr/>
      <dgm:t>
        <a:bodyPr/>
        <a:lstStyle/>
        <a:p>
          <a:r>
            <a:rPr lang="en-US" sz="1800" dirty="0"/>
            <a:t>Phase 1: </a:t>
          </a:r>
          <a:endParaRPr lang="en-US" sz="1800" dirty="0" smtClean="0"/>
        </a:p>
        <a:p>
          <a:r>
            <a:rPr lang="en-US" sz="1800" dirty="0" smtClean="0"/>
            <a:t>Consultation </a:t>
          </a:r>
          <a:r>
            <a:rPr lang="en-US" sz="1800" dirty="0"/>
            <a:t>&amp; Development</a:t>
          </a:r>
        </a:p>
      </dgm:t>
    </dgm:pt>
    <dgm:pt modelId="{056C081A-9236-4064-998E-BAA5929204F0}" type="parTrans" cxnId="{99C6AADA-2659-463E-B502-87D6EC9EDDC3}">
      <dgm:prSet/>
      <dgm:spPr/>
      <dgm:t>
        <a:bodyPr/>
        <a:lstStyle/>
        <a:p>
          <a:endParaRPr lang="en-US"/>
        </a:p>
      </dgm:t>
    </dgm:pt>
    <dgm:pt modelId="{3E3BAF24-F879-437C-9923-5246C5E75ABE}" type="sibTrans" cxnId="{99C6AADA-2659-463E-B502-87D6EC9EDDC3}">
      <dgm:prSet/>
      <dgm:spPr/>
      <dgm:t>
        <a:bodyPr/>
        <a:lstStyle/>
        <a:p>
          <a:endParaRPr lang="en-US"/>
        </a:p>
      </dgm:t>
    </dgm:pt>
    <dgm:pt modelId="{D34AEA22-B67C-4BFE-A476-308DB06EA1E8}">
      <dgm:prSet custT="1"/>
      <dgm:spPr/>
      <dgm:t>
        <a:bodyPr/>
        <a:lstStyle/>
        <a:p>
          <a:r>
            <a:rPr lang="en-US" sz="1400" b="1" dirty="0"/>
            <a:t>July </a:t>
          </a:r>
          <a:r>
            <a:rPr lang="en-US" sz="1400" b="1" dirty="0" smtClean="0"/>
            <a:t>2018 – </a:t>
          </a:r>
          <a:r>
            <a:rPr lang="en-US" sz="1400" b="1" dirty="0"/>
            <a:t>Nov 2018</a:t>
          </a:r>
        </a:p>
      </dgm:t>
    </dgm:pt>
    <dgm:pt modelId="{13E2BB46-9B96-4EF4-ACFF-E8263AB98DBA}" type="parTrans" cxnId="{7480BA03-5FF2-4CA7-8258-A95C3FC37255}">
      <dgm:prSet/>
      <dgm:spPr/>
      <dgm:t>
        <a:bodyPr/>
        <a:lstStyle/>
        <a:p>
          <a:endParaRPr lang="en-US"/>
        </a:p>
      </dgm:t>
    </dgm:pt>
    <dgm:pt modelId="{9E8F8CCF-E47F-423B-AB49-CCD36574BE97}" type="sibTrans" cxnId="{7480BA03-5FF2-4CA7-8258-A95C3FC37255}">
      <dgm:prSet/>
      <dgm:spPr/>
      <dgm:t>
        <a:bodyPr/>
        <a:lstStyle/>
        <a:p>
          <a:endParaRPr lang="en-US"/>
        </a:p>
      </dgm:t>
    </dgm:pt>
    <dgm:pt modelId="{B0F1FE49-B24D-4ADE-B908-EC8992CEF8F0}">
      <dgm:prSet custT="1"/>
      <dgm:spPr/>
      <dgm:t>
        <a:bodyPr/>
        <a:lstStyle/>
        <a:p>
          <a:r>
            <a:rPr lang="en-US" sz="1300" dirty="0"/>
            <a:t>Initial consultation with </a:t>
          </a:r>
          <a:r>
            <a:rPr lang="en-US" sz="1300" dirty="0" smtClean="0"/>
            <a:t>CLCs (36 consulted to date), </a:t>
          </a:r>
          <a:r>
            <a:rPr lang="en-US" sz="1300" dirty="0"/>
            <a:t>SPMs, </a:t>
          </a:r>
          <a:r>
            <a:rPr lang="en-US" sz="1300" dirty="0" smtClean="0"/>
            <a:t>networks</a:t>
          </a:r>
          <a:r>
            <a:rPr lang="en-US" sz="1300" dirty="0"/>
            <a:t> </a:t>
          </a:r>
        </a:p>
      </dgm:t>
    </dgm:pt>
    <dgm:pt modelId="{E99DAFCF-8976-4B9D-9A01-E023711E254F}" type="parTrans" cxnId="{445BCC24-F042-4C29-AD32-B7E9E679E0AA}">
      <dgm:prSet/>
      <dgm:spPr/>
      <dgm:t>
        <a:bodyPr/>
        <a:lstStyle/>
        <a:p>
          <a:endParaRPr lang="en-US"/>
        </a:p>
      </dgm:t>
    </dgm:pt>
    <dgm:pt modelId="{BE593FD6-CC76-4E9B-A57F-0D337A2D3320}" type="sibTrans" cxnId="{445BCC24-F042-4C29-AD32-B7E9E679E0AA}">
      <dgm:prSet/>
      <dgm:spPr/>
      <dgm:t>
        <a:bodyPr/>
        <a:lstStyle/>
        <a:p>
          <a:endParaRPr lang="en-US"/>
        </a:p>
      </dgm:t>
    </dgm:pt>
    <dgm:pt modelId="{2490A73A-ABE6-4D07-B1CD-13F7248A01F6}">
      <dgm:prSet custT="1"/>
      <dgm:spPr/>
      <dgm:t>
        <a:bodyPr/>
        <a:lstStyle/>
        <a:p>
          <a:r>
            <a:rPr lang="en-US" sz="1300" dirty="0" smtClean="0"/>
            <a:t>NACLC Advisory Council project sign-off in October</a:t>
          </a:r>
          <a:endParaRPr lang="en-US" sz="1300" dirty="0"/>
        </a:p>
      </dgm:t>
    </dgm:pt>
    <dgm:pt modelId="{F7904C42-F598-457F-97F0-024A97FD1806}" type="parTrans" cxnId="{95CD1235-7482-4603-B67A-DDB0EA85AA9C}">
      <dgm:prSet/>
      <dgm:spPr/>
      <dgm:t>
        <a:bodyPr/>
        <a:lstStyle/>
        <a:p>
          <a:endParaRPr lang="en-US"/>
        </a:p>
      </dgm:t>
    </dgm:pt>
    <dgm:pt modelId="{1FCE4EE7-F7A1-48D8-8972-BE4616CBF41D}" type="sibTrans" cxnId="{95CD1235-7482-4603-B67A-DDB0EA85AA9C}">
      <dgm:prSet/>
      <dgm:spPr/>
      <dgm:t>
        <a:bodyPr/>
        <a:lstStyle/>
        <a:p>
          <a:endParaRPr lang="en-US"/>
        </a:p>
      </dgm:t>
    </dgm:pt>
    <dgm:pt modelId="{6D99B5BC-47AC-49B3-930E-49B8F8271BD0}">
      <dgm:prSet custT="1"/>
      <dgm:spPr/>
      <dgm:t>
        <a:bodyPr/>
        <a:lstStyle/>
        <a:p>
          <a:r>
            <a:rPr lang="en-US" sz="1300" dirty="0"/>
            <a:t>Consultation on </a:t>
          </a:r>
          <a:r>
            <a:rPr lang="en-US" sz="1300" dirty="0" smtClean="0"/>
            <a:t>the Guide</a:t>
          </a:r>
          <a:endParaRPr lang="en-US" sz="1300" dirty="0"/>
        </a:p>
      </dgm:t>
    </dgm:pt>
    <dgm:pt modelId="{3234BC8B-0DFD-45FD-87CD-4FD0B097CBB9}" type="parTrans" cxnId="{DA12B778-C70F-4BE5-8C2F-A5C3CE589636}">
      <dgm:prSet/>
      <dgm:spPr/>
      <dgm:t>
        <a:bodyPr/>
        <a:lstStyle/>
        <a:p>
          <a:endParaRPr lang="en-US"/>
        </a:p>
      </dgm:t>
    </dgm:pt>
    <dgm:pt modelId="{238807AC-EB8C-4670-A53A-982A946A2939}" type="sibTrans" cxnId="{DA12B778-C70F-4BE5-8C2F-A5C3CE589636}">
      <dgm:prSet/>
      <dgm:spPr/>
      <dgm:t>
        <a:bodyPr/>
        <a:lstStyle/>
        <a:p>
          <a:endParaRPr lang="en-US"/>
        </a:p>
      </dgm:t>
    </dgm:pt>
    <dgm:pt modelId="{0B7DCA88-4C06-4AC9-9FC9-52FEF7E841A3}">
      <dgm:prSet custT="1"/>
      <dgm:spPr/>
      <dgm:t>
        <a:bodyPr/>
        <a:lstStyle/>
        <a:p>
          <a:r>
            <a:rPr lang="en-US" sz="1800" dirty="0"/>
            <a:t>Phase 2: </a:t>
          </a:r>
          <a:endParaRPr lang="en-US" sz="1800" dirty="0" smtClean="0"/>
        </a:p>
        <a:p>
          <a:r>
            <a:rPr lang="en-US" sz="1800" dirty="0" smtClean="0"/>
            <a:t>Training </a:t>
          </a:r>
          <a:r>
            <a:rPr lang="en-US" sz="1800" dirty="0"/>
            <a:t>Resources</a:t>
          </a:r>
        </a:p>
      </dgm:t>
    </dgm:pt>
    <dgm:pt modelId="{26F4BF7B-D25C-4450-A15F-259C2C62082A}" type="parTrans" cxnId="{D5EFDAB7-B45F-48BB-B97D-338336B0837B}">
      <dgm:prSet/>
      <dgm:spPr/>
      <dgm:t>
        <a:bodyPr/>
        <a:lstStyle/>
        <a:p>
          <a:endParaRPr lang="en-US"/>
        </a:p>
      </dgm:t>
    </dgm:pt>
    <dgm:pt modelId="{FCFC19D8-D205-452E-8851-156228754A5A}" type="sibTrans" cxnId="{D5EFDAB7-B45F-48BB-B97D-338336B0837B}">
      <dgm:prSet/>
      <dgm:spPr/>
      <dgm:t>
        <a:bodyPr/>
        <a:lstStyle/>
        <a:p>
          <a:endParaRPr lang="en-US"/>
        </a:p>
      </dgm:t>
    </dgm:pt>
    <dgm:pt modelId="{C56B3325-344C-427F-9040-14519F4D4907}">
      <dgm:prSet custT="1"/>
      <dgm:spPr/>
      <dgm:t>
        <a:bodyPr/>
        <a:lstStyle/>
        <a:p>
          <a:r>
            <a:rPr lang="en-US" sz="1400" b="1" dirty="0"/>
            <a:t>Nov 2018 – Jan 2019</a:t>
          </a:r>
        </a:p>
      </dgm:t>
    </dgm:pt>
    <dgm:pt modelId="{FA95228E-9AF4-4309-9BC8-5FCE61BF928F}" type="parTrans" cxnId="{ED1033B5-6237-4910-A8AB-4499C3E2BD9F}">
      <dgm:prSet/>
      <dgm:spPr/>
      <dgm:t>
        <a:bodyPr/>
        <a:lstStyle/>
        <a:p>
          <a:endParaRPr lang="en-US"/>
        </a:p>
      </dgm:t>
    </dgm:pt>
    <dgm:pt modelId="{F57CB9B9-F097-4162-B5E4-20E1B971EE89}" type="sibTrans" cxnId="{ED1033B5-6237-4910-A8AB-4499C3E2BD9F}">
      <dgm:prSet/>
      <dgm:spPr/>
      <dgm:t>
        <a:bodyPr/>
        <a:lstStyle/>
        <a:p>
          <a:endParaRPr lang="en-US"/>
        </a:p>
      </dgm:t>
    </dgm:pt>
    <dgm:pt modelId="{44D82C9C-0D1F-4509-91F4-C503A034C85D}">
      <dgm:prSet custT="1"/>
      <dgm:spPr/>
      <dgm:t>
        <a:bodyPr/>
        <a:lstStyle/>
        <a:p>
          <a:r>
            <a:rPr lang="en-US" sz="1300" dirty="0" err="1"/>
            <a:t>Finalisation</a:t>
          </a:r>
          <a:r>
            <a:rPr lang="en-US" sz="1300" dirty="0"/>
            <a:t> of the Guide and incorporation of changes into CLASS &amp; RMG </a:t>
          </a:r>
        </a:p>
      </dgm:t>
    </dgm:pt>
    <dgm:pt modelId="{1820126D-AC92-41BF-8DC7-3D58AA935971}" type="parTrans" cxnId="{B238BFCF-0BEB-4DBE-B6B6-450F9D4AAE42}">
      <dgm:prSet/>
      <dgm:spPr/>
      <dgm:t>
        <a:bodyPr/>
        <a:lstStyle/>
        <a:p>
          <a:endParaRPr lang="en-US"/>
        </a:p>
      </dgm:t>
    </dgm:pt>
    <dgm:pt modelId="{9ADD2466-FCCE-41CC-8548-15B5DF837114}" type="sibTrans" cxnId="{B238BFCF-0BEB-4DBE-B6B6-450F9D4AAE42}">
      <dgm:prSet/>
      <dgm:spPr/>
      <dgm:t>
        <a:bodyPr/>
        <a:lstStyle/>
        <a:p>
          <a:endParaRPr lang="en-US"/>
        </a:p>
      </dgm:t>
    </dgm:pt>
    <dgm:pt modelId="{15B45307-5E93-4EDA-BDD7-2B64883DFD92}">
      <dgm:prSet custT="1"/>
      <dgm:spPr/>
      <dgm:t>
        <a:bodyPr/>
        <a:lstStyle/>
        <a:p>
          <a:r>
            <a:rPr lang="en-US" sz="1300" dirty="0"/>
            <a:t>Development of training resources including webinars, cheat sheets </a:t>
          </a:r>
          <a:r>
            <a:rPr lang="en-US" sz="1300" dirty="0" err="1"/>
            <a:t>etc</a:t>
          </a:r>
        </a:p>
      </dgm:t>
    </dgm:pt>
    <dgm:pt modelId="{11CABBE7-A612-43A8-BF15-33CEF374FF62}" type="parTrans" cxnId="{FA249826-63D6-4B08-B81A-42403F75C00A}">
      <dgm:prSet/>
      <dgm:spPr/>
      <dgm:t>
        <a:bodyPr/>
        <a:lstStyle/>
        <a:p>
          <a:endParaRPr lang="en-US"/>
        </a:p>
      </dgm:t>
    </dgm:pt>
    <dgm:pt modelId="{F90648BE-1A37-4F21-A0DF-5BE1E60AAC26}" type="sibTrans" cxnId="{FA249826-63D6-4B08-B81A-42403F75C00A}">
      <dgm:prSet/>
      <dgm:spPr/>
      <dgm:t>
        <a:bodyPr/>
        <a:lstStyle/>
        <a:p>
          <a:endParaRPr lang="en-US"/>
        </a:p>
      </dgm:t>
    </dgm:pt>
    <dgm:pt modelId="{A28A57AF-4792-490E-B9D5-B67AE3BA25E0}">
      <dgm:prSet custT="1"/>
      <dgm:spPr/>
      <dgm:t>
        <a:bodyPr/>
        <a:lstStyle/>
        <a:p>
          <a:r>
            <a:rPr lang="en-US" sz="1800" dirty="0"/>
            <a:t>Phase 3: </a:t>
          </a:r>
          <a:endParaRPr lang="en-US" sz="1800" dirty="0" smtClean="0"/>
        </a:p>
        <a:p>
          <a:r>
            <a:rPr lang="en-US" sz="1800" dirty="0" smtClean="0"/>
            <a:t>Training</a:t>
          </a:r>
          <a:endParaRPr lang="en-US" sz="1800" dirty="0"/>
        </a:p>
      </dgm:t>
    </dgm:pt>
    <dgm:pt modelId="{CC816379-E82A-4FC8-92CE-CA4B95B92893}" type="parTrans" cxnId="{FC5233F5-3764-4320-8CEF-ABDF47168ADD}">
      <dgm:prSet/>
      <dgm:spPr/>
      <dgm:t>
        <a:bodyPr/>
        <a:lstStyle/>
        <a:p>
          <a:endParaRPr lang="en-US"/>
        </a:p>
      </dgm:t>
    </dgm:pt>
    <dgm:pt modelId="{F05B171E-EB0E-4965-B615-4F32AC02B794}" type="sibTrans" cxnId="{FC5233F5-3764-4320-8CEF-ABDF47168ADD}">
      <dgm:prSet/>
      <dgm:spPr/>
      <dgm:t>
        <a:bodyPr/>
        <a:lstStyle/>
        <a:p>
          <a:endParaRPr lang="en-US"/>
        </a:p>
      </dgm:t>
    </dgm:pt>
    <dgm:pt modelId="{E52ADDB6-6BD7-4E5B-960A-3BD81E751CE3}">
      <dgm:prSet custT="1"/>
      <dgm:spPr/>
      <dgm:t>
        <a:bodyPr/>
        <a:lstStyle/>
        <a:p>
          <a:r>
            <a:rPr lang="en-US" sz="1400" b="1" dirty="0">
              <a:cs typeface="Arial"/>
            </a:rPr>
            <a:t> </a:t>
          </a:r>
          <a:r>
            <a:rPr lang="en-US" sz="1400" b="1" dirty="0"/>
            <a:t>Jan </a:t>
          </a:r>
          <a:r>
            <a:rPr lang="en-US" sz="1400" b="1" dirty="0" smtClean="0"/>
            <a:t>2019 – </a:t>
          </a:r>
          <a:r>
            <a:rPr lang="en-US" sz="1400" b="1" dirty="0"/>
            <a:t>June 2019</a:t>
          </a:r>
        </a:p>
      </dgm:t>
    </dgm:pt>
    <dgm:pt modelId="{40CD5F28-DED7-4BDE-9C9C-359F02BF5268}" type="parTrans" cxnId="{8D46277E-CDE7-4FC1-8E67-524EC1F9D86D}">
      <dgm:prSet/>
      <dgm:spPr/>
      <dgm:t>
        <a:bodyPr/>
        <a:lstStyle/>
        <a:p>
          <a:endParaRPr lang="en-US"/>
        </a:p>
      </dgm:t>
    </dgm:pt>
    <dgm:pt modelId="{9965252E-C8CE-4757-9080-10B561481959}" type="sibTrans" cxnId="{8D46277E-CDE7-4FC1-8E67-524EC1F9D86D}">
      <dgm:prSet/>
      <dgm:spPr/>
      <dgm:t>
        <a:bodyPr/>
        <a:lstStyle/>
        <a:p>
          <a:endParaRPr lang="en-US"/>
        </a:p>
      </dgm:t>
    </dgm:pt>
    <dgm:pt modelId="{F057D70C-8A47-4F53-BFB0-88E0B50A2C1B}">
      <dgm:prSet custT="1"/>
      <dgm:spPr/>
      <dgm:t>
        <a:bodyPr/>
        <a:lstStyle/>
        <a:p>
          <a:r>
            <a:rPr lang="en-US" sz="1300" dirty="0"/>
            <a:t>Webinar training </a:t>
          </a:r>
        </a:p>
      </dgm:t>
    </dgm:pt>
    <dgm:pt modelId="{E1662DF6-A778-4C2F-837C-00CB3E779940}" type="parTrans" cxnId="{D39B77A3-C14F-41F0-86B4-F59F3634E702}">
      <dgm:prSet/>
      <dgm:spPr/>
      <dgm:t>
        <a:bodyPr/>
        <a:lstStyle/>
        <a:p>
          <a:endParaRPr lang="en-US"/>
        </a:p>
      </dgm:t>
    </dgm:pt>
    <dgm:pt modelId="{0C1EF130-C589-474C-8217-935C26BB321A}" type="sibTrans" cxnId="{D39B77A3-C14F-41F0-86B4-F59F3634E702}">
      <dgm:prSet/>
      <dgm:spPr/>
      <dgm:t>
        <a:bodyPr/>
        <a:lstStyle/>
        <a:p>
          <a:endParaRPr lang="en-US"/>
        </a:p>
      </dgm:t>
    </dgm:pt>
    <dgm:pt modelId="{22D3A710-6160-4EF1-A9B1-482508C30F04}">
      <dgm:prSet custT="1"/>
      <dgm:spPr/>
      <dgm:t>
        <a:bodyPr/>
        <a:lstStyle/>
        <a:p>
          <a:r>
            <a:rPr lang="en-US" sz="1300" dirty="0"/>
            <a:t>Face-to-face training at CLCQ State Conference in March </a:t>
          </a:r>
        </a:p>
      </dgm:t>
    </dgm:pt>
    <dgm:pt modelId="{BD62B67B-F071-4254-9789-4A224B0EB3B9}" type="parTrans" cxnId="{6396EBAA-4B58-4755-8F12-631AFBDCF54B}">
      <dgm:prSet/>
      <dgm:spPr/>
      <dgm:t>
        <a:bodyPr/>
        <a:lstStyle/>
        <a:p>
          <a:endParaRPr lang="en-US"/>
        </a:p>
      </dgm:t>
    </dgm:pt>
    <dgm:pt modelId="{A19B5685-6362-40B0-A23E-ABA5C8ED641A}" type="sibTrans" cxnId="{6396EBAA-4B58-4755-8F12-631AFBDCF54B}">
      <dgm:prSet/>
      <dgm:spPr/>
      <dgm:t>
        <a:bodyPr/>
        <a:lstStyle/>
        <a:p>
          <a:endParaRPr lang="en-US"/>
        </a:p>
      </dgm:t>
    </dgm:pt>
    <dgm:pt modelId="{74D7647C-9E34-481D-ABBB-B32E5ABC4BEB}">
      <dgm:prSet custT="1"/>
      <dgm:spPr/>
      <dgm:t>
        <a:bodyPr/>
        <a:lstStyle/>
        <a:p>
          <a:r>
            <a:rPr lang="en-US" sz="1300" dirty="0"/>
            <a:t>Face-to-face training at your </a:t>
          </a:r>
          <a:r>
            <a:rPr lang="en-US" sz="1300" dirty="0" err="1"/>
            <a:t>centre</a:t>
          </a:r>
          <a:r>
            <a:rPr lang="en-US" sz="1300" dirty="0"/>
            <a:t> / regional location </a:t>
          </a:r>
        </a:p>
      </dgm:t>
    </dgm:pt>
    <dgm:pt modelId="{108FF7C1-DAEA-4327-A7A8-2294A735F89D}" type="parTrans" cxnId="{A8E9EF00-02AD-41D1-AB8B-932267815549}">
      <dgm:prSet/>
      <dgm:spPr/>
      <dgm:t>
        <a:bodyPr/>
        <a:lstStyle/>
        <a:p>
          <a:endParaRPr lang="en-US"/>
        </a:p>
      </dgm:t>
    </dgm:pt>
    <dgm:pt modelId="{F6961E34-2D59-484A-A6C1-44C1B250DD2C}" type="sibTrans" cxnId="{A8E9EF00-02AD-41D1-AB8B-932267815549}">
      <dgm:prSet/>
      <dgm:spPr/>
      <dgm:t>
        <a:bodyPr/>
        <a:lstStyle/>
        <a:p>
          <a:endParaRPr lang="en-US"/>
        </a:p>
      </dgm:t>
    </dgm:pt>
    <dgm:pt modelId="{E1B848AC-B2A1-4148-8726-00C1DC6401C3}">
      <dgm:prSet custT="1"/>
      <dgm:spPr/>
      <dgm:t>
        <a:bodyPr/>
        <a:lstStyle/>
        <a:p>
          <a:r>
            <a:rPr lang="en-US" sz="1300" dirty="0" smtClean="0"/>
            <a:t>Drafting of the Guide </a:t>
          </a:r>
          <a:endParaRPr lang="en-US" sz="1300" dirty="0"/>
        </a:p>
      </dgm:t>
    </dgm:pt>
    <dgm:pt modelId="{B681C67E-4F87-450E-8715-82CF43519074}" type="parTrans" cxnId="{A84938A9-D216-460D-9D2F-69EF52AF9903}">
      <dgm:prSet/>
      <dgm:spPr/>
      <dgm:t>
        <a:bodyPr/>
        <a:lstStyle/>
        <a:p>
          <a:endParaRPr lang="en-AU"/>
        </a:p>
      </dgm:t>
    </dgm:pt>
    <dgm:pt modelId="{95874926-B235-4A08-BC38-E1FA0F87EFE6}" type="sibTrans" cxnId="{A84938A9-D216-460D-9D2F-69EF52AF9903}">
      <dgm:prSet/>
      <dgm:spPr/>
      <dgm:t>
        <a:bodyPr/>
        <a:lstStyle/>
        <a:p>
          <a:endParaRPr lang="en-AU"/>
        </a:p>
      </dgm:t>
    </dgm:pt>
    <dgm:pt modelId="{2A2BE5CC-BEA8-43C0-9E6F-9AE73A557E41}">
      <dgm:prSet custT="1"/>
      <dgm:spPr/>
      <dgm:t>
        <a:bodyPr/>
        <a:lstStyle/>
        <a:p>
          <a:r>
            <a:rPr lang="en-US" sz="1300" dirty="0" smtClean="0"/>
            <a:t>ADG National Data Standards Working Group meeting in November</a:t>
          </a:r>
          <a:endParaRPr lang="en-US" sz="1300" dirty="0"/>
        </a:p>
      </dgm:t>
    </dgm:pt>
    <dgm:pt modelId="{8E4D7080-B1C0-4BAB-A15C-C6F2EC5A5501}" type="parTrans" cxnId="{1029957B-1943-4A2B-97F8-9B35D6A021AF}">
      <dgm:prSet/>
      <dgm:spPr/>
      <dgm:t>
        <a:bodyPr/>
        <a:lstStyle/>
        <a:p>
          <a:endParaRPr lang="en-AU"/>
        </a:p>
      </dgm:t>
    </dgm:pt>
    <dgm:pt modelId="{554FCBB5-7C7B-4F0C-BF48-5189E536808B}" type="sibTrans" cxnId="{1029957B-1943-4A2B-97F8-9B35D6A021AF}">
      <dgm:prSet/>
      <dgm:spPr/>
      <dgm:t>
        <a:bodyPr/>
        <a:lstStyle/>
        <a:p>
          <a:endParaRPr lang="en-AU"/>
        </a:p>
      </dgm:t>
    </dgm:pt>
    <dgm:pt modelId="{AE369A5F-FEA9-4BAA-98D4-369BDF47710C}" type="pres">
      <dgm:prSet presAssocID="{7D1CC1F1-20CA-4756-83D7-53D064573A1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AU"/>
        </a:p>
      </dgm:t>
    </dgm:pt>
    <dgm:pt modelId="{067A546E-E03D-4576-9779-B4380FD94B58}" type="pres">
      <dgm:prSet presAssocID="{A28A57AF-4792-490E-B9D5-B67AE3BA25E0}" presName="boxAndChildren" presStyleCnt="0"/>
      <dgm:spPr/>
      <dgm:t>
        <a:bodyPr/>
        <a:lstStyle/>
        <a:p>
          <a:endParaRPr lang="en-AU"/>
        </a:p>
      </dgm:t>
    </dgm:pt>
    <dgm:pt modelId="{3868A062-15B4-4E0F-A02E-D3C5C5A7C827}" type="pres">
      <dgm:prSet presAssocID="{A28A57AF-4792-490E-B9D5-B67AE3BA25E0}" presName="parentTextBox" presStyleLbl="alignNode1" presStyleIdx="0" presStyleCnt="3" custScaleY="121424"/>
      <dgm:spPr/>
      <dgm:t>
        <a:bodyPr/>
        <a:lstStyle/>
        <a:p>
          <a:endParaRPr lang="en-AU"/>
        </a:p>
      </dgm:t>
    </dgm:pt>
    <dgm:pt modelId="{C7B27104-7BCC-4197-A961-ADEB9F3CA409}" type="pres">
      <dgm:prSet presAssocID="{A28A57AF-4792-490E-B9D5-B67AE3BA25E0}" presName="descendantBox" presStyleLbl="bgAccFollowNode1" presStyleIdx="0" presStyleCnt="3" custScaleY="120836"/>
      <dgm:spPr/>
      <dgm:t>
        <a:bodyPr/>
        <a:lstStyle/>
        <a:p>
          <a:endParaRPr lang="en-AU"/>
        </a:p>
      </dgm:t>
    </dgm:pt>
    <dgm:pt modelId="{9CEE8C00-1F46-40E2-B63A-4996A009E069}" type="pres">
      <dgm:prSet presAssocID="{FCFC19D8-D205-452E-8851-156228754A5A}" presName="sp" presStyleCnt="0"/>
      <dgm:spPr/>
      <dgm:t>
        <a:bodyPr/>
        <a:lstStyle/>
        <a:p>
          <a:endParaRPr lang="en-AU"/>
        </a:p>
      </dgm:t>
    </dgm:pt>
    <dgm:pt modelId="{84E06B7D-55CA-4D6F-959E-AC68378AF2EC}" type="pres">
      <dgm:prSet presAssocID="{0B7DCA88-4C06-4AC9-9FC9-52FEF7E841A3}" presName="arrowAndChildren" presStyleCnt="0"/>
      <dgm:spPr/>
      <dgm:t>
        <a:bodyPr/>
        <a:lstStyle/>
        <a:p>
          <a:endParaRPr lang="en-AU"/>
        </a:p>
      </dgm:t>
    </dgm:pt>
    <dgm:pt modelId="{8CB4B1DD-DAEE-4596-8134-FEB538207661}" type="pres">
      <dgm:prSet presAssocID="{0B7DCA88-4C06-4AC9-9FC9-52FEF7E841A3}" presName="parentTextArrow" presStyleLbl="node1" presStyleIdx="0" presStyleCnt="0"/>
      <dgm:spPr/>
      <dgm:t>
        <a:bodyPr/>
        <a:lstStyle/>
        <a:p>
          <a:endParaRPr lang="en-AU"/>
        </a:p>
      </dgm:t>
    </dgm:pt>
    <dgm:pt modelId="{43FB8702-9350-4316-BAD1-BB082FC19079}" type="pres">
      <dgm:prSet presAssocID="{0B7DCA88-4C06-4AC9-9FC9-52FEF7E841A3}" presName="arrow" presStyleLbl="alignNode1" presStyleIdx="1" presStyleCnt="3" custScaleY="111115"/>
      <dgm:spPr/>
      <dgm:t>
        <a:bodyPr/>
        <a:lstStyle/>
        <a:p>
          <a:endParaRPr lang="en-AU"/>
        </a:p>
      </dgm:t>
    </dgm:pt>
    <dgm:pt modelId="{3E388379-9B59-426D-8733-EA886C52FAF5}" type="pres">
      <dgm:prSet presAssocID="{0B7DCA88-4C06-4AC9-9FC9-52FEF7E841A3}" presName="descendantArrow" presStyleLbl="bgAccFollowNode1" presStyleIdx="1" presStyleCnt="3" custScaleY="114488" custLinFactNeighborX="231" custLinFactNeighborY="-2982"/>
      <dgm:spPr/>
      <dgm:t>
        <a:bodyPr/>
        <a:lstStyle/>
        <a:p>
          <a:endParaRPr lang="en-AU"/>
        </a:p>
      </dgm:t>
    </dgm:pt>
    <dgm:pt modelId="{B6A2B74F-8A61-45F5-A72D-9BAE7B7567D6}" type="pres">
      <dgm:prSet presAssocID="{3E3BAF24-F879-437C-9923-5246C5E75ABE}" presName="sp" presStyleCnt="0"/>
      <dgm:spPr/>
      <dgm:t>
        <a:bodyPr/>
        <a:lstStyle/>
        <a:p>
          <a:endParaRPr lang="en-AU"/>
        </a:p>
      </dgm:t>
    </dgm:pt>
    <dgm:pt modelId="{D870DE63-4AD0-470C-9285-4042D9BECD5B}" type="pres">
      <dgm:prSet presAssocID="{0625E170-2FA0-494C-B4F7-95AD455ADB6E}" presName="arrowAndChildren" presStyleCnt="0"/>
      <dgm:spPr/>
      <dgm:t>
        <a:bodyPr/>
        <a:lstStyle/>
        <a:p>
          <a:endParaRPr lang="en-AU"/>
        </a:p>
      </dgm:t>
    </dgm:pt>
    <dgm:pt modelId="{EEF91EFA-6454-48B8-B64D-7C950C3052BC}" type="pres">
      <dgm:prSet presAssocID="{0625E170-2FA0-494C-B4F7-95AD455ADB6E}" presName="parentTextArrow" presStyleLbl="node1" presStyleIdx="0" presStyleCnt="0"/>
      <dgm:spPr/>
      <dgm:t>
        <a:bodyPr/>
        <a:lstStyle/>
        <a:p>
          <a:endParaRPr lang="en-AU"/>
        </a:p>
      </dgm:t>
    </dgm:pt>
    <dgm:pt modelId="{63C2016D-4C01-4668-A301-4FD975317452}" type="pres">
      <dgm:prSet presAssocID="{0625E170-2FA0-494C-B4F7-95AD455ADB6E}" presName="arrow" presStyleLbl="alignNode1" presStyleIdx="2" presStyleCnt="3" custScaleY="165090" custLinFactNeighborX="210" custLinFactNeighborY="-1837"/>
      <dgm:spPr/>
      <dgm:t>
        <a:bodyPr/>
        <a:lstStyle/>
        <a:p>
          <a:endParaRPr lang="en-AU"/>
        </a:p>
      </dgm:t>
    </dgm:pt>
    <dgm:pt modelId="{A3BD3C84-1BD9-4EA8-9E92-DC30DBC64E5A}" type="pres">
      <dgm:prSet presAssocID="{0625E170-2FA0-494C-B4F7-95AD455ADB6E}" presName="descendantArrow" presStyleLbl="bgAccFollowNode1" presStyleIdx="2" presStyleCnt="3" custScaleY="168555" custLinFactNeighborX="231" custLinFactNeighborY="-15796"/>
      <dgm:spPr/>
      <dgm:t>
        <a:bodyPr/>
        <a:lstStyle/>
        <a:p>
          <a:endParaRPr lang="en-AU"/>
        </a:p>
      </dgm:t>
    </dgm:pt>
  </dgm:ptLst>
  <dgm:cxnLst>
    <dgm:cxn modelId="{0B28B4E9-6794-41C4-872F-9997DFA4CDC3}" type="presOf" srcId="{0B7DCA88-4C06-4AC9-9FC9-52FEF7E841A3}" destId="{43FB8702-9350-4316-BAD1-BB082FC19079}" srcOrd="1" destOrd="0" presId="urn:microsoft.com/office/officeart/2016/7/layout/VerticalDownArrowProcess"/>
    <dgm:cxn modelId="{7480BA03-5FF2-4CA7-8258-A95C3FC37255}" srcId="{0625E170-2FA0-494C-B4F7-95AD455ADB6E}" destId="{D34AEA22-B67C-4BFE-A476-308DB06EA1E8}" srcOrd="0" destOrd="0" parTransId="{13E2BB46-9B96-4EF4-ACFF-E8263AB98DBA}" sibTransId="{9E8F8CCF-E47F-423B-AB49-CCD36574BE97}"/>
    <dgm:cxn modelId="{6C62CB31-DECC-479A-9607-81B60F7C9047}" type="presOf" srcId="{E1B848AC-B2A1-4148-8726-00C1DC6401C3}" destId="{A3BD3C84-1BD9-4EA8-9E92-DC30DBC64E5A}" srcOrd="0" destOrd="3" presId="urn:microsoft.com/office/officeart/2016/7/layout/VerticalDownArrowProcess"/>
    <dgm:cxn modelId="{D5EFDAB7-B45F-48BB-B97D-338336B0837B}" srcId="{7D1CC1F1-20CA-4756-83D7-53D064573A14}" destId="{0B7DCA88-4C06-4AC9-9FC9-52FEF7E841A3}" srcOrd="1" destOrd="0" parTransId="{26F4BF7B-D25C-4450-A15F-259C2C62082A}" sibTransId="{FCFC19D8-D205-452E-8851-156228754A5A}"/>
    <dgm:cxn modelId="{DA12B778-C70F-4BE5-8C2F-A5C3CE589636}" srcId="{D34AEA22-B67C-4BFE-A476-308DB06EA1E8}" destId="{6D99B5BC-47AC-49B3-930E-49B8F8271BD0}" srcOrd="3" destOrd="0" parTransId="{3234BC8B-0DFD-45FD-87CD-4FD0B097CBB9}" sibTransId="{238807AC-EB8C-4670-A53A-982A946A2939}"/>
    <dgm:cxn modelId="{77F77C39-C7FC-44A4-8611-27767149DEC1}" type="presOf" srcId="{0B7DCA88-4C06-4AC9-9FC9-52FEF7E841A3}" destId="{8CB4B1DD-DAEE-4596-8134-FEB538207661}" srcOrd="0" destOrd="0" presId="urn:microsoft.com/office/officeart/2016/7/layout/VerticalDownArrowProcess"/>
    <dgm:cxn modelId="{753B1B3F-DBA3-44DE-BB38-8905EF39F9B8}" type="presOf" srcId="{2A2BE5CC-BEA8-43C0-9E6F-9AE73A557E41}" destId="{A3BD3C84-1BD9-4EA8-9E92-DC30DBC64E5A}" srcOrd="0" destOrd="5" presId="urn:microsoft.com/office/officeart/2016/7/layout/VerticalDownArrowProcess"/>
    <dgm:cxn modelId="{85BC034C-7F72-4F24-B7F2-A9BF49B9EBC5}" type="presOf" srcId="{22D3A710-6160-4EF1-A9B1-482508C30F04}" destId="{C7B27104-7BCC-4197-A961-ADEB9F3CA409}" srcOrd="0" destOrd="2" presId="urn:microsoft.com/office/officeart/2016/7/layout/VerticalDownArrowProcess"/>
    <dgm:cxn modelId="{FA249826-63D6-4B08-B81A-42403F75C00A}" srcId="{C56B3325-344C-427F-9040-14519F4D4907}" destId="{15B45307-5E93-4EDA-BDD7-2B64883DFD92}" srcOrd="1" destOrd="0" parTransId="{11CABBE7-A612-43A8-BF15-33CEF374FF62}" sibTransId="{F90648BE-1A37-4F21-A0DF-5BE1E60AAC26}"/>
    <dgm:cxn modelId="{445BCC24-F042-4C29-AD32-B7E9E679E0AA}" srcId="{D34AEA22-B67C-4BFE-A476-308DB06EA1E8}" destId="{B0F1FE49-B24D-4ADE-B908-EC8992CEF8F0}" srcOrd="0" destOrd="0" parTransId="{E99DAFCF-8976-4B9D-9A01-E023711E254F}" sibTransId="{BE593FD6-CC76-4E9B-A57F-0D337A2D3320}"/>
    <dgm:cxn modelId="{99C6AADA-2659-463E-B502-87D6EC9EDDC3}" srcId="{7D1CC1F1-20CA-4756-83D7-53D064573A14}" destId="{0625E170-2FA0-494C-B4F7-95AD455ADB6E}" srcOrd="0" destOrd="0" parTransId="{056C081A-9236-4064-998E-BAA5929204F0}" sibTransId="{3E3BAF24-F879-437C-9923-5246C5E75ABE}"/>
    <dgm:cxn modelId="{9140423A-99F6-4C01-B4AB-6B5F92625D62}" type="presOf" srcId="{44D82C9C-0D1F-4509-91F4-C503A034C85D}" destId="{3E388379-9B59-426D-8733-EA886C52FAF5}" srcOrd="0" destOrd="1" presId="urn:microsoft.com/office/officeart/2016/7/layout/VerticalDownArrowProcess"/>
    <dgm:cxn modelId="{95CD1235-7482-4603-B67A-DDB0EA85AA9C}" srcId="{D34AEA22-B67C-4BFE-A476-308DB06EA1E8}" destId="{2490A73A-ABE6-4D07-B1CD-13F7248A01F6}" srcOrd="1" destOrd="0" parTransId="{F7904C42-F598-457F-97F0-024A97FD1806}" sibTransId="{1FCE4EE7-F7A1-48D8-8972-BE4616CBF41D}"/>
    <dgm:cxn modelId="{F5556FD4-7D3D-4B91-A88C-6204DF1AC01D}" type="presOf" srcId="{B0F1FE49-B24D-4ADE-B908-EC8992CEF8F0}" destId="{A3BD3C84-1BD9-4EA8-9E92-DC30DBC64E5A}" srcOrd="0" destOrd="1" presId="urn:microsoft.com/office/officeart/2016/7/layout/VerticalDownArrowProcess"/>
    <dgm:cxn modelId="{624F65C3-C5AB-4CFB-8B67-1F6CF5B71FE1}" type="presOf" srcId="{74D7647C-9E34-481D-ABBB-B32E5ABC4BEB}" destId="{C7B27104-7BCC-4197-A961-ADEB9F3CA409}" srcOrd="0" destOrd="3" presId="urn:microsoft.com/office/officeart/2016/7/layout/VerticalDownArrowProcess"/>
    <dgm:cxn modelId="{FC5233F5-3764-4320-8CEF-ABDF47168ADD}" srcId="{7D1CC1F1-20CA-4756-83D7-53D064573A14}" destId="{A28A57AF-4792-490E-B9D5-B67AE3BA25E0}" srcOrd="2" destOrd="0" parTransId="{CC816379-E82A-4FC8-92CE-CA4B95B92893}" sibTransId="{F05B171E-EB0E-4965-B615-4F32AC02B794}"/>
    <dgm:cxn modelId="{07253ED3-4057-46C2-8301-1D47D5384D5F}" type="presOf" srcId="{15B45307-5E93-4EDA-BDD7-2B64883DFD92}" destId="{3E388379-9B59-426D-8733-EA886C52FAF5}" srcOrd="0" destOrd="2" presId="urn:microsoft.com/office/officeart/2016/7/layout/VerticalDownArrowProcess"/>
    <dgm:cxn modelId="{A84938A9-D216-460D-9D2F-69EF52AF9903}" srcId="{D34AEA22-B67C-4BFE-A476-308DB06EA1E8}" destId="{E1B848AC-B2A1-4148-8726-00C1DC6401C3}" srcOrd="2" destOrd="0" parTransId="{B681C67E-4F87-450E-8715-82CF43519074}" sibTransId="{95874926-B235-4A08-BC38-E1FA0F87EFE6}"/>
    <dgm:cxn modelId="{A8E9EF00-02AD-41D1-AB8B-932267815549}" srcId="{E52ADDB6-6BD7-4E5B-960A-3BD81E751CE3}" destId="{74D7647C-9E34-481D-ABBB-B32E5ABC4BEB}" srcOrd="2" destOrd="0" parTransId="{108FF7C1-DAEA-4327-A7A8-2294A735F89D}" sibTransId="{F6961E34-2D59-484A-A6C1-44C1B250DD2C}"/>
    <dgm:cxn modelId="{B06CE415-A583-42F7-BD1D-6A553831610B}" type="presOf" srcId="{0625E170-2FA0-494C-B4F7-95AD455ADB6E}" destId="{63C2016D-4C01-4668-A301-4FD975317452}" srcOrd="1" destOrd="0" presId="urn:microsoft.com/office/officeart/2016/7/layout/VerticalDownArrowProcess"/>
    <dgm:cxn modelId="{24D5FEC4-2ACE-4149-B70E-6E111F07B2C3}" type="presOf" srcId="{0625E170-2FA0-494C-B4F7-95AD455ADB6E}" destId="{EEF91EFA-6454-48B8-B64D-7C950C3052BC}" srcOrd="0" destOrd="0" presId="urn:microsoft.com/office/officeart/2016/7/layout/VerticalDownArrowProcess"/>
    <dgm:cxn modelId="{94F24791-CFF7-4CB1-A600-288B219B019A}" type="presOf" srcId="{A28A57AF-4792-490E-B9D5-B67AE3BA25E0}" destId="{3868A062-15B4-4E0F-A02E-D3C5C5A7C827}" srcOrd="0" destOrd="0" presId="urn:microsoft.com/office/officeart/2016/7/layout/VerticalDownArrowProcess"/>
    <dgm:cxn modelId="{6396EBAA-4B58-4755-8F12-631AFBDCF54B}" srcId="{E52ADDB6-6BD7-4E5B-960A-3BD81E751CE3}" destId="{22D3A710-6160-4EF1-A9B1-482508C30F04}" srcOrd="1" destOrd="0" parTransId="{BD62B67B-F071-4254-9789-4A224B0EB3B9}" sibTransId="{A19B5685-6362-40B0-A23E-ABA5C8ED641A}"/>
    <dgm:cxn modelId="{D39B77A3-C14F-41F0-86B4-F59F3634E702}" srcId="{E52ADDB6-6BD7-4E5B-960A-3BD81E751CE3}" destId="{F057D70C-8A47-4F53-BFB0-88E0B50A2C1B}" srcOrd="0" destOrd="0" parTransId="{E1662DF6-A778-4C2F-837C-00CB3E779940}" sibTransId="{0C1EF130-C589-474C-8217-935C26BB321A}"/>
    <dgm:cxn modelId="{8C2F58C4-63F0-40BC-A59C-A8BEF9244C82}" type="presOf" srcId="{7D1CC1F1-20CA-4756-83D7-53D064573A14}" destId="{AE369A5F-FEA9-4BAA-98D4-369BDF47710C}" srcOrd="0" destOrd="0" presId="urn:microsoft.com/office/officeart/2016/7/layout/VerticalDownArrowProcess"/>
    <dgm:cxn modelId="{624F2EE8-6CF7-462A-9E65-D8E5F6196E76}" type="presOf" srcId="{D34AEA22-B67C-4BFE-A476-308DB06EA1E8}" destId="{A3BD3C84-1BD9-4EA8-9E92-DC30DBC64E5A}" srcOrd="0" destOrd="0" presId="urn:microsoft.com/office/officeart/2016/7/layout/VerticalDownArrowProcess"/>
    <dgm:cxn modelId="{ED1033B5-6237-4910-A8AB-4499C3E2BD9F}" srcId="{0B7DCA88-4C06-4AC9-9FC9-52FEF7E841A3}" destId="{C56B3325-344C-427F-9040-14519F4D4907}" srcOrd="0" destOrd="0" parTransId="{FA95228E-9AF4-4309-9BC8-5FCE61BF928F}" sibTransId="{F57CB9B9-F097-4162-B5E4-20E1B971EE89}"/>
    <dgm:cxn modelId="{C305F9C5-F45A-422F-A866-A1DB8033F853}" type="presOf" srcId="{F057D70C-8A47-4F53-BFB0-88E0B50A2C1B}" destId="{C7B27104-7BCC-4197-A961-ADEB9F3CA409}" srcOrd="0" destOrd="1" presId="urn:microsoft.com/office/officeart/2016/7/layout/VerticalDownArrowProcess"/>
    <dgm:cxn modelId="{EFABCF48-1795-442F-8444-9F37F43F6546}" type="presOf" srcId="{E52ADDB6-6BD7-4E5B-960A-3BD81E751CE3}" destId="{C7B27104-7BCC-4197-A961-ADEB9F3CA409}" srcOrd="0" destOrd="0" presId="urn:microsoft.com/office/officeart/2016/7/layout/VerticalDownArrowProcess"/>
    <dgm:cxn modelId="{28E94FF7-EE61-410E-804D-70B3754858AC}" type="presOf" srcId="{2490A73A-ABE6-4D07-B1CD-13F7248A01F6}" destId="{A3BD3C84-1BD9-4EA8-9E92-DC30DBC64E5A}" srcOrd="0" destOrd="2" presId="urn:microsoft.com/office/officeart/2016/7/layout/VerticalDownArrowProcess"/>
    <dgm:cxn modelId="{8D46277E-CDE7-4FC1-8E67-524EC1F9D86D}" srcId="{A28A57AF-4792-490E-B9D5-B67AE3BA25E0}" destId="{E52ADDB6-6BD7-4E5B-960A-3BD81E751CE3}" srcOrd="0" destOrd="0" parTransId="{40CD5F28-DED7-4BDE-9C9C-359F02BF5268}" sibTransId="{9965252E-C8CE-4757-9080-10B561481959}"/>
    <dgm:cxn modelId="{1029957B-1943-4A2B-97F8-9B35D6A021AF}" srcId="{D34AEA22-B67C-4BFE-A476-308DB06EA1E8}" destId="{2A2BE5CC-BEA8-43C0-9E6F-9AE73A557E41}" srcOrd="4" destOrd="0" parTransId="{8E4D7080-B1C0-4BAB-A15C-C6F2EC5A5501}" sibTransId="{554FCBB5-7C7B-4F0C-BF48-5189E536808B}"/>
    <dgm:cxn modelId="{B238BFCF-0BEB-4DBE-B6B6-450F9D4AAE42}" srcId="{C56B3325-344C-427F-9040-14519F4D4907}" destId="{44D82C9C-0D1F-4509-91F4-C503A034C85D}" srcOrd="0" destOrd="0" parTransId="{1820126D-AC92-41BF-8DC7-3D58AA935971}" sibTransId="{9ADD2466-FCCE-41CC-8548-15B5DF837114}"/>
    <dgm:cxn modelId="{9DBDACD7-A64E-423E-91C5-BCE7BC170A6D}" type="presOf" srcId="{6D99B5BC-47AC-49B3-930E-49B8F8271BD0}" destId="{A3BD3C84-1BD9-4EA8-9E92-DC30DBC64E5A}" srcOrd="0" destOrd="4" presId="urn:microsoft.com/office/officeart/2016/7/layout/VerticalDownArrowProcess"/>
    <dgm:cxn modelId="{BA8617F3-5F45-45CF-A3E7-F8A56C17AF85}" type="presOf" srcId="{C56B3325-344C-427F-9040-14519F4D4907}" destId="{3E388379-9B59-426D-8733-EA886C52FAF5}" srcOrd="0" destOrd="0" presId="urn:microsoft.com/office/officeart/2016/7/layout/VerticalDownArrowProcess"/>
    <dgm:cxn modelId="{7F90273F-866F-40AD-BBA0-ABF66CBB64E8}" type="presParOf" srcId="{AE369A5F-FEA9-4BAA-98D4-369BDF47710C}" destId="{067A546E-E03D-4576-9779-B4380FD94B58}" srcOrd="0" destOrd="0" presId="urn:microsoft.com/office/officeart/2016/7/layout/VerticalDownArrowProcess"/>
    <dgm:cxn modelId="{4229B7EF-368D-4B4C-8AF0-DA82429D806C}" type="presParOf" srcId="{067A546E-E03D-4576-9779-B4380FD94B58}" destId="{3868A062-15B4-4E0F-A02E-D3C5C5A7C827}" srcOrd="0" destOrd="0" presId="urn:microsoft.com/office/officeart/2016/7/layout/VerticalDownArrowProcess"/>
    <dgm:cxn modelId="{74A69BC7-164B-42D5-BB1B-D65BEDCF7342}" type="presParOf" srcId="{067A546E-E03D-4576-9779-B4380FD94B58}" destId="{C7B27104-7BCC-4197-A961-ADEB9F3CA409}" srcOrd="1" destOrd="0" presId="urn:microsoft.com/office/officeart/2016/7/layout/VerticalDownArrowProcess"/>
    <dgm:cxn modelId="{6B45A2FF-0256-4B75-BFD9-95DC895F0210}" type="presParOf" srcId="{AE369A5F-FEA9-4BAA-98D4-369BDF47710C}" destId="{9CEE8C00-1F46-40E2-B63A-4996A009E069}" srcOrd="1" destOrd="0" presId="urn:microsoft.com/office/officeart/2016/7/layout/VerticalDownArrowProcess"/>
    <dgm:cxn modelId="{50FE98EE-99D6-4EF7-B80B-CF4E3B675F60}" type="presParOf" srcId="{AE369A5F-FEA9-4BAA-98D4-369BDF47710C}" destId="{84E06B7D-55CA-4D6F-959E-AC68378AF2EC}" srcOrd="2" destOrd="0" presId="urn:microsoft.com/office/officeart/2016/7/layout/VerticalDownArrowProcess"/>
    <dgm:cxn modelId="{701E4895-045C-4327-B620-A77B83E08A95}" type="presParOf" srcId="{84E06B7D-55CA-4D6F-959E-AC68378AF2EC}" destId="{8CB4B1DD-DAEE-4596-8134-FEB538207661}" srcOrd="0" destOrd="0" presId="urn:microsoft.com/office/officeart/2016/7/layout/VerticalDownArrowProcess"/>
    <dgm:cxn modelId="{9BAF081C-9A99-42FE-92F9-7C02D32BFF18}" type="presParOf" srcId="{84E06B7D-55CA-4D6F-959E-AC68378AF2EC}" destId="{43FB8702-9350-4316-BAD1-BB082FC19079}" srcOrd="1" destOrd="0" presId="urn:microsoft.com/office/officeart/2016/7/layout/VerticalDownArrowProcess"/>
    <dgm:cxn modelId="{E1F33288-441C-4711-8C99-CA684E3E19A9}" type="presParOf" srcId="{84E06B7D-55CA-4D6F-959E-AC68378AF2EC}" destId="{3E388379-9B59-426D-8733-EA886C52FAF5}" srcOrd="2" destOrd="0" presId="urn:microsoft.com/office/officeart/2016/7/layout/VerticalDownArrowProcess"/>
    <dgm:cxn modelId="{2630E83E-23E7-47D9-B880-6366541FFEA7}" type="presParOf" srcId="{AE369A5F-FEA9-4BAA-98D4-369BDF47710C}" destId="{B6A2B74F-8A61-45F5-A72D-9BAE7B7567D6}" srcOrd="3" destOrd="0" presId="urn:microsoft.com/office/officeart/2016/7/layout/VerticalDownArrowProcess"/>
    <dgm:cxn modelId="{F75F5AE1-0012-4881-8021-96A5A97EAB5A}" type="presParOf" srcId="{AE369A5F-FEA9-4BAA-98D4-369BDF47710C}" destId="{D870DE63-4AD0-470C-9285-4042D9BECD5B}" srcOrd="4" destOrd="0" presId="urn:microsoft.com/office/officeart/2016/7/layout/VerticalDownArrowProcess"/>
    <dgm:cxn modelId="{69B10D3A-AA98-4899-9AFC-E299071E42CC}" type="presParOf" srcId="{D870DE63-4AD0-470C-9285-4042D9BECD5B}" destId="{EEF91EFA-6454-48B8-B64D-7C950C3052BC}" srcOrd="0" destOrd="0" presId="urn:microsoft.com/office/officeart/2016/7/layout/VerticalDownArrowProcess"/>
    <dgm:cxn modelId="{30EA8774-9B46-4C76-B83D-195F7EFC8372}" type="presParOf" srcId="{D870DE63-4AD0-470C-9285-4042D9BECD5B}" destId="{63C2016D-4C01-4668-A301-4FD975317452}" srcOrd="1" destOrd="0" presId="urn:microsoft.com/office/officeart/2016/7/layout/VerticalDownArrowProcess"/>
    <dgm:cxn modelId="{796BEB20-55E9-419F-9DAB-FA6FFF2A5CA0}" type="presParOf" srcId="{D870DE63-4AD0-470C-9285-4042D9BECD5B}" destId="{A3BD3C84-1BD9-4EA8-9E92-DC30DBC64E5A}" srcOrd="2" destOrd="0" presId="urn:microsoft.com/office/officeart/2016/7/layout/VerticalDownArrow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C9845A-C03E-4CC0-87B3-C361082764A5}">
      <dsp:nvSpPr>
        <dsp:cNvPr id="0" name=""/>
        <dsp:cNvSpPr/>
      </dsp:nvSpPr>
      <dsp:spPr>
        <a:xfrm rot="5373184">
          <a:off x="-192797" y="955101"/>
          <a:ext cx="1492545" cy="179486"/>
        </a:xfrm>
        <a:prstGeom prst="rect">
          <a:avLst/>
        </a:prstGeom>
        <a:solidFill>
          <a:srgbClr val="4472C4"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B96608-72CE-479D-A95B-DECE9C18E8BD}">
      <dsp:nvSpPr>
        <dsp:cNvPr id="0" name=""/>
        <dsp:cNvSpPr/>
      </dsp:nvSpPr>
      <dsp:spPr>
        <a:xfrm>
          <a:off x="144083" y="0"/>
          <a:ext cx="1994296" cy="1196578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600" kern="120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1. Getting people on board</a:t>
          </a:r>
        </a:p>
      </dsp:txBody>
      <dsp:txXfrm>
        <a:off x="179130" y="35047"/>
        <a:ext cx="1924202" cy="1126484"/>
      </dsp:txXfrm>
    </dsp:sp>
    <dsp:sp modelId="{E0CB6381-B118-44C2-BEF6-405CC8E16E06}">
      <dsp:nvSpPr>
        <dsp:cNvPr id="0" name=""/>
        <dsp:cNvSpPr/>
      </dsp:nvSpPr>
      <dsp:spPr>
        <a:xfrm rot="5400000">
          <a:off x="-179143" y="2449212"/>
          <a:ext cx="1486300" cy="179486"/>
        </a:xfrm>
        <a:prstGeom prst="rect">
          <a:avLst/>
        </a:prstGeom>
        <a:solidFill>
          <a:srgbClr val="4472C4">
            <a:hueOff val="-1470669"/>
            <a:satOff val="-2046"/>
            <a:lumOff val="-784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9BBCAA-0979-4501-8CC1-B0426CF8E8FB}">
      <dsp:nvSpPr>
        <dsp:cNvPr id="0" name=""/>
        <dsp:cNvSpPr/>
      </dsp:nvSpPr>
      <dsp:spPr>
        <a:xfrm>
          <a:off x="160436" y="1497210"/>
          <a:ext cx="1994296" cy="1196578"/>
        </a:xfrm>
        <a:prstGeom prst="roundRect">
          <a:avLst>
            <a:gd name="adj" fmla="val 10000"/>
          </a:avLst>
        </a:prstGeom>
        <a:solidFill>
          <a:srgbClr val="4472C4">
            <a:hueOff val="-1225557"/>
            <a:satOff val="-1705"/>
            <a:lumOff val="-654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600" kern="120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2. Inception meeting</a:t>
          </a:r>
        </a:p>
      </dsp:txBody>
      <dsp:txXfrm>
        <a:off x="195483" y="1532257"/>
        <a:ext cx="1924202" cy="1126484"/>
      </dsp:txXfrm>
    </dsp:sp>
    <dsp:sp modelId="{F08840C1-22A9-4952-9C7B-90C01055E74E}">
      <dsp:nvSpPr>
        <dsp:cNvPr id="0" name=""/>
        <dsp:cNvSpPr/>
      </dsp:nvSpPr>
      <dsp:spPr>
        <a:xfrm>
          <a:off x="568717" y="3197074"/>
          <a:ext cx="2642992" cy="179486"/>
        </a:xfrm>
        <a:prstGeom prst="rect">
          <a:avLst/>
        </a:prstGeom>
        <a:solidFill>
          <a:srgbClr val="4472C4">
            <a:hueOff val="-2941338"/>
            <a:satOff val="-4091"/>
            <a:lumOff val="-1569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4FF0BF-4959-43BF-A203-0CD462B84D28}">
      <dsp:nvSpPr>
        <dsp:cNvPr id="0" name=""/>
        <dsp:cNvSpPr/>
      </dsp:nvSpPr>
      <dsp:spPr>
        <a:xfrm>
          <a:off x="160436" y="2992933"/>
          <a:ext cx="1994296" cy="1196578"/>
        </a:xfrm>
        <a:prstGeom prst="roundRect">
          <a:avLst>
            <a:gd name="adj" fmla="val 10000"/>
          </a:avLst>
        </a:prstGeom>
        <a:solidFill>
          <a:srgbClr val="4472C4">
            <a:hueOff val="-2451115"/>
            <a:satOff val="-3409"/>
            <a:lumOff val="-1307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600" kern="120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3. Gathering data</a:t>
          </a:r>
        </a:p>
      </dsp:txBody>
      <dsp:txXfrm>
        <a:off x="195483" y="3027980"/>
        <a:ext cx="1924202" cy="1126484"/>
      </dsp:txXfrm>
    </dsp:sp>
    <dsp:sp modelId="{C353FD80-A63E-43E3-AB8E-C82C32A2FF0C}">
      <dsp:nvSpPr>
        <dsp:cNvPr id="0" name=""/>
        <dsp:cNvSpPr/>
      </dsp:nvSpPr>
      <dsp:spPr>
        <a:xfrm rot="16200000">
          <a:off x="2473271" y="2449212"/>
          <a:ext cx="1486300" cy="179486"/>
        </a:xfrm>
        <a:prstGeom prst="rect">
          <a:avLst/>
        </a:prstGeom>
        <a:solidFill>
          <a:srgbClr val="4472C4">
            <a:hueOff val="-4412007"/>
            <a:satOff val="-6137"/>
            <a:lumOff val="-2353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5DA941-D095-4C4C-8F32-57D6CEF23693}">
      <dsp:nvSpPr>
        <dsp:cNvPr id="0" name=""/>
        <dsp:cNvSpPr/>
      </dsp:nvSpPr>
      <dsp:spPr>
        <a:xfrm>
          <a:off x="2812851" y="2992933"/>
          <a:ext cx="1994296" cy="1196578"/>
        </a:xfrm>
        <a:prstGeom prst="roundRect">
          <a:avLst>
            <a:gd name="adj" fmla="val 10000"/>
          </a:avLst>
        </a:prstGeom>
        <a:solidFill>
          <a:srgbClr val="43BB8D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600" kern="120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4. Consulting with community</a:t>
          </a:r>
        </a:p>
      </dsp:txBody>
      <dsp:txXfrm>
        <a:off x="2847898" y="3027980"/>
        <a:ext cx="1924202" cy="1126484"/>
      </dsp:txXfrm>
    </dsp:sp>
    <dsp:sp modelId="{D3CBA8A4-4C93-4E6A-8B26-B5180F7909DE}">
      <dsp:nvSpPr>
        <dsp:cNvPr id="0" name=""/>
        <dsp:cNvSpPr/>
      </dsp:nvSpPr>
      <dsp:spPr>
        <a:xfrm rot="16200000">
          <a:off x="2473271" y="953490"/>
          <a:ext cx="1486300" cy="179486"/>
        </a:xfrm>
        <a:prstGeom prst="rect">
          <a:avLst/>
        </a:prstGeom>
        <a:solidFill>
          <a:srgbClr val="4472C4">
            <a:hueOff val="-5882676"/>
            <a:satOff val="-8182"/>
            <a:lumOff val="-3138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9D6CA5-9E9A-4292-A3BF-CA7689B1D7A1}">
      <dsp:nvSpPr>
        <dsp:cNvPr id="0" name=""/>
        <dsp:cNvSpPr/>
      </dsp:nvSpPr>
      <dsp:spPr>
        <a:xfrm>
          <a:off x="2812851" y="1497210"/>
          <a:ext cx="1994296" cy="1196578"/>
        </a:xfrm>
        <a:prstGeom prst="roundRect">
          <a:avLst>
            <a:gd name="adj" fmla="val 10000"/>
          </a:avLst>
        </a:prstGeom>
        <a:solidFill>
          <a:srgbClr val="45B664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600" kern="120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5. Planning workshop </a:t>
          </a:r>
        </a:p>
        <a:p>
          <a:pPr marL="114300" lvl="1" indent="-114300" algn="ctr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200" kern="120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Reviewing data</a:t>
          </a:r>
        </a:p>
        <a:p>
          <a:pPr marL="114300" lvl="1" indent="-114300" algn="ctr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AU" sz="1200" kern="120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Planning for priority groups</a:t>
          </a:r>
        </a:p>
      </dsp:txBody>
      <dsp:txXfrm>
        <a:off x="2847898" y="1532257"/>
        <a:ext cx="1924202" cy="1126484"/>
      </dsp:txXfrm>
    </dsp:sp>
    <dsp:sp modelId="{4D4EF771-D76A-449B-A8AF-68438014E45F}">
      <dsp:nvSpPr>
        <dsp:cNvPr id="0" name=""/>
        <dsp:cNvSpPr/>
      </dsp:nvSpPr>
      <dsp:spPr>
        <a:xfrm>
          <a:off x="3221132" y="205628"/>
          <a:ext cx="2642992" cy="179486"/>
        </a:xfrm>
        <a:prstGeom prst="rect">
          <a:avLst/>
        </a:prstGeom>
        <a:solidFill>
          <a:srgbClr val="4472C4">
            <a:hueOff val="-7353344"/>
            <a:satOff val="-10228"/>
            <a:lumOff val="-3922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A6BC3C-3D23-47E6-A382-9286BE3CEF7D}">
      <dsp:nvSpPr>
        <dsp:cNvPr id="0" name=""/>
        <dsp:cNvSpPr/>
      </dsp:nvSpPr>
      <dsp:spPr>
        <a:xfrm>
          <a:off x="2812851" y="1488"/>
          <a:ext cx="1994296" cy="1196578"/>
        </a:xfrm>
        <a:prstGeom prst="roundRect">
          <a:avLst>
            <a:gd name="adj" fmla="val 10000"/>
          </a:avLst>
        </a:prstGeom>
        <a:solidFill>
          <a:srgbClr val="4CB146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600" kern="120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6. Drafting and finalising the plan</a:t>
          </a:r>
        </a:p>
      </dsp:txBody>
      <dsp:txXfrm>
        <a:off x="2847898" y="36535"/>
        <a:ext cx="1924202" cy="1126484"/>
      </dsp:txXfrm>
    </dsp:sp>
    <dsp:sp modelId="{C1CB6130-D8DA-4F7A-89F3-1BC702F32D7E}">
      <dsp:nvSpPr>
        <dsp:cNvPr id="0" name=""/>
        <dsp:cNvSpPr/>
      </dsp:nvSpPr>
      <dsp:spPr>
        <a:xfrm>
          <a:off x="5465266" y="1488"/>
          <a:ext cx="1994296" cy="1196578"/>
        </a:xfrm>
        <a:prstGeom prst="roundRect">
          <a:avLst>
            <a:gd name="adj" fmla="val 10000"/>
          </a:avLst>
        </a:prstGeom>
        <a:solidFill>
          <a:srgbClr val="70AD47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600" kern="120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7. Implementing and monitoring plan</a:t>
          </a:r>
        </a:p>
      </dsp:txBody>
      <dsp:txXfrm>
        <a:off x="5500313" y="36535"/>
        <a:ext cx="1924202" cy="112648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68A062-15B4-4E0F-A02E-D3C5C5A7C827}">
      <dsp:nvSpPr>
        <dsp:cNvPr id="0" name=""/>
        <dsp:cNvSpPr/>
      </dsp:nvSpPr>
      <dsp:spPr>
        <a:xfrm>
          <a:off x="0" y="3547743"/>
          <a:ext cx="1971675" cy="10212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226" tIns="128016" rIns="14022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Phase 3: </a:t>
          </a:r>
          <a:endParaRPr lang="en-US" sz="1800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Training</a:t>
          </a:r>
          <a:endParaRPr lang="en-US" sz="1800" kern="1200" dirty="0"/>
        </a:p>
      </dsp:txBody>
      <dsp:txXfrm>
        <a:off x="0" y="3547743"/>
        <a:ext cx="1971675" cy="1021274"/>
      </dsp:txXfrm>
    </dsp:sp>
    <dsp:sp modelId="{C7B27104-7BCC-4197-A961-ADEB9F3CA409}">
      <dsp:nvSpPr>
        <dsp:cNvPr id="0" name=""/>
        <dsp:cNvSpPr/>
      </dsp:nvSpPr>
      <dsp:spPr>
        <a:xfrm>
          <a:off x="1971675" y="3550216"/>
          <a:ext cx="5915025" cy="101632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9985" tIns="177800" rIns="119985" bIns="17780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>
              <a:cs typeface="Arial"/>
            </a:rPr>
            <a:t> </a:t>
          </a:r>
          <a:r>
            <a:rPr lang="en-US" sz="1400" b="1" kern="1200" dirty="0"/>
            <a:t>Jan </a:t>
          </a:r>
          <a:r>
            <a:rPr lang="en-US" sz="1400" b="1" kern="1200" dirty="0" smtClean="0"/>
            <a:t>2019 – </a:t>
          </a:r>
          <a:r>
            <a:rPr lang="en-US" sz="1400" b="1" kern="1200" dirty="0"/>
            <a:t>June 2019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/>
            <a:t>Webinar training 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/>
            <a:t>Face-to-face training at CLCQ State Conference in March 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/>
            <a:t>Face-to-face training at your </a:t>
          </a:r>
          <a:r>
            <a:rPr lang="en-US" sz="1300" kern="1200" dirty="0" err="1"/>
            <a:t>centre</a:t>
          </a:r>
          <a:r>
            <a:rPr lang="en-US" sz="1300" kern="1200" dirty="0"/>
            <a:t> / regional location </a:t>
          </a:r>
        </a:p>
      </dsp:txBody>
      <dsp:txXfrm>
        <a:off x="1971675" y="3550216"/>
        <a:ext cx="5915025" cy="1016328"/>
      </dsp:txXfrm>
    </dsp:sp>
    <dsp:sp modelId="{43FB8702-9350-4316-BAD1-BB082FC19079}">
      <dsp:nvSpPr>
        <dsp:cNvPr id="0" name=""/>
        <dsp:cNvSpPr/>
      </dsp:nvSpPr>
      <dsp:spPr>
        <a:xfrm rot="10800000">
          <a:off x="0" y="2122996"/>
          <a:ext cx="1971675" cy="1437364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226" tIns="128016" rIns="14022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Phase 2: </a:t>
          </a:r>
          <a:endParaRPr lang="en-US" sz="1800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Training </a:t>
          </a:r>
          <a:r>
            <a:rPr lang="en-US" sz="1800" kern="1200" dirty="0"/>
            <a:t>Resources</a:t>
          </a:r>
        </a:p>
      </dsp:txBody>
      <dsp:txXfrm rot="-10800000">
        <a:off x="0" y="2122996"/>
        <a:ext cx="1971675" cy="934286"/>
      </dsp:txXfrm>
    </dsp:sp>
    <dsp:sp modelId="{3E388379-9B59-426D-8733-EA886C52FAF5}">
      <dsp:nvSpPr>
        <dsp:cNvPr id="0" name=""/>
        <dsp:cNvSpPr/>
      </dsp:nvSpPr>
      <dsp:spPr>
        <a:xfrm>
          <a:off x="1971675" y="2108903"/>
          <a:ext cx="5915025" cy="96264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9985" tIns="177800" rIns="119985" bIns="17780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>Nov 2018 – Jan 2019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err="1"/>
            <a:t>Finalisation</a:t>
          </a:r>
          <a:r>
            <a:rPr lang="en-US" sz="1300" kern="1200" dirty="0"/>
            <a:t> of the Guide and incorporation of changes into CLASS &amp; RMG 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/>
            <a:t>Development of training resources including webinars, cheat sheets </a:t>
          </a:r>
          <a:r>
            <a:rPr lang="en-US" sz="1300" kern="1200" dirty="0" err="1"/>
            <a:t>etc</a:t>
          </a:r>
        </a:p>
      </dsp:txBody>
      <dsp:txXfrm>
        <a:off x="1971675" y="2108903"/>
        <a:ext cx="5915025" cy="962647"/>
      </dsp:txXfrm>
    </dsp:sp>
    <dsp:sp modelId="{63C2016D-4C01-4668-A301-4FD975317452}">
      <dsp:nvSpPr>
        <dsp:cNvPr id="0" name=""/>
        <dsp:cNvSpPr/>
      </dsp:nvSpPr>
      <dsp:spPr>
        <a:xfrm rot="10800000">
          <a:off x="4140" y="0"/>
          <a:ext cx="1971675" cy="2135575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226" tIns="128016" rIns="14022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Phase 1: </a:t>
          </a:r>
          <a:endParaRPr lang="en-US" sz="1800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Consultation </a:t>
          </a:r>
          <a:r>
            <a:rPr lang="en-US" sz="1800" kern="1200" dirty="0"/>
            <a:t>&amp; Development</a:t>
          </a:r>
        </a:p>
      </dsp:txBody>
      <dsp:txXfrm rot="-10800000">
        <a:off x="4140" y="0"/>
        <a:ext cx="1971675" cy="1388123"/>
      </dsp:txXfrm>
    </dsp:sp>
    <dsp:sp modelId="{A3BD3C84-1BD9-4EA8-9E92-DC30DBC64E5A}">
      <dsp:nvSpPr>
        <dsp:cNvPr id="0" name=""/>
        <dsp:cNvSpPr/>
      </dsp:nvSpPr>
      <dsp:spPr>
        <a:xfrm>
          <a:off x="1971675" y="1"/>
          <a:ext cx="5915025" cy="141725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9985" tIns="177800" rIns="119985" bIns="17780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>July </a:t>
          </a:r>
          <a:r>
            <a:rPr lang="en-US" sz="1400" b="1" kern="1200" dirty="0" smtClean="0"/>
            <a:t>2018 – </a:t>
          </a:r>
          <a:r>
            <a:rPr lang="en-US" sz="1400" b="1" kern="1200" dirty="0"/>
            <a:t>Nov 2018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/>
            <a:t>Initial consultation with </a:t>
          </a:r>
          <a:r>
            <a:rPr lang="en-US" sz="1300" kern="1200" dirty="0" smtClean="0"/>
            <a:t>CLCs (36 consulted to date), </a:t>
          </a:r>
          <a:r>
            <a:rPr lang="en-US" sz="1300" kern="1200" dirty="0"/>
            <a:t>SPMs, </a:t>
          </a:r>
          <a:r>
            <a:rPr lang="en-US" sz="1300" kern="1200" dirty="0" smtClean="0"/>
            <a:t>networks</a:t>
          </a:r>
          <a:r>
            <a:rPr lang="en-US" sz="1300" kern="1200" dirty="0"/>
            <a:t> 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NACLC Advisory Council project sign-off in October</a:t>
          </a:r>
          <a:endParaRPr lang="en-US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Drafting of the Guide </a:t>
          </a:r>
          <a:endParaRPr lang="en-US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/>
            <a:t>Consultation on </a:t>
          </a:r>
          <a:r>
            <a:rPr lang="en-US" sz="1300" kern="1200" dirty="0" smtClean="0"/>
            <a:t>the Guide</a:t>
          </a:r>
          <a:endParaRPr lang="en-US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ADG National Data Standards Working Group meeting in November</a:t>
          </a:r>
          <a:endParaRPr lang="en-US" sz="1300" kern="1200" dirty="0"/>
        </a:p>
      </dsp:txBody>
      <dsp:txXfrm>
        <a:off x="1971675" y="1"/>
        <a:ext cx="5915025" cy="14172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VerticalDownArrowProcess">
  <dgm:title val="Vertical Down Arrow Process"/>
  <dgm:desc val="Use to show a progression; a timeline; sequential steps in a task, process, or workflow; or to emphasize movement or direction. Level 1 text appears inside an arrow shape while Level 2 text appears below the arrow shapes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36"/>
      <dgm:constr type="primFontSz" for="des" forName="parentTextArrow" refType="primFontSz" refFor="des" refForName="parentTextBox" op="equ"/>
      <dgm:constr type="primFontSz" for="des" forName="descendantArrow" val="24"/>
      <dgm:constr type="primFontSz" for="des" forName="descendantArrow" refType="primFontSz" refFor="des" refForName="parentTextArrow" op="lte"/>
      <dgm:constr type="primFontSz" for="des" forName="descendantBox" refType="primFontSz" refFor="des" refForName="parentTextArrow" op="lte"/>
      <dgm:constr type="primFontSz" for="des" forName="descendantBox" refType="primFontSz" refFor="des" refForName="parentTextBox" op="lte"/>
      <dgm:constr type="primFontSz" for="des" forName="descendantArrow" refType="primFontSz" refFor="des" refForName="parentTextBox" op="lte"/>
      <dgm:constr type="primFontSz" for="des" forName="descendantBox" refType="primFontSz" refFor="des" refForName="descendan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parentTextBox" refType="w" fact="0.25"/>
              <dgm:constr type="h" for="ch" forName="parentTextBox" refType="h"/>
              <dgm:constr type="t" for="ch" forName="parentTextBox"/>
              <dgm:constr type="w" for="ch" forName="descendantBox" refType="w" fact="0.75"/>
              <dgm:constr type="l" for="ch" forName="descendantBox" refType="w" fact="0.25"/>
              <dgm:constr type="b" for="ch" forName="descendantBox" refType="h"/>
              <dgm:constr type="h" for="ch" forName="descendantBox" refType="h"/>
            </dgm:constrLst>
            <dgm:ruleLst/>
            <dgm:layoutNode name="parentTextBox" styleLbl="alignNode1">
              <dgm:alg type="tx"/>
              <dgm:shape xmlns:r="http://schemas.openxmlformats.org/officeDocument/2006/relationships" type="rect" r:blip="">
                <dgm:adjLst/>
              </dgm:shape>
              <dgm:presOf axis="self"/>
              <dgm:constrLst>
                <dgm:constr type="primFontSz" refType="h" op="lte" fact="0.5"/>
                <dgm:constr type="lMarg" refType="w" fact="0.2016"/>
                <dgm:constr type="rMarg" refType="w" fact="0.2016"/>
              </dgm:constrLst>
              <dgm:ruleLst>
                <dgm:rule type="primFontSz" val="13" fact="NaN" max="NaN"/>
              </dgm:ruleLst>
            </dgm:layoutNode>
            <dgm:layoutNode name="descendantBox" styleLbl="bgAccFollowNode1">
              <dgm:alg type="tx">
                <dgm:param type="stBulletLvl" val="0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/>
              <dgm:constrLst>
                <dgm:constr type="tMarg" refType="primFontSz"/>
                <dgm:constr type="bMarg" refType="primFontSz"/>
                <dgm:constr type="lMarg" refType="w" fact="0.0575"/>
                <dgm:constr type="rMarg" refType="w" fact="0.0575"/>
              </dgm:constrLst>
              <dgm:presOf axis="des" ptType="node"/>
              <dgm:ruleLst>
                <dgm:rule type="primFontSz" val="11" fact="NaN" max="NaN"/>
              </dgm:ruleLst>
            </dgm:layoutNod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parentTextArrow" refType="w" fact="0.25"/>
              <dgm:constr type="t" for="ch" forName="parentTextArrow"/>
              <dgm:constr type="h" for="ch" forName="parentTextArrow" refType="h" fact="0.65"/>
              <dgm:constr type="w" for="ch" forName="arrow" refType="w" fact="0.25"/>
              <dgm:constr type="h" for="ch" forName="arrow" refType="h"/>
              <dgm:constr type="l" for="ch" forName="descendantArrow" refType="w" fact="0.25"/>
              <dgm:constr type="w" for="ch" forName="descendantArrow" refType="w" fact="0.75"/>
              <dgm:constr type="b" for="ch" forName="descendantArrow" refType="h" fact="0.65"/>
              <dgm:constr type="h" for="ch" forName="descendantArrow" refType="h" fact="0.65"/>
            </dgm:constrLst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>
                <dgm:constr type="primFontSz" refType="h" op="lte" fact="0.5"/>
                <dgm:constr type="lMarg" refType="w" fact="0.2016"/>
                <dgm:constr type="rMarg" refType="w" fact="0.2016"/>
              </dgm:constrLst>
              <dgm:ruleLst>
                <dgm:rule type="primFontSz" val="13" fact="NaN" max="NaN"/>
              </dgm:ruleLst>
            </dgm:layoutNode>
            <dgm:layoutNode name="arrow" styleLbl="alignNode1">
              <dgm:alg type="sp"/>
              <dgm:shape xmlns:r="http://schemas.openxmlformats.org/officeDocument/2006/relationships" rot="180" type="upArrowCallout" r:blip="">
                <dgm:adjLst>
                  <dgm:adj idx="1" val="0.05"/>
                  <dgm:adj idx="2" val="0.1"/>
                  <dgm:adj idx="3" val="0.15"/>
                </dgm:adjLst>
              </dgm:shape>
              <dgm:presOf axis="self"/>
              <dgm:constrLst/>
              <dgm:ruleLst/>
            </dgm:layoutNode>
            <dgm:layoutNode name="descendantArrow" styleLbl="bgAccFollowNode1">
              <dgm:alg type="tx">
                <dgm:param type="stBulletLvl" val="0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tMarg" refType="primFontSz"/>
                <dgm:constr type="bMarg" refType="primFontSz"/>
                <dgm:constr type="lMarg" refType="w" fact="0.0575"/>
                <dgm:constr type="rMarg" refType="w" fact="0.0575"/>
              </dgm:constrLst>
              <dgm:ruleLst>
                <dgm:rule type="primFontSz" val="11" fact="NaN" max="NaN"/>
              </dgm:ruleLst>
            </dgm:layoutNod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="" xmlns:a16="http://schemas.microsoft.com/office/drawing/2014/main" id="{56F1F932-76AD-4CBA-9D53-ABA919C5B68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1507" name="Rectangle 3">
            <a:extLst>
              <a:ext uri="{FF2B5EF4-FFF2-40B4-BE49-F238E27FC236}">
                <a16:creationId xmlns="" xmlns:a16="http://schemas.microsoft.com/office/drawing/2014/main" id="{ECAB2580-07B5-4308-B588-3ED8BCBDB49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1508" name="Rectangle 4">
            <a:extLst>
              <a:ext uri="{FF2B5EF4-FFF2-40B4-BE49-F238E27FC236}">
                <a16:creationId xmlns="" xmlns:a16="http://schemas.microsoft.com/office/drawing/2014/main" id="{2AFB852C-8F83-4EA1-AB30-F70228E660FC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1509" name="Rectangle 5">
            <a:extLst>
              <a:ext uri="{FF2B5EF4-FFF2-40B4-BE49-F238E27FC236}">
                <a16:creationId xmlns="" xmlns:a16="http://schemas.microsoft.com/office/drawing/2014/main" id="{05E00C5C-2943-4B52-9DEB-32953CBD7F9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74E151A1-EB50-4BBA-BCF5-7F2A823B1F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31447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="" xmlns:a16="http://schemas.microsoft.com/office/drawing/2014/main" id="{D3FFEFE7-7361-439D-A0A4-61727B7D8C7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9" name="Rectangle 3">
            <a:extLst>
              <a:ext uri="{FF2B5EF4-FFF2-40B4-BE49-F238E27FC236}">
                <a16:creationId xmlns="" xmlns:a16="http://schemas.microsoft.com/office/drawing/2014/main" id="{FB1B020A-4B72-4713-8654-6733B8645B3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6" name="Rectangle 4">
            <a:extLst>
              <a:ext uri="{FF2B5EF4-FFF2-40B4-BE49-F238E27FC236}">
                <a16:creationId xmlns="" xmlns:a16="http://schemas.microsoft.com/office/drawing/2014/main" id="{9EE49AB9-666C-4829-8828-7A1AEBE72DA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="" xmlns:a16="http://schemas.microsoft.com/office/drawing/2014/main" id="{027E8F43-1331-49B5-A481-1E96D094FC9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="" xmlns:a16="http://schemas.microsoft.com/office/drawing/2014/main" id="{EB783935-D7B2-44BE-B183-F8F3E541615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3" name="Rectangle 7">
            <a:extLst>
              <a:ext uri="{FF2B5EF4-FFF2-40B4-BE49-F238E27FC236}">
                <a16:creationId xmlns="" xmlns:a16="http://schemas.microsoft.com/office/drawing/2014/main" id="{94F0DE20-16F8-4B24-928D-FEB146FB2A4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D2DFF434-E724-4971-9312-578F84101E9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49376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="" xmlns:a16="http://schemas.microsoft.com/office/drawing/2014/main" id="{FCB9C788-7C7E-4932-B533-EC84783318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E6CD485-B4E9-4AF2-A0F2-4CD45F1C78F7}" type="slidenum">
              <a:rPr lang="en-US" altLang="en-US" sz="1000" smtClean="0"/>
              <a:pPr/>
              <a:t>1</a:t>
            </a:fld>
            <a:endParaRPr lang="en-US" altLang="en-US" sz="1000"/>
          </a:p>
        </p:txBody>
      </p:sp>
      <p:sp>
        <p:nvSpPr>
          <p:cNvPr id="6147" name="Rectangle 2">
            <a:extLst>
              <a:ext uri="{FF2B5EF4-FFF2-40B4-BE49-F238E27FC236}">
                <a16:creationId xmlns="" xmlns:a16="http://schemas.microsoft.com/office/drawing/2014/main" id="{A500C18E-DF86-48A1-AC3E-8C01A3A737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="" xmlns:a16="http://schemas.microsoft.com/office/drawing/2014/main" id="{C97B824E-1950-4366-8468-BD46E89DA0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33254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DFF434-E724-4971-9312-578F84101E93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12981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DFF434-E724-4971-9312-578F84101E93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11899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DFF434-E724-4971-9312-578F84101E93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87293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DFF434-E724-4971-9312-578F84101E93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84068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DFF434-E724-4971-9312-578F84101E93}" type="slidenum">
              <a:rPr lang="en-US" altLang="en-US" smtClean="0"/>
              <a:pPr>
                <a:defRPr/>
              </a:pPr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9902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DFF434-E724-4971-9312-578F84101E93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71522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="" xmlns:a16="http://schemas.microsoft.com/office/drawing/2014/main" id="{7B23C3E2-EFB2-40AE-9527-DC8742813AC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D497897E-E04C-42A4-AC03-14AEC75DE202}" type="slidenum">
              <a:rPr lang="en-US" altLang="en-US" sz="1000" smtClean="0"/>
              <a:pPr/>
              <a:t>16</a:t>
            </a:fld>
            <a:endParaRPr lang="en-US" altLang="en-US" sz="1000"/>
          </a:p>
        </p:txBody>
      </p:sp>
      <p:sp>
        <p:nvSpPr>
          <p:cNvPr id="19459" name="Rectangle 2">
            <a:extLst>
              <a:ext uri="{FF2B5EF4-FFF2-40B4-BE49-F238E27FC236}">
                <a16:creationId xmlns="" xmlns:a16="http://schemas.microsoft.com/office/drawing/2014/main" id="{5CF80FE7-A0AB-4846-8E16-E458FA47DC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="" xmlns:a16="http://schemas.microsoft.com/office/drawing/2014/main" id="{9519FB82-B15E-4C5A-84EF-8FB612E4A2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77329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altLang="en-US" sz="1200" dirty="0" smtClean="0"/>
              <a:t>Regional Service Planning (Rosslyn) </a:t>
            </a:r>
          </a:p>
          <a:p>
            <a:r>
              <a:rPr lang="en-AU" altLang="en-US" sz="1200" dirty="0" smtClean="0"/>
              <a:t>CLC Data Definitions Consistency Project (Carly) </a:t>
            </a:r>
          </a:p>
          <a:p>
            <a:r>
              <a:rPr lang="en-AU" altLang="en-US" sz="1200" dirty="0" smtClean="0"/>
              <a:t>Sector Digital Strategy (Carly) </a:t>
            </a:r>
          </a:p>
          <a:p>
            <a:r>
              <a:rPr lang="en-AU" altLang="en-US" sz="1200" dirty="0" smtClean="0"/>
              <a:t>Accreditation Update (Penny) </a:t>
            </a:r>
          </a:p>
          <a:p>
            <a:r>
              <a:rPr lang="en-AU" altLang="en-US" sz="1200" dirty="0" smtClean="0"/>
              <a:t>Staff Supervision and Support (Rosslyn) 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DFF434-E724-4971-9312-578F84101E93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89497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DFF434-E724-4971-9312-578F84101E93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84251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="" xmlns:a16="http://schemas.microsoft.com/office/drawing/2014/main" id="{63A383B3-A2DB-4059-9424-8A0770F7A02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0059AF73-5DA8-451A-B0FD-D12EC3EF1437}" type="slidenum">
              <a:rPr lang="en-US" altLang="en-US" sz="1000" smtClean="0"/>
              <a:pPr/>
              <a:t>4</a:t>
            </a:fld>
            <a:endParaRPr lang="en-US" altLang="en-US" sz="1000"/>
          </a:p>
        </p:txBody>
      </p:sp>
      <p:sp>
        <p:nvSpPr>
          <p:cNvPr id="9219" name="Rectangle 2">
            <a:extLst>
              <a:ext uri="{FF2B5EF4-FFF2-40B4-BE49-F238E27FC236}">
                <a16:creationId xmlns="" xmlns:a16="http://schemas.microsoft.com/office/drawing/2014/main" id="{70597F0A-4390-46B9-889C-89E3679B30B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="" xmlns:a16="http://schemas.microsoft.com/office/drawing/2014/main" id="{C2F8F57D-49C3-4019-A3BF-15F333DA3A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0589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="" xmlns:a16="http://schemas.microsoft.com/office/drawing/2014/main" id="{D373861E-0429-4C72-A297-623BF3D8C0B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038C6EB5-F39B-436B-A95B-E78255A6F3FE}" type="slidenum">
              <a:rPr lang="en-US" altLang="en-US" sz="1000" smtClean="0"/>
              <a:pPr/>
              <a:t>5</a:t>
            </a:fld>
            <a:endParaRPr lang="en-US" altLang="en-US" sz="1000"/>
          </a:p>
        </p:txBody>
      </p:sp>
      <p:sp>
        <p:nvSpPr>
          <p:cNvPr id="11267" name="Rectangle 2">
            <a:extLst>
              <a:ext uri="{FF2B5EF4-FFF2-40B4-BE49-F238E27FC236}">
                <a16:creationId xmlns="" xmlns:a16="http://schemas.microsoft.com/office/drawing/2014/main" id="{89DCCBF1-F603-460F-990F-514C1C41C32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="" xmlns:a16="http://schemas.microsoft.com/office/drawing/2014/main" id="{D1FB9DE8-0402-44D6-A0FF-37F8B288AF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AU" sz="10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As</a:t>
            </a:r>
            <a:r>
              <a:rPr lang="en-AU" sz="1000" kern="1200" baseline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you know, the NPA requires state governments to ensure that accurate CLC data is reported to the </a:t>
            </a:r>
            <a:r>
              <a:rPr lang="en-AU" sz="1000" kern="1200" baseline="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Cth</a:t>
            </a:r>
            <a:r>
              <a:rPr lang="en-AU" sz="1000" kern="1200" baseline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. However, the </a:t>
            </a:r>
            <a:r>
              <a:rPr lang="en-AU" sz="1000" kern="1200" baseline="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Cth</a:t>
            </a:r>
            <a:r>
              <a:rPr lang="en-AU" sz="1000" kern="1200" baseline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</a:t>
            </a:r>
            <a:r>
              <a:rPr lang="en-AU" sz="1000" kern="1200" baseline="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Govt’s</a:t>
            </a:r>
            <a:r>
              <a:rPr lang="en-AU" sz="1000" kern="1200" baseline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National Data Standards Manual (DSM), coinciding with the transition to CLASS, has created challenges for CLCs to enter data on their service provision. </a:t>
            </a:r>
          </a:p>
          <a:p>
            <a:pPr eaLnBrk="1" hangingPunct="1"/>
            <a:endParaRPr lang="en-AU" sz="1000" kern="1200" baseline="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  <a:p>
            <a:pPr eaLnBrk="1" hangingPunct="1"/>
            <a:r>
              <a:rPr lang="en-AU" sz="10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In July 2018, CLCQ,</a:t>
            </a:r>
            <a:r>
              <a:rPr lang="en-AU" sz="1000" kern="1200" baseline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</a:t>
            </a:r>
            <a:r>
              <a:rPr lang="en-AU" sz="10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NACLC</a:t>
            </a:r>
            <a:r>
              <a:rPr lang="en-AU" sz="1000" kern="1200" baseline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&amp; the Federation of CLCs in Victoria</a:t>
            </a:r>
            <a:r>
              <a:rPr lang="en-AU" sz="10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commenced working on a collaborative</a:t>
            </a:r>
            <a:r>
              <a:rPr lang="en-AU" sz="1000" kern="1200" baseline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</a:t>
            </a:r>
            <a:r>
              <a:rPr lang="en-AU" sz="10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national data consistency project.</a:t>
            </a:r>
            <a:r>
              <a:rPr lang="en-AU" sz="1000" kern="1200" baseline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</a:t>
            </a:r>
            <a:endParaRPr lang="en-AU" sz="1000" kern="120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  <a:p>
            <a:pPr eaLnBrk="1" hangingPunct="1"/>
            <a:endParaRPr lang="en-US" altLang="en-US" sz="1000" dirty="0" smtClean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000" baseline="0" dirty="0" smtClean="0"/>
              <a:t>T</a:t>
            </a:r>
            <a:r>
              <a:rPr lang="en-AU" altLang="en-US" sz="1000" baseline="0" dirty="0" smtClean="0"/>
              <a:t>he goal is to ensure CLCs have clear and simple direction when entering services related data – </a:t>
            </a:r>
            <a:r>
              <a:rPr lang="en-AU" sz="10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the DSM</a:t>
            </a:r>
            <a:r>
              <a:rPr lang="en-AU" sz="1000" kern="1200" baseline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</a:t>
            </a:r>
            <a:r>
              <a:rPr lang="en-AU" sz="10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is not a useful guide for entering data because it encompasses service definitions, general data definitions </a:t>
            </a:r>
            <a:r>
              <a:rPr lang="en-AU" sz="1000" i="1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and</a:t>
            </a:r>
            <a:r>
              <a:rPr lang="en-AU" sz="10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numerous complex business rules, all which need to be understood and habitually applied across a network of 1000 ever evolving CLASS data entry users who are generally in time poor situations.  </a:t>
            </a:r>
          </a:p>
          <a:p>
            <a:pPr eaLnBrk="1" hangingPunct="1"/>
            <a:endParaRPr lang="en-US" altLang="en-US" sz="1000" dirty="0" smtClean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AU" sz="10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36 CLCs have participated</a:t>
            </a:r>
            <a:r>
              <a:rPr lang="en-AU" sz="1000" kern="1200" baseline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in an in-depth consultation </a:t>
            </a:r>
            <a:r>
              <a:rPr lang="en-AU" sz="10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(10 in Qld, 14 in Vic, 12 in NSW). In Qld: Cairns, Caxton, Bayside, Pine Rivers, Townsville, EDO Qld, Tenants Qld, ATSIWLSNQ, QAI</a:t>
            </a:r>
            <a:r>
              <a:rPr lang="en-AU" sz="1000" kern="1200" baseline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&amp; </a:t>
            </a:r>
            <a:r>
              <a:rPr lang="en-AU" sz="1000" kern="12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LawRight</a:t>
            </a:r>
            <a:r>
              <a:rPr lang="en-AU" sz="1000" kern="1200" baseline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(thank you!). </a:t>
            </a:r>
            <a:r>
              <a:rPr lang="en-US" altLang="en-US" sz="1000" dirty="0" smtClean="0"/>
              <a:t>There </a:t>
            </a:r>
            <a:r>
              <a:rPr lang="en-US" altLang="en-US" sz="1000" dirty="0" smtClean="0"/>
              <a:t>are some clear issues with data definitions</a:t>
            </a:r>
            <a:r>
              <a:rPr lang="en-US" altLang="en-US" sz="1000" baseline="0" dirty="0" smtClean="0"/>
              <a:t> and counting emerging in our CLC consultations. </a:t>
            </a:r>
          </a:p>
          <a:p>
            <a:pPr eaLnBrk="1" hangingPunct="1"/>
            <a:endParaRPr lang="en-AU" sz="1000" kern="120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  <a:p>
            <a:pPr eaLnBrk="1" hangingPunct="1"/>
            <a:r>
              <a:rPr lang="en-AU" sz="10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We therefore propose to develop 2 resources, underpinned by a training program for CLCs: </a:t>
            </a:r>
          </a:p>
          <a:p>
            <a:pPr marL="171450" indent="-171450" eaLnBrk="1" hangingPunct="1">
              <a:buFont typeface="Arial" panose="020B0604020202020204" pitchFamily="34" charset="0"/>
              <a:buChar char="•"/>
            </a:pPr>
            <a:r>
              <a:rPr lang="en-AU" sz="1000" b="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Resource 1 – </a:t>
            </a:r>
            <a:r>
              <a:rPr lang="en-AU" sz="1000" b="0" i="1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CLC Data Interpretation and Entry Guide</a:t>
            </a:r>
          </a:p>
          <a:p>
            <a:pPr marL="171450" indent="-171450" eaLnBrk="1" hangingPunct="1">
              <a:buFont typeface="Arial" panose="020B0604020202020204" pitchFamily="34" charset="0"/>
              <a:buChar char="•"/>
            </a:pPr>
            <a:r>
              <a:rPr lang="en-AU" sz="1000" b="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Resource 2 – </a:t>
            </a:r>
            <a:r>
              <a:rPr lang="en-AU" sz="1000" b="0" i="1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Business </a:t>
            </a:r>
            <a:r>
              <a:rPr lang="en-AU" sz="1000" b="0" i="1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Rules</a:t>
            </a:r>
            <a:endParaRPr lang="en-AU" sz="1000" b="0" kern="120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29582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="" xmlns:a16="http://schemas.microsoft.com/office/drawing/2014/main" id="{FEDD3D4C-61E3-443C-817B-74E86C875D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939A10F4-D0D1-45EE-822C-839DC0458CE7}" type="slidenum">
              <a:rPr lang="en-US" altLang="en-US" sz="1000" smtClean="0"/>
              <a:pPr/>
              <a:t>6</a:t>
            </a:fld>
            <a:endParaRPr lang="en-US" altLang="en-US" sz="1000"/>
          </a:p>
        </p:txBody>
      </p:sp>
      <p:sp>
        <p:nvSpPr>
          <p:cNvPr id="15363" name="Rectangle 2">
            <a:extLst>
              <a:ext uri="{FF2B5EF4-FFF2-40B4-BE49-F238E27FC236}">
                <a16:creationId xmlns="" xmlns:a16="http://schemas.microsoft.com/office/drawing/2014/main" id="{AFCBC2B7-3C97-47EF-8890-625A852EF1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="" xmlns:a16="http://schemas.microsoft.com/office/drawing/2014/main" id="{DD6C34C8-EB56-4231-8C0B-F9F1A8B5B9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AU" sz="10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Over the coming weeks, NACLC will start talking with a selection of CLCs in WA, SA, Tasmania, ACT and NT. We are also talking to a sample of FVPLS, and are in dialogue with CLC State Program Managers</a:t>
            </a:r>
            <a:r>
              <a:rPr lang="en-AU" sz="1000" kern="1200" baseline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1000" kern="1200" baseline="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AU" sz="10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The AGD has also reconvened the Data Standards Working Group,</a:t>
            </a:r>
            <a:r>
              <a:rPr lang="en-AU" sz="1000" kern="1200" baseline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which will meet on </a:t>
            </a:r>
            <a:r>
              <a:rPr lang="en-AU" sz="10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14 November 2018, this</a:t>
            </a:r>
            <a:r>
              <a:rPr lang="en-AU" sz="1000" kern="1200" baseline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</a:t>
            </a:r>
            <a:r>
              <a:rPr lang="en-AU" sz="10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may be an opportunity to identify appetite for clarification or revision of some parts of the DSM. CLCQ and NACLC will be attending the teleconference</a:t>
            </a:r>
            <a:r>
              <a:rPr lang="en-AU" sz="1000" kern="1200" baseline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together with Legal Aid Commissions, ATSILS and FVPLS representatives.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1000" kern="1200" baseline="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AU" sz="1000" kern="1200" baseline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The next phase is to finalise the </a:t>
            </a:r>
            <a:r>
              <a:rPr lang="en-AU" sz="1000" i="1" kern="1200" baseline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CLC Data Interpretation and Entry Guide </a:t>
            </a:r>
            <a:r>
              <a:rPr lang="en-AU" sz="1000" b="0" i="0" kern="1200" baseline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and </a:t>
            </a:r>
            <a:r>
              <a:rPr lang="en-AU" sz="1000" b="0" i="1" kern="1200" baseline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Business Rules</a:t>
            </a:r>
            <a:r>
              <a:rPr lang="en-AU" sz="1000" b="0" i="0" kern="1200" baseline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, incorporate into CLASS and RMG, then develop and deliver training across the country.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1000" b="0" i="0" kern="1200" baseline="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AU" sz="1000" b="1" i="0" kern="1200" baseline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Training</a:t>
            </a:r>
            <a:r>
              <a:rPr lang="en-AU" sz="1000" b="0" i="0" kern="1200" baseline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– we propose to deliver a webinar and a face-to-face session at our conference in March. NACLC will subsidise one training session in each state.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1000" b="0" i="0" kern="1200" baseline="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AU" sz="1000" b="0" i="0" kern="1200" baseline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An option for further fact-to-face CLASS and DSM training might include a ‘train the trainer’ model so you can take it back to your centre/help other centres.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1000" b="0" i="0" kern="1200" baseline="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AU" sz="1000" b="0" i="0" kern="1200" baseline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Come and see me afterwards so we can work out a plan that suits you! </a:t>
            </a:r>
            <a:endParaRPr lang="en-AU" sz="1000" kern="1200" baseline="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1000" kern="120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1000" kern="120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  <a:p>
            <a:pPr eaLnBrk="1" hangingPunct="1"/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37783954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="" xmlns:a16="http://schemas.microsoft.com/office/drawing/2014/main" id="{FEDD3D4C-61E3-443C-817B-74E86C875D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939A10F4-D0D1-45EE-822C-839DC0458CE7}" type="slidenum">
              <a:rPr lang="en-US" altLang="en-US" sz="1000" smtClean="0"/>
              <a:pPr/>
              <a:t>7</a:t>
            </a:fld>
            <a:endParaRPr lang="en-US" altLang="en-US" sz="1000"/>
          </a:p>
        </p:txBody>
      </p:sp>
      <p:sp>
        <p:nvSpPr>
          <p:cNvPr id="15363" name="Rectangle 2">
            <a:extLst>
              <a:ext uri="{FF2B5EF4-FFF2-40B4-BE49-F238E27FC236}">
                <a16:creationId xmlns="" xmlns:a16="http://schemas.microsoft.com/office/drawing/2014/main" id="{AFCBC2B7-3C97-47EF-8890-625A852EF1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="" xmlns:a16="http://schemas.microsoft.com/office/drawing/2014/main" id="{DD6C34C8-EB56-4231-8C0B-F9F1A8B5B9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z="1000" b="1" dirty="0" smtClean="0"/>
              <a:t>Context: </a:t>
            </a:r>
          </a:p>
          <a:p>
            <a:pPr marL="285750" lvl="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1000" dirty="0" smtClean="0"/>
              <a:t>Identified need for sector to improve its adoption and usage of technology </a:t>
            </a:r>
          </a:p>
          <a:p>
            <a:pPr marL="285750" lvl="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1000" dirty="0" smtClean="0"/>
              <a:t>CLCQ seeks to undertake a review of technology needs and challenges, with a view to developing a sector-wide strategy for digital change</a:t>
            </a:r>
          </a:p>
          <a:p>
            <a:pPr eaLnBrk="1" hangingPunct="1"/>
            <a:endParaRPr lang="en-US" altLang="en-US" sz="1000" dirty="0" smtClean="0"/>
          </a:p>
          <a:p>
            <a:pPr eaLnBrk="1" hangingPunct="1"/>
            <a:r>
              <a:rPr lang="en-US" altLang="en-US" sz="1000" b="1" dirty="0" smtClean="0"/>
              <a:t>Why a digital strategy? </a:t>
            </a:r>
          </a:p>
          <a:p>
            <a:pPr marL="285750" lvl="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1000" dirty="0" smtClean="0"/>
              <a:t>Get value from CLC investment in technology by focusing effort (time, resources &amp; energy) on priorities that have a clear positive impact on</a:t>
            </a:r>
            <a:r>
              <a:rPr lang="en-US" altLang="en-US" sz="1000" baseline="0" dirty="0" smtClean="0"/>
              <a:t> our organisations and stakeholders </a:t>
            </a:r>
            <a:endParaRPr lang="en-US" altLang="en-US" sz="1000" dirty="0" smtClean="0"/>
          </a:p>
          <a:p>
            <a:pPr marL="285750" lvl="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1000" dirty="0" smtClean="0"/>
              <a:t>Plan and deliver the right technology solutions at the right time</a:t>
            </a:r>
            <a:r>
              <a:rPr lang="en-US" altLang="en-US" sz="1000" baseline="0" dirty="0" smtClean="0"/>
              <a:t> – whilst managing the pace of technical change for staff and volunteers </a:t>
            </a:r>
            <a:endParaRPr lang="en-US" altLang="en-US" sz="1000" dirty="0" smtClean="0"/>
          </a:p>
          <a:p>
            <a:pPr marL="285750" lvl="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1000" dirty="0" smtClean="0"/>
              <a:t>Identify costs savings and efficiencies opportunities, gain better control</a:t>
            </a:r>
          </a:p>
          <a:p>
            <a:pPr marL="285750" lvl="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1000" dirty="0" smtClean="0"/>
              <a:t>Build a holistic view of technology –</a:t>
            </a:r>
            <a:r>
              <a:rPr lang="en-US" altLang="en-US" sz="1000" baseline="0" dirty="0" smtClean="0"/>
              <a:t> taking into account people and processes, not just systems and tools </a:t>
            </a:r>
            <a:endParaRPr lang="en-US" altLang="en-US" sz="1000" dirty="0" smtClean="0"/>
          </a:p>
          <a:p>
            <a:pPr marL="171450" indent="-171450" eaLnBrk="1" hangingPunct="1">
              <a:buFont typeface="Arial" panose="020B0604020202020204" pitchFamily="34" charset="0"/>
              <a:buChar char="•"/>
            </a:pPr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9765966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="" xmlns:a16="http://schemas.microsoft.com/office/drawing/2014/main" id="{FEDD3D4C-61E3-443C-817B-74E86C875D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939A10F4-D0D1-45EE-822C-839DC0458CE7}" type="slidenum">
              <a:rPr lang="en-US" altLang="en-US" sz="1000" smtClean="0"/>
              <a:pPr/>
              <a:t>8</a:t>
            </a:fld>
            <a:endParaRPr lang="en-US" altLang="en-US" sz="1000"/>
          </a:p>
        </p:txBody>
      </p:sp>
      <p:sp>
        <p:nvSpPr>
          <p:cNvPr id="15363" name="Rectangle 2">
            <a:extLst>
              <a:ext uri="{FF2B5EF4-FFF2-40B4-BE49-F238E27FC236}">
                <a16:creationId xmlns="" xmlns:a16="http://schemas.microsoft.com/office/drawing/2014/main" id="{AFCBC2B7-3C97-47EF-8890-625A852EF1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="" xmlns:a16="http://schemas.microsoft.com/office/drawing/2014/main" id="{DD6C34C8-EB56-4231-8C0B-F9F1A8B5B9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0" i="0" kern="120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How </a:t>
            </a:r>
            <a:r>
              <a:rPr lang="en-US" sz="1000" b="0" i="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to vote on different question types in </a:t>
            </a:r>
            <a:r>
              <a:rPr lang="en-US" sz="1000" b="0" i="0" kern="12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Mentimeter</a:t>
            </a:r>
            <a:r>
              <a:rPr lang="en-US" sz="1000" b="0" i="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1" i="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Multiple Choice: </a:t>
            </a:r>
            <a:r>
              <a:rPr lang="en-US" sz="1000" b="0" i="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Voting on a Multiple Choice question is very straightforward - the participant selects the option(s) and submits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1" i="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Word Cloud: </a:t>
            </a:r>
            <a:r>
              <a:rPr lang="en-US" sz="1000" b="0" i="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When the participant inputs words to a Word Cloud, every line counts as one entry. Words separated by a space will therefore be recognized as one single entry. You can set the number of entries available for voters when creating the question</a:t>
            </a:r>
          </a:p>
          <a:p>
            <a:pPr eaLnBrk="1" hangingPunct="1"/>
            <a:endParaRPr lang="en-US" altLang="en-US" sz="1000" dirty="0" smtClean="0"/>
          </a:p>
          <a:p>
            <a:pPr eaLnBrk="1" hangingPunct="1"/>
            <a:r>
              <a:rPr lang="en-US" altLang="en-US" sz="1000" b="1" dirty="0" smtClean="0"/>
              <a:t>Questions: </a:t>
            </a:r>
          </a:p>
          <a:p>
            <a:pPr marL="171450" lvl="0" indent="-171450" eaLnBrk="1" hangingPunct="1">
              <a:buFont typeface="Arial" panose="020B0604020202020204" pitchFamily="34" charset="0"/>
              <a:buChar char="•"/>
            </a:pPr>
            <a:r>
              <a:rPr lang="en-US" altLang="en-US" sz="1000" dirty="0" smtClean="0"/>
              <a:t>How do you feel when you think about ‘Technology and CLCs’?</a:t>
            </a:r>
          </a:p>
          <a:p>
            <a:pPr marL="171450" lvl="0" indent="-171450" eaLnBrk="1" hangingPunct="1">
              <a:buFont typeface="Arial" panose="020B0604020202020204" pitchFamily="34" charset="0"/>
              <a:buChar char="•"/>
            </a:pPr>
            <a:r>
              <a:rPr lang="en-US" altLang="en-US" sz="1000" dirty="0" smtClean="0"/>
              <a:t>What kinds of technology changes would you implement, if you could? </a:t>
            </a:r>
          </a:p>
          <a:p>
            <a:pPr marL="171450" lvl="0" indent="-171450" eaLnBrk="1" hangingPunct="1">
              <a:buFont typeface="Arial" panose="020B0604020202020204" pitchFamily="34" charset="0"/>
              <a:buChar char="•"/>
            </a:pPr>
            <a:r>
              <a:rPr lang="en-US" altLang="en-US" sz="1000" dirty="0" smtClean="0"/>
              <a:t>Do you have plans to undergo technology changes in the next year? </a:t>
            </a:r>
          </a:p>
          <a:p>
            <a:pPr marL="171450" lvl="0" indent="-171450" eaLnBrk="1" hangingPunct="1">
              <a:buFont typeface="Arial" panose="020B0604020202020204" pitchFamily="34" charset="0"/>
              <a:buChar char="•"/>
            </a:pPr>
            <a:r>
              <a:rPr lang="en-US" altLang="en-US" sz="1000" dirty="0" smtClean="0"/>
              <a:t>What’s stopping you? </a:t>
            </a:r>
          </a:p>
          <a:p>
            <a:pPr marL="171450" lvl="0" indent="-171450" eaLnBrk="1" hangingPunct="1">
              <a:buFont typeface="Arial" panose="020B0604020202020204" pitchFamily="34" charset="0"/>
              <a:buChar char="•"/>
            </a:pPr>
            <a:r>
              <a:rPr lang="en-US" altLang="en-US" sz="1000" dirty="0" smtClean="0"/>
              <a:t>What could help support this work? </a:t>
            </a:r>
          </a:p>
          <a:p>
            <a:pPr marL="171450" lvl="0" indent="-171450" eaLnBrk="1" hangingPunct="1">
              <a:buFont typeface="Arial" panose="020B0604020202020204" pitchFamily="34" charset="0"/>
              <a:buChar char="•"/>
            </a:pPr>
            <a:r>
              <a:rPr lang="en-US" altLang="en-US" sz="1000" dirty="0" smtClean="0"/>
              <a:t>How could you contribute? </a:t>
            </a:r>
          </a:p>
          <a:p>
            <a:pPr eaLnBrk="1" hangingPunct="1"/>
            <a:endParaRPr lang="en-US" altLang="en-US" sz="1000" dirty="0" smtClean="0"/>
          </a:p>
          <a:p>
            <a:pPr eaLnBrk="1" hangingPunct="1"/>
            <a:r>
              <a:rPr lang="en-US" altLang="en-US" sz="1000" b="1" dirty="0" smtClean="0"/>
              <a:t>Next steps? </a:t>
            </a:r>
          </a:p>
          <a:p>
            <a:pPr marL="171450" lvl="0" indent="-171450" eaLnBrk="1" hangingPunct="1">
              <a:buFont typeface="Arial" panose="020B0604020202020204" pitchFamily="34" charset="0"/>
              <a:buChar char="•"/>
            </a:pPr>
            <a:r>
              <a:rPr lang="en-US" altLang="en-US" sz="1000" dirty="0" smtClean="0"/>
              <a:t>Workshop: Thursday 15 November, 12:30pm-4:30pm (including lunch)</a:t>
            </a:r>
          </a:p>
          <a:p>
            <a:pPr marL="171450" lvl="0" indent="-171450" eaLnBrk="1" hangingPunct="1">
              <a:buFont typeface="Arial" panose="020B0604020202020204" pitchFamily="34" charset="0"/>
              <a:buChar char="•"/>
            </a:pPr>
            <a:r>
              <a:rPr lang="en-US" altLang="en-US" sz="1000" dirty="0" smtClean="0"/>
              <a:t>Put your name</a:t>
            </a:r>
            <a:r>
              <a:rPr lang="en-US" altLang="en-US" sz="1000" baseline="0" dirty="0" smtClean="0"/>
              <a:t> and contact details on the sign on sheet</a:t>
            </a:r>
            <a:r>
              <a:rPr lang="en-US" altLang="en-US" sz="1000" dirty="0" smtClean="0"/>
              <a:t> if you’d like to attend the workshop</a:t>
            </a:r>
            <a:r>
              <a:rPr lang="en-US" altLang="en-US" sz="1000" baseline="0" dirty="0" smtClean="0"/>
              <a:t> </a:t>
            </a:r>
            <a:r>
              <a:rPr lang="en-US" altLang="en-US" sz="1000" dirty="0" smtClean="0"/>
              <a:t>or be involved</a:t>
            </a:r>
          </a:p>
        </p:txBody>
      </p:sp>
    </p:spTree>
    <p:extLst>
      <p:ext uri="{BB962C8B-B14F-4D97-AF65-F5344CB8AC3E}">
        <p14:creationId xmlns:p14="http://schemas.microsoft.com/office/powerpoint/2010/main" val="30792875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DFF434-E724-4971-9312-578F84101E93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1287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3" descr="CLCQ-PPT-1">
            <a:extLst>
              <a:ext uri="{FF2B5EF4-FFF2-40B4-BE49-F238E27FC236}">
                <a16:creationId xmlns="" xmlns:a16="http://schemas.microsoft.com/office/drawing/2014/main" id="{43020135-4FDB-4BD1-B345-0B5C2313AB8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75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88950" y="2590800"/>
            <a:ext cx="7239000" cy="1295400"/>
          </a:xfrm>
        </p:spPr>
        <p:txBody>
          <a:bodyPr/>
          <a:lstStyle>
            <a:lvl1pPr>
              <a:defRPr sz="3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88950" y="3733800"/>
            <a:ext cx="6400800" cy="1600200"/>
          </a:xfrm>
        </p:spPr>
        <p:txBody>
          <a:bodyPr/>
          <a:lstStyle>
            <a:lvl1pPr marL="0" indent="0">
              <a:buFont typeface="Times" panose="02020603050405020304" pitchFamily="18" charset="0"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011389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="" xmlns:a16="http://schemas.microsoft.com/office/drawing/2014/main" id="{69551445-2744-4F9D-A159-CEAD62BE852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altLang="en-US"/>
              <a:t>Presentation Title and Footer Information (change on Master page) | 2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0016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304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304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="" xmlns:a16="http://schemas.microsoft.com/office/drawing/2014/main" id="{10314282-74FE-40FA-8A70-2C7D7526902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altLang="en-US"/>
              <a:t>Presentation Title and Footer Information (change on Master page) | 2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0702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="" xmlns:a16="http://schemas.microsoft.com/office/drawing/2014/main" id="{519C6087-2E20-4B67-AFD0-18A891192CC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altLang="en-US"/>
              <a:t>Presentation Title and Footer Information (change on Master page) | 2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6079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="" xmlns:a16="http://schemas.microsoft.com/office/drawing/2014/main" id="{F61E4645-7009-4A11-B940-8FDCD92D5B6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altLang="en-US"/>
              <a:t>Presentation Title and Footer Information (change on Master page) | 2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3849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524000"/>
            <a:ext cx="3810000" cy="4191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524000"/>
            <a:ext cx="3810000" cy="4191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3BF65A8E-26F1-4614-8AF1-52882FF5D1D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altLang="en-US"/>
              <a:t>Presentation Title and Footer Information (change on Master page) | 2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8425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="" xmlns:a16="http://schemas.microsoft.com/office/drawing/2014/main" id="{33736323-6268-4742-9C5A-D1187AD1715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altLang="en-US"/>
              <a:t>Presentation Title and Footer Information (change on Master page) | 2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6665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="" xmlns:a16="http://schemas.microsoft.com/office/drawing/2014/main" id="{ABEA65BE-5B43-4B3E-9572-63AA8B5074F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altLang="en-US"/>
              <a:t>Presentation Title and Footer Information (change on Master page) | 2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5504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="" xmlns:a16="http://schemas.microsoft.com/office/drawing/2014/main" id="{1917FEDE-FF58-4E31-9AC9-AD4FCD598A0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altLang="en-US"/>
              <a:t>Presentation Title and Footer Information (change on Master page) | 2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3843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EF6B540B-1252-4B49-8ADE-41A35FD37AC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altLang="en-US"/>
              <a:t>Presentation Title and Footer Information (change on Master page) | 2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0987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0CB463AD-AE2A-4A9C-9FCC-8E6ACEEE015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altLang="en-US"/>
              <a:t>Presentation Title and Footer Information (change on Master page) | 2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335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="" xmlns:a16="http://schemas.microsoft.com/office/drawing/2014/main" id="{353CECDB-7C70-4864-9168-A526D81C55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="" xmlns:a16="http://schemas.microsoft.com/office/drawing/2014/main" id="{F4FCD952-49C9-454D-B1BA-A24CAF912D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5240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pic>
        <p:nvPicPr>
          <p:cNvPr id="1028" name="Picture 24" descr="CLCQ-PPT-2-logo">
            <a:extLst>
              <a:ext uri="{FF2B5EF4-FFF2-40B4-BE49-F238E27FC236}">
                <a16:creationId xmlns="" xmlns:a16="http://schemas.microsoft.com/office/drawing/2014/main" id="{4D9C5031-565F-4D7C-8E71-6521FAC5240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25" y="6226175"/>
            <a:ext cx="2951163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Rectangle 5">
            <a:extLst>
              <a:ext uri="{FF2B5EF4-FFF2-40B4-BE49-F238E27FC236}">
                <a16:creationId xmlns="" xmlns:a16="http://schemas.microsoft.com/office/drawing/2014/main" id="{106A8667-3399-415D-830F-A93DAE53DC2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843463" y="6324600"/>
            <a:ext cx="37338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AU" altLang="en-US"/>
              <a:t>Presentation Title and Footer Information (change on Master page) | 2</a:t>
            </a:r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9pPr>
    </p:titleStyle>
    <p:bodyStyle>
      <a:lvl1pPr marL="282575" indent="-282575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Times" panose="02020603050405020304" pitchFamily="18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571500" indent="-287338" algn="l" rtl="0" eaLnBrk="0" fontAlgn="base" hangingPunct="0">
        <a:spcBef>
          <a:spcPct val="20000"/>
        </a:spcBef>
        <a:spcAft>
          <a:spcPct val="0"/>
        </a:spcAft>
        <a:buFont typeface="Times" panose="02020603050405020304" pitchFamily="18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952500" indent="-1905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Char char="–"/>
        <a:defRPr sz="1400" kern="1200">
          <a:solidFill>
            <a:srgbClr val="4C4C4C"/>
          </a:solidFill>
          <a:latin typeface="+mn-lt"/>
          <a:ea typeface="+mn-ea"/>
          <a:cs typeface="+mn-cs"/>
        </a:defRPr>
      </a:lvl3pPr>
      <a:lvl4pPr marL="1331913" indent="-1889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Char char="–"/>
        <a:defRPr sz="1200" kern="1200">
          <a:solidFill>
            <a:srgbClr val="4C4C4C"/>
          </a:solidFill>
          <a:latin typeface="+mn-lt"/>
          <a:ea typeface="+mn-ea"/>
          <a:cs typeface="+mn-cs"/>
        </a:defRPr>
      </a:lvl4pPr>
      <a:lvl5pPr marL="1714500" indent="-192088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Char char="–"/>
        <a:defRPr sz="1200" kern="1200">
          <a:solidFill>
            <a:srgbClr val="4C4C4C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mentimeter.com/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="" xmlns:a16="http://schemas.microsoft.com/office/drawing/2014/main" id="{DB6CA7D9-EA6E-461E-A48C-85CAA32F944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11175" y="2624138"/>
            <a:ext cx="7239000" cy="1295400"/>
          </a:xfrm>
        </p:spPr>
        <p:txBody>
          <a:bodyPr/>
          <a:lstStyle/>
          <a:p>
            <a:pPr eaLnBrk="1" hangingPunct="1"/>
            <a:r>
              <a:rPr lang="en-US" altLang="en-US"/>
              <a:t>Community Legal Centres Queensland Projects Update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="" xmlns:a16="http://schemas.microsoft.com/office/drawing/2014/main" id="{3F185663-C8A6-4795-BDA4-029794FF254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511175" y="4038600"/>
            <a:ext cx="6400800" cy="1600200"/>
          </a:xfrm>
        </p:spPr>
        <p:txBody>
          <a:bodyPr/>
          <a:lstStyle/>
          <a:p>
            <a:pPr eaLnBrk="1" hangingPunct="1"/>
            <a:endParaRPr lang="en-US" altLang="en-US" b="1"/>
          </a:p>
          <a:p>
            <a:pPr eaLnBrk="1" hangingPunct="1"/>
            <a:r>
              <a:rPr lang="en-US" altLang="en-US" sz="1500"/>
              <a:t>29 October 2018</a:t>
            </a:r>
            <a:endParaRPr lang="en-US" altLang="en-US" sz="16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/>
              <a:t>Accreditation Update</a:t>
            </a:r>
            <a:br>
              <a:rPr lang="en-AU" dirty="0"/>
            </a:b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054661"/>
            <a:ext cx="3868737" cy="762000"/>
          </a:xfrm>
        </p:spPr>
        <p:txBody>
          <a:bodyPr/>
          <a:lstStyle/>
          <a:p>
            <a:r>
              <a:rPr lang="en-AU" sz="2000" dirty="0" smtClean="0"/>
              <a:t>Phase 3 Changes </a:t>
            </a:r>
            <a:endParaRPr lang="en-AU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1981201"/>
            <a:ext cx="3868737" cy="4208462"/>
          </a:xfrm>
        </p:spPr>
        <p:txBody>
          <a:bodyPr/>
          <a:lstStyle/>
          <a:p>
            <a:pPr lvl="0">
              <a:spcBef>
                <a:spcPts val="1200"/>
              </a:spcBef>
            </a:pPr>
            <a:r>
              <a:rPr lang="en-US" dirty="0"/>
              <a:t>Introducing two ‘streams’ of assessment and reporting</a:t>
            </a:r>
            <a:endParaRPr lang="en-AU" dirty="0"/>
          </a:p>
          <a:p>
            <a:pPr lvl="0">
              <a:spcBef>
                <a:spcPts val="1200"/>
              </a:spcBef>
            </a:pPr>
            <a:r>
              <a:rPr lang="en-US" dirty="0"/>
              <a:t>Removal of ‘grace periods’ for attainment of Primary Requirements</a:t>
            </a:r>
            <a:endParaRPr lang="en-AU" dirty="0"/>
          </a:p>
          <a:p>
            <a:pPr lvl="0">
              <a:spcBef>
                <a:spcPts val="1200"/>
              </a:spcBef>
            </a:pPr>
            <a:r>
              <a:rPr lang="en-US" dirty="0"/>
              <a:t>Completion of Phase 2 Improvement Plan a prerequisite </a:t>
            </a:r>
          </a:p>
          <a:p>
            <a:pPr lvl="0">
              <a:spcBef>
                <a:spcPts val="1200"/>
              </a:spcBef>
            </a:pPr>
            <a:r>
              <a:rPr lang="en-US" dirty="0"/>
              <a:t>Minor revisions to the Standards and Requirements (</a:t>
            </a:r>
            <a:r>
              <a:rPr lang="en-US" i="1" dirty="0"/>
              <a:t>risk; communications; Section B Provision of Legal and Related Services; Accessibility, diversity and inclusion</a:t>
            </a:r>
            <a:r>
              <a:rPr lang="en-US" dirty="0"/>
              <a:t>)</a:t>
            </a:r>
            <a:endParaRPr lang="en-AU" dirty="0"/>
          </a:p>
          <a:p>
            <a:endParaRPr lang="en-AU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057399"/>
            <a:ext cx="3887788" cy="4132263"/>
          </a:xfrm>
        </p:spPr>
        <p:txBody>
          <a:bodyPr/>
          <a:lstStyle/>
          <a:p>
            <a:pPr lvl="0">
              <a:spcBef>
                <a:spcPts val="1200"/>
              </a:spcBef>
            </a:pPr>
            <a:r>
              <a:rPr lang="en-AU" dirty="0"/>
              <a:t>More targeted evidence  - core documents</a:t>
            </a:r>
          </a:p>
          <a:p>
            <a:pPr lvl="0">
              <a:spcBef>
                <a:spcPts val="1200"/>
              </a:spcBef>
            </a:pPr>
            <a:r>
              <a:rPr lang="en-US" dirty="0"/>
              <a:t>Surveys of staff/volunteers and Board/MC members</a:t>
            </a:r>
            <a:endParaRPr lang="en-AU" dirty="0"/>
          </a:p>
          <a:p>
            <a:pPr lvl="0">
              <a:spcBef>
                <a:spcPts val="1200"/>
              </a:spcBef>
            </a:pPr>
            <a:r>
              <a:rPr lang="en-US" dirty="0"/>
              <a:t>CLCs developing their own Improvement plans</a:t>
            </a:r>
            <a:endParaRPr lang="en-AU" dirty="0"/>
          </a:p>
          <a:p>
            <a:pPr lvl="0">
              <a:spcBef>
                <a:spcPts val="1200"/>
              </a:spcBef>
            </a:pPr>
            <a:r>
              <a:rPr lang="en-US" dirty="0"/>
              <a:t>Reduced progress reporting, introduction of progress meetings</a:t>
            </a:r>
            <a:endParaRPr lang="en-AU" dirty="0"/>
          </a:p>
          <a:p>
            <a:pPr lvl="0">
              <a:spcBef>
                <a:spcPts val="1200"/>
              </a:spcBef>
            </a:pPr>
            <a:r>
              <a:rPr lang="en-US" dirty="0"/>
              <a:t>Aligning NAS assessment and RMG cross-check processes</a:t>
            </a:r>
            <a:endParaRPr lang="en-AU" dirty="0"/>
          </a:p>
          <a:p>
            <a:endParaRPr lang="en-AU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 altLang="en-US" dirty="0"/>
              <a:t>CLCQ Projects Update – October Leadership Forum | </a:t>
            </a:r>
            <a:fld id="{9DFC07F1-4C2D-436A-8E1B-94CA1785D31B}" type="slidenum">
              <a:rPr lang="en-AU" altLang="en-US"/>
              <a:pPr/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317558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 smtClean="0"/>
              <a:t>Accreditation Update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1200"/>
              </a:spcBef>
              <a:buNone/>
            </a:pPr>
            <a:r>
              <a:rPr lang="en-AU" sz="2000" b="1" dirty="0" smtClean="0"/>
              <a:t>CLCQ Team Based Approach </a:t>
            </a:r>
          </a:p>
          <a:p>
            <a:pPr>
              <a:spcBef>
                <a:spcPts val="1200"/>
              </a:spcBef>
            </a:pPr>
            <a:r>
              <a:rPr lang="en-AU" dirty="0" smtClean="0"/>
              <a:t>Increasing maturity </a:t>
            </a:r>
            <a:r>
              <a:rPr lang="en-AU" dirty="0"/>
              <a:t>in quality assurance and continuous </a:t>
            </a:r>
            <a:r>
              <a:rPr lang="en-AU" dirty="0" smtClean="0"/>
              <a:t>improvement within CLC sector</a:t>
            </a:r>
            <a:endParaRPr lang="en-AU" dirty="0"/>
          </a:p>
          <a:p>
            <a:pPr>
              <a:spcBef>
                <a:spcPts val="1200"/>
              </a:spcBef>
            </a:pPr>
            <a:r>
              <a:rPr lang="en-AU" dirty="0"/>
              <a:t>Timely for CLCQ to </a:t>
            </a:r>
            <a:r>
              <a:rPr lang="en-AU" dirty="0" smtClean="0"/>
              <a:t>consider </a:t>
            </a:r>
            <a:r>
              <a:rPr lang="en-AU" dirty="0"/>
              <a:t>how it approaches delivery of accreditation </a:t>
            </a:r>
            <a:r>
              <a:rPr lang="en-AU" dirty="0" smtClean="0"/>
              <a:t>services</a:t>
            </a:r>
            <a:endParaRPr lang="en-AU" dirty="0"/>
          </a:p>
          <a:p>
            <a:pPr>
              <a:spcBef>
                <a:spcPts val="1200"/>
              </a:spcBef>
            </a:pPr>
            <a:r>
              <a:rPr lang="en-AU" dirty="0" smtClean="0"/>
              <a:t>Accreditation is integral </a:t>
            </a:r>
            <a:r>
              <a:rPr lang="en-AU" dirty="0"/>
              <a:t>to </a:t>
            </a:r>
            <a:r>
              <a:rPr lang="en-AU" dirty="0" smtClean="0"/>
              <a:t>sector </a:t>
            </a:r>
            <a:r>
              <a:rPr lang="en-AU" dirty="0"/>
              <a:t>sustainability work </a:t>
            </a:r>
          </a:p>
          <a:p>
            <a:pPr>
              <a:spcBef>
                <a:spcPts val="1200"/>
              </a:spcBef>
            </a:pPr>
            <a:r>
              <a:rPr lang="en-AU" dirty="0" smtClean="0"/>
              <a:t>Deeper </a:t>
            </a:r>
            <a:r>
              <a:rPr lang="en-AU" dirty="0"/>
              <a:t>and richer relationships with all members –  capacity building, tailored support, building sector connectivity and information sharing</a:t>
            </a:r>
          </a:p>
          <a:p>
            <a:pPr>
              <a:spcBef>
                <a:spcPts val="1200"/>
              </a:spcBef>
            </a:pPr>
            <a:r>
              <a:rPr lang="en-AU" dirty="0"/>
              <a:t>MC recognises benefits </a:t>
            </a:r>
            <a:r>
              <a:rPr lang="en-AU" dirty="0" smtClean="0"/>
              <a:t>of harnessing </a:t>
            </a:r>
            <a:r>
              <a:rPr lang="en-AU" dirty="0"/>
              <a:t>the collective </a:t>
            </a:r>
            <a:r>
              <a:rPr lang="en-AU" dirty="0" smtClean="0"/>
              <a:t>wisdom, </a:t>
            </a:r>
            <a:r>
              <a:rPr lang="en-AU" dirty="0"/>
              <a:t>and a program structure that better supports sustainability of the accreditation function </a:t>
            </a: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 altLang="en-US" dirty="0"/>
              <a:t>CLCQ Projects Update – October Leadership Forum | </a:t>
            </a:r>
            <a:fld id="{9DFC07F1-4C2D-436A-8E1B-94CA1785D31B}" type="slidenum">
              <a:rPr lang="en-AU" altLang="en-US"/>
              <a:pPr/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170483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 smtClean="0"/>
              <a:t>Accreditation Update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600"/>
              </a:spcBef>
              <a:buNone/>
            </a:pPr>
            <a:r>
              <a:rPr lang="en-AU" sz="2000" b="1" dirty="0" smtClean="0"/>
              <a:t>Team-based approach (</a:t>
            </a:r>
            <a:r>
              <a:rPr lang="en-AU" sz="2000" b="1" dirty="0" err="1" smtClean="0"/>
              <a:t>cont</a:t>
            </a:r>
            <a:r>
              <a:rPr lang="en-AU" sz="2000" b="1" dirty="0" smtClean="0"/>
              <a:t>)</a:t>
            </a:r>
          </a:p>
          <a:p>
            <a:pPr marL="0" indent="0" algn="ctr">
              <a:spcBef>
                <a:spcPts val="600"/>
              </a:spcBef>
              <a:buNone/>
            </a:pPr>
            <a:endParaRPr lang="en-AU" i="1" dirty="0" smtClean="0"/>
          </a:p>
          <a:p>
            <a:pPr marL="0" indent="0" algn="ctr">
              <a:spcBef>
                <a:spcPts val="600"/>
              </a:spcBef>
              <a:buNone/>
            </a:pPr>
            <a:r>
              <a:rPr lang="en-AU" sz="2000" i="1" dirty="0" smtClean="0"/>
              <a:t>So </a:t>
            </a:r>
            <a:r>
              <a:rPr lang="en-AU" sz="2000" i="1" dirty="0"/>
              <a:t>what does this really mean?...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en-AU" dirty="0"/>
              <a:t/>
            </a:r>
            <a:br>
              <a:rPr lang="en-AU" dirty="0"/>
            </a:br>
            <a:r>
              <a:rPr lang="en-AU" dirty="0"/>
              <a:t>…</a:t>
            </a:r>
            <a:r>
              <a:rPr lang="en-AU" sz="2400" b="1" dirty="0">
                <a:solidFill>
                  <a:srgbClr val="0070C0"/>
                </a:solidFill>
              </a:rPr>
              <a:t>that its no longer just Penny, but James, Rosslyn and Carly too! </a:t>
            </a:r>
          </a:p>
          <a:p>
            <a:pPr>
              <a:spcBef>
                <a:spcPts val="600"/>
              </a:spcBef>
            </a:pPr>
            <a:endParaRPr lang="en-AU" dirty="0"/>
          </a:p>
          <a:p>
            <a:pPr>
              <a:spcBef>
                <a:spcPts val="1200"/>
              </a:spcBef>
            </a:pPr>
            <a:r>
              <a:rPr lang="en-AU" dirty="0"/>
              <a:t>Each person will have a portfolio of centres to assist on NAS matters</a:t>
            </a:r>
          </a:p>
          <a:p>
            <a:pPr>
              <a:spcBef>
                <a:spcPts val="1200"/>
              </a:spcBef>
            </a:pPr>
            <a:r>
              <a:rPr lang="en-AU" dirty="0" smtClean="0"/>
              <a:t>So your </a:t>
            </a:r>
            <a:r>
              <a:rPr lang="en-AU" dirty="0"/>
              <a:t>contact for accreditation – including </a:t>
            </a:r>
            <a:r>
              <a:rPr lang="en-AU" dirty="0" smtClean="0"/>
              <a:t>for progress reporting </a:t>
            </a:r>
            <a:r>
              <a:rPr lang="en-AU" dirty="0"/>
              <a:t>– may be changing </a:t>
            </a: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 altLang="en-US" dirty="0"/>
              <a:t>CLCQ Projects Update – October Leadership Forum | </a:t>
            </a:r>
            <a:fld id="{9DFC07F1-4C2D-436A-8E1B-94CA1785D31B}" type="slidenum">
              <a:rPr lang="en-AU" altLang="en-US"/>
              <a:pPr/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521591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/>
              <a:t>Accreditation 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sz="2000" b="1" dirty="0" smtClean="0"/>
              <a:t>We will be in touch…</a:t>
            </a:r>
          </a:p>
          <a:p>
            <a:pPr>
              <a:spcBef>
                <a:spcPts val="1200"/>
              </a:spcBef>
            </a:pPr>
            <a:endParaRPr lang="en-AU" dirty="0" smtClean="0"/>
          </a:p>
          <a:p>
            <a:pPr>
              <a:spcBef>
                <a:spcPts val="1200"/>
              </a:spcBef>
            </a:pPr>
            <a:r>
              <a:rPr lang="en-AU" dirty="0" smtClean="0"/>
              <a:t>…over </a:t>
            </a:r>
            <a:r>
              <a:rPr lang="en-AU" dirty="0"/>
              <a:t>the next couple of </a:t>
            </a:r>
            <a:r>
              <a:rPr lang="en-AU" dirty="0" smtClean="0"/>
              <a:t>weeks with more </a:t>
            </a:r>
            <a:r>
              <a:rPr lang="en-AU" dirty="0"/>
              <a:t>information about the Phase 3 changes and the CLCQ team approach to </a:t>
            </a:r>
            <a:r>
              <a:rPr lang="en-AU" dirty="0" smtClean="0"/>
              <a:t>accreditation</a:t>
            </a:r>
            <a:endParaRPr lang="en-AU" dirty="0"/>
          </a:p>
          <a:p>
            <a:pPr>
              <a:spcBef>
                <a:spcPts val="1200"/>
              </a:spcBef>
            </a:pPr>
            <a:r>
              <a:rPr lang="en-AU" dirty="0"/>
              <a:t>This will include advising you of your NAS contact person</a:t>
            </a:r>
          </a:p>
          <a:p>
            <a:pPr>
              <a:spcBef>
                <a:spcPts val="1200"/>
              </a:spcBef>
            </a:pPr>
            <a:r>
              <a:rPr lang="en-AU" dirty="0"/>
              <a:t>In the meantime, </a:t>
            </a:r>
            <a:r>
              <a:rPr lang="en-AU" dirty="0" smtClean="0"/>
              <a:t>do you have questions? Then… </a:t>
            </a:r>
            <a:endParaRPr lang="en-AU" dirty="0"/>
          </a:p>
          <a:p>
            <a:pPr lvl="1">
              <a:spcBef>
                <a:spcPts val="1200"/>
              </a:spcBef>
            </a:pPr>
            <a:r>
              <a:rPr lang="en-AU" dirty="0"/>
              <a:t>chat to us during the Forum, </a:t>
            </a:r>
          </a:p>
          <a:p>
            <a:pPr lvl="1">
              <a:spcBef>
                <a:spcPts val="1200"/>
              </a:spcBef>
            </a:pPr>
            <a:r>
              <a:rPr lang="en-AU" dirty="0"/>
              <a:t>send an email to Penny, Carly, Rosslyn or James, </a:t>
            </a:r>
          </a:p>
          <a:p>
            <a:pPr lvl="1">
              <a:spcBef>
                <a:spcPts val="1200"/>
              </a:spcBef>
            </a:pPr>
            <a:r>
              <a:rPr lang="en-AU" dirty="0"/>
              <a:t>Give one of us a call</a:t>
            </a:r>
          </a:p>
          <a:p>
            <a:endParaRPr lang="en-AU" sz="20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 altLang="en-US" dirty="0"/>
              <a:t>CLCQ Projects Update – October Leadership Forum | </a:t>
            </a:r>
            <a:fld id="{9DFC07F1-4C2D-436A-8E1B-94CA1785D31B}" type="slidenum">
              <a:rPr lang="en-AU" altLang="en-US"/>
              <a:pPr/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15666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="" xmlns:a16="http://schemas.microsoft.com/office/drawing/2014/main" id="{C5DE9D43-14C0-4BE2-961D-E0A0C313B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/>
              <a:t>Something to think about over a drink tonight</a:t>
            </a:r>
          </a:p>
        </p:txBody>
      </p:sp>
      <p:sp>
        <p:nvSpPr>
          <p:cNvPr id="16387" name="Text Placeholder 2">
            <a:extLst>
              <a:ext uri="{FF2B5EF4-FFF2-40B4-BE49-F238E27FC236}">
                <a16:creationId xmlns="" xmlns:a16="http://schemas.microsoft.com/office/drawing/2014/main" id="{4F038D35-1329-48DE-B8ED-AD24C534620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altLang="en-US"/>
          </a:p>
        </p:txBody>
      </p:sp>
      <p:sp>
        <p:nvSpPr>
          <p:cNvPr id="16388" name="Footer Placeholder 3">
            <a:extLst>
              <a:ext uri="{FF2B5EF4-FFF2-40B4-BE49-F238E27FC236}">
                <a16:creationId xmlns="" xmlns:a16="http://schemas.microsoft.com/office/drawing/2014/main" id="{CA8F5835-8EDC-4460-859C-BF08A39FDF5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AU" altLang="en-US" sz="800" dirty="0">
                <a:solidFill>
                  <a:schemeClr val="bg2"/>
                </a:solidFill>
              </a:rPr>
              <a:t>CLCQ Projects Update – October Leadership Forum | </a:t>
            </a:r>
            <a:fld id="{5FA0CF64-1C98-44CF-AD49-4C81BD3549AA}" type="slidenum">
              <a:rPr lang="en-AU" altLang="en-US" sz="800" smtClean="0">
                <a:solidFill>
                  <a:schemeClr val="bg2"/>
                </a:solidFill>
              </a:rPr>
              <a:t>14</a:t>
            </a:fld>
            <a:endParaRPr lang="en-US" altLang="en-US" sz="800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="" xmlns:a16="http://schemas.microsoft.com/office/drawing/2014/main" id="{6B7A1CF8-66BB-4866-8C3A-1555C5D83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/>
              <a:t>Staff Supervision and Support: The Good, the Bad and the Ugly</a:t>
            </a:r>
          </a:p>
        </p:txBody>
      </p:sp>
      <p:sp>
        <p:nvSpPr>
          <p:cNvPr id="17411" name="Content Placeholder 2">
            <a:extLst>
              <a:ext uri="{FF2B5EF4-FFF2-40B4-BE49-F238E27FC236}">
                <a16:creationId xmlns="" xmlns:a16="http://schemas.microsoft.com/office/drawing/2014/main" id="{919F34D9-9E22-4980-B1AC-D397B970AE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F04E63"/>
              </a:buClr>
            </a:pPr>
            <a:r>
              <a:rPr lang="en-AU" altLang="en-US" sz="2800">
                <a:solidFill>
                  <a:srgbClr val="000000"/>
                </a:solidFill>
              </a:rPr>
              <a:t>A conversation you want to have with others</a:t>
            </a:r>
          </a:p>
          <a:p>
            <a:pPr>
              <a:buClr>
                <a:srgbClr val="F04E63"/>
              </a:buClr>
            </a:pPr>
            <a:r>
              <a:rPr lang="en-AU" altLang="en-US" sz="2800">
                <a:solidFill>
                  <a:srgbClr val="000000"/>
                </a:solidFill>
              </a:rPr>
              <a:t>Questions you want answered</a:t>
            </a:r>
          </a:p>
          <a:p>
            <a:pPr>
              <a:buClr>
                <a:srgbClr val="F04E63"/>
              </a:buClr>
            </a:pPr>
            <a:r>
              <a:rPr lang="en-AU" altLang="en-US" sz="2800">
                <a:solidFill>
                  <a:srgbClr val="000000"/>
                </a:solidFill>
              </a:rPr>
              <a:t>Information you want to share</a:t>
            </a:r>
          </a:p>
          <a:p>
            <a:pPr>
              <a:buClr>
                <a:srgbClr val="F04E63"/>
              </a:buClr>
            </a:pPr>
            <a:r>
              <a:rPr lang="en-AU" altLang="en-US" sz="2800">
                <a:solidFill>
                  <a:srgbClr val="000000"/>
                </a:solidFill>
              </a:rPr>
              <a:t>A project you want help on</a:t>
            </a:r>
          </a:p>
          <a:p>
            <a:pPr>
              <a:buClr>
                <a:srgbClr val="F04E63"/>
              </a:buClr>
            </a:pPr>
            <a:r>
              <a:rPr lang="en-AU" altLang="en-US" sz="2800">
                <a:solidFill>
                  <a:srgbClr val="000000"/>
                </a:solidFill>
              </a:rPr>
              <a:t>A dilemma you are working through</a:t>
            </a:r>
          </a:p>
          <a:p>
            <a:pPr>
              <a:buClr>
                <a:srgbClr val="F04E63"/>
              </a:buClr>
            </a:pPr>
            <a:r>
              <a:rPr lang="en-AU" altLang="en-US" sz="2800">
                <a:solidFill>
                  <a:srgbClr val="000000"/>
                </a:solidFill>
              </a:rPr>
              <a:t>Something that has worked well</a:t>
            </a:r>
          </a:p>
          <a:p>
            <a:pPr>
              <a:buClr>
                <a:srgbClr val="F04E63"/>
              </a:buClr>
            </a:pPr>
            <a:r>
              <a:rPr lang="en-AU" altLang="en-US" sz="2800">
                <a:solidFill>
                  <a:srgbClr val="000000"/>
                </a:solidFill>
              </a:rPr>
              <a:t>A lesson that has been learnt</a:t>
            </a:r>
          </a:p>
          <a:p>
            <a:endParaRPr lang="en-AU" altLang="en-US"/>
          </a:p>
        </p:txBody>
      </p:sp>
      <p:sp>
        <p:nvSpPr>
          <p:cNvPr id="17412" name="Footer Placeholder 3">
            <a:extLst>
              <a:ext uri="{FF2B5EF4-FFF2-40B4-BE49-F238E27FC236}">
                <a16:creationId xmlns="" xmlns:a16="http://schemas.microsoft.com/office/drawing/2014/main" id="{5604FDF1-A5A6-4C56-BDB7-DB0E34A14D6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AU" altLang="en-US" sz="800" dirty="0">
                <a:solidFill>
                  <a:schemeClr val="bg2"/>
                </a:solidFill>
              </a:rPr>
              <a:t>CLCQ Projects Update – October Leadership Forum | </a:t>
            </a:r>
            <a:fld id="{5C1EF932-EE7E-40A4-B879-4FEAA41C38AB}" type="slidenum">
              <a:rPr lang="en-AU" altLang="en-US" sz="800" smtClean="0">
                <a:solidFill>
                  <a:schemeClr val="bg2"/>
                </a:solidFill>
              </a:rPr>
              <a:t>15</a:t>
            </a:fld>
            <a:endParaRPr lang="en-US" altLang="en-US" sz="800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3">
            <a:extLst>
              <a:ext uri="{FF2B5EF4-FFF2-40B4-BE49-F238E27FC236}">
                <a16:creationId xmlns="" xmlns:a16="http://schemas.microsoft.com/office/drawing/2014/main" id="{BD660542-3B3D-460D-9196-D598A2AAF9D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AU" altLang="en-US" sz="800">
                <a:solidFill>
                  <a:schemeClr val="bg2"/>
                </a:solidFill>
              </a:rPr>
              <a:t>Presentation Title and Footer Information (change on Master page) | 2</a:t>
            </a:r>
            <a:endParaRPr lang="en-US" altLang="en-US" sz="800">
              <a:solidFill>
                <a:schemeClr val="bg2"/>
              </a:solidFill>
            </a:endParaRPr>
          </a:p>
        </p:txBody>
      </p:sp>
      <p:grpSp>
        <p:nvGrpSpPr>
          <p:cNvPr id="18435" name="Group 14">
            <a:extLst>
              <a:ext uri="{FF2B5EF4-FFF2-40B4-BE49-F238E27FC236}">
                <a16:creationId xmlns="" xmlns:a16="http://schemas.microsoft.com/office/drawing/2014/main" id="{083626B1-6BDD-4768-A1ED-DB9003AB9CD2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8436" name="Rectangle 8">
              <a:extLst>
                <a:ext uri="{FF2B5EF4-FFF2-40B4-BE49-F238E27FC236}">
                  <a16:creationId xmlns="" xmlns:a16="http://schemas.microsoft.com/office/drawing/2014/main" id="{3D74A50F-21C7-459F-B001-2FAFCF161E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pic>
          <p:nvPicPr>
            <p:cNvPr id="18437" name="Picture 12" descr="CLCQ-PPT-3-thankyou">
              <a:extLst>
                <a:ext uri="{FF2B5EF4-FFF2-40B4-BE49-F238E27FC236}">
                  <a16:creationId xmlns="" xmlns:a16="http://schemas.microsoft.com/office/drawing/2014/main" id="{AB0F3260-7113-42AA-ABF5-6A3489AB3D5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37" y="0"/>
              <a:ext cx="3423" cy="31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438" name="Picture 9" descr="CLCQ-PPT-3-logo">
              <a:extLst>
                <a:ext uri="{FF2B5EF4-FFF2-40B4-BE49-F238E27FC236}">
                  <a16:creationId xmlns="" xmlns:a16="http://schemas.microsoft.com/office/drawing/2014/main" id="{3DA12233-1802-445A-B1FD-071B866945F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2086" cy="9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439" name="Picture 10" descr="CLCQ-PPT-3-address">
              <a:extLst>
                <a:ext uri="{FF2B5EF4-FFF2-40B4-BE49-F238E27FC236}">
                  <a16:creationId xmlns="" xmlns:a16="http://schemas.microsoft.com/office/drawing/2014/main" id="{13CD7904-F9E2-4376-8984-460993270FB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" y="3169"/>
              <a:ext cx="3199" cy="6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440" name="Picture 11" descr="CLCQ-PPT-3-website">
              <a:extLst>
                <a:ext uri="{FF2B5EF4-FFF2-40B4-BE49-F238E27FC236}">
                  <a16:creationId xmlns="" xmlns:a16="http://schemas.microsoft.com/office/drawing/2014/main" id="{AD10316C-0B6B-40DA-B143-ED7B61ED36C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" y="3819"/>
              <a:ext cx="3199" cy="5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="" xmlns:a16="http://schemas.microsoft.com/office/drawing/2014/main" id="{F2779AC4-58DA-4293-AF54-43A691F8E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dirty="0" smtClean="0"/>
              <a:t>What have we been working on?</a:t>
            </a:r>
            <a:endParaRPr lang="en-AU" altLang="en-US" dirty="0"/>
          </a:p>
        </p:txBody>
      </p:sp>
      <p:sp>
        <p:nvSpPr>
          <p:cNvPr id="7171" name="Content Placeholder 2">
            <a:extLst>
              <a:ext uri="{FF2B5EF4-FFF2-40B4-BE49-F238E27FC236}">
                <a16:creationId xmlns="" xmlns:a16="http://schemas.microsoft.com/office/drawing/2014/main" id="{C069A10B-8789-486D-9C8D-1C67890227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altLang="en-US" sz="2400" dirty="0" smtClean="0"/>
              <a:t>Regional Service </a:t>
            </a:r>
            <a:r>
              <a:rPr lang="en-AU" altLang="en-US" sz="2400" dirty="0" smtClean="0"/>
              <a:t>Planning</a:t>
            </a:r>
          </a:p>
          <a:p>
            <a:endParaRPr lang="en-AU" altLang="en-US" sz="2400" dirty="0" smtClean="0"/>
          </a:p>
          <a:p>
            <a:r>
              <a:rPr lang="en-AU" altLang="en-US" sz="2400" dirty="0" smtClean="0"/>
              <a:t>CLC Data Definitions Consistency </a:t>
            </a:r>
            <a:r>
              <a:rPr lang="en-AU" altLang="en-US" sz="2400" dirty="0" smtClean="0"/>
              <a:t>Project</a:t>
            </a:r>
          </a:p>
          <a:p>
            <a:endParaRPr lang="en-AU" altLang="en-US" sz="2400" dirty="0" smtClean="0"/>
          </a:p>
          <a:p>
            <a:r>
              <a:rPr lang="en-AU" altLang="en-US" sz="2400" dirty="0" smtClean="0"/>
              <a:t>Sector Digital </a:t>
            </a:r>
            <a:r>
              <a:rPr lang="en-AU" altLang="en-US" sz="2400" dirty="0" smtClean="0"/>
              <a:t>Strategy</a:t>
            </a:r>
          </a:p>
          <a:p>
            <a:endParaRPr lang="en-AU" altLang="en-US" sz="2400" dirty="0" smtClean="0"/>
          </a:p>
          <a:p>
            <a:r>
              <a:rPr lang="en-AU" altLang="en-US" sz="2400" dirty="0" smtClean="0"/>
              <a:t>Accreditation </a:t>
            </a:r>
            <a:r>
              <a:rPr lang="en-AU" altLang="en-US" sz="2400" dirty="0" smtClean="0"/>
              <a:t>Update</a:t>
            </a:r>
          </a:p>
          <a:p>
            <a:endParaRPr lang="en-AU" altLang="en-US" sz="2400" dirty="0" smtClean="0"/>
          </a:p>
          <a:p>
            <a:r>
              <a:rPr lang="en-AU" altLang="en-US" sz="2400" dirty="0" smtClean="0"/>
              <a:t>Staff Supervision and </a:t>
            </a:r>
            <a:r>
              <a:rPr lang="en-AU" altLang="en-US" sz="2400" dirty="0" smtClean="0"/>
              <a:t>Support</a:t>
            </a:r>
            <a:endParaRPr lang="en-AU" altLang="en-US" sz="2400" dirty="0" smtClean="0"/>
          </a:p>
          <a:p>
            <a:endParaRPr lang="en-AU" altLang="en-US" sz="2400" dirty="0" smtClean="0"/>
          </a:p>
          <a:p>
            <a:endParaRPr lang="en-AU" altLang="en-US" sz="2400" dirty="0"/>
          </a:p>
        </p:txBody>
      </p:sp>
      <p:sp>
        <p:nvSpPr>
          <p:cNvPr id="7172" name="Footer Placeholder 3">
            <a:extLst>
              <a:ext uri="{FF2B5EF4-FFF2-40B4-BE49-F238E27FC236}">
                <a16:creationId xmlns="" xmlns:a16="http://schemas.microsoft.com/office/drawing/2014/main" id="{C1BD263E-B683-4E95-9840-1A9FB6DF7E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AU" altLang="en-US" sz="800" dirty="0">
                <a:solidFill>
                  <a:schemeClr val="bg2"/>
                </a:solidFill>
              </a:rPr>
              <a:t>CLCQ Projects Update – October Leadership Forum | </a:t>
            </a:r>
            <a:fld id="{20E0900D-954B-4FE2-A2E4-7B8AEE139E04}" type="slidenum">
              <a:rPr lang="en-AU" altLang="en-US" sz="800" smtClean="0">
                <a:solidFill>
                  <a:schemeClr val="bg2"/>
                </a:solidFill>
              </a:rPr>
              <a:t>2</a:t>
            </a:fld>
            <a:endParaRPr lang="en-US" altLang="en-US" sz="800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="" xmlns:a16="http://schemas.microsoft.com/office/drawing/2014/main" id="{F2779AC4-58DA-4293-AF54-43A691F8E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/>
              <a:t>Regional Service Planning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="" xmlns:a16="http://schemas.microsoft.com/office/drawing/2014/main" id="{C069A10B-8789-486D-9C8D-1C67890227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altLang="en-US" sz="2400"/>
              <a:t>Trial regions completed – Moreton and Ipswich</a:t>
            </a:r>
          </a:p>
          <a:p>
            <a:endParaRPr lang="en-AU" altLang="en-US" sz="2400"/>
          </a:p>
          <a:p>
            <a:r>
              <a:rPr lang="en-AU" altLang="en-US" sz="2400"/>
              <a:t>3 regions in progress:</a:t>
            </a:r>
          </a:p>
          <a:p>
            <a:pPr lvl="1"/>
            <a:r>
              <a:rPr lang="en-AU" altLang="en-US" sz="2400"/>
              <a:t>Cairns</a:t>
            </a:r>
          </a:p>
          <a:p>
            <a:pPr lvl="1"/>
            <a:r>
              <a:rPr lang="en-AU" altLang="en-US" sz="2400"/>
              <a:t>Mackay </a:t>
            </a:r>
          </a:p>
          <a:p>
            <a:pPr lvl="1"/>
            <a:r>
              <a:rPr lang="en-AU" altLang="en-US" sz="2400"/>
              <a:t>South West Queensland</a:t>
            </a:r>
          </a:p>
        </p:txBody>
      </p:sp>
      <p:sp>
        <p:nvSpPr>
          <p:cNvPr id="7172" name="Footer Placeholder 3">
            <a:extLst>
              <a:ext uri="{FF2B5EF4-FFF2-40B4-BE49-F238E27FC236}">
                <a16:creationId xmlns="" xmlns:a16="http://schemas.microsoft.com/office/drawing/2014/main" id="{C1BD263E-B683-4E95-9840-1A9FB6DF7E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AU" altLang="en-US" sz="800" dirty="0">
                <a:solidFill>
                  <a:schemeClr val="bg2"/>
                </a:solidFill>
              </a:rPr>
              <a:t>CLCQ Projects Update – October Leadership Forum | </a:t>
            </a:r>
            <a:fld id="{20E0900D-954B-4FE2-A2E4-7B8AEE139E04}" type="slidenum">
              <a:rPr lang="en-AU" altLang="en-US" sz="800" smtClean="0">
                <a:solidFill>
                  <a:schemeClr val="bg2"/>
                </a:solidFill>
              </a:rPr>
              <a:t>3</a:t>
            </a:fld>
            <a:endParaRPr lang="en-US" altLang="en-US" sz="8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5410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="" xmlns:a16="http://schemas.microsoft.com/office/drawing/2014/main" id="{C69B3A54-F5FE-471F-BD18-726871F731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Regional Service Planning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="" xmlns:a16="http://schemas.microsoft.com/office/drawing/2014/main" id="{EDC35ACA-89A6-4CFE-B89A-E470AE337A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 typeface="Times" panose="02020603050405020304" pitchFamily="18" charset="0"/>
              <a:buNone/>
            </a:pPr>
            <a:endParaRPr lang="en-US" altLang="en-US"/>
          </a:p>
        </p:txBody>
      </p:sp>
      <p:graphicFrame>
        <p:nvGraphicFramePr>
          <p:cNvPr id="5" name="Diagram 4">
            <a:extLst>
              <a:ext uri="{FF2B5EF4-FFF2-40B4-BE49-F238E27FC236}">
                <a16:creationId xmlns="" xmlns:a16="http://schemas.microsoft.com/office/drawing/2014/main" id="{FF734982-69BE-423F-81CA-0B871D0C6A6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77687746"/>
              </p:ext>
            </p:extLst>
          </p:nvPr>
        </p:nvGraphicFramePr>
        <p:xfrm>
          <a:off x="685800" y="1524000"/>
          <a:ext cx="7620000" cy="419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197" name="Footer Placeholder 3">
            <a:extLst>
              <a:ext uri="{FF2B5EF4-FFF2-40B4-BE49-F238E27FC236}">
                <a16:creationId xmlns="" xmlns:a16="http://schemas.microsoft.com/office/drawing/2014/main" id="{07389D41-9638-4A0D-9728-C29A3103BC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AU" altLang="en-US" sz="800" dirty="0">
                <a:solidFill>
                  <a:schemeClr val="bg2"/>
                </a:solidFill>
              </a:rPr>
              <a:t>CLCQ Projects Update – October Leadership Forum | </a:t>
            </a:r>
            <a:fld id="{E905C4B3-1ABC-4E6F-A63C-3D1B53425F51}" type="slidenum">
              <a:rPr lang="en-AU" altLang="en-US" sz="800" smtClean="0">
                <a:solidFill>
                  <a:schemeClr val="bg2"/>
                </a:solidFill>
              </a:rPr>
              <a:t>4</a:t>
            </a:fld>
            <a:endParaRPr lang="en-US" altLang="en-US" sz="800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="" xmlns:a16="http://schemas.microsoft.com/office/drawing/2014/main" id="{8B9372E6-ABA3-4F6F-A726-B835AAB44F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Data </a:t>
            </a:r>
            <a:r>
              <a:rPr lang="en-US" altLang="en-US" dirty="0"/>
              <a:t>Definitions Consistency Project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="" xmlns:a16="http://schemas.microsoft.com/office/drawing/2014/main" id="{0393CBFC-0C7D-4DDC-A8D6-D43848CBF7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5791200" cy="4495800"/>
          </a:xfrm>
        </p:spPr>
        <p:txBody>
          <a:bodyPr/>
          <a:lstStyle/>
          <a:p>
            <a:pPr eaLnBrk="1" hangingPunct="1"/>
            <a:r>
              <a:rPr lang="en-US" altLang="en-US" b="1" dirty="0"/>
              <a:t>Project outcomes: </a:t>
            </a:r>
            <a:r>
              <a:rPr lang="en-AU" altLang="en-US" dirty="0"/>
              <a:t>CLCs collect, understand and use accurate and consistent data and information about the services they deliver, to inform their service planning and service provision decisions</a:t>
            </a:r>
          </a:p>
          <a:p>
            <a:endParaRPr lang="en-AU" altLang="en-US" b="1" dirty="0"/>
          </a:p>
          <a:p>
            <a:r>
              <a:rPr lang="en-AU" altLang="en-US" b="1" dirty="0"/>
              <a:t>Project deliverables: </a:t>
            </a:r>
          </a:p>
          <a:p>
            <a:pPr lvl="1"/>
            <a:r>
              <a:rPr lang="en-AU" altLang="en-US" i="1" dirty="0"/>
              <a:t>CLC Data </a:t>
            </a:r>
            <a:r>
              <a:rPr lang="en-AU" altLang="en-US" i="1" dirty="0" smtClean="0"/>
              <a:t>Interpretation and Entry </a:t>
            </a:r>
            <a:r>
              <a:rPr lang="en-AU" altLang="en-US" i="1" dirty="0"/>
              <a:t>Guide</a:t>
            </a:r>
            <a:r>
              <a:rPr lang="en-AU" altLang="en-US" dirty="0"/>
              <a:t>: a set of agreed data definitions and business rules for how CLCs interpret the National Data Standards for Legal Assistance Services</a:t>
            </a:r>
          </a:p>
          <a:p>
            <a:pPr lvl="1"/>
            <a:r>
              <a:rPr lang="en-AU" altLang="en-US" dirty="0"/>
              <a:t>A training program to embed a strong understanding across the CLC sector about the </a:t>
            </a:r>
            <a:r>
              <a:rPr lang="en-AU" altLang="en-US" dirty="0" smtClean="0"/>
              <a:t>Guide</a:t>
            </a:r>
            <a:endParaRPr lang="en-AU" altLang="en-US" dirty="0"/>
          </a:p>
          <a:p>
            <a:pPr lvl="1"/>
            <a:r>
              <a:rPr lang="en-AU" altLang="en-US" dirty="0"/>
              <a:t>Updated CLASS User Guide, RMG and other CLC resources to reinforce and facilitate the usage of the agreed data definitions and </a:t>
            </a:r>
            <a:r>
              <a:rPr lang="en-AU" altLang="en-US" i="1" dirty="0" smtClean="0"/>
              <a:t>Business Rules </a:t>
            </a:r>
            <a:r>
              <a:rPr lang="en-AU" altLang="en-US" dirty="0" smtClean="0"/>
              <a:t>(which clarify counting and subsuming rules in CLASS)</a:t>
            </a:r>
            <a:endParaRPr lang="en-AU" altLang="en-US" dirty="0"/>
          </a:p>
          <a:p>
            <a:pPr eaLnBrk="1" hangingPunct="1"/>
            <a:endParaRPr lang="en-US" altLang="en-US" dirty="0"/>
          </a:p>
        </p:txBody>
      </p:sp>
      <p:sp>
        <p:nvSpPr>
          <p:cNvPr id="10244" name="Footer Placeholder 3">
            <a:extLst>
              <a:ext uri="{FF2B5EF4-FFF2-40B4-BE49-F238E27FC236}">
                <a16:creationId xmlns="" xmlns:a16="http://schemas.microsoft.com/office/drawing/2014/main" id="{A3FEBD75-5857-4FA7-9F8A-6B4C0D87054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AU" altLang="en-US" sz="800" dirty="0">
                <a:solidFill>
                  <a:schemeClr val="bg2"/>
                </a:solidFill>
              </a:rPr>
              <a:t>CLCQ Projects Update – October Leadership Forum | </a:t>
            </a:r>
            <a:fld id="{0B312918-2DC0-4C48-A9D7-0E274493A53F}" type="slidenum">
              <a:rPr lang="en-AU" altLang="en-US" sz="800" smtClean="0">
                <a:solidFill>
                  <a:schemeClr val="bg2"/>
                </a:solidFill>
              </a:rPr>
              <a:t>5</a:t>
            </a:fld>
            <a:endParaRPr lang="en-US" altLang="en-US" sz="800" dirty="0">
              <a:solidFill>
                <a:schemeClr val="bg2"/>
              </a:solidFill>
            </a:endParaRPr>
          </a:p>
        </p:txBody>
      </p:sp>
      <p:pic>
        <p:nvPicPr>
          <p:cNvPr id="10245" name="Picture 6" descr="NACLC_logo_rgb">
            <a:extLst>
              <a:ext uri="{FF2B5EF4-FFF2-40B4-BE49-F238E27FC236}">
                <a16:creationId xmlns="" xmlns:a16="http://schemas.microsoft.com/office/drawing/2014/main" id="{3E3868CC-5C04-4984-8FDA-8393C31D61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0538" y="2690813"/>
            <a:ext cx="1420812" cy="150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Picture 7" descr="CLCQ-LOGO-LandscapeCondensed-Colour-rgb-letterhead">
            <a:extLst>
              <a:ext uri="{FF2B5EF4-FFF2-40B4-BE49-F238E27FC236}">
                <a16:creationId xmlns="" xmlns:a16="http://schemas.microsoft.com/office/drawing/2014/main" id="{D8E3F20B-B954-44BF-B1CE-DEEB70CAF7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1627188"/>
            <a:ext cx="2452688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7" name="Picture 8">
            <a:extLst>
              <a:ext uri="{FF2B5EF4-FFF2-40B4-BE49-F238E27FC236}">
                <a16:creationId xmlns="" xmlns:a16="http://schemas.microsoft.com/office/drawing/2014/main" id="{E62F551E-7842-4B23-9EA6-149CCBE5E89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8800" y="4514850"/>
            <a:ext cx="1306513" cy="139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="" xmlns:a16="http://schemas.microsoft.com/office/drawing/2014/main" id="{741C572C-16EF-4848-904A-37842907FB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Data </a:t>
            </a:r>
            <a:r>
              <a:rPr lang="en-US" altLang="en-US" dirty="0"/>
              <a:t>Definitions Consistency Project</a:t>
            </a:r>
            <a:r>
              <a:rPr lang="en-US" altLang="en-US" dirty="0">
                <a:cs typeface="Arial"/>
              </a:rPr>
              <a:t> </a:t>
            </a:r>
            <a:endParaRPr lang="en-US" altLang="en-US" dirty="0"/>
          </a:p>
        </p:txBody>
      </p:sp>
      <p:sp>
        <p:nvSpPr>
          <p:cNvPr id="14340" name="Footer Placeholder 3">
            <a:extLst>
              <a:ext uri="{FF2B5EF4-FFF2-40B4-BE49-F238E27FC236}">
                <a16:creationId xmlns="" xmlns:a16="http://schemas.microsoft.com/office/drawing/2014/main" id="{24B701AE-59E4-4EE8-9482-01673BC6FC2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AU" altLang="en-US" sz="800" dirty="0">
                <a:solidFill>
                  <a:schemeClr val="bg2"/>
                </a:solidFill>
              </a:rPr>
              <a:t>CLCQ Projects Update – October Leadership Forum | </a:t>
            </a:r>
            <a:fld id="{E8A4A4FE-6158-43F0-AD46-306CDA94E72A}" type="slidenum">
              <a:rPr lang="en-AU" altLang="en-US" sz="800" smtClean="0">
                <a:solidFill>
                  <a:schemeClr val="bg2"/>
                </a:solidFill>
              </a:rPr>
              <a:t>6</a:t>
            </a:fld>
            <a:endParaRPr lang="en-US" altLang="en-US" sz="800" dirty="0">
              <a:solidFill>
                <a:schemeClr val="bg2"/>
              </a:solidFill>
            </a:endParaRPr>
          </a:p>
        </p:txBody>
      </p:sp>
      <p:graphicFrame>
        <p:nvGraphicFramePr>
          <p:cNvPr id="6" name="Rectangle 3">
            <a:extLst>
              <a:ext uri="{FF2B5EF4-FFF2-40B4-BE49-F238E27FC236}">
                <a16:creationId xmlns="" xmlns:a16="http://schemas.microsoft.com/office/drawing/2014/main" id="{3A85D736-0FC4-463A-9EC6-DF058004CD9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10977062"/>
              </p:ext>
            </p:extLst>
          </p:nvPr>
        </p:nvGraphicFramePr>
        <p:xfrm>
          <a:off x="529259" y="1526945"/>
          <a:ext cx="7886700" cy="45690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="" xmlns:a16="http://schemas.microsoft.com/office/drawing/2014/main" id="{741C572C-16EF-4848-904A-37842907FB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Sector Digital Strategy 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="" xmlns:a16="http://schemas.microsoft.com/office/drawing/2014/main" id="{17C33EF4-B28D-4B85-9AA1-3F3C57D0AA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4876800" cy="4572000"/>
          </a:xfrm>
        </p:spPr>
        <p:txBody>
          <a:bodyPr/>
          <a:lstStyle/>
          <a:p>
            <a:pPr eaLnBrk="1" hangingPunct="1"/>
            <a:r>
              <a:rPr lang="en-US" altLang="en-US" sz="2000" b="1" dirty="0" smtClean="0"/>
              <a:t>Context: </a:t>
            </a:r>
          </a:p>
          <a:p>
            <a:pPr lvl="1" eaLnBrk="1" hangingPunct="1"/>
            <a:r>
              <a:rPr lang="en-US" altLang="en-US" sz="1800" dirty="0" smtClean="0"/>
              <a:t>Identified need for sector to improve its adoption and usage of technology </a:t>
            </a:r>
          </a:p>
          <a:p>
            <a:pPr lvl="1" eaLnBrk="1" hangingPunct="1"/>
            <a:r>
              <a:rPr lang="en-US" altLang="en-US" sz="1800" dirty="0" smtClean="0"/>
              <a:t>Review of technology needs and challenges, with a view to developing a sector-wide strategy for digital change</a:t>
            </a:r>
          </a:p>
          <a:p>
            <a:pPr eaLnBrk="1" hangingPunct="1"/>
            <a:r>
              <a:rPr lang="en-US" altLang="en-US" sz="2000" b="1" dirty="0" smtClean="0"/>
              <a:t>Why a digital strategy? </a:t>
            </a:r>
          </a:p>
          <a:p>
            <a:pPr lvl="1" eaLnBrk="1" hangingPunct="1"/>
            <a:r>
              <a:rPr lang="en-US" altLang="en-US" sz="1800" dirty="0" smtClean="0"/>
              <a:t>Get value from CLC investment in technology by focusing on priorities with a clear positive impact </a:t>
            </a:r>
          </a:p>
          <a:p>
            <a:pPr lvl="1" eaLnBrk="1" hangingPunct="1"/>
            <a:r>
              <a:rPr lang="en-US" altLang="en-US" sz="1800" dirty="0" smtClean="0"/>
              <a:t>Plan and deliver the right technology solutions at the right time </a:t>
            </a:r>
          </a:p>
          <a:p>
            <a:pPr lvl="1" eaLnBrk="1" hangingPunct="1"/>
            <a:r>
              <a:rPr lang="en-US" altLang="en-US" sz="1800" dirty="0" smtClean="0"/>
              <a:t>Identify costs savings and efficiencies, gain better control &amp; build a holistic view of technology </a:t>
            </a:r>
          </a:p>
        </p:txBody>
      </p:sp>
      <p:sp>
        <p:nvSpPr>
          <p:cNvPr id="14340" name="Footer Placeholder 3">
            <a:extLst>
              <a:ext uri="{FF2B5EF4-FFF2-40B4-BE49-F238E27FC236}">
                <a16:creationId xmlns="" xmlns:a16="http://schemas.microsoft.com/office/drawing/2014/main" id="{24B701AE-59E4-4EE8-9482-01673BC6FC2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AU" altLang="en-US" sz="800" dirty="0">
                <a:solidFill>
                  <a:schemeClr val="bg2"/>
                </a:solidFill>
              </a:rPr>
              <a:t>CLCQ Projects Update – October Leadership Forum | </a:t>
            </a:r>
            <a:fld id="{9DFC07F1-4C2D-436A-8E1B-94CA1785D31B}" type="slidenum">
              <a:rPr lang="en-AU" altLang="en-US" sz="800" smtClean="0">
                <a:solidFill>
                  <a:schemeClr val="bg2"/>
                </a:solidFill>
              </a:rPr>
              <a:t>7</a:t>
            </a:fld>
            <a:endParaRPr lang="en-US" altLang="en-US" sz="800" dirty="0">
              <a:solidFill>
                <a:schemeClr val="bg2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0" y="2133600"/>
            <a:ext cx="3200400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73546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="" xmlns:a16="http://schemas.microsoft.com/office/drawing/2014/main" id="{741C572C-16EF-4848-904A-37842907FB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Sector Digital Strategy 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="" xmlns:a16="http://schemas.microsoft.com/office/drawing/2014/main" id="{17C33EF4-B28D-4B85-9AA1-3F3C57D0AA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7772400" cy="3200400"/>
          </a:xfrm>
        </p:spPr>
        <p:txBody>
          <a:bodyPr/>
          <a:lstStyle/>
          <a:p>
            <a:pPr eaLnBrk="1" hangingPunct="1"/>
            <a:r>
              <a:rPr lang="en-US" altLang="en-US" sz="2000" b="1" dirty="0" smtClean="0"/>
              <a:t>Key challenges and opportunities: </a:t>
            </a:r>
          </a:p>
          <a:p>
            <a:pPr lvl="1" eaLnBrk="1" hangingPunct="1"/>
            <a:r>
              <a:rPr lang="en-US" altLang="en-US" sz="1800" dirty="0" smtClean="0"/>
              <a:t>Reliance on manual processes, ad hoc usage of new technology (</a:t>
            </a:r>
            <a:r>
              <a:rPr lang="en-US" altLang="en-US" sz="1800" dirty="0" err="1" smtClean="0"/>
              <a:t>eg</a:t>
            </a:r>
            <a:r>
              <a:rPr lang="en-US" altLang="en-US" sz="1800" dirty="0" smtClean="0"/>
              <a:t> apps) </a:t>
            </a:r>
          </a:p>
          <a:p>
            <a:pPr lvl="1" eaLnBrk="1" hangingPunct="1"/>
            <a:r>
              <a:rPr lang="en-US" altLang="en-US" sz="1800" dirty="0" smtClean="0"/>
              <a:t>Often a short term approach to identification, assessment and use of the most appropriate technology</a:t>
            </a:r>
          </a:p>
          <a:p>
            <a:pPr lvl="1" eaLnBrk="1" hangingPunct="1"/>
            <a:r>
              <a:rPr lang="en-US" altLang="en-US" sz="1800" dirty="0" smtClean="0"/>
              <a:t>Limited resources and access to expertise within the sector </a:t>
            </a:r>
          </a:p>
          <a:p>
            <a:pPr lvl="1" eaLnBrk="1" hangingPunct="1"/>
            <a:r>
              <a:rPr lang="en-US" altLang="en-US" sz="1800" dirty="0" smtClean="0"/>
              <a:t>Need to take into account separate organisations with different needs, resources and capacity </a:t>
            </a:r>
          </a:p>
          <a:p>
            <a:pPr lvl="1" eaLnBrk="1" hangingPunct="1"/>
            <a:r>
              <a:rPr lang="en-US" altLang="en-US" sz="1800" dirty="0" smtClean="0"/>
              <a:t>Need to find balance between local and national approaches and opportunities</a:t>
            </a:r>
          </a:p>
        </p:txBody>
      </p:sp>
      <p:sp>
        <p:nvSpPr>
          <p:cNvPr id="14340" name="Footer Placeholder 3">
            <a:extLst>
              <a:ext uri="{FF2B5EF4-FFF2-40B4-BE49-F238E27FC236}">
                <a16:creationId xmlns="" xmlns:a16="http://schemas.microsoft.com/office/drawing/2014/main" id="{24B701AE-59E4-4EE8-9482-01673BC6FC2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AU" altLang="en-US" sz="800" dirty="0">
                <a:solidFill>
                  <a:schemeClr val="bg2"/>
                </a:solidFill>
              </a:rPr>
              <a:t>CLCQ Projects Update – October Leadership Forum | </a:t>
            </a:r>
            <a:fld id="{9DFC07F1-4C2D-436A-8E1B-94CA1785D31B}" type="slidenum">
              <a:rPr lang="en-AU" altLang="en-US" sz="800" smtClean="0">
                <a:solidFill>
                  <a:schemeClr val="bg2"/>
                </a:solidFill>
              </a:rPr>
              <a:t>8</a:t>
            </a:fld>
            <a:endParaRPr lang="en-US" altLang="en-US" sz="800" dirty="0">
              <a:solidFill>
                <a:schemeClr val="bg2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4948236"/>
            <a:ext cx="3311161" cy="704851"/>
          </a:xfrm>
          <a:prstGeom prst="rect">
            <a:avLst/>
          </a:prstGeom>
        </p:spPr>
      </p:pic>
      <p:sp>
        <p:nvSpPr>
          <p:cNvPr id="6" name="Rectangle 3">
            <a:extLst>
              <a:ext uri="{FF2B5EF4-FFF2-40B4-BE49-F238E27FC236}">
                <a16:creationId xmlns="" xmlns:a16="http://schemas.microsoft.com/office/drawing/2014/main" id="{17C33EF4-B28D-4B85-9AA1-3F3C57D0AA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0774" y="4800600"/>
            <a:ext cx="3955026" cy="1371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82575" indent="-2825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Times" panose="02020603050405020304" pitchFamily="18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1500" indent="-287338" algn="l" rtl="0" eaLnBrk="0" fontAlgn="base" hangingPunct="0">
              <a:spcBef>
                <a:spcPct val="20000"/>
              </a:spcBef>
              <a:spcAft>
                <a:spcPct val="0"/>
              </a:spcAft>
              <a:buFont typeface="Times" panose="02020603050405020304" pitchFamily="18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2500" indent="-1905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–"/>
              <a:defRPr sz="1400" kern="1200">
                <a:solidFill>
                  <a:srgbClr val="4C4C4C"/>
                </a:solidFill>
                <a:latin typeface="+mn-lt"/>
                <a:ea typeface="+mn-ea"/>
                <a:cs typeface="+mn-cs"/>
              </a:defRPr>
            </a:lvl3pPr>
            <a:lvl4pPr marL="1331913" indent="-188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–"/>
              <a:defRPr sz="1200" kern="1200">
                <a:solidFill>
                  <a:srgbClr val="4C4C4C"/>
                </a:solidFill>
                <a:latin typeface="+mn-lt"/>
                <a:ea typeface="+mn-ea"/>
                <a:cs typeface="+mn-cs"/>
              </a:defRPr>
            </a:lvl4pPr>
            <a:lvl5pPr marL="1714500" indent="-1920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–"/>
              <a:defRPr sz="1200" kern="1200">
                <a:solidFill>
                  <a:srgbClr val="4C4C4C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altLang="en-US" sz="2000" dirty="0">
                <a:hlinkClick r:id="rId4"/>
              </a:rPr>
              <a:t>https://www.mentimeter.com/</a:t>
            </a:r>
            <a:r>
              <a:rPr lang="en-US" altLang="en-US" sz="2000" dirty="0"/>
              <a:t> </a:t>
            </a:r>
          </a:p>
          <a:p>
            <a:pPr eaLnBrk="1" hangingPunct="1"/>
            <a:r>
              <a:rPr lang="en-US" altLang="en-US" sz="2000" dirty="0"/>
              <a:t>Enter code on your phone to vote: </a:t>
            </a:r>
            <a:r>
              <a:rPr lang="en-US" altLang="en-US" sz="2000" b="1" dirty="0" smtClean="0"/>
              <a:t>59 49 34</a:t>
            </a:r>
            <a:endParaRPr lang="en-US" altLang="en-US" sz="2000" b="1" dirty="0"/>
          </a:p>
          <a:p>
            <a:pPr eaLnBrk="1" hangingPunct="1"/>
            <a:endParaRPr lang="en-US" alt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14782042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 smtClean="0"/>
              <a:t>Accreditation Update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1800"/>
              </a:spcBef>
              <a:buNone/>
            </a:pPr>
            <a:r>
              <a:rPr lang="en-AU" sz="2000" b="1" dirty="0" smtClean="0"/>
              <a:t>Changes to the NAS </a:t>
            </a:r>
          </a:p>
          <a:p>
            <a:pPr>
              <a:spcBef>
                <a:spcPts val="1800"/>
              </a:spcBef>
            </a:pPr>
            <a:r>
              <a:rPr lang="en-AU" dirty="0" smtClean="0"/>
              <a:t>Phase </a:t>
            </a:r>
            <a:r>
              <a:rPr lang="en-AU" dirty="0"/>
              <a:t>3 of the NAS starts in March 2019</a:t>
            </a:r>
          </a:p>
          <a:p>
            <a:pPr>
              <a:spcBef>
                <a:spcPts val="1800"/>
              </a:spcBef>
            </a:pPr>
            <a:r>
              <a:rPr lang="en-AU" dirty="0"/>
              <a:t>A cross-sector working group has undertaken a limited review of the scheme during 2018. </a:t>
            </a:r>
          </a:p>
          <a:p>
            <a:pPr>
              <a:spcBef>
                <a:spcPts val="1800"/>
              </a:spcBef>
            </a:pPr>
            <a:r>
              <a:rPr lang="en-AU" dirty="0"/>
              <a:t>Changes recommended by the Working Group and supported by the sector (via a sector-wide survey) recently approved by NACLC Board and Advisory </a:t>
            </a:r>
            <a:r>
              <a:rPr lang="en-AU" dirty="0" smtClean="0"/>
              <a:t>Committee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AU" sz="2000" b="1" dirty="0" smtClean="0"/>
              <a:t>CLCQ changes</a:t>
            </a:r>
            <a:endParaRPr lang="en-AU" sz="2000" b="1" dirty="0"/>
          </a:p>
          <a:p>
            <a:pPr>
              <a:spcBef>
                <a:spcPts val="1800"/>
              </a:spcBef>
            </a:pPr>
            <a:r>
              <a:rPr lang="en-US" dirty="0" smtClean="0"/>
              <a:t>CLCQ </a:t>
            </a:r>
            <a:r>
              <a:rPr lang="en-US" dirty="0"/>
              <a:t>will be changing the way it manages and delivers the scheme by moving to a ‘team-based’ approach</a:t>
            </a: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 altLang="en-US" dirty="0"/>
              <a:t>CLCQ Projects Update – October Leadership Forum | </a:t>
            </a:r>
            <a:fld id="{9DFC07F1-4C2D-436A-8E1B-94CA1785D31B}" type="slidenum">
              <a:rPr lang="en-AU" altLang="en-US"/>
              <a:pPr/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24266240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FFFFFF"/>
      </a:lt1>
      <a:dk2>
        <a:srgbClr val="12A1CE"/>
      </a:dk2>
      <a:lt2>
        <a:srgbClr val="818382"/>
      </a:lt2>
      <a:accent1>
        <a:srgbClr val="4CB199"/>
      </a:accent1>
      <a:accent2>
        <a:srgbClr val="EA992B"/>
      </a:accent2>
      <a:accent3>
        <a:srgbClr val="FFFFFF"/>
      </a:accent3>
      <a:accent4>
        <a:srgbClr val="000000"/>
      </a:accent4>
      <a:accent5>
        <a:srgbClr val="B2D5CA"/>
      </a:accent5>
      <a:accent6>
        <a:srgbClr val="D48A26"/>
      </a:accent6>
      <a:hlink>
        <a:srgbClr val="F04E63"/>
      </a:hlink>
      <a:folHlink>
        <a:srgbClr val="5B5289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4213BCDAAC44346A0C2307F1A368ADB" ma:contentTypeVersion="10" ma:contentTypeDescription="Create a new document." ma:contentTypeScope="" ma:versionID="55b4b18d212e05abf62428adcaaa803d">
  <xsd:schema xmlns:xsd="http://www.w3.org/2001/XMLSchema" xmlns:xs="http://www.w3.org/2001/XMLSchema" xmlns:p="http://schemas.microsoft.com/office/2006/metadata/properties" xmlns:ns2="9fe8a190-a5f8-4773-adac-e0e3a19b90d9" xmlns:ns3="06c72f1e-0326-4e87-a981-e79a536aa6e5" targetNamespace="http://schemas.microsoft.com/office/2006/metadata/properties" ma:root="true" ma:fieldsID="20620b6b2b139a79408c2cf230be55d0" ns2:_="" ns3:_="">
    <xsd:import namespace="9fe8a190-a5f8-4773-adac-e0e3a19b90d9"/>
    <xsd:import namespace="06c72f1e-0326-4e87-a981-e79a536aa6e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EventHashCode" minOccurs="0"/>
                <xsd:element ref="ns2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e8a190-a5f8-4773-adac-e0e3a19b90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c72f1e-0326-4e87-a981-e79a536aa6e5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0D9162F-F8D8-4F76-87EC-C46BC6D04F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fe8a190-a5f8-4773-adac-e0e3a19b90d9"/>
    <ds:schemaRef ds:uri="06c72f1e-0326-4e87-a981-e79a536aa6e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744</TotalTime>
  <Words>1719</Words>
  <Application>Microsoft Office PowerPoint</Application>
  <PresentationFormat>On-screen Show (4:3)</PresentationFormat>
  <Paragraphs>208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ＭＳ Ｐゴシック</vt:lpstr>
      <vt:lpstr>Arial</vt:lpstr>
      <vt:lpstr>Times</vt:lpstr>
      <vt:lpstr>Blank Presentation</vt:lpstr>
      <vt:lpstr>Community Legal Centres Queensland Projects Update</vt:lpstr>
      <vt:lpstr>What have we been working on?</vt:lpstr>
      <vt:lpstr>Regional Service Planning</vt:lpstr>
      <vt:lpstr>Regional Service Planning</vt:lpstr>
      <vt:lpstr>Data Definitions Consistency Project</vt:lpstr>
      <vt:lpstr>Data Definitions Consistency Project </vt:lpstr>
      <vt:lpstr>Sector Digital Strategy </vt:lpstr>
      <vt:lpstr>Sector Digital Strategy </vt:lpstr>
      <vt:lpstr>Accreditation Update </vt:lpstr>
      <vt:lpstr>Accreditation Update </vt:lpstr>
      <vt:lpstr>Accreditation Update</vt:lpstr>
      <vt:lpstr>Accreditation Update</vt:lpstr>
      <vt:lpstr>Accreditation Update</vt:lpstr>
      <vt:lpstr>Something to think about over a drink tonight</vt:lpstr>
      <vt:lpstr>Staff Supervision and Support: The Good, the Bad and the Ugly</vt:lpstr>
      <vt:lpstr>PowerPoint Presentation</vt:lpstr>
    </vt:vector>
  </TitlesOfParts>
  <Company>K Hewitson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 Hewitson</dc:creator>
  <cp:lastModifiedBy>Carly Hanson</cp:lastModifiedBy>
  <cp:revision>185</cp:revision>
  <cp:lastPrinted>2018-10-26T05:35:30Z</cp:lastPrinted>
  <dcterms:created xsi:type="dcterms:W3CDTF">2010-09-15T05:41:57Z</dcterms:created>
  <dcterms:modified xsi:type="dcterms:W3CDTF">2018-10-26T05:37:40Z</dcterms:modified>
</cp:coreProperties>
</file>