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77" r:id="rId5"/>
    <p:sldId id="262" r:id="rId6"/>
    <p:sldId id="327" r:id="rId7"/>
    <p:sldId id="325" r:id="rId8"/>
    <p:sldId id="320" r:id="rId9"/>
    <p:sldId id="292" r:id="rId10"/>
    <p:sldId id="279" r:id="rId11"/>
    <p:sldId id="314" r:id="rId12"/>
    <p:sldId id="306" r:id="rId13"/>
    <p:sldId id="328" r:id="rId14"/>
    <p:sldId id="276"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B44FBA-E651-4003-AE8F-3C04A9F9AEEC}">
          <p14:sldIdLst>
            <p14:sldId id="277"/>
            <p14:sldId id="262"/>
            <p14:sldId id="327"/>
            <p14:sldId id="325"/>
            <p14:sldId id="320"/>
            <p14:sldId id="292"/>
            <p14:sldId id="279"/>
            <p14:sldId id="314"/>
            <p14:sldId id="306"/>
            <p14:sldId id="328"/>
            <p14:sldId id="2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Nelson" initials="KN" lastIdx="27" clrIdx="0">
    <p:extLst>
      <p:ext uri="{19B8F6BF-5375-455C-9EA6-DF929625EA0E}">
        <p15:presenceInfo xmlns:p15="http://schemas.microsoft.com/office/powerpoint/2012/main" userId="S-1-5-21-1513490695-2781020-1235820382-13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B9CA"/>
    <a:srgbClr val="F04E53"/>
    <a:srgbClr val="A2DADE"/>
    <a:srgbClr val="E5E5E5"/>
    <a:srgbClr val="D8D8C9"/>
    <a:srgbClr val="968FA3"/>
    <a:srgbClr val="CBE8DD"/>
    <a:srgbClr val="89AABC"/>
    <a:srgbClr val="E6E6E6"/>
    <a:srgbClr val="E5E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9282" autoAdjust="0"/>
  </p:normalViewPr>
  <p:slideViewPr>
    <p:cSldViewPr snapToGrid="0">
      <p:cViewPr varScale="1">
        <p:scale>
          <a:sx n="61" d="100"/>
          <a:sy n="61" d="100"/>
        </p:scale>
        <p:origin x="1152" y="66"/>
      </p:cViewPr>
      <p:guideLst/>
    </p:cSldViewPr>
  </p:slideViewPr>
  <p:outlineViewPr>
    <p:cViewPr>
      <p:scale>
        <a:sx n="33" d="100"/>
        <a:sy n="33" d="100"/>
      </p:scale>
      <p:origin x="0" y="-4506"/>
    </p:cViewPr>
  </p:outlineViewPr>
  <p:notesTextViewPr>
    <p:cViewPr>
      <p:scale>
        <a:sx n="3" d="2"/>
        <a:sy n="3" d="2"/>
      </p:scale>
      <p:origin x="0" y="0"/>
    </p:cViewPr>
  </p:notesTextViewPr>
  <p:sorterViewPr>
    <p:cViewPr>
      <p:scale>
        <a:sx n="100" d="100"/>
        <a:sy n="100" d="100"/>
      </p:scale>
      <p:origin x="0" y="-1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0E2CF-9A4D-4FA9-960C-CE4DA35CD5A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50263E76-01C3-4A86-A119-15A117E41827}">
      <dgm:prSet phldrT="[Text]"/>
      <dgm:spPr>
        <a:solidFill>
          <a:schemeClr val="accent2">
            <a:lumMod val="60000"/>
            <a:lumOff val="40000"/>
          </a:schemeClr>
        </a:solidFill>
      </dgm:spPr>
      <dgm:t>
        <a:bodyPr/>
        <a:lstStyle/>
        <a:p>
          <a:r>
            <a:rPr lang="en-US" dirty="0" smtClean="0"/>
            <a:t>Normative standards – community standards &amp; expectations</a:t>
          </a:r>
        </a:p>
        <a:p>
          <a:r>
            <a:rPr lang="en-US" dirty="0" smtClean="0"/>
            <a:t>-reasonable expectations of customer</a:t>
          </a:r>
        </a:p>
        <a:p>
          <a:endParaRPr lang="en-US" dirty="0"/>
        </a:p>
      </dgm:t>
    </dgm:pt>
    <dgm:pt modelId="{326AC6AA-C433-4CDF-8E82-4363F729D178}" type="parTrans" cxnId="{CFF8DF98-6E16-433E-A3C7-1E56E6FE5191}">
      <dgm:prSet/>
      <dgm:spPr/>
      <dgm:t>
        <a:bodyPr/>
        <a:lstStyle/>
        <a:p>
          <a:endParaRPr lang="en-US"/>
        </a:p>
      </dgm:t>
    </dgm:pt>
    <dgm:pt modelId="{EEE86A4E-E016-4509-AB4B-7BD69AB1F377}" type="sibTrans" cxnId="{CFF8DF98-6E16-433E-A3C7-1E56E6FE5191}">
      <dgm:prSet/>
      <dgm:spPr/>
      <dgm:t>
        <a:bodyPr/>
        <a:lstStyle/>
        <a:p>
          <a:endParaRPr lang="en-US"/>
        </a:p>
      </dgm:t>
    </dgm:pt>
    <dgm:pt modelId="{57868BC6-710F-497A-B9F8-30762F295629}">
      <dgm:prSet phldrT="[Text]"/>
      <dgm:spPr>
        <a:solidFill>
          <a:schemeClr val="accent6">
            <a:lumMod val="75000"/>
          </a:schemeClr>
        </a:solidFill>
      </dgm:spPr>
      <dgm:t>
        <a:bodyPr/>
        <a:lstStyle/>
        <a:p>
          <a:r>
            <a:rPr lang="en-US" dirty="0" smtClean="0"/>
            <a:t>Conduct</a:t>
          </a:r>
          <a:r>
            <a:rPr lang="en-US" baseline="0" dirty="0" smtClean="0"/>
            <a:t> (Vulnerability) </a:t>
          </a:r>
          <a:endParaRPr lang="en-US" dirty="0"/>
        </a:p>
      </dgm:t>
    </dgm:pt>
    <dgm:pt modelId="{E562BF5A-7EE9-44A3-95B7-500CFFFC0424}" type="parTrans" cxnId="{78BC878B-19C4-432A-B444-C698DE8D79EA}">
      <dgm:prSet/>
      <dgm:spPr/>
      <dgm:t>
        <a:bodyPr/>
        <a:lstStyle/>
        <a:p>
          <a:endParaRPr lang="en-US"/>
        </a:p>
      </dgm:t>
    </dgm:pt>
    <dgm:pt modelId="{CC29BE37-B036-428B-BC6E-8022D6E77BC9}" type="sibTrans" cxnId="{78BC878B-19C4-432A-B444-C698DE8D79EA}">
      <dgm:prSet/>
      <dgm:spPr/>
      <dgm:t>
        <a:bodyPr/>
        <a:lstStyle/>
        <a:p>
          <a:endParaRPr lang="en-US"/>
        </a:p>
      </dgm:t>
    </dgm:pt>
    <dgm:pt modelId="{5DBED410-E104-4572-80F7-F25DBBAFCB10}">
      <dgm:prSet phldrT="[Text]"/>
      <dgm:spPr>
        <a:solidFill>
          <a:schemeClr val="accent3"/>
        </a:solidFill>
      </dgm:spPr>
      <dgm:t>
        <a:bodyPr/>
        <a:lstStyle/>
        <a:p>
          <a:r>
            <a:rPr lang="en-US" dirty="0" smtClean="0"/>
            <a:t>Contract</a:t>
          </a:r>
          <a:endParaRPr lang="en-US" dirty="0"/>
        </a:p>
      </dgm:t>
    </dgm:pt>
    <dgm:pt modelId="{00051CC1-AB00-44C7-8DCB-9B9D2230AC03}" type="parTrans" cxnId="{097657F3-3F76-4E90-9F55-B1DE0E0C3FB1}">
      <dgm:prSet/>
      <dgm:spPr/>
      <dgm:t>
        <a:bodyPr/>
        <a:lstStyle/>
        <a:p>
          <a:endParaRPr lang="en-US"/>
        </a:p>
      </dgm:t>
    </dgm:pt>
    <dgm:pt modelId="{9004EB11-41E6-4480-8299-A5B6169D2621}" type="sibTrans" cxnId="{097657F3-3F76-4E90-9F55-B1DE0E0C3FB1}">
      <dgm:prSet/>
      <dgm:spPr/>
      <dgm:t>
        <a:bodyPr/>
        <a:lstStyle/>
        <a:p>
          <a:endParaRPr lang="en-US"/>
        </a:p>
      </dgm:t>
    </dgm:pt>
    <dgm:pt modelId="{022C8B70-F626-4A5B-ABDE-648ED96047FB}" type="pres">
      <dgm:prSet presAssocID="{D9D0E2CF-9A4D-4FA9-960C-CE4DA35CD5A3}" presName="Name0" presStyleCnt="0">
        <dgm:presLayoutVars>
          <dgm:chMax val="7"/>
          <dgm:resizeHandles val="exact"/>
        </dgm:presLayoutVars>
      </dgm:prSet>
      <dgm:spPr/>
      <dgm:t>
        <a:bodyPr/>
        <a:lstStyle/>
        <a:p>
          <a:endParaRPr lang="en-US"/>
        </a:p>
      </dgm:t>
    </dgm:pt>
    <dgm:pt modelId="{A4FFF2BF-B896-4BB3-8398-F3E0251D5514}" type="pres">
      <dgm:prSet presAssocID="{D9D0E2CF-9A4D-4FA9-960C-CE4DA35CD5A3}" presName="comp1" presStyleCnt="0"/>
      <dgm:spPr/>
    </dgm:pt>
    <dgm:pt modelId="{AD9EC3BD-78E1-46B8-8B7F-B7237624163B}" type="pres">
      <dgm:prSet presAssocID="{D9D0E2CF-9A4D-4FA9-960C-CE4DA35CD5A3}" presName="circle1" presStyleLbl="node1" presStyleIdx="0" presStyleCnt="3" custLinFactNeighborX="168" custLinFactNeighborY="839"/>
      <dgm:spPr/>
      <dgm:t>
        <a:bodyPr/>
        <a:lstStyle/>
        <a:p>
          <a:endParaRPr lang="en-US"/>
        </a:p>
      </dgm:t>
    </dgm:pt>
    <dgm:pt modelId="{28A6B485-8BA9-4DE6-81A6-41D9F0DBBA1F}" type="pres">
      <dgm:prSet presAssocID="{D9D0E2CF-9A4D-4FA9-960C-CE4DA35CD5A3}" presName="c1text" presStyleLbl="node1" presStyleIdx="0" presStyleCnt="3">
        <dgm:presLayoutVars>
          <dgm:bulletEnabled val="1"/>
        </dgm:presLayoutVars>
      </dgm:prSet>
      <dgm:spPr/>
      <dgm:t>
        <a:bodyPr/>
        <a:lstStyle/>
        <a:p>
          <a:endParaRPr lang="en-US"/>
        </a:p>
      </dgm:t>
    </dgm:pt>
    <dgm:pt modelId="{9522D505-78B0-4070-A413-7716774BF558}" type="pres">
      <dgm:prSet presAssocID="{D9D0E2CF-9A4D-4FA9-960C-CE4DA35CD5A3}" presName="comp2" presStyleCnt="0"/>
      <dgm:spPr/>
    </dgm:pt>
    <dgm:pt modelId="{A4C98926-65FB-4A88-AEC3-E7066ACFC43D}" type="pres">
      <dgm:prSet presAssocID="{D9D0E2CF-9A4D-4FA9-960C-CE4DA35CD5A3}" presName="circle2" presStyleLbl="node1" presStyleIdx="1" presStyleCnt="3" custAng="0" custScaleX="92840" custScaleY="85234" custLinFactNeighborX="671" custLinFactNeighborY="-17188"/>
      <dgm:spPr/>
      <dgm:t>
        <a:bodyPr/>
        <a:lstStyle/>
        <a:p>
          <a:endParaRPr lang="en-US"/>
        </a:p>
      </dgm:t>
    </dgm:pt>
    <dgm:pt modelId="{1EA8D0D3-5D60-430B-8DF8-253435B8266B}" type="pres">
      <dgm:prSet presAssocID="{D9D0E2CF-9A4D-4FA9-960C-CE4DA35CD5A3}" presName="c2text" presStyleLbl="node1" presStyleIdx="1" presStyleCnt="3">
        <dgm:presLayoutVars>
          <dgm:bulletEnabled val="1"/>
        </dgm:presLayoutVars>
      </dgm:prSet>
      <dgm:spPr/>
      <dgm:t>
        <a:bodyPr/>
        <a:lstStyle/>
        <a:p>
          <a:endParaRPr lang="en-US"/>
        </a:p>
      </dgm:t>
    </dgm:pt>
    <dgm:pt modelId="{B313DCB0-2EFE-49D2-9676-474555A36ADB}" type="pres">
      <dgm:prSet presAssocID="{D9D0E2CF-9A4D-4FA9-960C-CE4DA35CD5A3}" presName="comp3" presStyleCnt="0"/>
      <dgm:spPr/>
    </dgm:pt>
    <dgm:pt modelId="{6114886B-A620-41C2-A2D1-A89756DAA926}" type="pres">
      <dgm:prSet presAssocID="{D9D0E2CF-9A4D-4FA9-960C-CE4DA35CD5A3}" presName="circle3" presStyleLbl="node1" presStyleIdx="2" presStyleCnt="3" custScaleX="77512" custScaleY="71141" custLinFactNeighborX="0" custLinFactNeighborY="-49609"/>
      <dgm:spPr/>
      <dgm:t>
        <a:bodyPr/>
        <a:lstStyle/>
        <a:p>
          <a:endParaRPr lang="en-US"/>
        </a:p>
      </dgm:t>
    </dgm:pt>
    <dgm:pt modelId="{E2744065-E4D7-4A97-93F2-D9EF97DCC171}" type="pres">
      <dgm:prSet presAssocID="{D9D0E2CF-9A4D-4FA9-960C-CE4DA35CD5A3}" presName="c3text" presStyleLbl="node1" presStyleIdx="2" presStyleCnt="3">
        <dgm:presLayoutVars>
          <dgm:bulletEnabled val="1"/>
        </dgm:presLayoutVars>
      </dgm:prSet>
      <dgm:spPr/>
      <dgm:t>
        <a:bodyPr/>
        <a:lstStyle/>
        <a:p>
          <a:endParaRPr lang="en-US"/>
        </a:p>
      </dgm:t>
    </dgm:pt>
  </dgm:ptLst>
  <dgm:cxnLst>
    <dgm:cxn modelId="{F64EF6D8-D902-487A-AE9F-28DCBDCDB66E}" type="presOf" srcId="{5DBED410-E104-4572-80F7-F25DBBAFCB10}" destId="{6114886B-A620-41C2-A2D1-A89756DAA926}" srcOrd="0" destOrd="0" presId="urn:microsoft.com/office/officeart/2005/8/layout/venn2"/>
    <dgm:cxn modelId="{78BC878B-19C4-432A-B444-C698DE8D79EA}" srcId="{D9D0E2CF-9A4D-4FA9-960C-CE4DA35CD5A3}" destId="{57868BC6-710F-497A-B9F8-30762F295629}" srcOrd="1" destOrd="0" parTransId="{E562BF5A-7EE9-44A3-95B7-500CFFFC0424}" sibTransId="{CC29BE37-B036-428B-BC6E-8022D6E77BC9}"/>
    <dgm:cxn modelId="{97BFC19F-C5A1-459A-9161-A800FAEFE912}" type="presOf" srcId="{50263E76-01C3-4A86-A119-15A117E41827}" destId="{28A6B485-8BA9-4DE6-81A6-41D9F0DBBA1F}" srcOrd="1" destOrd="0" presId="urn:microsoft.com/office/officeart/2005/8/layout/venn2"/>
    <dgm:cxn modelId="{BFB6B3BF-0D60-48CC-858F-35E73FE306CB}" type="presOf" srcId="{50263E76-01C3-4A86-A119-15A117E41827}" destId="{AD9EC3BD-78E1-46B8-8B7F-B7237624163B}" srcOrd="0" destOrd="0" presId="urn:microsoft.com/office/officeart/2005/8/layout/venn2"/>
    <dgm:cxn modelId="{E43D0394-04DD-4C42-B7CF-BCD1E2B9067E}" type="presOf" srcId="{D9D0E2CF-9A4D-4FA9-960C-CE4DA35CD5A3}" destId="{022C8B70-F626-4A5B-ABDE-648ED96047FB}" srcOrd="0" destOrd="0" presId="urn:microsoft.com/office/officeart/2005/8/layout/venn2"/>
    <dgm:cxn modelId="{8FCDAEE1-3A5B-4F1E-9656-EEBC2F69B26E}" type="presOf" srcId="{57868BC6-710F-497A-B9F8-30762F295629}" destId="{1EA8D0D3-5D60-430B-8DF8-253435B8266B}" srcOrd="1" destOrd="0" presId="urn:microsoft.com/office/officeart/2005/8/layout/venn2"/>
    <dgm:cxn modelId="{763C2AD4-611F-4A98-AE73-D0950C433BFD}" type="presOf" srcId="{57868BC6-710F-497A-B9F8-30762F295629}" destId="{A4C98926-65FB-4A88-AEC3-E7066ACFC43D}" srcOrd="0" destOrd="0" presId="urn:microsoft.com/office/officeart/2005/8/layout/venn2"/>
    <dgm:cxn modelId="{CFF8DF98-6E16-433E-A3C7-1E56E6FE5191}" srcId="{D9D0E2CF-9A4D-4FA9-960C-CE4DA35CD5A3}" destId="{50263E76-01C3-4A86-A119-15A117E41827}" srcOrd="0" destOrd="0" parTransId="{326AC6AA-C433-4CDF-8E82-4363F729D178}" sibTransId="{EEE86A4E-E016-4509-AB4B-7BD69AB1F377}"/>
    <dgm:cxn modelId="{097657F3-3F76-4E90-9F55-B1DE0E0C3FB1}" srcId="{D9D0E2CF-9A4D-4FA9-960C-CE4DA35CD5A3}" destId="{5DBED410-E104-4572-80F7-F25DBBAFCB10}" srcOrd="2" destOrd="0" parTransId="{00051CC1-AB00-44C7-8DCB-9B9D2230AC03}" sibTransId="{9004EB11-41E6-4480-8299-A5B6169D2621}"/>
    <dgm:cxn modelId="{DE1BEEA3-CEDD-435E-AC5E-C8A9C3126C3E}" type="presOf" srcId="{5DBED410-E104-4572-80F7-F25DBBAFCB10}" destId="{E2744065-E4D7-4A97-93F2-D9EF97DCC171}" srcOrd="1" destOrd="0" presId="urn:microsoft.com/office/officeart/2005/8/layout/venn2"/>
    <dgm:cxn modelId="{79D8CF69-FC96-4205-B0A8-D68D276A9EB3}" type="presParOf" srcId="{022C8B70-F626-4A5B-ABDE-648ED96047FB}" destId="{A4FFF2BF-B896-4BB3-8398-F3E0251D5514}" srcOrd="0" destOrd="0" presId="urn:microsoft.com/office/officeart/2005/8/layout/venn2"/>
    <dgm:cxn modelId="{9F0AB1BD-C2E1-41B1-8A6F-DD90807E8295}" type="presParOf" srcId="{A4FFF2BF-B896-4BB3-8398-F3E0251D5514}" destId="{AD9EC3BD-78E1-46B8-8B7F-B7237624163B}" srcOrd="0" destOrd="0" presId="urn:microsoft.com/office/officeart/2005/8/layout/venn2"/>
    <dgm:cxn modelId="{A6A49939-7068-4B77-AE7B-76B7BFFADE54}" type="presParOf" srcId="{A4FFF2BF-B896-4BB3-8398-F3E0251D5514}" destId="{28A6B485-8BA9-4DE6-81A6-41D9F0DBBA1F}" srcOrd="1" destOrd="0" presId="urn:microsoft.com/office/officeart/2005/8/layout/venn2"/>
    <dgm:cxn modelId="{59CC0C0E-12DC-40F4-9954-E90271495CF2}" type="presParOf" srcId="{022C8B70-F626-4A5B-ABDE-648ED96047FB}" destId="{9522D505-78B0-4070-A413-7716774BF558}" srcOrd="1" destOrd="0" presId="urn:microsoft.com/office/officeart/2005/8/layout/venn2"/>
    <dgm:cxn modelId="{20E59746-52DE-4B60-BA2A-2AA5F719320C}" type="presParOf" srcId="{9522D505-78B0-4070-A413-7716774BF558}" destId="{A4C98926-65FB-4A88-AEC3-E7066ACFC43D}" srcOrd="0" destOrd="0" presId="urn:microsoft.com/office/officeart/2005/8/layout/venn2"/>
    <dgm:cxn modelId="{D51AA7A9-C458-42D5-BF40-A5CDC32474E8}" type="presParOf" srcId="{9522D505-78B0-4070-A413-7716774BF558}" destId="{1EA8D0D3-5D60-430B-8DF8-253435B8266B}" srcOrd="1" destOrd="0" presId="urn:microsoft.com/office/officeart/2005/8/layout/venn2"/>
    <dgm:cxn modelId="{ED6EDFA5-7400-4E62-AD57-F416C6C2065A}" type="presParOf" srcId="{022C8B70-F626-4A5B-ABDE-648ED96047FB}" destId="{B313DCB0-2EFE-49D2-9676-474555A36ADB}" srcOrd="2" destOrd="0" presId="urn:microsoft.com/office/officeart/2005/8/layout/venn2"/>
    <dgm:cxn modelId="{F41C4550-9283-4AF3-AA74-BAD1C5DE705E}" type="presParOf" srcId="{B313DCB0-2EFE-49D2-9676-474555A36ADB}" destId="{6114886B-A620-41C2-A2D1-A89756DAA926}" srcOrd="0" destOrd="0" presId="urn:microsoft.com/office/officeart/2005/8/layout/venn2"/>
    <dgm:cxn modelId="{0A70BEA5-2C4E-4F42-A6E0-FDFAAC2BFB4B}" type="presParOf" srcId="{B313DCB0-2EFE-49D2-9676-474555A36ADB}" destId="{E2744065-E4D7-4A97-93F2-D9EF97DCC17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EC3BD-78E1-46B8-8B7F-B7237624163B}">
      <dsp:nvSpPr>
        <dsp:cNvPr id="0" name=""/>
        <dsp:cNvSpPr/>
      </dsp:nvSpPr>
      <dsp:spPr>
        <a:xfrm>
          <a:off x="1323553" y="0"/>
          <a:ext cx="4954212" cy="4954212"/>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Normative standards – community standards &amp; expectations</a:t>
          </a:r>
        </a:p>
        <a:p>
          <a:pPr lvl="0" algn="ctr" defTabSz="355600">
            <a:lnSpc>
              <a:spcPct val="90000"/>
            </a:lnSpc>
            <a:spcBef>
              <a:spcPct val="0"/>
            </a:spcBef>
            <a:spcAft>
              <a:spcPct val="35000"/>
            </a:spcAft>
          </a:pPr>
          <a:r>
            <a:rPr lang="en-US" sz="800" kern="1200" dirty="0" smtClean="0"/>
            <a:t>-reasonable expectations of customer</a:t>
          </a:r>
        </a:p>
        <a:p>
          <a:pPr lvl="0" algn="ctr" defTabSz="355600">
            <a:lnSpc>
              <a:spcPct val="90000"/>
            </a:lnSpc>
            <a:spcBef>
              <a:spcPct val="0"/>
            </a:spcBef>
            <a:spcAft>
              <a:spcPct val="35000"/>
            </a:spcAft>
          </a:pPr>
          <a:endParaRPr lang="en-US" sz="800" kern="1200" dirty="0"/>
        </a:p>
      </dsp:txBody>
      <dsp:txXfrm>
        <a:off x="2934911" y="247710"/>
        <a:ext cx="1731497" cy="743131"/>
      </dsp:txXfrm>
    </dsp:sp>
    <dsp:sp modelId="{A4C98926-65FB-4A88-AEC3-E7066ACFC43D}">
      <dsp:nvSpPr>
        <dsp:cNvPr id="0" name=""/>
        <dsp:cNvSpPr/>
      </dsp:nvSpPr>
      <dsp:spPr>
        <a:xfrm>
          <a:off x="2092459" y="874232"/>
          <a:ext cx="3449618" cy="3167005"/>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Conduct</a:t>
          </a:r>
          <a:r>
            <a:rPr lang="en-US" sz="800" kern="1200" baseline="0" dirty="0" smtClean="0"/>
            <a:t> (Vulnerability) </a:t>
          </a:r>
          <a:endParaRPr lang="en-US" sz="800" kern="1200" dirty="0"/>
        </a:p>
      </dsp:txBody>
      <dsp:txXfrm>
        <a:off x="3013507" y="1072170"/>
        <a:ext cx="1607522" cy="593813"/>
      </dsp:txXfrm>
    </dsp:sp>
    <dsp:sp modelId="{6114886B-A620-41C2-A2D1-A89756DAA926}">
      <dsp:nvSpPr>
        <dsp:cNvPr id="0" name=""/>
        <dsp:cNvSpPr/>
      </dsp:nvSpPr>
      <dsp:spPr>
        <a:xfrm>
          <a:off x="2832309" y="1605672"/>
          <a:ext cx="1920054" cy="176223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kern="1200" dirty="0" smtClean="0"/>
            <a:t>Contract</a:t>
          </a:r>
          <a:endParaRPr lang="en-US" sz="800" kern="1200" dirty="0"/>
        </a:p>
      </dsp:txBody>
      <dsp:txXfrm>
        <a:off x="3113495" y="2046232"/>
        <a:ext cx="1357683" cy="88111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34832F-E565-4417-82C5-25D1F1A05B20}"/>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C8D519-8B7D-4EF3-B7C9-C0E124671455}"/>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1D905F3-E95C-4353-BDE4-B50CE08DA581}" type="datetimeFigureOut">
              <a:rPr lang="en-US" smtClean="0"/>
              <a:t>3/19/2019</a:t>
            </a:fld>
            <a:endParaRPr lang="en-US"/>
          </a:p>
        </p:txBody>
      </p:sp>
      <p:sp>
        <p:nvSpPr>
          <p:cNvPr id="4" name="Footer Placeholder 3">
            <a:extLst>
              <a:ext uri="{FF2B5EF4-FFF2-40B4-BE49-F238E27FC236}">
                <a16:creationId xmlns:a16="http://schemas.microsoft.com/office/drawing/2014/main" id="{DE04BC5D-527D-4AC9-82F2-F39153547777}"/>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76BBDB-95F3-43B5-B27C-6732EF60E960}"/>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C1699030-ABE5-46D5-AAF6-7972A50211B6}" type="slidenum">
              <a:rPr lang="en-US" smtClean="0"/>
              <a:t>‹#›</a:t>
            </a:fld>
            <a:endParaRPr lang="en-US"/>
          </a:p>
        </p:txBody>
      </p:sp>
    </p:spTree>
    <p:extLst>
      <p:ext uri="{BB962C8B-B14F-4D97-AF65-F5344CB8AC3E}">
        <p14:creationId xmlns:p14="http://schemas.microsoft.com/office/powerpoint/2010/main" val="1695025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E0EBA4F-524C-48FD-A6B6-A24048C8ADB0}" type="datetimeFigureOut">
              <a:rPr lang="en-GB" smtClean="0"/>
              <a:t>19/03/2019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84BF0D1-920E-47CE-A420-ECA8AE52721B}" type="slidenum">
              <a:rPr lang="en-GB" smtClean="0"/>
              <a:t>‹#›</a:t>
            </a:fld>
            <a:endParaRPr lang="en-GB"/>
          </a:p>
        </p:txBody>
      </p:sp>
    </p:spTree>
    <p:extLst>
      <p:ext uri="{BB962C8B-B14F-4D97-AF65-F5344CB8AC3E}">
        <p14:creationId xmlns:p14="http://schemas.microsoft.com/office/powerpoint/2010/main" val="75240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would like to acknowledge the </a:t>
            </a:r>
            <a:r>
              <a:rPr lang="en-US" sz="1200" kern="1200" dirty="0" err="1">
                <a:solidFill>
                  <a:schemeClr val="tx1"/>
                </a:solidFill>
                <a:effectLst/>
                <a:latin typeface="+mn-lt"/>
                <a:ea typeface="+mn-ea"/>
                <a:cs typeface="+mn-cs"/>
              </a:rPr>
              <a:t>Whadjuk</a:t>
            </a:r>
            <a:r>
              <a:rPr lang="en-US" sz="1200" kern="1200" dirty="0">
                <a:solidFill>
                  <a:schemeClr val="tx1"/>
                </a:solidFill>
                <a:effectLst/>
                <a:latin typeface="+mn-lt"/>
                <a:ea typeface="+mn-ea"/>
                <a:cs typeface="+mn-cs"/>
              </a:rPr>
              <a:t> people of the </a:t>
            </a:r>
            <a:r>
              <a:rPr lang="en-US" sz="1200" kern="1200" dirty="0" err="1">
                <a:solidFill>
                  <a:schemeClr val="tx1"/>
                </a:solidFill>
                <a:effectLst/>
                <a:latin typeface="+mn-lt"/>
                <a:ea typeface="+mn-ea"/>
                <a:cs typeface="+mn-cs"/>
              </a:rPr>
              <a:t>Nyoongar</a:t>
            </a:r>
            <a:r>
              <a:rPr lang="en-US" sz="1200" kern="1200" dirty="0">
                <a:solidFill>
                  <a:schemeClr val="tx1"/>
                </a:solidFill>
                <a:effectLst/>
                <a:latin typeface="+mn-lt"/>
                <a:ea typeface="+mn-ea"/>
                <a:cs typeface="+mn-cs"/>
              </a:rPr>
              <a:t> Nation as the traditional owners and custodians of the land on which we meet and their elders past, present and emerging. </a:t>
            </a:r>
            <a:endParaRPr lang="en-US" dirty="0"/>
          </a:p>
        </p:txBody>
      </p:sp>
      <p:sp>
        <p:nvSpPr>
          <p:cNvPr id="4" name="Slide Number Placeholder 3"/>
          <p:cNvSpPr>
            <a:spLocks noGrp="1"/>
          </p:cNvSpPr>
          <p:nvPr>
            <p:ph type="sldNum" sz="quarter" idx="10"/>
          </p:nvPr>
        </p:nvSpPr>
        <p:spPr/>
        <p:txBody>
          <a:bodyPr/>
          <a:lstStyle/>
          <a:p>
            <a:fld id="{284BF0D1-920E-47CE-A420-ECA8AE52721B}" type="slidenum">
              <a:rPr lang="en-GB" smtClean="0"/>
              <a:t>1</a:t>
            </a:fld>
            <a:endParaRPr lang="en-GB"/>
          </a:p>
        </p:txBody>
      </p:sp>
    </p:spTree>
    <p:extLst>
      <p:ext uri="{BB962C8B-B14F-4D97-AF65-F5344CB8AC3E}">
        <p14:creationId xmlns:p14="http://schemas.microsoft.com/office/powerpoint/2010/main" val="404090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*This includes matters previously received by AFCA’s predecessor, Financial Ombudsman Service, and resolved by AFCA since 1 November 2018.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BF0D1-920E-47CE-A420-ECA8AE5272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377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encompass the jurisdictions of the CIO, SCT as well as FOS, the AFCA Rules expand on FOS’s powers and monetary limits. The intention of the new Rules was to ensure that none of the powers of the </a:t>
            </a:r>
            <a:r>
              <a:rPr lang="en-AU" dirty="0" err="1"/>
              <a:t>predeccesor</a:t>
            </a:r>
            <a:r>
              <a:rPr lang="en-AU" dirty="0"/>
              <a:t> EDR schemes were eroded.</a:t>
            </a:r>
          </a:p>
          <a:p>
            <a:endParaRPr lang="en-AU" dirty="0"/>
          </a:p>
          <a:p>
            <a:r>
              <a:rPr lang="en-AU" dirty="0"/>
              <a:t>AFCA’s rules about superannuation complaints are based on the same legislation that governs the Superannuation Complaints Tribunal. This is in order to maintain the scope and nature of the decision-making powers that are well-established in the superannuation industry.</a:t>
            </a:r>
          </a:p>
        </p:txBody>
      </p:sp>
      <p:sp>
        <p:nvSpPr>
          <p:cNvPr id="4" name="Slide Number Placeholder 3"/>
          <p:cNvSpPr>
            <a:spLocks noGrp="1"/>
          </p:cNvSpPr>
          <p:nvPr>
            <p:ph type="sldNum" sz="quarter" idx="10"/>
          </p:nvPr>
        </p:nvSpPr>
        <p:spPr/>
        <p:txBody>
          <a:bodyPr/>
          <a:lstStyle/>
          <a:p>
            <a:fld id="{284BF0D1-920E-47CE-A420-ECA8AE52721B}" type="slidenum">
              <a:rPr lang="en-GB" smtClean="0"/>
              <a:t>6</a:t>
            </a:fld>
            <a:endParaRPr lang="en-GB"/>
          </a:p>
        </p:txBody>
      </p:sp>
    </p:spTree>
    <p:extLst>
      <p:ext uri="{BB962C8B-B14F-4D97-AF65-F5344CB8AC3E}">
        <p14:creationId xmlns:p14="http://schemas.microsoft.com/office/powerpoint/2010/main" val="66392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4BF0D1-920E-47CE-A420-ECA8AE52721B}" type="slidenum">
              <a:rPr lang="en-GB" smtClean="0"/>
              <a:t>7</a:t>
            </a:fld>
            <a:endParaRPr lang="en-GB"/>
          </a:p>
        </p:txBody>
      </p:sp>
    </p:spTree>
    <p:extLst>
      <p:ext uri="{BB962C8B-B14F-4D97-AF65-F5344CB8AC3E}">
        <p14:creationId xmlns:p14="http://schemas.microsoft.com/office/powerpoint/2010/main" val="1688904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A">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507F794D-CFF7-4D61-B913-59A8269F59D4}"/>
              </a:ext>
            </a:extLst>
          </p:cNvPr>
          <p:cNvSpPr>
            <a:spLocks/>
          </p:cNvSpPr>
          <p:nvPr userDrawn="1"/>
        </p:nvSpPr>
        <p:spPr bwMode="auto">
          <a:xfrm rot="10800000" flipV="1">
            <a:off x="-1" y="0"/>
            <a:ext cx="8266112" cy="6858000"/>
          </a:xfrm>
          <a:custGeom>
            <a:avLst/>
            <a:gdLst>
              <a:gd name="connsiteX0" fmla="*/ 8266112 w 8266112"/>
              <a:gd name="connsiteY0" fmla="*/ 0 h 6858000"/>
              <a:gd name="connsiteX1" fmla="*/ 8147085 w 8266112"/>
              <a:gd name="connsiteY1" fmla="*/ 0 h 6858000"/>
              <a:gd name="connsiteX2" fmla="*/ 0 w 8266112"/>
              <a:gd name="connsiteY2" fmla="*/ 0 h 6858000"/>
              <a:gd name="connsiteX3" fmla="*/ 962681 w 8266112"/>
              <a:gd name="connsiteY3" fmla="*/ 1927367 h 6858000"/>
              <a:gd name="connsiteX4" fmla="*/ 5993200 w 8266112"/>
              <a:gd name="connsiteY4" fmla="*/ 6837755 h 6858000"/>
              <a:gd name="connsiteX5" fmla="*/ 6016002 w 8266112"/>
              <a:gd name="connsiteY5" fmla="*/ 6858000 h 6858000"/>
              <a:gd name="connsiteX6" fmla="*/ 8266112 w 826611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6112" h="6858000">
                <a:moveTo>
                  <a:pt x="8266112" y="0"/>
                </a:moveTo>
                <a:lnTo>
                  <a:pt x="8147085" y="0"/>
                </a:lnTo>
                <a:cubicBezTo>
                  <a:pt x="0" y="0"/>
                  <a:pt x="0" y="0"/>
                  <a:pt x="0" y="0"/>
                </a:cubicBezTo>
                <a:cubicBezTo>
                  <a:pt x="90123" y="703769"/>
                  <a:pt x="409651" y="1387545"/>
                  <a:pt x="962681" y="1927367"/>
                </a:cubicBezTo>
                <a:lnTo>
                  <a:pt x="5993200" y="6837755"/>
                </a:lnTo>
                <a:lnTo>
                  <a:pt x="6016002" y="6858000"/>
                </a:lnTo>
                <a:lnTo>
                  <a:pt x="8266112" y="6858000"/>
                </a:lnTo>
                <a:close/>
              </a:path>
            </a:pathLst>
          </a:custGeom>
          <a:solidFill>
            <a:srgbClr val="A2DADE"/>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13" name="Freeform 5">
            <a:extLst>
              <a:ext uri="{FF2B5EF4-FFF2-40B4-BE49-F238E27FC236}">
                <a16:creationId xmlns:a16="http://schemas.microsoft.com/office/drawing/2014/main" id="{DA733E7F-5B91-4628-B108-910CCE933619}"/>
              </a:ext>
            </a:extLst>
          </p:cNvPr>
          <p:cNvSpPr>
            <a:spLocks/>
          </p:cNvSpPr>
          <p:nvPr userDrawn="1"/>
        </p:nvSpPr>
        <p:spPr bwMode="auto">
          <a:xfrm>
            <a:off x="9361488" y="4876800"/>
            <a:ext cx="2828925" cy="1981200"/>
          </a:xfrm>
          <a:custGeom>
            <a:avLst/>
            <a:gdLst>
              <a:gd name="T0" fmla="*/ 305 w 1726"/>
              <a:gd name="T1" fmla="*/ 322 h 1239"/>
              <a:gd name="T2" fmla="*/ 134 w 1726"/>
              <a:gd name="T3" fmla="*/ 1239 h 1239"/>
              <a:gd name="T4" fmla="*/ 1726 w 1726"/>
              <a:gd name="T5" fmla="*/ 1239 h 1239"/>
              <a:gd name="T6" fmla="*/ 1726 w 1726"/>
              <a:gd name="T7" fmla="*/ 577 h 1239"/>
              <a:gd name="T8" fmla="*/ 1471 w 1726"/>
              <a:gd name="T9" fmla="*/ 322 h 1239"/>
              <a:gd name="T10" fmla="*/ 305 w 1726"/>
              <a:gd name="T11" fmla="*/ 322 h 1239"/>
            </a:gdLst>
            <a:ahLst/>
            <a:cxnLst>
              <a:cxn ang="0">
                <a:pos x="T0" y="T1"/>
              </a:cxn>
              <a:cxn ang="0">
                <a:pos x="T2" y="T3"/>
              </a:cxn>
              <a:cxn ang="0">
                <a:pos x="T4" y="T5"/>
              </a:cxn>
              <a:cxn ang="0">
                <a:pos x="T6" y="T7"/>
              </a:cxn>
              <a:cxn ang="0">
                <a:pos x="T8" y="T9"/>
              </a:cxn>
              <a:cxn ang="0">
                <a:pos x="T10" y="T11"/>
              </a:cxn>
            </a:cxnLst>
            <a:rect l="0" t="0" r="r" b="b"/>
            <a:pathLst>
              <a:path w="1726" h="1239">
                <a:moveTo>
                  <a:pt x="305" y="322"/>
                </a:moveTo>
                <a:cubicBezTo>
                  <a:pt x="57" y="570"/>
                  <a:pt x="0" y="937"/>
                  <a:pt x="134" y="1239"/>
                </a:cubicBezTo>
                <a:cubicBezTo>
                  <a:pt x="1726" y="1239"/>
                  <a:pt x="1726" y="1239"/>
                  <a:pt x="1726" y="1239"/>
                </a:cubicBezTo>
                <a:cubicBezTo>
                  <a:pt x="1726" y="577"/>
                  <a:pt x="1726" y="577"/>
                  <a:pt x="1726" y="577"/>
                </a:cubicBezTo>
                <a:cubicBezTo>
                  <a:pt x="1471" y="322"/>
                  <a:pt x="1471" y="322"/>
                  <a:pt x="1471" y="322"/>
                </a:cubicBezTo>
                <a:cubicBezTo>
                  <a:pt x="1149" y="0"/>
                  <a:pt x="627" y="0"/>
                  <a:pt x="305" y="3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4C49723C-FAAD-407B-9498-E5702E2E1416}"/>
              </a:ext>
            </a:extLst>
          </p:cNvPr>
          <p:cNvPicPr>
            <a:picLocks noChangeAspect="1"/>
          </p:cNvPicPr>
          <p:nvPr userDrawn="1"/>
        </p:nvPicPr>
        <p:blipFill>
          <a:blip r:embed="rId2"/>
          <a:stretch>
            <a:fillRect/>
          </a:stretch>
        </p:blipFill>
        <p:spPr>
          <a:xfrm>
            <a:off x="10011312" y="5689602"/>
            <a:ext cx="1558304" cy="667794"/>
          </a:xfrm>
          <a:prstGeom prst="rect">
            <a:avLst/>
          </a:prstGeom>
        </p:spPr>
      </p:pic>
      <p:sp>
        <p:nvSpPr>
          <p:cNvPr id="10" name="Text Placeholder 17">
            <a:extLst>
              <a:ext uri="{FF2B5EF4-FFF2-40B4-BE49-F238E27FC236}">
                <a16:creationId xmlns:a16="http://schemas.microsoft.com/office/drawing/2014/main" id="{FB66B60A-41B7-46CE-BAC9-E6F70B312411}"/>
              </a:ext>
            </a:extLst>
          </p:cNvPr>
          <p:cNvSpPr>
            <a:spLocks noGrp="1"/>
          </p:cNvSpPr>
          <p:nvPr>
            <p:ph type="body" sz="quarter" idx="10" hasCustomPrompt="1"/>
          </p:nvPr>
        </p:nvSpPr>
        <p:spPr>
          <a:xfrm>
            <a:off x="580571" y="3429001"/>
            <a:ext cx="3600000" cy="1035668"/>
          </a:xfrm>
        </p:spPr>
        <p:txBody>
          <a:bodyPr/>
          <a:lstStyle>
            <a:lvl1pPr>
              <a:defRPr sz="180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b="0">
                <a:solidFill>
                  <a:schemeClr val="tx2"/>
                </a:solidFill>
              </a:defRPr>
            </a:lvl4pPr>
            <a:lvl5pPr>
              <a:spcBef>
                <a:spcPts val="600"/>
              </a:spcBef>
              <a:spcAft>
                <a:spcPts val="0"/>
              </a:spcAft>
              <a:defRPr sz="1800" b="0">
                <a:solidFill>
                  <a:schemeClr val="tx2"/>
                </a:solidFill>
              </a:defRPr>
            </a:lvl5pPr>
            <a:lvl6pPr>
              <a:defRPr sz="1800">
                <a:solidFill>
                  <a:schemeClr val="tx2"/>
                </a:solidFill>
              </a:defRPr>
            </a:lvl6pPr>
            <a:lvl7pPr>
              <a:defRPr sz="1800">
                <a:solidFill>
                  <a:schemeClr val="tx2"/>
                </a:solidFill>
              </a:defRPr>
            </a:lvl7pPr>
            <a:lvl8pPr>
              <a:defRPr sz="1800">
                <a:solidFill>
                  <a:schemeClr val="tx2"/>
                </a:solidFill>
              </a:defRPr>
            </a:lvl8pPr>
            <a:lvl9pPr>
              <a:defRPr sz="1800">
                <a:solidFill>
                  <a:schemeClr val="tx2"/>
                </a:solidFill>
              </a:defRPr>
            </a:lvl9pPr>
          </a:lstStyle>
          <a:p>
            <a:pPr lvl="0"/>
            <a:r>
              <a:rPr lang="en-US" dirty="0"/>
              <a:t>Click to add subtitle text</a:t>
            </a:r>
          </a:p>
          <a:p>
            <a:pPr lvl="0"/>
            <a:r>
              <a:rPr lang="en-US" dirty="0"/>
              <a:t>Edit Master text styles</a:t>
            </a:r>
          </a:p>
          <a:p>
            <a:pPr lvl="1"/>
            <a:r>
              <a:rPr lang="en-US" dirty="0"/>
              <a:t>Second level</a:t>
            </a:r>
          </a:p>
        </p:txBody>
      </p:sp>
      <p:sp>
        <p:nvSpPr>
          <p:cNvPr id="12" name="Title 10">
            <a:extLst>
              <a:ext uri="{FF2B5EF4-FFF2-40B4-BE49-F238E27FC236}">
                <a16:creationId xmlns:a16="http://schemas.microsoft.com/office/drawing/2014/main" id="{A48DCA75-2B8B-415C-820D-4B8CB6209F37}"/>
              </a:ext>
            </a:extLst>
          </p:cNvPr>
          <p:cNvSpPr>
            <a:spLocks noGrp="1"/>
          </p:cNvSpPr>
          <p:nvPr>
            <p:ph type="title" hasCustomPrompt="1"/>
          </p:nvPr>
        </p:nvSpPr>
        <p:spPr>
          <a:xfrm>
            <a:off x="580571" y="2123470"/>
            <a:ext cx="5400000" cy="784830"/>
          </a:xfrm>
        </p:spPr>
        <p:txBody>
          <a:bodyPr anchor="b" anchorCtr="0"/>
          <a:lstStyle>
            <a:lvl1pPr>
              <a:defRPr sz="5000">
                <a:latin typeface="+mj-lt"/>
              </a:defRPr>
            </a:lvl1pPr>
          </a:lstStyle>
          <a:p>
            <a:r>
              <a:rPr lang="en-AU" dirty="0"/>
              <a:t>Click to add Title</a:t>
            </a:r>
            <a:endParaRPr lang="en-GB" dirty="0"/>
          </a:p>
        </p:txBody>
      </p:sp>
      <p:sp>
        <p:nvSpPr>
          <p:cNvPr id="18" name="Picture Placeholder 17">
            <a:extLst>
              <a:ext uri="{FF2B5EF4-FFF2-40B4-BE49-F238E27FC236}">
                <a16:creationId xmlns:a16="http://schemas.microsoft.com/office/drawing/2014/main" id="{8FA717FF-ECD7-4F6D-B73C-3FE8742AADBB}"/>
              </a:ext>
            </a:extLst>
          </p:cNvPr>
          <p:cNvSpPr>
            <a:spLocks noGrp="1"/>
          </p:cNvSpPr>
          <p:nvPr>
            <p:ph type="pic" sz="quarter" idx="14"/>
          </p:nvPr>
        </p:nvSpPr>
        <p:spPr>
          <a:xfrm>
            <a:off x="3174248" y="2616872"/>
            <a:ext cx="6390980" cy="4241128"/>
          </a:xfrm>
          <a:custGeom>
            <a:avLst/>
            <a:gdLst>
              <a:gd name="connsiteX0" fmla="*/ 4555285 w 6390980"/>
              <a:gd name="connsiteY0" fmla="*/ 0 h 4241128"/>
              <a:gd name="connsiteX1" fmla="*/ 5853296 w 6390980"/>
              <a:gd name="connsiteY1" fmla="*/ 524843 h 4241128"/>
              <a:gd name="connsiteX2" fmla="*/ 5853296 w 6390980"/>
              <a:gd name="connsiteY2" fmla="*/ 3058872 h 4241128"/>
              <a:gd name="connsiteX3" fmla="*/ 4642116 w 6390980"/>
              <a:gd name="connsiteY3" fmla="*/ 4241128 h 4241128"/>
              <a:gd name="connsiteX4" fmla="*/ 3824986 w 6390980"/>
              <a:gd name="connsiteY4" fmla="*/ 4241128 h 4241128"/>
              <a:gd name="connsiteX5" fmla="*/ 3741283 w 6390980"/>
              <a:gd name="connsiteY5" fmla="*/ 4241128 h 4241128"/>
              <a:gd name="connsiteX6" fmla="*/ 3455096 w 6390980"/>
              <a:gd name="connsiteY6" fmla="*/ 4241128 h 4241128"/>
              <a:gd name="connsiteX7" fmla="*/ 3109855 w 6390980"/>
              <a:gd name="connsiteY7" fmla="*/ 4241128 h 4241128"/>
              <a:gd name="connsiteX8" fmla="*/ 2984500 w 6390980"/>
              <a:gd name="connsiteY8" fmla="*/ 4241128 h 4241128"/>
              <a:gd name="connsiteX9" fmla="*/ 2788414 w 6390980"/>
              <a:gd name="connsiteY9" fmla="*/ 4241128 h 4241128"/>
              <a:gd name="connsiteX10" fmla="*/ 0 w 6390980"/>
              <a:gd name="connsiteY10" fmla="*/ 4241128 h 4241128"/>
              <a:gd name="connsiteX11" fmla="*/ 523212 w 6390980"/>
              <a:gd name="connsiteY11" fmla="*/ 3193614 h 4241128"/>
              <a:gd name="connsiteX12" fmla="*/ 3257274 w 6390980"/>
              <a:gd name="connsiteY12" fmla="*/ 524843 h 4241128"/>
              <a:gd name="connsiteX13" fmla="*/ 4555285 w 6390980"/>
              <a:gd name="connsiteY13" fmla="*/ 0 h 424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90980" h="4241128">
                <a:moveTo>
                  <a:pt x="4555285" y="0"/>
                </a:moveTo>
                <a:cubicBezTo>
                  <a:pt x="5025062" y="0"/>
                  <a:pt x="5494840" y="174948"/>
                  <a:pt x="5853296" y="524843"/>
                </a:cubicBezTo>
                <a:cubicBezTo>
                  <a:pt x="6570208" y="1224635"/>
                  <a:pt x="6570208" y="2359080"/>
                  <a:pt x="5853296" y="3058872"/>
                </a:cubicBezTo>
                <a:cubicBezTo>
                  <a:pt x="4642116" y="4241128"/>
                  <a:pt x="4642116" y="4241128"/>
                  <a:pt x="4642116" y="4241128"/>
                </a:cubicBezTo>
                <a:cubicBezTo>
                  <a:pt x="4351984" y="4241128"/>
                  <a:pt x="4079985" y="4241128"/>
                  <a:pt x="3824986" y="4241128"/>
                </a:cubicBezTo>
                <a:lnTo>
                  <a:pt x="3741283" y="4241128"/>
                </a:lnTo>
                <a:lnTo>
                  <a:pt x="3455096" y="4241128"/>
                </a:lnTo>
                <a:lnTo>
                  <a:pt x="3109855" y="4241128"/>
                </a:lnTo>
                <a:lnTo>
                  <a:pt x="2984500" y="4241128"/>
                </a:lnTo>
                <a:lnTo>
                  <a:pt x="2788414" y="4241128"/>
                </a:lnTo>
                <a:cubicBezTo>
                  <a:pt x="0" y="4241128"/>
                  <a:pt x="0" y="4241128"/>
                  <a:pt x="0" y="4241128"/>
                </a:cubicBezTo>
                <a:cubicBezTo>
                  <a:pt x="48981" y="3858633"/>
                  <a:pt x="222643" y="3487005"/>
                  <a:pt x="523212" y="3193614"/>
                </a:cubicBezTo>
                <a:lnTo>
                  <a:pt x="3257274" y="524843"/>
                </a:lnTo>
                <a:cubicBezTo>
                  <a:pt x="3615730" y="174948"/>
                  <a:pt x="4085507" y="0"/>
                  <a:pt x="4555285" y="0"/>
                </a:cubicBezTo>
                <a:close/>
              </a:path>
            </a:pathLst>
          </a:custGeom>
          <a:solidFill>
            <a:schemeClr val="bg1">
              <a:lumMod val="75000"/>
            </a:schemeClr>
          </a:solidFill>
        </p:spPr>
        <p:txBody>
          <a:bodyPr wrap="square" lIns="432000" tIns="216000" rIns="216000" bIns="216000" anchor="b" anchorCtr="0">
            <a:noAutofit/>
          </a:bodyPr>
          <a:lstStyle>
            <a:lvl1pPr algn="l">
              <a:defRPr sz="1400">
                <a:solidFill>
                  <a:schemeClr val="bg1"/>
                </a:solidFill>
              </a:defRPr>
            </a:lvl1pPr>
          </a:lstStyle>
          <a:p>
            <a:r>
              <a:rPr lang="en-US"/>
              <a:t>Click icon to add picture</a:t>
            </a:r>
            <a:endParaRPr lang="en-AU" dirty="0"/>
          </a:p>
        </p:txBody>
      </p:sp>
    </p:spTree>
    <p:extLst>
      <p:ext uri="{BB962C8B-B14F-4D97-AF65-F5344CB8AC3E}">
        <p14:creationId xmlns:p14="http://schemas.microsoft.com/office/powerpoint/2010/main" val="139227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A1A28BCF-C821-4AE5-A779-CD19A89EA795}"/>
              </a:ext>
            </a:extLst>
          </p:cNvPr>
          <p:cNvSpPr>
            <a:spLocks noGrp="1"/>
          </p:cNvSpPr>
          <p:nvPr>
            <p:ph type="pic" sz="quarter" idx="27"/>
          </p:nvPr>
        </p:nvSpPr>
        <p:spPr>
          <a:xfrm>
            <a:off x="6451600" y="3519538"/>
            <a:ext cx="5740400" cy="3347999"/>
          </a:xfrm>
          <a:solidFill>
            <a:schemeClr val="bg1">
              <a:lumMod val="75000"/>
            </a:schemeClr>
          </a:solidFill>
        </p:spPr>
        <p:txBody>
          <a:bodyPr lIns="216000" tIns="216000" rIns="216000" bIns="216000"/>
          <a:lstStyle>
            <a:lvl1pPr>
              <a:defRPr sz="1400">
                <a:solidFill>
                  <a:schemeClr val="bg1"/>
                </a:solidFill>
              </a:defRPr>
            </a:lvl1pPr>
          </a:lstStyle>
          <a:p>
            <a:r>
              <a:rPr lang="en-US"/>
              <a:t>Click icon to add picture</a:t>
            </a:r>
            <a:endParaRPr lang="en-AU" dirty="0"/>
          </a:p>
        </p:txBody>
      </p:sp>
      <p:sp>
        <p:nvSpPr>
          <p:cNvPr id="11" name="Text Placeholder 24">
            <a:extLst>
              <a:ext uri="{FF2B5EF4-FFF2-40B4-BE49-F238E27FC236}">
                <a16:creationId xmlns:a16="http://schemas.microsoft.com/office/drawing/2014/main" id="{5D141AC9-E283-4283-9832-060C7681483D}"/>
              </a:ext>
            </a:extLst>
          </p:cNvPr>
          <p:cNvSpPr>
            <a:spLocks noGrp="1"/>
          </p:cNvSpPr>
          <p:nvPr>
            <p:ph type="body" sz="quarter" idx="26"/>
          </p:nvPr>
        </p:nvSpPr>
        <p:spPr>
          <a:xfrm>
            <a:off x="10973595" y="5914645"/>
            <a:ext cx="1232691" cy="9505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 typeface="Arial" panose="020B0604020202020204" pitchFamily="34" charset="0"/>
              <a:buNone/>
              <a:defRPr sz="400">
                <a:noFill/>
              </a:defRPr>
            </a:lvl1pPr>
            <a:lvl2pPr marL="0" indent="0">
              <a:buNone/>
              <a:defRPr sz="400">
                <a:noFill/>
              </a:defRPr>
            </a:lvl2pPr>
            <a:lvl3pPr marL="288000" indent="0">
              <a:buNone/>
              <a:defRPr sz="400">
                <a:noFill/>
              </a:defRPr>
            </a:lvl3pPr>
            <a:lvl4pPr marL="0" indent="0">
              <a:buFont typeface="Arial" panose="020B0604020202020204" pitchFamily="34" charset="0"/>
              <a:buNone/>
              <a:defRPr sz="400">
                <a:noFill/>
              </a:defRPr>
            </a:lvl4pPr>
            <a:lvl5pPr marL="0" indent="0">
              <a:buFont typeface="Arial" panose="020B0604020202020204" pitchFamily="34" charset="0"/>
              <a:buNone/>
              <a:defRPr sz="400">
                <a:no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a:extLst>
              <a:ext uri="{FF2B5EF4-FFF2-40B4-BE49-F238E27FC236}">
                <a16:creationId xmlns:a16="http://schemas.microsoft.com/office/drawing/2014/main" id="{3399DAD4-A874-4EAB-AB3C-820568E6E783}"/>
              </a:ext>
            </a:extLst>
          </p:cNvPr>
          <p:cNvSpPr>
            <a:spLocks noGrp="1"/>
          </p:cNvSpPr>
          <p:nvPr>
            <p:ph type="body" sz="quarter" idx="13" hasCustomPrompt="1"/>
          </p:nvPr>
        </p:nvSpPr>
        <p:spPr>
          <a:xfrm>
            <a:off x="678768" y="1424654"/>
            <a:ext cx="5341032" cy="2991588"/>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a:t>
            </a:r>
            <a:r>
              <a:rPr lang="en-GB" dirty="0"/>
              <a:t>There are five type styles available as List levels. Press the ‘Decrease / Increase’ button under the Home table to move though the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AU" dirty="0"/>
          </a:p>
        </p:txBody>
      </p:sp>
      <p:sp>
        <p:nvSpPr>
          <p:cNvPr id="3" name="Slide Number Placeholder 2">
            <a:extLst>
              <a:ext uri="{FF2B5EF4-FFF2-40B4-BE49-F238E27FC236}">
                <a16:creationId xmlns:a16="http://schemas.microsoft.com/office/drawing/2014/main" id="{677EA4F7-9421-4886-AA6E-B8388B01A692}"/>
              </a:ext>
            </a:extLst>
          </p:cNvPr>
          <p:cNvSpPr>
            <a:spLocks noGrp="1"/>
          </p:cNvSpPr>
          <p:nvPr>
            <p:ph type="sldNum" sz="quarter" idx="24"/>
          </p:nvPr>
        </p:nvSpPr>
        <p:spPr/>
        <p:txBody>
          <a:bodyPr/>
          <a:lstStyle/>
          <a:p>
            <a:r>
              <a:rPr lang="en-GB"/>
              <a:t>Slide </a:t>
            </a:r>
            <a:fld id="{F5AEA0E0-5CC6-4BD0-905C-A0021E419432}" type="slidenum">
              <a:rPr lang="en-GB" smtClean="0"/>
              <a:pPr/>
              <a:t>‹#›</a:t>
            </a:fld>
            <a:endParaRPr lang="en-GB" dirty="0"/>
          </a:p>
        </p:txBody>
      </p:sp>
      <p:sp>
        <p:nvSpPr>
          <p:cNvPr id="5" name="Footer Placeholder 4">
            <a:extLst>
              <a:ext uri="{FF2B5EF4-FFF2-40B4-BE49-F238E27FC236}">
                <a16:creationId xmlns:a16="http://schemas.microsoft.com/office/drawing/2014/main" id="{CA9E422C-B656-4D29-9D40-BE56B15EECBB}"/>
              </a:ext>
            </a:extLst>
          </p:cNvPr>
          <p:cNvSpPr>
            <a:spLocks noGrp="1"/>
          </p:cNvSpPr>
          <p:nvPr>
            <p:ph type="ftr" sz="quarter" idx="25"/>
          </p:nvPr>
        </p:nvSpPr>
        <p:spPr/>
        <p:txBody>
          <a:bodyPr/>
          <a:lstStyle/>
          <a:p>
            <a:r>
              <a:rPr lang="en-AU"/>
              <a:t>Australian Financial Complaints Authority</a:t>
            </a:r>
            <a:endParaRPr lang="en-GB" dirty="0"/>
          </a:p>
        </p:txBody>
      </p:sp>
      <p:sp>
        <p:nvSpPr>
          <p:cNvPr id="12" name="Picture Placeholder 7">
            <a:extLst>
              <a:ext uri="{FF2B5EF4-FFF2-40B4-BE49-F238E27FC236}">
                <a16:creationId xmlns:a16="http://schemas.microsoft.com/office/drawing/2014/main" id="{BEA32C02-DD03-4EFC-8906-5BDA3B522D6F}"/>
              </a:ext>
            </a:extLst>
          </p:cNvPr>
          <p:cNvSpPr>
            <a:spLocks noGrp="1"/>
          </p:cNvSpPr>
          <p:nvPr>
            <p:ph type="pic" sz="quarter" idx="14"/>
          </p:nvPr>
        </p:nvSpPr>
        <p:spPr>
          <a:xfrm>
            <a:off x="6451600" y="0"/>
            <a:ext cx="5740400" cy="3347999"/>
          </a:xfrm>
          <a:solidFill>
            <a:schemeClr val="bg1">
              <a:lumMod val="75000"/>
            </a:schemeClr>
          </a:solidFill>
        </p:spPr>
        <p:txBody>
          <a:bodyPr lIns="216000" tIns="216000" rIns="216000" bIns="216000"/>
          <a:lstStyle>
            <a:lvl1pPr>
              <a:defRPr sz="1400">
                <a:solidFill>
                  <a:schemeClr val="bg1"/>
                </a:solidFill>
              </a:defRPr>
            </a:lvl1pPr>
          </a:lstStyle>
          <a:p>
            <a:r>
              <a:rPr lang="en-US"/>
              <a:t>Click icon to add picture</a:t>
            </a:r>
            <a:endParaRPr lang="en-AU" dirty="0"/>
          </a:p>
        </p:txBody>
      </p:sp>
      <p:sp>
        <p:nvSpPr>
          <p:cNvPr id="4" name="Title 3">
            <a:extLst>
              <a:ext uri="{FF2B5EF4-FFF2-40B4-BE49-F238E27FC236}">
                <a16:creationId xmlns:a16="http://schemas.microsoft.com/office/drawing/2014/main" id="{58FE8517-FAEC-48AB-A430-5CDB53705883}"/>
              </a:ext>
            </a:extLst>
          </p:cNvPr>
          <p:cNvSpPr>
            <a:spLocks noGrp="1"/>
          </p:cNvSpPr>
          <p:nvPr>
            <p:ph type="title" hasCustomPrompt="1"/>
          </p:nvPr>
        </p:nvSpPr>
        <p:spPr>
          <a:xfrm>
            <a:off x="678769" y="365126"/>
            <a:ext cx="5341031" cy="839036"/>
          </a:xfrm>
        </p:spPr>
        <p:txBody>
          <a:bodyPr/>
          <a:lstStyle>
            <a:lvl1pPr>
              <a:defRPr/>
            </a:lvl1pPr>
          </a:lstStyle>
          <a:p>
            <a:r>
              <a:rPr lang="en-US" dirty="0"/>
              <a:t>Two images</a:t>
            </a:r>
            <a:endParaRPr lang="en-GB" dirty="0"/>
          </a:p>
        </p:txBody>
      </p:sp>
    </p:spTree>
    <p:extLst>
      <p:ext uri="{BB962C8B-B14F-4D97-AF65-F5344CB8AC3E}">
        <p14:creationId xmlns:p14="http://schemas.microsoft.com/office/powerpoint/2010/main" val="293981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a:lvl1pPr>
          </a:lstStyle>
          <a:p>
            <a:r>
              <a:rPr lang="en-US" dirty="0"/>
              <a:t>Title only</a:t>
            </a:r>
            <a:endParaRPr lang="en-GB" dirty="0"/>
          </a:p>
        </p:txBody>
      </p:sp>
      <p:sp>
        <p:nvSpPr>
          <p:cNvPr id="4" name="Footer Placeholder 3">
            <a:extLst>
              <a:ext uri="{FF2B5EF4-FFF2-40B4-BE49-F238E27FC236}">
                <a16:creationId xmlns:a16="http://schemas.microsoft.com/office/drawing/2014/main" id="{9B31B433-E5C5-4442-BA1F-C62CB24D9713}"/>
              </a:ext>
            </a:extLst>
          </p:cNvPr>
          <p:cNvSpPr>
            <a:spLocks noGrp="1"/>
          </p:cNvSpPr>
          <p:nvPr>
            <p:ph type="ftr" sz="quarter" idx="16"/>
          </p:nvPr>
        </p:nvSpPr>
        <p:spPr/>
        <p:txBody>
          <a:bodyPr/>
          <a:lstStyle/>
          <a:p>
            <a:r>
              <a:rPr lang="en-AU" dirty="0"/>
              <a:t>Australian Financial Complaints Authority</a:t>
            </a:r>
            <a:endParaRPr lang="en-GB" dirty="0"/>
          </a:p>
        </p:txBody>
      </p:sp>
      <p:sp>
        <p:nvSpPr>
          <p:cNvPr id="7" name="Slide Number Placeholder 6">
            <a:extLst>
              <a:ext uri="{FF2B5EF4-FFF2-40B4-BE49-F238E27FC236}">
                <a16:creationId xmlns:a16="http://schemas.microsoft.com/office/drawing/2014/main" id="{DF4E9C3D-D1A7-4E7C-99CB-CC497B92F3A5}"/>
              </a:ext>
            </a:extLst>
          </p:cNvPr>
          <p:cNvSpPr>
            <a:spLocks noGrp="1"/>
          </p:cNvSpPr>
          <p:nvPr>
            <p:ph type="sldNum" sz="quarter" idx="18"/>
          </p:nvPr>
        </p:nvSpPr>
        <p:spPr/>
        <p:txBody>
          <a:bodyPr/>
          <a:lstStyle/>
          <a:p>
            <a:r>
              <a:rPr lang="en-GB"/>
              <a:t>Slide </a:t>
            </a:r>
            <a:fld id="{F5AEA0E0-5CC6-4BD0-905C-A0021E419432}" type="slidenum">
              <a:rPr lang="en-GB" smtClean="0"/>
              <a:pPr/>
              <a:t>‹#›</a:t>
            </a:fld>
            <a:endParaRPr lang="en-GB" dirty="0"/>
          </a:p>
        </p:txBody>
      </p:sp>
    </p:spTree>
    <p:extLst>
      <p:ext uri="{BB962C8B-B14F-4D97-AF65-F5344CB8AC3E}">
        <p14:creationId xmlns:p14="http://schemas.microsoft.com/office/powerpoint/2010/main" val="1486041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31B433-E5C5-4442-BA1F-C62CB24D9713}"/>
              </a:ext>
            </a:extLst>
          </p:cNvPr>
          <p:cNvSpPr>
            <a:spLocks noGrp="1"/>
          </p:cNvSpPr>
          <p:nvPr>
            <p:ph type="ftr" sz="quarter" idx="16"/>
          </p:nvPr>
        </p:nvSpPr>
        <p:spPr/>
        <p:txBody>
          <a:bodyPr/>
          <a:lstStyle/>
          <a:p>
            <a:r>
              <a:rPr lang="en-AU" dirty="0"/>
              <a:t>Australian Financial Complaints Authority</a:t>
            </a:r>
            <a:endParaRPr lang="en-GB" dirty="0"/>
          </a:p>
        </p:txBody>
      </p:sp>
      <p:sp>
        <p:nvSpPr>
          <p:cNvPr id="2" name="Slide Number Placeholder 1">
            <a:extLst>
              <a:ext uri="{FF2B5EF4-FFF2-40B4-BE49-F238E27FC236}">
                <a16:creationId xmlns:a16="http://schemas.microsoft.com/office/drawing/2014/main" id="{41A6DEAD-6AFA-47EE-9F70-E2E959583104}"/>
              </a:ext>
            </a:extLst>
          </p:cNvPr>
          <p:cNvSpPr>
            <a:spLocks noGrp="1"/>
          </p:cNvSpPr>
          <p:nvPr>
            <p:ph type="sldNum" sz="quarter" idx="17"/>
          </p:nvPr>
        </p:nvSpPr>
        <p:spPr/>
        <p:txBody>
          <a:bodyPr/>
          <a:lstStyle/>
          <a:p>
            <a:r>
              <a:rPr lang="en-GB"/>
              <a:t>Slide </a:t>
            </a:r>
            <a:fld id="{F5AEA0E0-5CC6-4BD0-905C-A0021E419432}" type="slidenum">
              <a:rPr lang="en-GB" smtClean="0"/>
              <a:pPr/>
              <a:t>‹#›</a:t>
            </a:fld>
            <a:endParaRPr lang="en-GB" dirty="0"/>
          </a:p>
        </p:txBody>
      </p:sp>
    </p:spTree>
    <p:extLst>
      <p:ext uri="{BB962C8B-B14F-4D97-AF65-F5344CB8AC3E}">
        <p14:creationId xmlns:p14="http://schemas.microsoft.com/office/powerpoint/2010/main" val="2137714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and colou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31B433-E5C5-4442-BA1F-C62CB24D9713}"/>
              </a:ext>
            </a:extLst>
          </p:cNvPr>
          <p:cNvSpPr>
            <a:spLocks noGrp="1"/>
          </p:cNvSpPr>
          <p:nvPr>
            <p:ph type="ftr" sz="quarter" idx="16"/>
          </p:nvPr>
        </p:nvSpPr>
        <p:spPr/>
        <p:txBody>
          <a:bodyPr/>
          <a:lstStyle/>
          <a:p>
            <a:r>
              <a:rPr lang="en-AU" dirty="0"/>
              <a:t>Australian Financial Complaints Authority</a:t>
            </a:r>
            <a:endParaRPr lang="en-GB" dirty="0"/>
          </a:p>
        </p:txBody>
      </p:sp>
      <p:sp>
        <p:nvSpPr>
          <p:cNvPr id="7" name="TextBox 6">
            <a:extLst>
              <a:ext uri="{FF2B5EF4-FFF2-40B4-BE49-F238E27FC236}">
                <a16:creationId xmlns:a16="http://schemas.microsoft.com/office/drawing/2014/main" id="{5ADC9378-FE44-428A-A9CE-2910CDBA1B43}"/>
              </a:ext>
            </a:extLst>
          </p:cNvPr>
          <p:cNvSpPr txBox="1"/>
          <p:nvPr userDrawn="1"/>
        </p:nvSpPr>
        <p:spPr>
          <a:xfrm>
            <a:off x="677661" y="572095"/>
            <a:ext cx="6781800" cy="923330"/>
          </a:xfrm>
          <a:prstGeom prst="rect">
            <a:avLst/>
          </a:prstGeom>
        </p:spPr>
        <p:txBody>
          <a:bodyPr vert="horz" lIns="91440" tIns="45720" rIns="91440" bIns="45720" rtlCol="0" anchor="ctr">
            <a:noAutofit/>
          </a:bodyPr>
          <a:lstStyle>
            <a:lvl1pPr>
              <a:lnSpc>
                <a:spcPct val="90000"/>
              </a:lnSpc>
              <a:spcBef>
                <a:spcPct val="0"/>
              </a:spcBef>
              <a:buNone/>
              <a:defRPr sz="6000">
                <a:solidFill>
                  <a:schemeClr val="bg1"/>
                </a:solidFill>
                <a:latin typeface="+mj-lt"/>
                <a:ea typeface="+mj-ea"/>
                <a:cs typeface="+mj-cs"/>
              </a:defRPr>
            </a:lvl1pPr>
          </a:lstStyle>
          <a:p>
            <a:pPr lvl="0"/>
            <a:r>
              <a:rPr lang="en-GB" sz="3600" dirty="0">
                <a:solidFill>
                  <a:schemeClr val="accent1"/>
                </a:solidFill>
              </a:rPr>
              <a:t>Brand colours</a:t>
            </a:r>
          </a:p>
        </p:txBody>
      </p:sp>
      <p:sp>
        <p:nvSpPr>
          <p:cNvPr id="10" name="Rectangle: Rounded Corners 9">
            <a:extLst>
              <a:ext uri="{FF2B5EF4-FFF2-40B4-BE49-F238E27FC236}">
                <a16:creationId xmlns:a16="http://schemas.microsoft.com/office/drawing/2014/main" id="{937486F2-1FD7-442B-B857-F746ACA58119}"/>
              </a:ext>
            </a:extLst>
          </p:cNvPr>
          <p:cNvSpPr/>
          <p:nvPr userDrawn="1"/>
        </p:nvSpPr>
        <p:spPr>
          <a:xfrm rot="16200000">
            <a:off x="1095378" y="1944000"/>
            <a:ext cx="552450" cy="119062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latin typeface="CoreSansCR-65Bold" panose="020F0603030302020204" pitchFamily="34" charset="0"/>
              </a:rPr>
              <a:t>Midnight</a:t>
            </a:r>
          </a:p>
          <a:p>
            <a:pPr algn="ctr"/>
            <a:r>
              <a:rPr lang="en-GB" sz="1000" b="0" dirty="0"/>
              <a:t>0 /9 /60</a:t>
            </a:r>
          </a:p>
        </p:txBody>
      </p:sp>
      <p:sp>
        <p:nvSpPr>
          <p:cNvPr id="11" name="Rectangle: Rounded Corners 10">
            <a:extLst>
              <a:ext uri="{FF2B5EF4-FFF2-40B4-BE49-F238E27FC236}">
                <a16:creationId xmlns:a16="http://schemas.microsoft.com/office/drawing/2014/main" id="{F5AA0791-87DB-4295-81A9-973F992BFAC4}"/>
              </a:ext>
            </a:extLst>
          </p:cNvPr>
          <p:cNvSpPr/>
          <p:nvPr userDrawn="1"/>
        </p:nvSpPr>
        <p:spPr>
          <a:xfrm rot="16200000">
            <a:off x="2371729" y="1944001"/>
            <a:ext cx="552450" cy="11906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latin typeface="CoreSansCR-65Bold" panose="020F0603030302020204" pitchFamily="34" charset="0"/>
              </a:rPr>
              <a:t>Prussian</a:t>
            </a:r>
          </a:p>
          <a:p>
            <a:pPr algn="ctr"/>
            <a:r>
              <a:rPr lang="en-GB" sz="1000" b="0" dirty="0"/>
              <a:t>0 /37 /97</a:t>
            </a:r>
          </a:p>
        </p:txBody>
      </p:sp>
      <p:sp>
        <p:nvSpPr>
          <p:cNvPr id="12" name="Rectangle: Rounded Corners 11">
            <a:extLst>
              <a:ext uri="{FF2B5EF4-FFF2-40B4-BE49-F238E27FC236}">
                <a16:creationId xmlns:a16="http://schemas.microsoft.com/office/drawing/2014/main" id="{CA645ED5-50DB-453D-BB6D-9E22CB705E00}"/>
              </a:ext>
            </a:extLst>
          </p:cNvPr>
          <p:cNvSpPr/>
          <p:nvPr userDrawn="1"/>
        </p:nvSpPr>
        <p:spPr>
          <a:xfrm rot="16200000">
            <a:off x="3648081" y="1944001"/>
            <a:ext cx="552450" cy="119062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err="1">
                <a:solidFill>
                  <a:schemeClr val="tx2"/>
                </a:solidFill>
                <a:latin typeface="CoreSansCR-65Bold" panose="020F0603030302020204" pitchFamily="34" charset="0"/>
              </a:rPr>
              <a:t>Picton</a:t>
            </a:r>
            <a:endParaRPr lang="en-GB" sz="1000" b="0" dirty="0">
              <a:solidFill>
                <a:schemeClr val="tx2"/>
              </a:solidFill>
              <a:latin typeface="CoreSansCR-65Bold" panose="020F0603030302020204" pitchFamily="34" charset="0"/>
            </a:endParaRPr>
          </a:p>
          <a:p>
            <a:pPr algn="ctr"/>
            <a:r>
              <a:rPr lang="en-GB" sz="1000" b="0" dirty="0">
                <a:solidFill>
                  <a:schemeClr val="tx2"/>
                </a:solidFill>
              </a:rPr>
              <a:t>74 /199 /233</a:t>
            </a:r>
          </a:p>
        </p:txBody>
      </p:sp>
      <p:sp>
        <p:nvSpPr>
          <p:cNvPr id="13" name="Rectangle: Rounded Corners 12">
            <a:extLst>
              <a:ext uri="{FF2B5EF4-FFF2-40B4-BE49-F238E27FC236}">
                <a16:creationId xmlns:a16="http://schemas.microsoft.com/office/drawing/2014/main" id="{3A3D7C9D-00D1-40AD-9563-4564BAA44E92}"/>
              </a:ext>
            </a:extLst>
          </p:cNvPr>
          <p:cNvSpPr/>
          <p:nvPr userDrawn="1"/>
        </p:nvSpPr>
        <p:spPr>
          <a:xfrm rot="16200000">
            <a:off x="4924432" y="1944002"/>
            <a:ext cx="552450" cy="1190625"/>
          </a:xfrm>
          <a:prstGeom prst="roundRect">
            <a:avLst>
              <a:gd name="adj" fmla="val 50000"/>
            </a:avLst>
          </a:prstGeom>
          <a:solidFill>
            <a:srgbClr val="8AD5E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Spray</a:t>
            </a:r>
          </a:p>
          <a:p>
            <a:pPr algn="ctr"/>
            <a:r>
              <a:rPr lang="en-GB" sz="1000" b="0" dirty="0">
                <a:solidFill>
                  <a:schemeClr val="tx2"/>
                </a:solidFill>
              </a:rPr>
              <a:t>138 /213 /238</a:t>
            </a:r>
          </a:p>
        </p:txBody>
      </p:sp>
      <p:sp>
        <p:nvSpPr>
          <p:cNvPr id="14" name="Rectangle: Rounded Corners 13">
            <a:extLst>
              <a:ext uri="{FF2B5EF4-FFF2-40B4-BE49-F238E27FC236}">
                <a16:creationId xmlns:a16="http://schemas.microsoft.com/office/drawing/2014/main" id="{CA672996-CBEA-4C90-B870-3E9A7101F8A3}"/>
              </a:ext>
            </a:extLst>
          </p:cNvPr>
          <p:cNvSpPr/>
          <p:nvPr userDrawn="1"/>
        </p:nvSpPr>
        <p:spPr>
          <a:xfrm rot="16200000">
            <a:off x="6200783" y="1944001"/>
            <a:ext cx="552450" cy="119062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Jaffa</a:t>
            </a:r>
          </a:p>
          <a:p>
            <a:pPr algn="ctr"/>
            <a:r>
              <a:rPr lang="en-GB" sz="1000" b="0" dirty="0">
                <a:solidFill>
                  <a:schemeClr val="tx2"/>
                </a:solidFill>
              </a:rPr>
              <a:t>245 /130 /50</a:t>
            </a:r>
          </a:p>
        </p:txBody>
      </p:sp>
      <p:sp>
        <p:nvSpPr>
          <p:cNvPr id="15" name="Rectangle: Rounded Corners 14">
            <a:extLst>
              <a:ext uri="{FF2B5EF4-FFF2-40B4-BE49-F238E27FC236}">
                <a16:creationId xmlns:a16="http://schemas.microsoft.com/office/drawing/2014/main" id="{A115DEAB-D385-4F4F-A7FE-531B28CA95A9}"/>
              </a:ext>
            </a:extLst>
          </p:cNvPr>
          <p:cNvSpPr/>
          <p:nvPr userDrawn="1"/>
        </p:nvSpPr>
        <p:spPr>
          <a:xfrm rot="16200000">
            <a:off x="7477134" y="1944002"/>
            <a:ext cx="552450" cy="119062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Sun</a:t>
            </a:r>
          </a:p>
          <a:p>
            <a:pPr algn="ctr"/>
            <a:r>
              <a:rPr lang="en-GB" sz="1000" b="0" dirty="0">
                <a:solidFill>
                  <a:schemeClr val="tx2"/>
                </a:solidFill>
              </a:rPr>
              <a:t>250 /166 /26</a:t>
            </a:r>
          </a:p>
        </p:txBody>
      </p:sp>
      <p:sp>
        <p:nvSpPr>
          <p:cNvPr id="16" name="Rectangle: Rounded Corners 15">
            <a:extLst>
              <a:ext uri="{FF2B5EF4-FFF2-40B4-BE49-F238E27FC236}">
                <a16:creationId xmlns:a16="http://schemas.microsoft.com/office/drawing/2014/main" id="{F2A80D4C-FA9B-4C07-B4B1-DB1B5542861F}"/>
              </a:ext>
            </a:extLst>
          </p:cNvPr>
          <p:cNvSpPr/>
          <p:nvPr userDrawn="1"/>
        </p:nvSpPr>
        <p:spPr>
          <a:xfrm rot="16200000">
            <a:off x="8753486" y="1944002"/>
            <a:ext cx="552450" cy="119062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Supernova</a:t>
            </a:r>
          </a:p>
          <a:p>
            <a:pPr algn="ctr"/>
            <a:r>
              <a:rPr lang="en-GB" sz="1000" b="0" dirty="0">
                <a:solidFill>
                  <a:schemeClr val="tx2"/>
                </a:solidFill>
              </a:rPr>
              <a:t>255 /207 /1</a:t>
            </a:r>
          </a:p>
        </p:txBody>
      </p:sp>
      <p:sp>
        <p:nvSpPr>
          <p:cNvPr id="17" name="Rectangle: Rounded Corners 16">
            <a:extLst>
              <a:ext uri="{FF2B5EF4-FFF2-40B4-BE49-F238E27FC236}">
                <a16:creationId xmlns:a16="http://schemas.microsoft.com/office/drawing/2014/main" id="{C71FC343-C60F-4C16-8063-6A1A0D405C2F}"/>
              </a:ext>
            </a:extLst>
          </p:cNvPr>
          <p:cNvSpPr/>
          <p:nvPr userDrawn="1"/>
        </p:nvSpPr>
        <p:spPr>
          <a:xfrm rot="16200000">
            <a:off x="10029837" y="1944003"/>
            <a:ext cx="552450" cy="119062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Bright Sun</a:t>
            </a:r>
          </a:p>
          <a:p>
            <a:pPr algn="ctr"/>
            <a:r>
              <a:rPr lang="en-GB" sz="1000" b="0" dirty="0">
                <a:solidFill>
                  <a:schemeClr val="tx2"/>
                </a:solidFill>
              </a:rPr>
              <a:t>255 /223 /79</a:t>
            </a:r>
          </a:p>
        </p:txBody>
      </p:sp>
      <p:sp>
        <p:nvSpPr>
          <p:cNvPr id="18" name="Rectangle: Rounded Corners 17">
            <a:extLst>
              <a:ext uri="{FF2B5EF4-FFF2-40B4-BE49-F238E27FC236}">
                <a16:creationId xmlns:a16="http://schemas.microsoft.com/office/drawing/2014/main" id="{E2A2A0DD-6679-4DAF-9358-16719D8D9079}"/>
              </a:ext>
            </a:extLst>
          </p:cNvPr>
          <p:cNvSpPr/>
          <p:nvPr userDrawn="1"/>
        </p:nvSpPr>
        <p:spPr>
          <a:xfrm rot="16200000">
            <a:off x="1095380" y="3579838"/>
            <a:ext cx="552450" cy="1190625"/>
          </a:xfrm>
          <a:prstGeom prst="roundRect">
            <a:avLst>
              <a:gd name="adj" fmla="val 50000"/>
            </a:avLst>
          </a:prstGeom>
          <a:solidFill>
            <a:srgbClr val="89AAB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Glacier</a:t>
            </a:r>
          </a:p>
          <a:p>
            <a:pPr algn="ctr"/>
            <a:r>
              <a:rPr lang="en-GB" sz="1000" b="0" dirty="0">
                <a:solidFill>
                  <a:schemeClr val="tx2"/>
                </a:solidFill>
              </a:rPr>
              <a:t>137 /170 /188</a:t>
            </a:r>
          </a:p>
        </p:txBody>
      </p:sp>
      <p:sp>
        <p:nvSpPr>
          <p:cNvPr id="19" name="Rectangle: Rounded Corners 18">
            <a:extLst>
              <a:ext uri="{FF2B5EF4-FFF2-40B4-BE49-F238E27FC236}">
                <a16:creationId xmlns:a16="http://schemas.microsoft.com/office/drawing/2014/main" id="{0B68CB73-3BD9-4548-B2E7-F9DB2D90B6B9}"/>
              </a:ext>
            </a:extLst>
          </p:cNvPr>
          <p:cNvSpPr/>
          <p:nvPr userDrawn="1"/>
        </p:nvSpPr>
        <p:spPr>
          <a:xfrm rot="16200000">
            <a:off x="2371731" y="3579839"/>
            <a:ext cx="552450" cy="1190625"/>
          </a:xfrm>
          <a:prstGeom prst="roundRect">
            <a:avLst>
              <a:gd name="adj" fmla="val 50000"/>
            </a:avLst>
          </a:prstGeom>
          <a:solidFill>
            <a:srgbClr val="07B9C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Cerulean</a:t>
            </a:r>
          </a:p>
          <a:p>
            <a:pPr algn="ctr"/>
            <a:r>
              <a:rPr lang="en-GB" sz="1000" b="0" dirty="0">
                <a:solidFill>
                  <a:schemeClr val="tx2"/>
                </a:solidFill>
              </a:rPr>
              <a:t>7 /185 /202</a:t>
            </a:r>
          </a:p>
        </p:txBody>
      </p:sp>
      <p:sp>
        <p:nvSpPr>
          <p:cNvPr id="20" name="Rectangle: Rounded Corners 19">
            <a:extLst>
              <a:ext uri="{FF2B5EF4-FFF2-40B4-BE49-F238E27FC236}">
                <a16:creationId xmlns:a16="http://schemas.microsoft.com/office/drawing/2014/main" id="{73534EF4-6929-4E04-A973-2F509C5A206D}"/>
              </a:ext>
            </a:extLst>
          </p:cNvPr>
          <p:cNvSpPr/>
          <p:nvPr userDrawn="1"/>
        </p:nvSpPr>
        <p:spPr>
          <a:xfrm rot="16200000">
            <a:off x="3648083" y="3579839"/>
            <a:ext cx="552450" cy="1190625"/>
          </a:xfrm>
          <a:prstGeom prst="roundRect">
            <a:avLst>
              <a:gd name="adj" fmla="val 50000"/>
            </a:avLst>
          </a:prstGeom>
          <a:solidFill>
            <a:srgbClr val="A2DAD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Powder Blue</a:t>
            </a:r>
          </a:p>
          <a:p>
            <a:pPr algn="ctr"/>
            <a:r>
              <a:rPr lang="en-GB" sz="1000" b="0" dirty="0">
                <a:solidFill>
                  <a:schemeClr val="tx2"/>
                </a:solidFill>
              </a:rPr>
              <a:t>162 /218 /222</a:t>
            </a:r>
          </a:p>
        </p:txBody>
      </p:sp>
      <p:sp>
        <p:nvSpPr>
          <p:cNvPr id="21" name="Rectangle: Rounded Corners 20">
            <a:extLst>
              <a:ext uri="{FF2B5EF4-FFF2-40B4-BE49-F238E27FC236}">
                <a16:creationId xmlns:a16="http://schemas.microsoft.com/office/drawing/2014/main" id="{F42581F4-12EC-459F-AFA2-45A9C81DB38F}"/>
              </a:ext>
            </a:extLst>
          </p:cNvPr>
          <p:cNvSpPr/>
          <p:nvPr userDrawn="1"/>
        </p:nvSpPr>
        <p:spPr>
          <a:xfrm rot="16200000">
            <a:off x="4924434" y="3579840"/>
            <a:ext cx="552450" cy="1190625"/>
          </a:xfrm>
          <a:prstGeom prst="roundRect">
            <a:avLst>
              <a:gd name="adj" fmla="val 50000"/>
            </a:avLst>
          </a:prstGeom>
          <a:solidFill>
            <a:srgbClr val="CBE8D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Iceberg</a:t>
            </a:r>
          </a:p>
          <a:p>
            <a:pPr algn="ctr"/>
            <a:r>
              <a:rPr lang="en-GB" sz="1000" b="0" dirty="0">
                <a:solidFill>
                  <a:schemeClr val="tx2"/>
                </a:solidFill>
              </a:rPr>
              <a:t>203 /232 /221</a:t>
            </a:r>
          </a:p>
        </p:txBody>
      </p:sp>
      <p:sp>
        <p:nvSpPr>
          <p:cNvPr id="22" name="Rectangle: Rounded Corners 21">
            <a:extLst>
              <a:ext uri="{FF2B5EF4-FFF2-40B4-BE49-F238E27FC236}">
                <a16:creationId xmlns:a16="http://schemas.microsoft.com/office/drawing/2014/main" id="{A0D2A7FD-49D4-4C34-AF8D-37251DE1D637}"/>
              </a:ext>
            </a:extLst>
          </p:cNvPr>
          <p:cNvSpPr/>
          <p:nvPr userDrawn="1"/>
        </p:nvSpPr>
        <p:spPr>
          <a:xfrm rot="16200000">
            <a:off x="6200785" y="3579839"/>
            <a:ext cx="552450" cy="1190625"/>
          </a:xfrm>
          <a:prstGeom prst="roundRect">
            <a:avLst>
              <a:gd name="adj" fmla="val 50000"/>
            </a:avLst>
          </a:prstGeom>
          <a:solidFill>
            <a:srgbClr val="F04E5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Carnation</a:t>
            </a:r>
          </a:p>
          <a:p>
            <a:pPr algn="ctr"/>
            <a:r>
              <a:rPr lang="en-GB" sz="1000" b="0" dirty="0">
                <a:solidFill>
                  <a:schemeClr val="tx2"/>
                </a:solidFill>
              </a:rPr>
              <a:t>240 /78 /83</a:t>
            </a:r>
          </a:p>
        </p:txBody>
      </p:sp>
      <p:sp>
        <p:nvSpPr>
          <p:cNvPr id="23" name="Rectangle: Rounded Corners 22">
            <a:extLst>
              <a:ext uri="{FF2B5EF4-FFF2-40B4-BE49-F238E27FC236}">
                <a16:creationId xmlns:a16="http://schemas.microsoft.com/office/drawing/2014/main" id="{078CE4A5-63FE-43F8-A29C-22703869D95E}"/>
              </a:ext>
            </a:extLst>
          </p:cNvPr>
          <p:cNvSpPr/>
          <p:nvPr userDrawn="1"/>
        </p:nvSpPr>
        <p:spPr>
          <a:xfrm rot="16200000">
            <a:off x="7477136" y="3579840"/>
            <a:ext cx="552450" cy="1190625"/>
          </a:xfrm>
          <a:prstGeom prst="roundRect">
            <a:avLst>
              <a:gd name="adj" fmla="val 50000"/>
            </a:avLst>
          </a:prstGeom>
          <a:solidFill>
            <a:srgbClr val="968FA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Mt Mist</a:t>
            </a:r>
          </a:p>
          <a:p>
            <a:pPr algn="ctr"/>
            <a:r>
              <a:rPr lang="en-GB" sz="1000" b="0" dirty="0">
                <a:solidFill>
                  <a:schemeClr val="tx2"/>
                </a:solidFill>
              </a:rPr>
              <a:t>150 /143 /163</a:t>
            </a:r>
          </a:p>
        </p:txBody>
      </p:sp>
      <p:sp>
        <p:nvSpPr>
          <p:cNvPr id="24" name="Rectangle: Rounded Corners 23">
            <a:extLst>
              <a:ext uri="{FF2B5EF4-FFF2-40B4-BE49-F238E27FC236}">
                <a16:creationId xmlns:a16="http://schemas.microsoft.com/office/drawing/2014/main" id="{DFF0C930-7927-44C2-BB8C-C1C84F9ADF9A}"/>
              </a:ext>
            </a:extLst>
          </p:cNvPr>
          <p:cNvSpPr/>
          <p:nvPr userDrawn="1"/>
        </p:nvSpPr>
        <p:spPr>
          <a:xfrm rot="16200000">
            <a:off x="8753488" y="3579840"/>
            <a:ext cx="552450" cy="1190625"/>
          </a:xfrm>
          <a:prstGeom prst="roundRect">
            <a:avLst>
              <a:gd name="adj" fmla="val 50000"/>
            </a:avLst>
          </a:prstGeom>
          <a:solidFill>
            <a:srgbClr val="D8D8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Moon Mist</a:t>
            </a:r>
          </a:p>
          <a:p>
            <a:pPr algn="ctr"/>
            <a:r>
              <a:rPr lang="en-GB" sz="1000" b="0" dirty="0">
                <a:solidFill>
                  <a:schemeClr val="tx2"/>
                </a:solidFill>
              </a:rPr>
              <a:t>216 /216 /201</a:t>
            </a:r>
          </a:p>
        </p:txBody>
      </p:sp>
      <p:sp>
        <p:nvSpPr>
          <p:cNvPr id="25" name="Rectangle: Rounded Corners 24">
            <a:extLst>
              <a:ext uri="{FF2B5EF4-FFF2-40B4-BE49-F238E27FC236}">
                <a16:creationId xmlns:a16="http://schemas.microsoft.com/office/drawing/2014/main" id="{9716B274-232F-4961-8AB9-00AD113290F4}"/>
              </a:ext>
            </a:extLst>
          </p:cNvPr>
          <p:cNvSpPr/>
          <p:nvPr userDrawn="1"/>
        </p:nvSpPr>
        <p:spPr>
          <a:xfrm rot="16200000">
            <a:off x="10029839" y="3579841"/>
            <a:ext cx="552450" cy="1190625"/>
          </a:xfrm>
          <a:prstGeom prst="roundRect">
            <a:avLst>
              <a:gd name="adj" fmla="val 50000"/>
            </a:avLst>
          </a:prstGeom>
          <a:solidFill>
            <a:srgbClr val="E5E6E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0" dirty="0">
                <a:solidFill>
                  <a:schemeClr val="tx2"/>
                </a:solidFill>
                <a:latin typeface="CoreSansCR-65Bold" panose="020F0603030302020204" pitchFamily="34" charset="0"/>
              </a:rPr>
              <a:t>Grey Nurse</a:t>
            </a:r>
          </a:p>
          <a:p>
            <a:pPr algn="ctr"/>
            <a:r>
              <a:rPr lang="en-GB" sz="1000" b="0" dirty="0">
                <a:solidFill>
                  <a:schemeClr val="tx2"/>
                </a:solidFill>
              </a:rPr>
              <a:t>229 /230 /229</a:t>
            </a:r>
          </a:p>
        </p:txBody>
      </p:sp>
      <p:sp>
        <p:nvSpPr>
          <p:cNvPr id="26" name="TextBox 25">
            <a:extLst>
              <a:ext uri="{FF2B5EF4-FFF2-40B4-BE49-F238E27FC236}">
                <a16:creationId xmlns:a16="http://schemas.microsoft.com/office/drawing/2014/main" id="{6E1FEA3E-B55B-4C97-A733-588CEA21535A}"/>
              </a:ext>
            </a:extLst>
          </p:cNvPr>
          <p:cNvSpPr txBox="1"/>
          <p:nvPr userDrawn="1"/>
        </p:nvSpPr>
        <p:spPr>
          <a:xfrm>
            <a:off x="677661" y="1260428"/>
            <a:ext cx="6781800" cy="923330"/>
          </a:xfrm>
          <a:prstGeom prst="rect">
            <a:avLst/>
          </a:prstGeom>
        </p:spPr>
        <p:txBody>
          <a:bodyPr vert="horz" lIns="91440" tIns="45720" rIns="91440" bIns="45720" rtlCol="0" anchor="ctr">
            <a:noAutofit/>
          </a:bodyPr>
          <a:lstStyle>
            <a:lvl1pPr>
              <a:lnSpc>
                <a:spcPct val="90000"/>
              </a:lnSpc>
              <a:spcBef>
                <a:spcPct val="0"/>
              </a:spcBef>
              <a:buNone/>
              <a:defRPr sz="6000">
                <a:solidFill>
                  <a:schemeClr val="bg1"/>
                </a:solidFill>
                <a:latin typeface="+mj-lt"/>
                <a:ea typeface="+mj-ea"/>
                <a:cs typeface="+mj-cs"/>
              </a:defRPr>
            </a:lvl1pPr>
          </a:lstStyle>
          <a:p>
            <a:pPr lvl="0"/>
            <a:r>
              <a:rPr lang="en-GB" sz="1600" dirty="0">
                <a:solidFill>
                  <a:schemeClr val="accent1"/>
                </a:solidFill>
              </a:rPr>
              <a:t>Primary colour palette</a:t>
            </a:r>
          </a:p>
        </p:txBody>
      </p:sp>
      <p:sp>
        <p:nvSpPr>
          <p:cNvPr id="27" name="TextBox 26">
            <a:extLst>
              <a:ext uri="{FF2B5EF4-FFF2-40B4-BE49-F238E27FC236}">
                <a16:creationId xmlns:a16="http://schemas.microsoft.com/office/drawing/2014/main" id="{A50EB11C-1522-47AB-AFA0-EF04274D2228}"/>
              </a:ext>
            </a:extLst>
          </p:cNvPr>
          <p:cNvSpPr txBox="1"/>
          <p:nvPr userDrawn="1"/>
        </p:nvSpPr>
        <p:spPr>
          <a:xfrm>
            <a:off x="677662" y="3223245"/>
            <a:ext cx="6781800" cy="923330"/>
          </a:xfrm>
          <a:prstGeom prst="rect">
            <a:avLst/>
          </a:prstGeom>
        </p:spPr>
        <p:txBody>
          <a:bodyPr vert="horz" lIns="91440" tIns="45720" rIns="91440" bIns="45720" rtlCol="0" anchor="ctr">
            <a:noAutofit/>
          </a:bodyPr>
          <a:lstStyle>
            <a:lvl1pPr>
              <a:lnSpc>
                <a:spcPct val="90000"/>
              </a:lnSpc>
              <a:spcBef>
                <a:spcPct val="0"/>
              </a:spcBef>
              <a:buNone/>
              <a:defRPr sz="6000">
                <a:solidFill>
                  <a:schemeClr val="bg1"/>
                </a:solidFill>
                <a:latin typeface="+mj-lt"/>
                <a:ea typeface="+mj-ea"/>
                <a:cs typeface="+mj-cs"/>
              </a:defRPr>
            </a:lvl1pPr>
          </a:lstStyle>
          <a:p>
            <a:pPr lvl="0"/>
            <a:r>
              <a:rPr lang="en-GB" sz="1600" b="0" dirty="0">
                <a:solidFill>
                  <a:schemeClr val="accent1"/>
                </a:solidFill>
              </a:rPr>
              <a:t>Secondary colour palette</a:t>
            </a:r>
          </a:p>
        </p:txBody>
      </p:sp>
      <p:sp>
        <p:nvSpPr>
          <p:cNvPr id="2" name="Slide Number Placeholder 1">
            <a:extLst>
              <a:ext uri="{FF2B5EF4-FFF2-40B4-BE49-F238E27FC236}">
                <a16:creationId xmlns:a16="http://schemas.microsoft.com/office/drawing/2014/main" id="{D27164C1-2616-4FA7-9F59-BE72F9386562}"/>
              </a:ext>
            </a:extLst>
          </p:cNvPr>
          <p:cNvSpPr>
            <a:spLocks noGrp="1"/>
          </p:cNvSpPr>
          <p:nvPr>
            <p:ph type="sldNum" sz="quarter" idx="17"/>
          </p:nvPr>
        </p:nvSpPr>
        <p:spPr/>
        <p:txBody>
          <a:bodyPr/>
          <a:lstStyle/>
          <a:p>
            <a:r>
              <a:rPr lang="en-GB"/>
              <a:t>Slide </a:t>
            </a:r>
            <a:fld id="{F5AEA0E0-5CC6-4BD0-905C-A0021E419432}" type="slidenum">
              <a:rPr lang="en-GB" smtClean="0"/>
              <a:pPr/>
              <a:t>‹#›</a:t>
            </a:fld>
            <a:endParaRPr lang="en-GB" dirty="0"/>
          </a:p>
        </p:txBody>
      </p:sp>
    </p:spTree>
    <p:extLst>
      <p:ext uri="{BB962C8B-B14F-4D97-AF65-F5344CB8AC3E}">
        <p14:creationId xmlns:p14="http://schemas.microsoft.com/office/powerpoint/2010/main" val="248802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1D2DBE-0D41-4F22-908E-C14893FE2D0F}"/>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D491727-CAF4-451D-8D09-700EFDB7337A}"/>
              </a:ext>
            </a:extLst>
          </p:cNvPr>
          <p:cNvPicPr>
            <a:picLocks noChangeAspect="1"/>
          </p:cNvPicPr>
          <p:nvPr userDrawn="1"/>
        </p:nvPicPr>
        <p:blipFill rotWithShape="1">
          <a:blip r:embed="rId2"/>
          <a:srcRect l="9541" t="33316" r="10745" b="23929"/>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2317FAF-6FF0-4496-9DAB-197F3B0CE702}"/>
              </a:ext>
            </a:extLst>
          </p:cNvPr>
          <p:cNvSpPr/>
          <p:nvPr userDrawn="1"/>
        </p:nvSpPr>
        <p:spPr>
          <a:xfrm>
            <a:off x="0" y="0"/>
            <a:ext cx="12192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F05C70E1-2C7A-4C5D-81F3-D733A1E20990}"/>
              </a:ext>
            </a:extLst>
          </p:cNvPr>
          <p:cNvSpPr/>
          <p:nvPr userDrawn="1"/>
        </p:nvSpPr>
        <p:spPr>
          <a:xfrm>
            <a:off x="8699764" y="4432724"/>
            <a:ext cx="3492236" cy="2425276"/>
          </a:xfrm>
          <a:custGeom>
            <a:avLst/>
            <a:gdLst>
              <a:gd name="connsiteX0" fmla="*/ 1494428 w 3492236"/>
              <a:gd name="connsiteY0" fmla="*/ 0 h 2425276"/>
              <a:gd name="connsiteX1" fmla="*/ 2551095 w 3492236"/>
              <a:gd name="connsiteY1" fmla="*/ 438820 h 2425276"/>
              <a:gd name="connsiteX2" fmla="*/ 3470687 w 3492236"/>
              <a:gd name="connsiteY2" fmla="*/ 1360638 h 2425276"/>
              <a:gd name="connsiteX3" fmla="*/ 3492236 w 3492236"/>
              <a:gd name="connsiteY3" fmla="*/ 1382239 h 2425276"/>
              <a:gd name="connsiteX4" fmla="*/ 3492236 w 3492236"/>
              <a:gd name="connsiteY4" fmla="*/ 2425276 h 2425276"/>
              <a:gd name="connsiteX5" fmla="*/ 321807 w 3492236"/>
              <a:gd name="connsiteY5" fmla="*/ 2425276 h 2425276"/>
              <a:gd name="connsiteX6" fmla="*/ 246241 w 3492236"/>
              <a:gd name="connsiteY6" fmla="*/ 2322253 h 2425276"/>
              <a:gd name="connsiteX7" fmla="*/ 437762 w 3492236"/>
              <a:gd name="connsiteY7" fmla="*/ 438820 h 2425276"/>
              <a:gd name="connsiteX8" fmla="*/ 1494428 w 3492236"/>
              <a:gd name="connsiteY8" fmla="*/ 0 h 24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236" h="2425276">
                <a:moveTo>
                  <a:pt x="1494428" y="0"/>
                </a:moveTo>
                <a:cubicBezTo>
                  <a:pt x="1876841" y="0"/>
                  <a:pt x="2259254" y="146273"/>
                  <a:pt x="2551095" y="438820"/>
                </a:cubicBezTo>
                <a:cubicBezTo>
                  <a:pt x="2935604" y="824260"/>
                  <a:pt x="3236001" y="1125385"/>
                  <a:pt x="3470687" y="1360638"/>
                </a:cubicBezTo>
                <a:lnTo>
                  <a:pt x="3492236" y="1382239"/>
                </a:lnTo>
                <a:lnTo>
                  <a:pt x="3492236" y="2425276"/>
                </a:lnTo>
                <a:lnTo>
                  <a:pt x="321807" y="2425276"/>
                </a:lnTo>
                <a:lnTo>
                  <a:pt x="246241" y="2322253"/>
                </a:lnTo>
                <a:cubicBezTo>
                  <a:pt x="-136800" y="1740783"/>
                  <a:pt x="-72960" y="950778"/>
                  <a:pt x="437762" y="438820"/>
                </a:cubicBezTo>
                <a:cubicBezTo>
                  <a:pt x="729603" y="146273"/>
                  <a:pt x="1112016" y="0"/>
                  <a:pt x="14944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A41D5F4-8D3C-46F1-A64A-27647AFFA341}"/>
              </a:ext>
            </a:extLst>
          </p:cNvPr>
          <p:cNvSpPr txBox="1"/>
          <p:nvPr userDrawn="1"/>
        </p:nvSpPr>
        <p:spPr>
          <a:xfrm>
            <a:off x="580571" y="2967335"/>
            <a:ext cx="6781800" cy="923330"/>
          </a:xfrm>
          <a:prstGeom prst="rect">
            <a:avLst/>
          </a:prstGeom>
        </p:spPr>
        <p:txBody>
          <a:bodyPr vert="horz" lIns="91440" tIns="45720" rIns="91440" bIns="45720" rtlCol="0" anchor="ctr">
            <a:noAutofit/>
          </a:bodyPr>
          <a:lstStyle>
            <a:lvl1pPr>
              <a:lnSpc>
                <a:spcPct val="90000"/>
              </a:lnSpc>
              <a:spcBef>
                <a:spcPct val="0"/>
              </a:spcBef>
              <a:buNone/>
              <a:defRPr sz="6000">
                <a:solidFill>
                  <a:schemeClr val="bg1"/>
                </a:solidFill>
                <a:latin typeface="+mj-lt"/>
                <a:ea typeface="+mj-ea"/>
                <a:cs typeface="+mj-cs"/>
              </a:defRPr>
            </a:lvl1pPr>
          </a:lstStyle>
          <a:p>
            <a:pPr lvl="0"/>
            <a:r>
              <a:rPr lang="en-GB" sz="5000" kern="1200" dirty="0">
                <a:solidFill>
                  <a:schemeClr val="accent1"/>
                </a:solidFill>
                <a:latin typeface="+mj-lt"/>
                <a:ea typeface="+mj-ea"/>
                <a:cs typeface="+mj-cs"/>
              </a:rPr>
              <a:t>Questions?</a:t>
            </a:r>
          </a:p>
        </p:txBody>
      </p:sp>
      <p:pic>
        <p:nvPicPr>
          <p:cNvPr id="8" name="Picture 7">
            <a:extLst>
              <a:ext uri="{FF2B5EF4-FFF2-40B4-BE49-F238E27FC236}">
                <a16:creationId xmlns:a16="http://schemas.microsoft.com/office/drawing/2014/main" id="{88226B31-9C13-413E-BA31-928AA569F731}"/>
              </a:ext>
            </a:extLst>
          </p:cNvPr>
          <p:cNvPicPr>
            <a:picLocks noChangeAspect="1"/>
          </p:cNvPicPr>
          <p:nvPr userDrawn="1"/>
        </p:nvPicPr>
        <p:blipFill>
          <a:blip r:embed="rId3"/>
          <a:stretch>
            <a:fillRect/>
          </a:stretch>
        </p:blipFill>
        <p:spPr>
          <a:xfrm>
            <a:off x="9420977" y="5425243"/>
            <a:ext cx="1558304" cy="667794"/>
          </a:xfrm>
          <a:prstGeom prst="rect">
            <a:avLst/>
          </a:prstGeom>
        </p:spPr>
      </p:pic>
    </p:spTree>
    <p:extLst>
      <p:ext uri="{BB962C8B-B14F-4D97-AF65-F5344CB8AC3E}">
        <p14:creationId xmlns:p14="http://schemas.microsoft.com/office/powerpoint/2010/main" val="218771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B">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49723C-FAAD-407B-9498-E5702E2E1416}"/>
              </a:ext>
            </a:extLst>
          </p:cNvPr>
          <p:cNvPicPr>
            <a:picLocks noChangeAspect="1"/>
          </p:cNvPicPr>
          <p:nvPr userDrawn="1"/>
        </p:nvPicPr>
        <p:blipFill>
          <a:blip r:embed="rId2"/>
          <a:stretch>
            <a:fillRect/>
          </a:stretch>
        </p:blipFill>
        <p:spPr>
          <a:xfrm>
            <a:off x="580571" y="570387"/>
            <a:ext cx="1558304" cy="667794"/>
          </a:xfrm>
          <a:prstGeom prst="rect">
            <a:avLst/>
          </a:prstGeom>
        </p:spPr>
      </p:pic>
      <p:sp>
        <p:nvSpPr>
          <p:cNvPr id="10" name="Text Placeholder 17">
            <a:extLst>
              <a:ext uri="{FF2B5EF4-FFF2-40B4-BE49-F238E27FC236}">
                <a16:creationId xmlns:a16="http://schemas.microsoft.com/office/drawing/2014/main" id="{FB66B60A-41B7-46CE-BAC9-E6F70B312411}"/>
              </a:ext>
            </a:extLst>
          </p:cNvPr>
          <p:cNvSpPr>
            <a:spLocks noGrp="1"/>
          </p:cNvSpPr>
          <p:nvPr>
            <p:ph type="body" sz="quarter" idx="10" hasCustomPrompt="1"/>
          </p:nvPr>
        </p:nvSpPr>
        <p:spPr>
          <a:xfrm>
            <a:off x="580569" y="4151086"/>
            <a:ext cx="3960000" cy="1035668"/>
          </a:xfrm>
        </p:spPr>
        <p:txBody>
          <a:bodyPr/>
          <a:lstStyle>
            <a:lvl1pPr>
              <a:defRPr sz="180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b="0">
                <a:solidFill>
                  <a:schemeClr val="tx2"/>
                </a:solidFill>
              </a:defRPr>
            </a:lvl4pPr>
            <a:lvl5pPr>
              <a:spcBef>
                <a:spcPts val="600"/>
              </a:spcBef>
              <a:spcAft>
                <a:spcPts val="0"/>
              </a:spcAft>
              <a:defRPr sz="1800" b="0">
                <a:solidFill>
                  <a:schemeClr val="tx2"/>
                </a:solidFill>
              </a:defRPr>
            </a:lvl5pPr>
            <a:lvl6pPr>
              <a:defRPr sz="1800">
                <a:solidFill>
                  <a:schemeClr val="tx2"/>
                </a:solidFill>
              </a:defRPr>
            </a:lvl6pPr>
            <a:lvl7pPr>
              <a:defRPr sz="1800">
                <a:solidFill>
                  <a:schemeClr val="tx2"/>
                </a:solidFill>
              </a:defRPr>
            </a:lvl7pPr>
            <a:lvl8pPr>
              <a:defRPr sz="1800">
                <a:solidFill>
                  <a:schemeClr val="tx2"/>
                </a:solidFill>
              </a:defRPr>
            </a:lvl8pPr>
            <a:lvl9pPr>
              <a:defRPr sz="1800">
                <a:solidFill>
                  <a:schemeClr val="tx2"/>
                </a:solidFill>
              </a:defRPr>
            </a:lvl9pPr>
          </a:lstStyle>
          <a:p>
            <a:pPr lvl="0"/>
            <a:r>
              <a:rPr lang="en-US" dirty="0"/>
              <a:t>Click to add subtitle text</a:t>
            </a:r>
          </a:p>
          <a:p>
            <a:pPr lvl="0"/>
            <a:r>
              <a:rPr lang="en-US" dirty="0"/>
              <a:t>Edit Master text styles</a:t>
            </a:r>
          </a:p>
          <a:p>
            <a:pPr lvl="1"/>
            <a:r>
              <a:rPr lang="en-US" dirty="0"/>
              <a:t>Second level</a:t>
            </a:r>
          </a:p>
        </p:txBody>
      </p:sp>
      <p:sp>
        <p:nvSpPr>
          <p:cNvPr id="12" name="Title 10">
            <a:extLst>
              <a:ext uri="{FF2B5EF4-FFF2-40B4-BE49-F238E27FC236}">
                <a16:creationId xmlns:a16="http://schemas.microsoft.com/office/drawing/2014/main" id="{A48DCA75-2B8B-415C-820D-4B8CB6209F37}"/>
              </a:ext>
            </a:extLst>
          </p:cNvPr>
          <p:cNvSpPr>
            <a:spLocks noGrp="1"/>
          </p:cNvSpPr>
          <p:nvPr>
            <p:ph type="title" hasCustomPrompt="1"/>
          </p:nvPr>
        </p:nvSpPr>
        <p:spPr>
          <a:xfrm>
            <a:off x="580571" y="2970121"/>
            <a:ext cx="7200000" cy="784830"/>
          </a:xfrm>
        </p:spPr>
        <p:txBody>
          <a:bodyPr anchor="b" anchorCtr="0"/>
          <a:lstStyle>
            <a:lvl1pPr>
              <a:defRPr sz="5000">
                <a:latin typeface="+mj-lt"/>
              </a:defRPr>
            </a:lvl1pPr>
          </a:lstStyle>
          <a:p>
            <a:r>
              <a:rPr lang="en-AU" dirty="0"/>
              <a:t>Click to add Title</a:t>
            </a:r>
            <a:endParaRPr lang="en-GB" dirty="0"/>
          </a:p>
        </p:txBody>
      </p:sp>
      <p:sp>
        <p:nvSpPr>
          <p:cNvPr id="15" name="Freeform: Shape 14">
            <a:extLst>
              <a:ext uri="{FF2B5EF4-FFF2-40B4-BE49-F238E27FC236}">
                <a16:creationId xmlns:a16="http://schemas.microsoft.com/office/drawing/2014/main" id="{CC727420-4BF7-48BA-B208-59F67994A0D4}"/>
              </a:ext>
            </a:extLst>
          </p:cNvPr>
          <p:cNvSpPr>
            <a:spLocks/>
          </p:cNvSpPr>
          <p:nvPr userDrawn="1"/>
        </p:nvSpPr>
        <p:spPr bwMode="auto">
          <a:xfrm>
            <a:off x="3669159" y="4593359"/>
            <a:ext cx="3267772" cy="2264641"/>
          </a:xfrm>
          <a:custGeom>
            <a:avLst/>
            <a:gdLst>
              <a:gd name="connsiteX0" fmla="*/ 2238943 w 3267772"/>
              <a:gd name="connsiteY0" fmla="*/ 0 h 2264641"/>
              <a:gd name="connsiteX1" fmla="*/ 2966398 w 3267772"/>
              <a:gd name="connsiteY1" fmla="*/ 302202 h 2264641"/>
              <a:gd name="connsiteX2" fmla="*/ 2966398 w 3267772"/>
              <a:gd name="connsiteY2" fmla="*/ 1761106 h 2264641"/>
              <a:gd name="connsiteX3" fmla="*/ 2573170 w 3267772"/>
              <a:gd name="connsiteY3" fmla="*/ 2155414 h 2264641"/>
              <a:gd name="connsiteX4" fmla="*/ 2464242 w 3267772"/>
              <a:gd name="connsiteY4" fmla="*/ 2264641 h 2264641"/>
              <a:gd name="connsiteX5" fmla="*/ 931 w 3267772"/>
              <a:gd name="connsiteY5" fmla="*/ 2264641 h 2264641"/>
              <a:gd name="connsiteX6" fmla="*/ 0 w 3267772"/>
              <a:gd name="connsiteY6" fmla="*/ 2245091 h 2264641"/>
              <a:gd name="connsiteX7" fmla="*/ 301374 w 3267772"/>
              <a:gd name="connsiteY7" fmla="*/ 1515639 h 2264641"/>
              <a:gd name="connsiteX8" fmla="*/ 1511489 w 3267772"/>
              <a:gd name="connsiteY8" fmla="*/ 302202 h 2264641"/>
              <a:gd name="connsiteX9" fmla="*/ 2238943 w 3267772"/>
              <a:gd name="connsiteY9" fmla="*/ 0 h 22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7772" h="2264641">
                <a:moveTo>
                  <a:pt x="2238943" y="0"/>
                </a:moveTo>
                <a:cubicBezTo>
                  <a:pt x="2502213" y="0"/>
                  <a:pt x="2765482" y="100734"/>
                  <a:pt x="2966398" y="302202"/>
                </a:cubicBezTo>
                <a:cubicBezTo>
                  <a:pt x="3368230" y="705137"/>
                  <a:pt x="3368230" y="1358170"/>
                  <a:pt x="2966398" y="1761106"/>
                </a:cubicBezTo>
                <a:cubicBezTo>
                  <a:pt x="2966398" y="1761106"/>
                  <a:pt x="2966398" y="1761106"/>
                  <a:pt x="2573170" y="2155414"/>
                </a:cubicBezTo>
                <a:lnTo>
                  <a:pt x="2464242" y="2264641"/>
                </a:lnTo>
                <a:lnTo>
                  <a:pt x="931" y="2264641"/>
                </a:lnTo>
                <a:lnTo>
                  <a:pt x="0" y="2245091"/>
                </a:lnTo>
                <a:cubicBezTo>
                  <a:pt x="0" y="1981099"/>
                  <a:pt x="100458" y="1717107"/>
                  <a:pt x="301374" y="1515639"/>
                </a:cubicBezTo>
                <a:cubicBezTo>
                  <a:pt x="301374" y="1515639"/>
                  <a:pt x="301374" y="1515639"/>
                  <a:pt x="1511489" y="302202"/>
                </a:cubicBezTo>
                <a:cubicBezTo>
                  <a:pt x="1712405" y="100734"/>
                  <a:pt x="1975674" y="0"/>
                  <a:pt x="2238943"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rtl="0"/>
            <a:endParaRPr lang="en-GB"/>
          </a:p>
        </p:txBody>
      </p:sp>
      <p:sp>
        <p:nvSpPr>
          <p:cNvPr id="21" name="Picture Placeholder 20">
            <a:extLst>
              <a:ext uri="{FF2B5EF4-FFF2-40B4-BE49-F238E27FC236}">
                <a16:creationId xmlns:a16="http://schemas.microsoft.com/office/drawing/2014/main" id="{931EC6D5-A3F1-4F4B-A406-2D59EBD22E69}"/>
              </a:ext>
            </a:extLst>
          </p:cNvPr>
          <p:cNvSpPr>
            <a:spLocks noGrp="1"/>
          </p:cNvSpPr>
          <p:nvPr>
            <p:ph type="pic" sz="quarter" idx="14"/>
          </p:nvPr>
        </p:nvSpPr>
        <p:spPr>
          <a:xfrm>
            <a:off x="6295998" y="3038929"/>
            <a:ext cx="5896003" cy="3819071"/>
          </a:xfrm>
          <a:custGeom>
            <a:avLst/>
            <a:gdLst>
              <a:gd name="connsiteX0" fmla="*/ 4795121 w 5896003"/>
              <a:gd name="connsiteY0" fmla="*/ 0 h 3819071"/>
              <a:gd name="connsiteX1" fmla="*/ 5793887 w 5896003"/>
              <a:gd name="connsiteY1" fmla="*/ 239867 h 3819071"/>
              <a:gd name="connsiteX2" fmla="*/ 5896003 w 5896003"/>
              <a:gd name="connsiteY2" fmla="*/ 298772 h 3819071"/>
              <a:gd name="connsiteX3" fmla="*/ 5896003 w 5896003"/>
              <a:gd name="connsiteY3" fmla="*/ 3819071 h 3819071"/>
              <a:gd name="connsiteX4" fmla="*/ 0 w 5896003"/>
              <a:gd name="connsiteY4" fmla="*/ 3819071 h 3819071"/>
              <a:gd name="connsiteX5" fmla="*/ 77642 w 5896003"/>
              <a:gd name="connsiteY5" fmla="*/ 3736492 h 3819071"/>
              <a:gd name="connsiteX6" fmla="*/ 3276463 w 5896003"/>
              <a:gd name="connsiteY6" fmla="*/ 614060 h 3819071"/>
              <a:gd name="connsiteX7" fmla="*/ 4795121 w 5896003"/>
              <a:gd name="connsiteY7" fmla="*/ 0 h 38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003" h="3819071">
                <a:moveTo>
                  <a:pt x="4795121" y="0"/>
                </a:moveTo>
                <a:cubicBezTo>
                  <a:pt x="5138642" y="0"/>
                  <a:pt x="5482163" y="79956"/>
                  <a:pt x="5793887" y="239867"/>
                </a:cubicBezTo>
                <a:lnTo>
                  <a:pt x="5896003" y="298772"/>
                </a:lnTo>
                <a:lnTo>
                  <a:pt x="5896003" y="3819071"/>
                </a:lnTo>
                <a:lnTo>
                  <a:pt x="0" y="3819071"/>
                </a:lnTo>
                <a:lnTo>
                  <a:pt x="77642" y="3736492"/>
                </a:lnTo>
                <a:lnTo>
                  <a:pt x="3276463" y="614060"/>
                </a:lnTo>
                <a:cubicBezTo>
                  <a:pt x="3695853" y="204687"/>
                  <a:pt x="4245486" y="0"/>
                  <a:pt x="4795121" y="0"/>
                </a:cubicBezTo>
                <a:close/>
              </a:path>
            </a:pathLst>
          </a:custGeom>
          <a:solidFill>
            <a:schemeClr val="bg1">
              <a:lumMod val="75000"/>
            </a:schemeClr>
          </a:solidFill>
        </p:spPr>
        <p:txBody>
          <a:bodyPr wrap="square" lIns="432000" tIns="216000" rIns="216000" bIns="216000" anchor="b" anchorCtr="0">
            <a:noAutofit/>
          </a:bodyPr>
          <a:lstStyle>
            <a:lvl1pPr algn="r">
              <a:defRPr sz="1400">
                <a:solidFill>
                  <a:schemeClr val="bg1"/>
                </a:solidFill>
              </a:defRPr>
            </a:lvl1pPr>
          </a:lstStyle>
          <a:p>
            <a:r>
              <a:rPr lang="en-US"/>
              <a:t>Click icon to add picture</a:t>
            </a:r>
            <a:endParaRPr lang="en-AU" dirty="0"/>
          </a:p>
        </p:txBody>
      </p:sp>
    </p:spTree>
    <p:extLst>
      <p:ext uri="{BB962C8B-B14F-4D97-AF65-F5344CB8AC3E}">
        <p14:creationId xmlns:p14="http://schemas.microsoft.com/office/powerpoint/2010/main" val="405412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C">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49723C-FAAD-407B-9498-E5702E2E1416}"/>
              </a:ext>
            </a:extLst>
          </p:cNvPr>
          <p:cNvPicPr>
            <a:picLocks noChangeAspect="1"/>
          </p:cNvPicPr>
          <p:nvPr userDrawn="1"/>
        </p:nvPicPr>
        <p:blipFill>
          <a:blip r:embed="rId2"/>
          <a:stretch>
            <a:fillRect/>
          </a:stretch>
        </p:blipFill>
        <p:spPr>
          <a:xfrm>
            <a:off x="580569" y="396216"/>
            <a:ext cx="2293260" cy="982751"/>
          </a:xfrm>
          <a:prstGeom prst="rect">
            <a:avLst/>
          </a:prstGeom>
        </p:spPr>
      </p:pic>
      <p:sp>
        <p:nvSpPr>
          <p:cNvPr id="10" name="Text Placeholder 17">
            <a:extLst>
              <a:ext uri="{FF2B5EF4-FFF2-40B4-BE49-F238E27FC236}">
                <a16:creationId xmlns:a16="http://schemas.microsoft.com/office/drawing/2014/main" id="{FB66B60A-41B7-46CE-BAC9-E6F70B312411}"/>
              </a:ext>
            </a:extLst>
          </p:cNvPr>
          <p:cNvSpPr>
            <a:spLocks noGrp="1"/>
          </p:cNvSpPr>
          <p:nvPr>
            <p:ph type="body" sz="quarter" idx="10" hasCustomPrompt="1"/>
          </p:nvPr>
        </p:nvSpPr>
        <p:spPr>
          <a:xfrm>
            <a:off x="580569" y="4151086"/>
            <a:ext cx="3960000" cy="1035668"/>
          </a:xfrm>
        </p:spPr>
        <p:txBody>
          <a:bodyPr/>
          <a:lstStyle>
            <a:lvl1pPr>
              <a:defRPr sz="180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b="0">
                <a:solidFill>
                  <a:schemeClr val="tx2"/>
                </a:solidFill>
              </a:defRPr>
            </a:lvl4pPr>
            <a:lvl5pPr>
              <a:spcBef>
                <a:spcPts val="600"/>
              </a:spcBef>
              <a:spcAft>
                <a:spcPts val="0"/>
              </a:spcAft>
              <a:defRPr sz="1800" b="0">
                <a:solidFill>
                  <a:schemeClr val="tx2"/>
                </a:solidFill>
              </a:defRPr>
            </a:lvl5pPr>
            <a:lvl6pPr>
              <a:defRPr sz="1800">
                <a:solidFill>
                  <a:schemeClr val="tx2"/>
                </a:solidFill>
              </a:defRPr>
            </a:lvl6pPr>
            <a:lvl7pPr>
              <a:defRPr sz="1800">
                <a:solidFill>
                  <a:schemeClr val="tx2"/>
                </a:solidFill>
              </a:defRPr>
            </a:lvl7pPr>
            <a:lvl8pPr>
              <a:defRPr sz="1800">
                <a:solidFill>
                  <a:schemeClr val="tx2"/>
                </a:solidFill>
              </a:defRPr>
            </a:lvl8pPr>
            <a:lvl9pPr>
              <a:defRPr sz="1800">
                <a:solidFill>
                  <a:schemeClr val="tx2"/>
                </a:solidFill>
              </a:defRPr>
            </a:lvl9pPr>
          </a:lstStyle>
          <a:p>
            <a:pPr lvl="0"/>
            <a:r>
              <a:rPr lang="en-US" dirty="0"/>
              <a:t>Click to add subtitle text</a:t>
            </a:r>
          </a:p>
          <a:p>
            <a:pPr lvl="0"/>
            <a:r>
              <a:rPr lang="en-US" dirty="0"/>
              <a:t>Edit Master text styles</a:t>
            </a:r>
          </a:p>
          <a:p>
            <a:pPr lvl="1"/>
            <a:r>
              <a:rPr lang="en-US" dirty="0"/>
              <a:t>Second level</a:t>
            </a:r>
            <a:endParaRPr lang="en-GB" dirty="0"/>
          </a:p>
        </p:txBody>
      </p:sp>
      <p:sp>
        <p:nvSpPr>
          <p:cNvPr id="12" name="Title 10">
            <a:extLst>
              <a:ext uri="{FF2B5EF4-FFF2-40B4-BE49-F238E27FC236}">
                <a16:creationId xmlns:a16="http://schemas.microsoft.com/office/drawing/2014/main" id="{A48DCA75-2B8B-415C-820D-4B8CB6209F37}"/>
              </a:ext>
            </a:extLst>
          </p:cNvPr>
          <p:cNvSpPr>
            <a:spLocks noGrp="1"/>
          </p:cNvSpPr>
          <p:nvPr>
            <p:ph type="title" hasCustomPrompt="1"/>
          </p:nvPr>
        </p:nvSpPr>
        <p:spPr>
          <a:xfrm>
            <a:off x="580571" y="2970121"/>
            <a:ext cx="5820229" cy="784830"/>
          </a:xfrm>
        </p:spPr>
        <p:txBody>
          <a:bodyPr anchor="b" anchorCtr="0"/>
          <a:lstStyle>
            <a:lvl1pPr>
              <a:defRPr sz="5000">
                <a:latin typeface="+mj-lt"/>
              </a:defRPr>
            </a:lvl1pPr>
          </a:lstStyle>
          <a:p>
            <a:r>
              <a:rPr lang="en-AU" dirty="0"/>
              <a:t>Click to add Title</a:t>
            </a:r>
            <a:endParaRPr lang="en-GB" dirty="0"/>
          </a:p>
        </p:txBody>
      </p:sp>
      <p:sp>
        <p:nvSpPr>
          <p:cNvPr id="11" name="Freeform: Shape 10">
            <a:extLst>
              <a:ext uri="{FF2B5EF4-FFF2-40B4-BE49-F238E27FC236}">
                <a16:creationId xmlns:a16="http://schemas.microsoft.com/office/drawing/2014/main" id="{3B7808EF-E832-4BB3-87E5-BCC23365164D}"/>
              </a:ext>
            </a:extLst>
          </p:cNvPr>
          <p:cNvSpPr>
            <a:spLocks/>
          </p:cNvSpPr>
          <p:nvPr userDrawn="1"/>
        </p:nvSpPr>
        <p:spPr bwMode="auto">
          <a:xfrm>
            <a:off x="7632964" y="0"/>
            <a:ext cx="4559036" cy="3320626"/>
          </a:xfrm>
          <a:custGeom>
            <a:avLst/>
            <a:gdLst>
              <a:gd name="connsiteX0" fmla="*/ 1199278 w 4559036"/>
              <a:gd name="connsiteY0" fmla="*/ 0 h 3320626"/>
              <a:gd name="connsiteX1" fmla="*/ 4559036 w 4559036"/>
              <a:gd name="connsiteY1" fmla="*/ 0 h 3320626"/>
              <a:gd name="connsiteX2" fmla="*/ 4559036 w 4559036"/>
              <a:gd name="connsiteY2" fmla="*/ 783715 h 3320626"/>
              <a:gd name="connsiteX3" fmla="*/ 4539702 w 4559036"/>
              <a:gd name="connsiteY3" fmla="*/ 821705 h 3320626"/>
              <a:gd name="connsiteX4" fmla="*/ 4308850 w 4559036"/>
              <a:gd name="connsiteY4" fmla="*/ 1119796 h 3320626"/>
              <a:gd name="connsiteX5" fmla="*/ 2551095 w 4559036"/>
              <a:gd name="connsiteY5" fmla="*/ 2881806 h 3320626"/>
              <a:gd name="connsiteX6" fmla="*/ 437762 w 4559036"/>
              <a:gd name="connsiteY6" fmla="*/ 2881806 h 3320626"/>
              <a:gd name="connsiteX7" fmla="*/ 437762 w 4559036"/>
              <a:gd name="connsiteY7" fmla="*/ 763358 h 3320626"/>
              <a:gd name="connsiteX8" fmla="*/ 1179316 w 4559036"/>
              <a:gd name="connsiteY8" fmla="*/ 20011 h 33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036" h="3320626">
                <a:moveTo>
                  <a:pt x="1199278" y="0"/>
                </a:moveTo>
                <a:lnTo>
                  <a:pt x="4559036" y="0"/>
                </a:lnTo>
                <a:lnTo>
                  <a:pt x="4559036" y="783715"/>
                </a:lnTo>
                <a:lnTo>
                  <a:pt x="4539702" y="821705"/>
                </a:lnTo>
                <a:cubicBezTo>
                  <a:pt x="4477002" y="928087"/>
                  <a:pt x="4400051" y="1028375"/>
                  <a:pt x="4308850" y="1119796"/>
                </a:cubicBezTo>
                <a:cubicBezTo>
                  <a:pt x="4308850" y="1119796"/>
                  <a:pt x="4308850" y="1119796"/>
                  <a:pt x="2551095" y="2881806"/>
                </a:cubicBezTo>
                <a:cubicBezTo>
                  <a:pt x="1967413" y="3466900"/>
                  <a:pt x="1021444" y="3466900"/>
                  <a:pt x="437762" y="2881806"/>
                </a:cubicBezTo>
                <a:cubicBezTo>
                  <a:pt x="-145920" y="2296711"/>
                  <a:pt x="-145920" y="1348453"/>
                  <a:pt x="437762" y="763358"/>
                </a:cubicBezTo>
                <a:cubicBezTo>
                  <a:pt x="437762" y="763358"/>
                  <a:pt x="437762" y="763358"/>
                  <a:pt x="1179316" y="20011"/>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14" name="Picture Placeholder 13">
            <a:extLst>
              <a:ext uri="{FF2B5EF4-FFF2-40B4-BE49-F238E27FC236}">
                <a16:creationId xmlns:a16="http://schemas.microsoft.com/office/drawing/2014/main" id="{B70DD410-384B-4950-8662-C06DE8F12CB7}"/>
              </a:ext>
            </a:extLst>
          </p:cNvPr>
          <p:cNvSpPr>
            <a:spLocks noGrp="1"/>
          </p:cNvSpPr>
          <p:nvPr>
            <p:ph type="pic" sz="quarter" idx="14"/>
          </p:nvPr>
        </p:nvSpPr>
        <p:spPr>
          <a:xfrm>
            <a:off x="6545981" y="2676130"/>
            <a:ext cx="5646019" cy="4181870"/>
          </a:xfrm>
          <a:custGeom>
            <a:avLst/>
            <a:gdLst>
              <a:gd name="connsiteX0" fmla="*/ 5056810 w 5646019"/>
              <a:gd name="connsiteY0" fmla="*/ 0 h 4181870"/>
              <a:gd name="connsiteX1" fmla="*/ 5467000 w 5646019"/>
              <a:gd name="connsiteY1" fmla="*/ 38379 h 4181870"/>
              <a:gd name="connsiteX2" fmla="*/ 5646019 w 5646019"/>
              <a:gd name="connsiteY2" fmla="*/ 81047 h 4181870"/>
              <a:gd name="connsiteX3" fmla="*/ 5646019 w 5646019"/>
              <a:gd name="connsiteY3" fmla="*/ 4181870 h 4181870"/>
              <a:gd name="connsiteX4" fmla="*/ 2661519 w 5646019"/>
              <a:gd name="connsiteY4" fmla="*/ 4181870 h 4181870"/>
              <a:gd name="connsiteX5" fmla="*/ 0 w 5646019"/>
              <a:gd name="connsiteY5" fmla="*/ 4181870 h 4181870"/>
              <a:gd name="connsiteX6" fmla="*/ 103384 w 5646019"/>
              <a:gd name="connsiteY6" fmla="*/ 4009872 h 4181870"/>
              <a:gd name="connsiteX7" fmla="*/ 339331 w 5646019"/>
              <a:gd name="connsiteY7" fmla="*/ 3736492 h 4181870"/>
              <a:gd name="connsiteX8" fmla="*/ 3538152 w 5646019"/>
              <a:gd name="connsiteY8" fmla="*/ 614060 h 4181870"/>
              <a:gd name="connsiteX9" fmla="*/ 5056810 w 5646019"/>
              <a:gd name="connsiteY9" fmla="*/ 0 h 418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019" h="4181870">
                <a:moveTo>
                  <a:pt x="5056810" y="0"/>
                </a:moveTo>
                <a:cubicBezTo>
                  <a:pt x="5194219" y="0"/>
                  <a:pt x="5331627" y="12793"/>
                  <a:pt x="5467000" y="38379"/>
                </a:cubicBezTo>
                <a:lnTo>
                  <a:pt x="5646019" y="81047"/>
                </a:lnTo>
                <a:lnTo>
                  <a:pt x="5646019" y="4181870"/>
                </a:lnTo>
                <a:lnTo>
                  <a:pt x="2661519" y="4181870"/>
                </a:lnTo>
                <a:lnTo>
                  <a:pt x="0" y="4181870"/>
                </a:lnTo>
                <a:lnTo>
                  <a:pt x="103384" y="4009872"/>
                </a:lnTo>
                <a:cubicBezTo>
                  <a:pt x="172780" y="3913845"/>
                  <a:pt x="251416" y="3822308"/>
                  <a:pt x="339331" y="3736492"/>
                </a:cubicBezTo>
                <a:lnTo>
                  <a:pt x="3538152" y="614060"/>
                </a:lnTo>
                <a:cubicBezTo>
                  <a:pt x="3957542" y="204687"/>
                  <a:pt x="4507175" y="0"/>
                  <a:pt x="5056810" y="0"/>
                </a:cubicBezTo>
                <a:close/>
              </a:path>
            </a:pathLst>
          </a:custGeom>
          <a:solidFill>
            <a:schemeClr val="bg1">
              <a:lumMod val="75000"/>
            </a:schemeClr>
          </a:solidFill>
        </p:spPr>
        <p:txBody>
          <a:bodyPr wrap="square" lIns="432000" tIns="216000" rIns="216000" bIns="216000" anchor="b" anchorCtr="0">
            <a:noAutofit/>
          </a:bodyPr>
          <a:lstStyle>
            <a:lvl1pPr algn="r">
              <a:defRPr sz="1400">
                <a:solidFill>
                  <a:schemeClr val="bg1"/>
                </a:solidFill>
              </a:defRPr>
            </a:lvl1pPr>
          </a:lstStyle>
          <a:p>
            <a:r>
              <a:rPr lang="en-US"/>
              <a:t>Click icon to add picture</a:t>
            </a:r>
            <a:endParaRPr lang="en-AU" dirty="0"/>
          </a:p>
        </p:txBody>
      </p:sp>
    </p:spTree>
    <p:extLst>
      <p:ext uri="{BB962C8B-B14F-4D97-AF65-F5344CB8AC3E}">
        <p14:creationId xmlns:p14="http://schemas.microsoft.com/office/powerpoint/2010/main" val="378015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D">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DA733E7F-5B91-4628-B108-910CCE933619}"/>
              </a:ext>
            </a:extLst>
          </p:cNvPr>
          <p:cNvSpPr>
            <a:spLocks/>
          </p:cNvSpPr>
          <p:nvPr userDrawn="1"/>
        </p:nvSpPr>
        <p:spPr bwMode="auto">
          <a:xfrm>
            <a:off x="9361488" y="4876800"/>
            <a:ext cx="2828925" cy="1981200"/>
          </a:xfrm>
          <a:custGeom>
            <a:avLst/>
            <a:gdLst>
              <a:gd name="T0" fmla="*/ 305 w 1726"/>
              <a:gd name="T1" fmla="*/ 322 h 1239"/>
              <a:gd name="T2" fmla="*/ 134 w 1726"/>
              <a:gd name="T3" fmla="*/ 1239 h 1239"/>
              <a:gd name="T4" fmla="*/ 1726 w 1726"/>
              <a:gd name="T5" fmla="*/ 1239 h 1239"/>
              <a:gd name="T6" fmla="*/ 1726 w 1726"/>
              <a:gd name="T7" fmla="*/ 577 h 1239"/>
              <a:gd name="T8" fmla="*/ 1471 w 1726"/>
              <a:gd name="T9" fmla="*/ 322 h 1239"/>
              <a:gd name="T10" fmla="*/ 305 w 1726"/>
              <a:gd name="T11" fmla="*/ 322 h 1239"/>
            </a:gdLst>
            <a:ahLst/>
            <a:cxnLst>
              <a:cxn ang="0">
                <a:pos x="T0" y="T1"/>
              </a:cxn>
              <a:cxn ang="0">
                <a:pos x="T2" y="T3"/>
              </a:cxn>
              <a:cxn ang="0">
                <a:pos x="T4" y="T5"/>
              </a:cxn>
              <a:cxn ang="0">
                <a:pos x="T6" y="T7"/>
              </a:cxn>
              <a:cxn ang="0">
                <a:pos x="T8" y="T9"/>
              </a:cxn>
              <a:cxn ang="0">
                <a:pos x="T10" y="T11"/>
              </a:cxn>
            </a:cxnLst>
            <a:rect l="0" t="0" r="r" b="b"/>
            <a:pathLst>
              <a:path w="1726" h="1239">
                <a:moveTo>
                  <a:pt x="305" y="322"/>
                </a:moveTo>
                <a:cubicBezTo>
                  <a:pt x="57" y="570"/>
                  <a:pt x="0" y="937"/>
                  <a:pt x="134" y="1239"/>
                </a:cubicBezTo>
                <a:cubicBezTo>
                  <a:pt x="1726" y="1239"/>
                  <a:pt x="1726" y="1239"/>
                  <a:pt x="1726" y="1239"/>
                </a:cubicBezTo>
                <a:cubicBezTo>
                  <a:pt x="1726" y="577"/>
                  <a:pt x="1726" y="577"/>
                  <a:pt x="1726" y="577"/>
                </a:cubicBezTo>
                <a:cubicBezTo>
                  <a:pt x="1471" y="322"/>
                  <a:pt x="1471" y="322"/>
                  <a:pt x="1471" y="322"/>
                </a:cubicBezTo>
                <a:cubicBezTo>
                  <a:pt x="1149" y="0"/>
                  <a:pt x="627" y="0"/>
                  <a:pt x="305" y="3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4C49723C-FAAD-407B-9498-E5702E2E1416}"/>
              </a:ext>
            </a:extLst>
          </p:cNvPr>
          <p:cNvPicPr>
            <a:picLocks noChangeAspect="1"/>
          </p:cNvPicPr>
          <p:nvPr userDrawn="1"/>
        </p:nvPicPr>
        <p:blipFill>
          <a:blip r:embed="rId2"/>
          <a:stretch>
            <a:fillRect/>
          </a:stretch>
        </p:blipFill>
        <p:spPr>
          <a:xfrm>
            <a:off x="10011312" y="5689602"/>
            <a:ext cx="1558304" cy="667794"/>
          </a:xfrm>
          <a:prstGeom prst="rect">
            <a:avLst/>
          </a:prstGeom>
        </p:spPr>
      </p:pic>
      <p:sp>
        <p:nvSpPr>
          <p:cNvPr id="10" name="Text Placeholder 17">
            <a:extLst>
              <a:ext uri="{FF2B5EF4-FFF2-40B4-BE49-F238E27FC236}">
                <a16:creationId xmlns:a16="http://schemas.microsoft.com/office/drawing/2014/main" id="{FB66B60A-41B7-46CE-BAC9-E6F70B312411}"/>
              </a:ext>
            </a:extLst>
          </p:cNvPr>
          <p:cNvSpPr>
            <a:spLocks noGrp="1"/>
          </p:cNvSpPr>
          <p:nvPr>
            <p:ph type="body" sz="quarter" idx="10" hasCustomPrompt="1"/>
          </p:nvPr>
        </p:nvSpPr>
        <p:spPr>
          <a:xfrm>
            <a:off x="5400221" y="3429001"/>
            <a:ext cx="3600000" cy="1035668"/>
          </a:xfrm>
        </p:spPr>
        <p:txBody>
          <a:bodyPr/>
          <a:lstStyle>
            <a:lvl1pPr>
              <a:defRPr sz="180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b="0">
                <a:solidFill>
                  <a:schemeClr val="tx2"/>
                </a:solidFill>
              </a:defRPr>
            </a:lvl4pPr>
            <a:lvl5pPr>
              <a:spcBef>
                <a:spcPts val="600"/>
              </a:spcBef>
              <a:spcAft>
                <a:spcPts val="0"/>
              </a:spcAft>
              <a:defRPr sz="1800" b="0">
                <a:solidFill>
                  <a:schemeClr val="tx2"/>
                </a:solidFill>
              </a:defRPr>
            </a:lvl5pPr>
            <a:lvl6pPr>
              <a:defRPr sz="1800">
                <a:solidFill>
                  <a:schemeClr val="tx2"/>
                </a:solidFill>
              </a:defRPr>
            </a:lvl6pPr>
            <a:lvl7pPr>
              <a:defRPr sz="1800">
                <a:solidFill>
                  <a:schemeClr val="tx2"/>
                </a:solidFill>
              </a:defRPr>
            </a:lvl7pPr>
            <a:lvl8pPr>
              <a:defRPr sz="1800">
                <a:solidFill>
                  <a:schemeClr val="tx2"/>
                </a:solidFill>
              </a:defRPr>
            </a:lvl8pPr>
            <a:lvl9pPr>
              <a:defRPr sz="1800">
                <a:solidFill>
                  <a:schemeClr val="tx2"/>
                </a:solidFill>
              </a:defRPr>
            </a:lvl9pPr>
          </a:lstStyle>
          <a:p>
            <a:pPr lvl="0"/>
            <a:r>
              <a:rPr lang="en-US" dirty="0"/>
              <a:t>Click to add subtitle text</a:t>
            </a:r>
          </a:p>
          <a:p>
            <a:pPr lvl="0"/>
            <a:r>
              <a:rPr lang="en-US" dirty="0"/>
              <a:t>Edit Master text styles</a:t>
            </a:r>
          </a:p>
          <a:p>
            <a:pPr lvl="1"/>
            <a:r>
              <a:rPr lang="en-US" dirty="0"/>
              <a:t>Second level</a:t>
            </a:r>
          </a:p>
        </p:txBody>
      </p:sp>
      <p:sp>
        <p:nvSpPr>
          <p:cNvPr id="12" name="Title 10">
            <a:extLst>
              <a:ext uri="{FF2B5EF4-FFF2-40B4-BE49-F238E27FC236}">
                <a16:creationId xmlns:a16="http://schemas.microsoft.com/office/drawing/2014/main" id="{A48DCA75-2B8B-415C-820D-4B8CB6209F37}"/>
              </a:ext>
            </a:extLst>
          </p:cNvPr>
          <p:cNvSpPr>
            <a:spLocks noGrp="1"/>
          </p:cNvSpPr>
          <p:nvPr>
            <p:ph type="title" hasCustomPrompt="1"/>
          </p:nvPr>
        </p:nvSpPr>
        <p:spPr>
          <a:xfrm>
            <a:off x="5400221" y="2123470"/>
            <a:ext cx="5400000" cy="784830"/>
          </a:xfrm>
        </p:spPr>
        <p:txBody>
          <a:bodyPr anchor="b" anchorCtr="0"/>
          <a:lstStyle>
            <a:lvl1pPr>
              <a:defRPr sz="5000">
                <a:latin typeface="+mj-lt"/>
              </a:defRPr>
            </a:lvl1pPr>
          </a:lstStyle>
          <a:p>
            <a:r>
              <a:rPr lang="en-AU" dirty="0"/>
              <a:t>Click to add Title</a:t>
            </a:r>
            <a:endParaRPr lang="en-GB" dirty="0"/>
          </a:p>
        </p:txBody>
      </p:sp>
      <p:sp>
        <p:nvSpPr>
          <p:cNvPr id="11" name="Freeform: Shape 10">
            <a:extLst>
              <a:ext uri="{FF2B5EF4-FFF2-40B4-BE49-F238E27FC236}">
                <a16:creationId xmlns:a16="http://schemas.microsoft.com/office/drawing/2014/main" id="{C26AF995-1D56-4F82-8201-0FA477DDD274}"/>
              </a:ext>
            </a:extLst>
          </p:cNvPr>
          <p:cNvSpPr>
            <a:spLocks/>
          </p:cNvSpPr>
          <p:nvPr userDrawn="1"/>
        </p:nvSpPr>
        <p:spPr bwMode="auto">
          <a:xfrm>
            <a:off x="1" y="624673"/>
            <a:ext cx="1612741" cy="3582269"/>
          </a:xfrm>
          <a:custGeom>
            <a:avLst/>
            <a:gdLst>
              <a:gd name="connsiteX0" fmla="*/ 226119 w 1612741"/>
              <a:gd name="connsiteY0" fmla="*/ 0 h 3582269"/>
              <a:gd name="connsiteX1" fmla="*/ 1206559 w 1612741"/>
              <a:gd name="connsiteY1" fmla="*/ 407165 h 3582269"/>
              <a:gd name="connsiteX2" fmla="*/ 1206559 w 1612741"/>
              <a:gd name="connsiteY2" fmla="*/ 2372790 h 3582269"/>
              <a:gd name="connsiteX3" fmla="*/ 113947 w 1612741"/>
              <a:gd name="connsiteY3" fmla="*/ 3468046 h 3582269"/>
              <a:gd name="connsiteX4" fmla="*/ 0 w 1612741"/>
              <a:gd name="connsiteY4" fmla="*/ 3582269 h 3582269"/>
              <a:gd name="connsiteX5" fmla="*/ 0 w 1612741"/>
              <a:gd name="connsiteY5" fmla="*/ 19850 h 3582269"/>
              <a:gd name="connsiteX6" fmla="*/ 93223 w 1612741"/>
              <a:gd name="connsiteY6" fmla="*/ 6362 h 3582269"/>
              <a:gd name="connsiteX7" fmla="*/ 226119 w 1612741"/>
              <a:gd name="connsiteY7" fmla="*/ 0 h 358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2741" h="3582269">
                <a:moveTo>
                  <a:pt x="226119" y="0"/>
                </a:moveTo>
                <a:cubicBezTo>
                  <a:pt x="580945" y="0"/>
                  <a:pt x="935771" y="135722"/>
                  <a:pt x="1206559" y="407165"/>
                </a:cubicBezTo>
                <a:cubicBezTo>
                  <a:pt x="1748135" y="950052"/>
                  <a:pt x="1748135" y="1829903"/>
                  <a:pt x="1206559" y="2372790"/>
                </a:cubicBezTo>
                <a:cubicBezTo>
                  <a:pt x="1206559" y="2372790"/>
                  <a:pt x="1206559" y="2372790"/>
                  <a:pt x="113947" y="3468046"/>
                </a:cubicBezTo>
                <a:lnTo>
                  <a:pt x="0" y="3582269"/>
                </a:lnTo>
                <a:lnTo>
                  <a:pt x="0" y="19850"/>
                </a:lnTo>
                <a:lnTo>
                  <a:pt x="93223" y="6362"/>
                </a:lnTo>
                <a:cubicBezTo>
                  <a:pt x="137413" y="2120"/>
                  <a:pt x="181766" y="0"/>
                  <a:pt x="226119"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20" name="Freeform: Shape 19">
            <a:extLst>
              <a:ext uri="{FF2B5EF4-FFF2-40B4-BE49-F238E27FC236}">
                <a16:creationId xmlns:a16="http://schemas.microsoft.com/office/drawing/2014/main" id="{DF0663AA-4C0A-44F9-A35A-608542661B81}"/>
              </a:ext>
            </a:extLst>
          </p:cNvPr>
          <p:cNvSpPr>
            <a:spLocks/>
          </p:cNvSpPr>
          <p:nvPr userDrawn="1"/>
        </p:nvSpPr>
        <p:spPr bwMode="auto">
          <a:xfrm>
            <a:off x="1" y="2832099"/>
            <a:ext cx="4846301" cy="4025900"/>
          </a:xfrm>
          <a:custGeom>
            <a:avLst/>
            <a:gdLst>
              <a:gd name="connsiteX0" fmla="*/ 2690207 w 4846301"/>
              <a:gd name="connsiteY0" fmla="*/ 0 h 4025900"/>
              <a:gd name="connsiteX1" fmla="*/ 4214771 w 4846301"/>
              <a:gd name="connsiteY1" fmla="*/ 616449 h 4025900"/>
              <a:gd name="connsiteX2" fmla="*/ 4214771 w 4846301"/>
              <a:gd name="connsiteY2" fmla="*/ 3592763 h 4025900"/>
              <a:gd name="connsiteX3" fmla="*/ 3851008 w 4846301"/>
              <a:gd name="connsiteY3" fmla="*/ 3947839 h 4025900"/>
              <a:gd name="connsiteX4" fmla="*/ 3771037 w 4846301"/>
              <a:gd name="connsiteY4" fmla="*/ 4025900 h 4025900"/>
              <a:gd name="connsiteX5" fmla="*/ 1893739 w 4846301"/>
              <a:gd name="connsiteY5" fmla="*/ 4025900 h 4025900"/>
              <a:gd name="connsiteX6" fmla="*/ 0 w 4846301"/>
              <a:gd name="connsiteY6" fmla="*/ 4025900 h 4025900"/>
              <a:gd name="connsiteX7" fmla="*/ 0 w 4846301"/>
              <a:gd name="connsiteY7" fmla="*/ 1754255 h 4025900"/>
              <a:gd name="connsiteX8" fmla="*/ 1165643 w 4846301"/>
              <a:gd name="connsiteY8" fmla="*/ 616449 h 4025900"/>
              <a:gd name="connsiteX9" fmla="*/ 2690207 w 4846301"/>
              <a:gd name="connsiteY9" fmla="*/ 0 h 40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6301" h="4025900">
                <a:moveTo>
                  <a:pt x="2690207" y="0"/>
                </a:moveTo>
                <a:cubicBezTo>
                  <a:pt x="3241978" y="0"/>
                  <a:pt x="3793750" y="205483"/>
                  <a:pt x="4214771" y="616449"/>
                </a:cubicBezTo>
                <a:cubicBezTo>
                  <a:pt x="5056811" y="1438381"/>
                  <a:pt x="5056811" y="2770830"/>
                  <a:pt x="4214771" y="3592763"/>
                </a:cubicBezTo>
                <a:cubicBezTo>
                  <a:pt x="4081404" y="3722945"/>
                  <a:pt x="3960541" y="3840922"/>
                  <a:pt x="3851008" y="3947839"/>
                </a:cubicBezTo>
                <a:lnTo>
                  <a:pt x="3771037" y="4025900"/>
                </a:lnTo>
                <a:lnTo>
                  <a:pt x="1893739" y="4025900"/>
                </a:lnTo>
                <a:lnTo>
                  <a:pt x="0" y="4025900"/>
                </a:lnTo>
                <a:lnTo>
                  <a:pt x="0" y="1754255"/>
                </a:lnTo>
                <a:lnTo>
                  <a:pt x="1165643" y="616449"/>
                </a:lnTo>
                <a:cubicBezTo>
                  <a:pt x="1586663" y="205483"/>
                  <a:pt x="2138434" y="0"/>
                  <a:pt x="2690207"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104721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E">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DA733E7F-5B91-4628-B108-910CCE933619}"/>
              </a:ext>
            </a:extLst>
          </p:cNvPr>
          <p:cNvSpPr>
            <a:spLocks/>
          </p:cNvSpPr>
          <p:nvPr userDrawn="1"/>
        </p:nvSpPr>
        <p:spPr bwMode="auto">
          <a:xfrm>
            <a:off x="9361488" y="4876800"/>
            <a:ext cx="2828925" cy="1981200"/>
          </a:xfrm>
          <a:custGeom>
            <a:avLst/>
            <a:gdLst>
              <a:gd name="T0" fmla="*/ 305 w 1726"/>
              <a:gd name="T1" fmla="*/ 322 h 1239"/>
              <a:gd name="T2" fmla="*/ 134 w 1726"/>
              <a:gd name="T3" fmla="*/ 1239 h 1239"/>
              <a:gd name="T4" fmla="*/ 1726 w 1726"/>
              <a:gd name="T5" fmla="*/ 1239 h 1239"/>
              <a:gd name="T6" fmla="*/ 1726 w 1726"/>
              <a:gd name="T7" fmla="*/ 577 h 1239"/>
              <a:gd name="T8" fmla="*/ 1471 w 1726"/>
              <a:gd name="T9" fmla="*/ 322 h 1239"/>
              <a:gd name="T10" fmla="*/ 305 w 1726"/>
              <a:gd name="T11" fmla="*/ 322 h 1239"/>
            </a:gdLst>
            <a:ahLst/>
            <a:cxnLst>
              <a:cxn ang="0">
                <a:pos x="T0" y="T1"/>
              </a:cxn>
              <a:cxn ang="0">
                <a:pos x="T2" y="T3"/>
              </a:cxn>
              <a:cxn ang="0">
                <a:pos x="T4" y="T5"/>
              </a:cxn>
              <a:cxn ang="0">
                <a:pos x="T6" y="T7"/>
              </a:cxn>
              <a:cxn ang="0">
                <a:pos x="T8" y="T9"/>
              </a:cxn>
              <a:cxn ang="0">
                <a:pos x="T10" y="T11"/>
              </a:cxn>
            </a:cxnLst>
            <a:rect l="0" t="0" r="r" b="b"/>
            <a:pathLst>
              <a:path w="1726" h="1239">
                <a:moveTo>
                  <a:pt x="305" y="322"/>
                </a:moveTo>
                <a:cubicBezTo>
                  <a:pt x="57" y="570"/>
                  <a:pt x="0" y="937"/>
                  <a:pt x="134" y="1239"/>
                </a:cubicBezTo>
                <a:cubicBezTo>
                  <a:pt x="1726" y="1239"/>
                  <a:pt x="1726" y="1239"/>
                  <a:pt x="1726" y="1239"/>
                </a:cubicBezTo>
                <a:cubicBezTo>
                  <a:pt x="1726" y="577"/>
                  <a:pt x="1726" y="577"/>
                  <a:pt x="1726" y="577"/>
                </a:cubicBezTo>
                <a:cubicBezTo>
                  <a:pt x="1471" y="322"/>
                  <a:pt x="1471" y="322"/>
                  <a:pt x="1471" y="322"/>
                </a:cubicBezTo>
                <a:cubicBezTo>
                  <a:pt x="1149" y="0"/>
                  <a:pt x="627" y="0"/>
                  <a:pt x="305" y="3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4C49723C-FAAD-407B-9498-E5702E2E1416}"/>
              </a:ext>
            </a:extLst>
          </p:cNvPr>
          <p:cNvPicPr>
            <a:picLocks noChangeAspect="1"/>
          </p:cNvPicPr>
          <p:nvPr userDrawn="1"/>
        </p:nvPicPr>
        <p:blipFill>
          <a:blip r:embed="rId2"/>
          <a:stretch>
            <a:fillRect/>
          </a:stretch>
        </p:blipFill>
        <p:spPr>
          <a:xfrm>
            <a:off x="10011312" y="5689602"/>
            <a:ext cx="1558304" cy="667794"/>
          </a:xfrm>
          <a:prstGeom prst="rect">
            <a:avLst/>
          </a:prstGeom>
        </p:spPr>
      </p:pic>
      <p:sp>
        <p:nvSpPr>
          <p:cNvPr id="10" name="Text Placeholder 17">
            <a:extLst>
              <a:ext uri="{FF2B5EF4-FFF2-40B4-BE49-F238E27FC236}">
                <a16:creationId xmlns:a16="http://schemas.microsoft.com/office/drawing/2014/main" id="{FB66B60A-41B7-46CE-BAC9-E6F70B312411}"/>
              </a:ext>
            </a:extLst>
          </p:cNvPr>
          <p:cNvSpPr>
            <a:spLocks noGrp="1"/>
          </p:cNvSpPr>
          <p:nvPr>
            <p:ph type="body" sz="quarter" idx="10" hasCustomPrompt="1"/>
          </p:nvPr>
        </p:nvSpPr>
        <p:spPr>
          <a:xfrm>
            <a:off x="5400221" y="3429001"/>
            <a:ext cx="3600000" cy="1035668"/>
          </a:xfrm>
        </p:spPr>
        <p:txBody>
          <a:bodyPr/>
          <a:lstStyle>
            <a:lvl1pPr>
              <a:defRPr sz="180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b="0">
                <a:solidFill>
                  <a:schemeClr val="tx2"/>
                </a:solidFill>
              </a:defRPr>
            </a:lvl4pPr>
            <a:lvl5pPr>
              <a:spcBef>
                <a:spcPts val="600"/>
              </a:spcBef>
              <a:spcAft>
                <a:spcPts val="0"/>
              </a:spcAft>
              <a:defRPr sz="1800" b="0">
                <a:solidFill>
                  <a:schemeClr val="tx2"/>
                </a:solidFill>
              </a:defRPr>
            </a:lvl5pPr>
            <a:lvl6pPr>
              <a:defRPr sz="1800">
                <a:solidFill>
                  <a:schemeClr val="tx2"/>
                </a:solidFill>
              </a:defRPr>
            </a:lvl6pPr>
            <a:lvl7pPr>
              <a:defRPr sz="1800">
                <a:solidFill>
                  <a:schemeClr val="tx2"/>
                </a:solidFill>
              </a:defRPr>
            </a:lvl7pPr>
            <a:lvl8pPr>
              <a:defRPr sz="1800">
                <a:solidFill>
                  <a:schemeClr val="tx2"/>
                </a:solidFill>
              </a:defRPr>
            </a:lvl8pPr>
            <a:lvl9pPr>
              <a:defRPr sz="1800">
                <a:solidFill>
                  <a:schemeClr val="tx2"/>
                </a:solidFill>
              </a:defRPr>
            </a:lvl9pPr>
          </a:lstStyle>
          <a:p>
            <a:pPr lvl="0"/>
            <a:r>
              <a:rPr lang="en-US" dirty="0"/>
              <a:t>Click to add subtitle text</a:t>
            </a:r>
          </a:p>
          <a:p>
            <a:pPr lvl="0"/>
            <a:r>
              <a:rPr lang="en-US" dirty="0"/>
              <a:t>Edit Master text styles</a:t>
            </a:r>
          </a:p>
          <a:p>
            <a:pPr lvl="1"/>
            <a:r>
              <a:rPr lang="en-US" dirty="0"/>
              <a:t>Second level</a:t>
            </a:r>
          </a:p>
        </p:txBody>
      </p:sp>
      <p:sp>
        <p:nvSpPr>
          <p:cNvPr id="12" name="Title 10">
            <a:extLst>
              <a:ext uri="{FF2B5EF4-FFF2-40B4-BE49-F238E27FC236}">
                <a16:creationId xmlns:a16="http://schemas.microsoft.com/office/drawing/2014/main" id="{A48DCA75-2B8B-415C-820D-4B8CB6209F37}"/>
              </a:ext>
            </a:extLst>
          </p:cNvPr>
          <p:cNvSpPr>
            <a:spLocks noGrp="1"/>
          </p:cNvSpPr>
          <p:nvPr>
            <p:ph type="title" hasCustomPrompt="1"/>
          </p:nvPr>
        </p:nvSpPr>
        <p:spPr>
          <a:xfrm>
            <a:off x="5400221" y="2123470"/>
            <a:ext cx="5400000" cy="784830"/>
          </a:xfrm>
        </p:spPr>
        <p:txBody>
          <a:bodyPr anchor="b" anchorCtr="0"/>
          <a:lstStyle>
            <a:lvl1pPr>
              <a:defRPr sz="5000">
                <a:latin typeface="+mj-lt"/>
              </a:defRPr>
            </a:lvl1pPr>
          </a:lstStyle>
          <a:p>
            <a:r>
              <a:rPr lang="en-AU" dirty="0"/>
              <a:t>Click to add Title</a:t>
            </a:r>
            <a:endParaRPr lang="en-GB" dirty="0"/>
          </a:p>
        </p:txBody>
      </p:sp>
      <p:sp>
        <p:nvSpPr>
          <p:cNvPr id="17" name="Picture Placeholder 16">
            <a:extLst>
              <a:ext uri="{FF2B5EF4-FFF2-40B4-BE49-F238E27FC236}">
                <a16:creationId xmlns:a16="http://schemas.microsoft.com/office/drawing/2014/main" id="{A53F8A0F-2F18-4264-9F95-E895BAA24DA7}"/>
              </a:ext>
            </a:extLst>
          </p:cNvPr>
          <p:cNvSpPr>
            <a:spLocks noGrp="1"/>
          </p:cNvSpPr>
          <p:nvPr>
            <p:ph type="pic" sz="quarter" idx="14"/>
          </p:nvPr>
        </p:nvSpPr>
        <p:spPr>
          <a:xfrm>
            <a:off x="1" y="2832100"/>
            <a:ext cx="4846301" cy="4025900"/>
          </a:xfrm>
          <a:custGeom>
            <a:avLst/>
            <a:gdLst>
              <a:gd name="connsiteX0" fmla="*/ 2690207 w 4846301"/>
              <a:gd name="connsiteY0" fmla="*/ 0 h 4025900"/>
              <a:gd name="connsiteX1" fmla="*/ 4214771 w 4846301"/>
              <a:gd name="connsiteY1" fmla="*/ 616449 h 4025900"/>
              <a:gd name="connsiteX2" fmla="*/ 4214771 w 4846301"/>
              <a:gd name="connsiteY2" fmla="*/ 3592763 h 4025900"/>
              <a:gd name="connsiteX3" fmla="*/ 3851008 w 4846301"/>
              <a:gd name="connsiteY3" fmla="*/ 3947839 h 4025900"/>
              <a:gd name="connsiteX4" fmla="*/ 3771037 w 4846301"/>
              <a:gd name="connsiteY4" fmla="*/ 4025900 h 4025900"/>
              <a:gd name="connsiteX5" fmla="*/ 0 w 4846301"/>
              <a:gd name="connsiteY5" fmla="*/ 4025900 h 4025900"/>
              <a:gd name="connsiteX6" fmla="*/ 0 w 4846301"/>
              <a:gd name="connsiteY6" fmla="*/ 1754255 h 4025900"/>
              <a:gd name="connsiteX7" fmla="*/ 1165643 w 4846301"/>
              <a:gd name="connsiteY7" fmla="*/ 616449 h 4025900"/>
              <a:gd name="connsiteX8" fmla="*/ 2690207 w 4846301"/>
              <a:gd name="connsiteY8" fmla="*/ 0 h 40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6301" h="4025900">
                <a:moveTo>
                  <a:pt x="2690207" y="0"/>
                </a:moveTo>
                <a:cubicBezTo>
                  <a:pt x="3241978" y="0"/>
                  <a:pt x="3793750" y="205483"/>
                  <a:pt x="4214771" y="616449"/>
                </a:cubicBezTo>
                <a:cubicBezTo>
                  <a:pt x="5056811" y="1438381"/>
                  <a:pt x="5056811" y="2770830"/>
                  <a:pt x="4214771" y="3592763"/>
                </a:cubicBezTo>
                <a:cubicBezTo>
                  <a:pt x="4081404" y="3722945"/>
                  <a:pt x="3960541" y="3840922"/>
                  <a:pt x="3851008" y="3947839"/>
                </a:cubicBezTo>
                <a:lnTo>
                  <a:pt x="3771037" y="4025900"/>
                </a:lnTo>
                <a:lnTo>
                  <a:pt x="0" y="4025900"/>
                </a:lnTo>
                <a:lnTo>
                  <a:pt x="0" y="1754255"/>
                </a:lnTo>
                <a:lnTo>
                  <a:pt x="1165643" y="616449"/>
                </a:lnTo>
                <a:cubicBezTo>
                  <a:pt x="1586663" y="205483"/>
                  <a:pt x="2138434" y="0"/>
                  <a:pt x="2690207" y="0"/>
                </a:cubicBezTo>
                <a:close/>
              </a:path>
            </a:pathLst>
          </a:custGeom>
          <a:solidFill>
            <a:schemeClr val="bg1">
              <a:lumMod val="75000"/>
            </a:schemeClr>
          </a:solidFill>
        </p:spPr>
        <p:txBody>
          <a:bodyPr wrap="square" lIns="432000" tIns="216000" rIns="216000" bIns="216000" anchor="b" anchorCtr="0">
            <a:noAutofit/>
          </a:bodyPr>
          <a:lstStyle>
            <a:lvl1pPr algn="l">
              <a:defRPr sz="1400">
                <a:solidFill>
                  <a:schemeClr val="bg1"/>
                </a:solidFill>
              </a:defRPr>
            </a:lvl1pPr>
          </a:lstStyle>
          <a:p>
            <a:r>
              <a:rPr lang="en-US"/>
              <a:t>Click icon to add picture</a:t>
            </a:r>
            <a:endParaRPr lang="en-AU" dirty="0"/>
          </a:p>
        </p:txBody>
      </p:sp>
      <p:sp>
        <p:nvSpPr>
          <p:cNvPr id="11" name="Freeform: Shape 10">
            <a:extLst>
              <a:ext uri="{FF2B5EF4-FFF2-40B4-BE49-F238E27FC236}">
                <a16:creationId xmlns:a16="http://schemas.microsoft.com/office/drawing/2014/main" id="{C26AF995-1D56-4F82-8201-0FA477DDD274}"/>
              </a:ext>
            </a:extLst>
          </p:cNvPr>
          <p:cNvSpPr>
            <a:spLocks/>
          </p:cNvSpPr>
          <p:nvPr userDrawn="1"/>
        </p:nvSpPr>
        <p:spPr bwMode="auto">
          <a:xfrm>
            <a:off x="1" y="624673"/>
            <a:ext cx="1612741" cy="3582269"/>
          </a:xfrm>
          <a:custGeom>
            <a:avLst/>
            <a:gdLst>
              <a:gd name="connsiteX0" fmla="*/ 226119 w 1612741"/>
              <a:gd name="connsiteY0" fmla="*/ 0 h 3582269"/>
              <a:gd name="connsiteX1" fmla="*/ 1206559 w 1612741"/>
              <a:gd name="connsiteY1" fmla="*/ 407165 h 3582269"/>
              <a:gd name="connsiteX2" fmla="*/ 1206559 w 1612741"/>
              <a:gd name="connsiteY2" fmla="*/ 2372790 h 3582269"/>
              <a:gd name="connsiteX3" fmla="*/ 113947 w 1612741"/>
              <a:gd name="connsiteY3" fmla="*/ 3468046 h 3582269"/>
              <a:gd name="connsiteX4" fmla="*/ 0 w 1612741"/>
              <a:gd name="connsiteY4" fmla="*/ 3582269 h 3582269"/>
              <a:gd name="connsiteX5" fmla="*/ 0 w 1612741"/>
              <a:gd name="connsiteY5" fmla="*/ 19850 h 3582269"/>
              <a:gd name="connsiteX6" fmla="*/ 93223 w 1612741"/>
              <a:gd name="connsiteY6" fmla="*/ 6362 h 3582269"/>
              <a:gd name="connsiteX7" fmla="*/ 226119 w 1612741"/>
              <a:gd name="connsiteY7" fmla="*/ 0 h 358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2741" h="3582269">
                <a:moveTo>
                  <a:pt x="226119" y="0"/>
                </a:moveTo>
                <a:cubicBezTo>
                  <a:pt x="580945" y="0"/>
                  <a:pt x="935771" y="135722"/>
                  <a:pt x="1206559" y="407165"/>
                </a:cubicBezTo>
                <a:cubicBezTo>
                  <a:pt x="1748135" y="950052"/>
                  <a:pt x="1748135" y="1829903"/>
                  <a:pt x="1206559" y="2372790"/>
                </a:cubicBezTo>
                <a:cubicBezTo>
                  <a:pt x="1206559" y="2372790"/>
                  <a:pt x="1206559" y="2372790"/>
                  <a:pt x="113947" y="3468046"/>
                </a:cubicBezTo>
                <a:lnTo>
                  <a:pt x="0" y="3582269"/>
                </a:lnTo>
                <a:lnTo>
                  <a:pt x="0" y="19850"/>
                </a:lnTo>
                <a:lnTo>
                  <a:pt x="93223" y="6362"/>
                </a:lnTo>
                <a:cubicBezTo>
                  <a:pt x="137413" y="2120"/>
                  <a:pt x="181766" y="0"/>
                  <a:pt x="226119"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83121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a:lvl1pPr>
          </a:lstStyle>
          <a:p>
            <a:r>
              <a:rPr lang="en-US" dirty="0"/>
              <a:t>Title and content slide</a:t>
            </a:r>
            <a:endParaRPr lang="en-GB" dirty="0"/>
          </a:p>
        </p:txBody>
      </p:sp>
      <p:sp>
        <p:nvSpPr>
          <p:cNvPr id="4" name="Footer Placeholder 3">
            <a:extLst>
              <a:ext uri="{FF2B5EF4-FFF2-40B4-BE49-F238E27FC236}">
                <a16:creationId xmlns:a16="http://schemas.microsoft.com/office/drawing/2014/main" id="{9B31B433-E5C5-4442-BA1F-C62CB24D9713}"/>
              </a:ext>
            </a:extLst>
          </p:cNvPr>
          <p:cNvSpPr>
            <a:spLocks noGrp="1"/>
          </p:cNvSpPr>
          <p:nvPr>
            <p:ph type="ftr" sz="quarter" idx="16"/>
          </p:nvPr>
        </p:nvSpPr>
        <p:spPr/>
        <p:txBody>
          <a:bodyPr/>
          <a:lstStyle/>
          <a:p>
            <a:r>
              <a:rPr lang="en-AU" dirty="0"/>
              <a:t>Australian Financial Complaints Authority</a:t>
            </a:r>
            <a:endParaRPr lang="en-GB" dirty="0"/>
          </a:p>
        </p:txBody>
      </p:sp>
      <p:sp>
        <p:nvSpPr>
          <p:cNvPr id="6" name="Content Placeholder 5">
            <a:extLst>
              <a:ext uri="{FF2B5EF4-FFF2-40B4-BE49-F238E27FC236}">
                <a16:creationId xmlns:a16="http://schemas.microsoft.com/office/drawing/2014/main" id="{9E7E310D-FACA-4B1D-A555-6E9EF6E7BA52}"/>
              </a:ext>
            </a:extLst>
          </p:cNvPr>
          <p:cNvSpPr>
            <a:spLocks noGrp="1"/>
          </p:cNvSpPr>
          <p:nvPr>
            <p:ph sz="quarter" idx="17" hasCustomPrompt="1"/>
          </p:nvPr>
        </p:nvSpPr>
        <p:spPr>
          <a:xfrm>
            <a:off x="678768" y="1438107"/>
            <a:ext cx="10835570" cy="2483757"/>
          </a:xfrm>
        </p:spPr>
        <p:txBody>
          <a:bodyPr/>
          <a:lstStyle>
            <a:lvl1pPr>
              <a:defRPr/>
            </a:lvl1pPr>
            <a:lvl5pPr>
              <a:defRPr/>
            </a:lvl5pPr>
          </a:lstStyle>
          <a:p>
            <a:pPr lvl="0"/>
            <a:r>
              <a:rPr lang="en-US" dirty="0"/>
              <a:t>Click to add text. </a:t>
            </a:r>
            <a:r>
              <a:rPr lang="en-GB" dirty="0"/>
              <a:t>There are five type styles available as List levels. Press the ‘Increase / Decrease’ button under the Home table to move though the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DF4E9C3D-D1A7-4E7C-99CB-CC497B92F3A5}"/>
              </a:ext>
            </a:extLst>
          </p:cNvPr>
          <p:cNvSpPr>
            <a:spLocks noGrp="1"/>
          </p:cNvSpPr>
          <p:nvPr>
            <p:ph type="sldNum" sz="quarter" idx="18"/>
          </p:nvPr>
        </p:nvSpPr>
        <p:spPr/>
        <p:txBody>
          <a:bodyPr/>
          <a:lstStyle/>
          <a:p>
            <a:r>
              <a:rPr lang="en-GB"/>
              <a:t>Slide </a:t>
            </a:r>
            <a:fld id="{F5AEA0E0-5CC6-4BD0-905C-A0021E419432}" type="slidenum">
              <a:rPr lang="en-GB" smtClean="0"/>
              <a:pPr/>
              <a:t>‹#›</a:t>
            </a:fld>
            <a:endParaRPr lang="en-GB" dirty="0"/>
          </a:p>
        </p:txBody>
      </p:sp>
    </p:spTree>
    <p:extLst>
      <p:ext uri="{BB962C8B-B14F-4D97-AF65-F5344CB8AC3E}">
        <p14:creationId xmlns:p14="http://schemas.microsoft.com/office/powerpoint/2010/main" val="189085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content slide</a:t>
            </a:r>
            <a:endParaRPr lang="en-GB" dirty="0"/>
          </a:p>
        </p:txBody>
      </p:sp>
      <p:sp>
        <p:nvSpPr>
          <p:cNvPr id="3" name="Content Placeholder 2"/>
          <p:cNvSpPr>
            <a:spLocks noGrp="1"/>
          </p:cNvSpPr>
          <p:nvPr>
            <p:ph sz="half" idx="1" hasCustomPrompt="1"/>
          </p:nvPr>
        </p:nvSpPr>
        <p:spPr>
          <a:xfrm>
            <a:off x="678768" y="1438106"/>
            <a:ext cx="4985659" cy="2776145"/>
          </a:xfrm>
        </p:spPr>
        <p:txBody>
          <a:bodyPr/>
          <a:lstStyle>
            <a:lvl1pPr>
              <a:defRPr/>
            </a:lvl1pPr>
            <a:lvl5pPr>
              <a:defRPr/>
            </a:lvl5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4" name="Content Placeholder 3"/>
          <p:cNvSpPr>
            <a:spLocks noGrp="1"/>
          </p:cNvSpPr>
          <p:nvPr>
            <p:ph sz="half" idx="2"/>
          </p:nvPr>
        </p:nvSpPr>
        <p:spPr>
          <a:xfrm>
            <a:off x="6527573" y="1438106"/>
            <a:ext cx="4985659" cy="1822037"/>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a:extLst>
              <a:ext uri="{FF2B5EF4-FFF2-40B4-BE49-F238E27FC236}">
                <a16:creationId xmlns:a16="http://schemas.microsoft.com/office/drawing/2014/main" id="{D7F1A9E5-6964-4C5F-9680-C318DDA65F49}"/>
              </a:ext>
            </a:extLst>
          </p:cNvPr>
          <p:cNvSpPr>
            <a:spLocks noGrp="1"/>
          </p:cNvSpPr>
          <p:nvPr>
            <p:ph type="sldNum" sz="quarter" idx="10"/>
          </p:nvPr>
        </p:nvSpPr>
        <p:spPr/>
        <p:txBody>
          <a:bodyPr/>
          <a:lstStyle/>
          <a:p>
            <a:r>
              <a:rPr lang="en-GB"/>
              <a:t>Slide </a:t>
            </a:r>
            <a:fld id="{F5AEA0E0-5CC6-4BD0-905C-A0021E419432}" type="slidenum">
              <a:rPr lang="en-GB" smtClean="0"/>
              <a:pPr/>
              <a:t>‹#›</a:t>
            </a:fld>
            <a:endParaRPr lang="en-GB" dirty="0"/>
          </a:p>
        </p:txBody>
      </p:sp>
      <p:sp>
        <p:nvSpPr>
          <p:cNvPr id="6" name="Footer Placeholder 5">
            <a:extLst>
              <a:ext uri="{FF2B5EF4-FFF2-40B4-BE49-F238E27FC236}">
                <a16:creationId xmlns:a16="http://schemas.microsoft.com/office/drawing/2014/main" id="{544B79B7-2EA3-414B-9F32-13DAFD8D8BF8}"/>
              </a:ext>
            </a:extLst>
          </p:cNvPr>
          <p:cNvSpPr>
            <a:spLocks noGrp="1"/>
          </p:cNvSpPr>
          <p:nvPr>
            <p:ph type="ftr" sz="quarter" idx="11"/>
          </p:nvPr>
        </p:nvSpPr>
        <p:spPr/>
        <p:txBody>
          <a:bodyPr/>
          <a:lstStyle/>
          <a:p>
            <a:r>
              <a:rPr lang="en-AU"/>
              <a:t>Australian Financial Complaints Authority</a:t>
            </a:r>
            <a:endParaRPr lang="en-GB" dirty="0"/>
          </a:p>
        </p:txBody>
      </p:sp>
    </p:spTree>
    <p:extLst>
      <p:ext uri="{BB962C8B-B14F-4D97-AF65-F5344CB8AC3E}">
        <p14:creationId xmlns:p14="http://schemas.microsoft.com/office/powerpoint/2010/main" val="331880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content slide</a:t>
            </a:r>
            <a:endParaRPr lang="en-GB" dirty="0"/>
          </a:p>
        </p:txBody>
      </p:sp>
      <p:sp>
        <p:nvSpPr>
          <p:cNvPr id="4" name="Content Placeholder 3"/>
          <p:cNvSpPr>
            <a:spLocks noGrp="1"/>
          </p:cNvSpPr>
          <p:nvPr>
            <p:ph sz="half" idx="2"/>
          </p:nvPr>
        </p:nvSpPr>
        <p:spPr>
          <a:xfrm>
            <a:off x="6527572" y="1438106"/>
            <a:ext cx="4985659" cy="1822037"/>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3">
            <a:extLst>
              <a:ext uri="{FF2B5EF4-FFF2-40B4-BE49-F238E27FC236}">
                <a16:creationId xmlns:a16="http://schemas.microsoft.com/office/drawing/2014/main" id="{82E160AC-370D-43D3-8B22-C6006737B08D}"/>
              </a:ext>
            </a:extLst>
          </p:cNvPr>
          <p:cNvSpPr>
            <a:spLocks noGrp="1"/>
          </p:cNvSpPr>
          <p:nvPr>
            <p:ph sz="half" idx="21"/>
          </p:nvPr>
        </p:nvSpPr>
        <p:spPr>
          <a:xfrm>
            <a:off x="6527572" y="4084397"/>
            <a:ext cx="4985659" cy="1822037"/>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a:extLst>
              <a:ext uri="{FF2B5EF4-FFF2-40B4-BE49-F238E27FC236}">
                <a16:creationId xmlns:a16="http://schemas.microsoft.com/office/drawing/2014/main" id="{BE933781-516A-4609-889E-A5189EAFD506}"/>
              </a:ext>
            </a:extLst>
          </p:cNvPr>
          <p:cNvSpPr>
            <a:spLocks noGrp="1"/>
          </p:cNvSpPr>
          <p:nvPr>
            <p:ph type="sldNum" sz="quarter" idx="23"/>
          </p:nvPr>
        </p:nvSpPr>
        <p:spPr/>
        <p:txBody>
          <a:bodyPr/>
          <a:lstStyle/>
          <a:p>
            <a:r>
              <a:rPr lang="en-GB"/>
              <a:t>Slide </a:t>
            </a:r>
            <a:fld id="{F5AEA0E0-5CC6-4BD0-905C-A0021E419432}" type="slidenum">
              <a:rPr lang="en-GB" smtClean="0"/>
              <a:pPr/>
              <a:t>‹#›</a:t>
            </a:fld>
            <a:endParaRPr lang="en-GB" dirty="0"/>
          </a:p>
        </p:txBody>
      </p:sp>
      <p:sp>
        <p:nvSpPr>
          <p:cNvPr id="6" name="Footer Placeholder 5">
            <a:extLst>
              <a:ext uri="{FF2B5EF4-FFF2-40B4-BE49-F238E27FC236}">
                <a16:creationId xmlns:a16="http://schemas.microsoft.com/office/drawing/2014/main" id="{59A334AD-3C26-4D3E-A294-848D514F4C90}"/>
              </a:ext>
            </a:extLst>
          </p:cNvPr>
          <p:cNvSpPr>
            <a:spLocks noGrp="1"/>
          </p:cNvSpPr>
          <p:nvPr>
            <p:ph type="ftr" sz="quarter" idx="24"/>
          </p:nvPr>
        </p:nvSpPr>
        <p:spPr/>
        <p:txBody>
          <a:bodyPr/>
          <a:lstStyle/>
          <a:p>
            <a:r>
              <a:rPr lang="en-AU"/>
              <a:t>Australian Financial Complaints Authority</a:t>
            </a:r>
            <a:endParaRPr lang="en-GB" dirty="0"/>
          </a:p>
        </p:txBody>
      </p:sp>
      <p:sp>
        <p:nvSpPr>
          <p:cNvPr id="8" name="Content Placeholder 2">
            <a:extLst>
              <a:ext uri="{FF2B5EF4-FFF2-40B4-BE49-F238E27FC236}">
                <a16:creationId xmlns:a16="http://schemas.microsoft.com/office/drawing/2014/main" id="{4789E9E7-D7A8-43D3-8CE8-F77C257E3F63}"/>
              </a:ext>
            </a:extLst>
          </p:cNvPr>
          <p:cNvSpPr>
            <a:spLocks noGrp="1"/>
          </p:cNvSpPr>
          <p:nvPr>
            <p:ph sz="half" idx="1" hasCustomPrompt="1"/>
          </p:nvPr>
        </p:nvSpPr>
        <p:spPr>
          <a:xfrm>
            <a:off x="678768" y="1438106"/>
            <a:ext cx="4985659" cy="2776145"/>
          </a:xfrm>
        </p:spPr>
        <p:txBody>
          <a:bodyPr/>
          <a:lstStyle>
            <a:lvl1pPr>
              <a:defRPr/>
            </a:lvl1pPr>
            <a:lvl5pPr>
              <a:defRPr/>
            </a:lvl5pPr>
          </a:lstStyle>
          <a:p>
            <a:pPr lvl="0"/>
            <a:r>
              <a:rPr lang="en-US" dirty="0"/>
              <a:t>This slide can be used for three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Tree>
    <p:extLst>
      <p:ext uri="{BB962C8B-B14F-4D97-AF65-F5344CB8AC3E}">
        <p14:creationId xmlns:p14="http://schemas.microsoft.com/office/powerpoint/2010/main" val="308582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one imag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p:nvPr>
        </p:nvSpPr>
        <p:spPr>
          <a:xfrm>
            <a:off x="6451600" y="0"/>
            <a:ext cx="5740400" cy="6858000"/>
          </a:xfrm>
          <a:solidFill>
            <a:schemeClr val="bg1">
              <a:lumMod val="75000"/>
            </a:schemeClr>
          </a:solidFill>
        </p:spPr>
        <p:txBody>
          <a:bodyPr lIns="216000" tIns="216000" rIns="216000" bIns="216000"/>
          <a:lstStyle>
            <a:lvl1pPr>
              <a:defRPr sz="1400">
                <a:solidFill>
                  <a:schemeClr val="bg1"/>
                </a:solidFill>
              </a:defRPr>
            </a:lvl1pPr>
          </a:lstStyle>
          <a:p>
            <a:r>
              <a:rPr lang="en-US"/>
              <a:t>Click icon to add picture</a:t>
            </a:r>
            <a:endParaRPr lang="en-AU" dirty="0"/>
          </a:p>
        </p:txBody>
      </p:sp>
      <p:sp>
        <p:nvSpPr>
          <p:cNvPr id="25" name="Text Placeholder 24">
            <a:extLst>
              <a:ext uri="{FF2B5EF4-FFF2-40B4-BE49-F238E27FC236}">
                <a16:creationId xmlns:a16="http://schemas.microsoft.com/office/drawing/2014/main" id="{D576AC52-C9E4-4F2E-8DE3-CB80A2B1F693}"/>
              </a:ext>
            </a:extLst>
          </p:cNvPr>
          <p:cNvSpPr>
            <a:spLocks noGrp="1"/>
          </p:cNvSpPr>
          <p:nvPr>
            <p:ph type="body" sz="quarter" idx="15"/>
          </p:nvPr>
        </p:nvSpPr>
        <p:spPr>
          <a:xfrm>
            <a:off x="10973595" y="5914645"/>
            <a:ext cx="1232691" cy="9505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 typeface="Arial" panose="020B0604020202020204" pitchFamily="34" charset="0"/>
              <a:buNone/>
              <a:defRPr sz="400">
                <a:noFill/>
              </a:defRPr>
            </a:lvl1pPr>
            <a:lvl2pPr marL="0" indent="0">
              <a:buNone/>
              <a:defRPr sz="400">
                <a:noFill/>
              </a:defRPr>
            </a:lvl2pPr>
            <a:lvl3pPr marL="288000" indent="0">
              <a:buNone/>
              <a:defRPr sz="400">
                <a:noFill/>
              </a:defRPr>
            </a:lvl3pPr>
            <a:lvl4pPr marL="0" indent="0">
              <a:buFont typeface="Arial" panose="020B0604020202020204" pitchFamily="34" charset="0"/>
              <a:buNone/>
              <a:defRPr sz="400">
                <a:noFill/>
              </a:defRPr>
            </a:lvl4pPr>
            <a:lvl5pPr marL="0" indent="0">
              <a:buFont typeface="Arial" panose="020B0604020202020204" pitchFamily="34" charset="0"/>
              <a:buNone/>
              <a:defRPr sz="400">
                <a:no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1C1FD9F2-9BBB-4B1A-B4E9-A36C77A465CC}"/>
              </a:ext>
            </a:extLst>
          </p:cNvPr>
          <p:cNvSpPr>
            <a:spLocks noGrp="1"/>
          </p:cNvSpPr>
          <p:nvPr>
            <p:ph type="ftr" sz="quarter" idx="18"/>
          </p:nvPr>
        </p:nvSpPr>
        <p:spPr/>
        <p:txBody>
          <a:bodyPr/>
          <a:lstStyle/>
          <a:p>
            <a:r>
              <a:rPr lang="en-AU"/>
              <a:t>Australian Financial Complaints Authority</a:t>
            </a:r>
            <a:endParaRPr lang="en-GB" dirty="0"/>
          </a:p>
        </p:txBody>
      </p:sp>
      <p:sp>
        <p:nvSpPr>
          <p:cNvPr id="5" name="Slide Number Placeholder 4">
            <a:extLst>
              <a:ext uri="{FF2B5EF4-FFF2-40B4-BE49-F238E27FC236}">
                <a16:creationId xmlns:a16="http://schemas.microsoft.com/office/drawing/2014/main" id="{B674D08A-70BF-48F1-932D-AEC9855E64A1}"/>
              </a:ext>
            </a:extLst>
          </p:cNvPr>
          <p:cNvSpPr>
            <a:spLocks noGrp="1"/>
          </p:cNvSpPr>
          <p:nvPr>
            <p:ph type="sldNum" sz="quarter" idx="19"/>
          </p:nvPr>
        </p:nvSpPr>
        <p:spPr/>
        <p:txBody>
          <a:bodyPr/>
          <a:lstStyle/>
          <a:p>
            <a:r>
              <a:rPr lang="en-GB"/>
              <a:t>Slide </a:t>
            </a:r>
            <a:fld id="{F5AEA0E0-5CC6-4BD0-905C-A0021E419432}" type="slidenum">
              <a:rPr lang="en-GB" smtClean="0"/>
              <a:pPr/>
              <a:t>‹#›</a:t>
            </a:fld>
            <a:endParaRPr lang="en-GB" dirty="0"/>
          </a:p>
        </p:txBody>
      </p:sp>
      <p:sp>
        <p:nvSpPr>
          <p:cNvPr id="3" name="Title 2">
            <a:extLst>
              <a:ext uri="{FF2B5EF4-FFF2-40B4-BE49-F238E27FC236}">
                <a16:creationId xmlns:a16="http://schemas.microsoft.com/office/drawing/2014/main" id="{85AAFBEC-449B-45DC-87D8-7262DDE8D662}"/>
              </a:ext>
            </a:extLst>
          </p:cNvPr>
          <p:cNvSpPr>
            <a:spLocks noGrp="1"/>
          </p:cNvSpPr>
          <p:nvPr>
            <p:ph type="title" hasCustomPrompt="1"/>
          </p:nvPr>
        </p:nvSpPr>
        <p:spPr>
          <a:xfrm>
            <a:off x="678769" y="365126"/>
            <a:ext cx="4985658" cy="839036"/>
          </a:xfrm>
        </p:spPr>
        <p:txBody>
          <a:bodyPr/>
          <a:lstStyle>
            <a:lvl1pPr>
              <a:defRPr/>
            </a:lvl1pPr>
          </a:lstStyle>
          <a:p>
            <a:r>
              <a:rPr lang="en-US" dirty="0"/>
              <a:t>One image</a:t>
            </a:r>
            <a:endParaRPr lang="en-GB" dirty="0"/>
          </a:p>
        </p:txBody>
      </p:sp>
      <p:sp>
        <p:nvSpPr>
          <p:cNvPr id="11" name="Text Placeholder 8">
            <a:extLst>
              <a:ext uri="{FF2B5EF4-FFF2-40B4-BE49-F238E27FC236}">
                <a16:creationId xmlns:a16="http://schemas.microsoft.com/office/drawing/2014/main" id="{80877823-C4FE-46F0-8B6E-AC3E787E5524}"/>
              </a:ext>
            </a:extLst>
          </p:cNvPr>
          <p:cNvSpPr>
            <a:spLocks noGrp="1"/>
          </p:cNvSpPr>
          <p:nvPr>
            <p:ph type="body" sz="quarter" idx="13" hasCustomPrompt="1"/>
          </p:nvPr>
        </p:nvSpPr>
        <p:spPr>
          <a:xfrm>
            <a:off x="678768" y="1424654"/>
            <a:ext cx="5341032" cy="2991588"/>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a:t>
            </a:r>
            <a:r>
              <a:rPr lang="en-GB" dirty="0"/>
              <a:t>There are five type styles available as List levels. Press the ‘Decrease / Increase’ button under the Home table to move though the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AU" dirty="0"/>
          </a:p>
        </p:txBody>
      </p:sp>
    </p:spTree>
    <p:extLst>
      <p:ext uri="{BB962C8B-B14F-4D97-AF65-F5344CB8AC3E}">
        <p14:creationId xmlns:p14="http://schemas.microsoft.com/office/powerpoint/2010/main" val="29618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5A697DBF-1860-4DF2-BA98-651F5A5BC724}"/>
              </a:ext>
            </a:extLst>
          </p:cNvPr>
          <p:cNvSpPr>
            <a:spLocks/>
          </p:cNvSpPr>
          <p:nvPr userDrawn="1"/>
        </p:nvSpPr>
        <p:spPr bwMode="auto">
          <a:xfrm>
            <a:off x="10972799" y="5911072"/>
            <a:ext cx="1219199" cy="946928"/>
          </a:xfrm>
          <a:custGeom>
            <a:avLst/>
            <a:gdLst>
              <a:gd name="connsiteX0" fmla="*/ 678842 w 1226938"/>
              <a:gd name="connsiteY0" fmla="*/ 0 h 952939"/>
              <a:gd name="connsiteX1" fmla="*/ 1159258 w 1226938"/>
              <a:gd name="connsiteY1" fmla="*/ 198707 h 952939"/>
              <a:gd name="connsiteX2" fmla="*/ 1210476 w 1226938"/>
              <a:gd name="connsiteY2" fmla="*/ 249828 h 952939"/>
              <a:gd name="connsiteX3" fmla="*/ 1226938 w 1226938"/>
              <a:gd name="connsiteY3" fmla="*/ 266259 h 952939"/>
              <a:gd name="connsiteX4" fmla="*/ 1226938 w 1226938"/>
              <a:gd name="connsiteY4" fmla="*/ 952939 h 952939"/>
              <a:gd name="connsiteX5" fmla="*/ 1205149 w 1226938"/>
              <a:gd name="connsiteY5" fmla="*/ 952939 h 952939"/>
              <a:gd name="connsiteX6" fmla="*/ 57869 w 1226938"/>
              <a:gd name="connsiteY6" fmla="*/ 952939 h 952939"/>
              <a:gd name="connsiteX7" fmla="*/ 198427 w 1226938"/>
              <a:gd name="connsiteY7" fmla="*/ 198707 h 952939"/>
              <a:gd name="connsiteX8" fmla="*/ 678842 w 1226938"/>
              <a:gd name="connsiteY8" fmla="*/ 0 h 95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938" h="952939">
                <a:moveTo>
                  <a:pt x="678842" y="0"/>
                </a:moveTo>
                <a:cubicBezTo>
                  <a:pt x="852704" y="0"/>
                  <a:pt x="1026566" y="66236"/>
                  <a:pt x="1159258" y="198707"/>
                </a:cubicBezTo>
                <a:cubicBezTo>
                  <a:pt x="1159258" y="198707"/>
                  <a:pt x="1159258" y="198707"/>
                  <a:pt x="1210476" y="249828"/>
                </a:cubicBezTo>
                <a:lnTo>
                  <a:pt x="1226938" y="266259"/>
                </a:lnTo>
                <a:lnTo>
                  <a:pt x="1226938" y="952939"/>
                </a:lnTo>
                <a:lnTo>
                  <a:pt x="1205149" y="952939"/>
                </a:lnTo>
                <a:cubicBezTo>
                  <a:pt x="1041252" y="952939"/>
                  <a:pt x="713458" y="952939"/>
                  <a:pt x="57869" y="952939"/>
                </a:cubicBezTo>
                <a:cubicBezTo>
                  <a:pt x="-52270" y="705090"/>
                  <a:pt x="-5068" y="402756"/>
                  <a:pt x="198427" y="198707"/>
                </a:cubicBezTo>
                <a:cubicBezTo>
                  <a:pt x="331118" y="66236"/>
                  <a:pt x="504980" y="0"/>
                  <a:pt x="678842"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rtl="0"/>
            <a:endParaRPr lang="en-GB"/>
          </a:p>
        </p:txBody>
      </p:sp>
      <p:sp>
        <p:nvSpPr>
          <p:cNvPr id="22" name="Freeform: Shape 21">
            <a:extLst>
              <a:ext uri="{FF2B5EF4-FFF2-40B4-BE49-F238E27FC236}">
                <a16:creationId xmlns:a16="http://schemas.microsoft.com/office/drawing/2014/main" id="{BD59604F-F2D4-43CB-A249-F3586C36E5AF}"/>
              </a:ext>
            </a:extLst>
          </p:cNvPr>
          <p:cNvSpPr>
            <a:spLocks/>
          </p:cNvSpPr>
          <p:nvPr userDrawn="1"/>
        </p:nvSpPr>
        <p:spPr bwMode="auto">
          <a:xfrm>
            <a:off x="0" y="6450929"/>
            <a:ext cx="1104140" cy="420304"/>
          </a:xfrm>
          <a:custGeom>
            <a:avLst/>
            <a:gdLst>
              <a:gd name="connsiteX0" fmla="*/ 444688 w 1104140"/>
              <a:gd name="connsiteY0" fmla="*/ 0 h 420304"/>
              <a:gd name="connsiteX1" fmla="*/ 835316 w 1104140"/>
              <a:gd name="connsiteY1" fmla="*/ 158311 h 420304"/>
              <a:gd name="connsiteX2" fmla="*/ 1061772 w 1104140"/>
              <a:gd name="connsiteY2" fmla="*/ 379013 h 420304"/>
              <a:gd name="connsiteX3" fmla="*/ 1104140 w 1104140"/>
              <a:gd name="connsiteY3" fmla="*/ 420304 h 420304"/>
              <a:gd name="connsiteX4" fmla="*/ 0 w 1104140"/>
              <a:gd name="connsiteY4" fmla="*/ 420304 h 420304"/>
              <a:gd name="connsiteX5" fmla="*/ 0 w 1104140"/>
              <a:gd name="connsiteY5" fmla="*/ 222000 h 420304"/>
              <a:gd name="connsiteX6" fmla="*/ 53476 w 1104140"/>
              <a:gd name="connsiteY6" fmla="*/ 158311 h 420304"/>
              <a:gd name="connsiteX7" fmla="*/ 444688 w 1104140"/>
              <a:gd name="connsiteY7" fmla="*/ 0 h 4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140" h="420304">
                <a:moveTo>
                  <a:pt x="444688" y="0"/>
                </a:moveTo>
                <a:cubicBezTo>
                  <a:pt x="586177" y="0"/>
                  <a:pt x="727570" y="52771"/>
                  <a:pt x="835316" y="158311"/>
                </a:cubicBezTo>
                <a:cubicBezTo>
                  <a:pt x="835316" y="158311"/>
                  <a:pt x="835316" y="158311"/>
                  <a:pt x="1061772" y="379013"/>
                </a:cubicBezTo>
                <a:lnTo>
                  <a:pt x="1104140" y="420304"/>
                </a:lnTo>
                <a:lnTo>
                  <a:pt x="0" y="420304"/>
                </a:lnTo>
                <a:lnTo>
                  <a:pt x="0" y="222000"/>
                </a:lnTo>
                <a:lnTo>
                  <a:pt x="53476" y="158311"/>
                </a:lnTo>
                <a:cubicBezTo>
                  <a:pt x="161611" y="52771"/>
                  <a:pt x="303198" y="0"/>
                  <a:pt x="444688"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pPr rtl="0"/>
            <a:endParaRPr lang="en-GB"/>
          </a:p>
        </p:txBody>
      </p:sp>
      <p:sp>
        <p:nvSpPr>
          <p:cNvPr id="23" name="Freeform: Shape 22">
            <a:extLst>
              <a:ext uri="{FF2B5EF4-FFF2-40B4-BE49-F238E27FC236}">
                <a16:creationId xmlns:a16="http://schemas.microsoft.com/office/drawing/2014/main" id="{B0030F1C-E6BA-43BA-AC05-23209F42C6EC}"/>
              </a:ext>
            </a:extLst>
          </p:cNvPr>
          <p:cNvSpPr>
            <a:spLocks/>
          </p:cNvSpPr>
          <p:nvPr userDrawn="1"/>
        </p:nvSpPr>
        <p:spPr bwMode="auto">
          <a:xfrm>
            <a:off x="0" y="4525480"/>
            <a:ext cx="1004331" cy="1763791"/>
          </a:xfrm>
          <a:custGeom>
            <a:avLst/>
            <a:gdLst>
              <a:gd name="connsiteX0" fmla="*/ 0 w 1004331"/>
              <a:gd name="connsiteY0" fmla="*/ 0 h 1763791"/>
              <a:gd name="connsiteX1" fmla="*/ 30948 w 1004331"/>
              <a:gd name="connsiteY1" fmla="*/ 30189 h 1763791"/>
              <a:gd name="connsiteX2" fmla="*/ 838017 w 1004331"/>
              <a:gd name="connsiteY2" fmla="*/ 817485 h 1763791"/>
              <a:gd name="connsiteX3" fmla="*/ 838017 w 1004331"/>
              <a:gd name="connsiteY3" fmla="*/ 1601551 h 1763791"/>
              <a:gd name="connsiteX4" fmla="*/ 34259 w 1004331"/>
              <a:gd name="connsiteY4" fmla="*/ 1601551 h 1763791"/>
              <a:gd name="connsiteX5" fmla="*/ 20946 w 1004331"/>
              <a:gd name="connsiteY5" fmla="*/ 1588565 h 1763791"/>
              <a:gd name="connsiteX6" fmla="*/ 0 w 1004331"/>
              <a:gd name="connsiteY6" fmla="*/ 1568132 h 176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331" h="1763791">
                <a:moveTo>
                  <a:pt x="0" y="0"/>
                </a:moveTo>
                <a:lnTo>
                  <a:pt x="30948" y="30189"/>
                </a:lnTo>
                <a:cubicBezTo>
                  <a:pt x="105830" y="103237"/>
                  <a:pt x="305518" y="298032"/>
                  <a:pt x="838017" y="817485"/>
                </a:cubicBezTo>
                <a:cubicBezTo>
                  <a:pt x="1059770" y="1033805"/>
                  <a:pt x="1059770" y="1385231"/>
                  <a:pt x="838017" y="1601551"/>
                </a:cubicBezTo>
                <a:cubicBezTo>
                  <a:pt x="616264" y="1817871"/>
                  <a:pt x="256012" y="1817871"/>
                  <a:pt x="34259" y="1601551"/>
                </a:cubicBezTo>
                <a:cubicBezTo>
                  <a:pt x="34259" y="1601551"/>
                  <a:pt x="34259" y="1601551"/>
                  <a:pt x="20946" y="1588565"/>
                </a:cubicBezTo>
                <a:lnTo>
                  <a:pt x="0" y="1568132"/>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rtl="0"/>
            <a:endParaRPr lang="en-GB"/>
          </a:p>
        </p:txBody>
      </p:sp>
      <p:sp>
        <p:nvSpPr>
          <p:cNvPr id="2" name="Title Placeholder 1"/>
          <p:cNvSpPr>
            <a:spLocks noGrp="1"/>
          </p:cNvSpPr>
          <p:nvPr>
            <p:ph type="title"/>
          </p:nvPr>
        </p:nvSpPr>
        <p:spPr>
          <a:xfrm>
            <a:off x="678769" y="489178"/>
            <a:ext cx="10835570" cy="590931"/>
          </a:xfrm>
          <a:prstGeom prst="rect">
            <a:avLst/>
          </a:prstGeom>
        </p:spPr>
        <p:txBody>
          <a:bodyPr vert="horz" lIns="91440" tIns="45720" rIns="91440" bIns="45720" rtlCol="0" anchor="ctr">
            <a:spAutoFit/>
          </a:bodyPr>
          <a:lstStyle/>
          <a:p>
            <a:r>
              <a:rPr lang="en-US"/>
              <a:t>Click to edit Master title style</a:t>
            </a:r>
            <a:endParaRPr lang="en-GB" dirty="0"/>
          </a:p>
        </p:txBody>
      </p:sp>
      <p:sp>
        <p:nvSpPr>
          <p:cNvPr id="3" name="Text Placeholder 2"/>
          <p:cNvSpPr>
            <a:spLocks noGrp="1"/>
          </p:cNvSpPr>
          <p:nvPr>
            <p:ph type="body" idx="1"/>
          </p:nvPr>
        </p:nvSpPr>
        <p:spPr>
          <a:xfrm>
            <a:off x="678769" y="1438106"/>
            <a:ext cx="10835569" cy="3942618"/>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p:cNvSpPr>
            <a:spLocks noGrp="1"/>
          </p:cNvSpPr>
          <p:nvPr>
            <p:ph type="sldNum" sz="quarter" idx="4"/>
          </p:nvPr>
        </p:nvSpPr>
        <p:spPr>
          <a:xfrm>
            <a:off x="10792346" y="6199470"/>
            <a:ext cx="1167641" cy="365125"/>
          </a:xfrm>
          <a:prstGeom prst="rect">
            <a:avLst/>
          </a:prstGeom>
        </p:spPr>
        <p:txBody>
          <a:bodyPr vert="horz" lIns="91440" tIns="45720" rIns="91440" bIns="45720" rtlCol="0" anchor="ctr"/>
          <a:lstStyle>
            <a:lvl1pPr algn="r">
              <a:defRPr sz="1200">
                <a:solidFill>
                  <a:schemeClr val="tx2"/>
                </a:solidFill>
              </a:defRPr>
            </a:lvl1pPr>
          </a:lstStyle>
          <a:p>
            <a:r>
              <a:rPr lang="en-GB" dirty="0"/>
              <a:t>Slide </a:t>
            </a:r>
            <a:fld id="{F5AEA0E0-5CC6-4BD0-905C-A0021E419432}" type="slidenum">
              <a:rPr lang="en-GB" smtClean="0"/>
              <a:pPr/>
              <a:t>‹#›</a:t>
            </a:fld>
            <a:endParaRPr lang="en-GB" dirty="0"/>
          </a:p>
        </p:txBody>
      </p:sp>
      <p:sp>
        <p:nvSpPr>
          <p:cNvPr id="4" name="Footer Placeholder 3">
            <a:extLst>
              <a:ext uri="{FF2B5EF4-FFF2-40B4-BE49-F238E27FC236}">
                <a16:creationId xmlns:a16="http://schemas.microsoft.com/office/drawing/2014/main" id="{DBE9458F-B935-4C14-BD74-ABF43F49271B}"/>
              </a:ext>
            </a:extLst>
          </p:cNvPr>
          <p:cNvSpPr>
            <a:spLocks noGrp="1"/>
          </p:cNvSpPr>
          <p:nvPr>
            <p:ph type="ftr" sz="quarter" idx="3"/>
          </p:nvPr>
        </p:nvSpPr>
        <p:spPr>
          <a:xfrm>
            <a:off x="678768" y="6194726"/>
            <a:ext cx="4386839" cy="365125"/>
          </a:xfrm>
          <a:prstGeom prst="rect">
            <a:avLst/>
          </a:prstGeom>
        </p:spPr>
        <p:txBody>
          <a:bodyPr vert="horz" lIns="91440" tIns="45720" rIns="91440" bIns="45720" rtlCol="0" anchor="ctr"/>
          <a:lstStyle>
            <a:lvl1pPr algn="l">
              <a:defRPr sz="900">
                <a:solidFill>
                  <a:schemeClr val="tx2"/>
                </a:solidFill>
              </a:defRPr>
            </a:lvl1pPr>
          </a:lstStyle>
          <a:p>
            <a:r>
              <a:rPr lang="en-AU" dirty="0"/>
              <a:t>Australian Financial Complaints Authority</a:t>
            </a:r>
            <a:endParaRPr lang="en-GB" dirty="0"/>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8" r:id="rId1"/>
    <p:sldLayoutId id="2147483681" r:id="rId2"/>
    <p:sldLayoutId id="2147483682" r:id="rId3"/>
    <p:sldLayoutId id="2147483684" r:id="rId4"/>
    <p:sldLayoutId id="2147483685" r:id="rId5"/>
    <p:sldLayoutId id="2147483650" r:id="rId6"/>
    <p:sldLayoutId id="2147483652" r:id="rId7"/>
    <p:sldLayoutId id="2147483668" r:id="rId8"/>
    <p:sldLayoutId id="2147483664" r:id="rId9"/>
    <p:sldLayoutId id="2147483665" r:id="rId10"/>
    <p:sldLayoutId id="2147483686" r:id="rId11"/>
    <p:sldLayoutId id="2147483673" r:id="rId12"/>
    <p:sldLayoutId id="2147483674" r:id="rId13"/>
    <p:sldLayoutId id="2147483683" r:id="rId14"/>
  </p:sldLayoutIdLst>
  <p:hf hd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95000"/>
        </a:lnSpc>
        <a:spcBef>
          <a:spcPts val="600"/>
        </a:spcBef>
        <a:buFont typeface="Arial" panose="020B0604020202020204" pitchFamily="34" charset="0"/>
        <a:buNone/>
        <a:defRPr sz="2400" kern="1200">
          <a:solidFill>
            <a:srgbClr val="07B9CA"/>
          </a:solidFill>
          <a:latin typeface="+mn-lt"/>
          <a:ea typeface="+mn-ea"/>
          <a:cs typeface="+mn-cs"/>
        </a:defRPr>
      </a:lvl1pPr>
      <a:lvl2pPr marL="0" indent="0" algn="l" defTabSz="914400" rtl="0" eaLnBrk="1" latinLnBrk="0" hangingPunct="1">
        <a:lnSpc>
          <a:spcPct val="95000"/>
        </a:lnSpc>
        <a:spcBef>
          <a:spcPts val="1200"/>
        </a:spcBef>
        <a:buClr>
          <a:schemeClr val="accent2"/>
        </a:buClr>
        <a:buFontTx/>
        <a:buNone/>
        <a:defRPr sz="2400" b="1" kern="1200">
          <a:solidFill>
            <a:schemeClr val="accent3"/>
          </a:solidFill>
          <a:latin typeface="+mj-lt"/>
          <a:ea typeface="+mn-ea"/>
          <a:cs typeface="+mn-cs"/>
        </a:defRPr>
      </a:lvl2pPr>
      <a:lvl3pPr marL="0" indent="0" algn="l" defTabSz="914400" rtl="0" eaLnBrk="1" latinLnBrk="0" hangingPunct="1">
        <a:lnSpc>
          <a:spcPct val="95000"/>
        </a:lnSpc>
        <a:spcBef>
          <a:spcPts val="600"/>
        </a:spcBef>
        <a:buClr>
          <a:schemeClr val="accent2"/>
        </a:buClr>
        <a:buFontTx/>
        <a:buNone/>
        <a:defRPr sz="2400" kern="1200">
          <a:solidFill>
            <a:schemeClr val="tx2"/>
          </a:solidFill>
          <a:latin typeface="+mn-lt"/>
          <a:ea typeface="+mn-ea"/>
          <a:cs typeface="+mn-cs"/>
        </a:defRPr>
      </a:lvl3pPr>
      <a:lvl4pPr marL="360000" indent="-360000" algn="l" defTabSz="914400" rtl="0" eaLnBrk="1" latinLnBrk="0" hangingPunct="1">
        <a:lnSpc>
          <a:spcPct val="95000"/>
        </a:lnSpc>
        <a:spcBef>
          <a:spcPts val="600"/>
        </a:spcBef>
        <a:buClr>
          <a:srgbClr val="07B9CA"/>
        </a:buClr>
        <a:buFont typeface="CoreSansCR-35Light" panose="020F0603030302020204" pitchFamily="34" charset="0"/>
        <a:buChar char="&gt;"/>
        <a:defRPr sz="2400" b="0" kern="1200">
          <a:solidFill>
            <a:schemeClr val="tx2"/>
          </a:solidFill>
          <a:latin typeface="+mn-lt"/>
          <a:ea typeface="+mn-ea"/>
          <a:cs typeface="+mn-cs"/>
        </a:defRPr>
      </a:lvl4pPr>
      <a:lvl5pPr marL="720000" indent="-360000" algn="l" defTabSz="914400" rtl="0" eaLnBrk="1" latinLnBrk="0" hangingPunct="1">
        <a:lnSpc>
          <a:spcPct val="95000"/>
        </a:lnSpc>
        <a:spcBef>
          <a:spcPts val="600"/>
        </a:spcBef>
        <a:spcAft>
          <a:spcPts val="0"/>
        </a:spcAft>
        <a:buClr>
          <a:srgbClr val="07B9CA"/>
        </a:buClr>
        <a:buFont typeface="Arial" panose="020B0604020202020204" pitchFamily="34" charset="0"/>
        <a:buChar char="‒"/>
        <a:defRPr sz="2400" b="0" kern="1200">
          <a:solidFill>
            <a:schemeClr val="tx2"/>
          </a:solidFill>
          <a:latin typeface="+mn-lt"/>
          <a:ea typeface="+mn-ea"/>
          <a:cs typeface="+mn-cs"/>
        </a:defRPr>
      </a:lvl5pPr>
      <a:lvl6pPr marL="0" indent="0" algn="l" defTabSz="914400" rtl="0" eaLnBrk="1" latinLnBrk="0" hangingPunct="1">
        <a:lnSpc>
          <a:spcPct val="95000"/>
        </a:lnSpc>
        <a:spcBef>
          <a:spcPts val="600"/>
        </a:spcBef>
        <a:buFont typeface="Arial" panose="020B0604020202020204" pitchFamily="34" charset="0"/>
        <a:buNone/>
        <a:defRPr sz="2400" kern="1200">
          <a:solidFill>
            <a:schemeClr val="tx2"/>
          </a:solidFill>
          <a:latin typeface="+mn-lt"/>
          <a:ea typeface="+mn-ea"/>
          <a:cs typeface="+mn-cs"/>
        </a:defRPr>
      </a:lvl6pPr>
      <a:lvl7pPr marL="0" indent="0" algn="l" defTabSz="914400" rtl="0" eaLnBrk="1" latinLnBrk="0" hangingPunct="1">
        <a:lnSpc>
          <a:spcPct val="95000"/>
        </a:lnSpc>
        <a:spcBef>
          <a:spcPts val="600"/>
        </a:spcBef>
        <a:buFont typeface="Arial" panose="020B0604020202020204" pitchFamily="34" charset="0"/>
        <a:buNone/>
        <a:defRPr sz="2400" kern="1200">
          <a:solidFill>
            <a:schemeClr val="tx2"/>
          </a:solidFill>
          <a:latin typeface="+mn-lt"/>
          <a:ea typeface="+mn-ea"/>
          <a:cs typeface="+mn-cs"/>
        </a:defRPr>
      </a:lvl7pPr>
      <a:lvl8pPr marL="0" indent="0" algn="l" defTabSz="914400" rtl="0" eaLnBrk="1" latinLnBrk="0" hangingPunct="1">
        <a:lnSpc>
          <a:spcPct val="95000"/>
        </a:lnSpc>
        <a:spcBef>
          <a:spcPts val="600"/>
        </a:spcBef>
        <a:buFont typeface="Arial" panose="020B0604020202020204" pitchFamily="34" charset="0"/>
        <a:buNone/>
        <a:defRPr sz="2400" kern="1200">
          <a:solidFill>
            <a:schemeClr val="tx2"/>
          </a:solidFill>
          <a:latin typeface="+mn-lt"/>
          <a:ea typeface="+mn-ea"/>
          <a:cs typeface="+mn-cs"/>
        </a:defRPr>
      </a:lvl8pPr>
      <a:lvl9pPr marL="0" indent="0" algn="l" defTabSz="914400" rtl="0" eaLnBrk="1" latinLnBrk="0" hangingPunct="1">
        <a:lnSpc>
          <a:spcPct val="95000"/>
        </a:lnSpc>
        <a:spcBef>
          <a:spcPts val="600"/>
        </a:spcBef>
        <a:buFont typeface="Arial" panose="020B0604020202020204" pitchFamily="34" charset="0"/>
        <a:buNone/>
        <a:defRPr sz="2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A0D6BE6-4BC5-42C2-A9F3-6ED1159CEEA3}"/>
              </a:ext>
            </a:extLst>
          </p:cNvPr>
          <p:cNvSpPr>
            <a:spLocks noGrp="1"/>
          </p:cNvSpPr>
          <p:nvPr>
            <p:ph type="title"/>
          </p:nvPr>
        </p:nvSpPr>
        <p:spPr>
          <a:xfrm>
            <a:off x="580571" y="2277625"/>
            <a:ext cx="6611061" cy="1477328"/>
          </a:xfrm>
        </p:spPr>
        <p:txBody>
          <a:bodyPr/>
          <a:lstStyle/>
          <a:p>
            <a:r>
              <a:rPr lang="en-GB" dirty="0"/>
              <a:t>Australian Financial Complaints Authority</a:t>
            </a:r>
          </a:p>
        </p:txBody>
      </p:sp>
      <p:pic>
        <p:nvPicPr>
          <p:cNvPr id="19" name="Picture Placeholder 18">
            <a:extLst>
              <a:ext uri="{FF2B5EF4-FFF2-40B4-BE49-F238E27FC236}">
                <a16:creationId xmlns:a16="http://schemas.microsoft.com/office/drawing/2014/main" id="{3B096E35-4036-4C1D-AF07-79C87B41521B}"/>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86"/>
          <a:stretch/>
        </p:blipFill>
        <p:spPr>
          <a:xfrm>
            <a:off x="6545981" y="2676130"/>
            <a:ext cx="5646019" cy="4181870"/>
          </a:xfrm>
        </p:spPr>
      </p:pic>
      <p:sp>
        <p:nvSpPr>
          <p:cNvPr id="3" name="Text Placeholder 2">
            <a:extLst>
              <a:ext uri="{FF2B5EF4-FFF2-40B4-BE49-F238E27FC236}">
                <a16:creationId xmlns:a16="http://schemas.microsoft.com/office/drawing/2014/main" id="{F9D46BDA-42BB-4770-8EA6-F961AA68E6D7}"/>
              </a:ext>
            </a:extLst>
          </p:cNvPr>
          <p:cNvSpPr>
            <a:spLocks noGrp="1"/>
          </p:cNvSpPr>
          <p:nvPr>
            <p:ph type="body" sz="quarter" idx="10"/>
          </p:nvPr>
        </p:nvSpPr>
        <p:spPr>
          <a:xfrm>
            <a:off x="580567" y="4151086"/>
            <a:ext cx="7833517" cy="1609671"/>
          </a:xfrm>
        </p:spPr>
        <p:txBody>
          <a:bodyPr/>
          <a:lstStyle/>
          <a:p>
            <a:pPr>
              <a:spcAft>
                <a:spcPts val="1200"/>
              </a:spcAft>
            </a:pPr>
            <a:r>
              <a:rPr lang="en-AU" sz="2400" b="1" dirty="0"/>
              <a:t>CLC Qld Annual Conference</a:t>
            </a:r>
            <a:br>
              <a:rPr lang="en-AU" sz="2400" b="1" dirty="0"/>
            </a:br>
            <a:r>
              <a:rPr lang="en-AU" sz="2400" b="1" dirty="0" smtClean="0"/>
              <a:t>21 </a:t>
            </a:r>
            <a:r>
              <a:rPr lang="en-AU" sz="2400" b="1" dirty="0"/>
              <a:t>March 2019</a:t>
            </a:r>
          </a:p>
          <a:p>
            <a:pPr>
              <a:spcAft>
                <a:spcPts val="1200"/>
              </a:spcAft>
            </a:pPr>
            <a:r>
              <a:rPr lang="en-AU" sz="2000" b="1" dirty="0"/>
              <a:t>David </a:t>
            </a:r>
            <a:r>
              <a:rPr lang="en-AU" sz="2000" b="1" dirty="0" err="1"/>
              <a:t>Coorey</a:t>
            </a:r>
            <a:r>
              <a:rPr lang="en-AU" sz="2000" b="1" dirty="0"/>
              <a:t> </a:t>
            </a:r>
            <a:r>
              <a:rPr lang="en-AU" sz="2000" dirty="0"/>
              <a:t/>
            </a:r>
            <a:br>
              <a:rPr lang="en-AU" sz="2000" dirty="0"/>
            </a:br>
            <a:r>
              <a:rPr lang="en-AU" sz="2000" dirty="0"/>
              <a:t>Ombudsman</a:t>
            </a:r>
          </a:p>
        </p:txBody>
      </p:sp>
    </p:spTree>
    <p:extLst>
      <p:ext uri="{BB962C8B-B14F-4D97-AF65-F5344CB8AC3E}">
        <p14:creationId xmlns:p14="http://schemas.microsoft.com/office/powerpoint/2010/main" val="175584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598013-B67F-4A42-842D-BE6ABA7B6EED}"/>
              </a:ext>
            </a:extLst>
          </p:cNvPr>
          <p:cNvSpPr>
            <a:spLocks noGrp="1"/>
          </p:cNvSpPr>
          <p:nvPr>
            <p:ph type="title"/>
          </p:nvPr>
        </p:nvSpPr>
        <p:spPr/>
        <p:txBody>
          <a:bodyPr/>
          <a:lstStyle/>
          <a:p>
            <a:r>
              <a:rPr lang="en-AU" dirty="0" smtClean="0"/>
              <a:t>Fairness matrix*</a:t>
            </a:r>
            <a:endParaRPr lang="en-AU" dirty="0"/>
          </a:p>
        </p:txBody>
      </p:sp>
      <p:graphicFrame>
        <p:nvGraphicFramePr>
          <p:cNvPr id="2" name="Content Placeholder 1"/>
          <p:cNvGraphicFramePr>
            <a:graphicFrameLocks noGrp="1"/>
          </p:cNvGraphicFramePr>
          <p:nvPr>
            <p:ph sz="half" idx="1"/>
            <p:extLst/>
          </p:nvPr>
        </p:nvGraphicFramePr>
        <p:xfrm>
          <a:off x="2033588" y="1438275"/>
          <a:ext cx="7584674" cy="4954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8B4B88DA-208A-4BAB-9A3E-3490561DAA04}"/>
              </a:ext>
            </a:extLst>
          </p:cNvPr>
          <p:cNvSpPr>
            <a:spLocks noGrp="1"/>
          </p:cNvSpPr>
          <p:nvPr>
            <p:ph type="sldNum" sz="quarter" idx="10"/>
          </p:nvPr>
        </p:nvSpPr>
        <p:spPr/>
        <p:txBody>
          <a:bodyPr/>
          <a:lstStyle/>
          <a:p>
            <a:r>
              <a:rPr lang="en-GB" dirty="0"/>
              <a:t>Slide </a:t>
            </a:r>
            <a:fld id="{F5AEA0E0-5CC6-4BD0-905C-A0021E419432}" type="slidenum">
              <a:rPr lang="en-GB" smtClean="0"/>
              <a:pPr/>
              <a:t>10</a:t>
            </a:fld>
            <a:endParaRPr lang="en-GB" dirty="0"/>
          </a:p>
        </p:txBody>
      </p:sp>
      <p:sp>
        <p:nvSpPr>
          <p:cNvPr id="6" name="Footer Placeholder 5">
            <a:extLst>
              <a:ext uri="{FF2B5EF4-FFF2-40B4-BE49-F238E27FC236}">
                <a16:creationId xmlns:a16="http://schemas.microsoft.com/office/drawing/2014/main" id="{A8F41B39-452C-4CA1-97E9-3E743EFD0F29}"/>
              </a:ext>
            </a:extLst>
          </p:cNvPr>
          <p:cNvSpPr>
            <a:spLocks noGrp="1"/>
          </p:cNvSpPr>
          <p:nvPr>
            <p:ph type="ftr" sz="quarter" idx="11"/>
          </p:nvPr>
        </p:nvSpPr>
        <p:spPr/>
        <p:txBody>
          <a:bodyPr/>
          <a:lstStyle/>
          <a:p>
            <a:r>
              <a:rPr lang="en-AU" dirty="0" smtClean="0"/>
              <a:t>*Commercial relationship between FSP and their customer</a:t>
            </a:r>
            <a:endParaRPr lang="en-GB" dirty="0"/>
          </a:p>
        </p:txBody>
      </p:sp>
    </p:spTree>
    <p:extLst>
      <p:ext uri="{BB962C8B-B14F-4D97-AF65-F5344CB8AC3E}">
        <p14:creationId xmlns:p14="http://schemas.microsoft.com/office/powerpoint/2010/main" val="272751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43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01FD85D9-E5A6-4FDB-9D2D-FCF441CEB0C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655" r="18655"/>
          <a:stretch>
            <a:fillRect/>
          </a:stretch>
        </p:blipFill>
        <p:spPr/>
      </p:pic>
      <p:sp>
        <p:nvSpPr>
          <p:cNvPr id="11" name="Text Placeholder 10">
            <a:extLst>
              <a:ext uri="{FF2B5EF4-FFF2-40B4-BE49-F238E27FC236}">
                <a16:creationId xmlns:a16="http://schemas.microsoft.com/office/drawing/2014/main" id="{EE1FE059-71D9-4551-865C-11A8C1A5630D}"/>
              </a:ext>
            </a:extLst>
          </p:cNvPr>
          <p:cNvSpPr>
            <a:spLocks noGrp="1"/>
          </p:cNvSpPr>
          <p:nvPr>
            <p:ph type="body" sz="quarter" idx="15"/>
          </p:nvPr>
        </p:nvSpPr>
        <p:spPr/>
        <p:txBody>
          <a:bodyPr/>
          <a:lstStyle/>
          <a:p>
            <a:endParaRPr lang="en-AU"/>
          </a:p>
        </p:txBody>
      </p:sp>
      <p:sp>
        <p:nvSpPr>
          <p:cNvPr id="9" name="Footer Placeholder 8">
            <a:extLst>
              <a:ext uri="{FF2B5EF4-FFF2-40B4-BE49-F238E27FC236}">
                <a16:creationId xmlns:a16="http://schemas.microsoft.com/office/drawing/2014/main" id="{E132D8DA-D7F7-4780-B8AB-82DE0BFD53E3}"/>
              </a:ext>
            </a:extLst>
          </p:cNvPr>
          <p:cNvSpPr>
            <a:spLocks noGrp="1"/>
          </p:cNvSpPr>
          <p:nvPr>
            <p:ph type="ftr" sz="quarter" idx="18"/>
          </p:nvPr>
        </p:nvSpPr>
        <p:spPr/>
        <p:txBody>
          <a:bodyPr/>
          <a:lstStyle/>
          <a:p>
            <a:r>
              <a:rPr lang="en-AU"/>
              <a:t>Australian Financial Complaints Authority</a:t>
            </a:r>
            <a:endParaRPr lang="en-GB" dirty="0"/>
          </a:p>
        </p:txBody>
      </p:sp>
      <p:sp>
        <p:nvSpPr>
          <p:cNvPr id="10" name="Slide Number Placeholder 9">
            <a:extLst>
              <a:ext uri="{FF2B5EF4-FFF2-40B4-BE49-F238E27FC236}">
                <a16:creationId xmlns:a16="http://schemas.microsoft.com/office/drawing/2014/main" id="{2ECA58D4-2B0C-4DBA-A811-F7847A0A1330}"/>
              </a:ext>
            </a:extLst>
          </p:cNvPr>
          <p:cNvSpPr>
            <a:spLocks noGrp="1"/>
          </p:cNvSpPr>
          <p:nvPr>
            <p:ph type="sldNum" sz="quarter" idx="19"/>
          </p:nvPr>
        </p:nvSpPr>
        <p:spPr/>
        <p:txBody>
          <a:bodyPr/>
          <a:lstStyle/>
          <a:p>
            <a:r>
              <a:rPr lang="en-GB"/>
              <a:t>Slide </a:t>
            </a:r>
            <a:fld id="{F5AEA0E0-5CC6-4BD0-905C-A0021E419432}" type="slidenum">
              <a:rPr lang="en-GB" smtClean="0"/>
              <a:pPr/>
              <a:t>2</a:t>
            </a:fld>
            <a:endParaRPr lang="en-GB" dirty="0"/>
          </a:p>
        </p:txBody>
      </p:sp>
      <p:sp>
        <p:nvSpPr>
          <p:cNvPr id="4" name="Title 3">
            <a:extLst>
              <a:ext uri="{FF2B5EF4-FFF2-40B4-BE49-F238E27FC236}">
                <a16:creationId xmlns:a16="http://schemas.microsoft.com/office/drawing/2014/main" id="{CD89FF65-1EA0-4234-B343-5A1A2ED15BA2}"/>
              </a:ext>
            </a:extLst>
          </p:cNvPr>
          <p:cNvSpPr>
            <a:spLocks noGrp="1"/>
          </p:cNvSpPr>
          <p:nvPr>
            <p:ph type="title"/>
          </p:nvPr>
        </p:nvSpPr>
        <p:spPr/>
        <p:txBody>
          <a:bodyPr/>
          <a:lstStyle/>
          <a:p>
            <a:r>
              <a:rPr lang="en-AU"/>
              <a:t>Implementation and establishment</a:t>
            </a:r>
            <a:endParaRPr lang="en-GB" dirty="0"/>
          </a:p>
        </p:txBody>
      </p:sp>
      <p:sp>
        <p:nvSpPr>
          <p:cNvPr id="5" name="Text Placeholder 4">
            <a:extLst>
              <a:ext uri="{FF2B5EF4-FFF2-40B4-BE49-F238E27FC236}">
                <a16:creationId xmlns:a16="http://schemas.microsoft.com/office/drawing/2014/main" id="{8538650D-28A8-45A4-BBFD-04D6CBE25F3A}"/>
              </a:ext>
            </a:extLst>
          </p:cNvPr>
          <p:cNvSpPr>
            <a:spLocks noGrp="1"/>
          </p:cNvSpPr>
          <p:nvPr>
            <p:ph type="body" sz="quarter" idx="13"/>
          </p:nvPr>
        </p:nvSpPr>
        <p:spPr/>
        <p:txBody>
          <a:bodyPr/>
          <a:lstStyle/>
          <a:p>
            <a:pPr lvl="3"/>
            <a:r>
              <a:rPr lang="en-GB"/>
              <a:t>Established 1 November 2018</a:t>
            </a:r>
          </a:p>
          <a:p>
            <a:pPr lvl="3"/>
            <a:r>
              <a:rPr lang="en-GB"/>
              <a:t>2016 Ramsay Review recommendation to simplify access to external dispute resolution </a:t>
            </a:r>
          </a:p>
          <a:p>
            <a:pPr lvl="3"/>
            <a:r>
              <a:rPr lang="en-AU"/>
              <a:t>Merged three predecessor complaints resolution bodies (FOS, CIO, SCT)</a:t>
            </a:r>
          </a:p>
          <a:p>
            <a:pPr lvl="3"/>
            <a:r>
              <a:rPr lang="en-AU"/>
              <a:t>One-stop shop – fair, free, independent</a:t>
            </a:r>
          </a:p>
          <a:p>
            <a:pPr lvl="3"/>
            <a:endParaRPr lang="en-GB" dirty="0"/>
          </a:p>
        </p:txBody>
      </p:sp>
    </p:spTree>
    <p:extLst>
      <p:ext uri="{BB962C8B-B14F-4D97-AF65-F5344CB8AC3E}">
        <p14:creationId xmlns:p14="http://schemas.microsoft.com/office/powerpoint/2010/main" val="5269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CDD0B5C-F425-47EE-8E81-65FA6E7ECA62}"/>
              </a:ext>
            </a:extLst>
          </p:cNvPr>
          <p:cNvGrpSpPr/>
          <p:nvPr/>
        </p:nvGrpSpPr>
        <p:grpSpPr>
          <a:xfrm>
            <a:off x="1322897" y="798151"/>
            <a:ext cx="10371797" cy="6059849"/>
            <a:chOff x="3609205" y="4445250"/>
            <a:chExt cx="8703687" cy="5085235"/>
          </a:xfrm>
        </p:grpSpPr>
        <p:pic>
          <p:nvPicPr>
            <p:cNvPr id="9" name="Picture 8">
              <a:extLst>
                <a:ext uri="{FF2B5EF4-FFF2-40B4-BE49-F238E27FC236}">
                  <a16:creationId xmlns:a16="http://schemas.microsoft.com/office/drawing/2014/main" id="{666A24D5-0308-45A9-ABF3-7107D9F3CF3E}"/>
                </a:ext>
              </a:extLst>
            </p:cNvPr>
            <p:cNvPicPr>
              <a:picLocks noChangeAspect="1"/>
            </p:cNvPicPr>
            <p:nvPr/>
          </p:nvPicPr>
          <p:blipFill>
            <a:blip r:embed="rId2"/>
            <a:stretch>
              <a:fillRect/>
            </a:stretch>
          </p:blipFill>
          <p:spPr>
            <a:xfrm>
              <a:off x="3962112" y="4514864"/>
              <a:ext cx="7997875" cy="2049731"/>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2C29D022-9A02-4C0D-9D3E-B1B001115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205" y="4445250"/>
              <a:ext cx="8703687" cy="5085235"/>
            </a:xfrm>
            <a:prstGeom prst="rect">
              <a:avLst/>
            </a:prstGeom>
          </p:spPr>
        </p:pic>
      </p:grpSp>
      <p:sp>
        <p:nvSpPr>
          <p:cNvPr id="6" name="Slide Number Placeholder 9">
            <a:extLst>
              <a:ext uri="{FF2B5EF4-FFF2-40B4-BE49-F238E27FC236}">
                <a16:creationId xmlns:a16="http://schemas.microsoft.com/office/drawing/2014/main" id="{BFDBDD92-5DC8-4E6F-91A4-B12151731F45}"/>
              </a:ext>
            </a:extLst>
          </p:cNvPr>
          <p:cNvSpPr txBox="1">
            <a:spLocks/>
          </p:cNvSpPr>
          <p:nvPr/>
        </p:nvSpPr>
        <p:spPr>
          <a:xfrm>
            <a:off x="10792346" y="6199470"/>
            <a:ext cx="1167641" cy="365125"/>
          </a:xfrm>
          <a:prstGeom prst="rect">
            <a:avLst/>
          </a:prstGeom>
        </p:spPr>
        <p:txBody>
          <a:bodyPr vert="horz" lIns="91440" tIns="45720" rIns="91440" bIns="45720" rtlCol="0" anchor="ctr"/>
          <a:lstStyle>
            <a:defPPr>
              <a:defRPr lang="en-US"/>
            </a:defPPr>
            <a:lvl1pPr algn="r">
              <a:defRPr sz="120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Slide </a:t>
            </a:r>
            <a:fld id="{F5AEA0E0-5CC6-4BD0-905C-A0021E419432}" type="slidenum">
              <a:rPr lang="en-GB" smtClean="0"/>
              <a:pPr/>
              <a:t>3</a:t>
            </a:fld>
            <a:endParaRPr lang="en-GB" dirty="0"/>
          </a:p>
        </p:txBody>
      </p:sp>
      <p:sp>
        <p:nvSpPr>
          <p:cNvPr id="7" name="Footer Placeholder 8">
            <a:extLst>
              <a:ext uri="{FF2B5EF4-FFF2-40B4-BE49-F238E27FC236}">
                <a16:creationId xmlns:a16="http://schemas.microsoft.com/office/drawing/2014/main" id="{B8D987F5-357C-4540-B110-BD184B2E02D7}"/>
              </a:ext>
            </a:extLst>
          </p:cNvPr>
          <p:cNvSpPr txBox="1">
            <a:spLocks/>
          </p:cNvSpPr>
          <p:nvPr/>
        </p:nvSpPr>
        <p:spPr>
          <a:xfrm>
            <a:off x="678768" y="6194726"/>
            <a:ext cx="4386839" cy="365125"/>
          </a:xfrm>
          <a:prstGeom prst="rect">
            <a:avLst/>
          </a:prstGeom>
        </p:spPr>
        <p:txBody>
          <a:bodyPr vert="horz" lIns="91440" tIns="45720" rIns="91440" bIns="45720" rtlCol="0" anchor="ctr"/>
          <a:lstStyle>
            <a:defPPr>
              <a:defRPr lang="en-US"/>
            </a:defPPr>
            <a:lvl1pPr>
              <a:defRPr sz="90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Australian Financial Complaints Authority</a:t>
            </a:r>
            <a:endParaRPr lang="en-GB" dirty="0"/>
          </a:p>
        </p:txBody>
      </p:sp>
    </p:spTree>
    <p:extLst>
      <p:ext uri="{BB962C8B-B14F-4D97-AF65-F5344CB8AC3E}">
        <p14:creationId xmlns:p14="http://schemas.microsoft.com/office/powerpoint/2010/main" val="1109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3DF2-63C6-4407-B87A-14F277ACBDF3}"/>
              </a:ext>
            </a:extLst>
          </p:cNvPr>
          <p:cNvSpPr>
            <a:spLocks noGrp="1"/>
          </p:cNvSpPr>
          <p:nvPr>
            <p:ph type="title"/>
          </p:nvPr>
        </p:nvSpPr>
        <p:spPr/>
        <p:txBody>
          <a:bodyPr/>
          <a:lstStyle/>
          <a:p>
            <a:r>
              <a:rPr lang="en-US"/>
              <a:t>A new organisation</a:t>
            </a:r>
            <a:endParaRPr lang="en-US" dirty="0"/>
          </a:p>
        </p:txBody>
      </p:sp>
      <p:sp>
        <p:nvSpPr>
          <p:cNvPr id="4" name="Content Placeholder 3">
            <a:extLst>
              <a:ext uri="{FF2B5EF4-FFF2-40B4-BE49-F238E27FC236}">
                <a16:creationId xmlns:a16="http://schemas.microsoft.com/office/drawing/2014/main" id="{350F6B4C-E119-4DE0-A11E-BB250192919C}"/>
              </a:ext>
            </a:extLst>
          </p:cNvPr>
          <p:cNvSpPr>
            <a:spLocks noGrp="1"/>
          </p:cNvSpPr>
          <p:nvPr>
            <p:ph sz="quarter" idx="17"/>
          </p:nvPr>
        </p:nvSpPr>
        <p:spPr>
          <a:xfrm>
            <a:off x="678768" y="1438107"/>
            <a:ext cx="10835570" cy="3010055"/>
          </a:xfrm>
        </p:spPr>
        <p:txBody>
          <a:bodyPr/>
          <a:lstStyle/>
          <a:p>
            <a:pPr lvl="3"/>
            <a:r>
              <a:rPr lang="en-US" dirty="0"/>
              <a:t>Leadership:</a:t>
            </a:r>
          </a:p>
          <a:p>
            <a:pPr lvl="4"/>
            <a:r>
              <a:rPr lang="en-US" dirty="0"/>
              <a:t>Chief Ombudsman and Chief Executive David Locke </a:t>
            </a:r>
          </a:p>
          <a:p>
            <a:pPr lvl="4"/>
            <a:r>
              <a:rPr lang="en-US" dirty="0"/>
              <a:t>Independent Chair Helen Coonan</a:t>
            </a:r>
          </a:p>
          <a:p>
            <a:pPr lvl="4"/>
            <a:r>
              <a:rPr lang="en-US" dirty="0"/>
              <a:t>Board with equal representation from consumer and industry</a:t>
            </a:r>
          </a:p>
          <a:p>
            <a:pPr lvl="3"/>
            <a:r>
              <a:rPr lang="en-US" dirty="0"/>
              <a:t>Culture of helpfulness, empathy and service</a:t>
            </a:r>
          </a:p>
          <a:p>
            <a:pPr lvl="3"/>
            <a:r>
              <a:rPr lang="en-US" dirty="0"/>
              <a:t>Proactive, outward-facing engagement ethos</a:t>
            </a:r>
          </a:p>
          <a:p>
            <a:pPr lvl="3"/>
            <a:r>
              <a:rPr lang="en-US" dirty="0"/>
              <a:t>550+ staff across Sydney and Melbourne offices</a:t>
            </a:r>
          </a:p>
        </p:txBody>
      </p:sp>
      <p:sp>
        <p:nvSpPr>
          <p:cNvPr id="21" name="Slide Number Placeholder 4">
            <a:extLst>
              <a:ext uri="{FF2B5EF4-FFF2-40B4-BE49-F238E27FC236}">
                <a16:creationId xmlns:a16="http://schemas.microsoft.com/office/drawing/2014/main" id="{83735923-B736-4EA2-9303-B2479F5199ED}"/>
              </a:ext>
            </a:extLst>
          </p:cNvPr>
          <p:cNvSpPr>
            <a:spLocks noGrp="1"/>
          </p:cNvSpPr>
          <p:nvPr>
            <p:ph type="sldNum" sz="quarter" idx="18"/>
          </p:nvPr>
        </p:nvSpPr>
        <p:spPr/>
        <p:txBody>
          <a:bodyPr/>
          <a:lstStyle/>
          <a:p>
            <a:r>
              <a:rPr lang="en-GB"/>
              <a:t>Slide </a:t>
            </a:r>
            <a:fld id="{F5AEA0E0-5CC6-4BD0-905C-A0021E419432}" type="slidenum">
              <a:rPr lang="en-GB" smtClean="0"/>
              <a:pPr/>
              <a:t>4</a:t>
            </a:fld>
            <a:endParaRPr lang="en-GB" dirty="0"/>
          </a:p>
        </p:txBody>
      </p:sp>
    </p:spTree>
    <p:extLst>
      <p:ext uri="{BB962C8B-B14F-4D97-AF65-F5344CB8AC3E}">
        <p14:creationId xmlns:p14="http://schemas.microsoft.com/office/powerpoint/2010/main" val="97217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F37E-9516-42F4-A8FE-1A48C43CB589}"/>
              </a:ext>
            </a:extLst>
          </p:cNvPr>
          <p:cNvSpPr>
            <a:spLocks noGrp="1"/>
          </p:cNvSpPr>
          <p:nvPr>
            <p:ph type="title"/>
          </p:nvPr>
        </p:nvSpPr>
        <p:spPr/>
        <p:txBody>
          <a:bodyPr/>
          <a:lstStyle/>
          <a:p>
            <a:r>
              <a:rPr lang="en-AU"/>
              <a:t>AFCA: The first four months of operations</a:t>
            </a:r>
            <a:endParaRPr lang="en-AU" dirty="0"/>
          </a:p>
        </p:txBody>
      </p:sp>
      <p:sp>
        <p:nvSpPr>
          <p:cNvPr id="3" name="Content Placeholder 2">
            <a:extLst>
              <a:ext uri="{FF2B5EF4-FFF2-40B4-BE49-F238E27FC236}">
                <a16:creationId xmlns:a16="http://schemas.microsoft.com/office/drawing/2014/main" id="{7401AF4A-485C-4065-A0A5-65E6B0A38DA5}"/>
              </a:ext>
            </a:extLst>
          </p:cNvPr>
          <p:cNvSpPr>
            <a:spLocks noGrp="1"/>
          </p:cNvSpPr>
          <p:nvPr>
            <p:ph sz="quarter" idx="17"/>
          </p:nvPr>
        </p:nvSpPr>
        <p:spPr>
          <a:xfrm>
            <a:off x="678768" y="1438107"/>
            <a:ext cx="10835570" cy="443198"/>
          </a:xfrm>
        </p:spPr>
        <p:txBody>
          <a:bodyPr/>
          <a:lstStyle/>
          <a:p>
            <a:pPr lvl="1"/>
            <a:r>
              <a:rPr lang="en-US" dirty="0"/>
              <a:t>We are seeing an increase in financial difficulty cases</a:t>
            </a:r>
          </a:p>
        </p:txBody>
      </p:sp>
      <p:sp>
        <p:nvSpPr>
          <p:cNvPr id="5" name="Slide Number Placeholder 4">
            <a:extLst>
              <a:ext uri="{FF2B5EF4-FFF2-40B4-BE49-F238E27FC236}">
                <a16:creationId xmlns:a16="http://schemas.microsoft.com/office/drawing/2014/main" id="{2BA806AB-931D-4C6C-9F0A-C4A3DC9B750B}"/>
              </a:ext>
            </a:extLst>
          </p:cNvPr>
          <p:cNvSpPr>
            <a:spLocks noGrp="1"/>
          </p:cNvSpPr>
          <p:nvPr>
            <p:ph type="sldNum" sz="quarter" idx="18"/>
          </p:nvPr>
        </p:nvSpPr>
        <p:spPr/>
        <p:txBody>
          <a:bodyPr/>
          <a:lstStyle/>
          <a:p>
            <a:pPr lvl="0"/>
            <a:r>
              <a:rPr lang="en-GB" noProof="0"/>
              <a:t>Slide </a:t>
            </a:r>
            <a:fld id="{F5AEA0E0-5CC6-4BD0-905C-A0021E419432}" type="slidenum">
              <a:rPr lang="en-GB" noProof="0" smtClean="0"/>
              <a:pPr lvl="0"/>
              <a:t>5</a:t>
            </a:fld>
            <a:endParaRPr lang="en-GB" noProof="0" dirty="0"/>
          </a:p>
        </p:txBody>
      </p:sp>
      <p:sp>
        <p:nvSpPr>
          <p:cNvPr id="6" name="TextBox 5">
            <a:extLst>
              <a:ext uri="{FF2B5EF4-FFF2-40B4-BE49-F238E27FC236}">
                <a16:creationId xmlns:a16="http://schemas.microsoft.com/office/drawing/2014/main" id="{BE3863CE-A087-4BDF-9B63-0BB9B608884B}"/>
              </a:ext>
            </a:extLst>
          </p:cNvPr>
          <p:cNvSpPr txBox="1"/>
          <p:nvPr/>
        </p:nvSpPr>
        <p:spPr>
          <a:xfrm>
            <a:off x="1103061" y="6197366"/>
            <a:ext cx="7921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0000"/>
                </a:solidFill>
                <a:effectLst/>
                <a:uLnTx/>
                <a:uFillTx/>
                <a:ea typeface="+mn-ea"/>
                <a:cs typeface="+mn-cs"/>
              </a:rPr>
              <a:t> </a:t>
            </a:r>
            <a:r>
              <a:rPr kumimoji="0" lang="en-AU" sz="1000" b="0" i="0" u="none" strike="noStrike" kern="1200" cap="none" spc="0" normalizeH="0" baseline="0" noProof="0" dirty="0">
                <a:ln>
                  <a:noFill/>
                </a:ln>
                <a:solidFill>
                  <a:srgbClr val="000000"/>
                </a:solidFill>
                <a:effectLst/>
                <a:uLnTx/>
                <a:uFillTx/>
                <a:ea typeface="+mn-ea"/>
                <a:cs typeface="+mn-cs"/>
              </a:rPr>
              <a:t>*This includes matters previously received by AFCA’s predecessor, Financial Ombudsman Service, and resolved by AFCA since 1 November 2018. </a:t>
            </a:r>
          </a:p>
        </p:txBody>
      </p:sp>
      <p:pic>
        <p:nvPicPr>
          <p:cNvPr id="11" name="Picture 10">
            <a:extLst>
              <a:ext uri="{FF2B5EF4-FFF2-40B4-BE49-F238E27FC236}">
                <a16:creationId xmlns:a16="http://schemas.microsoft.com/office/drawing/2014/main" id="{468293AE-187A-4DBB-8696-273D528CB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652" y="1846385"/>
            <a:ext cx="8236321" cy="4316761"/>
          </a:xfrm>
          <a:prstGeom prst="rect">
            <a:avLst/>
          </a:prstGeom>
        </p:spPr>
      </p:pic>
    </p:spTree>
    <p:extLst>
      <p:ext uri="{BB962C8B-B14F-4D97-AF65-F5344CB8AC3E}">
        <p14:creationId xmlns:p14="http://schemas.microsoft.com/office/powerpoint/2010/main" val="242803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070F-4251-42B4-A34F-9F0E2A944B00}"/>
              </a:ext>
            </a:extLst>
          </p:cNvPr>
          <p:cNvSpPr>
            <a:spLocks noGrp="1"/>
          </p:cNvSpPr>
          <p:nvPr>
            <p:ph type="title"/>
          </p:nvPr>
        </p:nvSpPr>
        <p:spPr/>
        <p:txBody>
          <a:bodyPr/>
          <a:lstStyle/>
          <a:p>
            <a:r>
              <a:rPr lang="en-US"/>
              <a:t>What new powers do we have? </a:t>
            </a:r>
            <a:endParaRPr lang="en-US" dirty="0"/>
          </a:p>
        </p:txBody>
      </p:sp>
      <p:sp>
        <p:nvSpPr>
          <p:cNvPr id="4" name="Footer Placeholder 3">
            <a:extLst>
              <a:ext uri="{FF2B5EF4-FFF2-40B4-BE49-F238E27FC236}">
                <a16:creationId xmlns:a16="http://schemas.microsoft.com/office/drawing/2014/main" id="{723DF152-40B3-4E80-85B9-C8068CFF3064}"/>
              </a:ext>
            </a:extLst>
          </p:cNvPr>
          <p:cNvSpPr>
            <a:spLocks noGrp="1"/>
          </p:cNvSpPr>
          <p:nvPr>
            <p:ph type="ftr" sz="quarter" idx="16"/>
          </p:nvPr>
        </p:nvSpPr>
        <p:spPr/>
        <p:txBody>
          <a:bodyPr/>
          <a:lstStyle/>
          <a:p>
            <a:r>
              <a:rPr lang="en-AU"/>
              <a:t>Australian Financial Complaints Authority</a:t>
            </a:r>
            <a:endParaRPr lang="en-GB" dirty="0"/>
          </a:p>
        </p:txBody>
      </p:sp>
      <p:sp>
        <p:nvSpPr>
          <p:cNvPr id="5" name="Content Placeholder 4">
            <a:extLst>
              <a:ext uri="{FF2B5EF4-FFF2-40B4-BE49-F238E27FC236}">
                <a16:creationId xmlns:a16="http://schemas.microsoft.com/office/drawing/2014/main" id="{DB6108A1-ADDB-4CB6-8E1E-435AF2F564C4}"/>
              </a:ext>
            </a:extLst>
          </p:cNvPr>
          <p:cNvSpPr>
            <a:spLocks noGrp="1"/>
          </p:cNvSpPr>
          <p:nvPr>
            <p:ph sz="quarter" idx="17"/>
          </p:nvPr>
        </p:nvSpPr>
        <p:spPr/>
        <p:txBody>
          <a:bodyPr/>
          <a:lstStyle/>
          <a:p>
            <a:r>
              <a:rPr lang="en-AU"/>
              <a:t>Our expanded powers include:</a:t>
            </a:r>
          </a:p>
          <a:p>
            <a:pPr lvl="3"/>
            <a:r>
              <a:rPr lang="en-AU"/>
              <a:t>increased monetary limits and compensation amount limits, with no amount limits on superannuation complaints</a:t>
            </a:r>
          </a:p>
          <a:p>
            <a:pPr lvl="3"/>
            <a:r>
              <a:rPr lang="en-AU"/>
              <a:t>a ‘small business’ can be up to 99 employees (must be &lt;100)</a:t>
            </a:r>
          </a:p>
          <a:p>
            <a:pPr lvl="3"/>
            <a:r>
              <a:rPr lang="en-AU"/>
              <a:t>joinder – AFCA can join any AFCA member to a complaint, and can join individuals to a superannuation complaint.</a:t>
            </a:r>
            <a:endParaRPr lang="en-AU" dirty="0"/>
          </a:p>
        </p:txBody>
      </p:sp>
      <p:sp>
        <p:nvSpPr>
          <p:cNvPr id="6" name="Slide Number Placeholder 4">
            <a:extLst>
              <a:ext uri="{FF2B5EF4-FFF2-40B4-BE49-F238E27FC236}">
                <a16:creationId xmlns:a16="http://schemas.microsoft.com/office/drawing/2014/main" id="{5678FC40-6B63-4DA1-B618-E8BAB72D65A5}"/>
              </a:ext>
            </a:extLst>
          </p:cNvPr>
          <p:cNvSpPr txBox="1">
            <a:spLocks/>
          </p:cNvSpPr>
          <p:nvPr/>
        </p:nvSpPr>
        <p:spPr>
          <a:xfrm>
            <a:off x="10792346" y="6199470"/>
            <a:ext cx="1167641"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a:t>Slide </a:t>
            </a:r>
            <a:fld id="{F5AEA0E0-5CC6-4BD0-905C-A0021E419432}" type="slidenum">
              <a:rPr lang="en-GB" sz="1200" smtClean="0"/>
              <a:pPr algn="r"/>
              <a:t>6</a:t>
            </a:fld>
            <a:endParaRPr lang="en-GB" sz="1200" dirty="0"/>
          </a:p>
        </p:txBody>
      </p:sp>
    </p:spTree>
    <p:extLst>
      <p:ext uri="{BB962C8B-B14F-4D97-AF65-F5344CB8AC3E}">
        <p14:creationId xmlns:p14="http://schemas.microsoft.com/office/powerpoint/2010/main" val="348307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1F8AB8-B5D8-47F7-B265-8F2E1607381C}"/>
              </a:ext>
            </a:extLst>
          </p:cNvPr>
          <p:cNvSpPr>
            <a:spLocks noGrp="1"/>
          </p:cNvSpPr>
          <p:nvPr>
            <p:ph type="title"/>
          </p:nvPr>
        </p:nvSpPr>
        <p:spPr/>
        <p:txBody>
          <a:bodyPr/>
          <a:lstStyle/>
          <a:p>
            <a:r>
              <a:rPr lang="en-AU" dirty="0"/>
              <a:t>Changes in claims limits and compensation caps</a:t>
            </a:r>
          </a:p>
        </p:txBody>
      </p:sp>
      <p:sp>
        <p:nvSpPr>
          <p:cNvPr id="3" name="Footer Placeholder 2">
            <a:extLst>
              <a:ext uri="{FF2B5EF4-FFF2-40B4-BE49-F238E27FC236}">
                <a16:creationId xmlns:a16="http://schemas.microsoft.com/office/drawing/2014/main" id="{94240F7A-E862-4FCD-B89D-A11FE2C8ADED}"/>
              </a:ext>
            </a:extLst>
          </p:cNvPr>
          <p:cNvSpPr>
            <a:spLocks noGrp="1"/>
          </p:cNvSpPr>
          <p:nvPr>
            <p:ph type="ftr" sz="quarter" idx="16"/>
          </p:nvPr>
        </p:nvSpPr>
        <p:spPr/>
        <p:txBody>
          <a:bodyPr/>
          <a:lstStyle/>
          <a:p>
            <a:r>
              <a:rPr lang="en-AU"/>
              <a:t>Australian Financial Complaints Authority</a:t>
            </a:r>
            <a:endParaRPr lang="en-GB" dirty="0"/>
          </a:p>
        </p:txBody>
      </p:sp>
      <p:sp>
        <p:nvSpPr>
          <p:cNvPr id="4" name="Slide Number Placeholder 3">
            <a:extLst>
              <a:ext uri="{FF2B5EF4-FFF2-40B4-BE49-F238E27FC236}">
                <a16:creationId xmlns:a16="http://schemas.microsoft.com/office/drawing/2014/main" id="{0DA084D7-60D5-4F80-91AF-1D1C237165D3}"/>
              </a:ext>
            </a:extLst>
          </p:cNvPr>
          <p:cNvSpPr>
            <a:spLocks noGrp="1"/>
          </p:cNvSpPr>
          <p:nvPr>
            <p:ph type="sldNum" sz="quarter" idx="18"/>
          </p:nvPr>
        </p:nvSpPr>
        <p:spPr/>
        <p:txBody>
          <a:bodyPr/>
          <a:lstStyle/>
          <a:p>
            <a:r>
              <a:rPr lang="en-GB"/>
              <a:t>Slide </a:t>
            </a:r>
            <a:fld id="{F5AEA0E0-5CC6-4BD0-905C-A0021E419432}" type="slidenum">
              <a:rPr lang="en-GB" smtClean="0"/>
              <a:pPr/>
              <a:t>7</a:t>
            </a:fld>
            <a:endParaRPr lang="en-GB" dirty="0"/>
          </a:p>
        </p:txBody>
      </p:sp>
      <p:graphicFrame>
        <p:nvGraphicFramePr>
          <p:cNvPr id="8" name="Table 7">
            <a:extLst>
              <a:ext uri="{FF2B5EF4-FFF2-40B4-BE49-F238E27FC236}">
                <a16:creationId xmlns:a16="http://schemas.microsoft.com/office/drawing/2014/main" id="{59FCB41F-1344-4566-8F66-C08590E86DCA}"/>
              </a:ext>
            </a:extLst>
          </p:cNvPr>
          <p:cNvGraphicFramePr>
            <a:graphicFrameLocks noGrp="1"/>
          </p:cNvGraphicFramePr>
          <p:nvPr>
            <p:extLst>
              <p:ext uri="{D42A27DB-BD31-4B8C-83A1-F6EECF244321}">
                <p14:modId xmlns:p14="http://schemas.microsoft.com/office/powerpoint/2010/main" val="2614815259"/>
              </p:ext>
            </p:extLst>
          </p:nvPr>
        </p:nvGraphicFramePr>
        <p:xfrm>
          <a:off x="678768" y="1104425"/>
          <a:ext cx="10623545" cy="4949513"/>
        </p:xfrm>
        <a:graphic>
          <a:graphicData uri="http://schemas.openxmlformats.org/drawingml/2006/table">
            <a:tbl>
              <a:tblPr firstRow="1" firstCol="1" bandRow="1">
                <a:tableStyleId>{5C22544A-7EE6-4342-B048-85BDC9FD1C3A}</a:tableStyleId>
              </a:tblPr>
              <a:tblGrid>
                <a:gridCol w="4284496">
                  <a:extLst>
                    <a:ext uri="{9D8B030D-6E8A-4147-A177-3AD203B41FA5}">
                      <a16:colId xmlns:a16="http://schemas.microsoft.com/office/drawing/2014/main" val="20000"/>
                    </a:ext>
                  </a:extLst>
                </a:gridCol>
                <a:gridCol w="3315681">
                  <a:extLst>
                    <a:ext uri="{9D8B030D-6E8A-4147-A177-3AD203B41FA5}">
                      <a16:colId xmlns:a16="http://schemas.microsoft.com/office/drawing/2014/main" val="20001"/>
                    </a:ext>
                  </a:extLst>
                </a:gridCol>
                <a:gridCol w="3023368">
                  <a:extLst>
                    <a:ext uri="{9D8B030D-6E8A-4147-A177-3AD203B41FA5}">
                      <a16:colId xmlns:a16="http://schemas.microsoft.com/office/drawing/2014/main" val="20002"/>
                    </a:ext>
                  </a:extLst>
                </a:gridCol>
              </a:tblGrid>
              <a:tr h="299382">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Type of claim</a:t>
                      </a:r>
                      <a:endParaRPr lang="en-AU" sz="11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Old FOS limits</a:t>
                      </a:r>
                      <a:endParaRPr lang="en-AU" sz="11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New AFCA limits</a:t>
                      </a:r>
                      <a:endParaRPr lang="en-AU" sz="11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83685">
                <a:tc rowSpan="2">
                  <a:txBody>
                    <a:bodyPr/>
                    <a:lstStyle/>
                    <a:p>
                      <a:pPr algn="ctr">
                        <a:lnSpc>
                          <a:spcPct val="115000"/>
                        </a:lnSpc>
                        <a:spcBef>
                          <a:spcPts val="600"/>
                        </a:spcBef>
                        <a:spcAft>
                          <a:spcPts val="600"/>
                        </a:spcAft>
                      </a:pPr>
                      <a:r>
                        <a:rPr lang="en-AU" sz="1100" b="1" dirty="0">
                          <a:solidFill>
                            <a:schemeClr val="accent1"/>
                          </a:solidFill>
                          <a:effectLst/>
                          <a:latin typeface="Arial" panose="020B0604020202020204" pitchFamily="34" charset="0"/>
                          <a:cs typeface="Arial" panose="020B0604020202020204" pitchFamily="34" charset="0"/>
                        </a:rPr>
                        <a:t>Most non-superannuation disputes</a:t>
                      </a:r>
                      <a:endParaRPr lang="en-AU" sz="1100" b="1"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E2E4EE"/>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Monetary limit</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$500,000</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Monetary limit</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$1 million</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3685">
                <a:tc vMerge="1">
                  <a:txBody>
                    <a:bodyPr/>
                    <a:lstStyle/>
                    <a:p>
                      <a:endParaRPr lang="en-AU"/>
                    </a:p>
                  </a:txBody>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$323,500</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$500,000</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3685">
                <a:tc rowSpan="2">
                  <a:txBody>
                    <a:bodyPr/>
                    <a:lstStyle/>
                    <a:p>
                      <a:pPr algn="ctr">
                        <a:lnSpc>
                          <a:spcPct val="115000"/>
                        </a:lnSpc>
                        <a:spcBef>
                          <a:spcPts val="600"/>
                        </a:spcBef>
                        <a:spcAft>
                          <a:spcPts val="600"/>
                        </a:spcAft>
                      </a:pPr>
                      <a:r>
                        <a:rPr lang="en-AU" sz="1100" b="1" dirty="0">
                          <a:solidFill>
                            <a:schemeClr val="accent1"/>
                          </a:solidFill>
                          <a:effectLst/>
                          <a:latin typeface="Arial" panose="020B0604020202020204" pitchFamily="34" charset="0"/>
                          <a:cs typeface="Arial" panose="020B0604020202020204" pitchFamily="34" charset="0"/>
                        </a:rPr>
                        <a:t>Dispute about a Small business credit facility</a:t>
                      </a:r>
                      <a:endParaRPr lang="en-AU" sz="1100" b="1"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E2E4EE"/>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Facility limit</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$2 million</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Facility limit</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$5 million</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685">
                <a:tc vMerge="1">
                  <a:txBody>
                    <a:bodyPr/>
                    <a:lstStyle/>
                    <a:p>
                      <a:endParaRPr lang="en-AU"/>
                    </a:p>
                  </a:txBody>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$323,500</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$1 million</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3685">
                <a:tc rowSpan="2">
                  <a:txBody>
                    <a:bodyPr/>
                    <a:lstStyle/>
                    <a:p>
                      <a:pPr algn="ctr">
                        <a:lnSpc>
                          <a:spcPct val="115000"/>
                        </a:lnSpc>
                        <a:spcBef>
                          <a:spcPts val="1200"/>
                        </a:spcBef>
                        <a:spcAft>
                          <a:spcPts val="1200"/>
                        </a:spcAft>
                      </a:pPr>
                      <a:r>
                        <a:rPr lang="en-AU" sz="1100" b="1" dirty="0">
                          <a:solidFill>
                            <a:schemeClr val="accent1"/>
                          </a:solidFill>
                          <a:effectLst/>
                          <a:latin typeface="Arial" panose="020B0604020202020204" pitchFamily="34" charset="0"/>
                          <a:cs typeface="Arial" panose="020B0604020202020204" pitchFamily="34" charset="0"/>
                        </a:rPr>
                        <a:t>Dispute about a Small business credit facility to </a:t>
                      </a:r>
                      <a:br>
                        <a:rPr lang="en-AU" sz="1100" b="1" dirty="0">
                          <a:solidFill>
                            <a:schemeClr val="accent1"/>
                          </a:solidFill>
                          <a:effectLst/>
                          <a:latin typeface="Arial" panose="020B0604020202020204" pitchFamily="34" charset="0"/>
                          <a:cs typeface="Arial" panose="020B0604020202020204" pitchFamily="34" charset="0"/>
                        </a:rPr>
                      </a:br>
                      <a:r>
                        <a:rPr lang="en-AU" sz="1100" b="1" dirty="0">
                          <a:solidFill>
                            <a:schemeClr val="accent1"/>
                          </a:solidFill>
                          <a:effectLst/>
                          <a:latin typeface="Arial" panose="020B0604020202020204" pitchFamily="34" charset="0"/>
                          <a:cs typeface="Arial" panose="020B0604020202020204" pitchFamily="34" charset="0"/>
                        </a:rPr>
                        <a:t>Primary Production business </a:t>
                      </a:r>
                      <a:br>
                        <a:rPr lang="en-AU" sz="1100" b="1" dirty="0">
                          <a:solidFill>
                            <a:schemeClr val="accent1"/>
                          </a:solidFill>
                          <a:effectLst/>
                          <a:latin typeface="Arial" panose="020B0604020202020204" pitchFamily="34" charset="0"/>
                          <a:cs typeface="Arial" panose="020B0604020202020204" pitchFamily="34" charset="0"/>
                        </a:rPr>
                      </a:br>
                      <a:r>
                        <a:rPr lang="en-AU" sz="1100" b="1" dirty="0">
                          <a:solidFill>
                            <a:schemeClr val="accent1"/>
                          </a:solidFill>
                          <a:effectLst/>
                          <a:latin typeface="Arial" panose="020B0604020202020204" pitchFamily="34" charset="0"/>
                          <a:cs typeface="Arial" panose="020B0604020202020204" pitchFamily="34" charset="0"/>
                        </a:rPr>
                        <a:t>(e.g. agriculture, forestry and fishery businesses)</a:t>
                      </a:r>
                      <a:endParaRPr lang="en-AU" sz="1100" b="1"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E2E4EE"/>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Facility limit</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$2 million</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Facility limit</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$5 million</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2158">
                <a:tc vMerge="1">
                  <a:txBody>
                    <a:bodyPr/>
                    <a:lstStyle/>
                    <a:p>
                      <a:endParaRPr lang="en-AU"/>
                    </a:p>
                  </a:txBody>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$323,500</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r>
                        <a:rPr lang="en-AU" sz="1100">
                          <a:effectLst/>
                          <a:latin typeface="Arial" panose="020B0604020202020204" pitchFamily="34" charset="0"/>
                          <a:cs typeface="Arial" panose="020B0604020202020204" pitchFamily="34" charset="0"/>
                        </a:rPr>
                        <a:t/>
                      </a:r>
                      <a:br>
                        <a:rPr lang="en-AU" sz="1100">
                          <a:effectLst/>
                          <a:latin typeface="Arial" panose="020B0604020202020204" pitchFamily="34" charset="0"/>
                          <a:cs typeface="Arial" panose="020B0604020202020204" pitchFamily="34" charset="0"/>
                        </a:rPr>
                      </a:br>
                      <a:r>
                        <a:rPr lang="en-AU" sz="1100" b="1">
                          <a:effectLst/>
                          <a:latin typeface="Arial" panose="020B0604020202020204" pitchFamily="34" charset="0"/>
                          <a:cs typeface="Arial" panose="020B0604020202020204" pitchFamily="34" charset="0"/>
                        </a:rPr>
                        <a:t>$2 </a:t>
                      </a:r>
                      <a:r>
                        <a:rPr lang="en-AU" sz="1100" b="1" dirty="0">
                          <a:effectLst/>
                          <a:latin typeface="Arial" panose="020B0604020202020204" pitchFamily="34" charset="0"/>
                          <a:cs typeface="Arial" panose="020B0604020202020204" pitchFamily="34" charset="0"/>
                        </a:rPr>
                        <a:t>million</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3685">
                <a:tc rowSpan="3">
                  <a:txBody>
                    <a:bodyPr/>
                    <a:lstStyle/>
                    <a:p>
                      <a:pPr algn="ctr">
                        <a:lnSpc>
                          <a:spcPct val="115000"/>
                        </a:lnSpc>
                        <a:spcBef>
                          <a:spcPts val="1200"/>
                        </a:spcBef>
                        <a:spcAft>
                          <a:spcPts val="600"/>
                        </a:spcAft>
                      </a:pPr>
                      <a:r>
                        <a:rPr lang="en-AU" sz="1100" b="1" dirty="0">
                          <a:solidFill>
                            <a:schemeClr val="accent1"/>
                          </a:solidFill>
                          <a:effectLst/>
                          <a:latin typeface="Arial" panose="020B0604020202020204" pitchFamily="34" charset="0"/>
                          <a:cs typeface="Arial" panose="020B0604020202020204" pitchFamily="34" charset="0"/>
                        </a:rPr>
                        <a:t>Dispute about whether a guarantee should be set aside </a:t>
                      </a:r>
                      <a:br>
                        <a:rPr lang="en-AU" sz="1100" b="1" dirty="0">
                          <a:solidFill>
                            <a:schemeClr val="accent1"/>
                          </a:solidFill>
                          <a:effectLst/>
                          <a:latin typeface="Arial" panose="020B0604020202020204" pitchFamily="34" charset="0"/>
                          <a:cs typeface="Arial" panose="020B0604020202020204" pitchFamily="34" charset="0"/>
                        </a:rPr>
                      </a:br>
                      <a:r>
                        <a:rPr lang="en-AU" sz="1100" b="1" dirty="0">
                          <a:solidFill>
                            <a:schemeClr val="accent1"/>
                          </a:solidFill>
                          <a:effectLst/>
                          <a:latin typeface="Arial" panose="020B0604020202020204" pitchFamily="34" charset="0"/>
                          <a:cs typeface="Arial" panose="020B0604020202020204" pitchFamily="34" charset="0"/>
                        </a:rPr>
                        <a:t>where it has been supported by a mortgage or other security over the guarantor’s primary place of residence</a:t>
                      </a:r>
                      <a:endParaRPr lang="en-AU" sz="1100" b="1"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E2E4EE"/>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Monetary limit</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$500,000</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b="1" dirty="0">
                          <a:effectLst/>
                          <a:latin typeface="Arial" panose="020B0604020202020204" pitchFamily="34" charset="0"/>
                          <a:cs typeface="Arial" panose="020B0604020202020204" pitchFamily="34" charset="0"/>
                        </a:rPr>
                        <a:t>No monetary limit</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08839">
                <a:tc vMerge="1">
                  <a:txBody>
                    <a:bodyPr/>
                    <a:lstStyle/>
                    <a:p>
                      <a:endParaRPr lang="en-AU"/>
                    </a:p>
                  </a:txBody>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Facility limit for small business </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$2 million</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Facility limit for small business </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$5 million</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83685">
                <a:tc vMerge="1">
                  <a:txBody>
                    <a:bodyPr/>
                    <a:lstStyle/>
                    <a:p>
                      <a:endParaRPr lang="en-AU"/>
                    </a:p>
                  </a:txBody>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$323,500</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b="1" dirty="0">
                          <a:effectLst/>
                          <a:latin typeface="Arial" panose="020B0604020202020204" pitchFamily="34" charset="0"/>
                          <a:cs typeface="Arial" panose="020B0604020202020204" pitchFamily="34" charset="0"/>
                        </a:rPr>
                        <a:t>No compensation cap</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2158">
                <a:tc>
                  <a:txBody>
                    <a:bodyPr/>
                    <a:lstStyle/>
                    <a:p>
                      <a:pPr algn="ctr">
                        <a:lnSpc>
                          <a:spcPct val="115000"/>
                        </a:lnSpc>
                        <a:spcBef>
                          <a:spcPts val="600"/>
                        </a:spcBef>
                        <a:spcAft>
                          <a:spcPts val="600"/>
                        </a:spcAft>
                      </a:pPr>
                      <a:r>
                        <a:rPr lang="en-AU" sz="1100" b="1" dirty="0">
                          <a:solidFill>
                            <a:schemeClr val="accent1"/>
                          </a:solidFill>
                          <a:effectLst/>
                          <a:latin typeface="Arial" panose="020B0604020202020204" pitchFamily="34" charset="0"/>
                          <a:cs typeface="Arial" panose="020B0604020202020204" pitchFamily="34" charset="0"/>
                        </a:rPr>
                        <a:t>Insurance stream product disputes </a:t>
                      </a:r>
                      <a:endParaRPr lang="en-AU" sz="1100" b="1"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E2E4EE"/>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$8,700 </a:t>
                      </a:r>
                      <a:r>
                        <a:rPr lang="en-AU" sz="1100" dirty="0">
                          <a:effectLst/>
                          <a:latin typeface="Arial" panose="020B0604020202020204" pitchFamily="34" charset="0"/>
                          <a:cs typeface="Arial" panose="020B0604020202020204" pitchFamily="34" charset="0"/>
                        </a:rPr>
                        <a:t>per month</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$13,400 </a:t>
                      </a:r>
                      <a:r>
                        <a:rPr lang="en-AU" sz="1100" dirty="0">
                          <a:effectLst/>
                          <a:latin typeface="Arial" panose="020B0604020202020204" pitchFamily="34" charset="0"/>
                          <a:cs typeface="Arial" panose="020B0604020202020204" pitchFamily="34" charset="0"/>
                        </a:rPr>
                        <a:t>per month</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83685">
                <a:tc>
                  <a:txBody>
                    <a:bodyPr/>
                    <a:lstStyle/>
                    <a:p>
                      <a:pPr algn="ctr">
                        <a:lnSpc>
                          <a:spcPct val="115000"/>
                        </a:lnSpc>
                        <a:spcBef>
                          <a:spcPts val="600"/>
                        </a:spcBef>
                        <a:spcAft>
                          <a:spcPts val="600"/>
                        </a:spcAft>
                      </a:pPr>
                      <a:r>
                        <a:rPr lang="en-AU" sz="1100" b="1" dirty="0">
                          <a:solidFill>
                            <a:schemeClr val="accent1"/>
                          </a:solidFill>
                          <a:effectLst/>
                          <a:latin typeface="Arial" panose="020B0604020202020204" pitchFamily="34" charset="0"/>
                          <a:cs typeface="Arial" panose="020B0604020202020204" pitchFamily="34" charset="0"/>
                        </a:rPr>
                        <a:t>Uninsured third party motor vehicle claims</a:t>
                      </a:r>
                      <a:endParaRPr lang="en-AU" sz="1100" b="1"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E2E4EE"/>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$5,000</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$15,000</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36599">
                <a:tc>
                  <a:txBody>
                    <a:bodyPr/>
                    <a:lstStyle/>
                    <a:p>
                      <a:pPr algn="ctr">
                        <a:lnSpc>
                          <a:spcPct val="115000"/>
                        </a:lnSpc>
                        <a:spcBef>
                          <a:spcPts val="600"/>
                        </a:spcBef>
                        <a:spcAft>
                          <a:spcPts val="600"/>
                        </a:spcAft>
                      </a:pPr>
                      <a:r>
                        <a:rPr lang="en-AU" sz="1100" b="1" dirty="0">
                          <a:solidFill>
                            <a:schemeClr val="accent1"/>
                          </a:solidFill>
                          <a:effectLst/>
                          <a:latin typeface="Arial" panose="020B0604020202020204" pitchFamily="34" charset="0"/>
                          <a:cs typeface="Arial" panose="020B0604020202020204" pitchFamily="34" charset="0"/>
                        </a:rPr>
                        <a:t>General insurance broker disputes</a:t>
                      </a:r>
                      <a:endParaRPr lang="en-AU" sz="1100" b="1"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rgbClr val="E2E4EE"/>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$174,000</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AU" sz="1100" dirty="0">
                          <a:effectLst/>
                          <a:latin typeface="Arial" panose="020B0604020202020204" pitchFamily="34" charset="0"/>
                          <a:cs typeface="Arial" panose="020B0604020202020204" pitchFamily="34" charset="0"/>
                        </a:rPr>
                        <a:t>Compensation cap</a:t>
                      </a:r>
                      <a:br>
                        <a:rPr lang="en-AU" sz="1100" dirty="0">
                          <a:effectLst/>
                          <a:latin typeface="Arial" panose="020B0604020202020204" pitchFamily="34" charset="0"/>
                          <a:cs typeface="Arial" panose="020B0604020202020204" pitchFamily="34" charset="0"/>
                        </a:rPr>
                      </a:br>
                      <a:r>
                        <a:rPr lang="en-AU" sz="1100" b="1" dirty="0">
                          <a:effectLst/>
                          <a:latin typeface="Arial" panose="020B0604020202020204" pitchFamily="34" charset="0"/>
                          <a:cs typeface="Arial" panose="020B0604020202020204" pitchFamily="34" charset="0"/>
                        </a:rPr>
                        <a:t>$250,000</a:t>
                      </a:r>
                      <a:endParaRPr lang="en-AU" sz="1100"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717" marR="9717" marT="0" marB="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583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2C3A1F-7F5D-4628-AEA4-B600BB145A8F}"/>
              </a:ext>
            </a:extLst>
          </p:cNvPr>
          <p:cNvSpPr>
            <a:spLocks noGrp="1"/>
          </p:cNvSpPr>
          <p:nvPr>
            <p:ph type="title"/>
          </p:nvPr>
        </p:nvSpPr>
        <p:spPr/>
        <p:txBody>
          <a:bodyPr/>
          <a:lstStyle/>
          <a:p>
            <a:r>
              <a:rPr lang="en-US"/>
              <a:t>The Banking Royal Commission</a:t>
            </a:r>
            <a:endParaRPr lang="en-US" dirty="0"/>
          </a:p>
        </p:txBody>
      </p:sp>
      <p:sp>
        <p:nvSpPr>
          <p:cNvPr id="4" name="Text Placeholder 3">
            <a:extLst>
              <a:ext uri="{FF2B5EF4-FFF2-40B4-BE49-F238E27FC236}">
                <a16:creationId xmlns:a16="http://schemas.microsoft.com/office/drawing/2014/main" id="{C0C72C87-7EF8-48EC-BBF2-6482846CA306}"/>
              </a:ext>
            </a:extLst>
          </p:cNvPr>
          <p:cNvSpPr>
            <a:spLocks noGrp="1"/>
          </p:cNvSpPr>
          <p:nvPr>
            <p:ph sz="quarter" idx="17"/>
          </p:nvPr>
        </p:nvSpPr>
        <p:spPr>
          <a:xfrm>
            <a:off x="678768" y="1438107"/>
            <a:ext cx="10835570" cy="1649682"/>
          </a:xfrm>
        </p:spPr>
        <p:txBody>
          <a:bodyPr/>
          <a:lstStyle/>
          <a:p>
            <a:r>
              <a:rPr lang="en-US" dirty="0"/>
              <a:t>Recommendations related to AFCA</a:t>
            </a:r>
          </a:p>
          <a:p>
            <a:pPr lvl="3"/>
            <a:r>
              <a:rPr lang="en-AU" dirty="0"/>
              <a:t>Enhancing AFCA’s ability to obtain information (Recommendation 4.11)</a:t>
            </a:r>
            <a:endParaRPr lang="en-US" dirty="0"/>
          </a:p>
          <a:p>
            <a:pPr lvl="3"/>
            <a:r>
              <a:rPr lang="en-AU" dirty="0"/>
              <a:t>Compensation scheme of last resort (Recommendation 7.1) and redress for past unpaid disputes</a:t>
            </a:r>
            <a:endParaRPr lang="en-US" dirty="0"/>
          </a:p>
        </p:txBody>
      </p:sp>
      <p:sp>
        <p:nvSpPr>
          <p:cNvPr id="2" name="Slide Number Placeholder 1">
            <a:extLst>
              <a:ext uri="{FF2B5EF4-FFF2-40B4-BE49-F238E27FC236}">
                <a16:creationId xmlns:a16="http://schemas.microsoft.com/office/drawing/2014/main" id="{0B2A385A-63CD-4D32-B26C-A66F8367D76B}"/>
              </a:ext>
            </a:extLst>
          </p:cNvPr>
          <p:cNvSpPr>
            <a:spLocks noGrp="1"/>
          </p:cNvSpPr>
          <p:nvPr>
            <p:ph type="sldNum" sz="quarter" idx="18"/>
          </p:nvPr>
        </p:nvSpPr>
        <p:spPr/>
        <p:txBody>
          <a:bodyPr/>
          <a:lstStyle/>
          <a:p>
            <a:pPr lvl="0"/>
            <a:r>
              <a:rPr lang="en-AU" noProof="0"/>
              <a:t>Page </a:t>
            </a:r>
            <a:fld id="{7528D235-A503-4559-8DBD-CD3E3E7A58FD}" type="slidenum">
              <a:rPr lang="en-AU" noProof="0" smtClean="0"/>
              <a:pPr lvl="0"/>
              <a:t>8</a:t>
            </a:fld>
            <a:endParaRPr lang="en-AU" noProof="0" dirty="0"/>
          </a:p>
        </p:txBody>
      </p:sp>
    </p:spTree>
    <p:extLst>
      <p:ext uri="{BB962C8B-B14F-4D97-AF65-F5344CB8AC3E}">
        <p14:creationId xmlns:p14="http://schemas.microsoft.com/office/powerpoint/2010/main" val="99449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3929A-1CA8-420E-B16C-92E50D9D113C}"/>
              </a:ext>
            </a:extLst>
          </p:cNvPr>
          <p:cNvSpPr>
            <a:spLocks noGrp="1"/>
          </p:cNvSpPr>
          <p:nvPr>
            <p:ph type="title"/>
          </p:nvPr>
        </p:nvSpPr>
        <p:spPr/>
        <p:txBody>
          <a:bodyPr/>
          <a:lstStyle/>
          <a:p>
            <a:r>
              <a:rPr lang="en-US"/>
              <a:t>The government’s response to the Report related to AFCA </a:t>
            </a:r>
            <a:endParaRPr lang="en-US" dirty="0"/>
          </a:p>
        </p:txBody>
      </p:sp>
      <p:sp>
        <p:nvSpPr>
          <p:cNvPr id="4" name="Text Placeholder 3">
            <a:extLst>
              <a:ext uri="{FF2B5EF4-FFF2-40B4-BE49-F238E27FC236}">
                <a16:creationId xmlns:a16="http://schemas.microsoft.com/office/drawing/2014/main" id="{8D87B382-28F9-48F0-99F1-217FBA002FD4}"/>
              </a:ext>
            </a:extLst>
          </p:cNvPr>
          <p:cNvSpPr>
            <a:spLocks noGrp="1"/>
          </p:cNvSpPr>
          <p:nvPr>
            <p:ph sz="quarter" idx="17"/>
          </p:nvPr>
        </p:nvSpPr>
        <p:spPr>
          <a:xfrm>
            <a:off x="678768" y="1438107"/>
            <a:ext cx="10835570" cy="5038302"/>
          </a:xfrm>
        </p:spPr>
        <p:txBody>
          <a:bodyPr/>
          <a:lstStyle/>
          <a:p>
            <a:pPr lvl="3"/>
            <a:r>
              <a:rPr lang="en-AU" dirty="0"/>
              <a:t>Payment of around $30 million in compensation owed to almost 300 consumers and small businesses for the unpaid determinations of FOS and CIO. </a:t>
            </a:r>
            <a:endParaRPr lang="en-US" dirty="0"/>
          </a:p>
          <a:p>
            <a:pPr lvl="3"/>
            <a:r>
              <a:rPr lang="en-AU" dirty="0"/>
              <a:t>Establishment of a forward-looking compensation scheme of last resort to be administered by AFCA. </a:t>
            </a:r>
            <a:endParaRPr lang="en-US" dirty="0"/>
          </a:p>
          <a:p>
            <a:pPr lvl="3"/>
            <a:r>
              <a:rPr lang="en-AU" dirty="0"/>
              <a:t>Expansion of AFCA’s remit for a period of 12 months to accept applications for disputes dating back to 1 January 2008 (commencing 1 July 2019)</a:t>
            </a:r>
          </a:p>
          <a:p>
            <a:pPr lvl="3"/>
            <a:r>
              <a:rPr lang="en-AU" dirty="0"/>
              <a:t>Enhancement of AFCA’s role in the establishment and public reporting of firm remediation activities. </a:t>
            </a:r>
          </a:p>
          <a:p>
            <a:pPr lvl="3"/>
            <a:r>
              <a:rPr lang="en-GB" dirty="0"/>
              <a:t>Place an obligation on </a:t>
            </a:r>
            <a:r>
              <a:rPr lang="en-GB" dirty="0" err="1"/>
              <a:t>AFSL</a:t>
            </a:r>
            <a:r>
              <a:rPr lang="en-GB" dirty="0"/>
              <a:t> holders to take reasonable steps to co-operate with AFCA</a:t>
            </a:r>
          </a:p>
          <a:p>
            <a:pPr lvl="3"/>
            <a:r>
              <a:rPr lang="en-GB" dirty="0"/>
              <a:t>Review of funding for legal assistance and financial counsellors, to be led by Louise Sylvan (</a:t>
            </a:r>
            <a:r>
              <a:rPr lang="en-GB" dirty="0" err="1"/>
              <a:t>ACCC’s</a:t>
            </a:r>
            <a:r>
              <a:rPr lang="en-GB" dirty="0"/>
              <a:t> deputy Chair).</a:t>
            </a:r>
            <a:endParaRPr lang="en-US" dirty="0"/>
          </a:p>
        </p:txBody>
      </p:sp>
    </p:spTree>
    <p:extLst>
      <p:ext uri="{BB962C8B-B14F-4D97-AF65-F5344CB8AC3E}">
        <p14:creationId xmlns:p14="http://schemas.microsoft.com/office/powerpoint/2010/main" val="1643727249"/>
      </p:ext>
    </p:extLst>
  </p:cSld>
  <p:clrMapOvr>
    <a:masterClrMapping/>
  </p:clrMapOvr>
</p:sld>
</file>

<file path=ppt/theme/theme1.xml><?xml version="1.0" encoding="utf-8"?>
<a:theme xmlns:a="http://schemas.openxmlformats.org/drawingml/2006/main" name="Australian Financial Complaints Authority">
  <a:themeElements>
    <a:clrScheme name="AFCA">
      <a:dk1>
        <a:srgbClr val="000000"/>
      </a:dk1>
      <a:lt1>
        <a:sysClr val="window" lastClr="FFFFFF"/>
      </a:lt1>
      <a:dk2>
        <a:srgbClr val="00093C"/>
      </a:dk2>
      <a:lt2>
        <a:srgbClr val="8AD5EE"/>
      </a:lt2>
      <a:accent1>
        <a:srgbClr val="00245F"/>
      </a:accent1>
      <a:accent2>
        <a:srgbClr val="4AC7E9"/>
      </a:accent2>
      <a:accent3>
        <a:srgbClr val="F58233"/>
      </a:accent3>
      <a:accent4>
        <a:srgbClr val="FAA61A"/>
      </a:accent4>
      <a:accent5>
        <a:srgbClr val="FFCF01"/>
      </a:accent5>
      <a:accent6>
        <a:srgbClr val="FFDF4F"/>
      </a:accent6>
      <a:hlink>
        <a:srgbClr val="4AC7E9"/>
      </a:hlink>
      <a:folHlink>
        <a:srgbClr val="00245F"/>
      </a:folHlink>
    </a:clrScheme>
    <a:fontScheme name="Arial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CA-PowerPoint template.potx" id="{4AD3C9A2-435D-4471-A364-E466B56D917E}" vid="{58E4B7DA-5E29-4C76-A871-EB9C98C92D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0" ma:contentTypeDescription="Create a new document." ma:contentTypeScope="" ma:versionID="23d18dd955f2d716d380e87eb271af30">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8b3805e187afc8f90986c2d36c4aa9b1"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0FC8BE-6A76-4F30-9820-DB8F50FE537F}"/>
</file>

<file path=customXml/itemProps2.xml><?xml version="1.0" encoding="utf-8"?>
<ds:datastoreItem xmlns:ds="http://schemas.openxmlformats.org/officeDocument/2006/customXml" ds:itemID="{E6EEBA00-221C-4764-84BC-B50641F6082A}">
  <ds:schemaRefs>
    <ds:schemaRef ds:uri="http://schemas.microsoft.com/sharepoint/v3/contenttype/forms"/>
  </ds:schemaRefs>
</ds:datastoreItem>
</file>

<file path=customXml/itemProps3.xml><?xml version="1.0" encoding="utf-8"?>
<ds:datastoreItem xmlns:ds="http://schemas.openxmlformats.org/officeDocument/2006/customXml" ds:itemID="{4B1A1122-B9C5-4ECE-8A19-39230CE0E023}">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74062ae3-8d6b-4a30-9265-9d48ba646f6d"/>
    <ds:schemaRef ds:uri="http://schemas.openxmlformats.org/package/2006/metadata/core-properties"/>
    <ds:schemaRef ds:uri="http://schemas.microsoft.com/office/2006/documentManagement/types"/>
    <ds:schemaRef ds:uri="a2e9beaf-5c4a-43f8-8edb-1f766478a6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2076</TotalTime>
  <Words>678</Words>
  <Application>Microsoft Office PowerPoint</Application>
  <PresentationFormat>Widescreen</PresentationFormat>
  <Paragraphs>98</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CoreSansCR-35Light</vt:lpstr>
      <vt:lpstr>CoreSansCR-65Bold</vt:lpstr>
      <vt:lpstr>Australian Financial Complaints Authority</vt:lpstr>
      <vt:lpstr>Australian Financial Complaints Authority</vt:lpstr>
      <vt:lpstr>Implementation and establishment</vt:lpstr>
      <vt:lpstr>PowerPoint Presentation</vt:lpstr>
      <vt:lpstr>A new organisation</vt:lpstr>
      <vt:lpstr>AFCA: The first four months of operations</vt:lpstr>
      <vt:lpstr>What new powers do we have? </vt:lpstr>
      <vt:lpstr>Changes in claims limits and compensation caps</vt:lpstr>
      <vt:lpstr>The Banking Royal Commission</vt:lpstr>
      <vt:lpstr>The government’s response to the Report related to AFCA </vt:lpstr>
      <vt:lpstr>Fairness matrix*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Financial Complaints Authority: in focus</dc:title>
  <dc:creator>Susie Cotterill</dc:creator>
  <cp:lastModifiedBy>David Coorey</cp:lastModifiedBy>
  <cp:revision>68</cp:revision>
  <cp:lastPrinted>2019-03-04T05:18:10Z</cp:lastPrinted>
  <dcterms:created xsi:type="dcterms:W3CDTF">2019-02-11T04:19:18Z</dcterms:created>
  <dcterms:modified xsi:type="dcterms:W3CDTF">2019-03-19T06:23:32Z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