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slides/slide5.xml" ContentType="application/vnd.openxmlformats-officedocument.presentationml.slide+xml"/>
  <Override PartName="/ppt/diagrams/data2.xml" ContentType="application/vnd.openxmlformats-officedocument.drawingml.diagramData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slides/slide6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ata3.xml" ContentType="application/vnd.openxmlformats-officedocument.drawingml.diagramData+xml"/>
  <Override PartName="/ppt/slides/slide14.xml" ContentType="application/vnd.openxmlformats-officedocument.presentationml.slide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data4.xml" ContentType="application/vnd.openxmlformats-officedocument.drawingml.diagramData+xml"/>
  <Override PartName="/ppt/slides/slide15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9.xml" ContentType="application/vnd.openxmlformats-officedocument.presentationml.slide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notesSlides/notesSlide28.xml" ContentType="application/vnd.openxmlformats-officedocument.presentationml.notesSlide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ata5.xml" ContentType="application/vnd.openxmlformats-officedocument.drawingml.diagramData+xml"/>
  <Override PartName="/ppt/slides/slide30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3.xml" ContentType="application/vnd.openxmlformats-officedocument.presentationml.slide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notesSlides/notesSlide32.xml" ContentType="application/vnd.openxmlformats-officedocument.presentationml.notesSlide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data6.xml" ContentType="application/vnd.openxmlformats-officedocument.drawingml.diagramData+xml"/>
  <Override PartName="/ppt/slides/slide34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7.xml" ContentType="application/vnd.openxmlformats-officedocument.presentationml.slide+xml"/>
  <Override PartName="/ppt/diagrams/drawing7.xml" ContentType="application/vnd.ms-office.drawingml.diagramDrawing+xml"/>
  <Override PartName="/ppt/diagrams/colors7.xml" ContentType="application/vnd.openxmlformats-officedocument.drawingml.diagramColors+xml"/>
  <Override PartName="/ppt/notesSlides/notesSlide36.xml" ContentType="application/vnd.openxmlformats-officedocument.presentationml.notesSlide+xml"/>
  <Override PartName="/ppt/diagrams/quickStyle7.xml" ContentType="application/vnd.openxmlformats-officedocument.drawingml.diagramStyle+xml"/>
  <Override PartName="/ppt/diagrams/layout7.xml" ContentType="application/vnd.openxmlformats-officedocument.drawingml.diagramLayout+xml"/>
  <Override PartName="/ppt/diagrams/data7.xml" ContentType="application/vnd.openxmlformats-officedocument.drawingml.diagramData+xml"/>
  <Override PartName="/ppt/slides/slide38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8.xml" ContentType="application/vnd.openxmlformats-officedocument.presentationml.slide+xml"/>
  <Override PartName="/ppt/diagrams/data8.xml" ContentType="application/vnd.openxmlformats-officedocument.drawingml.diagramData+xml"/>
  <Override PartName="/ppt/diagrams/drawing8.xml" ContentType="application/vnd.ms-office.drawingml.diagramDrawing+xml"/>
  <Override PartName="/ppt/notesSlides/notesSlide47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8.xml" ContentType="application/vnd.openxmlformats-officedocument.drawingml.diagramStyle+xml"/>
  <Override PartName="/ppt/diagrams/layout8.xml" ContentType="application/vnd.openxmlformats-officedocument.drawingml.diagramLayout+xml"/>
  <Override PartName="/ppt/slides/slide49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50.xml" ContentType="application/vnd.openxmlformats-officedocument.presentationml.slide+xml"/>
  <Override PartName="/ppt/diagrams/drawing9.xml" ContentType="application/vnd.ms-office.drawingml.diagramDrawing+xml"/>
  <Override PartName="/ppt/diagrams/colors9.xml" ContentType="application/vnd.openxmlformats-officedocument.drawingml.diagramColors+xml"/>
  <Override PartName="/ppt/notesSlides/notesSlide49.xml" ContentType="application/vnd.openxmlformats-officedocument.presentationml.notesSlide+xml"/>
  <Override PartName="/ppt/diagrams/quickStyle9.xml" ContentType="application/vnd.openxmlformats-officedocument.drawingml.diagramStyle+xml"/>
  <Override PartName="/ppt/diagrams/layout9.xml" ContentType="application/vnd.openxmlformats-officedocument.drawingml.diagramLayout+xml"/>
  <Override PartName="/ppt/diagrams/data9.xml" ContentType="application/vnd.openxmlformats-officedocument.drawingml.diagramData+xml"/>
  <Override PartName="/ppt/slides/slide51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53.xml" ContentType="application/vnd.openxmlformats-officedocument.presentationml.slide+xml"/>
  <Override PartName="/ppt/diagrams/drawing10.xml" ContentType="application/vnd.ms-office.drawingml.diagramDrawing+xml"/>
  <Override PartName="/ppt/diagrams/colors10.xml" ContentType="application/vnd.openxmlformats-officedocument.drawingml.diagramColors+xml"/>
  <Override PartName="/ppt/notesSlides/notesSlide52.xml" ContentType="application/vnd.openxmlformats-officedocument.presentationml.notesSlide+xml"/>
  <Override PartName="/ppt/diagrams/quickStyle10.xml" ContentType="application/vnd.openxmlformats-officedocument.drawingml.diagramStyle+xml"/>
  <Override PartName="/ppt/diagrams/layout10.xml" ContentType="application/vnd.openxmlformats-officedocument.drawingml.diagramLayout+xml"/>
  <Override PartName="/ppt/diagrams/data10.xml" ContentType="application/vnd.openxmlformats-officedocument.drawingml.diagramData+xml"/>
  <Override PartName="/ppt/slides/slide54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6.xml" ContentType="application/vnd.openxmlformats-officedocument.presentationml.slide+xml"/>
  <Override PartName="/ppt/diagrams/drawing11.xml" ContentType="application/vnd.ms-office.drawingml.diagramDrawing+xml"/>
  <Override PartName="/ppt/diagrams/colors11.xml" ContentType="application/vnd.openxmlformats-officedocument.drawingml.diagramColors+xml"/>
  <Override PartName="/ppt/notesSlides/notesSlide55.xml" ContentType="application/vnd.openxmlformats-officedocument.presentationml.notesSlide+xml"/>
  <Override PartName="/ppt/diagrams/quickStyle11.xml" ContentType="application/vnd.openxmlformats-officedocument.drawingml.diagramStyle+xml"/>
  <Override PartName="/ppt/diagrams/layout11.xml" ContentType="application/vnd.openxmlformats-officedocument.drawingml.diagramLayout+xml"/>
  <Override PartName="/ppt/diagrams/data11.xml" ContentType="application/vnd.openxmlformats-officedocument.drawingml.diagramData+xml"/>
  <Override PartName="/ppt/slides/slide57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8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58.xml" ContentType="application/vnd.openxmlformats-officedocument.presentationml.notesSlide+xml"/>
  <Override PartName="/ppt/slides/slide60.xml" ContentType="application/vnd.openxmlformats-officedocument.presentationml.slide+xml"/>
  <Override PartName="/ppt/notesSlides/notesSlide59.xml" ContentType="application/vnd.openxmlformats-officedocument.presentationml.notesSlide+xml"/>
  <Override PartName="/ppt/slides/slide61.xml" ContentType="application/vnd.openxmlformats-officedocument.presentationml.slide+xml"/>
  <Override PartName="/ppt/notesSlides/notesSlide60.xml" ContentType="application/vnd.openxmlformats-officedocument.presentationml.notesSlide+xml"/>
  <Override PartName="/ppt/slides/slide62.xml" ContentType="application/vnd.openxmlformats-officedocument.presentationml.slide+xml"/>
  <Override PartName="/ppt/notesSlides/notesSlide61.xml" ContentType="application/vnd.openxmlformats-officedocument.presentationml.notesSlide+xml"/>
  <Override PartName="/ppt/slides/slide63.xml" ContentType="application/vnd.openxmlformats-officedocument.presentationml.slide+xml"/>
  <Override PartName="/ppt/notesSlides/notesSlide62.xml" ContentType="application/vnd.openxmlformats-officedocument.presentationml.notesSlide+xml"/>
  <Override PartName="/ppt/slides/slide64.xml" ContentType="application/vnd.openxmlformats-officedocument.presentationml.slide+xml"/>
  <Override PartName="/ppt/notesSlides/notesSlide63.xml" ContentType="application/vnd.openxmlformats-officedocument.presentationml.notesSlide+xml"/>
  <Override PartName="/ppt/slides/slide65.xml" ContentType="application/vnd.openxmlformats-officedocument.presentationml.slide+xml"/>
  <Override PartName="/ppt/notesSlides/notesSlide64.xml" ContentType="application/vnd.openxmlformats-officedocument.presentationml.notesSlide+xml"/>
  <Override PartName="/ppt/slides/slide66.xml" ContentType="application/vnd.openxmlformats-officedocument.presentationml.slide+xml"/>
  <Override PartName="/ppt/diagrams/drawing12.xml" ContentType="application/vnd.ms-office.drawingml.diagramDrawing+xml"/>
  <Override PartName="/ppt/diagrams/colors12.xml" ContentType="application/vnd.openxmlformats-officedocument.drawingml.diagramColors+xml"/>
  <Override PartName="/ppt/notesSlides/notesSlide65.xml" ContentType="application/vnd.openxmlformats-officedocument.presentationml.notesSlide+xml"/>
  <Override PartName="/ppt/diagrams/quickStyle12.xml" ContentType="application/vnd.openxmlformats-officedocument.drawingml.diagramStyle+xml"/>
  <Override PartName="/ppt/diagrams/layout12.xml" ContentType="application/vnd.openxmlformats-officedocument.drawingml.diagramLayout+xml"/>
  <Override PartName="/ppt/diagrams/data12.xml" ContentType="application/vnd.openxmlformats-officedocument.drawingml.diagramData+xml"/>
  <Override PartName="/ppt/slides/slide67.xml" ContentType="application/vnd.openxmlformats-officedocument.presentationml.slide+xml"/>
  <Override PartName="/ppt/notesSlides/notesSlide66.xml" ContentType="application/vnd.openxmlformats-officedocument.presentationml.notesSlide+xml"/>
  <Override PartName="/ppt/slides/slide68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69.xml" ContentType="application/vnd.openxmlformats-officedocument.presentationml.slide+xml"/>
  <Override PartName="/ppt/notesSlides/notesSlide68.xml" ContentType="application/vnd.openxmlformats-officedocument.presentationml.notesSlide+xml"/>
  <Override PartName="/ppt/slides/slide70.xml" ContentType="application/vnd.openxmlformats-officedocument.presentationml.slide+xml"/>
  <Override PartName="/ppt/notesSlides/notesSlide69.xml" ContentType="application/vnd.openxmlformats-officedocument.presentationml.notesSlide+xml"/>
  <Override PartName="/ppt/slides/slide71.xml" ContentType="application/vnd.openxmlformats-officedocument.presentationml.slide+xml"/>
  <Override PartName="/ppt/notesSlides/notesSlide70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71.xml" ContentType="application/vnd.openxmlformats-officedocument.presentationml.notesSlide+xml"/>
  <Override PartName="/ppt/slides/slide73.xml" ContentType="application/vnd.openxmlformats-officedocument.presentationml.slide+xml"/>
  <Override PartName="/ppt/notesSlides/notesSlide72.xml" ContentType="application/vnd.openxmlformats-officedocument.presentationml.notesSlide+xml"/>
  <Override PartName="/ppt/slides/slide74.xml" ContentType="application/vnd.openxmlformats-officedocument.presentationml.slide+xml"/>
  <Override PartName="/ppt/notesSlides/notesSlide73.xml" ContentType="application/vnd.openxmlformats-officedocument.presentationml.notesSlide+xml"/>
  <Override PartName="/ppt/slides/slide75.xml" ContentType="application/vnd.openxmlformats-officedocument.presentationml.slide+xml"/>
  <Override PartName="/ppt/notesSlides/notesSlide74.xml" ContentType="application/vnd.openxmlformats-officedocument.presentationml.notesSlide+xml"/>
  <Override PartName="/ppt/slides/slide76.xml" ContentType="application/vnd.openxmlformats-officedocument.presentationml.slide+xml"/>
  <Override PartName="/ppt/notesSlides/notesSlide75.xml" ContentType="application/vnd.openxmlformats-officedocument.presentationml.notesSlide+xml"/>
  <Override PartName="/ppt/slides/slide77.xml" ContentType="application/vnd.openxmlformats-officedocument.presentationml.slide+xml"/>
  <Override PartName="/ppt/diagrams/data13.xml" ContentType="application/vnd.openxmlformats-officedocument.drawingml.diagramData+xml"/>
  <Override PartName="/ppt/diagrams/drawing13.xml" ContentType="application/vnd.ms-office.drawingml.diagramDrawing+xml"/>
  <Override PartName="/ppt/notesSlides/notesSlide76.xml" ContentType="application/vnd.openxmlformats-officedocument.presentationml.notesSlide+xml"/>
  <Override PartName="/ppt/diagrams/colors13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3.xml" ContentType="application/vnd.openxmlformats-officedocument.drawingml.diagramLayout+xml"/>
  <Override PartName="/ppt/slides/slide78.xml" ContentType="application/vnd.openxmlformats-officedocument.presentationml.slide+xml"/>
  <Override PartName="/ppt/notesSlides/notesSlide77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80.xml" ContentType="application/vnd.openxmlformats-officedocument.presentationml.slide+xml"/>
  <Override PartName="/ppt/notesSlides/notesSlide79.xml" ContentType="application/vnd.openxmlformats-officedocument.presentationml.notesSlide+xml"/>
  <Override PartName="/ppt/slides/slide81.xml" ContentType="application/vnd.openxmlformats-officedocument.presentationml.slide+xml"/>
  <Override PartName="/ppt/notesSlides/notesSlide80.xml" ContentType="application/vnd.openxmlformats-officedocument.presentationml.notesSlide+xml"/>
  <Override PartName="/ppt/slides/slide82.xml" ContentType="application/vnd.openxmlformats-officedocument.presentationml.slide+xml"/>
  <Override PartName="/ppt/notesSlides/notesSlide81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82.xml" ContentType="application/vnd.openxmlformats-officedocument.presentationml.notesSlide+xml"/>
  <Override PartName="/ppt/slides/slide84.xml" ContentType="application/vnd.openxmlformats-officedocument.presentationml.slide+xml"/>
  <Override PartName="/ppt/notesSlides/notesSlide83.xml" ContentType="application/vnd.openxmlformats-officedocument.presentationml.notesSlide+xml"/>
  <Override PartName="/ppt/viewProps.xml" ContentType="application/vnd.openxmlformats-officedocument.presentationml.viewProps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86"/>
  </p:notesMasterIdLst>
  <p:handoutMasterIdLst>
    <p:handoutMasterId r:id="rId87"/>
  </p:handoutMasterIdLst>
  <p:sldIdLst>
    <p:sldId id="260" r:id="rId2"/>
    <p:sldId id="274" r:id="rId3"/>
    <p:sldId id="275" r:id="rId4"/>
    <p:sldId id="276" r:id="rId5"/>
    <p:sldId id="277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353" r:id="rId23"/>
    <p:sldId id="296" r:id="rId24"/>
    <p:sldId id="355" r:id="rId25"/>
    <p:sldId id="356" r:id="rId26"/>
    <p:sldId id="354" r:id="rId27"/>
    <p:sldId id="297" r:id="rId28"/>
    <p:sldId id="298" r:id="rId29"/>
    <p:sldId id="299" r:id="rId30"/>
    <p:sldId id="300" r:id="rId31"/>
    <p:sldId id="359" r:id="rId32"/>
    <p:sldId id="302" r:id="rId33"/>
    <p:sldId id="303" r:id="rId34"/>
    <p:sldId id="304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27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57" r:id="rId60"/>
    <p:sldId id="35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36" r:id="rId69"/>
    <p:sldId id="337" r:id="rId70"/>
    <p:sldId id="338" r:id="rId71"/>
    <p:sldId id="339" r:id="rId72"/>
    <p:sldId id="341" r:id="rId73"/>
    <p:sldId id="340" r:id="rId74"/>
    <p:sldId id="342" r:id="rId75"/>
    <p:sldId id="343" r:id="rId76"/>
    <p:sldId id="344" r:id="rId77"/>
    <p:sldId id="360" r:id="rId78"/>
    <p:sldId id="346" r:id="rId79"/>
    <p:sldId id="347" r:id="rId80"/>
    <p:sldId id="348" r:id="rId81"/>
    <p:sldId id="349" r:id="rId82"/>
    <p:sldId id="350" r:id="rId83"/>
    <p:sldId id="351" r:id="rId84"/>
    <p:sldId id="279" r:id="rId85"/>
  </p:sldIdLst>
  <p:sldSz cx="10693400" cy="7561263"/>
  <p:notesSz cx="6807200" cy="9939338"/>
  <p:defaultTextStyle>
    <a:defPPr>
      <a:defRPr lang="en-US"/>
    </a:defPPr>
    <a:lvl1pPr marL="0" algn="l" defTabSz="52152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52152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52152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52152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52152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52152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52152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52152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521528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F8E08E"/>
    <a:srgbClr val="BE3A34"/>
    <a:srgbClr val="FF9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934" autoAdjust="0"/>
  </p:normalViewPr>
  <p:slideViewPr>
    <p:cSldViewPr snapToGrid="0">
      <p:cViewPr>
        <p:scale>
          <a:sx n="100" d="100"/>
          <a:sy n="100" d="100"/>
        </p:scale>
        <p:origin x="-270" y="-120"/>
      </p:cViewPr>
      <p:guideLst>
        <p:guide orient="horz" pos="3973"/>
        <p:guide orient="horz" pos="985"/>
        <p:guide orient="horz" pos="1243"/>
        <p:guide orient="horz" pos="751"/>
        <p:guide orient="horz" pos="4297"/>
        <p:guide orient="horz"/>
        <p:guide pos="6216"/>
        <p:guide pos="5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-2664" y="-91"/>
      </p:cViewPr>
      <p:guideLst>
        <p:guide orient="horz" pos="3131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6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9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_rels/data13.xml.rels>&#65279;<?xml version="1.0" encoding="UTF-8" standalone="yes"?>
<Relationships xmlns="http://schemas.openxmlformats.org/package/2006/relationships">
  <Relationship Id="rId3" Type="http://schemas.openxmlformats.org/officeDocument/2006/relationships/hyperlink" Target="http://www.austlii.edu.au/" TargetMode="External" />
  <Relationship Id="rId2" Type="http://schemas.openxmlformats.org/officeDocument/2006/relationships/hyperlink" Target="https://www.queenslandjudgments.com.au/" TargetMode="External" />
  <Relationship Id="rId1" Type="http://schemas.openxmlformats.org/officeDocument/2006/relationships/hyperlink" Target="https://www.sclqld.org.au/caselaw" TargetMode="External" />
</Relationships>
</file>

<file path=ppt/diagrams/_rels/data2.xml.rels>&#65279;<?xml version="1.0" encoding="UTF-8" standalone="yes"?>
<Relationships xmlns="http://schemas.openxmlformats.org/package/2006/relationships">
  <Relationship Id="rId3" Type="http://schemas.openxmlformats.org/officeDocument/2006/relationships/hyperlink" Target="http://www.lawlex.com.au/" TargetMode="External" />
  <Relationship Id="rId2" Type="http://schemas.openxmlformats.org/officeDocument/2006/relationships/hyperlink" Target="https://www.parliament.qld.gov.au/work-of-assembly/hansard" TargetMode="External" />
  <Relationship Id="rId1" Type="http://schemas.openxmlformats.org/officeDocument/2006/relationships/hyperlink" Target="https://www.legislation.qld.gov.au/" TargetMode="External" />
</Relationships>
</file>

<file path=ppt/diagrams/_rels/data8.xml.rels>&#65279;<?xml version="1.0" encoding="UTF-8" standalone="yes"?>
<Relationships xmlns="http://schemas.openxmlformats.org/package/2006/relationships">
  <Relationship Id="rId3" Type="http://schemas.openxmlformats.org/officeDocument/2006/relationships/hyperlink" Target="http://www.austlii.edu.au/" TargetMode="External" />
  <Relationship Id="rId2" Type="http://schemas.openxmlformats.org/officeDocument/2006/relationships/hyperlink" Target="https://www.queenslandjudgments.com.au/" TargetMode="External" />
  <Relationship Id="rId1" Type="http://schemas.openxmlformats.org/officeDocument/2006/relationships/hyperlink" Target="https://www.sclqld.org.au/caselaw" TargetMode="External" />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709A83-8E35-479E-B05F-5604B9D8F8D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1F57BE35-7D9B-452D-8EB7-E2903B8471A4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AU" sz="800" b="1" dirty="0" smtClean="0">
              <a:solidFill>
                <a:schemeClr val="bg2"/>
              </a:solidFill>
            </a:rPr>
            <a:t>Sources</a:t>
          </a:r>
          <a:endParaRPr lang="en-AU" sz="800" b="1" dirty="0">
            <a:solidFill>
              <a:schemeClr val="bg2"/>
            </a:solidFill>
          </a:endParaRPr>
        </a:p>
      </dgm:t>
    </dgm:pt>
    <dgm:pt modelId="{3877D554-BB8C-4D7D-BA22-46E53F1BCD6E}" type="parTrans" cxnId="{593268B7-AE83-494F-B765-962210D4BE0F}">
      <dgm:prSet/>
      <dgm:spPr/>
      <dgm:t>
        <a:bodyPr/>
        <a:lstStyle/>
        <a:p>
          <a:endParaRPr lang="en-AU" sz="800"/>
        </a:p>
      </dgm:t>
    </dgm:pt>
    <dgm:pt modelId="{E6AB9FD4-C523-4E8F-9A90-ED38D0C9B949}" type="sibTrans" cxnId="{593268B7-AE83-494F-B765-962210D4BE0F}">
      <dgm:prSet/>
      <dgm:spPr/>
      <dgm:t>
        <a:bodyPr/>
        <a:lstStyle/>
        <a:p>
          <a:endParaRPr lang="en-AU" sz="800"/>
        </a:p>
      </dgm:t>
    </dgm:pt>
    <dgm:pt modelId="{20A4E282-A5A4-446D-9350-BA647FE2914F}">
      <dgm:prSet phldrT="[Text]" custT="1"/>
      <dgm:spPr>
        <a:solidFill>
          <a:schemeClr val="bg1">
            <a:lumMod val="85000"/>
          </a:schemeClr>
        </a:solidFill>
        <a:ln w="12700"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AU" sz="800" dirty="0" smtClean="0"/>
            <a:t>Looseleaf services</a:t>
          </a:r>
          <a:endParaRPr lang="en-AU" sz="800" dirty="0"/>
        </a:p>
      </dgm:t>
    </dgm:pt>
    <dgm:pt modelId="{CB4E7AE0-134D-4807-B79F-3B6B9ABEEF37}" type="parTrans" cxnId="{CAEC352D-86E1-4DBA-8312-365C47DCF467}">
      <dgm:prSet custT="1"/>
      <dgm:spPr>
        <a:ln w="9525"/>
      </dgm:spPr>
      <dgm:t>
        <a:bodyPr/>
        <a:lstStyle/>
        <a:p>
          <a:endParaRPr lang="en-AU" sz="800" dirty="0"/>
        </a:p>
      </dgm:t>
    </dgm:pt>
    <dgm:pt modelId="{A8B358F7-9F91-4B1C-B8F0-79F216E13D74}" type="sibTrans" cxnId="{CAEC352D-86E1-4DBA-8312-365C47DCF467}">
      <dgm:prSet/>
      <dgm:spPr/>
      <dgm:t>
        <a:bodyPr/>
        <a:lstStyle/>
        <a:p>
          <a:endParaRPr lang="en-AU" sz="800"/>
        </a:p>
      </dgm:t>
    </dgm:pt>
    <dgm:pt modelId="{2B1515EF-7B47-425E-A9AF-CAF3FA2746E3}">
      <dgm:prSet phldrT="[Text]" custT="1"/>
      <dgm:spPr>
        <a:solidFill>
          <a:schemeClr val="tx1"/>
        </a:solidFill>
        <a:ln w="12700"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AU" sz="800" dirty="0" smtClean="0"/>
            <a:t>Textbooks</a:t>
          </a:r>
          <a:endParaRPr lang="en-AU" sz="800" dirty="0"/>
        </a:p>
      </dgm:t>
    </dgm:pt>
    <dgm:pt modelId="{D66A0330-8407-4722-9849-941E8793EA95}" type="parTrans" cxnId="{D7C31D8C-9E04-4ADD-BA5A-6173584A3145}">
      <dgm:prSet custT="1"/>
      <dgm:spPr>
        <a:ln w="9525"/>
      </dgm:spPr>
      <dgm:t>
        <a:bodyPr/>
        <a:lstStyle/>
        <a:p>
          <a:endParaRPr lang="en-AU" sz="800" dirty="0"/>
        </a:p>
      </dgm:t>
    </dgm:pt>
    <dgm:pt modelId="{92D9C0CA-D69F-4739-A7E8-8ECDEF659C73}" type="sibTrans" cxnId="{D7C31D8C-9E04-4ADD-BA5A-6173584A3145}">
      <dgm:prSet/>
      <dgm:spPr/>
      <dgm:t>
        <a:bodyPr/>
        <a:lstStyle/>
        <a:p>
          <a:endParaRPr lang="en-AU" sz="800"/>
        </a:p>
      </dgm:t>
    </dgm:pt>
    <dgm:pt modelId="{9EA5CA6E-ED05-41F6-89B4-DBFD04592C71}">
      <dgm:prSet phldrT="[Text]" custT="1"/>
      <dgm:spPr>
        <a:solidFill>
          <a:schemeClr val="tx1"/>
        </a:solidFill>
        <a:ln w="12700"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AU" sz="800" dirty="0" smtClean="0"/>
            <a:t>Journal articles</a:t>
          </a:r>
          <a:endParaRPr lang="en-AU" sz="800" dirty="0"/>
        </a:p>
      </dgm:t>
    </dgm:pt>
    <dgm:pt modelId="{447FC504-25F4-4937-A204-71AC044F7BC9}" type="parTrans" cxnId="{074FD71A-5858-4661-814E-5DBC2AE9D776}">
      <dgm:prSet custT="1"/>
      <dgm:spPr>
        <a:ln w="9525"/>
      </dgm:spPr>
      <dgm:t>
        <a:bodyPr/>
        <a:lstStyle/>
        <a:p>
          <a:endParaRPr lang="en-AU" sz="800" dirty="0"/>
        </a:p>
      </dgm:t>
    </dgm:pt>
    <dgm:pt modelId="{2A84D64F-E7C2-415D-9F59-4828D8A27D89}" type="sibTrans" cxnId="{074FD71A-5858-4661-814E-5DBC2AE9D776}">
      <dgm:prSet/>
      <dgm:spPr/>
      <dgm:t>
        <a:bodyPr/>
        <a:lstStyle/>
        <a:p>
          <a:endParaRPr lang="en-AU" sz="800"/>
        </a:p>
      </dgm:t>
    </dgm:pt>
    <dgm:pt modelId="{C9342753-9636-4601-A5F0-B24879FB9376}">
      <dgm:prSet phldrT="[Text]" custT="1"/>
      <dgm:spPr>
        <a:solidFill>
          <a:schemeClr val="tx1"/>
        </a:solidFill>
        <a:ln w="12700"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AU" sz="800" dirty="0" smtClean="0"/>
            <a:t>In house publications</a:t>
          </a:r>
          <a:endParaRPr lang="en-AU" sz="800" dirty="0"/>
        </a:p>
      </dgm:t>
    </dgm:pt>
    <dgm:pt modelId="{14E4DDAA-7690-45A5-BDB6-C68149EB579F}" type="parTrans" cxnId="{84BE6C30-A0CB-478F-AF88-845601A884D4}">
      <dgm:prSet custT="1"/>
      <dgm:spPr>
        <a:ln w="9525"/>
      </dgm:spPr>
      <dgm:t>
        <a:bodyPr/>
        <a:lstStyle/>
        <a:p>
          <a:endParaRPr lang="en-AU" sz="800" dirty="0"/>
        </a:p>
      </dgm:t>
    </dgm:pt>
    <dgm:pt modelId="{DF180094-498F-46E0-B759-7AC59FE4C834}" type="sibTrans" cxnId="{84BE6C30-A0CB-478F-AF88-845601A884D4}">
      <dgm:prSet/>
      <dgm:spPr/>
      <dgm:t>
        <a:bodyPr/>
        <a:lstStyle/>
        <a:p>
          <a:endParaRPr lang="en-AU" sz="800"/>
        </a:p>
      </dgm:t>
    </dgm:pt>
    <dgm:pt modelId="{59C351FB-0072-46AA-B90A-0052201C6015}">
      <dgm:prSet phldrT="[Text]" custT="1"/>
      <dgm:spPr>
        <a:solidFill>
          <a:schemeClr val="bg1">
            <a:lumMod val="85000"/>
          </a:schemeClr>
        </a:solidFill>
        <a:ln w="12700"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AU" sz="800" dirty="0" smtClean="0"/>
            <a:t>Legal </a:t>
          </a:r>
          <a:r>
            <a:rPr lang="en-AU" sz="800" dirty="0" err="1" smtClean="0"/>
            <a:t>encyclopedia</a:t>
          </a:r>
          <a:endParaRPr lang="en-AU" sz="800" dirty="0"/>
        </a:p>
      </dgm:t>
    </dgm:pt>
    <dgm:pt modelId="{8AFD0907-0DB8-4510-8D74-35F836952842}" type="parTrans" cxnId="{96EFC669-B886-49F3-96BD-3D416B6ABC22}">
      <dgm:prSet custT="1"/>
      <dgm:spPr>
        <a:ln w="9525"/>
      </dgm:spPr>
      <dgm:t>
        <a:bodyPr/>
        <a:lstStyle/>
        <a:p>
          <a:endParaRPr lang="en-AU" sz="800" dirty="0"/>
        </a:p>
      </dgm:t>
    </dgm:pt>
    <dgm:pt modelId="{AD6C39C7-3275-4BBC-BB91-81D327E9FC37}" type="sibTrans" cxnId="{96EFC669-B886-49F3-96BD-3D416B6ABC22}">
      <dgm:prSet/>
      <dgm:spPr/>
      <dgm:t>
        <a:bodyPr/>
        <a:lstStyle/>
        <a:p>
          <a:endParaRPr lang="en-AU" sz="800"/>
        </a:p>
      </dgm:t>
    </dgm:pt>
    <dgm:pt modelId="{C9950BAE-12DF-4238-83FF-0AEE17148245}">
      <dgm:prSet phldrT="[Text]" custT="1"/>
      <dgm:spPr>
        <a:solidFill>
          <a:schemeClr val="tx1"/>
        </a:solidFill>
        <a:ln w="12700"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AU" sz="800" dirty="0" smtClean="0"/>
            <a:t>Newspapers</a:t>
          </a:r>
          <a:endParaRPr lang="en-AU" sz="800" dirty="0"/>
        </a:p>
      </dgm:t>
    </dgm:pt>
    <dgm:pt modelId="{FF14B9E1-7412-4014-8041-7EBE071CCFC5}" type="parTrans" cxnId="{8F0DECF5-86B0-4316-83E9-458493A539D0}">
      <dgm:prSet custT="1"/>
      <dgm:spPr>
        <a:ln w="9525">
          <a:solidFill>
            <a:schemeClr val="tx1"/>
          </a:solidFill>
        </a:ln>
      </dgm:spPr>
      <dgm:t>
        <a:bodyPr/>
        <a:lstStyle/>
        <a:p>
          <a:endParaRPr lang="en-AU" sz="800" dirty="0"/>
        </a:p>
      </dgm:t>
    </dgm:pt>
    <dgm:pt modelId="{0DD60D95-0372-4463-A87F-55EBA38BDA26}" type="sibTrans" cxnId="{8F0DECF5-86B0-4316-83E9-458493A539D0}">
      <dgm:prSet/>
      <dgm:spPr/>
      <dgm:t>
        <a:bodyPr/>
        <a:lstStyle/>
        <a:p>
          <a:endParaRPr lang="en-AU" sz="800"/>
        </a:p>
      </dgm:t>
    </dgm:pt>
    <dgm:pt modelId="{64AFE01F-F712-41F3-AAD9-DA6136B513F7}">
      <dgm:prSet phldrT="[Text]" custT="1"/>
      <dgm:spPr>
        <a:solidFill>
          <a:schemeClr val="tx1"/>
        </a:solidFill>
        <a:ln w="12700"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AU" sz="800" dirty="0" smtClean="0"/>
            <a:t>Parliament sources</a:t>
          </a:r>
          <a:endParaRPr lang="en-AU" sz="800" dirty="0"/>
        </a:p>
      </dgm:t>
    </dgm:pt>
    <dgm:pt modelId="{E8EA8C5B-9D7F-4F3C-BD59-94BC41EE8595}" type="parTrans" cxnId="{05441E4A-DBB8-4DE2-94C1-51E351663DC0}">
      <dgm:prSet custT="1"/>
      <dgm:spPr>
        <a:ln w="9525">
          <a:solidFill>
            <a:schemeClr val="tx1"/>
          </a:solidFill>
        </a:ln>
      </dgm:spPr>
      <dgm:t>
        <a:bodyPr/>
        <a:lstStyle/>
        <a:p>
          <a:endParaRPr lang="en-AU" sz="800" dirty="0"/>
        </a:p>
      </dgm:t>
    </dgm:pt>
    <dgm:pt modelId="{452BE25C-4174-4981-9878-6E8DA21130B0}" type="sibTrans" cxnId="{05441E4A-DBB8-4DE2-94C1-51E351663DC0}">
      <dgm:prSet/>
      <dgm:spPr/>
      <dgm:t>
        <a:bodyPr/>
        <a:lstStyle/>
        <a:p>
          <a:endParaRPr lang="en-AU" sz="800"/>
        </a:p>
      </dgm:t>
    </dgm:pt>
    <dgm:pt modelId="{CFC9CBC9-1374-4CD9-9FF5-FE898B951C9E}">
      <dgm:prSet phldrT="[Text]" custT="1"/>
      <dgm:spPr>
        <a:solidFill>
          <a:schemeClr val="tx1"/>
        </a:solidFill>
        <a:ln w="12700"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AU" sz="800" dirty="0" smtClean="0"/>
            <a:t>Government publications</a:t>
          </a:r>
          <a:endParaRPr lang="en-AU" sz="800" dirty="0"/>
        </a:p>
      </dgm:t>
    </dgm:pt>
    <dgm:pt modelId="{B56ED56B-537D-4542-93DF-ED2AC8F4465F}" type="parTrans" cxnId="{2F5D8E2A-C4A5-43CA-8B09-EE596498115B}">
      <dgm:prSet/>
      <dgm:spPr/>
      <dgm:t>
        <a:bodyPr/>
        <a:lstStyle/>
        <a:p>
          <a:endParaRPr lang="en-AU"/>
        </a:p>
      </dgm:t>
    </dgm:pt>
    <dgm:pt modelId="{FCFC79C9-EA5F-41FD-999D-DD09DCA9D4BD}" type="sibTrans" cxnId="{2F5D8E2A-C4A5-43CA-8B09-EE596498115B}">
      <dgm:prSet/>
      <dgm:spPr/>
      <dgm:t>
        <a:bodyPr/>
        <a:lstStyle/>
        <a:p>
          <a:endParaRPr lang="en-AU"/>
        </a:p>
      </dgm:t>
    </dgm:pt>
    <dgm:pt modelId="{78DEAF97-B3C0-432A-80C7-8D0A97236892}" type="pres">
      <dgm:prSet presAssocID="{56709A83-8E35-479E-B05F-5604B9D8F8D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50EC037D-F862-4F81-AA41-5A3F325617AC}" type="pres">
      <dgm:prSet presAssocID="{1F57BE35-7D9B-452D-8EB7-E2903B8471A4}" presName="centerShape" presStyleLbl="node0" presStyleIdx="0" presStyleCnt="1"/>
      <dgm:spPr/>
      <dgm:t>
        <a:bodyPr/>
        <a:lstStyle/>
        <a:p>
          <a:endParaRPr lang="en-AU"/>
        </a:p>
      </dgm:t>
    </dgm:pt>
    <dgm:pt modelId="{01052740-0913-4A6D-8183-3B208474EC42}" type="pres">
      <dgm:prSet presAssocID="{CB4E7AE0-134D-4807-B79F-3B6B9ABEEF37}" presName="Name9" presStyleLbl="parChTrans1D2" presStyleIdx="0" presStyleCnt="8"/>
      <dgm:spPr/>
      <dgm:t>
        <a:bodyPr/>
        <a:lstStyle/>
        <a:p>
          <a:endParaRPr lang="en-AU"/>
        </a:p>
      </dgm:t>
    </dgm:pt>
    <dgm:pt modelId="{D51A289F-143A-47DC-80E5-0D266D8B1A38}" type="pres">
      <dgm:prSet presAssocID="{CB4E7AE0-134D-4807-B79F-3B6B9ABEEF37}" presName="connTx" presStyleLbl="parChTrans1D2" presStyleIdx="0" presStyleCnt="8"/>
      <dgm:spPr/>
      <dgm:t>
        <a:bodyPr/>
        <a:lstStyle/>
        <a:p>
          <a:endParaRPr lang="en-AU"/>
        </a:p>
      </dgm:t>
    </dgm:pt>
    <dgm:pt modelId="{3E10B36C-4D87-42CE-9A03-A11E3EDC12FF}" type="pres">
      <dgm:prSet presAssocID="{20A4E282-A5A4-446D-9350-BA647FE2914F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6F330EB-4C36-499E-8B26-6AEAA3829A23}" type="pres">
      <dgm:prSet presAssocID="{D66A0330-8407-4722-9849-941E8793EA95}" presName="Name9" presStyleLbl="parChTrans1D2" presStyleIdx="1" presStyleCnt="8"/>
      <dgm:spPr/>
      <dgm:t>
        <a:bodyPr/>
        <a:lstStyle/>
        <a:p>
          <a:endParaRPr lang="en-AU"/>
        </a:p>
      </dgm:t>
    </dgm:pt>
    <dgm:pt modelId="{14FEDEF9-92F3-4571-8624-1956B5F051BA}" type="pres">
      <dgm:prSet presAssocID="{D66A0330-8407-4722-9849-941E8793EA95}" presName="connTx" presStyleLbl="parChTrans1D2" presStyleIdx="1" presStyleCnt="8"/>
      <dgm:spPr/>
      <dgm:t>
        <a:bodyPr/>
        <a:lstStyle/>
        <a:p>
          <a:endParaRPr lang="en-AU"/>
        </a:p>
      </dgm:t>
    </dgm:pt>
    <dgm:pt modelId="{15B94BE3-DF1A-4BB6-BE33-EB33D0033D0E}" type="pres">
      <dgm:prSet presAssocID="{2B1515EF-7B47-425E-A9AF-CAF3FA2746E3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4F5E2401-3CBA-4DEE-8364-CEE6F9B1528D}" type="pres">
      <dgm:prSet presAssocID="{447FC504-25F4-4937-A204-71AC044F7BC9}" presName="Name9" presStyleLbl="parChTrans1D2" presStyleIdx="2" presStyleCnt="8"/>
      <dgm:spPr/>
      <dgm:t>
        <a:bodyPr/>
        <a:lstStyle/>
        <a:p>
          <a:endParaRPr lang="en-AU"/>
        </a:p>
      </dgm:t>
    </dgm:pt>
    <dgm:pt modelId="{9D1E68BF-A505-49B5-B090-873390F7EFDA}" type="pres">
      <dgm:prSet presAssocID="{447FC504-25F4-4937-A204-71AC044F7BC9}" presName="connTx" presStyleLbl="parChTrans1D2" presStyleIdx="2" presStyleCnt="8"/>
      <dgm:spPr/>
      <dgm:t>
        <a:bodyPr/>
        <a:lstStyle/>
        <a:p>
          <a:endParaRPr lang="en-AU"/>
        </a:p>
      </dgm:t>
    </dgm:pt>
    <dgm:pt modelId="{20C942B4-AE50-4789-93D4-9A4026213D01}" type="pres">
      <dgm:prSet presAssocID="{9EA5CA6E-ED05-41F6-89B4-DBFD04592C7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495A572-973F-4AFF-A423-FFF8979D2132}" type="pres">
      <dgm:prSet presAssocID="{FF14B9E1-7412-4014-8041-7EBE071CCFC5}" presName="Name9" presStyleLbl="parChTrans1D2" presStyleIdx="3" presStyleCnt="8"/>
      <dgm:spPr/>
      <dgm:t>
        <a:bodyPr/>
        <a:lstStyle/>
        <a:p>
          <a:endParaRPr lang="en-AU"/>
        </a:p>
      </dgm:t>
    </dgm:pt>
    <dgm:pt modelId="{6AF07F97-D5D0-4E3B-BFF4-7D7474F8BB98}" type="pres">
      <dgm:prSet presAssocID="{FF14B9E1-7412-4014-8041-7EBE071CCFC5}" presName="connTx" presStyleLbl="parChTrans1D2" presStyleIdx="3" presStyleCnt="8"/>
      <dgm:spPr/>
      <dgm:t>
        <a:bodyPr/>
        <a:lstStyle/>
        <a:p>
          <a:endParaRPr lang="en-AU"/>
        </a:p>
      </dgm:t>
    </dgm:pt>
    <dgm:pt modelId="{2F9110D3-DF74-4AAE-AA2B-9BBFDA36A20E}" type="pres">
      <dgm:prSet presAssocID="{C9950BAE-12DF-4238-83FF-0AEE17148245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9D5B033-E48E-4354-B9E2-89B4DBB9830C}" type="pres">
      <dgm:prSet presAssocID="{E8EA8C5B-9D7F-4F3C-BD59-94BC41EE8595}" presName="Name9" presStyleLbl="parChTrans1D2" presStyleIdx="4" presStyleCnt="8"/>
      <dgm:spPr/>
      <dgm:t>
        <a:bodyPr/>
        <a:lstStyle/>
        <a:p>
          <a:endParaRPr lang="en-AU"/>
        </a:p>
      </dgm:t>
    </dgm:pt>
    <dgm:pt modelId="{DBAECB23-F2D1-4204-8F11-1D0A7BFF9B97}" type="pres">
      <dgm:prSet presAssocID="{E8EA8C5B-9D7F-4F3C-BD59-94BC41EE8595}" presName="connTx" presStyleLbl="parChTrans1D2" presStyleIdx="4" presStyleCnt="8"/>
      <dgm:spPr/>
      <dgm:t>
        <a:bodyPr/>
        <a:lstStyle/>
        <a:p>
          <a:endParaRPr lang="en-AU"/>
        </a:p>
      </dgm:t>
    </dgm:pt>
    <dgm:pt modelId="{9B574F23-60BA-4257-8BBF-9537EF4AA0E8}" type="pres">
      <dgm:prSet presAssocID="{64AFE01F-F712-41F3-AAD9-DA6136B513F7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09AF529-4C08-4A2F-B1BE-C1608B768C39}" type="pres">
      <dgm:prSet presAssocID="{B56ED56B-537D-4542-93DF-ED2AC8F4465F}" presName="Name9" presStyleLbl="parChTrans1D2" presStyleIdx="5" presStyleCnt="8"/>
      <dgm:spPr/>
      <dgm:t>
        <a:bodyPr/>
        <a:lstStyle/>
        <a:p>
          <a:endParaRPr lang="en-AU"/>
        </a:p>
      </dgm:t>
    </dgm:pt>
    <dgm:pt modelId="{32B63823-85FF-46F9-B73C-F56023A87863}" type="pres">
      <dgm:prSet presAssocID="{B56ED56B-537D-4542-93DF-ED2AC8F4465F}" presName="connTx" presStyleLbl="parChTrans1D2" presStyleIdx="5" presStyleCnt="8"/>
      <dgm:spPr/>
      <dgm:t>
        <a:bodyPr/>
        <a:lstStyle/>
        <a:p>
          <a:endParaRPr lang="en-AU"/>
        </a:p>
      </dgm:t>
    </dgm:pt>
    <dgm:pt modelId="{64D2D59E-AEC2-4253-8778-3D6F84616E8F}" type="pres">
      <dgm:prSet presAssocID="{CFC9CBC9-1374-4CD9-9FF5-FE898B951C9E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93A1213-6F51-4BF3-B648-63C2BDAF1792}" type="pres">
      <dgm:prSet presAssocID="{14E4DDAA-7690-45A5-BDB6-C68149EB579F}" presName="Name9" presStyleLbl="parChTrans1D2" presStyleIdx="6" presStyleCnt="8"/>
      <dgm:spPr/>
      <dgm:t>
        <a:bodyPr/>
        <a:lstStyle/>
        <a:p>
          <a:endParaRPr lang="en-AU"/>
        </a:p>
      </dgm:t>
    </dgm:pt>
    <dgm:pt modelId="{4522F4E4-17E5-4FE9-87EC-7A4FCE273CBD}" type="pres">
      <dgm:prSet presAssocID="{14E4DDAA-7690-45A5-BDB6-C68149EB579F}" presName="connTx" presStyleLbl="parChTrans1D2" presStyleIdx="6" presStyleCnt="8"/>
      <dgm:spPr/>
      <dgm:t>
        <a:bodyPr/>
        <a:lstStyle/>
        <a:p>
          <a:endParaRPr lang="en-AU"/>
        </a:p>
      </dgm:t>
    </dgm:pt>
    <dgm:pt modelId="{B2BC2124-BC12-45B0-81A3-74A50F30D06E}" type="pres">
      <dgm:prSet presAssocID="{C9342753-9636-4601-A5F0-B24879FB937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4561273-A93C-49B7-9D2B-63D35F0EBF75}" type="pres">
      <dgm:prSet presAssocID="{8AFD0907-0DB8-4510-8D74-35F836952842}" presName="Name9" presStyleLbl="parChTrans1D2" presStyleIdx="7" presStyleCnt="8"/>
      <dgm:spPr/>
      <dgm:t>
        <a:bodyPr/>
        <a:lstStyle/>
        <a:p>
          <a:endParaRPr lang="en-AU"/>
        </a:p>
      </dgm:t>
    </dgm:pt>
    <dgm:pt modelId="{4A68784B-099F-4DC1-B9D7-77D537E6CB7D}" type="pres">
      <dgm:prSet presAssocID="{8AFD0907-0DB8-4510-8D74-35F836952842}" presName="connTx" presStyleLbl="parChTrans1D2" presStyleIdx="7" presStyleCnt="8"/>
      <dgm:spPr/>
      <dgm:t>
        <a:bodyPr/>
        <a:lstStyle/>
        <a:p>
          <a:endParaRPr lang="en-AU"/>
        </a:p>
      </dgm:t>
    </dgm:pt>
    <dgm:pt modelId="{5A5A39F0-A1A8-4046-9A5B-B98514C37024}" type="pres">
      <dgm:prSet presAssocID="{59C351FB-0072-46AA-B90A-0052201C601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334CEDFF-31B6-4986-B98D-368CA59DAD63}" type="presOf" srcId="{C9342753-9636-4601-A5F0-B24879FB9376}" destId="{B2BC2124-BC12-45B0-81A3-74A50F30D06E}" srcOrd="0" destOrd="0" presId="urn:microsoft.com/office/officeart/2005/8/layout/radial1"/>
    <dgm:cxn modelId="{96EFC669-B886-49F3-96BD-3D416B6ABC22}" srcId="{1F57BE35-7D9B-452D-8EB7-E2903B8471A4}" destId="{59C351FB-0072-46AA-B90A-0052201C6015}" srcOrd="7" destOrd="0" parTransId="{8AFD0907-0DB8-4510-8D74-35F836952842}" sibTransId="{AD6C39C7-3275-4BBC-BB91-81D327E9FC37}"/>
    <dgm:cxn modelId="{93F4597C-102E-4B26-90D6-5295BF76179E}" type="presOf" srcId="{447FC504-25F4-4937-A204-71AC044F7BC9}" destId="{4F5E2401-3CBA-4DEE-8364-CEE6F9B1528D}" srcOrd="0" destOrd="0" presId="urn:microsoft.com/office/officeart/2005/8/layout/radial1"/>
    <dgm:cxn modelId="{E4A3FE07-C29E-46F6-8E8F-E45950B52781}" type="presOf" srcId="{E8EA8C5B-9D7F-4F3C-BD59-94BC41EE8595}" destId="{DBAECB23-F2D1-4204-8F11-1D0A7BFF9B97}" srcOrd="1" destOrd="0" presId="urn:microsoft.com/office/officeart/2005/8/layout/radial1"/>
    <dgm:cxn modelId="{F5472E4E-9D7A-4249-A57A-A76F49FF5AD8}" type="presOf" srcId="{14E4DDAA-7690-45A5-BDB6-C68149EB579F}" destId="{D93A1213-6F51-4BF3-B648-63C2BDAF1792}" srcOrd="0" destOrd="0" presId="urn:microsoft.com/office/officeart/2005/8/layout/radial1"/>
    <dgm:cxn modelId="{05441E4A-DBB8-4DE2-94C1-51E351663DC0}" srcId="{1F57BE35-7D9B-452D-8EB7-E2903B8471A4}" destId="{64AFE01F-F712-41F3-AAD9-DA6136B513F7}" srcOrd="4" destOrd="0" parTransId="{E8EA8C5B-9D7F-4F3C-BD59-94BC41EE8595}" sibTransId="{452BE25C-4174-4981-9878-6E8DA21130B0}"/>
    <dgm:cxn modelId="{66B59358-D332-42A0-9B80-544152CBBF06}" type="presOf" srcId="{FF14B9E1-7412-4014-8041-7EBE071CCFC5}" destId="{D495A572-973F-4AFF-A423-FFF8979D2132}" srcOrd="0" destOrd="0" presId="urn:microsoft.com/office/officeart/2005/8/layout/radial1"/>
    <dgm:cxn modelId="{03660260-BD45-4046-ABE1-17890355303E}" type="presOf" srcId="{447FC504-25F4-4937-A204-71AC044F7BC9}" destId="{9D1E68BF-A505-49B5-B090-873390F7EFDA}" srcOrd="1" destOrd="0" presId="urn:microsoft.com/office/officeart/2005/8/layout/radial1"/>
    <dgm:cxn modelId="{593268B7-AE83-494F-B765-962210D4BE0F}" srcId="{56709A83-8E35-479E-B05F-5604B9D8F8D8}" destId="{1F57BE35-7D9B-452D-8EB7-E2903B8471A4}" srcOrd="0" destOrd="0" parTransId="{3877D554-BB8C-4D7D-BA22-46E53F1BCD6E}" sibTransId="{E6AB9FD4-C523-4E8F-9A90-ED38D0C9B949}"/>
    <dgm:cxn modelId="{B026919C-DA76-47F9-830D-E1A1416BE4E0}" type="presOf" srcId="{56709A83-8E35-479E-B05F-5604B9D8F8D8}" destId="{78DEAF97-B3C0-432A-80C7-8D0A97236892}" srcOrd="0" destOrd="0" presId="urn:microsoft.com/office/officeart/2005/8/layout/radial1"/>
    <dgm:cxn modelId="{D7C31D8C-9E04-4ADD-BA5A-6173584A3145}" srcId="{1F57BE35-7D9B-452D-8EB7-E2903B8471A4}" destId="{2B1515EF-7B47-425E-A9AF-CAF3FA2746E3}" srcOrd="1" destOrd="0" parTransId="{D66A0330-8407-4722-9849-941E8793EA95}" sibTransId="{92D9C0CA-D69F-4739-A7E8-8ECDEF659C73}"/>
    <dgm:cxn modelId="{007380E1-13DE-4BCB-9215-AD58D768D9FB}" type="presOf" srcId="{FF14B9E1-7412-4014-8041-7EBE071CCFC5}" destId="{6AF07F97-D5D0-4E3B-BFF4-7D7474F8BB98}" srcOrd="1" destOrd="0" presId="urn:microsoft.com/office/officeart/2005/8/layout/radial1"/>
    <dgm:cxn modelId="{64CA96F9-6893-4AB5-85EF-D024ABDF8270}" type="presOf" srcId="{B56ED56B-537D-4542-93DF-ED2AC8F4465F}" destId="{32B63823-85FF-46F9-B73C-F56023A87863}" srcOrd="1" destOrd="0" presId="urn:microsoft.com/office/officeart/2005/8/layout/radial1"/>
    <dgm:cxn modelId="{23A2EB3D-6FCF-47A4-AD43-4A58A4AE74A2}" type="presOf" srcId="{8AFD0907-0DB8-4510-8D74-35F836952842}" destId="{4A68784B-099F-4DC1-B9D7-77D537E6CB7D}" srcOrd="1" destOrd="0" presId="urn:microsoft.com/office/officeart/2005/8/layout/radial1"/>
    <dgm:cxn modelId="{074FD71A-5858-4661-814E-5DBC2AE9D776}" srcId="{1F57BE35-7D9B-452D-8EB7-E2903B8471A4}" destId="{9EA5CA6E-ED05-41F6-89B4-DBFD04592C71}" srcOrd="2" destOrd="0" parTransId="{447FC504-25F4-4937-A204-71AC044F7BC9}" sibTransId="{2A84D64F-E7C2-415D-9F59-4828D8A27D89}"/>
    <dgm:cxn modelId="{D6993E83-87B1-43C9-8EE6-6DA4CE43579E}" type="presOf" srcId="{14E4DDAA-7690-45A5-BDB6-C68149EB579F}" destId="{4522F4E4-17E5-4FE9-87EC-7A4FCE273CBD}" srcOrd="1" destOrd="0" presId="urn:microsoft.com/office/officeart/2005/8/layout/radial1"/>
    <dgm:cxn modelId="{55544B14-CB8A-419C-8B54-F017DF066BF1}" type="presOf" srcId="{B56ED56B-537D-4542-93DF-ED2AC8F4465F}" destId="{A09AF529-4C08-4A2F-B1BE-C1608B768C39}" srcOrd="0" destOrd="0" presId="urn:microsoft.com/office/officeart/2005/8/layout/radial1"/>
    <dgm:cxn modelId="{EC380EDB-A72E-4842-B1C8-FF1E89CA17EA}" type="presOf" srcId="{D66A0330-8407-4722-9849-941E8793EA95}" destId="{14FEDEF9-92F3-4571-8624-1956B5F051BA}" srcOrd="1" destOrd="0" presId="urn:microsoft.com/office/officeart/2005/8/layout/radial1"/>
    <dgm:cxn modelId="{CAEC352D-86E1-4DBA-8312-365C47DCF467}" srcId="{1F57BE35-7D9B-452D-8EB7-E2903B8471A4}" destId="{20A4E282-A5A4-446D-9350-BA647FE2914F}" srcOrd="0" destOrd="0" parTransId="{CB4E7AE0-134D-4807-B79F-3B6B9ABEEF37}" sibTransId="{A8B358F7-9F91-4B1C-B8F0-79F216E13D74}"/>
    <dgm:cxn modelId="{CD6B408E-1D9A-42E0-9F1A-50B5A2F54E47}" type="presOf" srcId="{E8EA8C5B-9D7F-4F3C-BD59-94BC41EE8595}" destId="{69D5B033-E48E-4354-B9E2-89B4DBB9830C}" srcOrd="0" destOrd="0" presId="urn:microsoft.com/office/officeart/2005/8/layout/radial1"/>
    <dgm:cxn modelId="{8F0DECF5-86B0-4316-83E9-458493A539D0}" srcId="{1F57BE35-7D9B-452D-8EB7-E2903B8471A4}" destId="{C9950BAE-12DF-4238-83FF-0AEE17148245}" srcOrd="3" destOrd="0" parTransId="{FF14B9E1-7412-4014-8041-7EBE071CCFC5}" sibTransId="{0DD60D95-0372-4463-A87F-55EBA38BDA26}"/>
    <dgm:cxn modelId="{D2DFE288-2849-4FEF-972C-46B881F63DFF}" type="presOf" srcId="{C9950BAE-12DF-4238-83FF-0AEE17148245}" destId="{2F9110D3-DF74-4AAE-AA2B-9BBFDA36A20E}" srcOrd="0" destOrd="0" presId="urn:microsoft.com/office/officeart/2005/8/layout/radial1"/>
    <dgm:cxn modelId="{6BA626A6-9301-4231-852E-395F58A824BF}" type="presOf" srcId="{D66A0330-8407-4722-9849-941E8793EA95}" destId="{C6F330EB-4C36-499E-8B26-6AEAA3829A23}" srcOrd="0" destOrd="0" presId="urn:microsoft.com/office/officeart/2005/8/layout/radial1"/>
    <dgm:cxn modelId="{00899E18-F18B-4D36-9BF4-442083F18425}" type="presOf" srcId="{CB4E7AE0-134D-4807-B79F-3B6B9ABEEF37}" destId="{01052740-0913-4A6D-8183-3B208474EC42}" srcOrd="0" destOrd="0" presId="urn:microsoft.com/office/officeart/2005/8/layout/radial1"/>
    <dgm:cxn modelId="{C185F09E-AAD5-4571-8B09-A01168E59301}" type="presOf" srcId="{2B1515EF-7B47-425E-A9AF-CAF3FA2746E3}" destId="{15B94BE3-DF1A-4BB6-BE33-EB33D0033D0E}" srcOrd="0" destOrd="0" presId="urn:microsoft.com/office/officeart/2005/8/layout/radial1"/>
    <dgm:cxn modelId="{1E646BED-70B0-4245-95CB-5605976A010C}" type="presOf" srcId="{8AFD0907-0DB8-4510-8D74-35F836952842}" destId="{64561273-A93C-49B7-9D2B-63D35F0EBF75}" srcOrd="0" destOrd="0" presId="urn:microsoft.com/office/officeart/2005/8/layout/radial1"/>
    <dgm:cxn modelId="{57BCFC59-4066-43EE-81B6-4C6C1496E02D}" type="presOf" srcId="{CFC9CBC9-1374-4CD9-9FF5-FE898B951C9E}" destId="{64D2D59E-AEC2-4253-8778-3D6F84616E8F}" srcOrd="0" destOrd="0" presId="urn:microsoft.com/office/officeart/2005/8/layout/radial1"/>
    <dgm:cxn modelId="{F455C4A3-76E8-4136-A38D-E377C3ABE091}" type="presOf" srcId="{64AFE01F-F712-41F3-AAD9-DA6136B513F7}" destId="{9B574F23-60BA-4257-8BBF-9537EF4AA0E8}" srcOrd="0" destOrd="0" presId="urn:microsoft.com/office/officeart/2005/8/layout/radial1"/>
    <dgm:cxn modelId="{2F5D8E2A-C4A5-43CA-8B09-EE596498115B}" srcId="{1F57BE35-7D9B-452D-8EB7-E2903B8471A4}" destId="{CFC9CBC9-1374-4CD9-9FF5-FE898B951C9E}" srcOrd="5" destOrd="0" parTransId="{B56ED56B-537D-4542-93DF-ED2AC8F4465F}" sibTransId="{FCFC79C9-EA5F-41FD-999D-DD09DCA9D4BD}"/>
    <dgm:cxn modelId="{694978F0-2857-4BA6-B4A7-B70E470541A2}" type="presOf" srcId="{9EA5CA6E-ED05-41F6-89B4-DBFD04592C71}" destId="{20C942B4-AE50-4789-93D4-9A4026213D01}" srcOrd="0" destOrd="0" presId="urn:microsoft.com/office/officeart/2005/8/layout/radial1"/>
    <dgm:cxn modelId="{21D7003F-CB56-4A56-93D2-BE7E43E93D64}" type="presOf" srcId="{1F57BE35-7D9B-452D-8EB7-E2903B8471A4}" destId="{50EC037D-F862-4F81-AA41-5A3F325617AC}" srcOrd="0" destOrd="0" presId="urn:microsoft.com/office/officeart/2005/8/layout/radial1"/>
    <dgm:cxn modelId="{075467EA-A0CF-4E45-93B4-8869E175CDAB}" type="presOf" srcId="{59C351FB-0072-46AA-B90A-0052201C6015}" destId="{5A5A39F0-A1A8-4046-9A5B-B98514C37024}" srcOrd="0" destOrd="0" presId="urn:microsoft.com/office/officeart/2005/8/layout/radial1"/>
    <dgm:cxn modelId="{84BE6C30-A0CB-478F-AF88-845601A884D4}" srcId="{1F57BE35-7D9B-452D-8EB7-E2903B8471A4}" destId="{C9342753-9636-4601-A5F0-B24879FB9376}" srcOrd="6" destOrd="0" parTransId="{14E4DDAA-7690-45A5-BDB6-C68149EB579F}" sibTransId="{DF180094-498F-46E0-B759-7AC59FE4C834}"/>
    <dgm:cxn modelId="{288B46D6-B547-45DD-A9B5-E14C75EFE242}" type="presOf" srcId="{20A4E282-A5A4-446D-9350-BA647FE2914F}" destId="{3E10B36C-4D87-42CE-9A03-A11E3EDC12FF}" srcOrd="0" destOrd="0" presId="urn:microsoft.com/office/officeart/2005/8/layout/radial1"/>
    <dgm:cxn modelId="{4D85FAD9-71F3-487E-B129-70091282BEB7}" type="presOf" srcId="{CB4E7AE0-134D-4807-B79F-3B6B9ABEEF37}" destId="{D51A289F-143A-47DC-80E5-0D266D8B1A38}" srcOrd="1" destOrd="0" presId="urn:microsoft.com/office/officeart/2005/8/layout/radial1"/>
    <dgm:cxn modelId="{24BC6176-33A5-46C7-BC3A-1613623F95B7}" type="presParOf" srcId="{78DEAF97-B3C0-432A-80C7-8D0A97236892}" destId="{50EC037D-F862-4F81-AA41-5A3F325617AC}" srcOrd="0" destOrd="0" presId="urn:microsoft.com/office/officeart/2005/8/layout/radial1"/>
    <dgm:cxn modelId="{38B5282F-121C-4719-AA90-F9913E6B328B}" type="presParOf" srcId="{78DEAF97-B3C0-432A-80C7-8D0A97236892}" destId="{01052740-0913-4A6D-8183-3B208474EC42}" srcOrd="1" destOrd="0" presId="urn:microsoft.com/office/officeart/2005/8/layout/radial1"/>
    <dgm:cxn modelId="{124D3B8D-E60A-40CD-A3D7-DFA3AA36CA2C}" type="presParOf" srcId="{01052740-0913-4A6D-8183-3B208474EC42}" destId="{D51A289F-143A-47DC-80E5-0D266D8B1A38}" srcOrd="0" destOrd="0" presId="urn:microsoft.com/office/officeart/2005/8/layout/radial1"/>
    <dgm:cxn modelId="{2858F273-8735-4690-B732-7BB181DF238F}" type="presParOf" srcId="{78DEAF97-B3C0-432A-80C7-8D0A97236892}" destId="{3E10B36C-4D87-42CE-9A03-A11E3EDC12FF}" srcOrd="2" destOrd="0" presId="urn:microsoft.com/office/officeart/2005/8/layout/radial1"/>
    <dgm:cxn modelId="{69FCF459-8CE5-4762-8018-87EAC4228ADF}" type="presParOf" srcId="{78DEAF97-B3C0-432A-80C7-8D0A97236892}" destId="{C6F330EB-4C36-499E-8B26-6AEAA3829A23}" srcOrd="3" destOrd="0" presId="urn:microsoft.com/office/officeart/2005/8/layout/radial1"/>
    <dgm:cxn modelId="{DD4DEDAF-8C01-456B-9939-7BAEBBF0F186}" type="presParOf" srcId="{C6F330EB-4C36-499E-8B26-6AEAA3829A23}" destId="{14FEDEF9-92F3-4571-8624-1956B5F051BA}" srcOrd="0" destOrd="0" presId="urn:microsoft.com/office/officeart/2005/8/layout/radial1"/>
    <dgm:cxn modelId="{0346F0CA-429E-4D89-ACB3-B8BD2C274E3E}" type="presParOf" srcId="{78DEAF97-B3C0-432A-80C7-8D0A97236892}" destId="{15B94BE3-DF1A-4BB6-BE33-EB33D0033D0E}" srcOrd="4" destOrd="0" presId="urn:microsoft.com/office/officeart/2005/8/layout/radial1"/>
    <dgm:cxn modelId="{FBC77C5F-5539-480E-BF17-CA207822FC36}" type="presParOf" srcId="{78DEAF97-B3C0-432A-80C7-8D0A97236892}" destId="{4F5E2401-3CBA-4DEE-8364-CEE6F9B1528D}" srcOrd="5" destOrd="0" presId="urn:microsoft.com/office/officeart/2005/8/layout/radial1"/>
    <dgm:cxn modelId="{D06B751C-BA30-491E-940C-074CB2369ED4}" type="presParOf" srcId="{4F5E2401-3CBA-4DEE-8364-CEE6F9B1528D}" destId="{9D1E68BF-A505-49B5-B090-873390F7EFDA}" srcOrd="0" destOrd="0" presId="urn:microsoft.com/office/officeart/2005/8/layout/radial1"/>
    <dgm:cxn modelId="{BDA1A6E7-121A-499F-8052-C967D615DD95}" type="presParOf" srcId="{78DEAF97-B3C0-432A-80C7-8D0A97236892}" destId="{20C942B4-AE50-4789-93D4-9A4026213D01}" srcOrd="6" destOrd="0" presId="urn:microsoft.com/office/officeart/2005/8/layout/radial1"/>
    <dgm:cxn modelId="{0CE69BF9-CE48-4259-8A8E-4C99EC6DF93C}" type="presParOf" srcId="{78DEAF97-B3C0-432A-80C7-8D0A97236892}" destId="{D495A572-973F-4AFF-A423-FFF8979D2132}" srcOrd="7" destOrd="0" presId="urn:microsoft.com/office/officeart/2005/8/layout/radial1"/>
    <dgm:cxn modelId="{DD158DA4-478C-4D45-9C40-8B2166718A09}" type="presParOf" srcId="{D495A572-973F-4AFF-A423-FFF8979D2132}" destId="{6AF07F97-D5D0-4E3B-BFF4-7D7474F8BB98}" srcOrd="0" destOrd="0" presId="urn:microsoft.com/office/officeart/2005/8/layout/radial1"/>
    <dgm:cxn modelId="{C0F0C867-D214-4583-8614-06A83E2B3398}" type="presParOf" srcId="{78DEAF97-B3C0-432A-80C7-8D0A97236892}" destId="{2F9110D3-DF74-4AAE-AA2B-9BBFDA36A20E}" srcOrd="8" destOrd="0" presId="urn:microsoft.com/office/officeart/2005/8/layout/radial1"/>
    <dgm:cxn modelId="{B5833422-5BCE-46DE-AD47-9FD70BE9C532}" type="presParOf" srcId="{78DEAF97-B3C0-432A-80C7-8D0A97236892}" destId="{69D5B033-E48E-4354-B9E2-89B4DBB9830C}" srcOrd="9" destOrd="0" presId="urn:microsoft.com/office/officeart/2005/8/layout/radial1"/>
    <dgm:cxn modelId="{FCD65073-B030-4551-A804-D4B22CD89F94}" type="presParOf" srcId="{69D5B033-E48E-4354-B9E2-89B4DBB9830C}" destId="{DBAECB23-F2D1-4204-8F11-1D0A7BFF9B97}" srcOrd="0" destOrd="0" presId="urn:microsoft.com/office/officeart/2005/8/layout/radial1"/>
    <dgm:cxn modelId="{8408739C-1638-4447-8F04-D878838EB2E0}" type="presParOf" srcId="{78DEAF97-B3C0-432A-80C7-8D0A97236892}" destId="{9B574F23-60BA-4257-8BBF-9537EF4AA0E8}" srcOrd="10" destOrd="0" presId="urn:microsoft.com/office/officeart/2005/8/layout/radial1"/>
    <dgm:cxn modelId="{67683EC1-5388-472E-8DCD-B917EE1D4B1B}" type="presParOf" srcId="{78DEAF97-B3C0-432A-80C7-8D0A97236892}" destId="{A09AF529-4C08-4A2F-B1BE-C1608B768C39}" srcOrd="11" destOrd="0" presId="urn:microsoft.com/office/officeart/2005/8/layout/radial1"/>
    <dgm:cxn modelId="{81BDC5E2-C055-4274-B6C9-2A775502099E}" type="presParOf" srcId="{A09AF529-4C08-4A2F-B1BE-C1608B768C39}" destId="{32B63823-85FF-46F9-B73C-F56023A87863}" srcOrd="0" destOrd="0" presId="urn:microsoft.com/office/officeart/2005/8/layout/radial1"/>
    <dgm:cxn modelId="{BABA17E9-4ED6-447C-8757-25B5B4FEFD41}" type="presParOf" srcId="{78DEAF97-B3C0-432A-80C7-8D0A97236892}" destId="{64D2D59E-AEC2-4253-8778-3D6F84616E8F}" srcOrd="12" destOrd="0" presId="urn:microsoft.com/office/officeart/2005/8/layout/radial1"/>
    <dgm:cxn modelId="{8D370A89-B91D-4BFD-AF0E-AAAEBE37DF56}" type="presParOf" srcId="{78DEAF97-B3C0-432A-80C7-8D0A97236892}" destId="{D93A1213-6F51-4BF3-B648-63C2BDAF1792}" srcOrd="13" destOrd="0" presId="urn:microsoft.com/office/officeart/2005/8/layout/radial1"/>
    <dgm:cxn modelId="{39FE593F-2DD1-4844-BB79-762A2899421B}" type="presParOf" srcId="{D93A1213-6F51-4BF3-B648-63C2BDAF1792}" destId="{4522F4E4-17E5-4FE9-87EC-7A4FCE273CBD}" srcOrd="0" destOrd="0" presId="urn:microsoft.com/office/officeart/2005/8/layout/radial1"/>
    <dgm:cxn modelId="{4206CD3B-5621-4245-9C7C-C4513ED35359}" type="presParOf" srcId="{78DEAF97-B3C0-432A-80C7-8D0A97236892}" destId="{B2BC2124-BC12-45B0-81A3-74A50F30D06E}" srcOrd="14" destOrd="0" presId="urn:microsoft.com/office/officeart/2005/8/layout/radial1"/>
    <dgm:cxn modelId="{D6C7D819-B534-4F2C-9E55-314DD098797D}" type="presParOf" srcId="{78DEAF97-B3C0-432A-80C7-8D0A97236892}" destId="{64561273-A93C-49B7-9D2B-63D35F0EBF75}" srcOrd="15" destOrd="0" presId="urn:microsoft.com/office/officeart/2005/8/layout/radial1"/>
    <dgm:cxn modelId="{06D84518-5C8A-476C-9371-6DBBC2EAADF4}" type="presParOf" srcId="{64561273-A93C-49B7-9D2B-63D35F0EBF75}" destId="{4A68784B-099F-4DC1-B9D7-77D537E6CB7D}" srcOrd="0" destOrd="0" presId="urn:microsoft.com/office/officeart/2005/8/layout/radial1"/>
    <dgm:cxn modelId="{8C821ACB-C13A-4004-B5E9-BF91ED45552F}" type="presParOf" srcId="{78DEAF97-B3C0-432A-80C7-8D0A97236892}" destId="{5A5A39F0-A1A8-4046-9A5B-B98514C37024}" srcOrd="16" destOrd="0" presId="urn:microsoft.com/office/officeart/2005/8/layout/radial1"/>
  </dgm:cxnLst>
  <dgm:bg/>
  <dgm:whole>
    <a:ln w="9525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3DF69F-ED1F-4CA8-BB38-457AA2BC2FFC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A5B5FA98-3ADD-442D-80FA-9A86A2C44694}">
      <dgm:prSet phldrT="[Text]" custT="1"/>
      <dgm:spPr/>
      <dgm:t>
        <a:bodyPr/>
        <a:lstStyle/>
        <a:p>
          <a:r>
            <a:rPr lang="en-AU" sz="2400" dirty="0" smtClean="0"/>
            <a:t/>
          </a:r>
          <a:r>
            <a:rPr lang="en-AU" sz="1000" dirty="0" smtClean="0"/>
            <a:t/>
          </a:r>
          <a:endParaRPr lang="en-AU" sz="1000" dirty="0"/>
        </a:p>
      </dgm:t>
    </dgm:pt>
    <dgm:pt modelId="{3D6CF3A3-C8DE-43C4-8199-E5712BFC24BD}" type="parTrans" cxnId="{069E5C1B-EC8E-41A1-838B-9237B7F35045}">
      <dgm:prSet/>
      <dgm:spPr/>
      <dgm:t>
        <a:bodyPr/>
        <a:lstStyle/>
        <a:p>
          <a:endParaRPr lang="en-AU"/>
        </a:p>
      </dgm:t>
    </dgm:pt>
    <dgm:pt modelId="{019068B9-D61F-4775-BDD1-A51E79FD2B3D}" type="sibTrans" cxnId="{069E5C1B-EC8E-41A1-838B-9237B7F35045}">
      <dgm:prSet/>
      <dgm:spPr/>
      <dgm:t>
        <a:bodyPr/>
        <a:lstStyle/>
        <a:p>
          <a:endParaRPr lang="en-AU"/>
        </a:p>
      </dgm:t>
    </dgm:pt>
    <dgm:pt modelId="{83C9D15D-3306-4194-921A-6375332EE95A}" type="pres">
      <dgm:prSet presAssocID="{0C3DF69F-ED1F-4CA8-BB38-457AA2BC2FF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AU"/>
        </a:p>
      </dgm:t>
    </dgm:pt>
    <dgm:pt modelId="{C404F970-9C58-4691-87FF-67CD7983D8F8}" type="pres">
      <dgm:prSet presAssocID="{0C3DF69F-ED1F-4CA8-BB38-457AA2BC2FFC}" presName="arrowNode" presStyleLbl="node1" presStyleIdx="0" presStyleCnt="1" custAng="20768581" custLinFactNeighborX="1235" custLinFactNeighborY="-6506"/>
      <dgm:spPr/>
    </dgm:pt>
    <dgm:pt modelId="{8DBD7217-2E31-49A9-B801-0FCF4CC9287B}" type="pres">
      <dgm:prSet presAssocID="{A5B5FA98-3ADD-442D-80FA-9A86A2C44694}" presName="txNode1" presStyleLbl="revTx" presStyleIdx="0" presStyleCnt="1" custScaleX="40569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A71120CB-C724-420D-9585-D242F1E9D3F9}" type="presOf" srcId="{A5B5FA98-3ADD-442D-80FA-9A86A2C44694}" destId="{8DBD7217-2E31-49A9-B801-0FCF4CC9287B}" srcOrd="0" destOrd="0" presId="urn:microsoft.com/office/officeart/2009/3/layout/DescendingProcess"/>
    <dgm:cxn modelId="{680D1BB1-AB4E-4F8B-87B5-0C99BECB23B0}" type="presOf" srcId="{0C3DF69F-ED1F-4CA8-BB38-457AA2BC2FFC}" destId="{83C9D15D-3306-4194-921A-6375332EE95A}" srcOrd="0" destOrd="0" presId="urn:microsoft.com/office/officeart/2009/3/layout/DescendingProcess"/>
    <dgm:cxn modelId="{069E5C1B-EC8E-41A1-838B-9237B7F35045}" srcId="{0C3DF69F-ED1F-4CA8-BB38-457AA2BC2FFC}" destId="{A5B5FA98-3ADD-442D-80FA-9A86A2C44694}" srcOrd="0" destOrd="0" parTransId="{3D6CF3A3-C8DE-43C4-8199-E5712BFC24BD}" sibTransId="{019068B9-D61F-4775-BDD1-A51E79FD2B3D}"/>
    <dgm:cxn modelId="{B4071914-238E-4455-92E3-27A5C630ABF7}" type="presParOf" srcId="{83C9D15D-3306-4194-921A-6375332EE95A}" destId="{C404F970-9C58-4691-87FF-67CD7983D8F8}" srcOrd="0" destOrd="0" presId="urn:microsoft.com/office/officeart/2009/3/layout/DescendingProcess"/>
    <dgm:cxn modelId="{EC3AB98D-707E-4BBF-A21E-FFC16AD63778}" type="presParOf" srcId="{83C9D15D-3306-4194-921A-6375332EE95A}" destId="{8DBD7217-2E31-49A9-B801-0FCF4CC9287B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C3DF69F-ED1F-4CA8-BB38-457AA2BC2FFC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A5B5FA98-3ADD-442D-80FA-9A86A2C44694}">
      <dgm:prSet phldrT="[Text]" custT="1"/>
      <dgm:spPr/>
      <dgm:t>
        <a:bodyPr/>
        <a:lstStyle/>
        <a:p>
          <a:r>
            <a:rPr lang="en-AU" sz="2400" dirty="0" smtClean="0"/>
            <a:t/>
          </a:r>
          <a:r>
            <a:rPr lang="en-AU" sz="1000" dirty="0" smtClean="0"/>
            <a:t/>
          </a:r>
          <a:endParaRPr lang="en-AU" sz="1000" dirty="0"/>
        </a:p>
      </dgm:t>
    </dgm:pt>
    <dgm:pt modelId="{3D6CF3A3-C8DE-43C4-8199-E5712BFC24BD}" type="parTrans" cxnId="{069E5C1B-EC8E-41A1-838B-9237B7F35045}">
      <dgm:prSet/>
      <dgm:spPr/>
      <dgm:t>
        <a:bodyPr/>
        <a:lstStyle/>
        <a:p>
          <a:endParaRPr lang="en-AU"/>
        </a:p>
      </dgm:t>
    </dgm:pt>
    <dgm:pt modelId="{019068B9-D61F-4775-BDD1-A51E79FD2B3D}" type="sibTrans" cxnId="{069E5C1B-EC8E-41A1-838B-9237B7F35045}">
      <dgm:prSet/>
      <dgm:spPr/>
      <dgm:t>
        <a:bodyPr/>
        <a:lstStyle/>
        <a:p>
          <a:endParaRPr lang="en-AU"/>
        </a:p>
      </dgm:t>
    </dgm:pt>
    <dgm:pt modelId="{83C9D15D-3306-4194-921A-6375332EE95A}" type="pres">
      <dgm:prSet presAssocID="{0C3DF69F-ED1F-4CA8-BB38-457AA2BC2FF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AU"/>
        </a:p>
      </dgm:t>
    </dgm:pt>
    <dgm:pt modelId="{C404F970-9C58-4691-87FF-67CD7983D8F8}" type="pres">
      <dgm:prSet presAssocID="{0C3DF69F-ED1F-4CA8-BB38-457AA2BC2FFC}" presName="arrowNode" presStyleLbl="node1" presStyleIdx="0" presStyleCnt="1" custAng="20133328" custFlipHor="1" custLinFactNeighborX="-18730" custLinFactNeighborY="-13018"/>
      <dgm:spPr/>
    </dgm:pt>
    <dgm:pt modelId="{8DBD7217-2E31-49A9-B801-0FCF4CC9287B}" type="pres">
      <dgm:prSet presAssocID="{A5B5FA98-3ADD-442D-80FA-9A86A2C44694}" presName="txNode1" presStyleLbl="revTx" presStyleIdx="0" presStyleCnt="1" custScaleX="40569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069E5C1B-EC8E-41A1-838B-9237B7F35045}" srcId="{0C3DF69F-ED1F-4CA8-BB38-457AA2BC2FFC}" destId="{A5B5FA98-3ADD-442D-80FA-9A86A2C44694}" srcOrd="0" destOrd="0" parTransId="{3D6CF3A3-C8DE-43C4-8199-E5712BFC24BD}" sibTransId="{019068B9-D61F-4775-BDD1-A51E79FD2B3D}"/>
    <dgm:cxn modelId="{2A173CC9-D5ED-466A-BE37-5F12152AB53B}" type="presOf" srcId="{A5B5FA98-3ADD-442D-80FA-9A86A2C44694}" destId="{8DBD7217-2E31-49A9-B801-0FCF4CC9287B}" srcOrd="0" destOrd="0" presId="urn:microsoft.com/office/officeart/2009/3/layout/DescendingProcess"/>
    <dgm:cxn modelId="{C47BB6EA-59B7-482A-AC58-9C2EBF97C0EB}" type="presOf" srcId="{0C3DF69F-ED1F-4CA8-BB38-457AA2BC2FFC}" destId="{83C9D15D-3306-4194-921A-6375332EE95A}" srcOrd="0" destOrd="0" presId="urn:microsoft.com/office/officeart/2009/3/layout/DescendingProcess"/>
    <dgm:cxn modelId="{5DE93AFB-B5DD-4015-9C67-47E94F8FB7C5}" type="presParOf" srcId="{83C9D15D-3306-4194-921A-6375332EE95A}" destId="{C404F970-9C58-4691-87FF-67CD7983D8F8}" srcOrd="0" destOrd="0" presId="urn:microsoft.com/office/officeart/2009/3/layout/DescendingProcess"/>
    <dgm:cxn modelId="{A26E73E6-AA35-4958-AF8B-5AA514C3FE67}" type="presParOf" srcId="{83C9D15D-3306-4194-921A-6375332EE95A}" destId="{8DBD7217-2E31-49A9-B801-0FCF4CC9287B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C3DF69F-ED1F-4CA8-BB38-457AA2BC2FFC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A5B5FA98-3ADD-442D-80FA-9A86A2C44694}">
      <dgm:prSet phldrT="[Text]" custT="1"/>
      <dgm:spPr/>
      <dgm:t>
        <a:bodyPr/>
        <a:lstStyle/>
        <a:p>
          <a:r>
            <a:rPr lang="en-AU" sz="2400" dirty="0" smtClean="0"/>
            <a:t/>
          </a:r>
          <a:r>
            <a:rPr lang="en-AU" sz="1000" dirty="0" smtClean="0"/>
            <a:t/>
          </a:r>
          <a:endParaRPr lang="en-AU" sz="1000" dirty="0"/>
        </a:p>
      </dgm:t>
    </dgm:pt>
    <dgm:pt modelId="{3D6CF3A3-C8DE-43C4-8199-E5712BFC24BD}" type="parTrans" cxnId="{069E5C1B-EC8E-41A1-838B-9237B7F35045}">
      <dgm:prSet/>
      <dgm:spPr/>
      <dgm:t>
        <a:bodyPr/>
        <a:lstStyle/>
        <a:p>
          <a:endParaRPr lang="en-AU"/>
        </a:p>
      </dgm:t>
    </dgm:pt>
    <dgm:pt modelId="{019068B9-D61F-4775-BDD1-A51E79FD2B3D}" type="sibTrans" cxnId="{069E5C1B-EC8E-41A1-838B-9237B7F35045}">
      <dgm:prSet/>
      <dgm:spPr/>
      <dgm:t>
        <a:bodyPr/>
        <a:lstStyle/>
        <a:p>
          <a:endParaRPr lang="en-AU"/>
        </a:p>
      </dgm:t>
    </dgm:pt>
    <dgm:pt modelId="{83C9D15D-3306-4194-921A-6375332EE95A}" type="pres">
      <dgm:prSet presAssocID="{0C3DF69F-ED1F-4CA8-BB38-457AA2BC2FF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AU"/>
        </a:p>
      </dgm:t>
    </dgm:pt>
    <dgm:pt modelId="{C404F970-9C58-4691-87FF-67CD7983D8F8}" type="pres">
      <dgm:prSet presAssocID="{0C3DF69F-ED1F-4CA8-BB38-457AA2BC2FFC}" presName="arrowNode" presStyleLbl="node1" presStyleIdx="0" presStyleCnt="1" custAng="20768581" custLinFactNeighborX="1235" custLinFactNeighborY="-6506"/>
      <dgm:spPr/>
    </dgm:pt>
    <dgm:pt modelId="{8DBD7217-2E31-49A9-B801-0FCF4CC9287B}" type="pres">
      <dgm:prSet presAssocID="{A5B5FA98-3ADD-442D-80FA-9A86A2C44694}" presName="txNode1" presStyleLbl="revTx" presStyleIdx="0" presStyleCnt="1" custScaleX="40569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069E5C1B-EC8E-41A1-838B-9237B7F35045}" srcId="{0C3DF69F-ED1F-4CA8-BB38-457AA2BC2FFC}" destId="{A5B5FA98-3ADD-442D-80FA-9A86A2C44694}" srcOrd="0" destOrd="0" parTransId="{3D6CF3A3-C8DE-43C4-8199-E5712BFC24BD}" sibTransId="{019068B9-D61F-4775-BDD1-A51E79FD2B3D}"/>
    <dgm:cxn modelId="{B139891B-02E1-41C4-BADC-1CC8D267ED32}" type="presOf" srcId="{A5B5FA98-3ADD-442D-80FA-9A86A2C44694}" destId="{8DBD7217-2E31-49A9-B801-0FCF4CC9287B}" srcOrd="0" destOrd="0" presId="urn:microsoft.com/office/officeart/2009/3/layout/DescendingProcess"/>
    <dgm:cxn modelId="{C0512928-CF02-41E8-971B-68E06CF60ACC}" type="presOf" srcId="{0C3DF69F-ED1F-4CA8-BB38-457AA2BC2FFC}" destId="{83C9D15D-3306-4194-921A-6375332EE95A}" srcOrd="0" destOrd="0" presId="urn:microsoft.com/office/officeart/2009/3/layout/DescendingProcess"/>
    <dgm:cxn modelId="{52ED56C7-D091-4A97-BB6E-8883CD893685}" type="presParOf" srcId="{83C9D15D-3306-4194-921A-6375332EE95A}" destId="{C404F970-9C58-4691-87FF-67CD7983D8F8}" srcOrd="0" destOrd="0" presId="urn:microsoft.com/office/officeart/2009/3/layout/DescendingProcess"/>
    <dgm:cxn modelId="{4BF05415-58BA-4DFF-81E3-9A52B9046030}" type="presParOf" srcId="{83C9D15D-3306-4194-921A-6375332EE95A}" destId="{8DBD7217-2E31-49A9-B801-0FCF4CC9287B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2FCFE35-4305-4AF9-B192-5017EC96190D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AU"/>
        </a:p>
      </dgm:t>
    </dgm:pt>
    <dgm:pt modelId="{529C0AF1-B33D-4B8D-AD51-89F55752E4BE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AU" dirty="0" smtClean="0"/>
            <a:t>Unreported/</a:t>
          </a:r>
          <a:br>
            <a:rPr lang="en-AU" dirty="0" smtClean="0"/>
          </a:br>
          <a:r>
            <a:rPr lang="en-AU" dirty="0" smtClean="0"/>
            <a:t>reported</a:t>
          </a:r>
          <a:endParaRPr lang="en-AU" dirty="0"/>
        </a:p>
      </dgm:t>
    </dgm:pt>
    <dgm:pt modelId="{7A403307-A271-4B0D-8531-63AF5D76D36C}" type="parTrans" cxnId="{7C32FE1B-E5C5-4816-ABF6-FD442650882C}">
      <dgm:prSet/>
      <dgm:spPr/>
      <dgm:t>
        <a:bodyPr/>
        <a:lstStyle/>
        <a:p>
          <a:endParaRPr lang="en-AU"/>
        </a:p>
      </dgm:t>
    </dgm:pt>
    <dgm:pt modelId="{1B66B4E9-A18C-4E99-B4B4-CB173BEFF56C}" type="sibTrans" cxnId="{7C32FE1B-E5C5-4816-ABF6-FD442650882C}">
      <dgm:prSet/>
      <dgm:spPr/>
      <dgm:t>
        <a:bodyPr/>
        <a:lstStyle/>
        <a:p>
          <a:endParaRPr lang="en-AU"/>
        </a:p>
      </dgm:t>
    </dgm:pt>
    <dgm:pt modelId="{53369B6C-F69F-4D3A-A435-BA3C6EF966E0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AU" dirty="0" smtClean="0"/>
            <a:t/>
          </a:r>
          <a:r>
            <a:rPr lang="en-AU" dirty="0" smtClean="0">
              <a:hlinkClick xmlns:r="http://schemas.openxmlformats.org/officeDocument/2006/relationships" r:id="rId1"/>
            </a:rPr>
            <a:t>Supreme Court Library Queensland</a:t>
          </a:r>
        </a:p>
        <a:p>
          <a:pPr rtl="0"/>
          <a:r>
            <a:rPr lang="en-AU" dirty="0" smtClean="0">
              <a:hlinkClick xmlns:r="http://schemas.openxmlformats.org/officeDocument/2006/relationships" r:id="rId2"/>
            </a:rPr>
            <a:t>Queensland Judgments</a:t>
          </a:r>
          <a:endParaRPr lang="en-AU" dirty="0" smtClean="0"/>
        </a:p>
      </dgm:t>
    </dgm:pt>
    <dgm:pt modelId="{3E6BD90E-AE80-4C76-9A47-FB6781ADD69C}" type="parTrans" cxnId="{65B1EE2F-3161-455C-BA0A-65356067C574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B9B57C3E-C421-401B-9DE8-AB48C39121F2}" type="sibTrans" cxnId="{65B1EE2F-3161-455C-BA0A-65356067C574}">
      <dgm:prSet/>
      <dgm:spPr/>
      <dgm:t>
        <a:bodyPr/>
        <a:lstStyle/>
        <a:p>
          <a:endParaRPr lang="en-AU"/>
        </a:p>
      </dgm:t>
    </dgm:pt>
    <dgm:pt modelId="{29121FE8-11ED-448F-870B-4F957A8811CB}">
      <dgm:prSet/>
      <dgm:spPr>
        <a:solidFill>
          <a:schemeClr val="tx2"/>
        </a:solidFill>
      </dgm:spPr>
      <dgm:t>
        <a:bodyPr/>
        <a:lstStyle/>
        <a:p>
          <a:pPr rtl="0"/>
          <a:r>
            <a:rPr lang="en-AU" dirty="0" smtClean="0"/>
            <a:t>Consideration of a section </a:t>
          </a:r>
          <a:endParaRPr lang="en-AU" dirty="0"/>
        </a:p>
      </dgm:t>
    </dgm:pt>
    <dgm:pt modelId="{E7EE272A-B681-40EA-BBA7-A940F9271679}" type="parTrans" cxnId="{EE613DA7-04AB-43B8-96E9-38776799816A}">
      <dgm:prSet/>
      <dgm:spPr/>
      <dgm:t>
        <a:bodyPr/>
        <a:lstStyle/>
        <a:p>
          <a:endParaRPr lang="en-AU"/>
        </a:p>
      </dgm:t>
    </dgm:pt>
    <dgm:pt modelId="{6D6890A1-BBA8-47FF-A979-FBA0A948D009}" type="sibTrans" cxnId="{EE613DA7-04AB-43B8-96E9-38776799816A}">
      <dgm:prSet/>
      <dgm:spPr/>
      <dgm:t>
        <a:bodyPr/>
        <a:lstStyle/>
        <a:p>
          <a:endParaRPr lang="en-AU"/>
        </a:p>
      </dgm:t>
    </dgm:pt>
    <dgm:pt modelId="{3719081B-B401-4488-8216-2CD0A5EA2D4C}">
      <dgm:prSet/>
      <dgm:spPr>
        <a:ln>
          <a:solidFill>
            <a:schemeClr val="tx2"/>
          </a:solidFill>
        </a:ln>
      </dgm:spPr>
      <dgm:t>
        <a:bodyPr/>
        <a:lstStyle/>
        <a:p>
          <a:pPr rtl="0"/>
          <a:r>
            <a:rPr lang="en-AU" dirty="0" err="1" smtClean="0">
              <a:hlinkClick xmlns:r="http://schemas.openxmlformats.org/officeDocument/2006/relationships" r:id="rId3"/>
            </a:rPr>
            <a:t>Austlii</a:t>
          </a:r>
          <a:endParaRPr lang="en-AU" dirty="0" smtClean="0"/>
        </a:p>
        <a:p>
          <a:pPr rtl="0"/>
          <a:r>
            <a:rPr lang="en-AU" dirty="0" smtClean="0">
              <a:hlinkClick xmlns:r="http://schemas.openxmlformats.org/officeDocument/2006/relationships" r:id="rId1"/>
            </a:rPr>
            <a:t>Supreme Court Library Queensland</a:t>
          </a:r>
          <a:endParaRPr lang="en-AU" dirty="0" smtClean="0"/>
        </a:p>
      </dgm:t>
    </dgm:pt>
    <dgm:pt modelId="{2B42778E-A057-48E0-BF55-39A7B64B0D43}" type="parTrans" cxnId="{6EE88F58-D27D-457E-9913-9A51050B4DBF}">
      <dgm:prSet/>
      <dgm:spPr>
        <a:ln>
          <a:solidFill>
            <a:schemeClr val="tx2"/>
          </a:solidFill>
        </a:ln>
      </dgm:spPr>
      <dgm:t>
        <a:bodyPr/>
        <a:lstStyle/>
        <a:p>
          <a:endParaRPr lang="en-AU"/>
        </a:p>
      </dgm:t>
    </dgm:pt>
    <dgm:pt modelId="{F13A0460-29D2-42DF-BF1E-BDBF5CA3D06F}" type="sibTrans" cxnId="{6EE88F58-D27D-457E-9913-9A51050B4DBF}">
      <dgm:prSet/>
      <dgm:spPr/>
      <dgm:t>
        <a:bodyPr/>
        <a:lstStyle/>
        <a:p>
          <a:endParaRPr lang="en-AU"/>
        </a:p>
      </dgm:t>
    </dgm:pt>
    <dgm:pt modelId="{1CD8E654-A62B-414B-8DE2-BC51660E267B}">
      <dgm:prSet/>
      <dgm:spPr/>
      <dgm:t>
        <a:bodyPr/>
        <a:lstStyle/>
        <a:p>
          <a:pPr rtl="0"/>
          <a:r>
            <a:rPr lang="en-AU" dirty="0" smtClean="0"/>
            <a:t>Case law </a:t>
          </a:r>
          <a:br>
            <a:rPr lang="en-AU" dirty="0" smtClean="0"/>
          </a:br>
          <a:r>
            <a:rPr lang="en-AU" dirty="0" smtClean="0"/>
            <a:t>on a topic </a:t>
          </a:r>
          <a:endParaRPr lang="en-AU" dirty="0"/>
        </a:p>
      </dgm:t>
    </dgm:pt>
    <dgm:pt modelId="{DF7896A3-E150-473C-A24D-D1F422F37869}" type="parTrans" cxnId="{BAC26B9A-EBFF-456B-9180-B9DAF2EBD1EA}">
      <dgm:prSet/>
      <dgm:spPr/>
      <dgm:t>
        <a:bodyPr/>
        <a:lstStyle/>
        <a:p>
          <a:endParaRPr lang="en-AU"/>
        </a:p>
      </dgm:t>
    </dgm:pt>
    <dgm:pt modelId="{BB8F976A-65E8-492B-887F-BFDDB15BC308}" type="sibTrans" cxnId="{BAC26B9A-EBFF-456B-9180-B9DAF2EBD1EA}">
      <dgm:prSet/>
      <dgm:spPr/>
      <dgm:t>
        <a:bodyPr/>
        <a:lstStyle/>
        <a:p>
          <a:endParaRPr lang="en-AU"/>
        </a:p>
      </dgm:t>
    </dgm:pt>
    <dgm:pt modelId="{C4DD312B-8DD0-42A9-851C-E673B638D131}">
      <dgm:prSet/>
      <dgm:spPr/>
      <dgm:t>
        <a:bodyPr/>
        <a:lstStyle/>
        <a:p>
          <a:pPr rtl="0"/>
          <a:r>
            <a:rPr lang="en-AU" dirty="0" err="1" smtClean="0">
              <a:hlinkClick xmlns:r="http://schemas.openxmlformats.org/officeDocument/2006/relationships" r:id="rId3"/>
            </a:rPr>
            <a:t>Austlii</a:t>
          </a:r>
          <a:endParaRPr lang="en-AU" dirty="0" smtClean="0"/>
        </a:p>
        <a:p>
          <a:pPr rtl="0"/>
          <a:r>
            <a:rPr lang="en-AU" dirty="0" smtClean="0">
              <a:hlinkClick xmlns:r="http://schemas.openxmlformats.org/officeDocument/2006/relationships" r:id="rId1"/>
            </a:rPr>
            <a:t>Supreme Court Library Queensland</a:t>
          </a:r>
          <a:endParaRPr lang="en-AU" dirty="0"/>
        </a:p>
      </dgm:t>
    </dgm:pt>
    <dgm:pt modelId="{5BD4FBE9-A3D1-4CF6-8F36-B65BED0E5D68}" type="parTrans" cxnId="{EC958FB4-F19F-4588-B3D1-76E413B46738}">
      <dgm:prSet/>
      <dgm:spPr/>
      <dgm:t>
        <a:bodyPr/>
        <a:lstStyle/>
        <a:p>
          <a:endParaRPr lang="en-AU"/>
        </a:p>
      </dgm:t>
    </dgm:pt>
    <dgm:pt modelId="{900FEE4D-FC47-459B-AA57-2F09FDD0F14A}" type="sibTrans" cxnId="{EC958FB4-F19F-4588-B3D1-76E413B46738}">
      <dgm:prSet/>
      <dgm:spPr/>
      <dgm:t>
        <a:bodyPr/>
        <a:lstStyle/>
        <a:p>
          <a:endParaRPr lang="en-AU"/>
        </a:p>
      </dgm:t>
    </dgm:pt>
    <dgm:pt modelId="{5EFCDE66-0497-4B1E-96F3-E9B7DF1F8F8F}" type="pres">
      <dgm:prSet presAssocID="{92FCFE35-4305-4AF9-B192-5017EC96190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AU"/>
        </a:p>
      </dgm:t>
    </dgm:pt>
    <dgm:pt modelId="{3BCB23E3-564E-48CE-8C26-B114C14E6D5B}" type="pres">
      <dgm:prSet presAssocID="{529C0AF1-B33D-4B8D-AD51-89F55752E4BE}" presName="root" presStyleCnt="0"/>
      <dgm:spPr/>
      <dgm:t>
        <a:bodyPr/>
        <a:lstStyle/>
        <a:p>
          <a:endParaRPr lang="en-AU"/>
        </a:p>
      </dgm:t>
    </dgm:pt>
    <dgm:pt modelId="{CAF525A4-1DBE-48B4-A8C0-C2CEC724D7CE}" type="pres">
      <dgm:prSet presAssocID="{529C0AF1-B33D-4B8D-AD51-89F55752E4BE}" presName="rootComposite" presStyleCnt="0"/>
      <dgm:spPr/>
      <dgm:t>
        <a:bodyPr/>
        <a:lstStyle/>
        <a:p>
          <a:endParaRPr lang="en-AU"/>
        </a:p>
      </dgm:t>
    </dgm:pt>
    <dgm:pt modelId="{97C321BF-3C97-4379-881F-F6BA6CA43862}" type="pres">
      <dgm:prSet presAssocID="{529C0AF1-B33D-4B8D-AD51-89F55752E4BE}" presName="rootText" presStyleLbl="node1" presStyleIdx="0" presStyleCnt="3"/>
      <dgm:spPr/>
      <dgm:t>
        <a:bodyPr/>
        <a:lstStyle/>
        <a:p>
          <a:endParaRPr lang="en-AU"/>
        </a:p>
      </dgm:t>
    </dgm:pt>
    <dgm:pt modelId="{EE00CF56-8712-4224-A01B-86C259270156}" type="pres">
      <dgm:prSet presAssocID="{529C0AF1-B33D-4B8D-AD51-89F55752E4BE}" presName="rootConnector" presStyleLbl="node1" presStyleIdx="0" presStyleCnt="3"/>
      <dgm:spPr/>
      <dgm:t>
        <a:bodyPr/>
        <a:lstStyle/>
        <a:p>
          <a:endParaRPr lang="en-AU"/>
        </a:p>
      </dgm:t>
    </dgm:pt>
    <dgm:pt modelId="{00D4A01D-7EE5-4202-B21F-0A83A0CE5AD9}" type="pres">
      <dgm:prSet presAssocID="{529C0AF1-B33D-4B8D-AD51-89F55752E4BE}" presName="childShape" presStyleCnt="0"/>
      <dgm:spPr/>
      <dgm:t>
        <a:bodyPr/>
        <a:lstStyle/>
        <a:p>
          <a:endParaRPr lang="en-AU"/>
        </a:p>
      </dgm:t>
    </dgm:pt>
    <dgm:pt modelId="{618CD29E-6FE9-44E0-A0E5-77490DFBA085}" type="pres">
      <dgm:prSet presAssocID="{3E6BD90E-AE80-4C76-9A47-FB6781ADD69C}" presName="Name13" presStyleLbl="parChTrans1D2" presStyleIdx="0" presStyleCnt="3"/>
      <dgm:spPr/>
      <dgm:t>
        <a:bodyPr/>
        <a:lstStyle/>
        <a:p>
          <a:endParaRPr lang="en-AU"/>
        </a:p>
      </dgm:t>
    </dgm:pt>
    <dgm:pt modelId="{CC6B839F-A740-4A36-98E8-DBD178C565BA}" type="pres">
      <dgm:prSet presAssocID="{53369B6C-F69F-4D3A-A435-BA3C6EF966E0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08760A6B-4A36-4F6E-9184-28B884BD60C0}" type="pres">
      <dgm:prSet presAssocID="{29121FE8-11ED-448F-870B-4F957A8811CB}" presName="root" presStyleCnt="0"/>
      <dgm:spPr/>
      <dgm:t>
        <a:bodyPr/>
        <a:lstStyle/>
        <a:p>
          <a:endParaRPr lang="en-AU"/>
        </a:p>
      </dgm:t>
    </dgm:pt>
    <dgm:pt modelId="{052540F2-1A71-4EB2-8777-D3C61E075C24}" type="pres">
      <dgm:prSet presAssocID="{29121FE8-11ED-448F-870B-4F957A8811CB}" presName="rootComposite" presStyleCnt="0"/>
      <dgm:spPr/>
      <dgm:t>
        <a:bodyPr/>
        <a:lstStyle/>
        <a:p>
          <a:endParaRPr lang="en-AU"/>
        </a:p>
      </dgm:t>
    </dgm:pt>
    <dgm:pt modelId="{F6FB0BC4-603E-4519-A742-1CBDC2AFCA89}" type="pres">
      <dgm:prSet presAssocID="{29121FE8-11ED-448F-870B-4F957A8811CB}" presName="rootText" presStyleLbl="node1" presStyleIdx="1" presStyleCnt="3"/>
      <dgm:spPr/>
      <dgm:t>
        <a:bodyPr/>
        <a:lstStyle/>
        <a:p>
          <a:endParaRPr lang="en-AU"/>
        </a:p>
      </dgm:t>
    </dgm:pt>
    <dgm:pt modelId="{4FAFFC65-6A5C-4D38-BCC2-346BC16707F5}" type="pres">
      <dgm:prSet presAssocID="{29121FE8-11ED-448F-870B-4F957A8811CB}" presName="rootConnector" presStyleLbl="node1" presStyleIdx="1" presStyleCnt="3"/>
      <dgm:spPr/>
      <dgm:t>
        <a:bodyPr/>
        <a:lstStyle/>
        <a:p>
          <a:endParaRPr lang="en-AU"/>
        </a:p>
      </dgm:t>
    </dgm:pt>
    <dgm:pt modelId="{6270F3BD-F840-4983-96CB-D6E7A6945B43}" type="pres">
      <dgm:prSet presAssocID="{29121FE8-11ED-448F-870B-4F957A8811CB}" presName="childShape" presStyleCnt="0"/>
      <dgm:spPr/>
      <dgm:t>
        <a:bodyPr/>
        <a:lstStyle/>
        <a:p>
          <a:endParaRPr lang="en-AU"/>
        </a:p>
      </dgm:t>
    </dgm:pt>
    <dgm:pt modelId="{49AC206F-C902-46CA-869E-2CDBEFE096A1}" type="pres">
      <dgm:prSet presAssocID="{2B42778E-A057-48E0-BF55-39A7B64B0D43}" presName="Name13" presStyleLbl="parChTrans1D2" presStyleIdx="1" presStyleCnt="3"/>
      <dgm:spPr/>
      <dgm:t>
        <a:bodyPr/>
        <a:lstStyle/>
        <a:p>
          <a:endParaRPr lang="en-AU"/>
        </a:p>
      </dgm:t>
    </dgm:pt>
    <dgm:pt modelId="{5F6DCE11-7E8B-4309-A163-9E6EA0FDB09A}" type="pres">
      <dgm:prSet presAssocID="{3719081B-B401-4488-8216-2CD0A5EA2D4C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B46ADB2-DB16-40C7-82E4-79035D2E137B}" type="pres">
      <dgm:prSet presAssocID="{1CD8E654-A62B-414B-8DE2-BC51660E267B}" presName="root" presStyleCnt="0"/>
      <dgm:spPr/>
    </dgm:pt>
    <dgm:pt modelId="{FBBD7E43-2D55-4264-B84B-2BA38A68B087}" type="pres">
      <dgm:prSet presAssocID="{1CD8E654-A62B-414B-8DE2-BC51660E267B}" presName="rootComposite" presStyleCnt="0"/>
      <dgm:spPr/>
    </dgm:pt>
    <dgm:pt modelId="{01C6B87B-6AE9-4194-B149-C66335D0A601}" type="pres">
      <dgm:prSet presAssocID="{1CD8E654-A62B-414B-8DE2-BC51660E267B}" presName="rootText" presStyleLbl="node1" presStyleIdx="2" presStyleCnt="3"/>
      <dgm:spPr/>
      <dgm:t>
        <a:bodyPr/>
        <a:lstStyle/>
        <a:p>
          <a:endParaRPr lang="en-AU"/>
        </a:p>
      </dgm:t>
    </dgm:pt>
    <dgm:pt modelId="{5F7ED51D-85DF-42E7-BDDA-A6028CF98950}" type="pres">
      <dgm:prSet presAssocID="{1CD8E654-A62B-414B-8DE2-BC51660E267B}" presName="rootConnector" presStyleLbl="node1" presStyleIdx="2" presStyleCnt="3"/>
      <dgm:spPr/>
      <dgm:t>
        <a:bodyPr/>
        <a:lstStyle/>
        <a:p>
          <a:endParaRPr lang="en-AU"/>
        </a:p>
      </dgm:t>
    </dgm:pt>
    <dgm:pt modelId="{6EC72D1D-0950-4DEC-869F-2B0E24A7EC2E}" type="pres">
      <dgm:prSet presAssocID="{1CD8E654-A62B-414B-8DE2-BC51660E267B}" presName="childShape" presStyleCnt="0"/>
      <dgm:spPr/>
    </dgm:pt>
    <dgm:pt modelId="{65746FC6-21C2-4423-8F5C-D43D4CB4BA33}" type="pres">
      <dgm:prSet presAssocID="{5BD4FBE9-A3D1-4CF6-8F36-B65BED0E5D68}" presName="Name13" presStyleLbl="parChTrans1D2" presStyleIdx="2" presStyleCnt="3"/>
      <dgm:spPr/>
      <dgm:t>
        <a:bodyPr/>
        <a:lstStyle/>
        <a:p>
          <a:endParaRPr lang="en-AU"/>
        </a:p>
      </dgm:t>
    </dgm:pt>
    <dgm:pt modelId="{5CCDF6CD-70DB-49C9-9D29-2AF3EA6D39E3}" type="pres">
      <dgm:prSet presAssocID="{C4DD312B-8DD0-42A9-851C-E673B638D131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F37953B3-2CC7-46DF-B775-C046CF5B4136}" type="presOf" srcId="{92FCFE35-4305-4AF9-B192-5017EC96190D}" destId="{5EFCDE66-0497-4B1E-96F3-E9B7DF1F8F8F}" srcOrd="0" destOrd="0" presId="urn:microsoft.com/office/officeart/2005/8/layout/hierarchy3"/>
    <dgm:cxn modelId="{76488375-B2D1-461B-B726-FEC1522968B7}" type="presOf" srcId="{C4DD312B-8DD0-42A9-851C-E673B638D131}" destId="{5CCDF6CD-70DB-49C9-9D29-2AF3EA6D39E3}" srcOrd="0" destOrd="0" presId="urn:microsoft.com/office/officeart/2005/8/layout/hierarchy3"/>
    <dgm:cxn modelId="{6EE88F58-D27D-457E-9913-9A51050B4DBF}" srcId="{29121FE8-11ED-448F-870B-4F957A8811CB}" destId="{3719081B-B401-4488-8216-2CD0A5EA2D4C}" srcOrd="0" destOrd="0" parTransId="{2B42778E-A057-48E0-BF55-39A7B64B0D43}" sibTransId="{F13A0460-29D2-42DF-BF1E-BDBF5CA3D06F}"/>
    <dgm:cxn modelId="{FFEB5505-423F-4D75-BD00-1A1247DDD136}" type="presOf" srcId="{2B42778E-A057-48E0-BF55-39A7B64B0D43}" destId="{49AC206F-C902-46CA-869E-2CDBEFE096A1}" srcOrd="0" destOrd="0" presId="urn:microsoft.com/office/officeart/2005/8/layout/hierarchy3"/>
    <dgm:cxn modelId="{BAC26B9A-EBFF-456B-9180-B9DAF2EBD1EA}" srcId="{92FCFE35-4305-4AF9-B192-5017EC96190D}" destId="{1CD8E654-A62B-414B-8DE2-BC51660E267B}" srcOrd="2" destOrd="0" parTransId="{DF7896A3-E150-473C-A24D-D1F422F37869}" sibTransId="{BB8F976A-65E8-492B-887F-BFDDB15BC308}"/>
    <dgm:cxn modelId="{4EB002B8-6D92-4CBE-950C-E12A56601653}" type="presOf" srcId="{29121FE8-11ED-448F-870B-4F957A8811CB}" destId="{4FAFFC65-6A5C-4D38-BCC2-346BC16707F5}" srcOrd="1" destOrd="0" presId="urn:microsoft.com/office/officeart/2005/8/layout/hierarchy3"/>
    <dgm:cxn modelId="{CD8BBA8B-32E9-41F2-A210-D51418F8D452}" type="presOf" srcId="{1CD8E654-A62B-414B-8DE2-BC51660E267B}" destId="{01C6B87B-6AE9-4194-B149-C66335D0A601}" srcOrd="0" destOrd="0" presId="urn:microsoft.com/office/officeart/2005/8/layout/hierarchy3"/>
    <dgm:cxn modelId="{11C6DA11-E6D3-4243-B2DC-16E967B6A2FC}" type="presOf" srcId="{3E6BD90E-AE80-4C76-9A47-FB6781ADD69C}" destId="{618CD29E-6FE9-44E0-A0E5-77490DFBA085}" srcOrd="0" destOrd="0" presId="urn:microsoft.com/office/officeart/2005/8/layout/hierarchy3"/>
    <dgm:cxn modelId="{AA6C5533-C9D5-4290-B2C9-39C3FE273EF9}" type="presOf" srcId="{529C0AF1-B33D-4B8D-AD51-89F55752E4BE}" destId="{97C321BF-3C97-4379-881F-F6BA6CA43862}" srcOrd="0" destOrd="0" presId="urn:microsoft.com/office/officeart/2005/8/layout/hierarchy3"/>
    <dgm:cxn modelId="{AF0AEE2C-FC1A-4477-AFA8-D052A1D2DF2F}" type="presOf" srcId="{53369B6C-F69F-4D3A-A435-BA3C6EF966E0}" destId="{CC6B839F-A740-4A36-98E8-DBD178C565BA}" srcOrd="0" destOrd="0" presId="urn:microsoft.com/office/officeart/2005/8/layout/hierarchy3"/>
    <dgm:cxn modelId="{9DCCE552-F252-4BA1-887A-92C2A8B260F9}" type="presOf" srcId="{5BD4FBE9-A3D1-4CF6-8F36-B65BED0E5D68}" destId="{65746FC6-21C2-4423-8F5C-D43D4CB4BA33}" srcOrd="0" destOrd="0" presId="urn:microsoft.com/office/officeart/2005/8/layout/hierarchy3"/>
    <dgm:cxn modelId="{568E99B2-067E-48EC-8D73-0FDB673FF14A}" type="presOf" srcId="{3719081B-B401-4488-8216-2CD0A5EA2D4C}" destId="{5F6DCE11-7E8B-4309-A163-9E6EA0FDB09A}" srcOrd="0" destOrd="0" presId="urn:microsoft.com/office/officeart/2005/8/layout/hierarchy3"/>
    <dgm:cxn modelId="{EC958FB4-F19F-4588-B3D1-76E413B46738}" srcId="{1CD8E654-A62B-414B-8DE2-BC51660E267B}" destId="{C4DD312B-8DD0-42A9-851C-E673B638D131}" srcOrd="0" destOrd="0" parTransId="{5BD4FBE9-A3D1-4CF6-8F36-B65BED0E5D68}" sibTransId="{900FEE4D-FC47-459B-AA57-2F09FDD0F14A}"/>
    <dgm:cxn modelId="{65B1EE2F-3161-455C-BA0A-65356067C574}" srcId="{529C0AF1-B33D-4B8D-AD51-89F55752E4BE}" destId="{53369B6C-F69F-4D3A-A435-BA3C6EF966E0}" srcOrd="0" destOrd="0" parTransId="{3E6BD90E-AE80-4C76-9A47-FB6781ADD69C}" sibTransId="{B9B57C3E-C421-401B-9DE8-AB48C39121F2}"/>
    <dgm:cxn modelId="{AD9DC8EA-A472-404B-83B3-9CCD0463EC1D}" type="presOf" srcId="{29121FE8-11ED-448F-870B-4F957A8811CB}" destId="{F6FB0BC4-603E-4519-A742-1CBDC2AFCA89}" srcOrd="0" destOrd="0" presId="urn:microsoft.com/office/officeart/2005/8/layout/hierarchy3"/>
    <dgm:cxn modelId="{EE613DA7-04AB-43B8-96E9-38776799816A}" srcId="{92FCFE35-4305-4AF9-B192-5017EC96190D}" destId="{29121FE8-11ED-448F-870B-4F957A8811CB}" srcOrd="1" destOrd="0" parTransId="{E7EE272A-B681-40EA-BBA7-A940F9271679}" sibTransId="{6D6890A1-BBA8-47FF-A979-FBA0A948D009}"/>
    <dgm:cxn modelId="{FC372741-DBD0-4892-954C-F74B356FED58}" type="presOf" srcId="{529C0AF1-B33D-4B8D-AD51-89F55752E4BE}" destId="{EE00CF56-8712-4224-A01B-86C259270156}" srcOrd="1" destOrd="0" presId="urn:microsoft.com/office/officeart/2005/8/layout/hierarchy3"/>
    <dgm:cxn modelId="{7C32FE1B-E5C5-4816-ABF6-FD442650882C}" srcId="{92FCFE35-4305-4AF9-B192-5017EC96190D}" destId="{529C0AF1-B33D-4B8D-AD51-89F55752E4BE}" srcOrd="0" destOrd="0" parTransId="{7A403307-A271-4B0D-8531-63AF5D76D36C}" sibTransId="{1B66B4E9-A18C-4E99-B4B4-CB173BEFF56C}"/>
    <dgm:cxn modelId="{C03A4167-6CDB-4DEE-8F67-0580A24BFDBF}" type="presOf" srcId="{1CD8E654-A62B-414B-8DE2-BC51660E267B}" destId="{5F7ED51D-85DF-42E7-BDDA-A6028CF98950}" srcOrd="1" destOrd="0" presId="urn:microsoft.com/office/officeart/2005/8/layout/hierarchy3"/>
    <dgm:cxn modelId="{A3694D32-6687-4841-AE25-D1F3E8BACD98}" type="presParOf" srcId="{5EFCDE66-0497-4B1E-96F3-E9B7DF1F8F8F}" destId="{3BCB23E3-564E-48CE-8C26-B114C14E6D5B}" srcOrd="0" destOrd="0" presId="urn:microsoft.com/office/officeart/2005/8/layout/hierarchy3"/>
    <dgm:cxn modelId="{CC83963D-51BF-45BC-B24E-8A707B73C9A4}" type="presParOf" srcId="{3BCB23E3-564E-48CE-8C26-B114C14E6D5B}" destId="{CAF525A4-1DBE-48B4-A8C0-C2CEC724D7CE}" srcOrd="0" destOrd="0" presId="urn:microsoft.com/office/officeart/2005/8/layout/hierarchy3"/>
    <dgm:cxn modelId="{56FF8268-400C-47CF-BB85-259C7B86914B}" type="presParOf" srcId="{CAF525A4-1DBE-48B4-A8C0-C2CEC724D7CE}" destId="{97C321BF-3C97-4379-881F-F6BA6CA43862}" srcOrd="0" destOrd="0" presId="urn:microsoft.com/office/officeart/2005/8/layout/hierarchy3"/>
    <dgm:cxn modelId="{FC90E3FE-6421-4460-904E-A902BD3A1B69}" type="presParOf" srcId="{CAF525A4-1DBE-48B4-A8C0-C2CEC724D7CE}" destId="{EE00CF56-8712-4224-A01B-86C259270156}" srcOrd="1" destOrd="0" presId="urn:microsoft.com/office/officeart/2005/8/layout/hierarchy3"/>
    <dgm:cxn modelId="{957ED1A7-1963-49B7-88A6-7F02A1D31780}" type="presParOf" srcId="{3BCB23E3-564E-48CE-8C26-B114C14E6D5B}" destId="{00D4A01D-7EE5-4202-B21F-0A83A0CE5AD9}" srcOrd="1" destOrd="0" presId="urn:microsoft.com/office/officeart/2005/8/layout/hierarchy3"/>
    <dgm:cxn modelId="{560633BD-32A0-4B9C-8378-D5A43AD7082F}" type="presParOf" srcId="{00D4A01D-7EE5-4202-B21F-0A83A0CE5AD9}" destId="{618CD29E-6FE9-44E0-A0E5-77490DFBA085}" srcOrd="0" destOrd="0" presId="urn:microsoft.com/office/officeart/2005/8/layout/hierarchy3"/>
    <dgm:cxn modelId="{FE3DE566-4F22-4557-9C8F-F8495B2469EA}" type="presParOf" srcId="{00D4A01D-7EE5-4202-B21F-0A83A0CE5AD9}" destId="{CC6B839F-A740-4A36-98E8-DBD178C565BA}" srcOrd="1" destOrd="0" presId="urn:microsoft.com/office/officeart/2005/8/layout/hierarchy3"/>
    <dgm:cxn modelId="{26C97CF8-87C8-48CC-8645-454F8702D274}" type="presParOf" srcId="{5EFCDE66-0497-4B1E-96F3-E9B7DF1F8F8F}" destId="{08760A6B-4A36-4F6E-9184-28B884BD60C0}" srcOrd="1" destOrd="0" presId="urn:microsoft.com/office/officeart/2005/8/layout/hierarchy3"/>
    <dgm:cxn modelId="{6BE79667-18ED-469F-B128-30A39CFAF689}" type="presParOf" srcId="{08760A6B-4A36-4F6E-9184-28B884BD60C0}" destId="{052540F2-1A71-4EB2-8777-D3C61E075C24}" srcOrd="0" destOrd="0" presId="urn:microsoft.com/office/officeart/2005/8/layout/hierarchy3"/>
    <dgm:cxn modelId="{19F2C4F2-B888-4578-BCE5-D1A9F61E0DA7}" type="presParOf" srcId="{052540F2-1A71-4EB2-8777-D3C61E075C24}" destId="{F6FB0BC4-603E-4519-A742-1CBDC2AFCA89}" srcOrd="0" destOrd="0" presId="urn:microsoft.com/office/officeart/2005/8/layout/hierarchy3"/>
    <dgm:cxn modelId="{4D3EDBD6-4617-438F-AAD1-202A9C609C16}" type="presParOf" srcId="{052540F2-1A71-4EB2-8777-D3C61E075C24}" destId="{4FAFFC65-6A5C-4D38-BCC2-346BC16707F5}" srcOrd="1" destOrd="0" presId="urn:microsoft.com/office/officeart/2005/8/layout/hierarchy3"/>
    <dgm:cxn modelId="{69C21CC0-C5DF-4759-AAC7-DB2EB9DF9DC6}" type="presParOf" srcId="{08760A6B-4A36-4F6E-9184-28B884BD60C0}" destId="{6270F3BD-F840-4983-96CB-D6E7A6945B43}" srcOrd="1" destOrd="0" presId="urn:microsoft.com/office/officeart/2005/8/layout/hierarchy3"/>
    <dgm:cxn modelId="{3C6D77F9-3507-40C7-8E71-A5CF47ACF763}" type="presParOf" srcId="{6270F3BD-F840-4983-96CB-D6E7A6945B43}" destId="{49AC206F-C902-46CA-869E-2CDBEFE096A1}" srcOrd="0" destOrd="0" presId="urn:microsoft.com/office/officeart/2005/8/layout/hierarchy3"/>
    <dgm:cxn modelId="{35CF0A8F-BE41-4546-93A8-4B497138E1A8}" type="presParOf" srcId="{6270F3BD-F840-4983-96CB-D6E7A6945B43}" destId="{5F6DCE11-7E8B-4309-A163-9E6EA0FDB09A}" srcOrd="1" destOrd="0" presId="urn:microsoft.com/office/officeart/2005/8/layout/hierarchy3"/>
    <dgm:cxn modelId="{A3A732F6-1883-406F-B03D-7207ADE4BB6A}" type="presParOf" srcId="{5EFCDE66-0497-4B1E-96F3-E9B7DF1F8F8F}" destId="{1B46ADB2-DB16-40C7-82E4-79035D2E137B}" srcOrd="2" destOrd="0" presId="urn:microsoft.com/office/officeart/2005/8/layout/hierarchy3"/>
    <dgm:cxn modelId="{C3A12434-C66D-4DA7-BCB0-30B3ABB368E4}" type="presParOf" srcId="{1B46ADB2-DB16-40C7-82E4-79035D2E137B}" destId="{FBBD7E43-2D55-4264-B84B-2BA38A68B087}" srcOrd="0" destOrd="0" presId="urn:microsoft.com/office/officeart/2005/8/layout/hierarchy3"/>
    <dgm:cxn modelId="{88F541C8-0698-4755-8B2D-8AD90AAB76BB}" type="presParOf" srcId="{FBBD7E43-2D55-4264-B84B-2BA38A68B087}" destId="{01C6B87B-6AE9-4194-B149-C66335D0A601}" srcOrd="0" destOrd="0" presId="urn:microsoft.com/office/officeart/2005/8/layout/hierarchy3"/>
    <dgm:cxn modelId="{84C18E9C-A3B6-462C-9460-30FE7BC37FC6}" type="presParOf" srcId="{FBBD7E43-2D55-4264-B84B-2BA38A68B087}" destId="{5F7ED51D-85DF-42E7-BDDA-A6028CF98950}" srcOrd="1" destOrd="0" presId="urn:microsoft.com/office/officeart/2005/8/layout/hierarchy3"/>
    <dgm:cxn modelId="{87CBC4F3-898D-47C5-9151-6E774DBD725C}" type="presParOf" srcId="{1B46ADB2-DB16-40C7-82E4-79035D2E137B}" destId="{6EC72D1D-0950-4DEC-869F-2B0E24A7EC2E}" srcOrd="1" destOrd="0" presId="urn:microsoft.com/office/officeart/2005/8/layout/hierarchy3"/>
    <dgm:cxn modelId="{B032C9E9-9A36-4EAB-A897-C2C1F43149C7}" type="presParOf" srcId="{6EC72D1D-0950-4DEC-869F-2B0E24A7EC2E}" destId="{65746FC6-21C2-4423-8F5C-D43D4CB4BA33}" srcOrd="0" destOrd="0" presId="urn:microsoft.com/office/officeart/2005/8/layout/hierarchy3"/>
    <dgm:cxn modelId="{EB04BEB0-5F7B-4D44-860C-784D14EB6EF4}" type="presParOf" srcId="{6EC72D1D-0950-4DEC-869F-2B0E24A7EC2E}" destId="{5CCDF6CD-70DB-49C9-9D29-2AF3EA6D39E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FCFE35-4305-4AF9-B192-5017EC96190D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AU"/>
        </a:p>
      </dgm:t>
    </dgm:pt>
    <dgm:pt modelId="{529C0AF1-B33D-4B8D-AD51-89F55752E4BE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AU" dirty="0" smtClean="0"/>
            <a:t>Authorised legislation</a:t>
          </a:r>
          <a:endParaRPr lang="en-AU" dirty="0"/>
        </a:p>
      </dgm:t>
    </dgm:pt>
    <dgm:pt modelId="{7A403307-A271-4B0D-8531-63AF5D76D36C}" type="parTrans" cxnId="{7C32FE1B-E5C5-4816-ABF6-FD442650882C}">
      <dgm:prSet/>
      <dgm:spPr/>
      <dgm:t>
        <a:bodyPr/>
        <a:lstStyle/>
        <a:p>
          <a:endParaRPr lang="en-AU"/>
        </a:p>
      </dgm:t>
    </dgm:pt>
    <dgm:pt modelId="{1B66B4E9-A18C-4E99-B4B4-CB173BEFF56C}" type="sibTrans" cxnId="{7C32FE1B-E5C5-4816-ABF6-FD442650882C}">
      <dgm:prSet/>
      <dgm:spPr/>
      <dgm:t>
        <a:bodyPr/>
        <a:lstStyle/>
        <a:p>
          <a:endParaRPr lang="en-AU"/>
        </a:p>
      </dgm:t>
    </dgm:pt>
    <dgm:pt modelId="{53369B6C-F69F-4D3A-A435-BA3C6EF966E0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AU" dirty="0" smtClean="0">
              <a:hlinkClick xmlns:r="http://schemas.openxmlformats.org/officeDocument/2006/relationships" r:id="rId1"/>
            </a:rPr>
            <a:t>Queensland Legislation</a:t>
          </a:r>
          <a:r>
            <a:rPr lang="en-AU" dirty="0" smtClean="0"/>
            <a:t/>
          </a:r>
          <a:endParaRPr lang="en-AU" dirty="0"/>
        </a:p>
      </dgm:t>
    </dgm:pt>
    <dgm:pt modelId="{3E6BD90E-AE80-4C76-9A47-FB6781ADD69C}" type="parTrans" cxnId="{65B1EE2F-3161-455C-BA0A-65356067C574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B9B57C3E-C421-401B-9DE8-AB48C39121F2}" type="sibTrans" cxnId="{65B1EE2F-3161-455C-BA0A-65356067C574}">
      <dgm:prSet/>
      <dgm:spPr/>
      <dgm:t>
        <a:bodyPr/>
        <a:lstStyle/>
        <a:p>
          <a:endParaRPr lang="en-AU"/>
        </a:p>
      </dgm:t>
    </dgm:pt>
    <dgm:pt modelId="{29121FE8-11ED-448F-870B-4F957A8811CB}">
      <dgm:prSet/>
      <dgm:spPr>
        <a:solidFill>
          <a:schemeClr val="tx2"/>
        </a:solidFill>
      </dgm:spPr>
      <dgm:t>
        <a:bodyPr/>
        <a:lstStyle/>
        <a:p>
          <a:pPr rtl="0"/>
          <a:r>
            <a:rPr lang="en-AU" dirty="0" smtClean="0"/>
            <a:t>Interpretation of the section </a:t>
          </a:r>
          <a:endParaRPr lang="en-AU" dirty="0"/>
        </a:p>
      </dgm:t>
    </dgm:pt>
    <dgm:pt modelId="{E7EE272A-B681-40EA-BBA7-A940F9271679}" type="parTrans" cxnId="{EE613DA7-04AB-43B8-96E9-38776799816A}">
      <dgm:prSet/>
      <dgm:spPr/>
      <dgm:t>
        <a:bodyPr/>
        <a:lstStyle/>
        <a:p>
          <a:endParaRPr lang="en-AU"/>
        </a:p>
      </dgm:t>
    </dgm:pt>
    <dgm:pt modelId="{6D6890A1-BBA8-47FF-A979-FBA0A948D009}" type="sibTrans" cxnId="{EE613DA7-04AB-43B8-96E9-38776799816A}">
      <dgm:prSet/>
      <dgm:spPr/>
      <dgm:t>
        <a:bodyPr/>
        <a:lstStyle/>
        <a:p>
          <a:endParaRPr lang="en-AU"/>
        </a:p>
      </dgm:t>
    </dgm:pt>
    <dgm:pt modelId="{3719081B-B401-4488-8216-2CD0A5EA2D4C}">
      <dgm:prSet/>
      <dgm:spPr>
        <a:ln>
          <a:solidFill>
            <a:schemeClr val="tx2"/>
          </a:solidFill>
        </a:ln>
      </dgm:spPr>
      <dgm:t>
        <a:bodyPr/>
        <a:lstStyle/>
        <a:p>
          <a:pPr rtl="0"/>
          <a:r>
            <a:rPr lang="en-AU" dirty="0" smtClean="0">
              <a:hlinkClick xmlns:r="http://schemas.openxmlformats.org/officeDocument/2006/relationships" r:id="rId1"/>
            </a:rPr>
            <a:t>Queensland Legislation</a:t>
          </a:r>
          <a:endParaRPr lang="en-AU" dirty="0" smtClean="0"/>
        </a:p>
        <a:p>
          <a:pPr rtl="0"/>
          <a:r>
            <a:rPr lang="en-AU" dirty="0" smtClean="0">
              <a:hlinkClick xmlns:r="http://schemas.openxmlformats.org/officeDocument/2006/relationships" r:id="rId2"/>
            </a:rPr>
            <a:t>Queensland Parliament – Hansard</a:t>
          </a:r>
          <a:endParaRPr lang="en-AU" dirty="0"/>
        </a:p>
      </dgm:t>
    </dgm:pt>
    <dgm:pt modelId="{2B42778E-A057-48E0-BF55-39A7B64B0D43}" type="parTrans" cxnId="{6EE88F58-D27D-457E-9913-9A51050B4DBF}">
      <dgm:prSet/>
      <dgm:spPr>
        <a:ln>
          <a:solidFill>
            <a:schemeClr val="tx2"/>
          </a:solidFill>
        </a:ln>
      </dgm:spPr>
      <dgm:t>
        <a:bodyPr/>
        <a:lstStyle/>
        <a:p>
          <a:endParaRPr lang="en-AU"/>
        </a:p>
      </dgm:t>
    </dgm:pt>
    <dgm:pt modelId="{F13A0460-29D2-42DF-BF1E-BDBF5CA3D06F}" type="sibTrans" cxnId="{6EE88F58-D27D-457E-9913-9A51050B4DBF}">
      <dgm:prSet/>
      <dgm:spPr/>
      <dgm:t>
        <a:bodyPr/>
        <a:lstStyle/>
        <a:p>
          <a:endParaRPr lang="en-AU"/>
        </a:p>
      </dgm:t>
    </dgm:pt>
    <dgm:pt modelId="{1CD8E654-A62B-414B-8DE2-BC51660E267B}">
      <dgm:prSet/>
      <dgm:spPr/>
      <dgm:t>
        <a:bodyPr/>
        <a:lstStyle/>
        <a:p>
          <a:pPr rtl="0"/>
          <a:r>
            <a:rPr lang="en-AU" smtClean="0"/>
            <a:t>Legislation </a:t>
          </a:r>
          <a:br>
            <a:rPr lang="en-AU" smtClean="0"/>
          </a:br>
          <a:r>
            <a:rPr lang="en-AU" smtClean="0"/>
            <a:t>on a topic </a:t>
          </a:r>
          <a:endParaRPr lang="en-AU" dirty="0"/>
        </a:p>
      </dgm:t>
    </dgm:pt>
    <dgm:pt modelId="{DF7896A3-E150-473C-A24D-D1F422F37869}" type="parTrans" cxnId="{BAC26B9A-EBFF-456B-9180-B9DAF2EBD1EA}">
      <dgm:prSet/>
      <dgm:spPr/>
      <dgm:t>
        <a:bodyPr/>
        <a:lstStyle/>
        <a:p>
          <a:endParaRPr lang="en-AU"/>
        </a:p>
      </dgm:t>
    </dgm:pt>
    <dgm:pt modelId="{BB8F976A-65E8-492B-887F-BFDDB15BC308}" type="sibTrans" cxnId="{BAC26B9A-EBFF-456B-9180-B9DAF2EBD1EA}">
      <dgm:prSet/>
      <dgm:spPr/>
      <dgm:t>
        <a:bodyPr/>
        <a:lstStyle/>
        <a:p>
          <a:endParaRPr lang="en-AU"/>
        </a:p>
      </dgm:t>
    </dgm:pt>
    <dgm:pt modelId="{C4DD312B-8DD0-42A9-851C-E673B638D131}">
      <dgm:prSet/>
      <dgm:spPr/>
      <dgm:t>
        <a:bodyPr/>
        <a:lstStyle/>
        <a:p>
          <a:pPr rtl="0"/>
          <a:r>
            <a:rPr lang="en-AU" dirty="0" smtClean="0">
              <a:hlinkClick xmlns:r="http://schemas.openxmlformats.org/officeDocument/2006/relationships" r:id="rId3"/>
            </a:rPr>
            <a:t>Lawlex</a:t>
          </a:r>
          <a:endParaRPr lang="en-AU" dirty="0"/>
        </a:p>
      </dgm:t>
    </dgm:pt>
    <dgm:pt modelId="{5BD4FBE9-A3D1-4CF6-8F36-B65BED0E5D68}" type="parTrans" cxnId="{EC958FB4-F19F-4588-B3D1-76E413B46738}">
      <dgm:prSet/>
      <dgm:spPr/>
      <dgm:t>
        <a:bodyPr/>
        <a:lstStyle/>
        <a:p>
          <a:endParaRPr lang="en-AU"/>
        </a:p>
      </dgm:t>
    </dgm:pt>
    <dgm:pt modelId="{900FEE4D-FC47-459B-AA57-2F09FDD0F14A}" type="sibTrans" cxnId="{EC958FB4-F19F-4588-B3D1-76E413B46738}">
      <dgm:prSet/>
      <dgm:spPr/>
      <dgm:t>
        <a:bodyPr/>
        <a:lstStyle/>
        <a:p>
          <a:endParaRPr lang="en-AU"/>
        </a:p>
      </dgm:t>
    </dgm:pt>
    <dgm:pt modelId="{5EFCDE66-0497-4B1E-96F3-E9B7DF1F8F8F}" type="pres">
      <dgm:prSet presAssocID="{92FCFE35-4305-4AF9-B192-5017EC96190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AU"/>
        </a:p>
      </dgm:t>
    </dgm:pt>
    <dgm:pt modelId="{3BCB23E3-564E-48CE-8C26-B114C14E6D5B}" type="pres">
      <dgm:prSet presAssocID="{529C0AF1-B33D-4B8D-AD51-89F55752E4BE}" presName="root" presStyleCnt="0"/>
      <dgm:spPr/>
      <dgm:t>
        <a:bodyPr/>
        <a:lstStyle/>
        <a:p>
          <a:endParaRPr lang="en-AU"/>
        </a:p>
      </dgm:t>
    </dgm:pt>
    <dgm:pt modelId="{CAF525A4-1DBE-48B4-A8C0-C2CEC724D7CE}" type="pres">
      <dgm:prSet presAssocID="{529C0AF1-B33D-4B8D-AD51-89F55752E4BE}" presName="rootComposite" presStyleCnt="0"/>
      <dgm:spPr/>
      <dgm:t>
        <a:bodyPr/>
        <a:lstStyle/>
        <a:p>
          <a:endParaRPr lang="en-AU"/>
        </a:p>
      </dgm:t>
    </dgm:pt>
    <dgm:pt modelId="{97C321BF-3C97-4379-881F-F6BA6CA43862}" type="pres">
      <dgm:prSet presAssocID="{529C0AF1-B33D-4B8D-AD51-89F55752E4BE}" presName="rootText" presStyleLbl="node1" presStyleIdx="0" presStyleCnt="3"/>
      <dgm:spPr/>
      <dgm:t>
        <a:bodyPr/>
        <a:lstStyle/>
        <a:p>
          <a:endParaRPr lang="en-AU"/>
        </a:p>
      </dgm:t>
    </dgm:pt>
    <dgm:pt modelId="{EE00CF56-8712-4224-A01B-86C259270156}" type="pres">
      <dgm:prSet presAssocID="{529C0AF1-B33D-4B8D-AD51-89F55752E4BE}" presName="rootConnector" presStyleLbl="node1" presStyleIdx="0" presStyleCnt="3"/>
      <dgm:spPr/>
      <dgm:t>
        <a:bodyPr/>
        <a:lstStyle/>
        <a:p>
          <a:endParaRPr lang="en-AU"/>
        </a:p>
      </dgm:t>
    </dgm:pt>
    <dgm:pt modelId="{00D4A01D-7EE5-4202-B21F-0A83A0CE5AD9}" type="pres">
      <dgm:prSet presAssocID="{529C0AF1-B33D-4B8D-AD51-89F55752E4BE}" presName="childShape" presStyleCnt="0"/>
      <dgm:spPr/>
      <dgm:t>
        <a:bodyPr/>
        <a:lstStyle/>
        <a:p>
          <a:endParaRPr lang="en-AU"/>
        </a:p>
      </dgm:t>
    </dgm:pt>
    <dgm:pt modelId="{618CD29E-6FE9-44E0-A0E5-77490DFBA085}" type="pres">
      <dgm:prSet presAssocID="{3E6BD90E-AE80-4C76-9A47-FB6781ADD69C}" presName="Name13" presStyleLbl="parChTrans1D2" presStyleIdx="0" presStyleCnt="3"/>
      <dgm:spPr/>
      <dgm:t>
        <a:bodyPr/>
        <a:lstStyle/>
        <a:p>
          <a:endParaRPr lang="en-AU"/>
        </a:p>
      </dgm:t>
    </dgm:pt>
    <dgm:pt modelId="{CC6B839F-A740-4A36-98E8-DBD178C565BA}" type="pres">
      <dgm:prSet presAssocID="{53369B6C-F69F-4D3A-A435-BA3C6EF966E0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08760A6B-4A36-4F6E-9184-28B884BD60C0}" type="pres">
      <dgm:prSet presAssocID="{29121FE8-11ED-448F-870B-4F957A8811CB}" presName="root" presStyleCnt="0"/>
      <dgm:spPr/>
      <dgm:t>
        <a:bodyPr/>
        <a:lstStyle/>
        <a:p>
          <a:endParaRPr lang="en-AU"/>
        </a:p>
      </dgm:t>
    </dgm:pt>
    <dgm:pt modelId="{052540F2-1A71-4EB2-8777-D3C61E075C24}" type="pres">
      <dgm:prSet presAssocID="{29121FE8-11ED-448F-870B-4F957A8811CB}" presName="rootComposite" presStyleCnt="0"/>
      <dgm:spPr/>
      <dgm:t>
        <a:bodyPr/>
        <a:lstStyle/>
        <a:p>
          <a:endParaRPr lang="en-AU"/>
        </a:p>
      </dgm:t>
    </dgm:pt>
    <dgm:pt modelId="{F6FB0BC4-603E-4519-A742-1CBDC2AFCA89}" type="pres">
      <dgm:prSet presAssocID="{29121FE8-11ED-448F-870B-4F957A8811CB}" presName="rootText" presStyleLbl="node1" presStyleIdx="1" presStyleCnt="3"/>
      <dgm:spPr/>
      <dgm:t>
        <a:bodyPr/>
        <a:lstStyle/>
        <a:p>
          <a:endParaRPr lang="en-AU"/>
        </a:p>
      </dgm:t>
    </dgm:pt>
    <dgm:pt modelId="{4FAFFC65-6A5C-4D38-BCC2-346BC16707F5}" type="pres">
      <dgm:prSet presAssocID="{29121FE8-11ED-448F-870B-4F957A8811CB}" presName="rootConnector" presStyleLbl="node1" presStyleIdx="1" presStyleCnt="3"/>
      <dgm:spPr/>
      <dgm:t>
        <a:bodyPr/>
        <a:lstStyle/>
        <a:p>
          <a:endParaRPr lang="en-AU"/>
        </a:p>
      </dgm:t>
    </dgm:pt>
    <dgm:pt modelId="{6270F3BD-F840-4983-96CB-D6E7A6945B43}" type="pres">
      <dgm:prSet presAssocID="{29121FE8-11ED-448F-870B-4F957A8811CB}" presName="childShape" presStyleCnt="0"/>
      <dgm:spPr/>
      <dgm:t>
        <a:bodyPr/>
        <a:lstStyle/>
        <a:p>
          <a:endParaRPr lang="en-AU"/>
        </a:p>
      </dgm:t>
    </dgm:pt>
    <dgm:pt modelId="{49AC206F-C902-46CA-869E-2CDBEFE096A1}" type="pres">
      <dgm:prSet presAssocID="{2B42778E-A057-48E0-BF55-39A7B64B0D43}" presName="Name13" presStyleLbl="parChTrans1D2" presStyleIdx="1" presStyleCnt="3"/>
      <dgm:spPr/>
      <dgm:t>
        <a:bodyPr/>
        <a:lstStyle/>
        <a:p>
          <a:endParaRPr lang="en-AU"/>
        </a:p>
      </dgm:t>
    </dgm:pt>
    <dgm:pt modelId="{5F6DCE11-7E8B-4309-A163-9E6EA0FDB09A}" type="pres">
      <dgm:prSet presAssocID="{3719081B-B401-4488-8216-2CD0A5EA2D4C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B46ADB2-DB16-40C7-82E4-79035D2E137B}" type="pres">
      <dgm:prSet presAssocID="{1CD8E654-A62B-414B-8DE2-BC51660E267B}" presName="root" presStyleCnt="0"/>
      <dgm:spPr/>
    </dgm:pt>
    <dgm:pt modelId="{FBBD7E43-2D55-4264-B84B-2BA38A68B087}" type="pres">
      <dgm:prSet presAssocID="{1CD8E654-A62B-414B-8DE2-BC51660E267B}" presName="rootComposite" presStyleCnt="0"/>
      <dgm:spPr/>
    </dgm:pt>
    <dgm:pt modelId="{01C6B87B-6AE9-4194-B149-C66335D0A601}" type="pres">
      <dgm:prSet presAssocID="{1CD8E654-A62B-414B-8DE2-BC51660E267B}" presName="rootText" presStyleLbl="node1" presStyleIdx="2" presStyleCnt="3"/>
      <dgm:spPr/>
      <dgm:t>
        <a:bodyPr/>
        <a:lstStyle/>
        <a:p>
          <a:endParaRPr lang="en-AU"/>
        </a:p>
      </dgm:t>
    </dgm:pt>
    <dgm:pt modelId="{5F7ED51D-85DF-42E7-BDDA-A6028CF98950}" type="pres">
      <dgm:prSet presAssocID="{1CD8E654-A62B-414B-8DE2-BC51660E267B}" presName="rootConnector" presStyleLbl="node1" presStyleIdx="2" presStyleCnt="3"/>
      <dgm:spPr/>
      <dgm:t>
        <a:bodyPr/>
        <a:lstStyle/>
        <a:p>
          <a:endParaRPr lang="en-AU"/>
        </a:p>
      </dgm:t>
    </dgm:pt>
    <dgm:pt modelId="{6EC72D1D-0950-4DEC-869F-2B0E24A7EC2E}" type="pres">
      <dgm:prSet presAssocID="{1CD8E654-A62B-414B-8DE2-BC51660E267B}" presName="childShape" presStyleCnt="0"/>
      <dgm:spPr/>
    </dgm:pt>
    <dgm:pt modelId="{65746FC6-21C2-4423-8F5C-D43D4CB4BA33}" type="pres">
      <dgm:prSet presAssocID="{5BD4FBE9-A3D1-4CF6-8F36-B65BED0E5D68}" presName="Name13" presStyleLbl="parChTrans1D2" presStyleIdx="2" presStyleCnt="3"/>
      <dgm:spPr/>
      <dgm:t>
        <a:bodyPr/>
        <a:lstStyle/>
        <a:p>
          <a:endParaRPr lang="en-AU"/>
        </a:p>
      </dgm:t>
    </dgm:pt>
    <dgm:pt modelId="{5CCDF6CD-70DB-49C9-9D29-2AF3EA6D39E3}" type="pres">
      <dgm:prSet presAssocID="{C4DD312B-8DD0-42A9-851C-E673B638D131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E91EEEE9-A52A-4C37-921D-735B8BD7B54D}" type="presOf" srcId="{53369B6C-F69F-4D3A-A435-BA3C6EF966E0}" destId="{CC6B839F-A740-4A36-98E8-DBD178C565BA}" srcOrd="0" destOrd="0" presId="urn:microsoft.com/office/officeart/2005/8/layout/hierarchy3"/>
    <dgm:cxn modelId="{BAC26B9A-EBFF-456B-9180-B9DAF2EBD1EA}" srcId="{92FCFE35-4305-4AF9-B192-5017EC96190D}" destId="{1CD8E654-A62B-414B-8DE2-BC51660E267B}" srcOrd="2" destOrd="0" parTransId="{DF7896A3-E150-473C-A24D-D1F422F37869}" sibTransId="{BB8F976A-65E8-492B-887F-BFDDB15BC308}"/>
    <dgm:cxn modelId="{EC958FB4-F19F-4588-B3D1-76E413B46738}" srcId="{1CD8E654-A62B-414B-8DE2-BC51660E267B}" destId="{C4DD312B-8DD0-42A9-851C-E673B638D131}" srcOrd="0" destOrd="0" parTransId="{5BD4FBE9-A3D1-4CF6-8F36-B65BED0E5D68}" sibTransId="{900FEE4D-FC47-459B-AA57-2F09FDD0F14A}"/>
    <dgm:cxn modelId="{AD531DCA-0F6B-406D-B301-36480F71A707}" type="presOf" srcId="{29121FE8-11ED-448F-870B-4F957A8811CB}" destId="{F6FB0BC4-603E-4519-A742-1CBDC2AFCA89}" srcOrd="0" destOrd="0" presId="urn:microsoft.com/office/officeart/2005/8/layout/hierarchy3"/>
    <dgm:cxn modelId="{9D112DD9-6E35-419A-A129-0A10D7C60DC0}" type="presOf" srcId="{3719081B-B401-4488-8216-2CD0A5EA2D4C}" destId="{5F6DCE11-7E8B-4309-A163-9E6EA0FDB09A}" srcOrd="0" destOrd="0" presId="urn:microsoft.com/office/officeart/2005/8/layout/hierarchy3"/>
    <dgm:cxn modelId="{6BE85762-4B5B-4097-AA10-F96B0CC014AC}" type="presOf" srcId="{29121FE8-11ED-448F-870B-4F957A8811CB}" destId="{4FAFFC65-6A5C-4D38-BCC2-346BC16707F5}" srcOrd="1" destOrd="0" presId="urn:microsoft.com/office/officeart/2005/8/layout/hierarchy3"/>
    <dgm:cxn modelId="{00206423-0C36-4211-BD87-64D1D0333BC7}" type="presOf" srcId="{1CD8E654-A62B-414B-8DE2-BC51660E267B}" destId="{5F7ED51D-85DF-42E7-BDDA-A6028CF98950}" srcOrd="1" destOrd="0" presId="urn:microsoft.com/office/officeart/2005/8/layout/hierarchy3"/>
    <dgm:cxn modelId="{D834D960-3861-4BF2-AF7B-8E4F12345E91}" type="presOf" srcId="{2B42778E-A057-48E0-BF55-39A7B64B0D43}" destId="{49AC206F-C902-46CA-869E-2CDBEFE096A1}" srcOrd="0" destOrd="0" presId="urn:microsoft.com/office/officeart/2005/8/layout/hierarchy3"/>
    <dgm:cxn modelId="{16C16A0D-1D87-4DBD-8ED9-8711FB66526F}" type="presOf" srcId="{5BD4FBE9-A3D1-4CF6-8F36-B65BED0E5D68}" destId="{65746FC6-21C2-4423-8F5C-D43D4CB4BA33}" srcOrd="0" destOrd="0" presId="urn:microsoft.com/office/officeart/2005/8/layout/hierarchy3"/>
    <dgm:cxn modelId="{6EE88F58-D27D-457E-9913-9A51050B4DBF}" srcId="{29121FE8-11ED-448F-870B-4F957A8811CB}" destId="{3719081B-B401-4488-8216-2CD0A5EA2D4C}" srcOrd="0" destOrd="0" parTransId="{2B42778E-A057-48E0-BF55-39A7B64B0D43}" sibTransId="{F13A0460-29D2-42DF-BF1E-BDBF5CA3D06F}"/>
    <dgm:cxn modelId="{E10FF9A4-4C11-45BF-AC3A-2FA0BFBD2E30}" type="presOf" srcId="{529C0AF1-B33D-4B8D-AD51-89F55752E4BE}" destId="{EE00CF56-8712-4224-A01B-86C259270156}" srcOrd="1" destOrd="0" presId="urn:microsoft.com/office/officeart/2005/8/layout/hierarchy3"/>
    <dgm:cxn modelId="{7C32FE1B-E5C5-4816-ABF6-FD442650882C}" srcId="{92FCFE35-4305-4AF9-B192-5017EC96190D}" destId="{529C0AF1-B33D-4B8D-AD51-89F55752E4BE}" srcOrd="0" destOrd="0" parTransId="{7A403307-A271-4B0D-8531-63AF5D76D36C}" sibTransId="{1B66B4E9-A18C-4E99-B4B4-CB173BEFF56C}"/>
    <dgm:cxn modelId="{DD8E31AB-EBAB-430D-914C-A9114B93C6D5}" type="presOf" srcId="{1CD8E654-A62B-414B-8DE2-BC51660E267B}" destId="{01C6B87B-6AE9-4194-B149-C66335D0A601}" srcOrd="0" destOrd="0" presId="urn:microsoft.com/office/officeart/2005/8/layout/hierarchy3"/>
    <dgm:cxn modelId="{410E7317-3BC8-4B8C-B99E-37758E5153CD}" type="presOf" srcId="{529C0AF1-B33D-4B8D-AD51-89F55752E4BE}" destId="{97C321BF-3C97-4379-881F-F6BA6CA43862}" srcOrd="0" destOrd="0" presId="urn:microsoft.com/office/officeart/2005/8/layout/hierarchy3"/>
    <dgm:cxn modelId="{6030093B-20A2-4A22-8490-5FC6DBDBEFFA}" type="presOf" srcId="{3E6BD90E-AE80-4C76-9A47-FB6781ADD69C}" destId="{618CD29E-6FE9-44E0-A0E5-77490DFBA085}" srcOrd="0" destOrd="0" presId="urn:microsoft.com/office/officeart/2005/8/layout/hierarchy3"/>
    <dgm:cxn modelId="{22805A4B-B62D-4B08-A7C6-518F1FAC7891}" type="presOf" srcId="{C4DD312B-8DD0-42A9-851C-E673B638D131}" destId="{5CCDF6CD-70DB-49C9-9D29-2AF3EA6D39E3}" srcOrd="0" destOrd="0" presId="urn:microsoft.com/office/officeart/2005/8/layout/hierarchy3"/>
    <dgm:cxn modelId="{65B1EE2F-3161-455C-BA0A-65356067C574}" srcId="{529C0AF1-B33D-4B8D-AD51-89F55752E4BE}" destId="{53369B6C-F69F-4D3A-A435-BA3C6EF966E0}" srcOrd="0" destOrd="0" parTransId="{3E6BD90E-AE80-4C76-9A47-FB6781ADD69C}" sibTransId="{B9B57C3E-C421-401B-9DE8-AB48C39121F2}"/>
    <dgm:cxn modelId="{EE613DA7-04AB-43B8-96E9-38776799816A}" srcId="{92FCFE35-4305-4AF9-B192-5017EC96190D}" destId="{29121FE8-11ED-448F-870B-4F957A8811CB}" srcOrd="1" destOrd="0" parTransId="{E7EE272A-B681-40EA-BBA7-A940F9271679}" sibTransId="{6D6890A1-BBA8-47FF-A979-FBA0A948D009}"/>
    <dgm:cxn modelId="{1C1F13EA-9F11-4F65-96FC-B126F115512E}" type="presOf" srcId="{92FCFE35-4305-4AF9-B192-5017EC96190D}" destId="{5EFCDE66-0497-4B1E-96F3-E9B7DF1F8F8F}" srcOrd="0" destOrd="0" presId="urn:microsoft.com/office/officeart/2005/8/layout/hierarchy3"/>
    <dgm:cxn modelId="{F990AF7A-F6C0-4BB5-8686-7F73D4296601}" type="presParOf" srcId="{5EFCDE66-0497-4B1E-96F3-E9B7DF1F8F8F}" destId="{3BCB23E3-564E-48CE-8C26-B114C14E6D5B}" srcOrd="0" destOrd="0" presId="urn:microsoft.com/office/officeart/2005/8/layout/hierarchy3"/>
    <dgm:cxn modelId="{9BB68E39-0A57-4523-B20D-EBD5C0AFE972}" type="presParOf" srcId="{3BCB23E3-564E-48CE-8C26-B114C14E6D5B}" destId="{CAF525A4-1DBE-48B4-A8C0-C2CEC724D7CE}" srcOrd="0" destOrd="0" presId="urn:microsoft.com/office/officeart/2005/8/layout/hierarchy3"/>
    <dgm:cxn modelId="{D6546405-E93A-42D4-AAE5-E983C003C876}" type="presParOf" srcId="{CAF525A4-1DBE-48B4-A8C0-C2CEC724D7CE}" destId="{97C321BF-3C97-4379-881F-F6BA6CA43862}" srcOrd="0" destOrd="0" presId="urn:microsoft.com/office/officeart/2005/8/layout/hierarchy3"/>
    <dgm:cxn modelId="{34FE1728-CF16-43C2-8A8E-460246284491}" type="presParOf" srcId="{CAF525A4-1DBE-48B4-A8C0-C2CEC724D7CE}" destId="{EE00CF56-8712-4224-A01B-86C259270156}" srcOrd="1" destOrd="0" presId="urn:microsoft.com/office/officeart/2005/8/layout/hierarchy3"/>
    <dgm:cxn modelId="{567E0DF2-43E3-4CFB-8FC0-D33BD320D288}" type="presParOf" srcId="{3BCB23E3-564E-48CE-8C26-B114C14E6D5B}" destId="{00D4A01D-7EE5-4202-B21F-0A83A0CE5AD9}" srcOrd="1" destOrd="0" presId="urn:microsoft.com/office/officeart/2005/8/layout/hierarchy3"/>
    <dgm:cxn modelId="{458EF37D-1CE0-4599-9AC5-7EA67B827698}" type="presParOf" srcId="{00D4A01D-7EE5-4202-B21F-0A83A0CE5AD9}" destId="{618CD29E-6FE9-44E0-A0E5-77490DFBA085}" srcOrd="0" destOrd="0" presId="urn:microsoft.com/office/officeart/2005/8/layout/hierarchy3"/>
    <dgm:cxn modelId="{23465DC5-3695-4CA8-930B-06181E89A735}" type="presParOf" srcId="{00D4A01D-7EE5-4202-B21F-0A83A0CE5AD9}" destId="{CC6B839F-A740-4A36-98E8-DBD178C565BA}" srcOrd="1" destOrd="0" presId="urn:microsoft.com/office/officeart/2005/8/layout/hierarchy3"/>
    <dgm:cxn modelId="{D534CDA3-D395-4F8A-A658-ECB0B32055C5}" type="presParOf" srcId="{5EFCDE66-0497-4B1E-96F3-E9B7DF1F8F8F}" destId="{08760A6B-4A36-4F6E-9184-28B884BD60C0}" srcOrd="1" destOrd="0" presId="urn:microsoft.com/office/officeart/2005/8/layout/hierarchy3"/>
    <dgm:cxn modelId="{309DF386-B892-4065-B9FD-366A2054253C}" type="presParOf" srcId="{08760A6B-4A36-4F6E-9184-28B884BD60C0}" destId="{052540F2-1A71-4EB2-8777-D3C61E075C24}" srcOrd="0" destOrd="0" presId="urn:microsoft.com/office/officeart/2005/8/layout/hierarchy3"/>
    <dgm:cxn modelId="{69B49475-6CD8-4F18-BBB0-5E4168646464}" type="presParOf" srcId="{052540F2-1A71-4EB2-8777-D3C61E075C24}" destId="{F6FB0BC4-603E-4519-A742-1CBDC2AFCA89}" srcOrd="0" destOrd="0" presId="urn:microsoft.com/office/officeart/2005/8/layout/hierarchy3"/>
    <dgm:cxn modelId="{3F2AE0D8-E4B0-4C37-8109-CA20AFDE0A36}" type="presParOf" srcId="{052540F2-1A71-4EB2-8777-D3C61E075C24}" destId="{4FAFFC65-6A5C-4D38-BCC2-346BC16707F5}" srcOrd="1" destOrd="0" presId="urn:microsoft.com/office/officeart/2005/8/layout/hierarchy3"/>
    <dgm:cxn modelId="{BD85EE70-E6BC-4559-987E-3CCFACF699FE}" type="presParOf" srcId="{08760A6B-4A36-4F6E-9184-28B884BD60C0}" destId="{6270F3BD-F840-4983-96CB-D6E7A6945B43}" srcOrd="1" destOrd="0" presId="urn:microsoft.com/office/officeart/2005/8/layout/hierarchy3"/>
    <dgm:cxn modelId="{A4D91EF4-345D-41CC-9E49-7CC98E5A0101}" type="presParOf" srcId="{6270F3BD-F840-4983-96CB-D6E7A6945B43}" destId="{49AC206F-C902-46CA-869E-2CDBEFE096A1}" srcOrd="0" destOrd="0" presId="urn:microsoft.com/office/officeart/2005/8/layout/hierarchy3"/>
    <dgm:cxn modelId="{A29C1918-C874-49CE-8C36-7005D5E5157E}" type="presParOf" srcId="{6270F3BD-F840-4983-96CB-D6E7A6945B43}" destId="{5F6DCE11-7E8B-4309-A163-9E6EA0FDB09A}" srcOrd="1" destOrd="0" presId="urn:microsoft.com/office/officeart/2005/8/layout/hierarchy3"/>
    <dgm:cxn modelId="{EB2C20F2-BD6A-4814-BDF6-2E21E271B60A}" type="presParOf" srcId="{5EFCDE66-0497-4B1E-96F3-E9B7DF1F8F8F}" destId="{1B46ADB2-DB16-40C7-82E4-79035D2E137B}" srcOrd="2" destOrd="0" presId="urn:microsoft.com/office/officeart/2005/8/layout/hierarchy3"/>
    <dgm:cxn modelId="{3712E2F7-4C04-47B1-9599-CFB0160314A6}" type="presParOf" srcId="{1B46ADB2-DB16-40C7-82E4-79035D2E137B}" destId="{FBBD7E43-2D55-4264-B84B-2BA38A68B087}" srcOrd="0" destOrd="0" presId="urn:microsoft.com/office/officeart/2005/8/layout/hierarchy3"/>
    <dgm:cxn modelId="{F5D12DCE-E8FF-4E39-A453-6E50AE3930BD}" type="presParOf" srcId="{FBBD7E43-2D55-4264-B84B-2BA38A68B087}" destId="{01C6B87B-6AE9-4194-B149-C66335D0A601}" srcOrd="0" destOrd="0" presId="urn:microsoft.com/office/officeart/2005/8/layout/hierarchy3"/>
    <dgm:cxn modelId="{043002F3-B090-48D2-BD19-EEA47780C46C}" type="presParOf" srcId="{FBBD7E43-2D55-4264-B84B-2BA38A68B087}" destId="{5F7ED51D-85DF-42E7-BDDA-A6028CF98950}" srcOrd="1" destOrd="0" presId="urn:microsoft.com/office/officeart/2005/8/layout/hierarchy3"/>
    <dgm:cxn modelId="{52798DA1-A152-42EE-A842-B62498D58E00}" type="presParOf" srcId="{1B46ADB2-DB16-40C7-82E4-79035D2E137B}" destId="{6EC72D1D-0950-4DEC-869F-2B0E24A7EC2E}" srcOrd="1" destOrd="0" presId="urn:microsoft.com/office/officeart/2005/8/layout/hierarchy3"/>
    <dgm:cxn modelId="{4EC2E6A8-4601-436E-8902-F83A5F34E8E0}" type="presParOf" srcId="{6EC72D1D-0950-4DEC-869F-2B0E24A7EC2E}" destId="{65746FC6-21C2-4423-8F5C-D43D4CB4BA33}" srcOrd="0" destOrd="0" presId="urn:microsoft.com/office/officeart/2005/8/layout/hierarchy3"/>
    <dgm:cxn modelId="{CDA2AFD7-FF4A-427B-9E92-86429BB058E8}" type="presParOf" srcId="{6EC72D1D-0950-4DEC-869F-2B0E24A7EC2E}" destId="{5CCDF6CD-70DB-49C9-9D29-2AF3EA6D39E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3DF69F-ED1F-4CA8-BB38-457AA2BC2FFC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C789DE51-C971-4515-B4CF-68B732392B61}">
      <dgm:prSet phldrT="[Text]"/>
      <dgm:spPr/>
      <dgm:t>
        <a:bodyPr/>
        <a:lstStyle/>
        <a:p>
          <a:r>
            <a:rPr lang="en-AU" dirty="0" smtClean="0"/>
            <a:t/>
          </a:r>
          <a:endParaRPr lang="en-AU" dirty="0"/>
        </a:p>
      </dgm:t>
    </dgm:pt>
    <dgm:pt modelId="{A9F95F9F-A0F2-431B-B0A6-B73B67C01DFA}" type="parTrans" cxnId="{8F183C95-5217-430F-98DC-FDEB0F56F236}">
      <dgm:prSet/>
      <dgm:spPr/>
      <dgm:t>
        <a:bodyPr/>
        <a:lstStyle/>
        <a:p>
          <a:endParaRPr lang="en-AU"/>
        </a:p>
      </dgm:t>
    </dgm:pt>
    <dgm:pt modelId="{F7B3D3A6-31D4-423E-B277-B9D90D0C9584}" type="sibTrans" cxnId="{8F183C95-5217-430F-98DC-FDEB0F56F236}">
      <dgm:prSet/>
      <dgm:spPr/>
      <dgm:t>
        <a:bodyPr/>
        <a:lstStyle/>
        <a:p>
          <a:endParaRPr lang="en-AU"/>
        </a:p>
      </dgm:t>
    </dgm:pt>
    <dgm:pt modelId="{83C9D15D-3306-4194-921A-6375332EE95A}" type="pres">
      <dgm:prSet presAssocID="{0C3DF69F-ED1F-4CA8-BB38-457AA2BC2FF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AU"/>
        </a:p>
      </dgm:t>
    </dgm:pt>
    <dgm:pt modelId="{C404F970-9C58-4691-87FF-67CD7983D8F8}" type="pres">
      <dgm:prSet presAssocID="{0C3DF69F-ED1F-4CA8-BB38-457AA2BC2FFC}" presName="arrowNode" presStyleLbl="node1" presStyleIdx="0" presStyleCnt="1" custAng="20768581" custLinFactNeighborX="22400" custLinFactNeighborY="11335"/>
      <dgm:spPr/>
    </dgm:pt>
    <dgm:pt modelId="{ABB0C9B0-5C90-4F1F-8B8C-AAAFDB93823B}" type="pres">
      <dgm:prSet presAssocID="{C789DE51-C971-4515-B4CF-68B732392B61}" presName="txNode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FA7C1CF6-4716-4BD5-B81F-811581FAE208}" type="presOf" srcId="{0C3DF69F-ED1F-4CA8-BB38-457AA2BC2FFC}" destId="{83C9D15D-3306-4194-921A-6375332EE95A}" srcOrd="0" destOrd="0" presId="urn:microsoft.com/office/officeart/2009/3/layout/DescendingProcess"/>
    <dgm:cxn modelId="{7ADB7956-2C52-41E2-8FE1-C130BF7B1FED}" type="presOf" srcId="{C789DE51-C971-4515-B4CF-68B732392B61}" destId="{ABB0C9B0-5C90-4F1F-8B8C-AAAFDB93823B}" srcOrd="0" destOrd="0" presId="urn:microsoft.com/office/officeart/2009/3/layout/DescendingProcess"/>
    <dgm:cxn modelId="{8F183C95-5217-430F-98DC-FDEB0F56F236}" srcId="{0C3DF69F-ED1F-4CA8-BB38-457AA2BC2FFC}" destId="{C789DE51-C971-4515-B4CF-68B732392B61}" srcOrd="0" destOrd="0" parTransId="{A9F95F9F-A0F2-431B-B0A6-B73B67C01DFA}" sibTransId="{F7B3D3A6-31D4-423E-B277-B9D90D0C9584}"/>
    <dgm:cxn modelId="{1BEC2D96-EF66-4523-A37B-EAAE4CC4EBA3}" type="presParOf" srcId="{83C9D15D-3306-4194-921A-6375332EE95A}" destId="{C404F970-9C58-4691-87FF-67CD7983D8F8}" srcOrd="0" destOrd="0" presId="urn:microsoft.com/office/officeart/2009/3/layout/DescendingProcess"/>
    <dgm:cxn modelId="{5CB35B68-DF97-4D29-927A-768ECAAB35D5}" type="presParOf" srcId="{83C9D15D-3306-4194-921A-6375332EE95A}" destId="{ABB0C9B0-5C90-4F1F-8B8C-AAAFDB93823B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3DF69F-ED1F-4CA8-BB38-457AA2BC2FFC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C789DE51-C971-4515-B4CF-68B732392B61}">
      <dgm:prSet phldrT="[Text]"/>
      <dgm:spPr/>
      <dgm:t>
        <a:bodyPr/>
        <a:lstStyle/>
        <a:p>
          <a:r>
            <a:rPr lang="en-AU" dirty="0" smtClean="0"/>
            <a:t/>
          </a:r>
          <a:endParaRPr lang="en-AU" dirty="0"/>
        </a:p>
      </dgm:t>
    </dgm:pt>
    <dgm:pt modelId="{A9F95F9F-A0F2-431B-B0A6-B73B67C01DFA}" type="parTrans" cxnId="{8F183C95-5217-430F-98DC-FDEB0F56F236}">
      <dgm:prSet/>
      <dgm:spPr/>
      <dgm:t>
        <a:bodyPr/>
        <a:lstStyle/>
        <a:p>
          <a:endParaRPr lang="en-AU"/>
        </a:p>
      </dgm:t>
    </dgm:pt>
    <dgm:pt modelId="{F7B3D3A6-31D4-423E-B277-B9D90D0C9584}" type="sibTrans" cxnId="{8F183C95-5217-430F-98DC-FDEB0F56F236}">
      <dgm:prSet/>
      <dgm:spPr/>
      <dgm:t>
        <a:bodyPr/>
        <a:lstStyle/>
        <a:p>
          <a:endParaRPr lang="en-AU"/>
        </a:p>
      </dgm:t>
    </dgm:pt>
    <dgm:pt modelId="{83C9D15D-3306-4194-921A-6375332EE95A}" type="pres">
      <dgm:prSet presAssocID="{0C3DF69F-ED1F-4CA8-BB38-457AA2BC2FF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AU"/>
        </a:p>
      </dgm:t>
    </dgm:pt>
    <dgm:pt modelId="{C404F970-9C58-4691-87FF-67CD7983D8F8}" type="pres">
      <dgm:prSet presAssocID="{0C3DF69F-ED1F-4CA8-BB38-457AA2BC2FFC}" presName="arrowNode" presStyleLbl="node1" presStyleIdx="0" presStyleCnt="1" custAng="20768581" custLinFactNeighborX="11863" custLinFactNeighborY="10877"/>
      <dgm:spPr/>
    </dgm:pt>
    <dgm:pt modelId="{ABB0C9B0-5C90-4F1F-8B8C-AAAFDB93823B}" type="pres">
      <dgm:prSet presAssocID="{C789DE51-C971-4515-B4CF-68B732392B61}" presName="txNode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650C0E27-F2B1-4537-8A27-0DEAF6DDD2E3}" type="presOf" srcId="{C789DE51-C971-4515-B4CF-68B732392B61}" destId="{ABB0C9B0-5C90-4F1F-8B8C-AAAFDB93823B}" srcOrd="0" destOrd="0" presId="urn:microsoft.com/office/officeart/2009/3/layout/DescendingProcess"/>
    <dgm:cxn modelId="{D5890B98-6B92-475D-B1FC-CC20F6F0C1E2}" type="presOf" srcId="{0C3DF69F-ED1F-4CA8-BB38-457AA2BC2FFC}" destId="{83C9D15D-3306-4194-921A-6375332EE95A}" srcOrd="0" destOrd="0" presId="urn:microsoft.com/office/officeart/2009/3/layout/DescendingProcess"/>
    <dgm:cxn modelId="{8F183C95-5217-430F-98DC-FDEB0F56F236}" srcId="{0C3DF69F-ED1F-4CA8-BB38-457AA2BC2FFC}" destId="{C789DE51-C971-4515-B4CF-68B732392B61}" srcOrd="0" destOrd="0" parTransId="{A9F95F9F-A0F2-431B-B0A6-B73B67C01DFA}" sibTransId="{F7B3D3A6-31D4-423E-B277-B9D90D0C9584}"/>
    <dgm:cxn modelId="{D250835D-889F-4680-97BA-3ED2E19A15DB}" type="presParOf" srcId="{83C9D15D-3306-4194-921A-6375332EE95A}" destId="{C404F970-9C58-4691-87FF-67CD7983D8F8}" srcOrd="0" destOrd="0" presId="urn:microsoft.com/office/officeart/2009/3/layout/DescendingProcess"/>
    <dgm:cxn modelId="{F9161922-201C-4C1F-BC4E-16FC4DF8BE06}" type="presParOf" srcId="{83C9D15D-3306-4194-921A-6375332EE95A}" destId="{ABB0C9B0-5C90-4F1F-8B8C-AAAFDB93823B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3DF69F-ED1F-4CA8-BB38-457AA2BC2FFC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C789DE51-C971-4515-B4CF-68B732392B61}">
      <dgm:prSet phldrT="[Text]"/>
      <dgm:spPr/>
      <dgm:t>
        <a:bodyPr/>
        <a:lstStyle/>
        <a:p>
          <a:r>
            <a:rPr lang="en-AU" dirty="0" smtClean="0"/>
            <a:t/>
          </a:r>
          <a:endParaRPr lang="en-AU" dirty="0"/>
        </a:p>
      </dgm:t>
    </dgm:pt>
    <dgm:pt modelId="{A9F95F9F-A0F2-431B-B0A6-B73B67C01DFA}" type="parTrans" cxnId="{8F183C95-5217-430F-98DC-FDEB0F56F236}">
      <dgm:prSet/>
      <dgm:spPr/>
      <dgm:t>
        <a:bodyPr/>
        <a:lstStyle/>
        <a:p>
          <a:endParaRPr lang="en-AU"/>
        </a:p>
      </dgm:t>
    </dgm:pt>
    <dgm:pt modelId="{F7B3D3A6-31D4-423E-B277-B9D90D0C9584}" type="sibTrans" cxnId="{8F183C95-5217-430F-98DC-FDEB0F56F236}">
      <dgm:prSet/>
      <dgm:spPr/>
      <dgm:t>
        <a:bodyPr/>
        <a:lstStyle/>
        <a:p>
          <a:endParaRPr lang="en-AU"/>
        </a:p>
      </dgm:t>
    </dgm:pt>
    <dgm:pt modelId="{83C9D15D-3306-4194-921A-6375332EE95A}" type="pres">
      <dgm:prSet presAssocID="{0C3DF69F-ED1F-4CA8-BB38-457AA2BC2FF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AU"/>
        </a:p>
      </dgm:t>
    </dgm:pt>
    <dgm:pt modelId="{C404F970-9C58-4691-87FF-67CD7983D8F8}" type="pres">
      <dgm:prSet presAssocID="{0C3DF69F-ED1F-4CA8-BB38-457AA2BC2FFC}" presName="arrowNode" presStyleLbl="node1" presStyleIdx="0" presStyleCnt="1" custAng="20768581" custFlipHor="1" custLinFactNeighborX="22400" custLinFactNeighborY="11335"/>
      <dgm:spPr/>
    </dgm:pt>
    <dgm:pt modelId="{ABB0C9B0-5C90-4F1F-8B8C-AAAFDB93823B}" type="pres">
      <dgm:prSet presAssocID="{C789DE51-C971-4515-B4CF-68B732392B61}" presName="txNode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6B67F5E4-16B2-499A-B748-388B3F22E6E9}" type="presOf" srcId="{C789DE51-C971-4515-B4CF-68B732392B61}" destId="{ABB0C9B0-5C90-4F1F-8B8C-AAAFDB93823B}" srcOrd="0" destOrd="0" presId="urn:microsoft.com/office/officeart/2009/3/layout/DescendingProcess"/>
    <dgm:cxn modelId="{8F183C95-5217-430F-98DC-FDEB0F56F236}" srcId="{0C3DF69F-ED1F-4CA8-BB38-457AA2BC2FFC}" destId="{C789DE51-C971-4515-B4CF-68B732392B61}" srcOrd="0" destOrd="0" parTransId="{A9F95F9F-A0F2-431B-B0A6-B73B67C01DFA}" sibTransId="{F7B3D3A6-31D4-423E-B277-B9D90D0C9584}"/>
    <dgm:cxn modelId="{0C27CF44-8B81-4C18-9851-D9AE5BAC3A10}" type="presOf" srcId="{0C3DF69F-ED1F-4CA8-BB38-457AA2BC2FFC}" destId="{83C9D15D-3306-4194-921A-6375332EE95A}" srcOrd="0" destOrd="0" presId="urn:microsoft.com/office/officeart/2009/3/layout/DescendingProcess"/>
    <dgm:cxn modelId="{50FDFAFD-76F1-4D97-B7EB-0866A2942E30}" type="presParOf" srcId="{83C9D15D-3306-4194-921A-6375332EE95A}" destId="{C404F970-9C58-4691-87FF-67CD7983D8F8}" srcOrd="0" destOrd="0" presId="urn:microsoft.com/office/officeart/2009/3/layout/DescendingProcess"/>
    <dgm:cxn modelId="{33CB71F2-366D-4239-8188-3686CCDB698A}" type="presParOf" srcId="{83C9D15D-3306-4194-921A-6375332EE95A}" destId="{ABB0C9B0-5C90-4F1F-8B8C-AAAFDB93823B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3DF69F-ED1F-4CA8-BB38-457AA2BC2FFC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C789DE51-C971-4515-B4CF-68B732392B61}">
      <dgm:prSet phldrT="[Text]"/>
      <dgm:spPr/>
      <dgm:t>
        <a:bodyPr/>
        <a:lstStyle/>
        <a:p>
          <a:r>
            <a:rPr lang="en-AU" dirty="0" smtClean="0"/>
            <a:t/>
          </a:r>
          <a:endParaRPr lang="en-AU" dirty="0"/>
        </a:p>
      </dgm:t>
    </dgm:pt>
    <dgm:pt modelId="{A9F95F9F-A0F2-431B-B0A6-B73B67C01DFA}" type="parTrans" cxnId="{8F183C95-5217-430F-98DC-FDEB0F56F236}">
      <dgm:prSet/>
      <dgm:spPr/>
      <dgm:t>
        <a:bodyPr/>
        <a:lstStyle/>
        <a:p>
          <a:endParaRPr lang="en-AU"/>
        </a:p>
      </dgm:t>
    </dgm:pt>
    <dgm:pt modelId="{F7B3D3A6-31D4-423E-B277-B9D90D0C9584}" type="sibTrans" cxnId="{8F183C95-5217-430F-98DC-FDEB0F56F236}">
      <dgm:prSet/>
      <dgm:spPr/>
      <dgm:t>
        <a:bodyPr/>
        <a:lstStyle/>
        <a:p>
          <a:endParaRPr lang="en-AU"/>
        </a:p>
      </dgm:t>
    </dgm:pt>
    <dgm:pt modelId="{83C9D15D-3306-4194-921A-6375332EE95A}" type="pres">
      <dgm:prSet presAssocID="{0C3DF69F-ED1F-4CA8-BB38-457AA2BC2FF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AU"/>
        </a:p>
      </dgm:t>
    </dgm:pt>
    <dgm:pt modelId="{C404F970-9C58-4691-87FF-67CD7983D8F8}" type="pres">
      <dgm:prSet presAssocID="{0C3DF69F-ED1F-4CA8-BB38-457AA2BC2FFC}" presName="arrowNode" presStyleLbl="node1" presStyleIdx="0" presStyleCnt="1" custAng="20768581" custFlipHor="1" custLinFactNeighborX="22400" custLinFactNeighborY="11335"/>
      <dgm:spPr/>
    </dgm:pt>
    <dgm:pt modelId="{ABB0C9B0-5C90-4F1F-8B8C-AAAFDB93823B}" type="pres">
      <dgm:prSet presAssocID="{C789DE51-C971-4515-B4CF-68B732392B61}" presName="txNode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DE907684-A28A-4373-A4C3-BF0E82DA319F}" type="presOf" srcId="{C789DE51-C971-4515-B4CF-68B732392B61}" destId="{ABB0C9B0-5C90-4F1F-8B8C-AAAFDB93823B}" srcOrd="0" destOrd="0" presId="urn:microsoft.com/office/officeart/2009/3/layout/DescendingProcess"/>
    <dgm:cxn modelId="{60A23628-4258-4B17-89DD-E0742970ADDC}" type="presOf" srcId="{0C3DF69F-ED1F-4CA8-BB38-457AA2BC2FFC}" destId="{83C9D15D-3306-4194-921A-6375332EE95A}" srcOrd="0" destOrd="0" presId="urn:microsoft.com/office/officeart/2009/3/layout/DescendingProcess"/>
    <dgm:cxn modelId="{8F183C95-5217-430F-98DC-FDEB0F56F236}" srcId="{0C3DF69F-ED1F-4CA8-BB38-457AA2BC2FFC}" destId="{C789DE51-C971-4515-B4CF-68B732392B61}" srcOrd="0" destOrd="0" parTransId="{A9F95F9F-A0F2-431B-B0A6-B73B67C01DFA}" sibTransId="{F7B3D3A6-31D4-423E-B277-B9D90D0C9584}"/>
    <dgm:cxn modelId="{9FC3E58A-3F9B-48A1-A548-83BFA1A0C178}" type="presParOf" srcId="{83C9D15D-3306-4194-921A-6375332EE95A}" destId="{C404F970-9C58-4691-87FF-67CD7983D8F8}" srcOrd="0" destOrd="0" presId="urn:microsoft.com/office/officeart/2009/3/layout/DescendingProcess"/>
    <dgm:cxn modelId="{C0D5433A-7DB2-423E-9D84-17059C28C4D9}" type="presParOf" srcId="{83C9D15D-3306-4194-921A-6375332EE95A}" destId="{ABB0C9B0-5C90-4F1F-8B8C-AAAFDB93823B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3DF69F-ED1F-4CA8-BB38-457AA2BC2FFC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C789DE51-C971-4515-B4CF-68B732392B61}">
      <dgm:prSet phldrT="[Text]"/>
      <dgm:spPr/>
      <dgm:t>
        <a:bodyPr/>
        <a:lstStyle/>
        <a:p>
          <a:r>
            <a:rPr lang="en-AU" dirty="0" smtClean="0"/>
            <a:t/>
          </a:r>
          <a:endParaRPr lang="en-AU" dirty="0"/>
        </a:p>
      </dgm:t>
    </dgm:pt>
    <dgm:pt modelId="{A9F95F9F-A0F2-431B-B0A6-B73B67C01DFA}" type="parTrans" cxnId="{8F183C95-5217-430F-98DC-FDEB0F56F236}">
      <dgm:prSet/>
      <dgm:spPr/>
      <dgm:t>
        <a:bodyPr/>
        <a:lstStyle/>
        <a:p>
          <a:endParaRPr lang="en-AU"/>
        </a:p>
      </dgm:t>
    </dgm:pt>
    <dgm:pt modelId="{F7B3D3A6-31D4-423E-B277-B9D90D0C9584}" type="sibTrans" cxnId="{8F183C95-5217-430F-98DC-FDEB0F56F236}">
      <dgm:prSet/>
      <dgm:spPr/>
      <dgm:t>
        <a:bodyPr/>
        <a:lstStyle/>
        <a:p>
          <a:endParaRPr lang="en-AU"/>
        </a:p>
      </dgm:t>
    </dgm:pt>
    <dgm:pt modelId="{83C9D15D-3306-4194-921A-6375332EE95A}" type="pres">
      <dgm:prSet presAssocID="{0C3DF69F-ED1F-4CA8-BB38-457AA2BC2FF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AU"/>
        </a:p>
      </dgm:t>
    </dgm:pt>
    <dgm:pt modelId="{C404F970-9C58-4691-87FF-67CD7983D8F8}" type="pres">
      <dgm:prSet presAssocID="{0C3DF69F-ED1F-4CA8-BB38-457AA2BC2FFC}" presName="arrowNode" presStyleLbl="node1" presStyleIdx="0" presStyleCnt="1" custAng="20768581" custFlipHor="1" custLinFactNeighborX="22400" custLinFactNeighborY="11335"/>
      <dgm:spPr/>
    </dgm:pt>
    <dgm:pt modelId="{ABB0C9B0-5C90-4F1F-8B8C-AAAFDB93823B}" type="pres">
      <dgm:prSet presAssocID="{C789DE51-C971-4515-B4CF-68B732392B61}" presName="txNode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ED57723B-C64A-401C-B45C-4B4CCA7D78C0}" type="presOf" srcId="{0C3DF69F-ED1F-4CA8-BB38-457AA2BC2FFC}" destId="{83C9D15D-3306-4194-921A-6375332EE95A}" srcOrd="0" destOrd="0" presId="urn:microsoft.com/office/officeart/2009/3/layout/DescendingProcess"/>
    <dgm:cxn modelId="{8F183C95-5217-430F-98DC-FDEB0F56F236}" srcId="{0C3DF69F-ED1F-4CA8-BB38-457AA2BC2FFC}" destId="{C789DE51-C971-4515-B4CF-68B732392B61}" srcOrd="0" destOrd="0" parTransId="{A9F95F9F-A0F2-431B-B0A6-B73B67C01DFA}" sibTransId="{F7B3D3A6-31D4-423E-B277-B9D90D0C9584}"/>
    <dgm:cxn modelId="{9690D8ED-51A5-45EF-8158-1DC0E63D6962}" type="presOf" srcId="{C789DE51-C971-4515-B4CF-68B732392B61}" destId="{ABB0C9B0-5C90-4F1F-8B8C-AAAFDB93823B}" srcOrd="0" destOrd="0" presId="urn:microsoft.com/office/officeart/2009/3/layout/DescendingProcess"/>
    <dgm:cxn modelId="{DEBB8D1F-6ACE-47D8-912C-7F75EAD1D2F1}" type="presParOf" srcId="{83C9D15D-3306-4194-921A-6375332EE95A}" destId="{C404F970-9C58-4691-87FF-67CD7983D8F8}" srcOrd="0" destOrd="0" presId="urn:microsoft.com/office/officeart/2009/3/layout/DescendingProcess"/>
    <dgm:cxn modelId="{B2D293E5-1F8F-4C5E-8D83-A04EE71FD08D}" type="presParOf" srcId="{83C9D15D-3306-4194-921A-6375332EE95A}" destId="{ABB0C9B0-5C90-4F1F-8B8C-AAAFDB93823B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FCFE35-4305-4AF9-B192-5017EC96190D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AU"/>
        </a:p>
      </dgm:t>
    </dgm:pt>
    <dgm:pt modelId="{529C0AF1-B33D-4B8D-AD51-89F55752E4BE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AU" dirty="0" smtClean="0"/>
            <a:t>Unreported/</a:t>
          </a:r>
          <a:br>
            <a:rPr lang="en-AU" dirty="0" smtClean="0"/>
          </a:br>
          <a:r>
            <a:rPr lang="en-AU" dirty="0" smtClean="0"/>
            <a:t>reported</a:t>
          </a:r>
          <a:endParaRPr lang="en-AU" dirty="0"/>
        </a:p>
      </dgm:t>
    </dgm:pt>
    <dgm:pt modelId="{7A403307-A271-4B0D-8531-63AF5D76D36C}" type="parTrans" cxnId="{7C32FE1B-E5C5-4816-ABF6-FD442650882C}">
      <dgm:prSet/>
      <dgm:spPr/>
      <dgm:t>
        <a:bodyPr/>
        <a:lstStyle/>
        <a:p>
          <a:endParaRPr lang="en-AU"/>
        </a:p>
      </dgm:t>
    </dgm:pt>
    <dgm:pt modelId="{1B66B4E9-A18C-4E99-B4B4-CB173BEFF56C}" type="sibTrans" cxnId="{7C32FE1B-E5C5-4816-ABF6-FD442650882C}">
      <dgm:prSet/>
      <dgm:spPr/>
      <dgm:t>
        <a:bodyPr/>
        <a:lstStyle/>
        <a:p>
          <a:endParaRPr lang="en-AU"/>
        </a:p>
      </dgm:t>
    </dgm:pt>
    <dgm:pt modelId="{53369B6C-F69F-4D3A-A435-BA3C6EF966E0}">
      <dgm:prSet/>
      <dgm:spPr>
        <a:ln>
          <a:solidFill>
            <a:schemeClr val="accent1"/>
          </a:solidFill>
        </a:ln>
      </dgm:spPr>
      <dgm:t>
        <a:bodyPr/>
        <a:lstStyle/>
        <a:p>
          <a:pPr rtl="0"/>
          <a:r>
            <a:rPr lang="en-AU" dirty="0" smtClean="0"/>
            <a:t/>
          </a:r>
          <a:r>
            <a:rPr lang="en-AU" dirty="0" smtClean="0">
              <a:hlinkClick xmlns:r="http://schemas.openxmlformats.org/officeDocument/2006/relationships" r:id="rId1"/>
            </a:rPr>
            <a:t>Supreme Court Library Queensland</a:t>
          </a:r>
        </a:p>
        <a:p>
          <a:pPr rtl="0"/>
          <a:r>
            <a:rPr lang="en-AU" dirty="0" smtClean="0">
              <a:hlinkClick xmlns:r="http://schemas.openxmlformats.org/officeDocument/2006/relationships" r:id="rId2"/>
            </a:rPr>
            <a:t>Queensland Judgments</a:t>
          </a:r>
          <a:endParaRPr lang="en-AU" dirty="0" smtClean="0"/>
        </a:p>
      </dgm:t>
    </dgm:pt>
    <dgm:pt modelId="{3E6BD90E-AE80-4C76-9A47-FB6781ADD69C}" type="parTrans" cxnId="{65B1EE2F-3161-455C-BA0A-65356067C574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AU"/>
        </a:p>
      </dgm:t>
    </dgm:pt>
    <dgm:pt modelId="{B9B57C3E-C421-401B-9DE8-AB48C39121F2}" type="sibTrans" cxnId="{65B1EE2F-3161-455C-BA0A-65356067C574}">
      <dgm:prSet/>
      <dgm:spPr/>
      <dgm:t>
        <a:bodyPr/>
        <a:lstStyle/>
        <a:p>
          <a:endParaRPr lang="en-AU"/>
        </a:p>
      </dgm:t>
    </dgm:pt>
    <dgm:pt modelId="{29121FE8-11ED-448F-870B-4F957A8811CB}">
      <dgm:prSet/>
      <dgm:spPr>
        <a:solidFill>
          <a:schemeClr val="tx2"/>
        </a:solidFill>
      </dgm:spPr>
      <dgm:t>
        <a:bodyPr/>
        <a:lstStyle/>
        <a:p>
          <a:pPr rtl="0"/>
          <a:r>
            <a:rPr lang="en-AU" dirty="0" smtClean="0"/>
            <a:t>Consideration of a section </a:t>
          </a:r>
          <a:endParaRPr lang="en-AU" dirty="0"/>
        </a:p>
      </dgm:t>
    </dgm:pt>
    <dgm:pt modelId="{E7EE272A-B681-40EA-BBA7-A940F9271679}" type="parTrans" cxnId="{EE613DA7-04AB-43B8-96E9-38776799816A}">
      <dgm:prSet/>
      <dgm:spPr/>
      <dgm:t>
        <a:bodyPr/>
        <a:lstStyle/>
        <a:p>
          <a:endParaRPr lang="en-AU"/>
        </a:p>
      </dgm:t>
    </dgm:pt>
    <dgm:pt modelId="{6D6890A1-BBA8-47FF-A979-FBA0A948D009}" type="sibTrans" cxnId="{EE613DA7-04AB-43B8-96E9-38776799816A}">
      <dgm:prSet/>
      <dgm:spPr/>
      <dgm:t>
        <a:bodyPr/>
        <a:lstStyle/>
        <a:p>
          <a:endParaRPr lang="en-AU"/>
        </a:p>
      </dgm:t>
    </dgm:pt>
    <dgm:pt modelId="{3719081B-B401-4488-8216-2CD0A5EA2D4C}">
      <dgm:prSet/>
      <dgm:spPr>
        <a:ln>
          <a:solidFill>
            <a:schemeClr val="tx2"/>
          </a:solidFill>
        </a:ln>
      </dgm:spPr>
      <dgm:t>
        <a:bodyPr/>
        <a:lstStyle/>
        <a:p>
          <a:pPr rtl="0"/>
          <a:r>
            <a:rPr lang="en-AU" dirty="0" err="1" smtClean="0">
              <a:hlinkClick xmlns:r="http://schemas.openxmlformats.org/officeDocument/2006/relationships" r:id="rId3"/>
            </a:rPr>
            <a:t>Austlii</a:t>
          </a:r>
          <a:endParaRPr lang="en-AU" dirty="0" smtClean="0"/>
        </a:p>
        <a:p>
          <a:pPr rtl="0"/>
          <a:r>
            <a:rPr lang="en-AU" dirty="0" smtClean="0">
              <a:hlinkClick xmlns:r="http://schemas.openxmlformats.org/officeDocument/2006/relationships" r:id="rId1"/>
            </a:rPr>
            <a:t>Supreme Court Library Queensland</a:t>
          </a:r>
          <a:endParaRPr lang="en-AU" dirty="0" smtClean="0"/>
        </a:p>
      </dgm:t>
    </dgm:pt>
    <dgm:pt modelId="{2B42778E-A057-48E0-BF55-39A7B64B0D43}" type="parTrans" cxnId="{6EE88F58-D27D-457E-9913-9A51050B4DBF}">
      <dgm:prSet/>
      <dgm:spPr>
        <a:ln>
          <a:solidFill>
            <a:schemeClr val="tx2"/>
          </a:solidFill>
        </a:ln>
      </dgm:spPr>
      <dgm:t>
        <a:bodyPr/>
        <a:lstStyle/>
        <a:p>
          <a:endParaRPr lang="en-AU"/>
        </a:p>
      </dgm:t>
    </dgm:pt>
    <dgm:pt modelId="{F13A0460-29D2-42DF-BF1E-BDBF5CA3D06F}" type="sibTrans" cxnId="{6EE88F58-D27D-457E-9913-9A51050B4DBF}">
      <dgm:prSet/>
      <dgm:spPr/>
      <dgm:t>
        <a:bodyPr/>
        <a:lstStyle/>
        <a:p>
          <a:endParaRPr lang="en-AU"/>
        </a:p>
      </dgm:t>
    </dgm:pt>
    <dgm:pt modelId="{1CD8E654-A62B-414B-8DE2-BC51660E267B}">
      <dgm:prSet/>
      <dgm:spPr/>
      <dgm:t>
        <a:bodyPr/>
        <a:lstStyle/>
        <a:p>
          <a:pPr rtl="0"/>
          <a:r>
            <a:rPr lang="en-AU" dirty="0" smtClean="0"/>
            <a:t>Case law </a:t>
          </a:r>
          <a:br>
            <a:rPr lang="en-AU" dirty="0" smtClean="0"/>
          </a:br>
          <a:r>
            <a:rPr lang="en-AU" dirty="0" smtClean="0"/>
            <a:t>on a topic </a:t>
          </a:r>
          <a:endParaRPr lang="en-AU" dirty="0"/>
        </a:p>
      </dgm:t>
    </dgm:pt>
    <dgm:pt modelId="{DF7896A3-E150-473C-A24D-D1F422F37869}" type="parTrans" cxnId="{BAC26B9A-EBFF-456B-9180-B9DAF2EBD1EA}">
      <dgm:prSet/>
      <dgm:spPr/>
      <dgm:t>
        <a:bodyPr/>
        <a:lstStyle/>
        <a:p>
          <a:endParaRPr lang="en-AU"/>
        </a:p>
      </dgm:t>
    </dgm:pt>
    <dgm:pt modelId="{BB8F976A-65E8-492B-887F-BFDDB15BC308}" type="sibTrans" cxnId="{BAC26B9A-EBFF-456B-9180-B9DAF2EBD1EA}">
      <dgm:prSet/>
      <dgm:spPr/>
      <dgm:t>
        <a:bodyPr/>
        <a:lstStyle/>
        <a:p>
          <a:endParaRPr lang="en-AU"/>
        </a:p>
      </dgm:t>
    </dgm:pt>
    <dgm:pt modelId="{C4DD312B-8DD0-42A9-851C-E673B638D131}">
      <dgm:prSet/>
      <dgm:spPr/>
      <dgm:t>
        <a:bodyPr/>
        <a:lstStyle/>
        <a:p>
          <a:pPr rtl="0"/>
          <a:r>
            <a:rPr lang="en-AU" dirty="0" err="1" smtClean="0">
              <a:hlinkClick xmlns:r="http://schemas.openxmlformats.org/officeDocument/2006/relationships" r:id="rId3"/>
            </a:rPr>
            <a:t>Austlii</a:t>
          </a:r>
          <a:endParaRPr lang="en-AU" dirty="0" smtClean="0"/>
        </a:p>
        <a:p>
          <a:pPr rtl="0"/>
          <a:r>
            <a:rPr lang="en-AU" dirty="0" smtClean="0">
              <a:hlinkClick xmlns:r="http://schemas.openxmlformats.org/officeDocument/2006/relationships" r:id="rId1"/>
            </a:rPr>
            <a:t>Supreme Court Library Queensland</a:t>
          </a:r>
          <a:endParaRPr lang="en-AU" dirty="0"/>
        </a:p>
      </dgm:t>
    </dgm:pt>
    <dgm:pt modelId="{5BD4FBE9-A3D1-4CF6-8F36-B65BED0E5D68}" type="parTrans" cxnId="{EC958FB4-F19F-4588-B3D1-76E413B46738}">
      <dgm:prSet/>
      <dgm:spPr/>
      <dgm:t>
        <a:bodyPr/>
        <a:lstStyle/>
        <a:p>
          <a:endParaRPr lang="en-AU"/>
        </a:p>
      </dgm:t>
    </dgm:pt>
    <dgm:pt modelId="{900FEE4D-FC47-459B-AA57-2F09FDD0F14A}" type="sibTrans" cxnId="{EC958FB4-F19F-4588-B3D1-76E413B46738}">
      <dgm:prSet/>
      <dgm:spPr/>
      <dgm:t>
        <a:bodyPr/>
        <a:lstStyle/>
        <a:p>
          <a:endParaRPr lang="en-AU"/>
        </a:p>
      </dgm:t>
    </dgm:pt>
    <dgm:pt modelId="{5EFCDE66-0497-4B1E-96F3-E9B7DF1F8F8F}" type="pres">
      <dgm:prSet presAssocID="{92FCFE35-4305-4AF9-B192-5017EC96190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AU"/>
        </a:p>
      </dgm:t>
    </dgm:pt>
    <dgm:pt modelId="{3BCB23E3-564E-48CE-8C26-B114C14E6D5B}" type="pres">
      <dgm:prSet presAssocID="{529C0AF1-B33D-4B8D-AD51-89F55752E4BE}" presName="root" presStyleCnt="0"/>
      <dgm:spPr/>
      <dgm:t>
        <a:bodyPr/>
        <a:lstStyle/>
        <a:p>
          <a:endParaRPr lang="en-AU"/>
        </a:p>
      </dgm:t>
    </dgm:pt>
    <dgm:pt modelId="{CAF525A4-1DBE-48B4-A8C0-C2CEC724D7CE}" type="pres">
      <dgm:prSet presAssocID="{529C0AF1-B33D-4B8D-AD51-89F55752E4BE}" presName="rootComposite" presStyleCnt="0"/>
      <dgm:spPr/>
      <dgm:t>
        <a:bodyPr/>
        <a:lstStyle/>
        <a:p>
          <a:endParaRPr lang="en-AU"/>
        </a:p>
      </dgm:t>
    </dgm:pt>
    <dgm:pt modelId="{97C321BF-3C97-4379-881F-F6BA6CA43862}" type="pres">
      <dgm:prSet presAssocID="{529C0AF1-B33D-4B8D-AD51-89F55752E4BE}" presName="rootText" presStyleLbl="node1" presStyleIdx="0" presStyleCnt="3"/>
      <dgm:spPr/>
      <dgm:t>
        <a:bodyPr/>
        <a:lstStyle/>
        <a:p>
          <a:endParaRPr lang="en-AU"/>
        </a:p>
      </dgm:t>
    </dgm:pt>
    <dgm:pt modelId="{EE00CF56-8712-4224-A01B-86C259270156}" type="pres">
      <dgm:prSet presAssocID="{529C0AF1-B33D-4B8D-AD51-89F55752E4BE}" presName="rootConnector" presStyleLbl="node1" presStyleIdx="0" presStyleCnt="3"/>
      <dgm:spPr/>
      <dgm:t>
        <a:bodyPr/>
        <a:lstStyle/>
        <a:p>
          <a:endParaRPr lang="en-AU"/>
        </a:p>
      </dgm:t>
    </dgm:pt>
    <dgm:pt modelId="{00D4A01D-7EE5-4202-B21F-0A83A0CE5AD9}" type="pres">
      <dgm:prSet presAssocID="{529C0AF1-B33D-4B8D-AD51-89F55752E4BE}" presName="childShape" presStyleCnt="0"/>
      <dgm:spPr/>
      <dgm:t>
        <a:bodyPr/>
        <a:lstStyle/>
        <a:p>
          <a:endParaRPr lang="en-AU"/>
        </a:p>
      </dgm:t>
    </dgm:pt>
    <dgm:pt modelId="{618CD29E-6FE9-44E0-A0E5-77490DFBA085}" type="pres">
      <dgm:prSet presAssocID="{3E6BD90E-AE80-4C76-9A47-FB6781ADD69C}" presName="Name13" presStyleLbl="parChTrans1D2" presStyleIdx="0" presStyleCnt="3"/>
      <dgm:spPr/>
      <dgm:t>
        <a:bodyPr/>
        <a:lstStyle/>
        <a:p>
          <a:endParaRPr lang="en-AU"/>
        </a:p>
      </dgm:t>
    </dgm:pt>
    <dgm:pt modelId="{CC6B839F-A740-4A36-98E8-DBD178C565BA}" type="pres">
      <dgm:prSet presAssocID="{53369B6C-F69F-4D3A-A435-BA3C6EF966E0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08760A6B-4A36-4F6E-9184-28B884BD60C0}" type="pres">
      <dgm:prSet presAssocID="{29121FE8-11ED-448F-870B-4F957A8811CB}" presName="root" presStyleCnt="0"/>
      <dgm:spPr/>
      <dgm:t>
        <a:bodyPr/>
        <a:lstStyle/>
        <a:p>
          <a:endParaRPr lang="en-AU"/>
        </a:p>
      </dgm:t>
    </dgm:pt>
    <dgm:pt modelId="{052540F2-1A71-4EB2-8777-D3C61E075C24}" type="pres">
      <dgm:prSet presAssocID="{29121FE8-11ED-448F-870B-4F957A8811CB}" presName="rootComposite" presStyleCnt="0"/>
      <dgm:spPr/>
      <dgm:t>
        <a:bodyPr/>
        <a:lstStyle/>
        <a:p>
          <a:endParaRPr lang="en-AU"/>
        </a:p>
      </dgm:t>
    </dgm:pt>
    <dgm:pt modelId="{F6FB0BC4-603E-4519-A742-1CBDC2AFCA89}" type="pres">
      <dgm:prSet presAssocID="{29121FE8-11ED-448F-870B-4F957A8811CB}" presName="rootText" presStyleLbl="node1" presStyleIdx="1" presStyleCnt="3"/>
      <dgm:spPr/>
      <dgm:t>
        <a:bodyPr/>
        <a:lstStyle/>
        <a:p>
          <a:endParaRPr lang="en-AU"/>
        </a:p>
      </dgm:t>
    </dgm:pt>
    <dgm:pt modelId="{4FAFFC65-6A5C-4D38-BCC2-346BC16707F5}" type="pres">
      <dgm:prSet presAssocID="{29121FE8-11ED-448F-870B-4F957A8811CB}" presName="rootConnector" presStyleLbl="node1" presStyleIdx="1" presStyleCnt="3"/>
      <dgm:spPr/>
      <dgm:t>
        <a:bodyPr/>
        <a:lstStyle/>
        <a:p>
          <a:endParaRPr lang="en-AU"/>
        </a:p>
      </dgm:t>
    </dgm:pt>
    <dgm:pt modelId="{6270F3BD-F840-4983-96CB-D6E7A6945B43}" type="pres">
      <dgm:prSet presAssocID="{29121FE8-11ED-448F-870B-4F957A8811CB}" presName="childShape" presStyleCnt="0"/>
      <dgm:spPr/>
      <dgm:t>
        <a:bodyPr/>
        <a:lstStyle/>
        <a:p>
          <a:endParaRPr lang="en-AU"/>
        </a:p>
      </dgm:t>
    </dgm:pt>
    <dgm:pt modelId="{49AC206F-C902-46CA-869E-2CDBEFE096A1}" type="pres">
      <dgm:prSet presAssocID="{2B42778E-A057-48E0-BF55-39A7B64B0D43}" presName="Name13" presStyleLbl="parChTrans1D2" presStyleIdx="1" presStyleCnt="3"/>
      <dgm:spPr/>
      <dgm:t>
        <a:bodyPr/>
        <a:lstStyle/>
        <a:p>
          <a:endParaRPr lang="en-AU"/>
        </a:p>
      </dgm:t>
    </dgm:pt>
    <dgm:pt modelId="{5F6DCE11-7E8B-4309-A163-9E6EA0FDB09A}" type="pres">
      <dgm:prSet presAssocID="{3719081B-B401-4488-8216-2CD0A5EA2D4C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B46ADB2-DB16-40C7-82E4-79035D2E137B}" type="pres">
      <dgm:prSet presAssocID="{1CD8E654-A62B-414B-8DE2-BC51660E267B}" presName="root" presStyleCnt="0"/>
      <dgm:spPr/>
    </dgm:pt>
    <dgm:pt modelId="{FBBD7E43-2D55-4264-B84B-2BA38A68B087}" type="pres">
      <dgm:prSet presAssocID="{1CD8E654-A62B-414B-8DE2-BC51660E267B}" presName="rootComposite" presStyleCnt="0"/>
      <dgm:spPr/>
    </dgm:pt>
    <dgm:pt modelId="{01C6B87B-6AE9-4194-B149-C66335D0A601}" type="pres">
      <dgm:prSet presAssocID="{1CD8E654-A62B-414B-8DE2-BC51660E267B}" presName="rootText" presStyleLbl="node1" presStyleIdx="2" presStyleCnt="3"/>
      <dgm:spPr/>
      <dgm:t>
        <a:bodyPr/>
        <a:lstStyle/>
        <a:p>
          <a:endParaRPr lang="en-AU"/>
        </a:p>
      </dgm:t>
    </dgm:pt>
    <dgm:pt modelId="{5F7ED51D-85DF-42E7-BDDA-A6028CF98950}" type="pres">
      <dgm:prSet presAssocID="{1CD8E654-A62B-414B-8DE2-BC51660E267B}" presName="rootConnector" presStyleLbl="node1" presStyleIdx="2" presStyleCnt="3"/>
      <dgm:spPr/>
      <dgm:t>
        <a:bodyPr/>
        <a:lstStyle/>
        <a:p>
          <a:endParaRPr lang="en-AU"/>
        </a:p>
      </dgm:t>
    </dgm:pt>
    <dgm:pt modelId="{6EC72D1D-0950-4DEC-869F-2B0E24A7EC2E}" type="pres">
      <dgm:prSet presAssocID="{1CD8E654-A62B-414B-8DE2-BC51660E267B}" presName="childShape" presStyleCnt="0"/>
      <dgm:spPr/>
    </dgm:pt>
    <dgm:pt modelId="{65746FC6-21C2-4423-8F5C-D43D4CB4BA33}" type="pres">
      <dgm:prSet presAssocID="{5BD4FBE9-A3D1-4CF6-8F36-B65BED0E5D68}" presName="Name13" presStyleLbl="parChTrans1D2" presStyleIdx="2" presStyleCnt="3"/>
      <dgm:spPr/>
      <dgm:t>
        <a:bodyPr/>
        <a:lstStyle/>
        <a:p>
          <a:endParaRPr lang="en-AU"/>
        </a:p>
      </dgm:t>
    </dgm:pt>
    <dgm:pt modelId="{5CCDF6CD-70DB-49C9-9D29-2AF3EA6D39E3}" type="pres">
      <dgm:prSet presAssocID="{C4DD312B-8DD0-42A9-851C-E673B638D131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719E447E-4C87-49A8-B60A-54EDB0B2D8FF}" type="presOf" srcId="{5BD4FBE9-A3D1-4CF6-8F36-B65BED0E5D68}" destId="{65746FC6-21C2-4423-8F5C-D43D4CB4BA33}" srcOrd="0" destOrd="0" presId="urn:microsoft.com/office/officeart/2005/8/layout/hierarchy3"/>
    <dgm:cxn modelId="{CF23610F-E95D-46A4-B6EB-9C38225BADBC}" type="presOf" srcId="{529C0AF1-B33D-4B8D-AD51-89F55752E4BE}" destId="{EE00CF56-8712-4224-A01B-86C259270156}" srcOrd="1" destOrd="0" presId="urn:microsoft.com/office/officeart/2005/8/layout/hierarchy3"/>
    <dgm:cxn modelId="{7C32FE1B-E5C5-4816-ABF6-FD442650882C}" srcId="{92FCFE35-4305-4AF9-B192-5017EC96190D}" destId="{529C0AF1-B33D-4B8D-AD51-89F55752E4BE}" srcOrd="0" destOrd="0" parTransId="{7A403307-A271-4B0D-8531-63AF5D76D36C}" sibTransId="{1B66B4E9-A18C-4E99-B4B4-CB173BEFF56C}"/>
    <dgm:cxn modelId="{AD50793C-6A00-4F5C-9C1C-3A40A1FC28B6}" type="presOf" srcId="{92FCFE35-4305-4AF9-B192-5017EC96190D}" destId="{5EFCDE66-0497-4B1E-96F3-E9B7DF1F8F8F}" srcOrd="0" destOrd="0" presId="urn:microsoft.com/office/officeart/2005/8/layout/hierarchy3"/>
    <dgm:cxn modelId="{EE613DA7-04AB-43B8-96E9-38776799816A}" srcId="{92FCFE35-4305-4AF9-B192-5017EC96190D}" destId="{29121FE8-11ED-448F-870B-4F957A8811CB}" srcOrd="1" destOrd="0" parTransId="{E7EE272A-B681-40EA-BBA7-A940F9271679}" sibTransId="{6D6890A1-BBA8-47FF-A979-FBA0A948D009}"/>
    <dgm:cxn modelId="{EBFA8BEA-024F-4BD1-A695-8ED860231E5F}" type="presOf" srcId="{2B42778E-A057-48E0-BF55-39A7B64B0D43}" destId="{49AC206F-C902-46CA-869E-2CDBEFE096A1}" srcOrd="0" destOrd="0" presId="urn:microsoft.com/office/officeart/2005/8/layout/hierarchy3"/>
    <dgm:cxn modelId="{E9E8DA98-42A7-4D44-BE41-24C2B231C47A}" type="presOf" srcId="{3719081B-B401-4488-8216-2CD0A5EA2D4C}" destId="{5F6DCE11-7E8B-4309-A163-9E6EA0FDB09A}" srcOrd="0" destOrd="0" presId="urn:microsoft.com/office/officeart/2005/8/layout/hierarchy3"/>
    <dgm:cxn modelId="{07D287CD-4F9E-412C-AFCB-F8849CBBC3D6}" type="presOf" srcId="{29121FE8-11ED-448F-870B-4F957A8811CB}" destId="{4FAFFC65-6A5C-4D38-BCC2-346BC16707F5}" srcOrd="1" destOrd="0" presId="urn:microsoft.com/office/officeart/2005/8/layout/hierarchy3"/>
    <dgm:cxn modelId="{D04AA26C-5D93-4D93-94E6-BE47F5395BA6}" type="presOf" srcId="{29121FE8-11ED-448F-870B-4F957A8811CB}" destId="{F6FB0BC4-603E-4519-A742-1CBDC2AFCA89}" srcOrd="0" destOrd="0" presId="urn:microsoft.com/office/officeart/2005/8/layout/hierarchy3"/>
    <dgm:cxn modelId="{B59D905E-2F4F-438D-AF0F-DC2AC6F9567F}" type="presOf" srcId="{53369B6C-F69F-4D3A-A435-BA3C6EF966E0}" destId="{CC6B839F-A740-4A36-98E8-DBD178C565BA}" srcOrd="0" destOrd="0" presId="urn:microsoft.com/office/officeart/2005/8/layout/hierarchy3"/>
    <dgm:cxn modelId="{EC958FB4-F19F-4588-B3D1-76E413B46738}" srcId="{1CD8E654-A62B-414B-8DE2-BC51660E267B}" destId="{C4DD312B-8DD0-42A9-851C-E673B638D131}" srcOrd="0" destOrd="0" parTransId="{5BD4FBE9-A3D1-4CF6-8F36-B65BED0E5D68}" sibTransId="{900FEE4D-FC47-459B-AA57-2F09FDD0F14A}"/>
    <dgm:cxn modelId="{8F82094F-0BBB-4B2B-A0CB-A9013268CEF7}" type="presOf" srcId="{3E6BD90E-AE80-4C76-9A47-FB6781ADD69C}" destId="{618CD29E-6FE9-44E0-A0E5-77490DFBA085}" srcOrd="0" destOrd="0" presId="urn:microsoft.com/office/officeart/2005/8/layout/hierarchy3"/>
    <dgm:cxn modelId="{65B1EE2F-3161-455C-BA0A-65356067C574}" srcId="{529C0AF1-B33D-4B8D-AD51-89F55752E4BE}" destId="{53369B6C-F69F-4D3A-A435-BA3C6EF966E0}" srcOrd="0" destOrd="0" parTransId="{3E6BD90E-AE80-4C76-9A47-FB6781ADD69C}" sibTransId="{B9B57C3E-C421-401B-9DE8-AB48C39121F2}"/>
    <dgm:cxn modelId="{AA4E1FDB-15A0-4F90-A073-C4ED6552170B}" type="presOf" srcId="{1CD8E654-A62B-414B-8DE2-BC51660E267B}" destId="{01C6B87B-6AE9-4194-B149-C66335D0A601}" srcOrd="0" destOrd="0" presId="urn:microsoft.com/office/officeart/2005/8/layout/hierarchy3"/>
    <dgm:cxn modelId="{78EA5A6D-AD5D-4783-A5C0-3015AF147109}" type="presOf" srcId="{C4DD312B-8DD0-42A9-851C-E673B638D131}" destId="{5CCDF6CD-70DB-49C9-9D29-2AF3EA6D39E3}" srcOrd="0" destOrd="0" presId="urn:microsoft.com/office/officeart/2005/8/layout/hierarchy3"/>
    <dgm:cxn modelId="{BAC26B9A-EBFF-456B-9180-B9DAF2EBD1EA}" srcId="{92FCFE35-4305-4AF9-B192-5017EC96190D}" destId="{1CD8E654-A62B-414B-8DE2-BC51660E267B}" srcOrd="2" destOrd="0" parTransId="{DF7896A3-E150-473C-A24D-D1F422F37869}" sibTransId="{BB8F976A-65E8-492B-887F-BFDDB15BC308}"/>
    <dgm:cxn modelId="{908F8C28-E3D1-49B1-954D-313789AD3C27}" type="presOf" srcId="{1CD8E654-A62B-414B-8DE2-BC51660E267B}" destId="{5F7ED51D-85DF-42E7-BDDA-A6028CF98950}" srcOrd="1" destOrd="0" presId="urn:microsoft.com/office/officeart/2005/8/layout/hierarchy3"/>
    <dgm:cxn modelId="{01D44D90-C2E4-457A-BF6E-698E58B0C7FA}" type="presOf" srcId="{529C0AF1-B33D-4B8D-AD51-89F55752E4BE}" destId="{97C321BF-3C97-4379-881F-F6BA6CA43862}" srcOrd="0" destOrd="0" presId="urn:microsoft.com/office/officeart/2005/8/layout/hierarchy3"/>
    <dgm:cxn modelId="{6EE88F58-D27D-457E-9913-9A51050B4DBF}" srcId="{29121FE8-11ED-448F-870B-4F957A8811CB}" destId="{3719081B-B401-4488-8216-2CD0A5EA2D4C}" srcOrd="0" destOrd="0" parTransId="{2B42778E-A057-48E0-BF55-39A7B64B0D43}" sibTransId="{F13A0460-29D2-42DF-BF1E-BDBF5CA3D06F}"/>
    <dgm:cxn modelId="{55752327-94BF-488B-A86C-8D81B3B51B05}" type="presParOf" srcId="{5EFCDE66-0497-4B1E-96F3-E9B7DF1F8F8F}" destId="{3BCB23E3-564E-48CE-8C26-B114C14E6D5B}" srcOrd="0" destOrd="0" presId="urn:microsoft.com/office/officeart/2005/8/layout/hierarchy3"/>
    <dgm:cxn modelId="{A92B9E11-EB49-4EE0-96C2-35D799ED5547}" type="presParOf" srcId="{3BCB23E3-564E-48CE-8C26-B114C14E6D5B}" destId="{CAF525A4-1DBE-48B4-A8C0-C2CEC724D7CE}" srcOrd="0" destOrd="0" presId="urn:microsoft.com/office/officeart/2005/8/layout/hierarchy3"/>
    <dgm:cxn modelId="{B1F3B2E6-0D89-465E-91B7-4EE8DC315E02}" type="presParOf" srcId="{CAF525A4-1DBE-48B4-A8C0-C2CEC724D7CE}" destId="{97C321BF-3C97-4379-881F-F6BA6CA43862}" srcOrd="0" destOrd="0" presId="urn:microsoft.com/office/officeart/2005/8/layout/hierarchy3"/>
    <dgm:cxn modelId="{CA2B20D3-3E03-4B30-8027-640C80408274}" type="presParOf" srcId="{CAF525A4-1DBE-48B4-A8C0-C2CEC724D7CE}" destId="{EE00CF56-8712-4224-A01B-86C259270156}" srcOrd="1" destOrd="0" presId="urn:microsoft.com/office/officeart/2005/8/layout/hierarchy3"/>
    <dgm:cxn modelId="{5B539BFF-955D-4C17-AE27-4E7A80D20E55}" type="presParOf" srcId="{3BCB23E3-564E-48CE-8C26-B114C14E6D5B}" destId="{00D4A01D-7EE5-4202-B21F-0A83A0CE5AD9}" srcOrd="1" destOrd="0" presId="urn:microsoft.com/office/officeart/2005/8/layout/hierarchy3"/>
    <dgm:cxn modelId="{49A77826-745F-44D1-95D8-BC7EE2E69E86}" type="presParOf" srcId="{00D4A01D-7EE5-4202-B21F-0A83A0CE5AD9}" destId="{618CD29E-6FE9-44E0-A0E5-77490DFBA085}" srcOrd="0" destOrd="0" presId="urn:microsoft.com/office/officeart/2005/8/layout/hierarchy3"/>
    <dgm:cxn modelId="{EA1703AD-9B87-4A5B-9B75-4586245153FC}" type="presParOf" srcId="{00D4A01D-7EE5-4202-B21F-0A83A0CE5AD9}" destId="{CC6B839F-A740-4A36-98E8-DBD178C565BA}" srcOrd="1" destOrd="0" presId="urn:microsoft.com/office/officeart/2005/8/layout/hierarchy3"/>
    <dgm:cxn modelId="{D3CBC481-F022-4D65-9998-036B3392B843}" type="presParOf" srcId="{5EFCDE66-0497-4B1E-96F3-E9B7DF1F8F8F}" destId="{08760A6B-4A36-4F6E-9184-28B884BD60C0}" srcOrd="1" destOrd="0" presId="urn:microsoft.com/office/officeart/2005/8/layout/hierarchy3"/>
    <dgm:cxn modelId="{5D9BC4BC-3095-4F77-B38D-2F2E15E317F3}" type="presParOf" srcId="{08760A6B-4A36-4F6E-9184-28B884BD60C0}" destId="{052540F2-1A71-4EB2-8777-D3C61E075C24}" srcOrd="0" destOrd="0" presId="urn:microsoft.com/office/officeart/2005/8/layout/hierarchy3"/>
    <dgm:cxn modelId="{99BD94AF-4C7A-4FC5-9E02-BAFE184E430D}" type="presParOf" srcId="{052540F2-1A71-4EB2-8777-D3C61E075C24}" destId="{F6FB0BC4-603E-4519-A742-1CBDC2AFCA89}" srcOrd="0" destOrd="0" presId="urn:microsoft.com/office/officeart/2005/8/layout/hierarchy3"/>
    <dgm:cxn modelId="{DE9EBC36-9DC4-492F-9B3B-86E7B20085A0}" type="presParOf" srcId="{052540F2-1A71-4EB2-8777-D3C61E075C24}" destId="{4FAFFC65-6A5C-4D38-BCC2-346BC16707F5}" srcOrd="1" destOrd="0" presId="urn:microsoft.com/office/officeart/2005/8/layout/hierarchy3"/>
    <dgm:cxn modelId="{681DD64B-CCD5-4E5D-839E-659CDA9373DA}" type="presParOf" srcId="{08760A6B-4A36-4F6E-9184-28B884BD60C0}" destId="{6270F3BD-F840-4983-96CB-D6E7A6945B43}" srcOrd="1" destOrd="0" presId="urn:microsoft.com/office/officeart/2005/8/layout/hierarchy3"/>
    <dgm:cxn modelId="{51F2205A-CAFF-41F6-A29B-17490774405B}" type="presParOf" srcId="{6270F3BD-F840-4983-96CB-D6E7A6945B43}" destId="{49AC206F-C902-46CA-869E-2CDBEFE096A1}" srcOrd="0" destOrd="0" presId="urn:microsoft.com/office/officeart/2005/8/layout/hierarchy3"/>
    <dgm:cxn modelId="{41AA3A66-24B1-4CDB-BC2F-282F2AEF30AD}" type="presParOf" srcId="{6270F3BD-F840-4983-96CB-D6E7A6945B43}" destId="{5F6DCE11-7E8B-4309-A163-9E6EA0FDB09A}" srcOrd="1" destOrd="0" presId="urn:microsoft.com/office/officeart/2005/8/layout/hierarchy3"/>
    <dgm:cxn modelId="{CE28629C-B3C7-4B2F-9B99-F406567BA67F}" type="presParOf" srcId="{5EFCDE66-0497-4B1E-96F3-E9B7DF1F8F8F}" destId="{1B46ADB2-DB16-40C7-82E4-79035D2E137B}" srcOrd="2" destOrd="0" presId="urn:microsoft.com/office/officeart/2005/8/layout/hierarchy3"/>
    <dgm:cxn modelId="{7674F243-726E-4B6F-8608-1488DFB430C2}" type="presParOf" srcId="{1B46ADB2-DB16-40C7-82E4-79035D2E137B}" destId="{FBBD7E43-2D55-4264-B84B-2BA38A68B087}" srcOrd="0" destOrd="0" presId="urn:microsoft.com/office/officeart/2005/8/layout/hierarchy3"/>
    <dgm:cxn modelId="{1AF2B111-C46A-4E89-AB10-FBB62D2C04FB}" type="presParOf" srcId="{FBBD7E43-2D55-4264-B84B-2BA38A68B087}" destId="{01C6B87B-6AE9-4194-B149-C66335D0A601}" srcOrd="0" destOrd="0" presId="urn:microsoft.com/office/officeart/2005/8/layout/hierarchy3"/>
    <dgm:cxn modelId="{CC38A0C5-8F7D-49C6-8CFB-6FA1A335B9A4}" type="presParOf" srcId="{FBBD7E43-2D55-4264-B84B-2BA38A68B087}" destId="{5F7ED51D-85DF-42E7-BDDA-A6028CF98950}" srcOrd="1" destOrd="0" presId="urn:microsoft.com/office/officeart/2005/8/layout/hierarchy3"/>
    <dgm:cxn modelId="{36A7F76C-6486-4D24-828F-8BAEB65AA2FD}" type="presParOf" srcId="{1B46ADB2-DB16-40C7-82E4-79035D2E137B}" destId="{6EC72D1D-0950-4DEC-869F-2B0E24A7EC2E}" srcOrd="1" destOrd="0" presId="urn:microsoft.com/office/officeart/2005/8/layout/hierarchy3"/>
    <dgm:cxn modelId="{8E2639C7-B90C-4BD9-9399-15FB183CF55A}" type="presParOf" srcId="{6EC72D1D-0950-4DEC-869F-2B0E24A7EC2E}" destId="{65746FC6-21C2-4423-8F5C-D43D4CB4BA33}" srcOrd="0" destOrd="0" presId="urn:microsoft.com/office/officeart/2005/8/layout/hierarchy3"/>
    <dgm:cxn modelId="{566633C5-45CD-4BC6-B54F-1CDF15016472}" type="presParOf" srcId="{6EC72D1D-0950-4DEC-869F-2B0E24A7EC2E}" destId="{5CCDF6CD-70DB-49C9-9D29-2AF3EA6D39E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C3DF69F-ED1F-4CA8-BB38-457AA2BC2FFC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A5B5FA98-3ADD-442D-80FA-9A86A2C44694}">
      <dgm:prSet phldrT="[Text]" custT="1"/>
      <dgm:spPr/>
      <dgm:t>
        <a:bodyPr/>
        <a:lstStyle/>
        <a:p>
          <a:r>
            <a:rPr lang="en-AU" sz="2400" dirty="0" smtClean="0"/>
            <a:t/>
          </a:r>
          <a:r>
            <a:rPr lang="en-AU" sz="1000" dirty="0" smtClean="0"/>
            <a:t/>
          </a:r>
          <a:endParaRPr lang="en-AU" sz="1000" dirty="0"/>
        </a:p>
      </dgm:t>
    </dgm:pt>
    <dgm:pt modelId="{3D6CF3A3-C8DE-43C4-8199-E5712BFC24BD}" type="parTrans" cxnId="{069E5C1B-EC8E-41A1-838B-9237B7F35045}">
      <dgm:prSet/>
      <dgm:spPr/>
      <dgm:t>
        <a:bodyPr/>
        <a:lstStyle/>
        <a:p>
          <a:endParaRPr lang="en-AU"/>
        </a:p>
      </dgm:t>
    </dgm:pt>
    <dgm:pt modelId="{019068B9-D61F-4775-BDD1-A51E79FD2B3D}" type="sibTrans" cxnId="{069E5C1B-EC8E-41A1-838B-9237B7F35045}">
      <dgm:prSet/>
      <dgm:spPr/>
      <dgm:t>
        <a:bodyPr/>
        <a:lstStyle/>
        <a:p>
          <a:endParaRPr lang="en-AU"/>
        </a:p>
      </dgm:t>
    </dgm:pt>
    <dgm:pt modelId="{83C9D15D-3306-4194-921A-6375332EE95A}" type="pres">
      <dgm:prSet presAssocID="{0C3DF69F-ED1F-4CA8-BB38-457AA2BC2FF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AU"/>
        </a:p>
      </dgm:t>
    </dgm:pt>
    <dgm:pt modelId="{C404F970-9C58-4691-87FF-67CD7983D8F8}" type="pres">
      <dgm:prSet presAssocID="{0C3DF69F-ED1F-4CA8-BB38-457AA2BC2FFC}" presName="arrowNode" presStyleLbl="node1" presStyleIdx="0" presStyleCnt="1" custAng="20768581" custLinFactNeighborX="1235" custLinFactNeighborY="-6506"/>
      <dgm:spPr/>
    </dgm:pt>
    <dgm:pt modelId="{8DBD7217-2E31-49A9-B801-0FCF4CC9287B}" type="pres">
      <dgm:prSet presAssocID="{A5B5FA98-3ADD-442D-80FA-9A86A2C44694}" presName="txNode1" presStyleLbl="revTx" presStyleIdx="0" presStyleCnt="1" custScaleX="40569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55BA0A86-9052-4E2D-80E1-F4CBF740B11F}" type="presOf" srcId="{A5B5FA98-3ADD-442D-80FA-9A86A2C44694}" destId="{8DBD7217-2E31-49A9-B801-0FCF4CC9287B}" srcOrd="0" destOrd="0" presId="urn:microsoft.com/office/officeart/2009/3/layout/DescendingProcess"/>
    <dgm:cxn modelId="{3AA6E7D7-488A-44F1-8B49-9C392BACAADE}" type="presOf" srcId="{0C3DF69F-ED1F-4CA8-BB38-457AA2BC2FFC}" destId="{83C9D15D-3306-4194-921A-6375332EE95A}" srcOrd="0" destOrd="0" presId="urn:microsoft.com/office/officeart/2009/3/layout/DescendingProcess"/>
    <dgm:cxn modelId="{069E5C1B-EC8E-41A1-838B-9237B7F35045}" srcId="{0C3DF69F-ED1F-4CA8-BB38-457AA2BC2FFC}" destId="{A5B5FA98-3ADD-442D-80FA-9A86A2C44694}" srcOrd="0" destOrd="0" parTransId="{3D6CF3A3-C8DE-43C4-8199-E5712BFC24BD}" sibTransId="{019068B9-D61F-4775-BDD1-A51E79FD2B3D}"/>
    <dgm:cxn modelId="{CA0F34BB-8522-4722-833B-2A76B94CFA14}" type="presParOf" srcId="{83C9D15D-3306-4194-921A-6375332EE95A}" destId="{C404F970-9C58-4691-87FF-67CD7983D8F8}" srcOrd="0" destOrd="0" presId="urn:microsoft.com/office/officeart/2009/3/layout/DescendingProcess"/>
    <dgm:cxn modelId="{2DF8B8D2-F36C-4149-88F5-3A87C9E35789}" type="presParOf" srcId="{83C9D15D-3306-4194-921A-6375332EE95A}" destId="{8DBD7217-2E31-49A9-B801-0FCF4CC9287B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&#65279;<?xml version="1.0" encoding="UTF-8" standalone="yes"?>
<Relationships xmlns="http://schemas.openxmlformats.org/package/2006/relationships">
  <Relationship Id="rId1" Type="http://schemas.openxmlformats.org/officeDocument/2006/relationships/theme" Target="../theme/theme3.xml" />
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9897" cy="496735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210" y="2"/>
            <a:ext cx="2949896" cy="496735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r">
              <a:defRPr sz="1200"/>
            </a:lvl1pPr>
          </a:lstStyle>
          <a:p>
            <a:fld id="{513C340D-D365-44DD-A3A7-5C035039F171}" type="datetimeFigureOut">
              <a:rPr lang="en-AU" smtClean="0"/>
              <a:t>20/03/2019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284"/>
            <a:ext cx="2949897" cy="496735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210" y="9440284"/>
            <a:ext cx="2949896" cy="496735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r">
              <a:defRPr sz="1200"/>
            </a:lvl1pPr>
          </a:lstStyle>
          <a:p>
            <a:fld id="{078F5666-8098-4245-9C09-D829434B73C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0926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
<Relationships xmlns="http://schemas.openxmlformats.org/package/2006/relationships">
  <Relationship Id="rId1" Type="http://schemas.openxmlformats.org/officeDocument/2006/relationships/theme" Target="../theme/theme2.xml" />
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9897" cy="496735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210" y="2"/>
            <a:ext cx="2949896" cy="496735"/>
          </a:xfrm>
          <a:prstGeom prst="rect">
            <a:avLst/>
          </a:prstGeom>
        </p:spPr>
        <p:txBody>
          <a:bodyPr vert="horz" lIns="91851" tIns="45926" rIns="91851" bIns="45926" rtlCol="0"/>
          <a:lstStyle>
            <a:lvl1pPr algn="r">
              <a:defRPr sz="1200"/>
            </a:lvl1pPr>
          </a:lstStyle>
          <a:p>
            <a:fld id="{C37E02EB-819F-457A-A20C-FA185D3EED3F}" type="datetimeFigureOut">
              <a:rPr lang="en-AU" smtClean="0"/>
              <a:t>20/03/2019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72088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1" tIns="45926" rIns="91851" bIns="45926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30" y="4721303"/>
            <a:ext cx="5445541" cy="4472935"/>
          </a:xfrm>
          <a:prstGeom prst="rect">
            <a:avLst/>
          </a:prstGeom>
        </p:spPr>
        <p:txBody>
          <a:bodyPr vert="horz" lIns="91851" tIns="45926" rIns="91851" bIns="459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284"/>
            <a:ext cx="2949897" cy="496735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210" y="9440284"/>
            <a:ext cx="2949896" cy="496735"/>
          </a:xfrm>
          <a:prstGeom prst="rect">
            <a:avLst/>
          </a:prstGeom>
        </p:spPr>
        <p:txBody>
          <a:bodyPr vert="horz" lIns="91851" tIns="45926" rIns="91851" bIns="45926" rtlCol="0" anchor="b"/>
          <a:lstStyle>
            <a:lvl1pPr algn="r">
              <a:defRPr sz="1200"/>
            </a:lvl1pPr>
          </a:lstStyle>
          <a:p>
            <a:fld id="{57BFDADD-59CD-4365-BBB1-6A51FE5FF26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466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.xml" />
  <Relationship Id="rId1" Type="http://schemas.openxmlformats.org/officeDocument/2006/relationships/notesMaster" Target="../notesMasters/notesMaster1.xml" />
</Relationships>
</file>

<file path=ppt/notesSlides/_rels/notesSlide1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1.xml" />
  <Relationship Id="rId1" Type="http://schemas.openxmlformats.org/officeDocument/2006/relationships/notesMaster" Target="../notesMasters/notesMaster1.xml" />
</Relationships>
</file>

<file path=ppt/notesSlides/_rels/notesSlide1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2.xml" />
  <Relationship Id="rId1" Type="http://schemas.openxmlformats.org/officeDocument/2006/relationships/notesMaster" Target="../notesMasters/notesMaster1.xml" />
</Relationships>
</file>

<file path=ppt/notesSlides/_rels/notesSlide1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3.xml" />
  <Relationship Id="rId1" Type="http://schemas.openxmlformats.org/officeDocument/2006/relationships/notesMaster" Target="../notesMasters/notesMaster1.xml" />
</Relationships>
</file>

<file path=ppt/notesSlides/_rels/notesSlide1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4.xml" />
  <Relationship Id="rId1" Type="http://schemas.openxmlformats.org/officeDocument/2006/relationships/notesMaster" Target="../notesMasters/notesMaster1.xml" />
</Relationships>
</file>

<file path=ppt/notesSlides/_rels/notesSlide1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5.xml" />
  <Relationship Id="rId1" Type="http://schemas.openxmlformats.org/officeDocument/2006/relationships/notesMaster" Target="../notesMasters/notesMaster1.xml" />
</Relationships>
</file>

<file path=ppt/notesSlides/_rels/notesSlide1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6.xml" />
  <Relationship Id="rId1" Type="http://schemas.openxmlformats.org/officeDocument/2006/relationships/notesMaster" Target="../notesMasters/notesMaster1.xml" />
</Relationships>
</file>

<file path=ppt/notesSlides/_rels/notesSlide1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7.xml" />
  <Relationship Id="rId1" Type="http://schemas.openxmlformats.org/officeDocument/2006/relationships/notesMaster" Target="../notesMasters/notesMaster1.xml" />
</Relationships>
</file>

<file path=ppt/notesSlides/_rels/notesSlide1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8.xml" />
  <Relationship Id="rId1" Type="http://schemas.openxmlformats.org/officeDocument/2006/relationships/notesMaster" Target="../notesMasters/notesMaster1.xml" />
</Relationships>
</file>

<file path=ppt/notesSlides/_rels/notesSlide1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9.xml" />
  <Relationship Id="rId1" Type="http://schemas.openxmlformats.org/officeDocument/2006/relationships/notesMaster" Target="../notesMasters/notesMaster1.xml" />
</Relationships>
</file>

<file path=ppt/notesSlides/_rels/notesSlide1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0.xml" />
  <Relationship Id="rId1" Type="http://schemas.openxmlformats.org/officeDocument/2006/relationships/notesMaster" Target="../notesMasters/notesMaster1.xml" />
</Relationships>
</file>

<file path=ppt/notesSlides/_rels/notesSlide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.xml" />
  <Relationship Id="rId1" Type="http://schemas.openxmlformats.org/officeDocument/2006/relationships/notesMaster" Target="../notesMasters/notesMaster1.xml" />
</Relationships>
</file>

<file path=ppt/notesSlides/_rels/notesSlide2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1.xml" />
  <Relationship Id="rId1" Type="http://schemas.openxmlformats.org/officeDocument/2006/relationships/notesMaster" Target="../notesMasters/notesMaster1.xml" />
</Relationships>
</file>

<file path=ppt/notesSlides/_rels/notesSlide2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2.xml" />
  <Relationship Id="rId1" Type="http://schemas.openxmlformats.org/officeDocument/2006/relationships/notesMaster" Target="../notesMasters/notesMaster1.xml" />
</Relationships>
</file>

<file path=ppt/notesSlides/_rels/notesSlide2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3.xml" />
  <Relationship Id="rId1" Type="http://schemas.openxmlformats.org/officeDocument/2006/relationships/notesMaster" Target="../notesMasters/notesMaster1.xml" />
</Relationships>
</file>

<file path=ppt/notesSlides/_rels/notesSlide2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4.xml" />
  <Relationship Id="rId1" Type="http://schemas.openxmlformats.org/officeDocument/2006/relationships/notesMaster" Target="../notesMasters/notesMaster1.xml" />
</Relationships>
</file>

<file path=ppt/notesSlides/_rels/notesSlide2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5.xml" />
  <Relationship Id="rId1" Type="http://schemas.openxmlformats.org/officeDocument/2006/relationships/notesMaster" Target="../notesMasters/notesMaster1.xml" />
</Relationships>
</file>

<file path=ppt/notesSlides/_rels/notesSlide2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6.xml" />
  <Relationship Id="rId1" Type="http://schemas.openxmlformats.org/officeDocument/2006/relationships/notesMaster" Target="../notesMasters/notesMaster1.xml" />
</Relationships>
</file>

<file path=ppt/notesSlides/_rels/notesSlide2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7.xml" />
  <Relationship Id="rId1" Type="http://schemas.openxmlformats.org/officeDocument/2006/relationships/notesMaster" Target="../notesMasters/notesMaster1.xml" />
</Relationships>
</file>

<file path=ppt/notesSlides/_rels/notesSlide2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8.xml" />
  <Relationship Id="rId1" Type="http://schemas.openxmlformats.org/officeDocument/2006/relationships/notesMaster" Target="../notesMasters/notesMaster1.xml" />
</Relationships>
</file>

<file path=ppt/notesSlides/_rels/notesSlide2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29.xml" />
  <Relationship Id="rId1" Type="http://schemas.openxmlformats.org/officeDocument/2006/relationships/notesMaster" Target="../notesMasters/notesMaster1.xml" />
</Relationships>
</file>

<file path=ppt/notesSlides/_rels/notesSlide2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0.xml" />
  <Relationship Id="rId1" Type="http://schemas.openxmlformats.org/officeDocument/2006/relationships/notesMaster" Target="../notesMasters/notesMaster1.xml" />
</Relationships>
</file>

<file path=ppt/notesSlides/_rels/notesSlide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.xml" />
  <Relationship Id="rId1" Type="http://schemas.openxmlformats.org/officeDocument/2006/relationships/notesMaster" Target="../notesMasters/notesMaster1.xml" />
</Relationships>
</file>

<file path=ppt/notesSlides/_rels/notesSlide3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1.xml" />
  <Relationship Id="rId1" Type="http://schemas.openxmlformats.org/officeDocument/2006/relationships/notesMaster" Target="../notesMasters/notesMaster1.xml" />
</Relationships>
</file>

<file path=ppt/notesSlides/_rels/notesSlide3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2.xml" />
  <Relationship Id="rId1" Type="http://schemas.openxmlformats.org/officeDocument/2006/relationships/notesMaster" Target="../notesMasters/notesMaster1.xml" />
</Relationships>
</file>

<file path=ppt/notesSlides/_rels/notesSlide3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3.xml" />
  <Relationship Id="rId1" Type="http://schemas.openxmlformats.org/officeDocument/2006/relationships/notesMaster" Target="../notesMasters/notesMaster1.xml" />
</Relationships>
</file>

<file path=ppt/notesSlides/_rels/notesSlide3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4.xml" />
  <Relationship Id="rId1" Type="http://schemas.openxmlformats.org/officeDocument/2006/relationships/notesMaster" Target="../notesMasters/notesMaster1.xml" />
</Relationships>
</file>

<file path=ppt/notesSlides/_rels/notesSlide3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5.xml" />
  <Relationship Id="rId1" Type="http://schemas.openxmlformats.org/officeDocument/2006/relationships/notesMaster" Target="../notesMasters/notesMaster1.xml" />
</Relationships>
</file>

<file path=ppt/notesSlides/_rels/notesSlide3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6.xml" />
  <Relationship Id="rId1" Type="http://schemas.openxmlformats.org/officeDocument/2006/relationships/notesMaster" Target="../notesMasters/notesMaster1.xml" />
</Relationships>
</file>

<file path=ppt/notesSlides/_rels/notesSlide3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7.xml" />
  <Relationship Id="rId1" Type="http://schemas.openxmlformats.org/officeDocument/2006/relationships/notesMaster" Target="../notesMasters/notesMaster1.xml" />
</Relationships>
</file>

<file path=ppt/notesSlides/_rels/notesSlide3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8.xml" />
  <Relationship Id="rId1" Type="http://schemas.openxmlformats.org/officeDocument/2006/relationships/notesMaster" Target="../notesMasters/notesMaster1.xml" />
</Relationships>
</file>

<file path=ppt/notesSlides/_rels/notesSlide3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39.xml" />
  <Relationship Id="rId1" Type="http://schemas.openxmlformats.org/officeDocument/2006/relationships/notesMaster" Target="../notesMasters/notesMaster1.xml" />
</Relationships>
</file>

<file path=ppt/notesSlides/_rels/notesSlide3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0.xml" />
  <Relationship Id="rId1" Type="http://schemas.openxmlformats.org/officeDocument/2006/relationships/notesMaster" Target="../notesMasters/notesMaster1.xml" />
</Relationships>
</file>

<file path=ppt/notesSlides/_rels/notesSlide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.xml" />
  <Relationship Id="rId1" Type="http://schemas.openxmlformats.org/officeDocument/2006/relationships/notesMaster" Target="../notesMasters/notesMaster1.xml" />
</Relationships>
</file>

<file path=ppt/notesSlides/_rels/notesSlide4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1.xml" />
  <Relationship Id="rId1" Type="http://schemas.openxmlformats.org/officeDocument/2006/relationships/notesMaster" Target="../notesMasters/notesMaster1.xml" />
</Relationships>
</file>

<file path=ppt/notesSlides/_rels/notesSlide4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2.xml" />
  <Relationship Id="rId1" Type="http://schemas.openxmlformats.org/officeDocument/2006/relationships/notesMaster" Target="../notesMasters/notesMaster1.xml" />
</Relationships>
</file>

<file path=ppt/notesSlides/_rels/notesSlide4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3.xml" />
  <Relationship Id="rId1" Type="http://schemas.openxmlformats.org/officeDocument/2006/relationships/notesMaster" Target="../notesMasters/notesMaster1.xml" />
</Relationships>
</file>

<file path=ppt/notesSlides/_rels/notesSlide4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4.xml" />
  <Relationship Id="rId1" Type="http://schemas.openxmlformats.org/officeDocument/2006/relationships/notesMaster" Target="../notesMasters/notesMaster1.xml" />
</Relationships>
</file>

<file path=ppt/notesSlides/_rels/notesSlide4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5.xml" />
  <Relationship Id="rId1" Type="http://schemas.openxmlformats.org/officeDocument/2006/relationships/notesMaster" Target="../notesMasters/notesMaster1.xml" />
</Relationships>
</file>

<file path=ppt/notesSlides/_rels/notesSlide4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6.xml" />
  <Relationship Id="rId1" Type="http://schemas.openxmlformats.org/officeDocument/2006/relationships/notesMaster" Target="../notesMasters/notesMaster1.xml" />
</Relationships>
</file>

<file path=ppt/notesSlides/_rels/notesSlide4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7.xml" />
  <Relationship Id="rId1" Type="http://schemas.openxmlformats.org/officeDocument/2006/relationships/notesMaster" Target="../notesMasters/notesMaster1.xml" />
</Relationships>
</file>

<file path=ppt/notesSlides/_rels/notesSlide4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8.xml" />
  <Relationship Id="rId1" Type="http://schemas.openxmlformats.org/officeDocument/2006/relationships/notesMaster" Target="../notesMasters/notesMaster1.xml" />
</Relationships>
</file>

<file path=ppt/notesSlides/_rels/notesSlide4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49.xml" />
  <Relationship Id="rId1" Type="http://schemas.openxmlformats.org/officeDocument/2006/relationships/notesMaster" Target="../notesMasters/notesMaster1.xml" />
</Relationships>
</file>

<file path=ppt/notesSlides/_rels/notesSlide4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0.xml" />
  <Relationship Id="rId1" Type="http://schemas.openxmlformats.org/officeDocument/2006/relationships/notesMaster" Target="../notesMasters/notesMaster1.xml" />
</Relationships>
</file>

<file path=ppt/notesSlides/_rels/notesSlide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6.xml" />
  <Relationship Id="rId1" Type="http://schemas.openxmlformats.org/officeDocument/2006/relationships/notesMaster" Target="../notesMasters/notesMaster1.xml" />
</Relationships>
</file>

<file path=ppt/notesSlides/_rels/notesSlide5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1.xml" />
  <Relationship Id="rId1" Type="http://schemas.openxmlformats.org/officeDocument/2006/relationships/notesMaster" Target="../notesMasters/notesMaster1.xml" />
</Relationships>
</file>

<file path=ppt/notesSlides/_rels/notesSlide5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2.xml" />
  <Relationship Id="rId1" Type="http://schemas.openxmlformats.org/officeDocument/2006/relationships/notesMaster" Target="../notesMasters/notesMaster1.xml" />
</Relationships>
</file>

<file path=ppt/notesSlides/_rels/notesSlide5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3.xml" />
  <Relationship Id="rId1" Type="http://schemas.openxmlformats.org/officeDocument/2006/relationships/notesMaster" Target="../notesMasters/notesMaster1.xml" />
</Relationships>
</file>

<file path=ppt/notesSlides/_rels/notesSlide5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4.xml" />
  <Relationship Id="rId1" Type="http://schemas.openxmlformats.org/officeDocument/2006/relationships/notesMaster" Target="../notesMasters/notesMaster1.xml" />
</Relationships>
</file>

<file path=ppt/notesSlides/_rels/notesSlide5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5.xml" />
  <Relationship Id="rId1" Type="http://schemas.openxmlformats.org/officeDocument/2006/relationships/notesMaster" Target="../notesMasters/notesMaster1.xml" />
</Relationships>
</file>

<file path=ppt/notesSlides/_rels/notesSlide5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6.xml" />
  <Relationship Id="rId1" Type="http://schemas.openxmlformats.org/officeDocument/2006/relationships/notesMaster" Target="../notesMasters/notesMaster1.xml" />
</Relationships>
</file>

<file path=ppt/notesSlides/_rels/notesSlide5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7.xml" />
  <Relationship Id="rId1" Type="http://schemas.openxmlformats.org/officeDocument/2006/relationships/notesMaster" Target="../notesMasters/notesMaster1.xml" />
</Relationships>
</file>

<file path=ppt/notesSlides/_rels/notesSlide5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8.xml" />
  <Relationship Id="rId1" Type="http://schemas.openxmlformats.org/officeDocument/2006/relationships/notesMaster" Target="../notesMasters/notesMaster1.xml" />
</Relationships>
</file>

<file path=ppt/notesSlides/_rels/notesSlide5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59.xml" />
  <Relationship Id="rId1" Type="http://schemas.openxmlformats.org/officeDocument/2006/relationships/notesMaster" Target="../notesMasters/notesMaster1.xml" />
</Relationships>
</file>

<file path=ppt/notesSlides/_rels/notesSlide5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60.xml" />
  <Relationship Id="rId1" Type="http://schemas.openxmlformats.org/officeDocument/2006/relationships/notesMaster" Target="../notesMasters/notesMaster1.xml" />
</Relationships>
</file>

<file path=ppt/notesSlides/_rels/notesSlide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7.xml" />
  <Relationship Id="rId1" Type="http://schemas.openxmlformats.org/officeDocument/2006/relationships/notesMaster" Target="../notesMasters/notesMaster1.xml" />
</Relationships>
</file>

<file path=ppt/notesSlides/_rels/notesSlide6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61.xml" />
  <Relationship Id="rId1" Type="http://schemas.openxmlformats.org/officeDocument/2006/relationships/notesMaster" Target="../notesMasters/notesMaster1.xml" />
</Relationships>
</file>

<file path=ppt/notesSlides/_rels/notesSlide6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62.xml" />
  <Relationship Id="rId1" Type="http://schemas.openxmlformats.org/officeDocument/2006/relationships/notesMaster" Target="../notesMasters/notesMaster1.xml" />
</Relationships>
</file>

<file path=ppt/notesSlides/_rels/notesSlide6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63.xml" />
  <Relationship Id="rId1" Type="http://schemas.openxmlformats.org/officeDocument/2006/relationships/notesMaster" Target="../notesMasters/notesMaster1.xml" />
</Relationships>
</file>

<file path=ppt/notesSlides/_rels/notesSlide6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64.xml" />
  <Relationship Id="rId1" Type="http://schemas.openxmlformats.org/officeDocument/2006/relationships/notesMaster" Target="../notesMasters/notesMaster1.xml" />
</Relationships>
</file>

<file path=ppt/notesSlides/_rels/notesSlide6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65.xml" />
  <Relationship Id="rId1" Type="http://schemas.openxmlformats.org/officeDocument/2006/relationships/notesMaster" Target="../notesMasters/notesMaster1.xml" />
</Relationships>
</file>

<file path=ppt/notesSlides/_rels/notesSlide6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66.xml" />
  <Relationship Id="rId1" Type="http://schemas.openxmlformats.org/officeDocument/2006/relationships/notesMaster" Target="../notesMasters/notesMaster1.xml" />
</Relationships>
</file>

<file path=ppt/notesSlides/_rels/notesSlide6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67.xml" />
  <Relationship Id="rId1" Type="http://schemas.openxmlformats.org/officeDocument/2006/relationships/notesMaster" Target="../notesMasters/notesMaster1.xml" />
</Relationships>
</file>

<file path=ppt/notesSlides/_rels/notesSlide6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68.xml" />
  <Relationship Id="rId1" Type="http://schemas.openxmlformats.org/officeDocument/2006/relationships/notesMaster" Target="../notesMasters/notesMaster1.xml" />
</Relationships>
</file>

<file path=ppt/notesSlides/_rels/notesSlide6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69.xml" />
  <Relationship Id="rId1" Type="http://schemas.openxmlformats.org/officeDocument/2006/relationships/notesMaster" Target="../notesMasters/notesMaster1.xml" />
</Relationships>
</file>

<file path=ppt/notesSlides/_rels/notesSlide6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70.xml" />
  <Relationship Id="rId1" Type="http://schemas.openxmlformats.org/officeDocument/2006/relationships/notesMaster" Target="../notesMasters/notesMaster1.xml" />
</Relationships>
</file>

<file path=ppt/notesSlides/_rels/notesSlide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8.xml" />
  <Relationship Id="rId1" Type="http://schemas.openxmlformats.org/officeDocument/2006/relationships/notesMaster" Target="../notesMasters/notesMaster1.xml" />
</Relationships>
</file>

<file path=ppt/notesSlides/_rels/notesSlide7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71.xml" />
  <Relationship Id="rId1" Type="http://schemas.openxmlformats.org/officeDocument/2006/relationships/notesMaster" Target="../notesMasters/notesMaster1.xml" />
</Relationships>
</file>

<file path=ppt/notesSlides/_rels/notesSlide7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72.xml" />
  <Relationship Id="rId1" Type="http://schemas.openxmlformats.org/officeDocument/2006/relationships/notesMaster" Target="../notesMasters/notesMaster1.xml" />
</Relationships>
</file>

<file path=ppt/notesSlides/_rels/notesSlide7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73.xml" />
  <Relationship Id="rId1" Type="http://schemas.openxmlformats.org/officeDocument/2006/relationships/notesMaster" Target="../notesMasters/notesMaster1.xml" />
</Relationships>
</file>

<file path=ppt/notesSlides/_rels/notesSlide7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74.xml" />
  <Relationship Id="rId1" Type="http://schemas.openxmlformats.org/officeDocument/2006/relationships/notesMaster" Target="../notesMasters/notesMaster1.xml" />
</Relationships>
</file>

<file path=ppt/notesSlides/_rels/notesSlide74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75.xml" />
  <Relationship Id="rId1" Type="http://schemas.openxmlformats.org/officeDocument/2006/relationships/notesMaster" Target="../notesMasters/notesMaster1.xml" />
</Relationships>
</file>

<file path=ppt/notesSlides/_rels/notesSlide75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76.xml" />
  <Relationship Id="rId1" Type="http://schemas.openxmlformats.org/officeDocument/2006/relationships/notesMaster" Target="../notesMasters/notesMaster1.xml" />
</Relationships>
</file>

<file path=ppt/notesSlides/_rels/notesSlide76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77.xml" />
  <Relationship Id="rId1" Type="http://schemas.openxmlformats.org/officeDocument/2006/relationships/notesMaster" Target="../notesMasters/notesMaster1.xml" />
</Relationships>
</file>

<file path=ppt/notesSlides/_rels/notesSlide77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78.xml" />
  <Relationship Id="rId1" Type="http://schemas.openxmlformats.org/officeDocument/2006/relationships/notesMaster" Target="../notesMasters/notesMaster1.xml" />
</Relationships>
</file>

<file path=ppt/notesSlides/_rels/notesSlide7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79.xml" />
  <Relationship Id="rId1" Type="http://schemas.openxmlformats.org/officeDocument/2006/relationships/notesMaster" Target="../notesMasters/notesMaster1.xml" />
</Relationships>
</file>

<file path=ppt/notesSlides/_rels/notesSlide7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80.xml" />
  <Relationship Id="rId1" Type="http://schemas.openxmlformats.org/officeDocument/2006/relationships/notesMaster" Target="../notesMasters/notesMaster1.xml" />
</Relationships>
</file>

<file path=ppt/notesSlides/_rels/notesSlide8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9.xml" />
  <Relationship Id="rId1" Type="http://schemas.openxmlformats.org/officeDocument/2006/relationships/notesMaster" Target="../notesMasters/notesMaster1.xml" />
</Relationships>
</file>

<file path=ppt/notesSlides/_rels/notesSlide80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81.xml" />
  <Relationship Id="rId1" Type="http://schemas.openxmlformats.org/officeDocument/2006/relationships/notesMaster" Target="../notesMasters/notesMaster1.xml" />
</Relationships>
</file>

<file path=ppt/notesSlides/_rels/notesSlide81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82.xml" />
  <Relationship Id="rId1" Type="http://schemas.openxmlformats.org/officeDocument/2006/relationships/notesMaster" Target="../notesMasters/notesMaster1.xml" />
</Relationships>
</file>

<file path=ppt/notesSlides/_rels/notesSlide82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83.xml" />
  <Relationship Id="rId1" Type="http://schemas.openxmlformats.org/officeDocument/2006/relationships/notesMaster" Target="../notesMasters/notesMaster1.xml" />
</Relationships>
</file>

<file path=ppt/notesSlides/_rels/notesSlide83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84.xml" />
  <Relationship Id="rId1" Type="http://schemas.openxmlformats.org/officeDocument/2006/relationships/notesMaster" Target="../notesMasters/notesMaster1.xml" />
</Relationships>
</file>

<file path=ppt/notesSlides/_rels/notesSlide9.xml.rels>&#65279;<?xml version="1.0" encoding="UTF-8" standalone="yes"?>
<Relationships xmlns="http://schemas.openxmlformats.org/package/2006/relationships">
  <Relationship Id="rId2" Type="http://schemas.openxmlformats.org/officeDocument/2006/relationships/slide" Target="../slides/slide10.xml" />
  <Relationship Id="rId1" Type="http://schemas.openxmlformats.org/officeDocument/2006/relationships/notesMaster" Target="../notesMasters/notesMaster1.xml" />
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5004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8470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21050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39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21050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t>48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21050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49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54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55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56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57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58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59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60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61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62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63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64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65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66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67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68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69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70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71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72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73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74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75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76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t>77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210502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78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79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80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81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82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83</a:t>
            </a:fld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84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FDADD-59CD-4365-BBB1-6A51FE5FF263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8922"/>
      </p:ext>
    </p:extLst>
  </p:cSld>
  <p:clrMapOvr>
    <a:masterClrMapping/>
  </p:clrMapOvr>
</p:notes>
</file>

<file path=ppt/slideLayouts/_rels/slideLayout1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1.png" />
  <Relationship Id="rId1" Type="http://schemas.openxmlformats.org/officeDocument/2006/relationships/slideMaster" Target="../slideMasters/slideMaster1.xml" />
</Relationships>
</file>

<file path=ppt/slideLayouts/_rels/slideLayout10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1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2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3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4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5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6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7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8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19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2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20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1.png" />
  <Relationship Id="rId1" Type="http://schemas.openxmlformats.org/officeDocument/2006/relationships/slideMaster" Target="../slideMasters/slideMaster1.xml" />
</Relationships>
</file>

<file path=ppt/slideLayouts/_rels/slideLayout21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22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3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4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5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1.png" />
  <Relationship Id="rId1" Type="http://schemas.openxmlformats.org/officeDocument/2006/relationships/slideMaster" Target="../slideMasters/slideMaster1.xml" />
</Relationships>
</file>

<file path=ppt/slideLayouts/_rels/slideLayout6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1.png" />
  <Relationship Id="rId1" Type="http://schemas.openxmlformats.org/officeDocument/2006/relationships/slideMaster" Target="../slideMasters/slideMaster1.xml" />
</Relationships>
</file>

<file path=ppt/slideLayouts/_rels/slideLayout7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_rels/slideLayout8.xml.rels>&#65279;<?xml version="1.0" encoding="UTF-8" standalone="yes"?>
<Relationships xmlns="http://schemas.openxmlformats.org/package/2006/relationships">
  <Relationship Id="rId2" Type="http://schemas.openxmlformats.org/officeDocument/2006/relationships/image" Target="../media/image1.png" />
  <Relationship Id="rId1" Type="http://schemas.openxmlformats.org/officeDocument/2006/relationships/slideMaster" Target="../slideMasters/slideMaster1.xml" />
</Relationships>
</file>

<file path=ppt/slideLayouts/_rels/slideLayout9.xml.rels>&#65279;<?xml version="1.0" encoding="UTF-8" standalone="yes"?>
<Relationships xmlns="http://schemas.openxmlformats.org/package/2006/relationships">
  <Relationship Id="rId1" Type="http://schemas.openxmlformats.org/officeDocument/2006/relationships/slideMaster" Target="../slideMasters/slideMaster1.xml" />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10686576" cy="7561780"/>
            <a:chOff x="0" y="0"/>
            <a:chExt cx="10686576" cy="7561780"/>
          </a:xfrm>
        </p:grpSpPr>
        <p:sp>
          <p:nvSpPr>
            <p:cNvPr id="5" name="object 2"/>
            <p:cNvSpPr/>
            <p:nvPr userDrawn="1"/>
          </p:nvSpPr>
          <p:spPr>
            <a:xfrm>
              <a:off x="2970389" y="1981848"/>
              <a:ext cx="4752622" cy="5579932"/>
            </a:xfrm>
            <a:custGeom>
              <a:avLst/>
              <a:gdLst/>
              <a:ahLst/>
              <a:cxnLst/>
              <a:rect l="l" t="t" r="r" b="b"/>
              <a:pathLst>
                <a:path w="4064000" h="5060950">
                  <a:moveTo>
                    <a:pt x="0" y="5060480"/>
                  </a:moveTo>
                  <a:lnTo>
                    <a:pt x="4064000" y="5060480"/>
                  </a:lnTo>
                  <a:lnTo>
                    <a:pt x="4064000" y="0"/>
                  </a:lnTo>
                  <a:lnTo>
                    <a:pt x="0" y="0"/>
                  </a:lnTo>
                  <a:lnTo>
                    <a:pt x="0" y="506048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" name="Group 1"/>
            <p:cNvGrpSpPr/>
            <p:nvPr userDrawn="1"/>
          </p:nvGrpSpPr>
          <p:grpSpPr>
            <a:xfrm>
              <a:off x="0" y="1890316"/>
              <a:ext cx="10686576" cy="0"/>
              <a:chOff x="0" y="1890316"/>
              <a:chExt cx="10686576" cy="0"/>
            </a:xfrm>
          </p:grpSpPr>
          <p:sp>
            <p:nvSpPr>
              <p:cNvPr id="7" name="object 5"/>
              <p:cNvSpPr/>
              <p:nvPr/>
            </p:nvSpPr>
            <p:spPr>
              <a:xfrm>
                <a:off x="0" y="1890316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 cap="rnd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6"/>
              <p:cNvSpPr/>
              <p:nvPr/>
            </p:nvSpPr>
            <p:spPr>
              <a:xfrm>
                <a:off x="1788059" y="1890316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 cap="flat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7"/>
              <p:cNvSpPr/>
              <p:nvPr/>
            </p:nvSpPr>
            <p:spPr>
              <a:xfrm>
                <a:off x="2079272" y="1890316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8"/>
              <p:cNvSpPr/>
              <p:nvPr/>
            </p:nvSpPr>
            <p:spPr>
              <a:xfrm>
                <a:off x="2970389" y="1890316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9"/>
              <p:cNvSpPr/>
              <p:nvPr/>
            </p:nvSpPr>
            <p:spPr>
              <a:xfrm>
                <a:off x="4752622" y="1890316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 cap="rnd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0"/>
              <p:cNvSpPr/>
              <p:nvPr/>
            </p:nvSpPr>
            <p:spPr>
              <a:xfrm>
                <a:off x="5049661" y="1890316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1"/>
              <p:cNvSpPr/>
              <p:nvPr/>
            </p:nvSpPr>
            <p:spPr>
              <a:xfrm>
                <a:off x="5940778" y="1890316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2"/>
              <p:cNvSpPr/>
              <p:nvPr/>
            </p:nvSpPr>
            <p:spPr>
              <a:xfrm>
                <a:off x="7718400" y="1890316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 cap="flat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3"/>
              <p:cNvSpPr/>
              <p:nvPr/>
            </p:nvSpPr>
            <p:spPr>
              <a:xfrm>
                <a:off x="8017200" y="1890316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4"/>
              <p:cNvSpPr/>
              <p:nvPr/>
            </p:nvSpPr>
            <p:spPr>
              <a:xfrm>
                <a:off x="8904343" y="1890316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7" name="object 15"/>
            <p:cNvSpPr/>
            <p:nvPr userDrawn="1"/>
          </p:nvSpPr>
          <p:spPr>
            <a:xfrm>
              <a:off x="0" y="0"/>
              <a:ext cx="1782233" cy="1799301"/>
            </a:xfrm>
            <a:custGeom>
              <a:avLst/>
              <a:gdLst/>
              <a:ahLst/>
              <a:cxnLst/>
              <a:rect l="l" t="t" r="r" b="b"/>
              <a:pathLst>
                <a:path w="1524000" h="1631950">
                  <a:moveTo>
                    <a:pt x="0" y="1631480"/>
                  </a:moveTo>
                  <a:lnTo>
                    <a:pt x="1524000" y="1631480"/>
                  </a:lnTo>
                  <a:lnTo>
                    <a:pt x="1524000" y="0"/>
                  </a:lnTo>
                  <a:lnTo>
                    <a:pt x="0" y="0"/>
                  </a:lnTo>
                  <a:lnTo>
                    <a:pt x="0" y="163148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/>
            <p:cNvSpPr/>
            <p:nvPr userDrawn="1"/>
          </p:nvSpPr>
          <p:spPr>
            <a:xfrm>
              <a:off x="1782233" y="1981848"/>
              <a:ext cx="1188156" cy="2744458"/>
            </a:xfrm>
            <a:custGeom>
              <a:avLst/>
              <a:gdLst/>
              <a:ahLst/>
              <a:cxnLst/>
              <a:rect l="l" t="t" r="r" b="b"/>
              <a:pathLst>
                <a:path w="1016000" h="2489200">
                  <a:moveTo>
                    <a:pt x="0" y="2488730"/>
                  </a:moveTo>
                  <a:lnTo>
                    <a:pt x="1016000" y="2488730"/>
                  </a:lnTo>
                  <a:lnTo>
                    <a:pt x="1016000" y="0"/>
                  </a:lnTo>
                  <a:lnTo>
                    <a:pt x="0" y="0"/>
                  </a:lnTo>
                  <a:lnTo>
                    <a:pt x="0" y="248873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Text Placeholder 2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289300" y="4999831"/>
            <a:ext cx="4114800" cy="381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ADD SUB-TITLE</a:t>
            </a:r>
            <a:endParaRPr lang="en-AU" dirty="0"/>
          </a:p>
        </p:txBody>
      </p:sp>
      <p:sp>
        <p:nvSpPr>
          <p:cNvPr id="25" name="Title 24"/>
          <p:cNvSpPr>
            <a:spLocks noGrp="1"/>
          </p:cNvSpPr>
          <p:nvPr userDrawn="1">
            <p:ph type="title" hasCustomPrompt="1"/>
          </p:nvPr>
        </p:nvSpPr>
        <p:spPr>
          <a:xfrm>
            <a:off x="3297061" y="4390231"/>
            <a:ext cx="4107039" cy="456617"/>
          </a:xfrm>
        </p:spPr>
        <p:txBody>
          <a:bodyPr anchor="b" anchorCtr="0"/>
          <a:lstStyle>
            <a:lvl1pPr>
              <a:lnSpc>
                <a:spcPct val="100000"/>
              </a:lnSpc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AU" dirty="0"/>
          </a:p>
        </p:txBody>
      </p:sp>
      <p:pic>
        <p:nvPicPr>
          <p:cNvPr id="22" name="Ashurst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89" y="812217"/>
            <a:ext cx="13968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1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No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8000" y="7057231"/>
            <a:ext cx="258700" cy="252631"/>
          </a:xfrm>
        </p:spPr>
        <p:txBody>
          <a:bodyPr/>
          <a:lstStyle/>
          <a:p>
            <a:fld id="{26A49D9D-4881-4977-B9A1-BE4F9A1C9D2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713200" y="1548000"/>
            <a:ext cx="4158000" cy="47484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000" y="1548000"/>
            <a:ext cx="4158000" cy="47484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036638"/>
            <a:ext cx="9036000" cy="228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3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add sub-title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083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8000" y="7057231"/>
            <a:ext cx="258700" cy="252631"/>
          </a:xfrm>
        </p:spPr>
        <p:txBody>
          <a:bodyPr/>
          <a:lstStyle/>
          <a:p>
            <a:fld id="{26A49D9D-4881-4977-B9A1-BE4F9A1C9D2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713200" y="1332000"/>
            <a:ext cx="4158000" cy="49644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000" y="1332000"/>
            <a:ext cx="4158000" cy="49644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3165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000" y="2160000"/>
            <a:ext cx="4158000" cy="40386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8000" y="7057231"/>
            <a:ext cx="258700" cy="252631"/>
          </a:xfrm>
        </p:spPr>
        <p:txBody>
          <a:bodyPr/>
          <a:lstStyle/>
          <a:p>
            <a:fld id="{26A49D9D-4881-4977-B9A1-BE4F9A1C9D2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036638"/>
            <a:ext cx="9036000" cy="228600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add sub-title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713200" y="2160000"/>
            <a:ext cx="4158000" cy="40386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27088" y="1764000"/>
            <a:ext cx="4158000" cy="340231"/>
          </a:xfrm>
        </p:spPr>
        <p:txBody>
          <a:bodyPr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 smtClean="0"/>
              <a:t>Click to add intro text</a:t>
            </a:r>
            <a:endParaRPr lang="en-AU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713200" y="1764000"/>
            <a:ext cx="4158000" cy="340231"/>
          </a:xfrm>
        </p:spPr>
        <p:txBody>
          <a:bodyPr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 smtClean="0"/>
              <a:t>Click to add intro text</a:t>
            </a:r>
            <a:endParaRPr lang="en-AU" dirty="0"/>
          </a:p>
        </p:txBody>
      </p:sp>
      <p:sp>
        <p:nvSpPr>
          <p:cNvPr id="12" name="object 15"/>
          <p:cNvSpPr/>
          <p:nvPr userDrawn="1"/>
        </p:nvSpPr>
        <p:spPr>
          <a:xfrm>
            <a:off x="828000" y="1359439"/>
            <a:ext cx="90360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50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097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8000" y="7057231"/>
            <a:ext cx="258700" cy="252631"/>
          </a:xfrm>
        </p:spPr>
        <p:txBody>
          <a:bodyPr/>
          <a:lstStyle/>
          <a:p>
            <a:fld id="{26A49D9D-4881-4977-B9A1-BE4F9A1C9D2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036638"/>
            <a:ext cx="9036000" cy="228600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add sub-title</a:t>
            </a:r>
          </a:p>
        </p:txBody>
      </p:sp>
      <p:sp>
        <p:nvSpPr>
          <p:cNvPr id="9" name="object 15"/>
          <p:cNvSpPr/>
          <p:nvPr userDrawn="1"/>
        </p:nvSpPr>
        <p:spPr>
          <a:xfrm>
            <a:off x="828000" y="1359439"/>
            <a:ext cx="90360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50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1492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No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8000" y="7057231"/>
            <a:ext cx="258700" cy="252631"/>
          </a:xfrm>
        </p:spPr>
        <p:txBody>
          <a:bodyPr/>
          <a:lstStyle/>
          <a:p>
            <a:fld id="{26A49D9D-4881-4977-B9A1-BE4F9A1C9D2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036638"/>
            <a:ext cx="9036000" cy="228600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add sub-title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206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8000" y="7057231"/>
            <a:ext cx="258700" cy="252631"/>
          </a:xfrm>
        </p:spPr>
        <p:txBody>
          <a:bodyPr/>
          <a:lstStyle/>
          <a:p>
            <a:fld id="{26A49D9D-4881-4977-B9A1-BE4F9A1C9D2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8853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9D9D-4881-4977-B9A1-BE4F9A1C9D2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6209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66883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000" y="2160000"/>
            <a:ext cx="9036000" cy="4136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/>
            </a:lvl1pPr>
            <a:lvl2pPr marL="457200" indent="0">
              <a:lnSpc>
                <a:spcPct val="100000"/>
              </a:lnSpc>
              <a:buNone/>
              <a:defRPr sz="1600"/>
            </a:lvl2pPr>
            <a:lvl3pPr marL="914400" indent="0">
              <a:lnSpc>
                <a:spcPct val="100000"/>
              </a:lnSpc>
              <a:buNone/>
              <a:defRPr sz="1600"/>
            </a:lvl3pPr>
            <a:lvl4pPr marL="1371600" indent="0">
              <a:lnSpc>
                <a:spcPct val="100000"/>
              </a:lnSpc>
              <a:buNone/>
              <a:defRPr sz="1600"/>
            </a:lvl4pPr>
            <a:lvl5pPr marL="1828800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8000" y="7057231"/>
            <a:ext cx="258700" cy="252631"/>
          </a:xfrm>
        </p:spPr>
        <p:txBody>
          <a:bodyPr/>
          <a:lstStyle/>
          <a:p>
            <a:fld id="{26A49D9D-4881-4977-B9A1-BE4F9A1C9D2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036638"/>
            <a:ext cx="9036000" cy="228600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add sub-title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1764000"/>
            <a:ext cx="9036000" cy="340231"/>
          </a:xfrm>
        </p:spPr>
        <p:txBody>
          <a:bodyPr>
            <a:noAutofit/>
          </a:bodyPr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AU" dirty="0" smtClean="0"/>
              <a:t>Click to add intro text</a:t>
            </a:r>
            <a:endParaRPr lang="en-AU" dirty="0"/>
          </a:p>
        </p:txBody>
      </p:sp>
      <p:sp>
        <p:nvSpPr>
          <p:cNvPr id="9" name="object 15"/>
          <p:cNvSpPr/>
          <p:nvPr userDrawn="1"/>
        </p:nvSpPr>
        <p:spPr>
          <a:xfrm>
            <a:off x="828000" y="1359439"/>
            <a:ext cx="90360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50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706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000" y="5990430"/>
            <a:ext cx="9036000" cy="2843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457200" indent="0">
              <a:lnSpc>
                <a:spcPct val="100000"/>
              </a:lnSpc>
              <a:buNone/>
              <a:defRPr sz="1600"/>
            </a:lvl2pPr>
            <a:lvl3pPr marL="914400" indent="0">
              <a:lnSpc>
                <a:spcPct val="100000"/>
              </a:lnSpc>
              <a:buNone/>
              <a:defRPr sz="1600"/>
            </a:lvl3pPr>
            <a:lvl4pPr marL="1371600" indent="0">
              <a:lnSpc>
                <a:spcPct val="100000"/>
              </a:lnSpc>
              <a:buNone/>
              <a:defRPr sz="1600"/>
            </a:lvl4pPr>
            <a:lvl5pPr marL="1828800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8000" y="7057231"/>
            <a:ext cx="258700" cy="252631"/>
          </a:xfrm>
        </p:spPr>
        <p:txBody>
          <a:bodyPr/>
          <a:lstStyle/>
          <a:p>
            <a:fld id="{26A49D9D-4881-4977-B9A1-BE4F9A1C9D2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036638"/>
            <a:ext cx="9036000" cy="228600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add sub-title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5574000"/>
            <a:ext cx="9036000" cy="340231"/>
          </a:xfrm>
        </p:spPr>
        <p:txBody>
          <a:bodyPr anchor="b" anchorCtr="0">
            <a:noAutofit/>
          </a:bodyPr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AU" dirty="0" smtClean="0"/>
              <a:t>Click to add text</a:t>
            </a:r>
            <a:endParaRPr lang="en-AU" dirty="0"/>
          </a:p>
        </p:txBody>
      </p:sp>
      <p:sp>
        <p:nvSpPr>
          <p:cNvPr id="9" name="object 15"/>
          <p:cNvSpPr/>
          <p:nvPr userDrawn="1"/>
        </p:nvSpPr>
        <p:spPr>
          <a:xfrm>
            <a:off x="828000" y="1359439"/>
            <a:ext cx="90360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50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828000" y="1760400"/>
            <a:ext cx="9036000" cy="37158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/>
            </a:lvl1pPr>
            <a:lvl2pPr marL="457200" indent="0">
              <a:lnSpc>
                <a:spcPct val="100000"/>
              </a:lnSpc>
              <a:buNone/>
              <a:defRPr sz="1600"/>
            </a:lvl2pPr>
            <a:lvl3pPr marL="914400" indent="0">
              <a:lnSpc>
                <a:spcPct val="100000"/>
              </a:lnSpc>
              <a:buNone/>
              <a:defRPr sz="1600"/>
            </a:lvl3pPr>
            <a:lvl4pPr marL="1371600" indent="0">
              <a:lnSpc>
                <a:spcPct val="100000"/>
              </a:lnSpc>
              <a:buNone/>
              <a:defRPr sz="1600"/>
            </a:lvl4pPr>
            <a:lvl5pPr marL="1828800" indent="0">
              <a:lnSpc>
                <a:spcPct val="100000"/>
              </a:lnSpc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1587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000" y="1760400"/>
            <a:ext cx="9036000" cy="4534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8000" y="7057231"/>
            <a:ext cx="258700" cy="252631"/>
          </a:xfrm>
        </p:spPr>
        <p:txBody>
          <a:bodyPr/>
          <a:lstStyle/>
          <a:p>
            <a:fld id="{26A49D9D-4881-4977-B9A1-BE4F9A1C9D2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036638"/>
            <a:ext cx="9036000" cy="228600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add sub-title</a:t>
            </a:r>
          </a:p>
        </p:txBody>
      </p:sp>
      <p:sp>
        <p:nvSpPr>
          <p:cNvPr id="9" name="object 15"/>
          <p:cNvSpPr/>
          <p:nvPr userDrawn="1"/>
        </p:nvSpPr>
        <p:spPr>
          <a:xfrm>
            <a:off x="828000" y="1359439"/>
            <a:ext cx="90360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50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5348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10693400" cy="6935698"/>
            <a:chOff x="0" y="0"/>
            <a:chExt cx="10693400" cy="6935698"/>
          </a:xfrm>
        </p:grpSpPr>
        <p:sp>
          <p:nvSpPr>
            <p:cNvPr id="5" name="object 2"/>
            <p:cNvSpPr/>
            <p:nvPr userDrawn="1"/>
          </p:nvSpPr>
          <p:spPr>
            <a:xfrm>
              <a:off x="1782233" y="2930506"/>
              <a:ext cx="3267428" cy="4005192"/>
            </a:xfrm>
            <a:custGeom>
              <a:avLst/>
              <a:gdLst/>
              <a:ahLst/>
              <a:cxnLst/>
              <a:rect l="l" t="t" r="r" b="b"/>
              <a:pathLst>
                <a:path w="5080000" h="2486025">
                  <a:moveTo>
                    <a:pt x="0" y="2485555"/>
                  </a:moveTo>
                  <a:lnTo>
                    <a:pt x="5080000" y="2485555"/>
                  </a:lnTo>
                  <a:lnTo>
                    <a:pt x="5080000" y="0"/>
                  </a:lnTo>
                  <a:lnTo>
                    <a:pt x="0" y="0"/>
                  </a:lnTo>
                  <a:lnTo>
                    <a:pt x="0" y="2485555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0" name="Group 19"/>
            <p:cNvGrpSpPr/>
            <p:nvPr userDrawn="1"/>
          </p:nvGrpSpPr>
          <p:grpSpPr>
            <a:xfrm>
              <a:off x="7620" y="2838974"/>
              <a:ext cx="10685780" cy="0"/>
              <a:chOff x="7620" y="2838974"/>
              <a:chExt cx="10685780" cy="0"/>
            </a:xfrm>
          </p:grpSpPr>
          <p:sp>
            <p:nvSpPr>
              <p:cNvPr id="6" name="object 5"/>
              <p:cNvSpPr/>
              <p:nvPr userDrawn="1"/>
            </p:nvSpPr>
            <p:spPr>
              <a:xfrm>
                <a:off x="7620" y="2838974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6"/>
              <p:cNvSpPr/>
              <p:nvPr userDrawn="1"/>
            </p:nvSpPr>
            <p:spPr>
              <a:xfrm>
                <a:off x="1785600" y="2838974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7"/>
              <p:cNvSpPr/>
              <p:nvPr userDrawn="1"/>
            </p:nvSpPr>
            <p:spPr>
              <a:xfrm>
                <a:off x="2079272" y="2838974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8"/>
              <p:cNvSpPr/>
              <p:nvPr userDrawn="1"/>
            </p:nvSpPr>
            <p:spPr>
              <a:xfrm>
                <a:off x="2970389" y="2838974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9"/>
              <p:cNvSpPr/>
              <p:nvPr userDrawn="1"/>
            </p:nvSpPr>
            <p:spPr>
              <a:xfrm>
                <a:off x="4752622" y="2838974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 cap="sq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0"/>
              <p:cNvSpPr/>
              <p:nvPr userDrawn="1"/>
            </p:nvSpPr>
            <p:spPr>
              <a:xfrm>
                <a:off x="5049661" y="2838974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1"/>
              <p:cNvSpPr/>
              <p:nvPr userDrawn="1"/>
            </p:nvSpPr>
            <p:spPr>
              <a:xfrm>
                <a:off x="5940778" y="2838974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2"/>
              <p:cNvSpPr/>
              <p:nvPr userDrawn="1"/>
            </p:nvSpPr>
            <p:spPr>
              <a:xfrm>
                <a:off x="7745871" y="2838974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 cap="sq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3"/>
              <p:cNvSpPr/>
              <p:nvPr userDrawn="1"/>
            </p:nvSpPr>
            <p:spPr>
              <a:xfrm>
                <a:off x="8020050" y="2838974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4"/>
              <p:cNvSpPr/>
              <p:nvPr userDrawn="1"/>
            </p:nvSpPr>
            <p:spPr>
              <a:xfrm>
                <a:off x="8911167" y="2838974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6" name="object 15"/>
            <p:cNvSpPr/>
            <p:nvPr userDrawn="1"/>
          </p:nvSpPr>
          <p:spPr>
            <a:xfrm>
              <a:off x="7723011" y="0"/>
              <a:ext cx="2970389" cy="2733957"/>
            </a:xfrm>
            <a:custGeom>
              <a:avLst/>
              <a:gdLst/>
              <a:ahLst/>
              <a:cxnLst/>
              <a:rect l="l" t="t" r="r" b="b"/>
              <a:pathLst>
                <a:path w="2540000" h="2479675">
                  <a:moveTo>
                    <a:pt x="0" y="2479205"/>
                  </a:moveTo>
                  <a:lnTo>
                    <a:pt x="2540000" y="2479205"/>
                  </a:lnTo>
                  <a:lnTo>
                    <a:pt x="2540000" y="0"/>
                  </a:lnTo>
                  <a:lnTo>
                    <a:pt x="0" y="0"/>
                  </a:lnTo>
                  <a:lnTo>
                    <a:pt x="0" y="2479205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/>
            <p:cNvSpPr/>
            <p:nvPr userDrawn="1"/>
          </p:nvSpPr>
          <p:spPr>
            <a:xfrm>
              <a:off x="0" y="945158"/>
              <a:ext cx="1782233" cy="1799301"/>
            </a:xfrm>
            <a:custGeom>
              <a:avLst/>
              <a:gdLst/>
              <a:ahLst/>
              <a:cxnLst/>
              <a:rect l="l" t="t" r="r" b="b"/>
              <a:pathLst>
                <a:path w="1524000" h="1631950">
                  <a:moveTo>
                    <a:pt x="0" y="1631480"/>
                  </a:moveTo>
                  <a:lnTo>
                    <a:pt x="1524000" y="1631480"/>
                  </a:lnTo>
                  <a:lnTo>
                    <a:pt x="1524000" y="0"/>
                  </a:lnTo>
                  <a:lnTo>
                    <a:pt x="0" y="0"/>
                  </a:lnTo>
                  <a:lnTo>
                    <a:pt x="0" y="163148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AshurstDocumentID"/>
          <p:cNvSpPr>
            <a:spLocks noGrp="1"/>
          </p:cNvSpPr>
          <p:nvPr>
            <p:ph type="body" sz="quarter" idx="11"/>
          </p:nvPr>
        </p:nvSpPr>
        <p:spPr>
          <a:xfrm>
            <a:off x="2052000" y="6228000"/>
            <a:ext cx="2711450" cy="177109"/>
          </a:xfr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24" name="AshurstCopyright"/>
          <p:cNvSpPr>
            <a:spLocks noGrp="1"/>
          </p:cNvSpPr>
          <p:nvPr>
            <p:ph type="body" sz="quarter" idx="12"/>
          </p:nvPr>
        </p:nvSpPr>
        <p:spPr>
          <a:xfrm>
            <a:off x="2052000" y="6480000"/>
            <a:ext cx="2710800" cy="1764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endParaRPr lang="en-AU" sz="800" dirty="0">
              <a:solidFill>
                <a:schemeClr val="bg1"/>
              </a:solidFill>
            </a:endParaRPr>
          </a:p>
        </p:txBody>
      </p:sp>
      <p:pic>
        <p:nvPicPr>
          <p:cNvPr id="21" name="Ashurst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89" y="6479999"/>
            <a:ext cx="13968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31588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(Pr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000" y="1966913"/>
            <a:ext cx="9000000" cy="45783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1200"/>
              </a:lnSpc>
              <a:spcAft>
                <a:spcPts val="600"/>
              </a:spcAft>
              <a:buNone/>
              <a:defRPr sz="900" normalizeH="0" baseline="0"/>
            </a:lvl1pPr>
            <a:lvl2pPr>
              <a:lnSpc>
                <a:spcPts val="1200"/>
              </a:lnSpc>
              <a:spcAft>
                <a:spcPts val="600"/>
              </a:spcAft>
              <a:defRPr sz="1200"/>
            </a:lvl2pPr>
            <a:lvl3pPr>
              <a:lnSpc>
                <a:spcPts val="1200"/>
              </a:lnSpc>
              <a:spcAft>
                <a:spcPts val="600"/>
              </a:spcAft>
              <a:defRPr sz="1200"/>
            </a:lvl3pPr>
            <a:lvl4pPr>
              <a:lnSpc>
                <a:spcPts val="1200"/>
              </a:lnSpc>
              <a:spcAft>
                <a:spcPts val="600"/>
              </a:spcAft>
              <a:defRPr sz="1200"/>
            </a:lvl4pPr>
            <a:lvl5pPr>
              <a:lnSpc>
                <a:spcPts val="1200"/>
              </a:lnSpc>
              <a:spcAft>
                <a:spcPts val="600"/>
              </a:spcAft>
              <a:defRPr sz="1200"/>
            </a:lvl5pPr>
          </a:lstStyle>
          <a:p>
            <a:pPr lvl="0"/>
            <a:endParaRPr lang="en-AU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46000" y="1393200"/>
            <a:ext cx="9000000" cy="23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 cap="all" baseline="0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AU" smtClean="0"/>
              <a:t>Click to add sub-title</a:t>
            </a:r>
            <a:endParaRPr lang="en-AU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46000" y="864000"/>
            <a:ext cx="9000000" cy="396000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en-AU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2945348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Pr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846000" y="1393200"/>
            <a:ext cx="9000000" cy="238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1" cap="all" baseline="0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AU" dirty="0" smtClean="0"/>
              <a:t>Click to add sub-title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6000" y="864000"/>
            <a:ext cx="9000000" cy="396000"/>
          </a:xfr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1492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No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000" y="1548000"/>
            <a:ext cx="9036000" cy="47484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8000" y="7057231"/>
            <a:ext cx="258700" cy="252631"/>
          </a:xfrm>
        </p:spPr>
        <p:txBody>
          <a:bodyPr/>
          <a:lstStyle/>
          <a:p>
            <a:fld id="{26A49D9D-4881-4977-B9A1-BE4F9A1C9D2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036638"/>
            <a:ext cx="9036000" cy="228600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add sub-title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1619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000" y="1332000"/>
            <a:ext cx="9036000" cy="49644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8000" y="7057231"/>
            <a:ext cx="258700" cy="252631"/>
          </a:xfrm>
        </p:spPr>
        <p:txBody>
          <a:bodyPr/>
          <a:lstStyle/>
          <a:p>
            <a:fld id="{26A49D9D-4881-4977-B9A1-BE4F9A1C9D2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0116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5363043"/>
            <a:ext cx="3350267" cy="3048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3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ADD SUB-TITLE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5049838" y="3871913"/>
            <a:ext cx="5643562" cy="3689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8000" y="4680000"/>
            <a:ext cx="3339234" cy="493200"/>
          </a:xfrm>
        </p:spPr>
        <p:txBody>
          <a:bodyPr anchor="b" anchorCtr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 smtClean="0"/>
              <a:t>Click to add title</a:t>
            </a:r>
            <a:endParaRPr lang="en-AU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0"/>
            <a:ext cx="10693400" cy="3780632"/>
            <a:chOff x="0" y="0"/>
            <a:chExt cx="10693400" cy="3780632"/>
          </a:xfrm>
        </p:grpSpPr>
        <p:sp>
          <p:nvSpPr>
            <p:cNvPr id="6" name="object 3"/>
            <p:cNvSpPr/>
            <p:nvPr userDrawn="1"/>
          </p:nvSpPr>
          <p:spPr>
            <a:xfrm>
              <a:off x="2079272" y="1890316"/>
              <a:ext cx="891117" cy="1799301"/>
            </a:xfrm>
            <a:custGeom>
              <a:avLst/>
              <a:gdLst/>
              <a:ahLst/>
              <a:cxnLst/>
              <a:rect l="l" t="t" r="r" b="b"/>
              <a:pathLst>
                <a:path w="762000" h="1631950">
                  <a:moveTo>
                    <a:pt x="762000" y="1631480"/>
                  </a:moveTo>
                  <a:lnTo>
                    <a:pt x="0" y="1631480"/>
                  </a:lnTo>
                  <a:lnTo>
                    <a:pt x="0" y="0"/>
                  </a:lnTo>
                  <a:lnTo>
                    <a:pt x="762000" y="0"/>
                  </a:lnTo>
                  <a:lnTo>
                    <a:pt x="762000" y="163148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/>
            <p:cNvSpPr/>
            <p:nvPr userDrawn="1"/>
          </p:nvSpPr>
          <p:spPr>
            <a:xfrm>
              <a:off x="2970389" y="2835473"/>
              <a:ext cx="1782233" cy="854143"/>
            </a:xfrm>
            <a:custGeom>
              <a:avLst/>
              <a:gdLst/>
              <a:ahLst/>
              <a:cxnLst/>
              <a:rect l="l" t="t" r="r" b="b"/>
              <a:pathLst>
                <a:path w="1524000" h="774700">
                  <a:moveTo>
                    <a:pt x="1524000" y="0"/>
                  </a:moveTo>
                  <a:lnTo>
                    <a:pt x="0" y="0"/>
                  </a:lnTo>
                  <a:lnTo>
                    <a:pt x="0" y="774230"/>
                  </a:lnTo>
                  <a:lnTo>
                    <a:pt x="1524000" y="774230"/>
                  </a:lnTo>
                  <a:lnTo>
                    <a:pt x="1524000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0" y="3780632"/>
              <a:ext cx="10693400" cy="0"/>
              <a:chOff x="0" y="3780632"/>
              <a:chExt cx="10693400" cy="0"/>
            </a:xfrm>
          </p:grpSpPr>
          <p:sp>
            <p:nvSpPr>
              <p:cNvPr id="8" name="object 6"/>
              <p:cNvSpPr/>
              <p:nvPr userDrawn="1"/>
            </p:nvSpPr>
            <p:spPr>
              <a:xfrm>
                <a:off x="0" y="3780632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7"/>
              <p:cNvSpPr/>
              <p:nvPr userDrawn="1"/>
            </p:nvSpPr>
            <p:spPr>
              <a:xfrm>
                <a:off x="1782233" y="3780632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 cap="sq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8"/>
              <p:cNvSpPr/>
              <p:nvPr userDrawn="1"/>
            </p:nvSpPr>
            <p:spPr>
              <a:xfrm>
                <a:off x="2079272" y="3780632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9"/>
              <p:cNvSpPr/>
              <p:nvPr userDrawn="1"/>
            </p:nvSpPr>
            <p:spPr>
              <a:xfrm>
                <a:off x="2970389" y="3780632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0"/>
              <p:cNvSpPr/>
              <p:nvPr userDrawn="1"/>
            </p:nvSpPr>
            <p:spPr>
              <a:xfrm>
                <a:off x="4752622" y="3780632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 cap="sq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1"/>
              <p:cNvSpPr/>
              <p:nvPr userDrawn="1"/>
            </p:nvSpPr>
            <p:spPr>
              <a:xfrm>
                <a:off x="5049661" y="3780632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2"/>
              <p:cNvSpPr/>
              <p:nvPr userDrawn="1"/>
            </p:nvSpPr>
            <p:spPr>
              <a:xfrm>
                <a:off x="5940778" y="3780632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3"/>
              <p:cNvSpPr/>
              <p:nvPr userDrawn="1"/>
            </p:nvSpPr>
            <p:spPr>
              <a:xfrm>
                <a:off x="7723011" y="3780632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 cap="sq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4"/>
              <p:cNvSpPr/>
              <p:nvPr userDrawn="1"/>
            </p:nvSpPr>
            <p:spPr>
              <a:xfrm>
                <a:off x="8020050" y="3780632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5"/>
              <p:cNvSpPr/>
              <p:nvPr userDrawn="1"/>
            </p:nvSpPr>
            <p:spPr>
              <a:xfrm>
                <a:off x="8911167" y="3780632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0" name="object 18"/>
            <p:cNvSpPr/>
            <p:nvPr userDrawn="1"/>
          </p:nvSpPr>
          <p:spPr>
            <a:xfrm>
              <a:off x="0" y="0"/>
              <a:ext cx="2079272" cy="3689616"/>
            </a:xfrm>
            <a:custGeom>
              <a:avLst/>
              <a:gdLst/>
              <a:ahLst/>
              <a:cxnLst/>
              <a:rect l="l" t="t" r="r" b="b"/>
              <a:pathLst>
                <a:path w="1778000" h="3346450">
                  <a:moveTo>
                    <a:pt x="0" y="3345980"/>
                  </a:moveTo>
                  <a:lnTo>
                    <a:pt x="1778000" y="3345980"/>
                  </a:lnTo>
                  <a:lnTo>
                    <a:pt x="1778000" y="0"/>
                  </a:lnTo>
                  <a:lnTo>
                    <a:pt x="0" y="0"/>
                  </a:lnTo>
                  <a:lnTo>
                    <a:pt x="0" y="334598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Ashurst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189" y="812217"/>
              <a:ext cx="139680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415475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5940425" y="1981199"/>
            <a:ext cx="4752000" cy="55800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AU" dirty="0"/>
          </a:p>
        </p:txBody>
      </p:sp>
      <p:sp>
        <p:nvSpPr>
          <p:cNvPr id="25" name="Title 24"/>
          <p:cNvSpPr>
            <a:spLocks noGrp="1"/>
          </p:cNvSpPr>
          <p:nvPr>
            <p:ph type="title" hasCustomPrompt="1"/>
          </p:nvPr>
        </p:nvSpPr>
        <p:spPr>
          <a:xfrm>
            <a:off x="828000" y="4680002"/>
            <a:ext cx="4370500" cy="492443"/>
          </a:xfr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100000"/>
              </a:lnSpc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AU" dirty="0"/>
          </a:p>
        </p:txBody>
      </p:sp>
      <p:sp>
        <p:nvSpPr>
          <p:cNvPr id="26" name="Text Placehold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5363043"/>
            <a:ext cx="4370500" cy="246388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3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ADD SUB-TITLE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0"/>
            <a:ext cx="10693400" cy="3779301"/>
            <a:chOff x="0" y="0"/>
            <a:chExt cx="10693400" cy="3779301"/>
          </a:xfrm>
        </p:grpSpPr>
        <p:sp>
          <p:nvSpPr>
            <p:cNvPr id="8" name="object 2"/>
            <p:cNvSpPr/>
            <p:nvPr/>
          </p:nvSpPr>
          <p:spPr>
            <a:xfrm>
              <a:off x="2972012" y="945158"/>
              <a:ext cx="1782233" cy="854143"/>
            </a:xfrm>
            <a:custGeom>
              <a:avLst/>
              <a:gdLst/>
              <a:ahLst/>
              <a:cxnLst/>
              <a:rect l="l" t="t" r="r" b="b"/>
              <a:pathLst>
                <a:path w="1524000" h="774700">
                  <a:moveTo>
                    <a:pt x="1524000" y="774230"/>
                  </a:moveTo>
                  <a:lnTo>
                    <a:pt x="0" y="774230"/>
                  </a:lnTo>
                  <a:lnTo>
                    <a:pt x="0" y="0"/>
                  </a:lnTo>
                  <a:lnTo>
                    <a:pt x="1524000" y="0"/>
                  </a:lnTo>
                  <a:lnTo>
                    <a:pt x="1524000" y="77423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3"/>
            <p:cNvSpPr/>
            <p:nvPr/>
          </p:nvSpPr>
          <p:spPr>
            <a:xfrm>
              <a:off x="4752000" y="1980000"/>
              <a:ext cx="1188156" cy="1799301"/>
            </a:xfrm>
            <a:custGeom>
              <a:avLst/>
              <a:gdLst/>
              <a:ahLst/>
              <a:cxnLst/>
              <a:rect l="l" t="t" r="r" b="b"/>
              <a:pathLst>
                <a:path w="1016000" h="1631950">
                  <a:moveTo>
                    <a:pt x="1016000" y="0"/>
                  </a:moveTo>
                  <a:lnTo>
                    <a:pt x="0" y="0"/>
                  </a:lnTo>
                  <a:lnTo>
                    <a:pt x="0" y="1631480"/>
                  </a:lnTo>
                  <a:lnTo>
                    <a:pt x="1016000" y="1631480"/>
                  </a:lnTo>
                  <a:lnTo>
                    <a:pt x="1016000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4" name="Group 3"/>
            <p:cNvGrpSpPr/>
            <p:nvPr userDrawn="1"/>
          </p:nvGrpSpPr>
          <p:grpSpPr>
            <a:xfrm>
              <a:off x="0" y="1890316"/>
              <a:ext cx="10693400" cy="0"/>
              <a:chOff x="0" y="1890316"/>
              <a:chExt cx="10693400" cy="0"/>
            </a:xfrm>
          </p:grpSpPr>
          <p:sp>
            <p:nvSpPr>
              <p:cNvPr id="12" name="object 5"/>
              <p:cNvSpPr/>
              <p:nvPr/>
            </p:nvSpPr>
            <p:spPr>
              <a:xfrm>
                <a:off x="0" y="1890316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6"/>
              <p:cNvSpPr/>
              <p:nvPr/>
            </p:nvSpPr>
            <p:spPr>
              <a:xfrm>
                <a:off x="1782233" y="1890316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 cap="sq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7"/>
              <p:cNvSpPr/>
              <p:nvPr/>
            </p:nvSpPr>
            <p:spPr>
              <a:xfrm>
                <a:off x="2079272" y="1890316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8"/>
              <p:cNvSpPr/>
              <p:nvPr/>
            </p:nvSpPr>
            <p:spPr>
              <a:xfrm>
                <a:off x="2970389" y="1890316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9"/>
              <p:cNvSpPr/>
              <p:nvPr/>
            </p:nvSpPr>
            <p:spPr>
              <a:xfrm>
                <a:off x="4752622" y="1890316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 cap="sq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0"/>
              <p:cNvSpPr/>
              <p:nvPr/>
            </p:nvSpPr>
            <p:spPr>
              <a:xfrm>
                <a:off x="5049661" y="1890316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1"/>
              <p:cNvSpPr/>
              <p:nvPr/>
            </p:nvSpPr>
            <p:spPr>
              <a:xfrm>
                <a:off x="5940778" y="1890316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2"/>
              <p:cNvSpPr/>
              <p:nvPr/>
            </p:nvSpPr>
            <p:spPr>
              <a:xfrm>
                <a:off x="7723011" y="1890316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 cap="sq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13"/>
              <p:cNvSpPr/>
              <p:nvPr/>
            </p:nvSpPr>
            <p:spPr>
              <a:xfrm>
                <a:off x="8020050" y="1890316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14"/>
              <p:cNvSpPr/>
              <p:nvPr/>
            </p:nvSpPr>
            <p:spPr>
              <a:xfrm>
                <a:off x="8911167" y="1890316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" name="object 17"/>
            <p:cNvSpPr/>
            <p:nvPr userDrawn="1"/>
          </p:nvSpPr>
          <p:spPr>
            <a:xfrm>
              <a:off x="0" y="0"/>
              <a:ext cx="2973600" cy="1799301"/>
            </a:xfrm>
            <a:custGeom>
              <a:avLst/>
              <a:gdLst/>
              <a:ahLst/>
              <a:cxnLst/>
              <a:rect l="l" t="t" r="r" b="b"/>
              <a:pathLst>
                <a:path w="2540000" h="1631950">
                  <a:moveTo>
                    <a:pt x="0" y="1631480"/>
                  </a:moveTo>
                  <a:lnTo>
                    <a:pt x="2540000" y="1631480"/>
                  </a:lnTo>
                  <a:lnTo>
                    <a:pt x="2540000" y="0"/>
                  </a:lnTo>
                  <a:lnTo>
                    <a:pt x="0" y="0"/>
                  </a:lnTo>
                  <a:lnTo>
                    <a:pt x="0" y="163148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Ashurst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189" y="812217"/>
              <a:ext cx="139680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414592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ullet sty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000" y="2160000"/>
            <a:ext cx="9036000" cy="4114800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8000" y="7057231"/>
            <a:ext cx="258700" cy="252631"/>
          </a:xfrm>
        </p:spPr>
        <p:txBody>
          <a:bodyPr/>
          <a:lstStyle/>
          <a:p>
            <a:fld id="{26A49D9D-4881-4977-B9A1-BE4F9A1C9D2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036638"/>
            <a:ext cx="9036000" cy="228600"/>
          </a:xfrm>
        </p:spPr>
        <p:txBody>
          <a:bodyPr>
            <a:noAutofit/>
          </a:bodyPr>
          <a:lstStyle>
            <a:lvl1pPr marL="0" indent="0">
              <a:buNone/>
              <a:defRPr sz="13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add sub-title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1764000"/>
            <a:ext cx="9036000" cy="340231"/>
          </a:xfrm>
        </p:spPr>
        <p:txBody>
          <a:bodyPr>
            <a:noAutofit/>
          </a:bodyPr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AU" dirty="0" smtClean="0"/>
              <a:t>Click to add intro text</a:t>
            </a:r>
            <a:endParaRPr lang="en-AU" dirty="0"/>
          </a:p>
        </p:txBody>
      </p:sp>
      <p:sp>
        <p:nvSpPr>
          <p:cNvPr id="9" name="object 15"/>
          <p:cNvSpPr/>
          <p:nvPr userDrawn="1"/>
        </p:nvSpPr>
        <p:spPr>
          <a:xfrm>
            <a:off x="828000" y="1359439"/>
            <a:ext cx="90360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50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8025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10693400" cy="5778393"/>
            <a:chOff x="0" y="0"/>
            <a:chExt cx="10693400" cy="5778393"/>
          </a:xfrm>
        </p:grpSpPr>
        <p:sp>
          <p:nvSpPr>
            <p:cNvPr id="5" name="object 2"/>
            <p:cNvSpPr/>
            <p:nvPr userDrawn="1"/>
          </p:nvSpPr>
          <p:spPr>
            <a:xfrm>
              <a:off x="1782233" y="2930507"/>
              <a:ext cx="1188156" cy="2847886"/>
            </a:xfrm>
            <a:custGeom>
              <a:avLst/>
              <a:gdLst/>
              <a:ahLst/>
              <a:cxnLst/>
              <a:rect l="l" t="t" r="r" b="b"/>
              <a:pathLst>
                <a:path w="5080000" h="2486025">
                  <a:moveTo>
                    <a:pt x="0" y="2485555"/>
                  </a:moveTo>
                  <a:lnTo>
                    <a:pt x="5080000" y="2485555"/>
                  </a:lnTo>
                  <a:lnTo>
                    <a:pt x="5080000" y="0"/>
                  </a:lnTo>
                  <a:lnTo>
                    <a:pt x="0" y="0"/>
                  </a:lnTo>
                  <a:lnTo>
                    <a:pt x="0" y="2485555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7620" y="2838974"/>
              <a:ext cx="10685780" cy="0"/>
              <a:chOff x="7620" y="2838974"/>
              <a:chExt cx="10685780" cy="0"/>
            </a:xfrm>
          </p:grpSpPr>
          <p:sp>
            <p:nvSpPr>
              <p:cNvPr id="9" name="object 5"/>
              <p:cNvSpPr/>
              <p:nvPr/>
            </p:nvSpPr>
            <p:spPr>
              <a:xfrm>
                <a:off x="7620" y="2838974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6"/>
              <p:cNvSpPr/>
              <p:nvPr/>
            </p:nvSpPr>
            <p:spPr>
              <a:xfrm>
                <a:off x="1782233" y="2838974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 cap="flat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7"/>
              <p:cNvSpPr/>
              <p:nvPr/>
            </p:nvSpPr>
            <p:spPr>
              <a:xfrm>
                <a:off x="2079272" y="2838974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8"/>
              <p:cNvSpPr/>
              <p:nvPr/>
            </p:nvSpPr>
            <p:spPr>
              <a:xfrm>
                <a:off x="2970389" y="2838974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9"/>
              <p:cNvSpPr/>
              <p:nvPr/>
            </p:nvSpPr>
            <p:spPr>
              <a:xfrm>
                <a:off x="4752622" y="2838974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 cap="sq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0"/>
              <p:cNvSpPr/>
              <p:nvPr/>
            </p:nvSpPr>
            <p:spPr>
              <a:xfrm>
                <a:off x="5049661" y="2838974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1"/>
              <p:cNvSpPr/>
              <p:nvPr/>
            </p:nvSpPr>
            <p:spPr>
              <a:xfrm>
                <a:off x="5940777" y="2838974"/>
                <a:ext cx="17856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2"/>
              <p:cNvSpPr/>
              <p:nvPr/>
            </p:nvSpPr>
            <p:spPr>
              <a:xfrm>
                <a:off x="7723011" y="2838974"/>
                <a:ext cx="2970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4000">
                    <a:moveTo>
                      <a:pt x="254000" y="0"/>
                    </a:moveTo>
                    <a:lnTo>
                      <a:pt x="0" y="0"/>
                    </a:lnTo>
                  </a:path>
                </a:pathLst>
              </a:custGeom>
              <a:ln w="50800" cap="flat">
                <a:solidFill>
                  <a:schemeClr val="accent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3"/>
              <p:cNvSpPr/>
              <p:nvPr/>
            </p:nvSpPr>
            <p:spPr>
              <a:xfrm>
                <a:off x="8020050" y="2838974"/>
                <a:ext cx="891117" cy="0"/>
              </a:xfrm>
              <a:custGeom>
                <a:avLst/>
                <a:gdLst/>
                <a:ahLst/>
                <a:cxnLst/>
                <a:rect l="l" t="t" r="r" b="b"/>
                <a:pathLst>
                  <a:path w="762000">
                    <a:moveTo>
                      <a:pt x="762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4"/>
              <p:cNvSpPr/>
              <p:nvPr/>
            </p:nvSpPr>
            <p:spPr>
              <a:xfrm>
                <a:off x="8911167" y="2838974"/>
                <a:ext cx="178223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00">
                    <a:moveTo>
                      <a:pt x="1524000" y="0"/>
                    </a:moveTo>
                    <a:lnTo>
                      <a:pt x="0" y="0"/>
                    </a:lnTo>
                  </a:path>
                </a:pathLst>
              </a:custGeom>
              <a:ln w="50800">
                <a:solidFill>
                  <a:schemeClr val="accent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9" name="object 15"/>
            <p:cNvSpPr/>
            <p:nvPr userDrawn="1"/>
          </p:nvSpPr>
          <p:spPr>
            <a:xfrm>
              <a:off x="7723011" y="0"/>
              <a:ext cx="2970389" cy="2733957"/>
            </a:xfrm>
            <a:custGeom>
              <a:avLst/>
              <a:gdLst/>
              <a:ahLst/>
              <a:cxnLst/>
              <a:rect l="l" t="t" r="r" b="b"/>
              <a:pathLst>
                <a:path w="2540000" h="2479675">
                  <a:moveTo>
                    <a:pt x="0" y="2479205"/>
                  </a:moveTo>
                  <a:lnTo>
                    <a:pt x="2540000" y="2479205"/>
                  </a:lnTo>
                  <a:lnTo>
                    <a:pt x="2540000" y="0"/>
                  </a:lnTo>
                  <a:lnTo>
                    <a:pt x="0" y="0"/>
                  </a:lnTo>
                  <a:lnTo>
                    <a:pt x="0" y="2479205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/>
            <p:cNvSpPr/>
            <p:nvPr userDrawn="1"/>
          </p:nvSpPr>
          <p:spPr>
            <a:xfrm>
              <a:off x="0" y="945158"/>
              <a:ext cx="1782233" cy="1799301"/>
            </a:xfrm>
            <a:custGeom>
              <a:avLst/>
              <a:gdLst/>
              <a:ahLst/>
              <a:cxnLst/>
              <a:rect l="l" t="t" r="r" b="b"/>
              <a:pathLst>
                <a:path w="1524000" h="1631950">
                  <a:moveTo>
                    <a:pt x="0" y="1631480"/>
                  </a:moveTo>
                  <a:lnTo>
                    <a:pt x="1524000" y="1631480"/>
                  </a:lnTo>
                  <a:lnTo>
                    <a:pt x="1524000" y="0"/>
                  </a:lnTo>
                  <a:lnTo>
                    <a:pt x="0" y="0"/>
                  </a:lnTo>
                  <a:lnTo>
                    <a:pt x="0" y="163148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Title 21"/>
          <p:cNvSpPr>
            <a:spLocks noGrp="1"/>
          </p:cNvSpPr>
          <p:nvPr userDrawn="1">
            <p:ph type="title" hasCustomPrompt="1"/>
          </p:nvPr>
        </p:nvSpPr>
        <p:spPr>
          <a:xfrm>
            <a:off x="3492000" y="3895200"/>
            <a:ext cx="5342021" cy="444155"/>
          </a:xfrm>
        </p:spPr>
        <p:txBody>
          <a:bodyPr anchor="b" anchorCtr="0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AU" dirty="0"/>
          </a:p>
        </p:txBody>
      </p:sp>
      <p:sp>
        <p:nvSpPr>
          <p:cNvPr id="26" name="Text Placeholder 25"/>
          <p:cNvSpPr>
            <a:spLocks noGrp="1"/>
          </p:cNvSpPr>
          <p:nvPr userDrawn="1">
            <p:ph type="body" sz="quarter" idx="10"/>
          </p:nvPr>
        </p:nvSpPr>
        <p:spPr>
          <a:xfrm>
            <a:off x="3492000" y="4465638"/>
            <a:ext cx="5324475" cy="3048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300" b="1" i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AU" dirty="0"/>
          </a:p>
        </p:txBody>
      </p:sp>
      <p:pic>
        <p:nvPicPr>
          <p:cNvPr id="25" name="Ashurst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189" y="6467698"/>
            <a:ext cx="13968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0522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8000" y="7057231"/>
            <a:ext cx="258700" cy="252631"/>
          </a:xfrm>
        </p:spPr>
        <p:txBody>
          <a:bodyPr/>
          <a:lstStyle/>
          <a:p>
            <a:fld id="{26A49D9D-4881-4977-B9A1-BE4F9A1C9D2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713200" y="1760400"/>
            <a:ext cx="4158000" cy="4534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000" y="1760400"/>
            <a:ext cx="4158000" cy="4534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10" name="object 15"/>
          <p:cNvSpPr/>
          <p:nvPr userDrawn="1"/>
        </p:nvSpPr>
        <p:spPr>
          <a:xfrm>
            <a:off x="828000" y="1359439"/>
            <a:ext cx="90360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506" y="0"/>
                </a:lnTo>
              </a:path>
            </a:pathLst>
          </a:custGeom>
          <a:ln w="31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036638"/>
            <a:ext cx="9036000" cy="228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300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 smtClean="0"/>
              <a:t>Click to add sub-title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2687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&#65279;<?xml version="1.0" encoding="UTF-8" standalone="yes"?>
<Relationships xmlns="http://schemas.openxmlformats.org/package/2006/relationships">
  <Relationship Id="rId8" Type="http://schemas.openxmlformats.org/officeDocument/2006/relationships/slideLayout" Target="../slideLayouts/slideLayout8.xml" />
  <Relationship Id="rId13" Type="http://schemas.openxmlformats.org/officeDocument/2006/relationships/slideLayout" Target="../slideLayouts/slideLayout13.xml" />
  <Relationship Id="rId18" Type="http://schemas.openxmlformats.org/officeDocument/2006/relationships/slideLayout" Target="../slideLayouts/slideLayout18.xml" />
  <Relationship Id="rId3" Type="http://schemas.openxmlformats.org/officeDocument/2006/relationships/slideLayout" Target="../slideLayouts/slideLayout3.xml" />
  <Relationship Id="rId21" Type="http://schemas.openxmlformats.org/officeDocument/2006/relationships/slideLayout" Target="../slideLayouts/slideLayout21.xml" />
  <Relationship Id="rId7" Type="http://schemas.openxmlformats.org/officeDocument/2006/relationships/slideLayout" Target="../slideLayouts/slideLayout7.xml" />
  <Relationship Id="rId12" Type="http://schemas.openxmlformats.org/officeDocument/2006/relationships/slideLayout" Target="../slideLayouts/slideLayout12.xml" />
  <Relationship Id="rId17" Type="http://schemas.openxmlformats.org/officeDocument/2006/relationships/slideLayout" Target="../slideLayouts/slideLayout17.xml" />
  <Relationship Id="rId2" Type="http://schemas.openxmlformats.org/officeDocument/2006/relationships/slideLayout" Target="../slideLayouts/slideLayout2.xml" />
  <Relationship Id="rId16" Type="http://schemas.openxmlformats.org/officeDocument/2006/relationships/slideLayout" Target="../slideLayouts/slideLayout16.xml" />
  <Relationship Id="rId20" Type="http://schemas.openxmlformats.org/officeDocument/2006/relationships/slideLayout" Target="../slideLayouts/slideLayout20.xml" />
  <Relationship Id="rId1" Type="http://schemas.openxmlformats.org/officeDocument/2006/relationships/slideLayout" Target="../slideLayouts/slideLayout1.xml" />
  <Relationship Id="rId6" Type="http://schemas.openxmlformats.org/officeDocument/2006/relationships/slideLayout" Target="../slideLayouts/slideLayout6.xml" />
  <Relationship Id="rId11" Type="http://schemas.openxmlformats.org/officeDocument/2006/relationships/slideLayout" Target="../slideLayouts/slideLayout11.xml" />
  <Relationship Id="rId24" Type="http://schemas.openxmlformats.org/officeDocument/2006/relationships/image" Target="../media/image1.png" />
  <Relationship Id="rId5" Type="http://schemas.openxmlformats.org/officeDocument/2006/relationships/slideLayout" Target="../slideLayouts/slideLayout5.xml" />
  <Relationship Id="rId15" Type="http://schemas.openxmlformats.org/officeDocument/2006/relationships/slideLayout" Target="../slideLayouts/slideLayout15.xml" />
  <Relationship Id="rId23" Type="http://schemas.openxmlformats.org/officeDocument/2006/relationships/theme" Target="../theme/theme1.xml" />
  <Relationship Id="rId10" Type="http://schemas.openxmlformats.org/officeDocument/2006/relationships/slideLayout" Target="../slideLayouts/slideLayout10.xml" />
  <Relationship Id="rId19" Type="http://schemas.openxmlformats.org/officeDocument/2006/relationships/slideLayout" Target="../slideLayouts/slideLayout19.xml" />
  <Relationship Id="rId4" Type="http://schemas.openxmlformats.org/officeDocument/2006/relationships/slideLayout" Target="../slideLayouts/slideLayout4.xml" />
  <Relationship Id="rId9" Type="http://schemas.openxmlformats.org/officeDocument/2006/relationships/slideLayout" Target="../slideLayouts/slideLayout9.xml" />
  <Relationship Id="rId14" Type="http://schemas.openxmlformats.org/officeDocument/2006/relationships/slideLayout" Target="../slideLayouts/slideLayout14.xml" />
  <Relationship Id="rId22" Type="http://schemas.openxmlformats.org/officeDocument/2006/relationships/slideLayout" Target="../slideLayouts/slideLayout22.xml" />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8000" y="612000"/>
            <a:ext cx="90360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add title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000" y="1764030"/>
            <a:ext cx="9036000" cy="45312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6000" y="7057231"/>
            <a:ext cx="7341100" cy="252631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000" y="7057231"/>
            <a:ext cx="258700" cy="252631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9D9D-4881-4977-B9A1-BE4F9A1C9D28}" type="slidenum">
              <a:rPr lang="en-AU" smtClean="0"/>
              <a:pPr/>
              <a:t>‹#›</a:t>
            </a:fld>
            <a:endParaRPr lang="en-AU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6755276"/>
            <a:ext cx="10693400" cy="0"/>
            <a:chOff x="0" y="6755276"/>
            <a:chExt cx="10693400" cy="0"/>
          </a:xfrm>
        </p:grpSpPr>
        <p:sp>
          <p:nvSpPr>
            <p:cNvPr id="8" name="object 5"/>
            <p:cNvSpPr/>
            <p:nvPr/>
          </p:nvSpPr>
          <p:spPr>
            <a:xfrm>
              <a:off x="0" y="6755276"/>
              <a:ext cx="1782233" cy="0"/>
            </a:xfrm>
            <a:custGeom>
              <a:avLst/>
              <a:gdLst/>
              <a:ahLst/>
              <a:cxnLst/>
              <a:rect l="l" t="t" r="r" b="b"/>
              <a:pathLst>
                <a:path w="1524000">
                  <a:moveTo>
                    <a:pt x="1524000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/>
            <p:cNvSpPr/>
            <p:nvPr/>
          </p:nvSpPr>
          <p:spPr>
            <a:xfrm>
              <a:off x="1782233" y="6755276"/>
              <a:ext cx="297039" cy="0"/>
            </a:xfrm>
            <a:custGeom>
              <a:avLst/>
              <a:gdLst/>
              <a:ahLst/>
              <a:cxnLst/>
              <a:rect l="l" t="t" r="r" b="b"/>
              <a:pathLst>
                <a:path w="254000">
                  <a:moveTo>
                    <a:pt x="254000" y="0"/>
                  </a:moveTo>
                  <a:lnTo>
                    <a:pt x="0" y="0"/>
                  </a:lnTo>
                </a:path>
              </a:pathLst>
            </a:custGeom>
            <a:ln w="50800" cap="sq">
              <a:solidFill>
                <a:schemeClr val="accent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>
              <a:off x="2079272" y="6755276"/>
              <a:ext cx="891117" cy="0"/>
            </a:xfrm>
            <a:custGeom>
              <a:avLst/>
              <a:gdLst/>
              <a:ahLst/>
              <a:cxnLst/>
              <a:rect l="l" t="t" r="r" b="b"/>
              <a:pathLst>
                <a:path w="762000">
                  <a:moveTo>
                    <a:pt x="762000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/>
            <p:cNvSpPr/>
            <p:nvPr/>
          </p:nvSpPr>
          <p:spPr>
            <a:xfrm>
              <a:off x="2970389" y="6755276"/>
              <a:ext cx="1782233" cy="0"/>
            </a:xfrm>
            <a:custGeom>
              <a:avLst/>
              <a:gdLst/>
              <a:ahLst/>
              <a:cxnLst/>
              <a:rect l="l" t="t" r="r" b="b"/>
              <a:pathLst>
                <a:path w="1524000">
                  <a:moveTo>
                    <a:pt x="1524000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/>
            <p:cNvSpPr/>
            <p:nvPr/>
          </p:nvSpPr>
          <p:spPr>
            <a:xfrm>
              <a:off x="4752622" y="6755276"/>
              <a:ext cx="297039" cy="0"/>
            </a:xfrm>
            <a:custGeom>
              <a:avLst/>
              <a:gdLst/>
              <a:ahLst/>
              <a:cxnLst/>
              <a:rect l="l" t="t" r="r" b="b"/>
              <a:pathLst>
                <a:path w="254000">
                  <a:moveTo>
                    <a:pt x="254000" y="0"/>
                  </a:moveTo>
                  <a:lnTo>
                    <a:pt x="0" y="0"/>
                  </a:lnTo>
                </a:path>
              </a:pathLst>
            </a:custGeom>
            <a:ln w="50800" cap="sq">
              <a:solidFill>
                <a:schemeClr val="accent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/>
            <p:cNvSpPr/>
            <p:nvPr/>
          </p:nvSpPr>
          <p:spPr>
            <a:xfrm>
              <a:off x="5049661" y="6755276"/>
              <a:ext cx="891117" cy="0"/>
            </a:xfrm>
            <a:custGeom>
              <a:avLst/>
              <a:gdLst/>
              <a:ahLst/>
              <a:cxnLst/>
              <a:rect l="l" t="t" r="r" b="b"/>
              <a:pathLst>
                <a:path w="762000">
                  <a:moveTo>
                    <a:pt x="762000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/>
            <p:cNvSpPr/>
            <p:nvPr/>
          </p:nvSpPr>
          <p:spPr>
            <a:xfrm>
              <a:off x="5940778" y="6755276"/>
              <a:ext cx="1782233" cy="0"/>
            </a:xfrm>
            <a:custGeom>
              <a:avLst/>
              <a:gdLst/>
              <a:ahLst/>
              <a:cxnLst/>
              <a:rect l="l" t="t" r="r" b="b"/>
              <a:pathLst>
                <a:path w="1524000">
                  <a:moveTo>
                    <a:pt x="1524000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/>
            <p:cNvSpPr/>
            <p:nvPr/>
          </p:nvSpPr>
          <p:spPr>
            <a:xfrm>
              <a:off x="7723011" y="6755276"/>
              <a:ext cx="297039" cy="0"/>
            </a:xfrm>
            <a:custGeom>
              <a:avLst/>
              <a:gdLst/>
              <a:ahLst/>
              <a:cxnLst/>
              <a:rect l="l" t="t" r="r" b="b"/>
              <a:pathLst>
                <a:path w="254000">
                  <a:moveTo>
                    <a:pt x="254000" y="0"/>
                  </a:moveTo>
                  <a:lnTo>
                    <a:pt x="0" y="0"/>
                  </a:lnTo>
                </a:path>
              </a:pathLst>
            </a:custGeom>
            <a:ln w="50800" cap="sq">
              <a:solidFill>
                <a:schemeClr val="accent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3"/>
            <p:cNvSpPr/>
            <p:nvPr/>
          </p:nvSpPr>
          <p:spPr>
            <a:xfrm>
              <a:off x="8020050" y="6755276"/>
              <a:ext cx="891117" cy="0"/>
            </a:xfrm>
            <a:custGeom>
              <a:avLst/>
              <a:gdLst/>
              <a:ahLst/>
              <a:cxnLst/>
              <a:rect l="l" t="t" r="r" b="b"/>
              <a:pathLst>
                <a:path w="762000">
                  <a:moveTo>
                    <a:pt x="762000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4"/>
            <p:cNvSpPr/>
            <p:nvPr/>
          </p:nvSpPr>
          <p:spPr>
            <a:xfrm>
              <a:off x="8911167" y="6755276"/>
              <a:ext cx="1782233" cy="0"/>
            </a:xfrm>
            <a:custGeom>
              <a:avLst/>
              <a:gdLst/>
              <a:ahLst/>
              <a:cxnLst/>
              <a:rect l="l" t="t" r="r" b="b"/>
              <a:pathLst>
                <a:path w="1524000">
                  <a:moveTo>
                    <a:pt x="1524000" y="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Ashurst Logo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566" y="7031224"/>
            <a:ext cx="827334" cy="2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9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7" r:id="rId2"/>
    <p:sldLayoutId id="2147483694" r:id="rId3"/>
    <p:sldLayoutId id="2147483695" r:id="rId4"/>
    <p:sldLayoutId id="2147483678" r:id="rId5"/>
    <p:sldLayoutId id="2147483667" r:id="rId6"/>
    <p:sldLayoutId id="2147483681" r:id="rId7"/>
    <p:sldLayoutId id="2147483682" r:id="rId8"/>
    <p:sldLayoutId id="2147483683" r:id="rId9"/>
    <p:sldLayoutId id="2147483696" r:id="rId10"/>
    <p:sldLayoutId id="2147483697" r:id="rId11"/>
    <p:sldLayoutId id="2147483684" r:id="rId12"/>
    <p:sldLayoutId id="2147483685" r:id="rId13"/>
    <p:sldLayoutId id="2147483698" r:id="rId14"/>
    <p:sldLayoutId id="2147483699" r:id="rId15"/>
    <p:sldLayoutId id="2147483673" r:id="rId16"/>
    <p:sldLayoutId id="2147483686" r:id="rId17"/>
    <p:sldLayoutId id="2147483692" r:id="rId18"/>
    <p:sldLayoutId id="2147483693" r:id="rId19"/>
    <p:sldLayoutId id="2147483690" r:id="rId20"/>
    <p:sldLayoutId id="2147483700" r:id="rId21"/>
    <p:sldLayoutId id="2147483701" r:id="rId2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
<Relationships xmlns="http://schemas.openxmlformats.org/package/2006/relationships">
  <Relationship Id="rId1" Type="http://schemas.openxmlformats.org/officeDocument/2006/relationships/slideLayout" Target="../slideLayouts/slideLayout1.xml" />
</Relationships>
</file>

<file path=ppt/slides/_rels/slide1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.PNG" />
  <Relationship Id="rId2" Type="http://schemas.openxmlformats.org/officeDocument/2006/relationships/notesSlide" Target="../notesSlides/notesSlide9.xml" />
  <Relationship Id="rId1" Type="http://schemas.openxmlformats.org/officeDocument/2006/relationships/slideLayout" Target="../slideLayouts/slideLayout22.xml" />
</Relationships>
</file>

<file path=ppt/slides/_rels/slide1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7.PNG" />
  <Relationship Id="rId2" Type="http://schemas.openxmlformats.org/officeDocument/2006/relationships/notesSlide" Target="../notesSlides/notesSlide10.xml" />
  <Relationship Id="rId1" Type="http://schemas.openxmlformats.org/officeDocument/2006/relationships/slideLayout" Target="../slideLayouts/slideLayout22.xml" />
</Relationships>
</file>

<file path=ppt/slides/_rels/slide1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8.PNG" />
  <Relationship Id="rId2" Type="http://schemas.openxmlformats.org/officeDocument/2006/relationships/notesSlide" Target="../notesSlides/notesSlide11.xml" />
  <Relationship Id="rId1" Type="http://schemas.openxmlformats.org/officeDocument/2006/relationships/slideLayout" Target="../slideLayouts/slideLayout22.xml" />
</Relationships>
</file>

<file path=ppt/slides/_rels/slide13.xml.rels>&#65279;<?xml version="1.0" encoding="UTF-8" standalone="yes"?>
<Relationships xmlns="http://schemas.openxmlformats.org/package/2006/relationships">
  <Relationship Id="rId8" Type="http://schemas.microsoft.com/office/2007/relationships/diagramDrawing" Target="../diagrams/drawing3.xml" />
  <Relationship Id="rId3" Type="http://schemas.openxmlformats.org/officeDocument/2006/relationships/image" Target="../media/image8.PNG" />
  <Relationship Id="rId7" Type="http://schemas.openxmlformats.org/officeDocument/2006/relationships/diagramColors" Target="../diagrams/colors3.xml" />
  <Relationship Id="rId2" Type="http://schemas.openxmlformats.org/officeDocument/2006/relationships/notesSlide" Target="../notesSlides/notesSlide12.xml" />
  <Relationship Id="rId1" Type="http://schemas.openxmlformats.org/officeDocument/2006/relationships/slideLayout" Target="../slideLayouts/slideLayout22.xml" />
  <Relationship Id="rId6" Type="http://schemas.openxmlformats.org/officeDocument/2006/relationships/diagramQuickStyle" Target="../diagrams/quickStyle3.xml" />
  <Relationship Id="rId5" Type="http://schemas.openxmlformats.org/officeDocument/2006/relationships/diagramLayout" Target="../diagrams/layout3.xml" />
  <Relationship Id="rId4" Type="http://schemas.openxmlformats.org/officeDocument/2006/relationships/diagramData" Target="../diagrams/data3.xml" />
</Relationships>
</file>

<file path=ppt/slides/_rels/slide14.xml.rels>&#65279;<?xml version="1.0" encoding="UTF-8" standalone="yes"?>
<Relationships xmlns="http://schemas.openxmlformats.org/package/2006/relationships">
  <Relationship Id="rId8" Type="http://schemas.microsoft.com/office/2007/relationships/diagramDrawing" Target="../diagrams/drawing4.xml" />
  <Relationship Id="rId3" Type="http://schemas.openxmlformats.org/officeDocument/2006/relationships/image" Target="../media/image9.PNG" />
  <Relationship Id="rId7" Type="http://schemas.openxmlformats.org/officeDocument/2006/relationships/diagramColors" Target="../diagrams/colors4.xml" />
  <Relationship Id="rId2" Type="http://schemas.openxmlformats.org/officeDocument/2006/relationships/notesSlide" Target="../notesSlides/notesSlide13.xml" />
  <Relationship Id="rId1" Type="http://schemas.openxmlformats.org/officeDocument/2006/relationships/slideLayout" Target="../slideLayouts/slideLayout22.xml" />
  <Relationship Id="rId6" Type="http://schemas.openxmlformats.org/officeDocument/2006/relationships/diagramQuickStyle" Target="../diagrams/quickStyle4.xml" />
  <Relationship Id="rId5" Type="http://schemas.openxmlformats.org/officeDocument/2006/relationships/diagramLayout" Target="../diagrams/layout4.xml" />
  <Relationship Id="rId4" Type="http://schemas.openxmlformats.org/officeDocument/2006/relationships/diagramData" Target="../diagrams/data4.xml" />
</Relationships>
</file>

<file path=ppt/slides/_rels/slide1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0.PNG" />
  <Relationship Id="rId2" Type="http://schemas.openxmlformats.org/officeDocument/2006/relationships/notesSlide" Target="../notesSlides/notesSlide14.xml" />
  <Relationship Id="rId1" Type="http://schemas.openxmlformats.org/officeDocument/2006/relationships/slideLayout" Target="../slideLayouts/slideLayout22.xml" />
</Relationships>
</file>

<file path=ppt/slides/_rels/slide1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0.PNG" />
  <Relationship Id="rId2" Type="http://schemas.openxmlformats.org/officeDocument/2006/relationships/notesSlide" Target="../notesSlides/notesSlide15.xml" />
  <Relationship Id="rId1" Type="http://schemas.openxmlformats.org/officeDocument/2006/relationships/slideLayout" Target="../slideLayouts/slideLayout22.xml" />
</Relationships>
</file>

<file path=ppt/slides/_rels/slide1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1.PNG" />
  <Relationship Id="rId2" Type="http://schemas.openxmlformats.org/officeDocument/2006/relationships/notesSlide" Target="../notesSlides/notesSlide16.xml" />
  <Relationship Id="rId1" Type="http://schemas.openxmlformats.org/officeDocument/2006/relationships/slideLayout" Target="../slideLayouts/slideLayout22.xml" />
</Relationships>
</file>

<file path=ppt/slides/_rels/slide1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.PNG" />
  <Relationship Id="rId2" Type="http://schemas.openxmlformats.org/officeDocument/2006/relationships/notesSlide" Target="../notesSlides/notesSlide17.xml" />
  <Relationship Id="rId1" Type="http://schemas.openxmlformats.org/officeDocument/2006/relationships/slideLayout" Target="../slideLayouts/slideLayout22.xml" />
</Relationships>
</file>

<file path=ppt/slides/_rels/slide1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2.PNG" />
  <Relationship Id="rId2" Type="http://schemas.openxmlformats.org/officeDocument/2006/relationships/notesSlide" Target="../notesSlides/notesSlide18.xml" />
  <Relationship Id="rId1" Type="http://schemas.openxmlformats.org/officeDocument/2006/relationships/slideLayout" Target="../slideLayouts/slideLayout22.xml" />
  <Relationship Id="rId4" Type="http://schemas.openxmlformats.org/officeDocument/2006/relationships/image" Target="../media/image13.PNG" />
</Relationships>
</file>

<file path=ppt/slides/_rels/slide2.xml.rels>&#65279;<?xml version="1.0" encoding="UTF-8" standalone="yes"?>
<Relationships xmlns="http://schemas.openxmlformats.org/package/2006/relationships">
  <Relationship Id="rId2" Type="http://schemas.openxmlformats.org/officeDocument/2006/relationships/notesSlide" Target="../notesSlides/notesSlide1.xml" />
  <Relationship Id="rId1" Type="http://schemas.openxmlformats.org/officeDocument/2006/relationships/slideLayout" Target="../slideLayouts/slideLayout21.xml" />
</Relationships>
</file>

<file path=ppt/slides/_rels/slide2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4.PNG" />
  <Relationship Id="rId2" Type="http://schemas.openxmlformats.org/officeDocument/2006/relationships/notesSlide" Target="../notesSlides/notesSlide19.xml" />
  <Relationship Id="rId1" Type="http://schemas.openxmlformats.org/officeDocument/2006/relationships/slideLayout" Target="../slideLayouts/slideLayout22.xml" />
</Relationships>
</file>

<file path=ppt/slides/_rels/slide2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5.PNG" />
  <Relationship Id="rId2" Type="http://schemas.openxmlformats.org/officeDocument/2006/relationships/notesSlide" Target="../notesSlides/notesSlide20.xml" />
  <Relationship Id="rId1" Type="http://schemas.openxmlformats.org/officeDocument/2006/relationships/slideLayout" Target="../slideLayouts/slideLayout22.xml" />
</Relationships>
</file>

<file path=ppt/slides/_rels/slide2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.PNG" />
  <Relationship Id="rId2" Type="http://schemas.openxmlformats.org/officeDocument/2006/relationships/notesSlide" Target="../notesSlides/notesSlide21.xml" />
  <Relationship Id="rId1" Type="http://schemas.openxmlformats.org/officeDocument/2006/relationships/slideLayout" Target="../slideLayouts/slideLayout22.xml" />
</Relationships>
</file>

<file path=ppt/slides/_rels/slide2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6.PNG" />
  <Relationship Id="rId2" Type="http://schemas.openxmlformats.org/officeDocument/2006/relationships/notesSlide" Target="../notesSlides/notesSlide22.xml" />
  <Relationship Id="rId1" Type="http://schemas.openxmlformats.org/officeDocument/2006/relationships/slideLayout" Target="../slideLayouts/slideLayout22.xml" />
</Relationships>
</file>

<file path=ppt/slides/_rels/slide2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7.PNG" />
  <Relationship Id="rId2" Type="http://schemas.openxmlformats.org/officeDocument/2006/relationships/notesSlide" Target="../notesSlides/notesSlide23.xml" />
  <Relationship Id="rId1" Type="http://schemas.openxmlformats.org/officeDocument/2006/relationships/slideLayout" Target="../slideLayouts/slideLayout22.xml" />
</Relationships>
</file>

<file path=ppt/slides/_rels/slide2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8.PNG" />
  <Relationship Id="rId2" Type="http://schemas.openxmlformats.org/officeDocument/2006/relationships/notesSlide" Target="../notesSlides/notesSlide24.xml" />
  <Relationship Id="rId1" Type="http://schemas.openxmlformats.org/officeDocument/2006/relationships/slideLayout" Target="../slideLayouts/slideLayout22.xml" />
</Relationships>
</file>

<file path=ppt/slides/_rels/slide2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19.PNG" />
  <Relationship Id="rId2" Type="http://schemas.openxmlformats.org/officeDocument/2006/relationships/notesSlide" Target="../notesSlides/notesSlide25.xml" />
  <Relationship Id="rId1" Type="http://schemas.openxmlformats.org/officeDocument/2006/relationships/slideLayout" Target="../slideLayouts/slideLayout22.xml" />
</Relationships>
</file>

<file path=ppt/slides/_rels/slide2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0.PNG" />
  <Relationship Id="rId2" Type="http://schemas.openxmlformats.org/officeDocument/2006/relationships/notesSlide" Target="../notesSlides/notesSlide26.xml" />
  <Relationship Id="rId1" Type="http://schemas.openxmlformats.org/officeDocument/2006/relationships/slideLayout" Target="../slideLayouts/slideLayout22.xml" />
</Relationships>
</file>

<file path=ppt/slides/_rels/slide2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0.PNG" />
  <Relationship Id="rId2" Type="http://schemas.openxmlformats.org/officeDocument/2006/relationships/notesSlide" Target="../notesSlides/notesSlide27.xml" />
  <Relationship Id="rId1" Type="http://schemas.openxmlformats.org/officeDocument/2006/relationships/slideLayout" Target="../slideLayouts/slideLayout22.xml" />
</Relationships>
</file>

<file path=ppt/slides/_rels/slide29.xml.rels>&#65279;<?xml version="1.0" encoding="UTF-8" standalone="yes"?>
<Relationships xmlns="http://schemas.openxmlformats.org/package/2006/relationships">
  <Relationship Id="rId8" Type="http://schemas.microsoft.com/office/2007/relationships/diagramDrawing" Target="../diagrams/drawing5.xml" />
  <Relationship Id="rId3" Type="http://schemas.openxmlformats.org/officeDocument/2006/relationships/image" Target="../media/image21.PNG" />
  <Relationship Id="rId7" Type="http://schemas.openxmlformats.org/officeDocument/2006/relationships/diagramColors" Target="../diagrams/colors5.xml" />
  <Relationship Id="rId2" Type="http://schemas.openxmlformats.org/officeDocument/2006/relationships/notesSlide" Target="../notesSlides/notesSlide28.xml" />
  <Relationship Id="rId1" Type="http://schemas.openxmlformats.org/officeDocument/2006/relationships/slideLayout" Target="../slideLayouts/slideLayout22.xml" />
  <Relationship Id="rId6" Type="http://schemas.openxmlformats.org/officeDocument/2006/relationships/diagramQuickStyle" Target="../diagrams/quickStyle5.xml" />
  <Relationship Id="rId5" Type="http://schemas.openxmlformats.org/officeDocument/2006/relationships/diagramLayout" Target="../diagrams/layout5.xml" />
  <Relationship Id="rId4" Type="http://schemas.openxmlformats.org/officeDocument/2006/relationships/diagramData" Target="../diagrams/data5.xml" />
</Relationships>
</file>

<file path=ppt/slides/_rels/slide3.xml.rels>&#65279;<?xml version="1.0" encoding="UTF-8" standalone="yes"?>
<Relationships xmlns="http://schemas.openxmlformats.org/package/2006/relationships">
  <Relationship Id="rId2" Type="http://schemas.openxmlformats.org/officeDocument/2006/relationships/notesSlide" Target="../notesSlides/notesSlide2.xml" />
  <Relationship Id="rId1" Type="http://schemas.openxmlformats.org/officeDocument/2006/relationships/slideLayout" Target="../slideLayouts/slideLayout22.xml" />
</Relationships>
</file>

<file path=ppt/slides/_rels/slide3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2.PNG" />
  <Relationship Id="rId2" Type="http://schemas.openxmlformats.org/officeDocument/2006/relationships/notesSlide" Target="../notesSlides/notesSlide29.xml" />
  <Relationship Id="rId1" Type="http://schemas.openxmlformats.org/officeDocument/2006/relationships/slideLayout" Target="../slideLayouts/slideLayout22.xml" />
</Relationships>
</file>

<file path=ppt/slides/_rels/slide3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3.PNG" />
  <Relationship Id="rId2" Type="http://schemas.openxmlformats.org/officeDocument/2006/relationships/notesSlide" Target="../notesSlides/notesSlide30.xml" />
  <Relationship Id="rId1" Type="http://schemas.openxmlformats.org/officeDocument/2006/relationships/slideLayout" Target="../slideLayouts/slideLayout22.xml" />
</Relationships>
</file>

<file path=ppt/slides/_rels/slide3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4.PNG" />
  <Relationship Id="rId2" Type="http://schemas.openxmlformats.org/officeDocument/2006/relationships/notesSlide" Target="../notesSlides/notesSlide31.xml" />
  <Relationship Id="rId1" Type="http://schemas.openxmlformats.org/officeDocument/2006/relationships/slideLayout" Target="../slideLayouts/slideLayout22.xml" />
</Relationships>
</file>

<file path=ppt/slides/_rels/slide33.xml.rels>&#65279;<?xml version="1.0" encoding="UTF-8" standalone="yes"?>
<Relationships xmlns="http://schemas.openxmlformats.org/package/2006/relationships">
  <Relationship Id="rId8" Type="http://schemas.microsoft.com/office/2007/relationships/diagramDrawing" Target="../diagrams/drawing6.xml" />
  <Relationship Id="rId3" Type="http://schemas.openxmlformats.org/officeDocument/2006/relationships/image" Target="../media/image21.PNG" />
  <Relationship Id="rId7" Type="http://schemas.openxmlformats.org/officeDocument/2006/relationships/diagramColors" Target="../diagrams/colors6.xml" />
  <Relationship Id="rId2" Type="http://schemas.openxmlformats.org/officeDocument/2006/relationships/notesSlide" Target="../notesSlides/notesSlide32.xml" />
  <Relationship Id="rId1" Type="http://schemas.openxmlformats.org/officeDocument/2006/relationships/slideLayout" Target="../slideLayouts/slideLayout22.xml" />
  <Relationship Id="rId6" Type="http://schemas.openxmlformats.org/officeDocument/2006/relationships/diagramQuickStyle" Target="../diagrams/quickStyle6.xml" />
  <Relationship Id="rId5" Type="http://schemas.openxmlformats.org/officeDocument/2006/relationships/diagramLayout" Target="../diagrams/layout6.xml" />
  <Relationship Id="rId4" Type="http://schemas.openxmlformats.org/officeDocument/2006/relationships/diagramData" Target="../diagrams/data6.xml" />
</Relationships>
</file>

<file path=ppt/slides/_rels/slide3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5.PNG" />
  <Relationship Id="rId2" Type="http://schemas.openxmlformats.org/officeDocument/2006/relationships/notesSlide" Target="../notesSlides/notesSlide33.xml" />
  <Relationship Id="rId1" Type="http://schemas.openxmlformats.org/officeDocument/2006/relationships/slideLayout" Target="../slideLayouts/slideLayout22.xml" />
</Relationships>
</file>

<file path=ppt/slides/_rels/slide3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6.PNG" />
  <Relationship Id="rId2" Type="http://schemas.openxmlformats.org/officeDocument/2006/relationships/notesSlide" Target="../notesSlides/notesSlide34.xml" />
  <Relationship Id="rId1" Type="http://schemas.openxmlformats.org/officeDocument/2006/relationships/slideLayout" Target="../slideLayouts/slideLayout22.xml" />
</Relationships>
</file>

<file path=ppt/slides/_rels/slide3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7.PNG" />
  <Relationship Id="rId2" Type="http://schemas.openxmlformats.org/officeDocument/2006/relationships/notesSlide" Target="../notesSlides/notesSlide35.xml" />
  <Relationship Id="rId1" Type="http://schemas.openxmlformats.org/officeDocument/2006/relationships/slideLayout" Target="../slideLayouts/slideLayout22.xml" />
</Relationships>
</file>

<file path=ppt/slides/_rels/slide37.xml.rels>&#65279;<?xml version="1.0" encoding="UTF-8" standalone="yes"?>
<Relationships xmlns="http://schemas.openxmlformats.org/package/2006/relationships">
  <Relationship Id="rId8" Type="http://schemas.microsoft.com/office/2007/relationships/diagramDrawing" Target="../diagrams/drawing7.xml" />
  <Relationship Id="rId3" Type="http://schemas.openxmlformats.org/officeDocument/2006/relationships/image" Target="../media/image21.PNG" />
  <Relationship Id="rId7" Type="http://schemas.openxmlformats.org/officeDocument/2006/relationships/diagramColors" Target="../diagrams/colors7.xml" />
  <Relationship Id="rId2" Type="http://schemas.openxmlformats.org/officeDocument/2006/relationships/notesSlide" Target="../notesSlides/notesSlide36.xml" />
  <Relationship Id="rId1" Type="http://schemas.openxmlformats.org/officeDocument/2006/relationships/slideLayout" Target="../slideLayouts/slideLayout22.xml" />
  <Relationship Id="rId6" Type="http://schemas.openxmlformats.org/officeDocument/2006/relationships/diagramQuickStyle" Target="../diagrams/quickStyle7.xml" />
  <Relationship Id="rId5" Type="http://schemas.openxmlformats.org/officeDocument/2006/relationships/diagramLayout" Target="../diagrams/layout7.xml" />
  <Relationship Id="rId4" Type="http://schemas.openxmlformats.org/officeDocument/2006/relationships/diagramData" Target="../diagrams/data7.xml" />
</Relationships>
</file>

<file path=ppt/slides/_rels/slide3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2.PNG" />
  <Relationship Id="rId2" Type="http://schemas.openxmlformats.org/officeDocument/2006/relationships/notesSlide" Target="../notesSlides/notesSlide37.xml" />
  <Relationship Id="rId1" Type="http://schemas.openxmlformats.org/officeDocument/2006/relationships/slideLayout" Target="../slideLayouts/slideLayout22.xml" />
</Relationships>
</file>

<file path=ppt/slides/_rels/slide3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8.PNG" />
  <Relationship Id="rId2" Type="http://schemas.openxmlformats.org/officeDocument/2006/relationships/notesSlide" Target="../notesSlides/notesSlide38.xml" />
  <Relationship Id="rId1" Type="http://schemas.openxmlformats.org/officeDocument/2006/relationships/slideLayout" Target="../slideLayouts/slideLayout22.xml" />
</Relationships>
</file>

<file path=ppt/slides/_rels/slide4.xml.rels>&#65279;<?xml version="1.0" encoding="UTF-8" standalone="yes"?>
<Relationships xmlns="http://schemas.openxmlformats.org/package/2006/relationships">
  <Relationship Id="rId3" Type="http://schemas.openxmlformats.org/officeDocument/2006/relationships/diagramData" Target="../diagrams/data1.xml" />
  <Relationship Id="rId7" Type="http://schemas.microsoft.com/office/2007/relationships/diagramDrawing" Target="../diagrams/drawing1.xml" />
  <Relationship Id="rId2" Type="http://schemas.openxmlformats.org/officeDocument/2006/relationships/notesSlide" Target="../notesSlides/notesSlide3.xml" />
  <Relationship Id="rId1" Type="http://schemas.openxmlformats.org/officeDocument/2006/relationships/slideLayout" Target="../slideLayouts/slideLayout22.xml" />
  <Relationship Id="rId6" Type="http://schemas.openxmlformats.org/officeDocument/2006/relationships/diagramColors" Target="../diagrams/colors1.xml" />
  <Relationship Id="rId5" Type="http://schemas.openxmlformats.org/officeDocument/2006/relationships/diagramQuickStyle" Target="../diagrams/quickStyle1.xml" />
  <Relationship Id="rId4" Type="http://schemas.openxmlformats.org/officeDocument/2006/relationships/diagramLayout" Target="../diagrams/layout1.xml" />
</Relationships>
</file>

<file path=ppt/slides/_rels/slide4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9.PNG" />
  <Relationship Id="rId2" Type="http://schemas.openxmlformats.org/officeDocument/2006/relationships/notesSlide" Target="../notesSlides/notesSlide39.xml" />
  <Relationship Id="rId1" Type="http://schemas.openxmlformats.org/officeDocument/2006/relationships/slideLayout" Target="../slideLayouts/slideLayout22.xml" />
</Relationships>
</file>

<file path=ppt/slides/_rels/slide4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0.PNG" />
  <Relationship Id="rId2" Type="http://schemas.openxmlformats.org/officeDocument/2006/relationships/notesSlide" Target="../notesSlides/notesSlide40.xml" />
  <Relationship Id="rId1" Type="http://schemas.openxmlformats.org/officeDocument/2006/relationships/slideLayout" Target="../slideLayouts/slideLayout22.xml" />
</Relationships>
</file>

<file path=ppt/slides/_rels/slide4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1.PNG" />
  <Relationship Id="rId2" Type="http://schemas.openxmlformats.org/officeDocument/2006/relationships/notesSlide" Target="../notesSlides/notesSlide41.xml" />
  <Relationship Id="rId1" Type="http://schemas.openxmlformats.org/officeDocument/2006/relationships/slideLayout" Target="../slideLayouts/slideLayout22.xml" />
</Relationships>
</file>

<file path=ppt/slides/_rels/slide4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2.PNG" />
  <Relationship Id="rId2" Type="http://schemas.openxmlformats.org/officeDocument/2006/relationships/notesSlide" Target="../notesSlides/notesSlide42.xml" />
  <Relationship Id="rId1" Type="http://schemas.openxmlformats.org/officeDocument/2006/relationships/slideLayout" Target="../slideLayouts/slideLayout22.xml" />
</Relationships>
</file>

<file path=ppt/slides/_rels/slide4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3.PNG" />
  <Relationship Id="rId2" Type="http://schemas.openxmlformats.org/officeDocument/2006/relationships/notesSlide" Target="../notesSlides/notesSlide43.xml" />
  <Relationship Id="rId1" Type="http://schemas.openxmlformats.org/officeDocument/2006/relationships/slideLayout" Target="../slideLayouts/slideLayout22.xml" />
</Relationships>
</file>

<file path=ppt/slides/_rels/slide4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3.PNG" />
  <Relationship Id="rId2" Type="http://schemas.openxmlformats.org/officeDocument/2006/relationships/notesSlide" Target="../notesSlides/notesSlide44.xml" />
  <Relationship Id="rId1" Type="http://schemas.openxmlformats.org/officeDocument/2006/relationships/slideLayout" Target="../slideLayouts/slideLayout22.xml" />
</Relationships>
</file>

<file path=ppt/slides/_rels/slide4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4.PNG" />
  <Relationship Id="rId2" Type="http://schemas.openxmlformats.org/officeDocument/2006/relationships/notesSlide" Target="../notesSlides/notesSlide45.xml" />
  <Relationship Id="rId1" Type="http://schemas.openxmlformats.org/officeDocument/2006/relationships/slideLayout" Target="../slideLayouts/slideLayout22.xml" />
</Relationships>
</file>

<file path=ppt/slides/_rels/slide4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5.PNG" />
  <Relationship Id="rId2" Type="http://schemas.openxmlformats.org/officeDocument/2006/relationships/notesSlide" Target="../notesSlides/notesSlide46.xml" />
  <Relationship Id="rId1" Type="http://schemas.openxmlformats.org/officeDocument/2006/relationships/slideLayout" Target="../slideLayouts/slideLayout22.xml" />
</Relationships>
</file>

<file path=ppt/slides/_rels/slide48.xml.rels>&#65279;<?xml version="1.0" encoding="UTF-8" standalone="yes"?>
<Relationships xmlns="http://schemas.openxmlformats.org/package/2006/relationships">
  <Relationship Id="rId3" Type="http://schemas.openxmlformats.org/officeDocument/2006/relationships/diagramData" Target="../diagrams/data8.xml" />
  <Relationship Id="rId7" Type="http://schemas.microsoft.com/office/2007/relationships/diagramDrawing" Target="../diagrams/drawing8.xml" />
  <Relationship Id="rId2" Type="http://schemas.openxmlformats.org/officeDocument/2006/relationships/notesSlide" Target="../notesSlides/notesSlide47.xml" />
  <Relationship Id="rId1" Type="http://schemas.openxmlformats.org/officeDocument/2006/relationships/slideLayout" Target="../slideLayouts/slideLayout22.xml" />
  <Relationship Id="rId6" Type="http://schemas.openxmlformats.org/officeDocument/2006/relationships/diagramColors" Target="../diagrams/colors8.xml" />
  <Relationship Id="rId5" Type="http://schemas.openxmlformats.org/officeDocument/2006/relationships/diagramQuickStyle" Target="../diagrams/quickStyle8.xml" />
  <Relationship Id="rId4" Type="http://schemas.openxmlformats.org/officeDocument/2006/relationships/diagramLayout" Target="../diagrams/layout8.xml" />
</Relationships>
</file>

<file path=ppt/slides/_rels/slide4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6.PNG" />
  <Relationship Id="rId2" Type="http://schemas.openxmlformats.org/officeDocument/2006/relationships/notesSlide" Target="../notesSlides/notesSlide48.xml" />
  <Relationship Id="rId1" Type="http://schemas.openxmlformats.org/officeDocument/2006/relationships/slideLayout" Target="../slideLayouts/slideLayout22.xml" />
</Relationships>
</file>

<file path=ppt/slides/_rels/slide5.xml.rels>&#65279;<?xml version="1.0" encoding="UTF-8" standalone="yes"?>
<Relationships xmlns="http://schemas.openxmlformats.org/package/2006/relationships">
  <Relationship Id="rId3" Type="http://schemas.openxmlformats.org/officeDocument/2006/relationships/diagramData" Target="../diagrams/data2.xml" />
  <Relationship Id="rId7" Type="http://schemas.microsoft.com/office/2007/relationships/diagramDrawing" Target="../diagrams/drawing2.xml" />
  <Relationship Id="rId2" Type="http://schemas.openxmlformats.org/officeDocument/2006/relationships/notesSlide" Target="../notesSlides/notesSlide4.xml" />
  <Relationship Id="rId1" Type="http://schemas.openxmlformats.org/officeDocument/2006/relationships/slideLayout" Target="../slideLayouts/slideLayout22.xml" />
  <Relationship Id="rId6" Type="http://schemas.openxmlformats.org/officeDocument/2006/relationships/diagramColors" Target="../diagrams/colors2.xml" />
  <Relationship Id="rId5" Type="http://schemas.openxmlformats.org/officeDocument/2006/relationships/diagramQuickStyle" Target="../diagrams/quickStyle2.xml" />
  <Relationship Id="rId4" Type="http://schemas.openxmlformats.org/officeDocument/2006/relationships/diagramLayout" Target="../diagrams/layout2.xml" />
</Relationships>
</file>

<file path=ppt/slides/_rels/slide50.xml.rels>&#65279;<?xml version="1.0" encoding="UTF-8" standalone="yes"?>
<Relationships xmlns="http://schemas.openxmlformats.org/package/2006/relationships">
  <Relationship Id="rId8" Type="http://schemas.microsoft.com/office/2007/relationships/diagramDrawing" Target="../diagrams/drawing9.xml" />
  <Relationship Id="rId3" Type="http://schemas.openxmlformats.org/officeDocument/2006/relationships/image" Target="../media/image37.PNG" />
  <Relationship Id="rId7" Type="http://schemas.openxmlformats.org/officeDocument/2006/relationships/diagramColors" Target="../diagrams/colors9.xml" />
  <Relationship Id="rId2" Type="http://schemas.openxmlformats.org/officeDocument/2006/relationships/notesSlide" Target="../notesSlides/notesSlide49.xml" />
  <Relationship Id="rId1" Type="http://schemas.openxmlformats.org/officeDocument/2006/relationships/slideLayout" Target="../slideLayouts/slideLayout22.xml" />
  <Relationship Id="rId6" Type="http://schemas.openxmlformats.org/officeDocument/2006/relationships/diagramQuickStyle" Target="../diagrams/quickStyle9.xml" />
  <Relationship Id="rId5" Type="http://schemas.openxmlformats.org/officeDocument/2006/relationships/diagramLayout" Target="../diagrams/layout9.xml" />
  <Relationship Id="rId4" Type="http://schemas.openxmlformats.org/officeDocument/2006/relationships/diagramData" Target="../diagrams/data9.xml" />
</Relationships>
</file>

<file path=ppt/slides/_rels/slide5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8.PNG" />
  <Relationship Id="rId2" Type="http://schemas.openxmlformats.org/officeDocument/2006/relationships/notesSlide" Target="../notesSlides/notesSlide50.xml" />
  <Relationship Id="rId1" Type="http://schemas.openxmlformats.org/officeDocument/2006/relationships/slideLayout" Target="../slideLayouts/slideLayout22.xml" />
</Relationships>
</file>

<file path=ppt/slides/_rels/slide5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9.PNG" />
  <Relationship Id="rId2" Type="http://schemas.openxmlformats.org/officeDocument/2006/relationships/notesSlide" Target="../notesSlides/notesSlide51.xml" />
  <Relationship Id="rId1" Type="http://schemas.openxmlformats.org/officeDocument/2006/relationships/slideLayout" Target="../slideLayouts/slideLayout22.xml" />
</Relationships>
</file>

<file path=ppt/slides/_rels/slide53.xml.rels>&#65279;<?xml version="1.0" encoding="UTF-8" standalone="yes"?>
<Relationships xmlns="http://schemas.openxmlformats.org/package/2006/relationships">
  <Relationship Id="rId8" Type="http://schemas.microsoft.com/office/2007/relationships/diagramDrawing" Target="../diagrams/drawing10.xml" />
  <Relationship Id="rId3" Type="http://schemas.openxmlformats.org/officeDocument/2006/relationships/image" Target="../media/image40.PNG" />
  <Relationship Id="rId7" Type="http://schemas.openxmlformats.org/officeDocument/2006/relationships/diagramColors" Target="../diagrams/colors10.xml" />
  <Relationship Id="rId2" Type="http://schemas.openxmlformats.org/officeDocument/2006/relationships/notesSlide" Target="../notesSlides/notesSlide52.xml" />
  <Relationship Id="rId1" Type="http://schemas.openxmlformats.org/officeDocument/2006/relationships/slideLayout" Target="../slideLayouts/slideLayout22.xml" />
  <Relationship Id="rId6" Type="http://schemas.openxmlformats.org/officeDocument/2006/relationships/diagramQuickStyle" Target="../diagrams/quickStyle10.xml" />
  <Relationship Id="rId5" Type="http://schemas.openxmlformats.org/officeDocument/2006/relationships/diagramLayout" Target="../diagrams/layout10.xml" />
  <Relationship Id="rId4" Type="http://schemas.openxmlformats.org/officeDocument/2006/relationships/diagramData" Target="../diagrams/data10.xml" />
</Relationships>
</file>

<file path=ppt/slides/_rels/slide5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41.PNG" />
  <Relationship Id="rId2" Type="http://schemas.openxmlformats.org/officeDocument/2006/relationships/notesSlide" Target="../notesSlides/notesSlide53.xml" />
  <Relationship Id="rId1" Type="http://schemas.openxmlformats.org/officeDocument/2006/relationships/slideLayout" Target="../slideLayouts/slideLayout22.xml" />
</Relationships>
</file>

<file path=ppt/slides/_rels/slide5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42.PNG" />
  <Relationship Id="rId2" Type="http://schemas.openxmlformats.org/officeDocument/2006/relationships/notesSlide" Target="../notesSlides/notesSlide54.xml" />
  <Relationship Id="rId1" Type="http://schemas.openxmlformats.org/officeDocument/2006/relationships/slideLayout" Target="../slideLayouts/slideLayout22.xml" />
</Relationships>
</file>

<file path=ppt/slides/_rels/slide56.xml.rels>&#65279;<?xml version="1.0" encoding="UTF-8" standalone="yes"?>
<Relationships xmlns="http://schemas.openxmlformats.org/package/2006/relationships">
  <Relationship Id="rId8" Type="http://schemas.microsoft.com/office/2007/relationships/diagramDrawing" Target="../diagrams/drawing11.xml" />
  <Relationship Id="rId3" Type="http://schemas.openxmlformats.org/officeDocument/2006/relationships/image" Target="../media/image43.PNG" />
  <Relationship Id="rId7" Type="http://schemas.openxmlformats.org/officeDocument/2006/relationships/diagramColors" Target="../diagrams/colors11.xml" />
  <Relationship Id="rId2" Type="http://schemas.openxmlformats.org/officeDocument/2006/relationships/notesSlide" Target="../notesSlides/notesSlide55.xml" />
  <Relationship Id="rId1" Type="http://schemas.openxmlformats.org/officeDocument/2006/relationships/slideLayout" Target="../slideLayouts/slideLayout22.xml" />
  <Relationship Id="rId6" Type="http://schemas.openxmlformats.org/officeDocument/2006/relationships/diagramQuickStyle" Target="../diagrams/quickStyle11.xml" />
  <Relationship Id="rId5" Type="http://schemas.openxmlformats.org/officeDocument/2006/relationships/diagramLayout" Target="../diagrams/layout11.xml" />
  <Relationship Id="rId4" Type="http://schemas.openxmlformats.org/officeDocument/2006/relationships/diagramData" Target="../diagrams/data11.xml" />
</Relationships>
</file>

<file path=ppt/slides/_rels/slide5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44.PNG" />
  <Relationship Id="rId2" Type="http://schemas.openxmlformats.org/officeDocument/2006/relationships/notesSlide" Target="../notesSlides/notesSlide56.xml" />
  <Relationship Id="rId1" Type="http://schemas.openxmlformats.org/officeDocument/2006/relationships/slideLayout" Target="../slideLayouts/slideLayout22.xml" />
</Relationships>
</file>

<file path=ppt/slides/_rels/slide5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45.PNG" />
  <Relationship Id="rId2" Type="http://schemas.openxmlformats.org/officeDocument/2006/relationships/notesSlide" Target="../notesSlides/notesSlide57.xml" />
  <Relationship Id="rId1" Type="http://schemas.openxmlformats.org/officeDocument/2006/relationships/slideLayout" Target="../slideLayouts/slideLayout22.xml" />
</Relationships>
</file>

<file path=ppt/slides/_rels/slide5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46.PNG" />
  <Relationship Id="rId2" Type="http://schemas.openxmlformats.org/officeDocument/2006/relationships/notesSlide" Target="../notesSlides/notesSlide58.xml" />
  <Relationship Id="rId1" Type="http://schemas.openxmlformats.org/officeDocument/2006/relationships/slideLayout" Target="../slideLayouts/slideLayout22.xml" />
</Relationships>
</file>

<file path=ppt/slides/_rels/slide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2.PNG" />
  <Relationship Id="rId2" Type="http://schemas.openxmlformats.org/officeDocument/2006/relationships/notesSlide" Target="../notesSlides/notesSlide5.xml" />
  <Relationship Id="rId1" Type="http://schemas.openxmlformats.org/officeDocument/2006/relationships/slideLayout" Target="../slideLayouts/slideLayout22.xml" />
</Relationships>
</file>

<file path=ppt/slides/_rels/slide6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47.PNG" />
  <Relationship Id="rId2" Type="http://schemas.openxmlformats.org/officeDocument/2006/relationships/notesSlide" Target="../notesSlides/notesSlide59.xml" />
  <Relationship Id="rId1" Type="http://schemas.openxmlformats.org/officeDocument/2006/relationships/slideLayout" Target="../slideLayouts/slideLayout22.xml" />
</Relationships>
</file>

<file path=ppt/slides/_rels/slide6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48.PNG" />
  <Relationship Id="rId2" Type="http://schemas.openxmlformats.org/officeDocument/2006/relationships/notesSlide" Target="../notesSlides/notesSlide60.xml" />
  <Relationship Id="rId1" Type="http://schemas.openxmlformats.org/officeDocument/2006/relationships/slideLayout" Target="../slideLayouts/slideLayout22.xml" />
</Relationships>
</file>

<file path=ppt/slides/_rels/slide6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49.PNG" />
  <Relationship Id="rId2" Type="http://schemas.openxmlformats.org/officeDocument/2006/relationships/notesSlide" Target="../notesSlides/notesSlide61.xml" />
  <Relationship Id="rId1" Type="http://schemas.openxmlformats.org/officeDocument/2006/relationships/slideLayout" Target="../slideLayouts/slideLayout22.xml" />
</Relationships>
</file>

<file path=ppt/slides/_rels/slide6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0.PNG" />
  <Relationship Id="rId2" Type="http://schemas.openxmlformats.org/officeDocument/2006/relationships/notesSlide" Target="../notesSlides/notesSlide62.xml" />
  <Relationship Id="rId1" Type="http://schemas.openxmlformats.org/officeDocument/2006/relationships/slideLayout" Target="../slideLayouts/slideLayout22.xml" />
</Relationships>
</file>

<file path=ppt/slides/_rels/slide6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1.PNG" />
  <Relationship Id="rId2" Type="http://schemas.openxmlformats.org/officeDocument/2006/relationships/notesSlide" Target="../notesSlides/notesSlide63.xml" />
  <Relationship Id="rId1" Type="http://schemas.openxmlformats.org/officeDocument/2006/relationships/slideLayout" Target="../slideLayouts/slideLayout22.xml" />
</Relationships>
</file>

<file path=ppt/slides/_rels/slide6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2.PNG" />
  <Relationship Id="rId2" Type="http://schemas.openxmlformats.org/officeDocument/2006/relationships/notesSlide" Target="../notesSlides/notesSlide64.xml" />
  <Relationship Id="rId1" Type="http://schemas.openxmlformats.org/officeDocument/2006/relationships/slideLayout" Target="../slideLayouts/slideLayout22.xml" />
</Relationships>
</file>

<file path=ppt/slides/_rels/slide66.xml.rels>&#65279;<?xml version="1.0" encoding="UTF-8" standalone="yes"?>
<Relationships xmlns="http://schemas.openxmlformats.org/package/2006/relationships">
  <Relationship Id="rId8" Type="http://schemas.microsoft.com/office/2007/relationships/diagramDrawing" Target="../diagrams/drawing12.xml" />
  <Relationship Id="rId3" Type="http://schemas.openxmlformats.org/officeDocument/2006/relationships/image" Target="../media/image53.PNG" />
  <Relationship Id="rId7" Type="http://schemas.openxmlformats.org/officeDocument/2006/relationships/diagramColors" Target="../diagrams/colors12.xml" />
  <Relationship Id="rId2" Type="http://schemas.openxmlformats.org/officeDocument/2006/relationships/notesSlide" Target="../notesSlides/notesSlide65.xml" />
  <Relationship Id="rId1" Type="http://schemas.openxmlformats.org/officeDocument/2006/relationships/slideLayout" Target="../slideLayouts/slideLayout22.xml" />
  <Relationship Id="rId6" Type="http://schemas.openxmlformats.org/officeDocument/2006/relationships/diagramQuickStyle" Target="../diagrams/quickStyle12.xml" />
  <Relationship Id="rId5" Type="http://schemas.openxmlformats.org/officeDocument/2006/relationships/diagramLayout" Target="../diagrams/layout12.xml" />
  <Relationship Id="rId4" Type="http://schemas.openxmlformats.org/officeDocument/2006/relationships/diagramData" Target="../diagrams/data12.xml" />
</Relationships>
</file>

<file path=ppt/slides/_rels/slide6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4.PNG" />
  <Relationship Id="rId2" Type="http://schemas.openxmlformats.org/officeDocument/2006/relationships/notesSlide" Target="../notesSlides/notesSlide66.xml" />
  <Relationship Id="rId1" Type="http://schemas.openxmlformats.org/officeDocument/2006/relationships/slideLayout" Target="../slideLayouts/slideLayout22.xml" />
</Relationships>
</file>

<file path=ppt/slides/_rels/slide6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5.PNG" />
  <Relationship Id="rId2" Type="http://schemas.openxmlformats.org/officeDocument/2006/relationships/notesSlide" Target="../notesSlides/notesSlide67.xml" />
  <Relationship Id="rId1" Type="http://schemas.openxmlformats.org/officeDocument/2006/relationships/slideLayout" Target="../slideLayouts/slideLayout22.xml" />
</Relationships>
</file>

<file path=ppt/slides/_rels/slide6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6.PNG" />
  <Relationship Id="rId2" Type="http://schemas.openxmlformats.org/officeDocument/2006/relationships/notesSlide" Target="../notesSlides/notesSlide68.xml" />
  <Relationship Id="rId1" Type="http://schemas.openxmlformats.org/officeDocument/2006/relationships/slideLayout" Target="../slideLayouts/slideLayout22.xml" />
</Relationships>
</file>

<file path=ppt/slides/_rels/slide7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3.PNG" />
  <Relationship Id="rId2" Type="http://schemas.openxmlformats.org/officeDocument/2006/relationships/notesSlide" Target="../notesSlides/notesSlide6.xml" />
  <Relationship Id="rId1" Type="http://schemas.openxmlformats.org/officeDocument/2006/relationships/slideLayout" Target="../slideLayouts/slideLayout22.xml" />
</Relationships>
</file>

<file path=ppt/slides/_rels/slide7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7.PNG" />
  <Relationship Id="rId2" Type="http://schemas.openxmlformats.org/officeDocument/2006/relationships/notesSlide" Target="../notesSlides/notesSlide69.xml" />
  <Relationship Id="rId1" Type="http://schemas.openxmlformats.org/officeDocument/2006/relationships/slideLayout" Target="../slideLayouts/slideLayout22.xml" />
</Relationships>
</file>

<file path=ppt/slides/_rels/slide7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8.PNG" />
  <Relationship Id="rId2" Type="http://schemas.openxmlformats.org/officeDocument/2006/relationships/notesSlide" Target="../notesSlides/notesSlide70.xml" />
  <Relationship Id="rId1" Type="http://schemas.openxmlformats.org/officeDocument/2006/relationships/slideLayout" Target="../slideLayouts/slideLayout22.xml" />
</Relationships>
</file>

<file path=ppt/slides/_rels/slide7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9.PNG" />
  <Relationship Id="rId2" Type="http://schemas.openxmlformats.org/officeDocument/2006/relationships/notesSlide" Target="../notesSlides/notesSlide71.xml" />
  <Relationship Id="rId1" Type="http://schemas.openxmlformats.org/officeDocument/2006/relationships/slideLayout" Target="../slideLayouts/slideLayout22.xml" />
</Relationships>
</file>

<file path=ppt/slides/_rels/slide7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0.PNG" />
  <Relationship Id="rId2" Type="http://schemas.openxmlformats.org/officeDocument/2006/relationships/notesSlide" Target="../notesSlides/notesSlide72.xml" />
  <Relationship Id="rId1" Type="http://schemas.openxmlformats.org/officeDocument/2006/relationships/slideLayout" Target="../slideLayouts/slideLayout22.xml" />
</Relationships>
</file>

<file path=ppt/slides/_rels/slide7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1.PNG" />
  <Relationship Id="rId2" Type="http://schemas.openxmlformats.org/officeDocument/2006/relationships/notesSlide" Target="../notesSlides/notesSlide73.xml" />
  <Relationship Id="rId1" Type="http://schemas.openxmlformats.org/officeDocument/2006/relationships/slideLayout" Target="../slideLayouts/slideLayout22.xml" />
</Relationships>
</file>

<file path=ppt/slides/_rels/slide75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2.PNG" />
  <Relationship Id="rId2" Type="http://schemas.openxmlformats.org/officeDocument/2006/relationships/notesSlide" Target="../notesSlides/notesSlide74.xml" />
  <Relationship Id="rId1" Type="http://schemas.openxmlformats.org/officeDocument/2006/relationships/slideLayout" Target="../slideLayouts/slideLayout22.xml" />
</Relationships>
</file>

<file path=ppt/slides/_rels/slide76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3.PNG" />
  <Relationship Id="rId2" Type="http://schemas.openxmlformats.org/officeDocument/2006/relationships/notesSlide" Target="../notesSlides/notesSlide75.xml" />
  <Relationship Id="rId1" Type="http://schemas.openxmlformats.org/officeDocument/2006/relationships/slideLayout" Target="../slideLayouts/slideLayout22.xml" />
</Relationships>
</file>

<file path=ppt/slides/_rels/slide77.xml.rels>&#65279;<?xml version="1.0" encoding="UTF-8" standalone="yes"?>
<Relationships xmlns="http://schemas.openxmlformats.org/package/2006/relationships">
  <Relationship Id="rId3" Type="http://schemas.openxmlformats.org/officeDocument/2006/relationships/diagramData" Target="../diagrams/data13.xml" />
  <Relationship Id="rId7" Type="http://schemas.microsoft.com/office/2007/relationships/diagramDrawing" Target="../diagrams/drawing13.xml" />
  <Relationship Id="rId2" Type="http://schemas.openxmlformats.org/officeDocument/2006/relationships/notesSlide" Target="../notesSlides/notesSlide76.xml" />
  <Relationship Id="rId1" Type="http://schemas.openxmlformats.org/officeDocument/2006/relationships/slideLayout" Target="../slideLayouts/slideLayout22.xml" />
  <Relationship Id="rId6" Type="http://schemas.openxmlformats.org/officeDocument/2006/relationships/diagramColors" Target="../diagrams/colors13.xml" />
  <Relationship Id="rId5" Type="http://schemas.openxmlformats.org/officeDocument/2006/relationships/diagramQuickStyle" Target="../diagrams/quickStyle13.xml" />
  <Relationship Id="rId4" Type="http://schemas.openxmlformats.org/officeDocument/2006/relationships/diagramLayout" Target="../diagrams/layout13.xml" />
</Relationships>
</file>

<file path=ppt/slides/_rels/slide7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4.PNG" />
  <Relationship Id="rId2" Type="http://schemas.openxmlformats.org/officeDocument/2006/relationships/notesSlide" Target="../notesSlides/notesSlide77.xml" />
  <Relationship Id="rId1" Type="http://schemas.openxmlformats.org/officeDocument/2006/relationships/slideLayout" Target="../slideLayouts/slideLayout22.xml" />
</Relationships>
</file>

<file path=ppt/slides/_rels/slide7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5.PNG" />
  <Relationship Id="rId2" Type="http://schemas.openxmlformats.org/officeDocument/2006/relationships/notesSlide" Target="../notesSlides/notesSlide78.xml" />
  <Relationship Id="rId1" Type="http://schemas.openxmlformats.org/officeDocument/2006/relationships/slideLayout" Target="../slideLayouts/slideLayout22.xml" />
</Relationships>
</file>

<file path=ppt/slides/_rels/slide8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4.PNG" />
  <Relationship Id="rId2" Type="http://schemas.openxmlformats.org/officeDocument/2006/relationships/notesSlide" Target="../notesSlides/notesSlide7.xml" />
  <Relationship Id="rId1" Type="http://schemas.openxmlformats.org/officeDocument/2006/relationships/slideLayout" Target="../slideLayouts/slideLayout22.xml" />
</Relationships>
</file>

<file path=ppt/slides/_rels/slide80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6.PNG" />
  <Relationship Id="rId2" Type="http://schemas.openxmlformats.org/officeDocument/2006/relationships/notesSlide" Target="../notesSlides/notesSlide79.xml" />
  <Relationship Id="rId1" Type="http://schemas.openxmlformats.org/officeDocument/2006/relationships/slideLayout" Target="../slideLayouts/slideLayout22.xml" />
</Relationships>
</file>

<file path=ppt/slides/_rels/slide81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7.PNG" />
  <Relationship Id="rId2" Type="http://schemas.openxmlformats.org/officeDocument/2006/relationships/notesSlide" Target="../notesSlides/notesSlide80.xml" />
  <Relationship Id="rId1" Type="http://schemas.openxmlformats.org/officeDocument/2006/relationships/slideLayout" Target="../slideLayouts/slideLayout22.xml" />
</Relationships>
</file>

<file path=ppt/slides/_rels/slide82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8.PNG" />
  <Relationship Id="rId2" Type="http://schemas.openxmlformats.org/officeDocument/2006/relationships/notesSlide" Target="../notesSlides/notesSlide81.xml" />
  <Relationship Id="rId1" Type="http://schemas.openxmlformats.org/officeDocument/2006/relationships/slideLayout" Target="../slideLayouts/slideLayout22.xml" />
</Relationships>
</file>

<file path=ppt/slides/_rels/slide83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69.PNG" />
  <Relationship Id="rId2" Type="http://schemas.openxmlformats.org/officeDocument/2006/relationships/notesSlide" Target="../notesSlides/notesSlide82.xml" />
  <Relationship Id="rId1" Type="http://schemas.openxmlformats.org/officeDocument/2006/relationships/slideLayout" Target="../slideLayouts/slideLayout22.xml" />
</Relationships>
</file>

<file path=ppt/slides/_rels/slide84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70.jpeg" />
  <Relationship Id="rId2" Type="http://schemas.openxmlformats.org/officeDocument/2006/relationships/notesSlide" Target="../notesSlides/notesSlide83.xml" />
  <Relationship Id="rId1" Type="http://schemas.openxmlformats.org/officeDocument/2006/relationships/slideLayout" Target="../slideLayouts/slideLayout22.xml" />
  <Relationship Id="rId4" Type="http://schemas.microsoft.com/office/2007/relationships/hdphoto" Target="../media/hdphoto1.wdp" />
</Relationships>
</file>

<file path=ppt/slides/_rels/slide9.xml.rels>&#65279;<?xml version="1.0" encoding="UTF-8" standalone="yes"?>
<Relationships xmlns="http://schemas.openxmlformats.org/package/2006/relationships">
  <Relationship Id="rId3" Type="http://schemas.openxmlformats.org/officeDocument/2006/relationships/image" Target="../media/image5.PNG" />
  <Relationship Id="rId2" Type="http://schemas.openxmlformats.org/officeDocument/2006/relationships/notesSlide" Target="../notesSlides/notesSlide8.xml" />
  <Relationship Id="rId1" Type="http://schemas.openxmlformats.org/officeDocument/2006/relationships/slideLayout" Target="../slideLayouts/slideLayout22.xml" />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shurstSubTitle"/>
          <p:cNvSpPr>
            <a:spLocks noGrp="1"/>
          </p:cNvSpPr>
          <p:nvPr>
            <p:ph type="body" sz="quarter" idx="10"/>
          </p:nvPr>
        </p:nvSpPr>
        <p:spPr>
          <a:xfrm>
            <a:off x="3289300" y="5171281"/>
            <a:ext cx="4114800" cy="381000"/>
          </a:xfrm>
        </p:spPr>
        <p:txBody>
          <a:bodyPr/>
          <a:lstStyle/>
          <a:p>
            <a:r>
              <a:rPr lang="en-AU" dirty="0" smtClean="0"/>
              <a:t>Presented by:</a:t>
            </a:r>
            <a:r>
              <a:rPr lang="en-AU" b="0" dirty="0" smtClean="0"/>
              <a:t> </a:t>
            </a:r>
          </a:p>
          <a:p>
            <a:r>
              <a:rPr lang="en-AU" b="0" dirty="0" smtClean="0"/>
              <a:t>Kim curran &amp; jeannine goasdoue</a:t>
            </a:r>
            <a:br>
              <a:rPr lang="en-AU" b="0" dirty="0" smtClean="0"/>
            </a:br>
            <a:r>
              <a:rPr lang="en-AU" b="0" dirty="0" smtClean="0"/>
              <a:t>Research &amp; Business Intelligence</a:t>
            </a:r>
            <a:endParaRPr lang="en-AU" b="0" dirty="0"/>
          </a:p>
        </p:txBody>
      </p:sp>
      <p:sp>
        <p:nvSpPr>
          <p:cNvPr id="2" name="Ashurst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Free online legal research tools:</a:t>
            </a:r>
            <a:br>
              <a:rPr lang="en-AU" dirty="0" smtClean="0"/>
            </a:br>
            <a:r>
              <a:rPr lang="en-AU" dirty="0" smtClean="0"/>
              <a:t>how to use them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10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73"/>
          <a:stretch/>
        </p:blipFill>
        <p:spPr>
          <a:xfrm>
            <a:off x="508" y="1862139"/>
            <a:ext cx="10692892" cy="49593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76200" y="2578895"/>
            <a:ext cx="10534650" cy="99297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Comparative versions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87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11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7"/>
          <a:stretch/>
        </p:blipFill>
        <p:spPr>
          <a:xfrm>
            <a:off x="-47625" y="1974514"/>
            <a:ext cx="10760583" cy="48469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4067175" y="5007771"/>
            <a:ext cx="590550" cy="40243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Comparative versions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670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12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3" r="2678"/>
          <a:stretch/>
        </p:blipFill>
        <p:spPr>
          <a:xfrm>
            <a:off x="-23651" y="1971674"/>
            <a:ext cx="10717051" cy="484981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8162925" y="2253854"/>
            <a:ext cx="685800" cy="68937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123826" y="5581651"/>
            <a:ext cx="3000374" cy="66675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Comparative versions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46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13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3" r="2678"/>
          <a:stretch/>
        </p:blipFill>
        <p:spPr>
          <a:xfrm>
            <a:off x="-23651" y="1971674"/>
            <a:ext cx="10717051" cy="484981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76743510"/>
              </p:ext>
            </p:extLst>
          </p:nvPr>
        </p:nvGraphicFramePr>
        <p:xfrm>
          <a:off x="6935258" y="516708"/>
          <a:ext cx="3437467" cy="208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Comparative versions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467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14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40"/>
          <a:stretch/>
        </p:blipFill>
        <p:spPr>
          <a:xfrm>
            <a:off x="0" y="1966915"/>
            <a:ext cx="10693400" cy="48545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4562584"/>
              </p:ext>
            </p:extLst>
          </p:nvPr>
        </p:nvGraphicFramePr>
        <p:xfrm>
          <a:off x="6916208" y="545283"/>
          <a:ext cx="3437467" cy="208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Comparative versions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966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15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02"/>
          <a:stretch/>
        </p:blipFill>
        <p:spPr>
          <a:xfrm>
            <a:off x="-19051" y="1966914"/>
            <a:ext cx="10791826" cy="48545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Comparative versions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78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16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02"/>
          <a:stretch/>
        </p:blipFill>
        <p:spPr>
          <a:xfrm>
            <a:off x="-19051" y="1966914"/>
            <a:ext cx="10791826" cy="48545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9267824" y="3109914"/>
            <a:ext cx="1425575" cy="371157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Comparative versions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728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17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458"/>
          <a:stretch/>
        </p:blipFill>
        <p:spPr>
          <a:xfrm>
            <a:off x="508" y="1966913"/>
            <a:ext cx="10692892" cy="4854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Comparative versions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42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18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9"/>
          <a:stretch/>
        </p:blipFill>
        <p:spPr>
          <a:xfrm>
            <a:off x="-17482" y="1966915"/>
            <a:ext cx="10720407" cy="485457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5562600" y="2774158"/>
            <a:ext cx="939799" cy="36433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Legislative history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205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19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Legislative history</a:t>
            </a:r>
            <a:endParaRPr lang="en-AU" dirty="0"/>
          </a:p>
        </p:txBody>
      </p:sp>
      <p:grpSp>
        <p:nvGrpSpPr>
          <p:cNvPr id="4" name="Group 3"/>
          <p:cNvGrpSpPr/>
          <p:nvPr/>
        </p:nvGrpSpPr>
        <p:grpSpPr>
          <a:xfrm>
            <a:off x="-17482" y="1969819"/>
            <a:ext cx="10720407" cy="4851670"/>
            <a:chOff x="-17482" y="1969819"/>
            <a:chExt cx="10720407" cy="48516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82" y="1969819"/>
              <a:ext cx="10720407" cy="3839116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638"/>
            <a:stretch/>
          </p:blipFill>
          <p:spPr>
            <a:xfrm>
              <a:off x="508" y="4705937"/>
              <a:ext cx="10692892" cy="2115552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8" name="Rectangle 7"/>
          <p:cNvSpPr/>
          <p:nvPr/>
        </p:nvSpPr>
        <p:spPr>
          <a:xfrm>
            <a:off x="101854" y="4705937"/>
            <a:ext cx="3879596" cy="211555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63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2</a:t>
            </a:fld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graphicFrame>
        <p:nvGraphicFramePr>
          <p:cNvPr id="7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659112"/>
              </p:ext>
            </p:extLst>
          </p:nvPr>
        </p:nvGraphicFramePr>
        <p:xfrm>
          <a:off x="846000" y="1957388"/>
          <a:ext cx="6277439" cy="454435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133939"/>
                <a:gridCol w="5143500"/>
              </a:tblGrid>
              <a:tr h="714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2800" b="1" noProof="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AU" sz="2800" b="1" noProof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144000" marB="144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AU" sz="1100" b="1" noProof="0" dirty="0" smtClean="0">
                          <a:solidFill>
                            <a:schemeClr val="bg2"/>
                          </a:solidFill>
                        </a:rPr>
                        <a:t>Start researching</a:t>
                      </a:r>
                      <a:r>
                        <a:rPr lang="en-AU" sz="1100" b="1" baseline="0" noProof="0" dirty="0" smtClean="0">
                          <a:solidFill>
                            <a:schemeClr val="bg2"/>
                          </a:solidFill>
                        </a:rPr>
                        <a:t> a topic</a:t>
                      </a:r>
                    </a:p>
                  </a:txBody>
                  <a:tcPr marL="144000" marR="144000" marT="144000" marB="144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714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2800" b="1" noProof="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AU" sz="2800" b="1" noProof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144000" marB="144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versions of Queensland legislation</a:t>
                      </a:r>
                    </a:p>
                  </a:txBody>
                  <a:tcPr marL="144000" marR="144000" marT="144000" marB="144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714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2800" b="1" noProof="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AU" sz="2800" b="1" noProof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144000" marB="144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Find extrinsic material on a Bill or Act</a:t>
                      </a:r>
                    </a:p>
                  </a:txBody>
                  <a:tcPr marL="144000" marR="144000" marT="144000" marB="144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714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2800" b="1" noProof="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AU" sz="2800" b="1" noProof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144000" marB="144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Find legislation on a topic</a:t>
                      </a:r>
                    </a:p>
                  </a:txBody>
                  <a:tcPr marL="144000" marR="144000" marT="144000" marB="144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714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2800" b="1" noProof="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AU" sz="2800" b="1" noProof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144000" marB="144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Find cases which have considered a section</a:t>
                      </a:r>
                    </a:p>
                  </a:txBody>
                  <a:tcPr marL="144000" marR="144000" marT="144000" marB="144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714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en-AU" sz="2800" b="1" noProof="0" dirty="0" smtClean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AU" sz="2800" b="1" noProof="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144000" marB="144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1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Find cases on a topic</a:t>
                      </a:r>
                      <a:endParaRPr kumimoji="0" lang="en-AU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 smtClean="0"/>
              <a:t>You will learn TO: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About this session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59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20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7"/>
          <a:stretch/>
        </p:blipFill>
        <p:spPr>
          <a:xfrm>
            <a:off x="508" y="1966914"/>
            <a:ext cx="10693399" cy="485457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9779" y="3869533"/>
            <a:ext cx="2342642" cy="18216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section amendments</a:t>
            </a:r>
            <a:endParaRPr lang="en-AU" dirty="0"/>
          </a:p>
        </p:txBody>
      </p:sp>
      <p:sp>
        <p:nvSpPr>
          <p:cNvPr id="12" name="Rectangle 11"/>
          <p:cNvSpPr/>
          <p:nvPr/>
        </p:nvSpPr>
        <p:spPr>
          <a:xfrm>
            <a:off x="4562729" y="2899173"/>
            <a:ext cx="1171321" cy="18216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21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3"/>
          <a:stretch/>
        </p:blipFill>
        <p:spPr>
          <a:xfrm>
            <a:off x="508" y="1966914"/>
            <a:ext cx="10692891" cy="485457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590803" y="5622133"/>
            <a:ext cx="3457321" cy="25479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section amendments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86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22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4"/>
          <a:stretch/>
        </p:blipFill>
        <p:spPr>
          <a:xfrm>
            <a:off x="0" y="1966763"/>
            <a:ext cx="10693400" cy="485472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Rectangle 10"/>
          <p:cNvSpPr/>
          <p:nvPr/>
        </p:nvSpPr>
        <p:spPr>
          <a:xfrm>
            <a:off x="2524125" y="2455069"/>
            <a:ext cx="419100" cy="33575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Indicative reprints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379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23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1"/>
          <a:stretch/>
        </p:blipFill>
        <p:spPr>
          <a:xfrm>
            <a:off x="508" y="1966913"/>
            <a:ext cx="10692892" cy="485457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3227515" y="3438526"/>
            <a:ext cx="491268" cy="16668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Indicative reprints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390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24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7"/>
          <a:stretch/>
        </p:blipFill>
        <p:spPr>
          <a:xfrm>
            <a:off x="508" y="1966912"/>
            <a:ext cx="10692892" cy="4786313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3370390" y="4143376"/>
            <a:ext cx="245634" cy="16668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Indicative reprints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0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25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b="807"/>
          <a:stretch/>
        </p:blipFill>
        <p:spPr>
          <a:xfrm>
            <a:off x="508" y="1958975"/>
            <a:ext cx="10692892" cy="4862513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1846389" y="6067425"/>
            <a:ext cx="4925885" cy="239713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Indicative reprints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2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26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2"/>
          <a:stretch/>
        </p:blipFill>
        <p:spPr>
          <a:xfrm>
            <a:off x="0" y="1966913"/>
            <a:ext cx="10693400" cy="485457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3618040" y="2943226"/>
            <a:ext cx="982536" cy="16668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Indicative reprints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11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27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4"/>
          <a:stretch/>
        </p:blipFill>
        <p:spPr>
          <a:xfrm>
            <a:off x="0" y="1966913"/>
            <a:ext cx="10693400" cy="485457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5227765" y="5572126"/>
            <a:ext cx="4001960" cy="102869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Indicative reprints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0458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28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4"/>
          <a:stretch/>
        </p:blipFill>
        <p:spPr>
          <a:xfrm>
            <a:off x="0" y="1966913"/>
            <a:ext cx="10693400" cy="485457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5227765" y="5162550"/>
            <a:ext cx="1258760" cy="409576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Explanatory notes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14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29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Parliament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9"/>
          <a:stretch/>
        </p:blipFill>
        <p:spPr>
          <a:xfrm>
            <a:off x="508" y="1966913"/>
            <a:ext cx="10762741" cy="485457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Notice paper</a:t>
            </a:r>
            <a:endParaRPr lang="en-AU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504009529"/>
              </p:ext>
            </p:extLst>
          </p:nvPr>
        </p:nvGraphicFramePr>
        <p:xfrm>
          <a:off x="3663144" y="1021248"/>
          <a:ext cx="3437467" cy="208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5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/>
          <p:cNvSpPr>
            <a:spLocks/>
          </p:cNvSpPr>
          <p:nvPr/>
        </p:nvSpPr>
        <p:spPr bwMode="auto">
          <a:xfrm>
            <a:off x="6530236" y="2450665"/>
            <a:ext cx="1930693" cy="963445"/>
          </a:xfrm>
          <a:custGeom>
            <a:avLst/>
            <a:gdLst>
              <a:gd name="T0" fmla="*/ 470 w 940"/>
              <a:gd name="T1" fmla="*/ 0 h 469"/>
              <a:gd name="T2" fmla="*/ 0 w 940"/>
              <a:gd name="T3" fmla="*/ 469 h 469"/>
              <a:gd name="T4" fmla="*/ 169 w 940"/>
              <a:gd name="T5" fmla="*/ 469 h 469"/>
              <a:gd name="T6" fmla="*/ 470 w 940"/>
              <a:gd name="T7" fmla="*/ 168 h 469"/>
              <a:gd name="T8" fmla="*/ 771 w 940"/>
              <a:gd name="T9" fmla="*/ 469 h 469"/>
              <a:gd name="T10" fmla="*/ 940 w 940"/>
              <a:gd name="T11" fmla="*/ 469 h 469"/>
              <a:gd name="T12" fmla="*/ 470 w 940"/>
              <a:gd name="T13" fmla="*/ 0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0" h="469">
                <a:moveTo>
                  <a:pt x="470" y="0"/>
                </a:moveTo>
                <a:cubicBezTo>
                  <a:pt x="211" y="0"/>
                  <a:pt x="0" y="210"/>
                  <a:pt x="0" y="469"/>
                </a:cubicBezTo>
                <a:cubicBezTo>
                  <a:pt x="169" y="469"/>
                  <a:pt x="169" y="469"/>
                  <a:pt x="169" y="469"/>
                </a:cubicBezTo>
                <a:cubicBezTo>
                  <a:pt x="169" y="303"/>
                  <a:pt x="304" y="168"/>
                  <a:pt x="470" y="168"/>
                </a:cubicBezTo>
                <a:cubicBezTo>
                  <a:pt x="636" y="168"/>
                  <a:pt x="771" y="303"/>
                  <a:pt x="771" y="469"/>
                </a:cubicBezTo>
                <a:cubicBezTo>
                  <a:pt x="940" y="469"/>
                  <a:pt x="940" y="469"/>
                  <a:pt x="940" y="469"/>
                </a:cubicBezTo>
                <a:cubicBezTo>
                  <a:pt x="940" y="210"/>
                  <a:pt x="729" y="0"/>
                  <a:pt x="470" y="0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70" name="Freeform 69"/>
          <p:cNvSpPr>
            <a:spLocks/>
          </p:cNvSpPr>
          <p:nvPr/>
        </p:nvSpPr>
        <p:spPr bwMode="auto">
          <a:xfrm>
            <a:off x="4946000" y="3414109"/>
            <a:ext cx="1930693" cy="965981"/>
          </a:xfrm>
          <a:custGeom>
            <a:avLst/>
            <a:gdLst>
              <a:gd name="T0" fmla="*/ 940 w 940"/>
              <a:gd name="T1" fmla="*/ 0 h 470"/>
              <a:gd name="T2" fmla="*/ 771 w 940"/>
              <a:gd name="T3" fmla="*/ 0 h 470"/>
              <a:gd name="T4" fmla="*/ 470 w 940"/>
              <a:gd name="T5" fmla="*/ 301 h 470"/>
              <a:gd name="T6" fmla="*/ 169 w 940"/>
              <a:gd name="T7" fmla="*/ 0 h 470"/>
              <a:gd name="T8" fmla="*/ 0 w 940"/>
              <a:gd name="T9" fmla="*/ 0 h 470"/>
              <a:gd name="T10" fmla="*/ 470 w 940"/>
              <a:gd name="T11" fmla="*/ 470 h 470"/>
              <a:gd name="T12" fmla="*/ 940 w 940"/>
              <a:gd name="T13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0" h="470">
                <a:moveTo>
                  <a:pt x="940" y="0"/>
                </a:moveTo>
                <a:cubicBezTo>
                  <a:pt x="771" y="0"/>
                  <a:pt x="771" y="0"/>
                  <a:pt x="771" y="0"/>
                </a:cubicBezTo>
                <a:cubicBezTo>
                  <a:pt x="771" y="166"/>
                  <a:pt x="636" y="301"/>
                  <a:pt x="470" y="301"/>
                </a:cubicBezTo>
                <a:cubicBezTo>
                  <a:pt x="304" y="301"/>
                  <a:pt x="169" y="166"/>
                  <a:pt x="16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59"/>
                  <a:pt x="211" y="470"/>
                  <a:pt x="470" y="470"/>
                </a:cubicBezTo>
                <a:cubicBezTo>
                  <a:pt x="729" y="470"/>
                  <a:pt x="940" y="259"/>
                  <a:pt x="940" y="0"/>
                </a:cubicBez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71" name="Freeform 70"/>
          <p:cNvSpPr>
            <a:spLocks/>
          </p:cNvSpPr>
          <p:nvPr/>
        </p:nvSpPr>
        <p:spPr bwMode="auto">
          <a:xfrm>
            <a:off x="1780273" y="3412419"/>
            <a:ext cx="1930693" cy="965980"/>
          </a:xfrm>
          <a:custGeom>
            <a:avLst/>
            <a:gdLst>
              <a:gd name="T0" fmla="*/ 940 w 940"/>
              <a:gd name="T1" fmla="*/ 0 h 470"/>
              <a:gd name="T2" fmla="*/ 771 w 940"/>
              <a:gd name="T3" fmla="*/ 0 h 470"/>
              <a:gd name="T4" fmla="*/ 470 w 940"/>
              <a:gd name="T5" fmla="*/ 301 h 470"/>
              <a:gd name="T6" fmla="*/ 169 w 940"/>
              <a:gd name="T7" fmla="*/ 0 h 470"/>
              <a:gd name="T8" fmla="*/ 0 w 940"/>
              <a:gd name="T9" fmla="*/ 0 h 470"/>
              <a:gd name="T10" fmla="*/ 470 w 940"/>
              <a:gd name="T11" fmla="*/ 470 h 470"/>
              <a:gd name="T12" fmla="*/ 940 w 940"/>
              <a:gd name="T13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0" h="470">
                <a:moveTo>
                  <a:pt x="940" y="0"/>
                </a:moveTo>
                <a:cubicBezTo>
                  <a:pt x="771" y="0"/>
                  <a:pt x="771" y="0"/>
                  <a:pt x="771" y="0"/>
                </a:cubicBezTo>
                <a:cubicBezTo>
                  <a:pt x="771" y="166"/>
                  <a:pt x="636" y="301"/>
                  <a:pt x="470" y="301"/>
                </a:cubicBezTo>
                <a:cubicBezTo>
                  <a:pt x="304" y="301"/>
                  <a:pt x="169" y="166"/>
                  <a:pt x="16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59"/>
                  <a:pt x="211" y="470"/>
                  <a:pt x="470" y="470"/>
                </a:cubicBezTo>
                <a:cubicBezTo>
                  <a:pt x="729" y="470"/>
                  <a:pt x="940" y="259"/>
                  <a:pt x="940" y="0"/>
                </a:cubicBez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72" name="Freeform 71"/>
          <p:cNvSpPr>
            <a:spLocks/>
          </p:cNvSpPr>
          <p:nvPr/>
        </p:nvSpPr>
        <p:spPr bwMode="auto">
          <a:xfrm>
            <a:off x="3365514" y="3404050"/>
            <a:ext cx="1928157" cy="965981"/>
          </a:xfrm>
          <a:custGeom>
            <a:avLst/>
            <a:gdLst>
              <a:gd name="T0" fmla="*/ 939 w 939"/>
              <a:gd name="T1" fmla="*/ 0 h 470"/>
              <a:gd name="T2" fmla="*/ 770 w 939"/>
              <a:gd name="T3" fmla="*/ 0 h 470"/>
              <a:gd name="T4" fmla="*/ 770 w 939"/>
              <a:gd name="T5" fmla="*/ 0 h 470"/>
              <a:gd name="T6" fmla="*/ 469 w 939"/>
              <a:gd name="T7" fmla="*/ 301 h 470"/>
              <a:gd name="T8" fmla="*/ 168 w 939"/>
              <a:gd name="T9" fmla="*/ 0 h 470"/>
              <a:gd name="T10" fmla="*/ 0 w 939"/>
              <a:gd name="T11" fmla="*/ 0 h 470"/>
              <a:gd name="T12" fmla="*/ 469 w 939"/>
              <a:gd name="T13" fmla="*/ 470 h 470"/>
              <a:gd name="T14" fmla="*/ 939 w 939"/>
              <a:gd name="T15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39" h="470">
                <a:moveTo>
                  <a:pt x="939" y="0"/>
                </a:moveTo>
                <a:cubicBezTo>
                  <a:pt x="770" y="0"/>
                  <a:pt x="770" y="0"/>
                  <a:pt x="770" y="0"/>
                </a:cubicBezTo>
                <a:cubicBezTo>
                  <a:pt x="770" y="0"/>
                  <a:pt x="770" y="0"/>
                  <a:pt x="770" y="0"/>
                </a:cubicBezTo>
                <a:cubicBezTo>
                  <a:pt x="770" y="166"/>
                  <a:pt x="635" y="301"/>
                  <a:pt x="469" y="301"/>
                </a:cubicBezTo>
                <a:cubicBezTo>
                  <a:pt x="303" y="301"/>
                  <a:pt x="168" y="166"/>
                  <a:pt x="16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59"/>
                  <a:pt x="210" y="470"/>
                  <a:pt x="469" y="470"/>
                </a:cubicBezTo>
                <a:cubicBezTo>
                  <a:pt x="728" y="470"/>
                  <a:pt x="939" y="259"/>
                  <a:pt x="939" y="0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73" name="Freeform 72"/>
          <p:cNvSpPr>
            <a:spLocks/>
          </p:cNvSpPr>
          <p:nvPr/>
        </p:nvSpPr>
        <p:spPr bwMode="auto">
          <a:xfrm>
            <a:off x="3365514" y="2452926"/>
            <a:ext cx="1928157" cy="963445"/>
          </a:xfrm>
          <a:custGeom>
            <a:avLst/>
            <a:gdLst>
              <a:gd name="T0" fmla="*/ 469 w 939"/>
              <a:gd name="T1" fmla="*/ 0 h 469"/>
              <a:gd name="T2" fmla="*/ 0 w 939"/>
              <a:gd name="T3" fmla="*/ 469 h 469"/>
              <a:gd name="T4" fmla="*/ 168 w 939"/>
              <a:gd name="T5" fmla="*/ 469 h 469"/>
              <a:gd name="T6" fmla="*/ 469 w 939"/>
              <a:gd name="T7" fmla="*/ 168 h 469"/>
              <a:gd name="T8" fmla="*/ 770 w 939"/>
              <a:gd name="T9" fmla="*/ 469 h 469"/>
              <a:gd name="T10" fmla="*/ 939 w 939"/>
              <a:gd name="T11" fmla="*/ 469 h 469"/>
              <a:gd name="T12" fmla="*/ 469 w 939"/>
              <a:gd name="T13" fmla="*/ 0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39" h="469">
                <a:moveTo>
                  <a:pt x="469" y="0"/>
                </a:moveTo>
                <a:cubicBezTo>
                  <a:pt x="210" y="0"/>
                  <a:pt x="0" y="210"/>
                  <a:pt x="0" y="469"/>
                </a:cubicBezTo>
                <a:cubicBezTo>
                  <a:pt x="168" y="469"/>
                  <a:pt x="168" y="469"/>
                  <a:pt x="168" y="469"/>
                </a:cubicBezTo>
                <a:cubicBezTo>
                  <a:pt x="168" y="303"/>
                  <a:pt x="303" y="168"/>
                  <a:pt x="469" y="168"/>
                </a:cubicBezTo>
                <a:cubicBezTo>
                  <a:pt x="635" y="168"/>
                  <a:pt x="770" y="303"/>
                  <a:pt x="770" y="469"/>
                </a:cubicBezTo>
                <a:cubicBezTo>
                  <a:pt x="939" y="469"/>
                  <a:pt x="939" y="469"/>
                  <a:pt x="939" y="469"/>
                </a:cubicBezTo>
                <a:cubicBezTo>
                  <a:pt x="939" y="210"/>
                  <a:pt x="728" y="0"/>
                  <a:pt x="469" y="0"/>
                </a:cubicBez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74" name="Freeform 73"/>
          <p:cNvSpPr>
            <a:spLocks/>
          </p:cNvSpPr>
          <p:nvPr/>
        </p:nvSpPr>
        <p:spPr bwMode="auto">
          <a:xfrm>
            <a:off x="1780273" y="2457104"/>
            <a:ext cx="1930693" cy="963445"/>
          </a:xfrm>
          <a:custGeom>
            <a:avLst/>
            <a:gdLst>
              <a:gd name="T0" fmla="*/ 470 w 940"/>
              <a:gd name="T1" fmla="*/ 0 h 469"/>
              <a:gd name="T2" fmla="*/ 0 w 940"/>
              <a:gd name="T3" fmla="*/ 469 h 469"/>
              <a:gd name="T4" fmla="*/ 169 w 940"/>
              <a:gd name="T5" fmla="*/ 469 h 469"/>
              <a:gd name="T6" fmla="*/ 470 w 940"/>
              <a:gd name="T7" fmla="*/ 168 h 469"/>
              <a:gd name="T8" fmla="*/ 771 w 940"/>
              <a:gd name="T9" fmla="*/ 469 h 469"/>
              <a:gd name="T10" fmla="*/ 940 w 940"/>
              <a:gd name="T11" fmla="*/ 469 h 469"/>
              <a:gd name="T12" fmla="*/ 470 w 940"/>
              <a:gd name="T13" fmla="*/ 0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0" h="469">
                <a:moveTo>
                  <a:pt x="470" y="0"/>
                </a:moveTo>
                <a:cubicBezTo>
                  <a:pt x="211" y="0"/>
                  <a:pt x="0" y="210"/>
                  <a:pt x="0" y="469"/>
                </a:cubicBezTo>
                <a:cubicBezTo>
                  <a:pt x="169" y="469"/>
                  <a:pt x="169" y="469"/>
                  <a:pt x="169" y="469"/>
                </a:cubicBezTo>
                <a:cubicBezTo>
                  <a:pt x="169" y="303"/>
                  <a:pt x="304" y="168"/>
                  <a:pt x="470" y="168"/>
                </a:cubicBezTo>
                <a:cubicBezTo>
                  <a:pt x="636" y="168"/>
                  <a:pt x="771" y="303"/>
                  <a:pt x="771" y="469"/>
                </a:cubicBezTo>
                <a:cubicBezTo>
                  <a:pt x="940" y="469"/>
                  <a:pt x="940" y="469"/>
                  <a:pt x="940" y="469"/>
                </a:cubicBezTo>
                <a:cubicBezTo>
                  <a:pt x="940" y="210"/>
                  <a:pt x="729" y="0"/>
                  <a:pt x="47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75" name="Freeform 74"/>
          <p:cNvSpPr>
            <a:spLocks/>
          </p:cNvSpPr>
          <p:nvPr/>
        </p:nvSpPr>
        <p:spPr bwMode="auto">
          <a:xfrm>
            <a:off x="4946000" y="2457104"/>
            <a:ext cx="1930693" cy="963445"/>
          </a:xfrm>
          <a:custGeom>
            <a:avLst/>
            <a:gdLst>
              <a:gd name="T0" fmla="*/ 470 w 940"/>
              <a:gd name="T1" fmla="*/ 0 h 469"/>
              <a:gd name="T2" fmla="*/ 0 w 940"/>
              <a:gd name="T3" fmla="*/ 469 h 469"/>
              <a:gd name="T4" fmla="*/ 169 w 940"/>
              <a:gd name="T5" fmla="*/ 469 h 469"/>
              <a:gd name="T6" fmla="*/ 470 w 940"/>
              <a:gd name="T7" fmla="*/ 168 h 469"/>
              <a:gd name="T8" fmla="*/ 771 w 940"/>
              <a:gd name="T9" fmla="*/ 469 h 469"/>
              <a:gd name="T10" fmla="*/ 940 w 940"/>
              <a:gd name="T11" fmla="*/ 469 h 469"/>
              <a:gd name="T12" fmla="*/ 470 w 940"/>
              <a:gd name="T13" fmla="*/ 0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0" h="469">
                <a:moveTo>
                  <a:pt x="470" y="0"/>
                </a:moveTo>
                <a:cubicBezTo>
                  <a:pt x="211" y="0"/>
                  <a:pt x="0" y="210"/>
                  <a:pt x="0" y="469"/>
                </a:cubicBezTo>
                <a:cubicBezTo>
                  <a:pt x="169" y="469"/>
                  <a:pt x="169" y="469"/>
                  <a:pt x="169" y="469"/>
                </a:cubicBezTo>
                <a:cubicBezTo>
                  <a:pt x="169" y="303"/>
                  <a:pt x="304" y="168"/>
                  <a:pt x="470" y="168"/>
                </a:cubicBezTo>
                <a:cubicBezTo>
                  <a:pt x="636" y="168"/>
                  <a:pt x="771" y="303"/>
                  <a:pt x="771" y="469"/>
                </a:cubicBezTo>
                <a:cubicBezTo>
                  <a:pt x="940" y="469"/>
                  <a:pt x="940" y="469"/>
                  <a:pt x="940" y="469"/>
                </a:cubicBezTo>
                <a:cubicBezTo>
                  <a:pt x="940" y="210"/>
                  <a:pt x="729" y="0"/>
                  <a:pt x="47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76" name="Freeform 75"/>
          <p:cNvSpPr>
            <a:spLocks/>
          </p:cNvSpPr>
          <p:nvPr/>
        </p:nvSpPr>
        <p:spPr bwMode="auto">
          <a:xfrm>
            <a:off x="6530236" y="3404050"/>
            <a:ext cx="1930693" cy="965981"/>
          </a:xfrm>
          <a:custGeom>
            <a:avLst/>
            <a:gdLst>
              <a:gd name="T0" fmla="*/ 940 w 940"/>
              <a:gd name="T1" fmla="*/ 0 h 470"/>
              <a:gd name="T2" fmla="*/ 771 w 940"/>
              <a:gd name="T3" fmla="*/ 0 h 470"/>
              <a:gd name="T4" fmla="*/ 470 w 940"/>
              <a:gd name="T5" fmla="*/ 301 h 470"/>
              <a:gd name="T6" fmla="*/ 169 w 940"/>
              <a:gd name="T7" fmla="*/ 0 h 470"/>
              <a:gd name="T8" fmla="*/ 0 w 940"/>
              <a:gd name="T9" fmla="*/ 0 h 470"/>
              <a:gd name="T10" fmla="*/ 470 w 940"/>
              <a:gd name="T11" fmla="*/ 470 h 470"/>
              <a:gd name="T12" fmla="*/ 940 w 940"/>
              <a:gd name="T13" fmla="*/ 0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0" h="470">
                <a:moveTo>
                  <a:pt x="940" y="0"/>
                </a:moveTo>
                <a:cubicBezTo>
                  <a:pt x="771" y="0"/>
                  <a:pt x="771" y="0"/>
                  <a:pt x="771" y="0"/>
                </a:cubicBezTo>
                <a:cubicBezTo>
                  <a:pt x="771" y="166"/>
                  <a:pt x="636" y="301"/>
                  <a:pt x="470" y="301"/>
                </a:cubicBezTo>
                <a:cubicBezTo>
                  <a:pt x="304" y="301"/>
                  <a:pt x="169" y="166"/>
                  <a:pt x="16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59"/>
                  <a:pt x="211" y="470"/>
                  <a:pt x="470" y="470"/>
                </a:cubicBezTo>
                <a:cubicBezTo>
                  <a:pt x="729" y="470"/>
                  <a:pt x="940" y="259"/>
                  <a:pt x="940" y="0"/>
                </a:cubicBezTo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26" name="TextBox 25"/>
          <p:cNvSpPr txBox="1"/>
          <p:nvPr/>
        </p:nvSpPr>
        <p:spPr>
          <a:xfrm>
            <a:off x="1885546" y="4644865"/>
            <a:ext cx="1476000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100" b="1" dirty="0" smtClean="0">
                <a:solidFill>
                  <a:schemeClr val="tx2"/>
                </a:solidFill>
              </a:rPr>
              <a:t>Identify the issues</a:t>
            </a:r>
            <a:endParaRPr lang="en-AU" sz="1100" b="1" dirty="0">
              <a:solidFill>
                <a:schemeClr val="tx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09940" y="4644865"/>
            <a:ext cx="1476000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100" b="1" dirty="0" smtClean="0">
                <a:solidFill>
                  <a:schemeClr val="accent1"/>
                </a:solidFill>
              </a:rPr>
              <a:t>Make a list of keywords and synonyms</a:t>
            </a:r>
            <a:endParaRPr lang="en-AU" sz="1100" b="1" dirty="0">
              <a:solidFill>
                <a:schemeClr val="accent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34334" y="4644865"/>
            <a:ext cx="1476000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100" b="1" dirty="0" smtClean="0"/>
              <a:t>List the resources to search or view</a:t>
            </a:r>
            <a:endParaRPr lang="en-AU" sz="11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175406" y="5136355"/>
            <a:ext cx="1512000" cy="7617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AU" sz="900" dirty="0"/>
          </a:p>
        </p:txBody>
      </p:sp>
      <p:sp>
        <p:nvSpPr>
          <p:cNvPr id="57" name="TextBox 56"/>
          <p:cNvSpPr txBox="1"/>
          <p:nvPr/>
        </p:nvSpPr>
        <p:spPr>
          <a:xfrm>
            <a:off x="6758728" y="4644865"/>
            <a:ext cx="1476000" cy="1692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1100" b="1" dirty="0" smtClean="0">
                <a:solidFill>
                  <a:schemeClr val="tx2">
                    <a:lumMod val="75000"/>
                  </a:schemeClr>
                </a:solidFill>
              </a:rPr>
              <a:t>Keep a record of resources you've searched and your search terms</a:t>
            </a:r>
            <a:endParaRPr lang="en-AU" sz="11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654551" y="3000201"/>
            <a:ext cx="435566" cy="5427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A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78945" y="3000201"/>
            <a:ext cx="435566" cy="5427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5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32099" y="3000201"/>
            <a:ext cx="435566" cy="5427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5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AU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03058" y="3000201"/>
            <a:ext cx="435566" cy="5427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5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A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 smtClean="0"/>
              <a:t>Develop a strategy</a:t>
            </a:r>
            <a:endParaRPr lang="en-A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Research planning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865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30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Parliament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3146" r="5" b="5513"/>
          <a:stretch/>
        </p:blipFill>
        <p:spPr>
          <a:xfrm>
            <a:off x="0" y="1981200"/>
            <a:ext cx="10693399" cy="484028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Notice paper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2574923" y="3276600"/>
            <a:ext cx="1177927" cy="21907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1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31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Parliament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5"/>
          <a:stretch/>
        </p:blipFill>
        <p:spPr>
          <a:xfrm>
            <a:off x="0" y="1981199"/>
            <a:ext cx="10693400" cy="4840289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Notice paper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3905251" y="5348287"/>
            <a:ext cx="2962274" cy="804863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32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Parliament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6" b="2566"/>
          <a:stretch/>
        </p:blipFill>
        <p:spPr>
          <a:xfrm>
            <a:off x="508" y="1973263"/>
            <a:ext cx="10693400" cy="48482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Notice paper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3432173" y="5548312"/>
            <a:ext cx="4083052" cy="758826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5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33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Parliament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9"/>
          <a:stretch/>
        </p:blipFill>
        <p:spPr>
          <a:xfrm>
            <a:off x="508" y="1966913"/>
            <a:ext cx="10762741" cy="485457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Committee reports</a:t>
            </a:r>
            <a:endParaRPr lang="en-AU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774197106"/>
              </p:ext>
            </p:extLst>
          </p:nvPr>
        </p:nvGraphicFramePr>
        <p:xfrm>
          <a:off x="4644219" y="1021248"/>
          <a:ext cx="3437467" cy="208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223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34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Parliament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3"/>
          <a:stretch/>
        </p:blipFill>
        <p:spPr>
          <a:xfrm>
            <a:off x="0" y="1966913"/>
            <a:ext cx="10693400" cy="485298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Committee reports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2479673" y="4691062"/>
            <a:ext cx="1216027" cy="195263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35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Parliament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" b="7138"/>
          <a:stretch/>
        </p:blipFill>
        <p:spPr>
          <a:xfrm>
            <a:off x="-2664" y="1966914"/>
            <a:ext cx="10696064" cy="485457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Committee reports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855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36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Parliament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1"/>
          <a:stretch/>
        </p:blipFill>
        <p:spPr>
          <a:xfrm>
            <a:off x="508" y="1966914"/>
            <a:ext cx="10692891" cy="434022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Committee reports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4841873" y="2671762"/>
            <a:ext cx="2035177" cy="27146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4623" y="3452811"/>
            <a:ext cx="3568702" cy="881063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37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Parliament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9"/>
          <a:stretch/>
        </p:blipFill>
        <p:spPr>
          <a:xfrm>
            <a:off x="508" y="1966913"/>
            <a:ext cx="10762741" cy="485457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Tabled papers</a:t>
            </a:r>
            <a:endParaRPr lang="en-AU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552311249"/>
              </p:ext>
            </p:extLst>
          </p:nvPr>
        </p:nvGraphicFramePr>
        <p:xfrm>
          <a:off x="3663144" y="1021248"/>
          <a:ext cx="3437467" cy="208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1814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38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Parliament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3146" r="5" b="5513"/>
          <a:stretch/>
        </p:blipFill>
        <p:spPr>
          <a:xfrm>
            <a:off x="0" y="1981200"/>
            <a:ext cx="10693399" cy="484028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Tabled papers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2574923" y="4401344"/>
            <a:ext cx="1177927" cy="21907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0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39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Parliament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/>
          <a:stretch/>
        </p:blipFill>
        <p:spPr>
          <a:xfrm>
            <a:off x="0" y="1976502"/>
            <a:ext cx="10693400" cy="484498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Tabled papers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2355848" y="4849019"/>
            <a:ext cx="1282702" cy="21907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24050" y="5024269"/>
            <a:ext cx="1891092" cy="768520"/>
          </a:xfrm>
          <a:prstGeom prst="rect">
            <a:avLst/>
          </a:prstGeom>
          <a:noFill/>
        </p:spPr>
        <p:txBody>
          <a:bodyPr wrap="square" lIns="108000" tIns="108000" rIns="108000" bIns="108000" numCol="1" spcCol="0" rtlCol="0">
            <a:noAutofit/>
          </a:bodyPr>
          <a:lstStyle/>
          <a:p>
            <a:r>
              <a:rPr lang="en-AU" sz="800" dirty="0" smtClean="0">
                <a:solidFill>
                  <a:schemeClr val="bg1">
                    <a:lumMod val="50000"/>
                  </a:schemeClr>
                </a:solidFill>
              </a:rPr>
              <a:t>e.g. Australian Law Reform Commission reports</a:t>
            </a:r>
            <a:endParaRPr lang="en-AU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62014" y="5024268"/>
            <a:ext cx="1705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>
                <a:solidFill>
                  <a:schemeClr val="bg1">
                    <a:lumMod val="50000"/>
                  </a:schemeClr>
                </a:solidFill>
              </a:rPr>
              <a:t>Newspaper articles can give you public and social opinions on key issues</a:t>
            </a:r>
            <a:endParaRPr lang="pt-BR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63860" y="3401535"/>
            <a:ext cx="1705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800" dirty="0" smtClean="0">
                <a:solidFill>
                  <a:schemeClr val="bg1">
                    <a:lumMod val="50000"/>
                  </a:schemeClr>
                </a:solidFill>
              </a:rPr>
              <a:t>Use your own documents or alerts from your legal service providers like Ashurst</a:t>
            </a:r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2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9642063"/>
              </p:ext>
            </p:extLst>
          </p:nvPr>
        </p:nvGraphicFramePr>
        <p:xfrm>
          <a:off x="3078661" y="1367789"/>
          <a:ext cx="4237554" cy="4496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 smtClean="0"/>
              <a:t>A starting point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Commentary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17" name="Rectangle 16"/>
          <p:cNvSpPr/>
          <p:nvPr/>
        </p:nvSpPr>
        <p:spPr>
          <a:xfrm>
            <a:off x="7409689" y="3277055"/>
            <a:ext cx="1705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>
                <a:solidFill>
                  <a:schemeClr val="bg1">
                    <a:lumMod val="50000"/>
                  </a:schemeClr>
                </a:solidFill>
              </a:rPr>
              <a:t>Austlii</a:t>
            </a:r>
          </a:p>
          <a:p>
            <a:endParaRPr lang="pt-BR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t-BR" sz="800" dirty="0" smtClean="0">
                <a:solidFill>
                  <a:schemeClr val="bg1">
                    <a:lumMod val="50000"/>
                  </a:schemeClr>
                </a:solidFill>
              </a:rPr>
              <a:t>Lexology</a:t>
            </a:r>
            <a:endParaRPr lang="pt-BR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62014" y="2044699"/>
            <a:ext cx="17057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>
                <a:solidFill>
                  <a:schemeClr val="bg1">
                    <a:lumMod val="50000"/>
                  </a:schemeClr>
                </a:solidFill>
              </a:rPr>
              <a:t>Google Books</a:t>
            </a:r>
            <a:endParaRPr lang="pt-BR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5300" y="5792789"/>
            <a:ext cx="1891092" cy="768520"/>
          </a:xfrm>
          <a:prstGeom prst="rect">
            <a:avLst/>
          </a:prstGeom>
          <a:noFill/>
        </p:spPr>
        <p:txBody>
          <a:bodyPr wrap="square" lIns="108000" tIns="108000" rIns="108000" bIns="108000" numCol="1" spcCol="0" rtlCol="0">
            <a:noAutofit/>
          </a:bodyPr>
          <a:lstStyle/>
          <a:p>
            <a:r>
              <a:rPr lang="en-AU" sz="800" dirty="0" smtClean="0">
                <a:solidFill>
                  <a:schemeClr val="bg1">
                    <a:lumMod val="50000"/>
                  </a:schemeClr>
                </a:solidFill>
              </a:rPr>
              <a:t>Committee reports, Hansard debate, and Tabled Papers can all give you explanations of policy decisions  </a:t>
            </a:r>
            <a:endParaRPr lang="en-AU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40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Parliament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17825" r="1500"/>
          <a:stretch/>
        </p:blipFill>
        <p:spPr>
          <a:xfrm>
            <a:off x="0" y="1973263"/>
            <a:ext cx="10693400" cy="484822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Tabled papers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5565773" y="3209925"/>
            <a:ext cx="1416052" cy="49529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41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Parliament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" r="4207" b="886"/>
          <a:stretch/>
        </p:blipFill>
        <p:spPr>
          <a:xfrm>
            <a:off x="507" y="1962150"/>
            <a:ext cx="10692893" cy="485933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Tabled papers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3838575" y="4876800"/>
            <a:ext cx="4457700" cy="31432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7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42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Lawlex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r="1709" b="24137"/>
          <a:stretch/>
        </p:blipFill>
        <p:spPr>
          <a:xfrm>
            <a:off x="0" y="1962149"/>
            <a:ext cx="10693400" cy="4859339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Finding legislation on a topic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323850" y="4048918"/>
            <a:ext cx="5022850" cy="31432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1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43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Lawlex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" y="1950452"/>
            <a:ext cx="10772775" cy="4847019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Finding legislation on a topic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401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44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Lawlex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2" b="1"/>
          <a:stretch/>
        </p:blipFill>
        <p:spPr>
          <a:xfrm>
            <a:off x="0" y="1973263"/>
            <a:ext cx="10693400" cy="483857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Finding legislation on a topic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15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45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Lawlex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5" b="1"/>
          <a:stretch/>
        </p:blipFill>
        <p:spPr>
          <a:xfrm>
            <a:off x="0" y="1966914"/>
            <a:ext cx="10693400" cy="485444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Accessing legislation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476250" y="5543551"/>
            <a:ext cx="3495675" cy="23812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9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46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Lawlex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78"/>
          <a:stretch/>
        </p:blipFill>
        <p:spPr>
          <a:xfrm>
            <a:off x="-1" y="1973263"/>
            <a:ext cx="10693399" cy="484822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Accessing legislation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169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47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Lawlex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4"/>
          <a:stretch/>
        </p:blipFill>
        <p:spPr>
          <a:xfrm>
            <a:off x="0" y="1973263"/>
            <a:ext cx="10693399" cy="484822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Accessing legislation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924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 smtClean="0"/>
              <a:t>Sources to use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 law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48</a:t>
            </a:fld>
            <a:endParaRPr lang="en-AU" dirty="0"/>
          </a:p>
        </p:txBody>
      </p:sp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1216222"/>
              </p:ext>
            </p:extLst>
          </p:nvPr>
        </p:nvGraphicFramePr>
        <p:xfrm>
          <a:off x="828000" y="1760400"/>
          <a:ext cx="9036000" cy="453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545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49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AustLii</a:t>
            </a:r>
            <a:r>
              <a:rPr lang="en-AU" dirty="0"/>
              <a:t> - </a:t>
            </a:r>
            <a:r>
              <a:rPr lang="en-AU" dirty="0" err="1"/>
              <a:t>LawCite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6"/>
          <a:stretch/>
        </p:blipFill>
        <p:spPr>
          <a:xfrm>
            <a:off x="-25368" y="1966914"/>
            <a:ext cx="10718768" cy="485457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Cases considering a section of legislation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1626658" y="4848226"/>
            <a:ext cx="4288367" cy="23812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9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 smtClean="0"/>
              <a:t>Sources to use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Legislation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5</a:t>
            </a:fld>
            <a:endParaRPr lang="en-AU" dirty="0"/>
          </a:p>
        </p:txBody>
      </p:sp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6221984"/>
              </p:ext>
            </p:extLst>
          </p:nvPr>
        </p:nvGraphicFramePr>
        <p:xfrm>
          <a:off x="828000" y="1760400"/>
          <a:ext cx="9036000" cy="453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546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50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AustLii</a:t>
            </a:r>
            <a:r>
              <a:rPr lang="en-AU" dirty="0"/>
              <a:t> - </a:t>
            </a:r>
            <a:r>
              <a:rPr lang="en-AU" dirty="0" err="1"/>
              <a:t>LawCite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3"/>
          <a:stretch/>
        </p:blipFill>
        <p:spPr>
          <a:xfrm>
            <a:off x="-20804" y="1966913"/>
            <a:ext cx="10714203" cy="485457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409290015"/>
              </p:ext>
            </p:extLst>
          </p:nvPr>
        </p:nvGraphicFramePr>
        <p:xfrm>
          <a:off x="6859058" y="1749426"/>
          <a:ext cx="3437467" cy="208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6467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51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AustLii</a:t>
            </a:r>
            <a:r>
              <a:rPr lang="en-AU" dirty="0"/>
              <a:t> - </a:t>
            </a:r>
            <a:r>
              <a:rPr lang="en-AU" dirty="0" err="1"/>
              <a:t>LawCite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8"/>
          <a:stretch/>
        </p:blipFill>
        <p:spPr>
          <a:xfrm>
            <a:off x="508" y="1966913"/>
            <a:ext cx="10692892" cy="48545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</p:spTree>
    <p:extLst>
      <p:ext uri="{BB962C8B-B14F-4D97-AF65-F5344CB8AC3E}">
        <p14:creationId xmlns:p14="http://schemas.microsoft.com/office/powerpoint/2010/main" val="3375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52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r>
              <a:rPr lang="en-AU" dirty="0" smtClean="0"/>
              <a:t> - </a:t>
            </a:r>
            <a:r>
              <a:rPr lang="en-AU" dirty="0" err="1" smtClean="0"/>
              <a:t>LawCite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2" b="4166"/>
          <a:stretch/>
        </p:blipFill>
        <p:spPr>
          <a:xfrm>
            <a:off x="12514" y="1966913"/>
            <a:ext cx="10680886" cy="4854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93133" y="3657601"/>
            <a:ext cx="10508192" cy="80962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7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53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3"/>
          <a:stretch/>
        </p:blipFill>
        <p:spPr>
          <a:xfrm>
            <a:off x="508" y="1966913"/>
            <a:ext cx="10692891" cy="4854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819843521"/>
              </p:ext>
            </p:extLst>
          </p:nvPr>
        </p:nvGraphicFramePr>
        <p:xfrm>
          <a:off x="133350" y="2030898"/>
          <a:ext cx="3437467" cy="208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0276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54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7"/>
          <a:stretch/>
        </p:blipFill>
        <p:spPr>
          <a:xfrm>
            <a:off x="0" y="1966913"/>
            <a:ext cx="10693399" cy="48545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90800" y="2943227"/>
            <a:ext cx="323850" cy="45719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7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55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6"/>
          <a:stretch/>
        </p:blipFill>
        <p:spPr>
          <a:xfrm>
            <a:off x="508" y="1966912"/>
            <a:ext cx="10692891" cy="48545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57824" y="4165601"/>
            <a:ext cx="4162425" cy="31114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5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56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>
          <a:xfrm>
            <a:off x="508" y="1966911"/>
            <a:ext cx="10702214" cy="48545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642630767"/>
              </p:ext>
            </p:extLst>
          </p:nvPr>
        </p:nvGraphicFramePr>
        <p:xfrm>
          <a:off x="533654" y="1347170"/>
          <a:ext cx="3437467" cy="208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5407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57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0"/>
          <a:stretch/>
        </p:blipFill>
        <p:spPr>
          <a:xfrm>
            <a:off x="508" y="1966911"/>
            <a:ext cx="10692892" cy="48545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95374" y="4476750"/>
            <a:ext cx="5972176" cy="31114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58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8"/>
          <a:stretch/>
        </p:blipFill>
        <p:spPr>
          <a:xfrm>
            <a:off x="0" y="1966911"/>
            <a:ext cx="10693400" cy="48545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</p:spTree>
    <p:extLst>
      <p:ext uri="{BB962C8B-B14F-4D97-AF65-F5344CB8AC3E}">
        <p14:creationId xmlns:p14="http://schemas.microsoft.com/office/powerpoint/2010/main" val="318039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59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9"/>
          <a:stretch/>
        </p:blipFill>
        <p:spPr>
          <a:xfrm>
            <a:off x="507" y="1966911"/>
            <a:ext cx="10716599" cy="48545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255182" y="3738563"/>
            <a:ext cx="1668993" cy="28098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2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6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4"/>
          <a:stretch/>
        </p:blipFill>
        <p:spPr>
          <a:xfrm>
            <a:off x="0" y="1966763"/>
            <a:ext cx="10693400" cy="485472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Rectangle 10"/>
          <p:cNvSpPr/>
          <p:nvPr/>
        </p:nvSpPr>
        <p:spPr>
          <a:xfrm>
            <a:off x="409575" y="2455070"/>
            <a:ext cx="838200" cy="33575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Comparative versions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512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60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4"/>
          <a:stretch/>
        </p:blipFill>
        <p:spPr>
          <a:xfrm>
            <a:off x="508" y="1966911"/>
            <a:ext cx="10692891" cy="48545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494057" y="5786438"/>
            <a:ext cx="1668993" cy="52070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61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6"/>
          <a:stretch/>
        </p:blipFill>
        <p:spPr>
          <a:xfrm>
            <a:off x="508" y="1966911"/>
            <a:ext cx="10692892" cy="434022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56177" y="2995612"/>
            <a:ext cx="742951" cy="28098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1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62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9"/>
          <a:stretch/>
        </p:blipFill>
        <p:spPr>
          <a:xfrm>
            <a:off x="509" y="1966911"/>
            <a:ext cx="10695166" cy="48545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81100" y="3890963"/>
            <a:ext cx="3190876" cy="28098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1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63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8"/>
          <a:stretch/>
        </p:blipFill>
        <p:spPr>
          <a:xfrm>
            <a:off x="0" y="1966911"/>
            <a:ext cx="10693399" cy="48545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81101" y="3605213"/>
            <a:ext cx="5848350" cy="46196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64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9"/>
          <a:stretch/>
        </p:blipFill>
        <p:spPr>
          <a:xfrm>
            <a:off x="0" y="1966911"/>
            <a:ext cx="10693400" cy="48545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</p:spTree>
    <p:extLst>
      <p:ext uri="{BB962C8B-B14F-4D97-AF65-F5344CB8AC3E}">
        <p14:creationId xmlns:p14="http://schemas.microsoft.com/office/powerpoint/2010/main" val="66645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65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3"/>
          <a:stretch/>
        </p:blipFill>
        <p:spPr>
          <a:xfrm>
            <a:off x="0" y="1966913"/>
            <a:ext cx="10693400" cy="4854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8399" y="6249988"/>
            <a:ext cx="4629152" cy="46196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66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Supreme Court Library Queensland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1"/>
          <a:stretch/>
        </p:blipFill>
        <p:spPr>
          <a:xfrm>
            <a:off x="508" y="1966913"/>
            <a:ext cx="10692891" cy="4854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123746648"/>
              </p:ext>
            </p:extLst>
          </p:nvPr>
        </p:nvGraphicFramePr>
        <p:xfrm>
          <a:off x="1912408" y="1625601"/>
          <a:ext cx="3437467" cy="208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5701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67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Supreme Court Library Queensland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1"/>
          <a:stretch/>
        </p:blipFill>
        <p:spPr>
          <a:xfrm>
            <a:off x="508" y="1966913"/>
            <a:ext cx="10692892" cy="4854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57649" y="5257799"/>
            <a:ext cx="933451" cy="26670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68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Supreme Court Library Queensland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2"/>
          <a:stretch/>
        </p:blipFill>
        <p:spPr>
          <a:xfrm>
            <a:off x="508" y="1966914"/>
            <a:ext cx="10692892" cy="48545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14799" y="5248274"/>
            <a:ext cx="3981451" cy="43815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9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69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Supreme Court Library Queensland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8"/>
          <a:stretch/>
        </p:blipFill>
        <p:spPr>
          <a:xfrm>
            <a:off x="0" y="1966913"/>
            <a:ext cx="10693400" cy="4854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399" y="1966913"/>
            <a:ext cx="3981451" cy="43815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8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7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34"/>
          <a:stretch/>
        </p:blipFill>
        <p:spPr>
          <a:xfrm>
            <a:off x="0" y="1950494"/>
            <a:ext cx="10693400" cy="4887263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105025" y="3502820"/>
            <a:ext cx="200025" cy="16787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Comparative versions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42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70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Supreme Court Library Queensland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1"/>
          <a:stretch/>
        </p:blipFill>
        <p:spPr>
          <a:xfrm>
            <a:off x="-22827" y="1966913"/>
            <a:ext cx="10716227" cy="4854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76698" y="5600700"/>
            <a:ext cx="3981451" cy="33337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71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Supreme Court Library Queensland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6"/>
          <a:stretch/>
        </p:blipFill>
        <p:spPr>
          <a:xfrm>
            <a:off x="0" y="1966913"/>
            <a:ext cx="10693400" cy="4854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33848" y="5619750"/>
            <a:ext cx="3981451" cy="33337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3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72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Supreme Court Library Queensland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6"/>
          <a:stretch/>
        </p:blipFill>
        <p:spPr>
          <a:xfrm>
            <a:off x="0" y="1966913"/>
            <a:ext cx="10693400" cy="4854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/>
              <a:t>Cases considering a section of legislation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62374" y="6140450"/>
            <a:ext cx="4486276" cy="33337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4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73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Judgments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4"/>
          <a:stretch/>
        </p:blipFill>
        <p:spPr>
          <a:xfrm>
            <a:off x="508" y="1966913"/>
            <a:ext cx="10692892" cy="48545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Queensland reports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3848099" y="2990851"/>
            <a:ext cx="695326" cy="33337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63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74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Judgments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2"/>
          <a:stretch/>
        </p:blipFill>
        <p:spPr>
          <a:xfrm>
            <a:off x="508" y="1966912"/>
            <a:ext cx="10692892" cy="48545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Queensland reports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55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75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Judgments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5"/>
          <a:stretch/>
        </p:blipFill>
        <p:spPr>
          <a:xfrm>
            <a:off x="508" y="1966911"/>
            <a:ext cx="10692892" cy="48545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Queensland reports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6467474" y="3619501"/>
            <a:ext cx="247651" cy="33337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6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76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Judgments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8"/>
          <a:stretch/>
        </p:blipFill>
        <p:spPr>
          <a:xfrm>
            <a:off x="508" y="1966911"/>
            <a:ext cx="10692892" cy="48545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Queensland reports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395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 smtClean="0"/>
              <a:t>Sources to use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 law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77</a:t>
            </a:fld>
            <a:endParaRPr lang="en-AU" dirty="0"/>
          </a:p>
        </p:txBody>
      </p:sp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8058680"/>
              </p:ext>
            </p:extLst>
          </p:nvPr>
        </p:nvGraphicFramePr>
        <p:xfrm>
          <a:off x="828000" y="1760400"/>
          <a:ext cx="9036000" cy="453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39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78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2"/>
          <a:stretch/>
        </p:blipFill>
        <p:spPr>
          <a:xfrm>
            <a:off x="0" y="1966913"/>
            <a:ext cx="10693400" cy="4854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Cases on a topic</a:t>
            </a: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4352924" y="2809875"/>
            <a:ext cx="247651" cy="257176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52923" y="3524251"/>
            <a:ext cx="866777" cy="16668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79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2" b="3597"/>
          <a:stretch/>
        </p:blipFill>
        <p:spPr>
          <a:xfrm>
            <a:off x="508" y="1966914"/>
            <a:ext cx="10692892" cy="48545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Cases on a topic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52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8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5" b="15255"/>
          <a:stretch/>
        </p:blipFill>
        <p:spPr>
          <a:xfrm>
            <a:off x="508" y="1966914"/>
            <a:ext cx="10693400" cy="4854573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152400" y="5674520"/>
            <a:ext cx="1990725" cy="36433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Comparative versions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246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80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2"/>
          <a:stretch/>
        </p:blipFill>
        <p:spPr>
          <a:xfrm>
            <a:off x="-10180" y="1966914"/>
            <a:ext cx="10703580" cy="485457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Cases on a topic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55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81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AustLii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7"/>
          <a:stretch/>
        </p:blipFill>
        <p:spPr>
          <a:xfrm>
            <a:off x="-3896" y="1966913"/>
            <a:ext cx="10697296" cy="4854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Cases on a topic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321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82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Supreme Court Library Queensland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9"/>
          <a:stretch/>
        </p:blipFill>
        <p:spPr>
          <a:xfrm>
            <a:off x="-27723" y="1966913"/>
            <a:ext cx="10721123" cy="48545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Cases on a topic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56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>
                <a:solidFill>
                  <a:srgbClr val="333F48">
                    <a:tint val="75000"/>
                  </a:srgbClr>
                </a:solidFill>
              </a:rPr>
              <a:pPr/>
              <a:t>83</a:t>
            </a:fld>
            <a:endParaRPr lang="en-AU" dirty="0">
              <a:solidFill>
                <a:srgbClr val="333F48">
                  <a:tint val="75000"/>
                </a:srgb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Supreme Court Library Queensland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9"/>
          <a:stretch/>
        </p:blipFill>
        <p:spPr>
          <a:xfrm>
            <a:off x="508" y="1966913"/>
            <a:ext cx="10692892" cy="4854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Cases on a topic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39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84</a:t>
            </a:fld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 smtClean="0"/>
              <a:t>A few takeaways  from today's session</a:t>
            </a:r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has been covered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35" b="4320"/>
          <a:stretch/>
        </p:blipFill>
        <p:spPr>
          <a:xfrm>
            <a:off x="508" y="1954213"/>
            <a:ext cx="10692892" cy="4886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7724" y="2200275"/>
            <a:ext cx="6677026" cy="410686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981074" y="2433457"/>
            <a:ext cx="69607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AU" sz="1800" dirty="0" smtClean="0">
                <a:solidFill>
                  <a:schemeClr val="bg1"/>
                </a:solidFill>
              </a:rPr>
              <a:t>To compare </a:t>
            </a:r>
            <a:r>
              <a:rPr lang="en-AU" sz="1800" dirty="0">
                <a:solidFill>
                  <a:schemeClr val="bg1"/>
                </a:solidFill>
              </a:rPr>
              <a:t>versions of </a:t>
            </a:r>
            <a:r>
              <a:rPr lang="en-AU" sz="1800" dirty="0" smtClean="0">
                <a:solidFill>
                  <a:schemeClr val="bg1"/>
                </a:solidFill>
              </a:rPr>
              <a:t>legislation: </a:t>
            </a:r>
          </a:p>
          <a:p>
            <a:pPr marL="864428" lvl="1" indent="-342900">
              <a:buFont typeface="Arial" panose="020B0604020202020204" pitchFamily="34" charset="0"/>
              <a:buChar char="•"/>
            </a:pPr>
            <a:r>
              <a:rPr lang="en-AU" sz="1800" b="1" dirty="0" smtClean="0">
                <a:solidFill>
                  <a:schemeClr val="bg1"/>
                </a:solidFill>
              </a:rPr>
              <a:t>Queensland Legislation</a:t>
            </a:r>
            <a:r>
              <a:rPr lang="en-AU" sz="1800" dirty="0" smtClean="0">
                <a:solidFill>
                  <a:schemeClr val="bg1"/>
                </a:solidFill>
              </a:rPr>
              <a:t/>
            </a:r>
            <a:br>
              <a:rPr lang="en-AU" sz="1800" dirty="0" smtClean="0">
                <a:solidFill>
                  <a:schemeClr val="bg1"/>
                </a:solidFill>
              </a:rPr>
            </a:br>
            <a:endParaRPr lang="en-AU" sz="18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AU" sz="1800" dirty="0" smtClean="0">
                <a:solidFill>
                  <a:schemeClr val="bg1"/>
                </a:solidFill>
              </a:rPr>
              <a:t>To </a:t>
            </a:r>
            <a:r>
              <a:rPr lang="en-AU" sz="1800" dirty="0">
                <a:solidFill>
                  <a:schemeClr val="bg1"/>
                </a:solidFill>
              </a:rPr>
              <a:t>find extrinsic </a:t>
            </a:r>
            <a:r>
              <a:rPr lang="en-AU" sz="1800" dirty="0" smtClean="0">
                <a:solidFill>
                  <a:schemeClr val="bg1"/>
                </a:solidFill>
              </a:rPr>
              <a:t>material: </a:t>
            </a:r>
          </a:p>
          <a:p>
            <a:pPr marL="864428" lvl="1" indent="-342900">
              <a:buFont typeface="Arial" panose="020B0604020202020204" pitchFamily="34" charset="0"/>
              <a:buChar char="•"/>
            </a:pPr>
            <a:r>
              <a:rPr lang="en-AU" sz="1800" b="1" dirty="0" smtClean="0">
                <a:solidFill>
                  <a:schemeClr val="bg1"/>
                </a:solidFill>
              </a:rPr>
              <a:t>Queensland Legislation </a:t>
            </a:r>
          </a:p>
          <a:p>
            <a:pPr marL="864428" lvl="1" indent="-342900">
              <a:buFont typeface="Arial" panose="020B0604020202020204" pitchFamily="34" charset="0"/>
              <a:buChar char="•"/>
            </a:pPr>
            <a:r>
              <a:rPr lang="en-AU" sz="1800" b="1" dirty="0" smtClean="0">
                <a:solidFill>
                  <a:schemeClr val="bg1"/>
                </a:solidFill>
              </a:rPr>
              <a:t>Queensland Parliament</a:t>
            </a:r>
            <a:r>
              <a:rPr lang="en-AU" sz="1800" dirty="0" smtClean="0">
                <a:solidFill>
                  <a:schemeClr val="bg1"/>
                </a:solidFill>
              </a:rPr>
              <a:t/>
            </a:r>
            <a:br>
              <a:rPr lang="en-AU" sz="1800" dirty="0" smtClean="0">
                <a:solidFill>
                  <a:schemeClr val="bg1"/>
                </a:solidFill>
              </a:rPr>
            </a:br>
            <a:endParaRPr lang="en-AU" sz="18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AU" sz="1800" dirty="0" smtClean="0">
                <a:solidFill>
                  <a:schemeClr val="bg1"/>
                </a:solidFill>
              </a:rPr>
              <a:t>To find </a:t>
            </a:r>
            <a:r>
              <a:rPr lang="en-AU" sz="1800" dirty="0">
                <a:solidFill>
                  <a:schemeClr val="bg1"/>
                </a:solidFill>
              </a:rPr>
              <a:t>legislation on a </a:t>
            </a:r>
            <a:r>
              <a:rPr lang="en-AU" sz="1800" dirty="0" smtClean="0">
                <a:solidFill>
                  <a:schemeClr val="bg1"/>
                </a:solidFill>
              </a:rPr>
              <a:t>topic:</a:t>
            </a:r>
          </a:p>
          <a:p>
            <a:pPr marL="864428" lvl="1" indent="-342900">
              <a:buFont typeface="Arial" panose="020B0604020202020204" pitchFamily="34" charset="0"/>
              <a:buChar char="•"/>
            </a:pPr>
            <a:r>
              <a:rPr lang="en-AU" sz="1800" b="1" dirty="0" smtClean="0">
                <a:solidFill>
                  <a:schemeClr val="bg1"/>
                </a:solidFill>
              </a:rPr>
              <a:t>Lawlex</a:t>
            </a:r>
            <a:r>
              <a:rPr lang="en-AU" sz="1800" dirty="0" smtClean="0">
                <a:solidFill>
                  <a:schemeClr val="bg1"/>
                </a:solidFill>
              </a:rPr>
              <a:t/>
            </a:r>
            <a:br>
              <a:rPr lang="en-AU" sz="1800" dirty="0" smtClean="0">
                <a:solidFill>
                  <a:schemeClr val="bg1"/>
                </a:solidFill>
              </a:rPr>
            </a:br>
            <a:endParaRPr lang="en-AU" sz="18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AU" sz="1800" dirty="0" smtClean="0">
                <a:solidFill>
                  <a:schemeClr val="bg1"/>
                </a:solidFill>
              </a:rPr>
              <a:t>To find </a:t>
            </a:r>
            <a:r>
              <a:rPr lang="en-AU" sz="1800" dirty="0">
                <a:solidFill>
                  <a:schemeClr val="bg1"/>
                </a:solidFill>
              </a:rPr>
              <a:t>case law considering a </a:t>
            </a:r>
            <a:r>
              <a:rPr lang="en-AU" sz="1800" dirty="0" smtClean="0">
                <a:solidFill>
                  <a:schemeClr val="bg1"/>
                </a:solidFill>
              </a:rPr>
              <a:t>section / on </a:t>
            </a:r>
            <a:r>
              <a:rPr lang="en-AU" sz="1800" dirty="0">
                <a:solidFill>
                  <a:schemeClr val="bg1"/>
                </a:solidFill>
              </a:rPr>
              <a:t>a </a:t>
            </a:r>
            <a:r>
              <a:rPr lang="en-AU" sz="1800" dirty="0" smtClean="0">
                <a:solidFill>
                  <a:schemeClr val="bg1"/>
                </a:solidFill>
              </a:rPr>
              <a:t>topic:</a:t>
            </a:r>
          </a:p>
          <a:p>
            <a:pPr marL="864428" lvl="1" indent="-342900">
              <a:buFont typeface="Arial" panose="020B0604020202020204" pitchFamily="34" charset="0"/>
              <a:buChar char="•"/>
            </a:pPr>
            <a:r>
              <a:rPr lang="en-AU" sz="1800" b="1" dirty="0" smtClean="0">
                <a:solidFill>
                  <a:schemeClr val="bg1"/>
                </a:solidFill>
              </a:rPr>
              <a:t>AustLII</a:t>
            </a:r>
          </a:p>
          <a:p>
            <a:pPr marL="864428" lvl="1" indent="-342900">
              <a:buFont typeface="Arial" panose="020B0604020202020204" pitchFamily="34" charset="0"/>
              <a:buChar char="•"/>
            </a:pPr>
            <a:r>
              <a:rPr lang="en-AU" sz="1800" b="1" dirty="0" smtClean="0">
                <a:solidFill>
                  <a:schemeClr val="bg1"/>
                </a:solidFill>
              </a:rPr>
              <a:t>Supreme Court Library of Queensland</a:t>
            </a:r>
            <a:endParaRPr lang="en-AU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2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AAED0A-8D62-48A3-968E-DED8D1955AF0}" type="slidenum">
              <a:rPr lang="en-AU" smtClean="0"/>
              <a:pPr/>
              <a:t>9</a:t>
            </a:fld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Queensland legislation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508" y="1966914"/>
            <a:ext cx="1180592" cy="976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1181100" y="2943226"/>
            <a:ext cx="445558" cy="3333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9"/>
          <a:stretch/>
        </p:blipFill>
        <p:spPr>
          <a:xfrm>
            <a:off x="-17482" y="1966915"/>
            <a:ext cx="10720407" cy="485457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9782175" y="3912395"/>
            <a:ext cx="873124" cy="36433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6000" y="1393200"/>
            <a:ext cx="9000000" cy="238125"/>
          </a:xfrm>
        </p:spPr>
        <p:txBody>
          <a:bodyPr/>
          <a:lstStyle/>
          <a:p>
            <a:r>
              <a:rPr lang="en-AU" dirty="0" smtClean="0"/>
              <a:t>Comparative versions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050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hurst">
  <a:themeElements>
    <a:clrScheme name="Ashurst COOL">
      <a:dk1>
        <a:srgbClr val="333F48"/>
      </a:dk1>
      <a:lt1>
        <a:sysClr val="window" lastClr="FFFFFF"/>
      </a:lt1>
      <a:dk2>
        <a:srgbClr val="2C5697"/>
      </a:dk2>
      <a:lt2>
        <a:srgbClr val="FFFFFF"/>
      </a:lt2>
      <a:accent1>
        <a:srgbClr val="981D97"/>
      </a:accent1>
      <a:accent2>
        <a:srgbClr val="2C5697"/>
      </a:accent2>
      <a:accent3>
        <a:srgbClr val="9B7793"/>
      </a:accent3>
      <a:accent4>
        <a:srgbClr val="2C5697"/>
      </a:accent4>
      <a:accent5>
        <a:srgbClr val="9B7793"/>
      </a:accent5>
      <a:accent6>
        <a:srgbClr val="981D97"/>
      </a:accent6>
      <a:hlink>
        <a:srgbClr val="981D97"/>
      </a:hlink>
      <a:folHlink>
        <a:srgbClr val="A4B3BE"/>
      </a:folHlink>
    </a:clrScheme>
    <a:fontScheme name="Ashurst">
      <a:majorFont>
        <a:latin typeface="Verdana"/>
        <a:ea typeface="SimSun"/>
        <a:cs typeface=""/>
      </a:majorFont>
      <a:minorFont>
        <a:latin typeface="Verdana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shurst COOL">
        <a:dk1>
          <a:srgbClr val="333F48"/>
        </a:dk1>
        <a:lt1>
          <a:sysClr val="window" lastClr="FFFFFF"/>
        </a:lt1>
        <a:dk2>
          <a:srgbClr val="2C5697"/>
        </a:dk2>
        <a:lt2>
          <a:srgbClr val="FFFFFF"/>
        </a:lt2>
        <a:accent1>
          <a:srgbClr val="981D97"/>
        </a:accent1>
        <a:accent2>
          <a:srgbClr val="2C5697"/>
        </a:accent2>
        <a:accent3>
          <a:srgbClr val="9B7793"/>
        </a:accent3>
        <a:accent4>
          <a:srgbClr val="2C5697"/>
        </a:accent4>
        <a:accent5>
          <a:srgbClr val="9B7793"/>
        </a:accent5>
        <a:accent6>
          <a:srgbClr val="981D97"/>
        </a:accent6>
        <a:hlink>
          <a:srgbClr val="981D97"/>
        </a:hlink>
        <a:folHlink>
          <a:srgbClr val="A4B3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hurst FRESH">
        <a:dk1>
          <a:srgbClr val="333F48"/>
        </a:dk1>
        <a:lt1>
          <a:sysClr val="window" lastClr="FFFFFF"/>
        </a:lt1>
        <a:dk2>
          <a:srgbClr val="008C95"/>
        </a:dk2>
        <a:lt2>
          <a:srgbClr val="FFFFFF"/>
        </a:lt2>
        <a:accent1>
          <a:srgbClr val="658D1B"/>
        </a:accent1>
        <a:accent2>
          <a:srgbClr val="008C95"/>
        </a:accent2>
        <a:accent3>
          <a:srgbClr val="71DBD4"/>
        </a:accent3>
        <a:accent4>
          <a:srgbClr val="008C95"/>
        </a:accent4>
        <a:accent5>
          <a:srgbClr val="71DBD4"/>
        </a:accent5>
        <a:accent6>
          <a:srgbClr val="658D1B"/>
        </a:accent6>
        <a:hlink>
          <a:srgbClr val="008C95"/>
        </a:hlink>
        <a:folHlink>
          <a:srgbClr val="A4B3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hurst WARM">
        <a:dk1>
          <a:srgbClr val="333F48"/>
        </a:dk1>
        <a:lt1>
          <a:sysClr val="window" lastClr="FFFFFF"/>
        </a:lt1>
        <a:dk2>
          <a:srgbClr val="BE3A34"/>
        </a:dk2>
        <a:lt2>
          <a:srgbClr val="FFFFFF"/>
        </a:lt2>
        <a:accent1>
          <a:srgbClr val="FF9E1B"/>
        </a:accent1>
        <a:accent2>
          <a:srgbClr val="F8E08E"/>
        </a:accent2>
        <a:accent3>
          <a:srgbClr val="BE3A34"/>
        </a:accent3>
        <a:accent4>
          <a:srgbClr val="FF9E1B"/>
        </a:accent4>
        <a:accent5>
          <a:srgbClr val="F8E08E"/>
        </a:accent5>
        <a:accent6>
          <a:srgbClr val="BE3A34"/>
        </a:accent6>
        <a:hlink>
          <a:srgbClr val="BE3A34"/>
        </a:hlink>
        <a:folHlink>
          <a:srgbClr val="A4B3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hurst">
      <a:majorFont>
        <a:latin typeface="Verdana"/>
        <a:ea typeface="SimSun"/>
        <a:cs typeface=""/>
      </a:majorFont>
      <a:minorFont>
        <a:latin typeface="Verdana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hurst">
      <a:majorFont>
        <a:latin typeface="Verdana"/>
        <a:ea typeface="SimSun"/>
        <a:cs typeface=""/>
      </a:majorFont>
      <a:minorFont>
        <a:latin typeface="Verdana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213BCDAAC44346A0C2307F1A368ADB" ma:contentTypeVersion="10" ma:contentTypeDescription="Create a new document." ma:contentTypeScope="" ma:versionID="23d18dd955f2d716d380e87eb271af30">
  <xsd:schema xmlns:xsd="http://www.w3.org/2001/XMLSchema" xmlns:xs="http://www.w3.org/2001/XMLSchema" xmlns:p="http://schemas.microsoft.com/office/2006/metadata/properties" xmlns:ns2="9fe8a190-a5f8-4773-adac-e0e3a19b90d9" xmlns:ns3="06c72f1e-0326-4e87-a981-e79a536aa6e5" targetNamespace="http://schemas.microsoft.com/office/2006/metadata/properties" ma:root="true" ma:fieldsID="8b3805e187afc8f90986c2d36c4aa9b1" ns2:_="" ns3:_="">
    <xsd:import namespace="9fe8a190-a5f8-4773-adac-e0e3a19b90d9"/>
    <xsd:import namespace="06c72f1e-0326-4e87-a981-e79a536aa6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8a190-a5f8-4773-adac-e0e3a19b9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72f1e-0326-4e87-a981-e79a536aa6e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08576B-9D7E-4B20-9A95-735F5453A241}"/>
</file>

<file path=customXml/itemProps2.xml><?xml version="1.0" encoding="utf-8"?>
<ds:datastoreItem xmlns:ds="http://schemas.openxmlformats.org/officeDocument/2006/customXml" ds:itemID="{479AD653-036A-44E0-A515-4D0AE4E4C590}"/>
</file>

<file path=customXml/itemProps3.xml><?xml version="1.0" encoding="utf-8"?>
<ds:datastoreItem xmlns:ds="http://schemas.openxmlformats.org/officeDocument/2006/customXml" ds:itemID="{E83FC9C6-5819-4145-A5E8-81097706FCEB}"/>
</file>

<file path=docProps/app.xml><?xml version="1.0" encoding="utf-8"?>
<Properties xmlns="http://schemas.openxmlformats.org/officeDocument/2006/extended-properties" xmlns:vt="http://schemas.openxmlformats.org/officeDocument/2006/docPropsVTypes">
  <Words>865</Words>
  <Application>Microsoft Office PowerPoint</Application>
  <PresentationFormat>Custom</PresentationFormat>
  <Paragraphs>416</Paragraphs>
  <Slides>84</Slides>
  <Notes>83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Ashurst</vt:lpstr>
      <vt:lpstr>Free online legal research tools: how to use them</vt:lpstr>
      <vt:lpstr>About this session</vt:lpstr>
      <vt:lpstr>Research planning</vt:lpstr>
      <vt:lpstr>Commentary</vt:lpstr>
      <vt:lpstr>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legislation</vt:lpstr>
      <vt:lpstr>Queensland Parliament</vt:lpstr>
      <vt:lpstr>Queensland Parliament</vt:lpstr>
      <vt:lpstr>Queensland Parliament</vt:lpstr>
      <vt:lpstr>Queensland Parliament</vt:lpstr>
      <vt:lpstr>Queensland Parliament</vt:lpstr>
      <vt:lpstr>Queensland Parliament</vt:lpstr>
      <vt:lpstr>Queensland Parliament</vt:lpstr>
      <vt:lpstr>Queensland Parliament</vt:lpstr>
      <vt:lpstr>Queensland Parliament</vt:lpstr>
      <vt:lpstr>Queensland Parliament</vt:lpstr>
      <vt:lpstr>Queensland Parliament</vt:lpstr>
      <vt:lpstr>Queensland Parliament</vt:lpstr>
      <vt:lpstr>Queensland Parliament</vt:lpstr>
      <vt:lpstr>Lawlex</vt:lpstr>
      <vt:lpstr>Lawlex</vt:lpstr>
      <vt:lpstr>Lawlex</vt:lpstr>
      <vt:lpstr>Lawlex</vt:lpstr>
      <vt:lpstr>Lawlex</vt:lpstr>
      <vt:lpstr>Lawlex</vt:lpstr>
      <vt:lpstr>Case law</vt:lpstr>
      <vt:lpstr>AustLii - LawCite</vt:lpstr>
      <vt:lpstr>AustLii - LawCite</vt:lpstr>
      <vt:lpstr>AustLii - LawCite</vt:lpstr>
      <vt:lpstr>AustLii - LawCite</vt:lpstr>
      <vt:lpstr>AustLii</vt:lpstr>
      <vt:lpstr>AustLii</vt:lpstr>
      <vt:lpstr>AustLii</vt:lpstr>
      <vt:lpstr>AustLii</vt:lpstr>
      <vt:lpstr>AustLii</vt:lpstr>
      <vt:lpstr>AustLii</vt:lpstr>
      <vt:lpstr>AustLii</vt:lpstr>
      <vt:lpstr>AustLii</vt:lpstr>
      <vt:lpstr>AustLii</vt:lpstr>
      <vt:lpstr>AustLii</vt:lpstr>
      <vt:lpstr>AustLii</vt:lpstr>
      <vt:lpstr>AustLii</vt:lpstr>
      <vt:lpstr>AustLii</vt:lpstr>
      <vt:lpstr>Supreme Court Library Queensland</vt:lpstr>
      <vt:lpstr>Supreme Court Library Queensland</vt:lpstr>
      <vt:lpstr>Supreme Court Library Queensland</vt:lpstr>
      <vt:lpstr>Supreme Court Library Queensland</vt:lpstr>
      <vt:lpstr>Supreme Court Library Queensland</vt:lpstr>
      <vt:lpstr>Supreme Court Library Queensland</vt:lpstr>
      <vt:lpstr>Supreme Court Library Queensland</vt:lpstr>
      <vt:lpstr>Queensland Judgments</vt:lpstr>
      <vt:lpstr>Queensland Judgments</vt:lpstr>
      <vt:lpstr>Queensland Judgments</vt:lpstr>
      <vt:lpstr>Queensland Judgments</vt:lpstr>
      <vt:lpstr>Case law</vt:lpstr>
      <vt:lpstr>AustLii</vt:lpstr>
      <vt:lpstr>AustLii</vt:lpstr>
      <vt:lpstr>AustLii</vt:lpstr>
      <vt:lpstr>AustLii</vt:lpstr>
      <vt:lpstr>Supreme Court Library Queensland</vt:lpstr>
      <vt:lpstr>Supreme Court Library Queensland</vt:lpstr>
      <vt:lpstr>What has been covered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0x01010004213BCDAAC44346A0C2307F1A368ADB</vt:lpwstr>
  </property>
</Properties>
</file>