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7" d="100"/>
          <a:sy n="137" d="100"/>
        </p:scale>
        <p:origin x="-8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interSettings" Target="printerSettings/printerSettings1.bin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03016-646F-D74E-A6F7-6312EEB7BCF5}" type="datetimeFigureOut">
              <a:rPr lang="en-US" smtClean="0"/>
              <a:t>15/3/19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918E-B095-2D47-8654-1A4261463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013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03016-646F-D74E-A6F7-6312EEB7BCF5}" type="datetimeFigureOut">
              <a:rPr lang="en-US" smtClean="0"/>
              <a:t>15/3/19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918E-B095-2D47-8654-1A4261463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579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03016-646F-D74E-A6F7-6312EEB7BCF5}" type="datetimeFigureOut">
              <a:rPr lang="en-US" smtClean="0"/>
              <a:t>15/3/19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918E-B095-2D47-8654-1A4261463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090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03016-646F-D74E-A6F7-6312EEB7BCF5}" type="datetimeFigureOut">
              <a:rPr lang="en-US" smtClean="0"/>
              <a:t>15/3/19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918E-B095-2D47-8654-1A4261463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57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03016-646F-D74E-A6F7-6312EEB7BCF5}" type="datetimeFigureOut">
              <a:rPr lang="en-US" smtClean="0"/>
              <a:t>15/3/19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918E-B095-2D47-8654-1A4261463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12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03016-646F-D74E-A6F7-6312EEB7BCF5}" type="datetimeFigureOut">
              <a:rPr lang="en-US" smtClean="0"/>
              <a:t>15/3/19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918E-B095-2D47-8654-1A4261463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366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03016-646F-D74E-A6F7-6312EEB7BCF5}" type="datetimeFigureOut">
              <a:rPr lang="en-US" smtClean="0"/>
              <a:t>15/3/19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918E-B095-2D47-8654-1A4261463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642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03016-646F-D74E-A6F7-6312EEB7BCF5}" type="datetimeFigureOut">
              <a:rPr lang="en-US" smtClean="0"/>
              <a:t>15/3/19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918E-B095-2D47-8654-1A4261463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487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03016-646F-D74E-A6F7-6312EEB7BCF5}" type="datetimeFigureOut">
              <a:rPr lang="en-US" smtClean="0"/>
              <a:t>15/3/19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918E-B095-2D47-8654-1A4261463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044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03016-646F-D74E-A6F7-6312EEB7BCF5}" type="datetimeFigureOut">
              <a:rPr lang="en-US" smtClean="0"/>
              <a:t>15/3/19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918E-B095-2D47-8654-1A4261463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003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03016-646F-D74E-A6F7-6312EEB7BCF5}" type="datetimeFigureOut">
              <a:rPr lang="en-US" smtClean="0"/>
              <a:t>15/3/19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918E-B095-2D47-8654-1A4261463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173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03016-646F-D74E-A6F7-6312EEB7BCF5}" type="datetimeFigureOut">
              <a:rPr lang="en-US" smtClean="0"/>
              <a:t>15/3/19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4918E-B095-2D47-8654-1A4261463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716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LE collaboration fund PP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9" y="0"/>
            <a:ext cx="91425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605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213BCDAAC44346A0C2307F1A368ADB" ma:contentTypeVersion="10" ma:contentTypeDescription="Create a new document." ma:contentTypeScope="" ma:versionID="23d18dd955f2d716d380e87eb271af30">
  <xsd:schema xmlns:xsd="http://www.w3.org/2001/XMLSchema" xmlns:xs="http://www.w3.org/2001/XMLSchema" xmlns:p="http://schemas.microsoft.com/office/2006/metadata/properties" xmlns:ns2="9fe8a190-a5f8-4773-adac-e0e3a19b90d9" xmlns:ns3="06c72f1e-0326-4e87-a981-e79a536aa6e5" targetNamespace="http://schemas.microsoft.com/office/2006/metadata/properties" ma:root="true" ma:fieldsID="8b3805e187afc8f90986c2d36c4aa9b1" ns2:_="" ns3:_="">
    <xsd:import namespace="9fe8a190-a5f8-4773-adac-e0e3a19b90d9"/>
    <xsd:import namespace="06c72f1e-0326-4e87-a981-e79a536aa6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e8a190-a5f8-4773-adac-e0e3a19b90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c72f1e-0326-4e87-a981-e79a536aa6e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D5948D0-8D1E-4197-947F-A38E17B9F7EE}"/>
</file>

<file path=customXml/itemProps2.xml><?xml version="1.0" encoding="utf-8"?>
<ds:datastoreItem xmlns:ds="http://schemas.openxmlformats.org/officeDocument/2006/customXml" ds:itemID="{C44A9648-57C2-4AEC-98A1-CB83AC380272}"/>
</file>

<file path=customXml/itemProps3.xml><?xml version="1.0" encoding="utf-8"?>
<ds:datastoreItem xmlns:ds="http://schemas.openxmlformats.org/officeDocument/2006/customXml" ds:itemID="{8895A126-0C56-4D6F-900A-E7B05636D731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Legal Aid Queensland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O'Brien</dc:creator>
  <cp:lastModifiedBy>Craig O'Brien</cp:lastModifiedBy>
  <cp:revision>1</cp:revision>
  <dcterms:created xsi:type="dcterms:W3CDTF">2019-03-15T05:31:25Z</dcterms:created>
  <dcterms:modified xsi:type="dcterms:W3CDTF">2019-03-15T05:32:10Z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0x01010004213BCDAAC44346A0C2307F1A368ADB</vt:lpwstr>
  </property>
</Properties>
</file>