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handoutMasterIdLst>
    <p:handoutMasterId r:id="rId48"/>
  </p:handoutMasterIdLst>
  <p:sldIdLst>
    <p:sldId id="262" r:id="rId5"/>
    <p:sldId id="280" r:id="rId6"/>
    <p:sldId id="263" r:id="rId7"/>
    <p:sldId id="281" r:id="rId8"/>
    <p:sldId id="301" r:id="rId9"/>
    <p:sldId id="302" r:id="rId10"/>
    <p:sldId id="306" r:id="rId11"/>
    <p:sldId id="303" r:id="rId12"/>
    <p:sldId id="304" r:id="rId13"/>
    <p:sldId id="800" r:id="rId14"/>
    <p:sldId id="814" r:id="rId15"/>
    <p:sldId id="815" r:id="rId16"/>
    <p:sldId id="855" r:id="rId17"/>
    <p:sldId id="825" r:id="rId18"/>
    <p:sldId id="826" r:id="rId19"/>
    <p:sldId id="839" r:id="rId20"/>
    <p:sldId id="257" r:id="rId21"/>
    <p:sldId id="857" r:id="rId22"/>
    <p:sldId id="842" r:id="rId23"/>
    <p:sldId id="840" r:id="rId24"/>
    <p:sldId id="862" r:id="rId25"/>
    <p:sldId id="844" r:id="rId26"/>
    <p:sldId id="828" r:id="rId27"/>
    <p:sldId id="845" r:id="rId28"/>
    <p:sldId id="846" r:id="rId29"/>
    <p:sldId id="847" r:id="rId30"/>
    <p:sldId id="848" r:id="rId31"/>
    <p:sldId id="858" r:id="rId32"/>
    <p:sldId id="851" r:id="rId33"/>
    <p:sldId id="852" r:id="rId34"/>
    <p:sldId id="849" r:id="rId35"/>
    <p:sldId id="821" r:id="rId36"/>
    <p:sldId id="853" r:id="rId37"/>
    <p:sldId id="854" r:id="rId38"/>
    <p:sldId id="859" r:id="rId39"/>
    <p:sldId id="861" r:id="rId40"/>
    <p:sldId id="776" r:id="rId41"/>
    <p:sldId id="834" r:id="rId42"/>
    <p:sldId id="706" r:id="rId43"/>
    <p:sldId id="707" r:id="rId44"/>
    <p:sldId id="550" r:id="rId45"/>
    <p:sldId id="288" r:id="rId4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A91"/>
    <a:srgbClr val="C99887"/>
    <a:srgbClr val="F79C25"/>
    <a:srgbClr val="B3B3B3"/>
    <a:srgbClr val="FF0000"/>
    <a:srgbClr val="3C7562"/>
    <a:srgbClr val="287AF4"/>
    <a:srgbClr val="195DB5"/>
    <a:srgbClr val="FFED00"/>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61DBAA-4E3B-4ED2-92C5-4F28970195AD}" v="37" dt="2019-11-12T00:17:14.6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85870" autoAdjust="0"/>
  </p:normalViewPr>
  <p:slideViewPr>
    <p:cSldViewPr snapToGrid="0" snapToObjects="1">
      <p:cViewPr varScale="1">
        <p:scale>
          <a:sx n="66" d="100"/>
          <a:sy n="66" d="100"/>
        </p:scale>
        <p:origin x="7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42D562-58A6-46C8-B3A8-62C574295DB7}"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en-AU"/>
        </a:p>
      </dgm:t>
    </dgm:pt>
    <dgm:pt modelId="{E9A5CACC-74C6-4547-9BCA-A591341AFD28}">
      <dgm:prSet phldrT="[Text]" custT="1"/>
      <dgm:spPr/>
      <dgm:t>
        <a:bodyPr/>
        <a:lstStyle/>
        <a:p>
          <a:r>
            <a:rPr lang="en-AU" sz="3000" dirty="0"/>
            <a:t>Election </a:t>
          </a:r>
        </a:p>
      </dgm:t>
    </dgm:pt>
    <dgm:pt modelId="{A01BC25B-C4A2-4AD9-9E04-62ED37FD4279}" type="parTrans" cxnId="{98D6212A-F023-448F-BF04-C39927B1B9C8}">
      <dgm:prSet/>
      <dgm:spPr/>
      <dgm:t>
        <a:bodyPr/>
        <a:lstStyle/>
        <a:p>
          <a:endParaRPr lang="en-AU"/>
        </a:p>
      </dgm:t>
    </dgm:pt>
    <dgm:pt modelId="{70D4ABAD-7047-405B-8A3C-CAF9F350ED0C}" type="sibTrans" cxnId="{98D6212A-F023-448F-BF04-C39927B1B9C8}">
      <dgm:prSet/>
      <dgm:spPr/>
      <dgm:t>
        <a:bodyPr/>
        <a:lstStyle/>
        <a:p>
          <a:endParaRPr lang="en-AU"/>
        </a:p>
      </dgm:t>
    </dgm:pt>
    <dgm:pt modelId="{64AF9AA6-F7F7-4A04-B555-B67387E56387}">
      <dgm:prSet phldrT="[Text]"/>
      <dgm:spPr/>
      <dgm:t>
        <a:bodyPr/>
        <a:lstStyle/>
        <a:p>
          <a:r>
            <a:rPr lang="en-AU" dirty="0"/>
            <a:t>Year 1</a:t>
          </a:r>
        </a:p>
      </dgm:t>
    </dgm:pt>
    <dgm:pt modelId="{4815E861-4779-40CA-990A-FA1F25A61298}" type="parTrans" cxnId="{183B68C2-4841-4918-9413-4DB171389765}">
      <dgm:prSet/>
      <dgm:spPr/>
      <dgm:t>
        <a:bodyPr/>
        <a:lstStyle/>
        <a:p>
          <a:endParaRPr lang="en-AU"/>
        </a:p>
      </dgm:t>
    </dgm:pt>
    <dgm:pt modelId="{E47224E7-B66F-48FD-BEA9-CE6AA70FDA25}" type="sibTrans" cxnId="{183B68C2-4841-4918-9413-4DB171389765}">
      <dgm:prSet/>
      <dgm:spPr/>
      <dgm:t>
        <a:bodyPr/>
        <a:lstStyle/>
        <a:p>
          <a:endParaRPr lang="en-AU"/>
        </a:p>
      </dgm:t>
    </dgm:pt>
    <dgm:pt modelId="{451498A8-5595-4BFC-BF9D-159EEFB4AA2E}">
      <dgm:prSet phldrT="[Text]"/>
      <dgm:spPr/>
      <dgm:t>
        <a:bodyPr/>
        <a:lstStyle/>
        <a:p>
          <a:r>
            <a:rPr lang="en-AU" dirty="0"/>
            <a:t>Year 2</a:t>
          </a:r>
        </a:p>
      </dgm:t>
    </dgm:pt>
    <dgm:pt modelId="{767CC8AC-1DD4-40AE-A904-C71246FA1D2B}" type="parTrans" cxnId="{ACCC201C-959D-4C94-B84A-B634E3D61C53}">
      <dgm:prSet/>
      <dgm:spPr/>
      <dgm:t>
        <a:bodyPr/>
        <a:lstStyle/>
        <a:p>
          <a:endParaRPr lang="en-AU"/>
        </a:p>
      </dgm:t>
    </dgm:pt>
    <dgm:pt modelId="{24945E6A-AE86-4095-B551-42A8DDD91FC6}" type="sibTrans" cxnId="{ACCC201C-959D-4C94-B84A-B634E3D61C53}">
      <dgm:prSet/>
      <dgm:spPr/>
      <dgm:t>
        <a:bodyPr/>
        <a:lstStyle/>
        <a:p>
          <a:endParaRPr lang="en-AU"/>
        </a:p>
      </dgm:t>
    </dgm:pt>
    <dgm:pt modelId="{E3848EAB-29DE-4F9C-9107-689077576A76}">
      <dgm:prSet phldrT="[Text]"/>
      <dgm:spPr/>
      <dgm:t>
        <a:bodyPr/>
        <a:lstStyle/>
        <a:p>
          <a:r>
            <a:rPr lang="en-AU" dirty="0"/>
            <a:t>Year 3</a:t>
          </a:r>
        </a:p>
      </dgm:t>
    </dgm:pt>
    <dgm:pt modelId="{3BC9FCEA-2E56-4079-B9C0-E78BB9725AB1}" type="parTrans" cxnId="{2D3238C4-B06C-452E-8741-8E8678DDD60E}">
      <dgm:prSet/>
      <dgm:spPr/>
      <dgm:t>
        <a:bodyPr/>
        <a:lstStyle/>
        <a:p>
          <a:endParaRPr lang="en-AU"/>
        </a:p>
      </dgm:t>
    </dgm:pt>
    <dgm:pt modelId="{8C7EE453-6ED2-4BFA-A2DA-420F6276D39B}" type="sibTrans" cxnId="{2D3238C4-B06C-452E-8741-8E8678DDD60E}">
      <dgm:prSet/>
      <dgm:spPr/>
      <dgm:t>
        <a:bodyPr/>
        <a:lstStyle/>
        <a:p>
          <a:endParaRPr lang="en-AU"/>
        </a:p>
      </dgm:t>
    </dgm:pt>
    <dgm:pt modelId="{F0508366-576D-4FF7-AE35-4C1B290A82ED}">
      <dgm:prSet phldrT="[Text]"/>
      <dgm:spPr/>
      <dgm:t>
        <a:bodyPr/>
        <a:lstStyle/>
        <a:p>
          <a:r>
            <a:rPr lang="en-AU" dirty="0"/>
            <a:t>Year 4</a:t>
          </a:r>
        </a:p>
      </dgm:t>
    </dgm:pt>
    <dgm:pt modelId="{1B283A71-11CA-4ED8-AA01-853DAB4A6517}" type="parTrans" cxnId="{5EB6ABA6-CF38-403E-AD6D-756E048A9B22}">
      <dgm:prSet/>
      <dgm:spPr/>
      <dgm:t>
        <a:bodyPr/>
        <a:lstStyle/>
        <a:p>
          <a:endParaRPr lang="en-AU"/>
        </a:p>
      </dgm:t>
    </dgm:pt>
    <dgm:pt modelId="{912AA8E1-79E2-4A51-B05A-F7AAEF9DEA10}" type="sibTrans" cxnId="{5EB6ABA6-CF38-403E-AD6D-756E048A9B22}">
      <dgm:prSet/>
      <dgm:spPr/>
      <dgm:t>
        <a:bodyPr/>
        <a:lstStyle/>
        <a:p>
          <a:endParaRPr lang="en-AU"/>
        </a:p>
      </dgm:t>
    </dgm:pt>
    <dgm:pt modelId="{F9F158E9-4C23-4E65-A3C4-F7454750B41B}" type="pres">
      <dgm:prSet presAssocID="{BE42D562-58A6-46C8-B3A8-62C574295DB7}" presName="Name0" presStyleCnt="0">
        <dgm:presLayoutVars>
          <dgm:dir/>
          <dgm:resizeHandles val="exact"/>
        </dgm:presLayoutVars>
      </dgm:prSet>
      <dgm:spPr/>
    </dgm:pt>
    <dgm:pt modelId="{4EE65C0C-592F-49ED-8EC5-2011B2777025}" type="pres">
      <dgm:prSet presAssocID="{BE42D562-58A6-46C8-B3A8-62C574295DB7}" presName="cycle" presStyleCnt="0"/>
      <dgm:spPr/>
    </dgm:pt>
    <dgm:pt modelId="{B3F9BCE2-5CB5-4DF3-B8E5-14F724EE6861}" type="pres">
      <dgm:prSet presAssocID="{E9A5CACC-74C6-4547-9BCA-A591341AFD28}" presName="nodeFirstNode" presStyleLbl="node1" presStyleIdx="0" presStyleCnt="5">
        <dgm:presLayoutVars>
          <dgm:bulletEnabled val="1"/>
        </dgm:presLayoutVars>
      </dgm:prSet>
      <dgm:spPr/>
    </dgm:pt>
    <dgm:pt modelId="{0BD160B1-B5AB-4F1F-8CE9-A67380D77FE6}" type="pres">
      <dgm:prSet presAssocID="{70D4ABAD-7047-405B-8A3C-CAF9F350ED0C}" presName="sibTransFirstNode" presStyleLbl="bgShp" presStyleIdx="0" presStyleCnt="1"/>
      <dgm:spPr/>
    </dgm:pt>
    <dgm:pt modelId="{46FAEAAD-4C07-4432-8614-6CA07FD28E14}" type="pres">
      <dgm:prSet presAssocID="{64AF9AA6-F7F7-4A04-B555-B67387E56387}" presName="nodeFollowingNodes" presStyleLbl="node1" presStyleIdx="1" presStyleCnt="5">
        <dgm:presLayoutVars>
          <dgm:bulletEnabled val="1"/>
        </dgm:presLayoutVars>
      </dgm:prSet>
      <dgm:spPr/>
    </dgm:pt>
    <dgm:pt modelId="{1445DA9F-D3FE-4BD2-AEA5-182279FDA6A0}" type="pres">
      <dgm:prSet presAssocID="{451498A8-5595-4BFC-BF9D-159EEFB4AA2E}" presName="nodeFollowingNodes" presStyleLbl="node1" presStyleIdx="2" presStyleCnt="5">
        <dgm:presLayoutVars>
          <dgm:bulletEnabled val="1"/>
        </dgm:presLayoutVars>
      </dgm:prSet>
      <dgm:spPr/>
    </dgm:pt>
    <dgm:pt modelId="{45E9BEFC-5274-4E5D-BC2F-AD5B5C8FABCE}" type="pres">
      <dgm:prSet presAssocID="{E3848EAB-29DE-4F9C-9107-689077576A76}" presName="nodeFollowingNodes" presStyleLbl="node1" presStyleIdx="3" presStyleCnt="5">
        <dgm:presLayoutVars>
          <dgm:bulletEnabled val="1"/>
        </dgm:presLayoutVars>
      </dgm:prSet>
      <dgm:spPr/>
    </dgm:pt>
    <dgm:pt modelId="{C55D83D7-3000-4F11-922F-183FE054E5F5}" type="pres">
      <dgm:prSet presAssocID="{F0508366-576D-4FF7-AE35-4C1B290A82ED}" presName="nodeFollowingNodes" presStyleLbl="node1" presStyleIdx="4" presStyleCnt="5">
        <dgm:presLayoutVars>
          <dgm:bulletEnabled val="1"/>
        </dgm:presLayoutVars>
      </dgm:prSet>
      <dgm:spPr/>
    </dgm:pt>
  </dgm:ptLst>
  <dgm:cxnLst>
    <dgm:cxn modelId="{ACCC201C-959D-4C94-B84A-B634E3D61C53}" srcId="{BE42D562-58A6-46C8-B3A8-62C574295DB7}" destId="{451498A8-5595-4BFC-BF9D-159EEFB4AA2E}" srcOrd="2" destOrd="0" parTransId="{767CC8AC-1DD4-40AE-A904-C71246FA1D2B}" sibTransId="{24945E6A-AE86-4095-B551-42A8DDD91FC6}"/>
    <dgm:cxn modelId="{98D6212A-F023-448F-BF04-C39927B1B9C8}" srcId="{BE42D562-58A6-46C8-B3A8-62C574295DB7}" destId="{E9A5CACC-74C6-4547-9BCA-A591341AFD28}" srcOrd="0" destOrd="0" parTransId="{A01BC25B-C4A2-4AD9-9E04-62ED37FD4279}" sibTransId="{70D4ABAD-7047-405B-8A3C-CAF9F350ED0C}"/>
    <dgm:cxn modelId="{9AD32466-83F7-420C-810C-CD99BE91DE83}" type="presOf" srcId="{F0508366-576D-4FF7-AE35-4C1B290A82ED}" destId="{C55D83D7-3000-4F11-922F-183FE054E5F5}" srcOrd="0" destOrd="0" presId="urn:microsoft.com/office/officeart/2005/8/layout/cycle3"/>
    <dgm:cxn modelId="{69FF5175-7E13-4B4A-9177-753A00B84A83}" type="presOf" srcId="{E9A5CACC-74C6-4547-9BCA-A591341AFD28}" destId="{B3F9BCE2-5CB5-4DF3-B8E5-14F724EE6861}" srcOrd="0" destOrd="0" presId="urn:microsoft.com/office/officeart/2005/8/layout/cycle3"/>
    <dgm:cxn modelId="{112E8455-F94B-4D0C-9105-AC5679DF11EE}" type="presOf" srcId="{70D4ABAD-7047-405B-8A3C-CAF9F350ED0C}" destId="{0BD160B1-B5AB-4F1F-8CE9-A67380D77FE6}" srcOrd="0" destOrd="0" presId="urn:microsoft.com/office/officeart/2005/8/layout/cycle3"/>
    <dgm:cxn modelId="{4A0FA17A-E6E0-42D3-8010-967424766271}" type="presOf" srcId="{451498A8-5595-4BFC-BF9D-159EEFB4AA2E}" destId="{1445DA9F-D3FE-4BD2-AEA5-182279FDA6A0}" srcOrd="0" destOrd="0" presId="urn:microsoft.com/office/officeart/2005/8/layout/cycle3"/>
    <dgm:cxn modelId="{D459CE8F-1EC9-45C3-B168-86631CF8478C}" type="presOf" srcId="{64AF9AA6-F7F7-4A04-B555-B67387E56387}" destId="{46FAEAAD-4C07-4432-8614-6CA07FD28E14}" srcOrd="0" destOrd="0" presId="urn:microsoft.com/office/officeart/2005/8/layout/cycle3"/>
    <dgm:cxn modelId="{5EB6ABA6-CF38-403E-AD6D-756E048A9B22}" srcId="{BE42D562-58A6-46C8-B3A8-62C574295DB7}" destId="{F0508366-576D-4FF7-AE35-4C1B290A82ED}" srcOrd="4" destOrd="0" parTransId="{1B283A71-11CA-4ED8-AA01-853DAB4A6517}" sibTransId="{912AA8E1-79E2-4A51-B05A-F7AAEF9DEA10}"/>
    <dgm:cxn modelId="{C0B637BB-3838-4F36-A832-18B35C193F3F}" type="presOf" srcId="{E3848EAB-29DE-4F9C-9107-689077576A76}" destId="{45E9BEFC-5274-4E5D-BC2F-AD5B5C8FABCE}" srcOrd="0" destOrd="0" presId="urn:microsoft.com/office/officeart/2005/8/layout/cycle3"/>
    <dgm:cxn modelId="{01A3BFBD-BC25-4650-B952-459ADF789AAB}" type="presOf" srcId="{BE42D562-58A6-46C8-B3A8-62C574295DB7}" destId="{F9F158E9-4C23-4E65-A3C4-F7454750B41B}" srcOrd="0" destOrd="0" presId="urn:microsoft.com/office/officeart/2005/8/layout/cycle3"/>
    <dgm:cxn modelId="{183B68C2-4841-4918-9413-4DB171389765}" srcId="{BE42D562-58A6-46C8-B3A8-62C574295DB7}" destId="{64AF9AA6-F7F7-4A04-B555-B67387E56387}" srcOrd="1" destOrd="0" parTransId="{4815E861-4779-40CA-990A-FA1F25A61298}" sibTransId="{E47224E7-B66F-48FD-BEA9-CE6AA70FDA25}"/>
    <dgm:cxn modelId="{2D3238C4-B06C-452E-8741-8E8678DDD60E}" srcId="{BE42D562-58A6-46C8-B3A8-62C574295DB7}" destId="{E3848EAB-29DE-4F9C-9107-689077576A76}" srcOrd="3" destOrd="0" parTransId="{3BC9FCEA-2E56-4079-B9C0-E78BB9725AB1}" sibTransId="{8C7EE453-6ED2-4BFA-A2DA-420F6276D39B}"/>
    <dgm:cxn modelId="{4B7F58B5-2FA8-4FB0-A8C3-609B41B5DC51}" type="presParOf" srcId="{F9F158E9-4C23-4E65-A3C4-F7454750B41B}" destId="{4EE65C0C-592F-49ED-8EC5-2011B2777025}" srcOrd="0" destOrd="0" presId="urn:microsoft.com/office/officeart/2005/8/layout/cycle3"/>
    <dgm:cxn modelId="{CD8D06D3-BA0C-4A47-B98F-D83FF9A292E5}" type="presParOf" srcId="{4EE65C0C-592F-49ED-8EC5-2011B2777025}" destId="{B3F9BCE2-5CB5-4DF3-B8E5-14F724EE6861}" srcOrd="0" destOrd="0" presId="urn:microsoft.com/office/officeart/2005/8/layout/cycle3"/>
    <dgm:cxn modelId="{01FEDBF4-5BEA-44FF-AF80-28151D3FE522}" type="presParOf" srcId="{4EE65C0C-592F-49ED-8EC5-2011B2777025}" destId="{0BD160B1-B5AB-4F1F-8CE9-A67380D77FE6}" srcOrd="1" destOrd="0" presId="urn:microsoft.com/office/officeart/2005/8/layout/cycle3"/>
    <dgm:cxn modelId="{CDCC83F1-EEB4-4B0B-AE74-7C8B030999EE}" type="presParOf" srcId="{4EE65C0C-592F-49ED-8EC5-2011B2777025}" destId="{46FAEAAD-4C07-4432-8614-6CA07FD28E14}" srcOrd="2" destOrd="0" presId="urn:microsoft.com/office/officeart/2005/8/layout/cycle3"/>
    <dgm:cxn modelId="{71F6C235-3FA0-403A-A851-EADA0FB0D43B}" type="presParOf" srcId="{4EE65C0C-592F-49ED-8EC5-2011B2777025}" destId="{1445DA9F-D3FE-4BD2-AEA5-182279FDA6A0}" srcOrd="3" destOrd="0" presId="urn:microsoft.com/office/officeart/2005/8/layout/cycle3"/>
    <dgm:cxn modelId="{0CE2B291-9CAE-4F07-B41B-FBCCFEF03808}" type="presParOf" srcId="{4EE65C0C-592F-49ED-8EC5-2011B2777025}" destId="{45E9BEFC-5274-4E5D-BC2F-AD5B5C8FABCE}" srcOrd="4" destOrd="0" presId="urn:microsoft.com/office/officeart/2005/8/layout/cycle3"/>
    <dgm:cxn modelId="{FF73824B-D50E-4DE8-822D-4CB0699B9243}" type="presParOf" srcId="{4EE65C0C-592F-49ED-8EC5-2011B2777025}" destId="{C55D83D7-3000-4F11-922F-183FE054E5F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160B1-B5AB-4F1F-8CE9-A67380D77FE6}">
      <dsp:nvSpPr>
        <dsp:cNvPr id="0" name=""/>
        <dsp:cNvSpPr/>
      </dsp:nvSpPr>
      <dsp:spPr>
        <a:xfrm>
          <a:off x="3104102" y="-27825"/>
          <a:ext cx="4307394" cy="4307394"/>
        </a:xfrm>
        <a:prstGeom prst="circularArrow">
          <a:avLst>
            <a:gd name="adj1" fmla="val 5544"/>
            <a:gd name="adj2" fmla="val 330680"/>
            <a:gd name="adj3" fmla="val 13736417"/>
            <a:gd name="adj4" fmla="val 17410056"/>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9BCE2-5CB5-4DF3-B8E5-14F724EE6861}">
      <dsp:nvSpPr>
        <dsp:cNvPr id="0" name=""/>
        <dsp:cNvSpPr/>
      </dsp:nvSpPr>
      <dsp:spPr>
        <a:xfrm>
          <a:off x="4232169" y="1414"/>
          <a:ext cx="2051260" cy="10256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AU" sz="3000" kern="1200" dirty="0"/>
            <a:t>Election </a:t>
          </a:r>
        </a:p>
      </dsp:txBody>
      <dsp:txXfrm>
        <a:off x="4282236" y="51481"/>
        <a:ext cx="1951126" cy="925496"/>
      </dsp:txXfrm>
    </dsp:sp>
    <dsp:sp modelId="{46FAEAAD-4C07-4432-8614-6CA07FD28E14}">
      <dsp:nvSpPr>
        <dsp:cNvPr id="0" name=""/>
        <dsp:cNvSpPr/>
      </dsp:nvSpPr>
      <dsp:spPr>
        <a:xfrm>
          <a:off x="5979109" y="1270641"/>
          <a:ext cx="2051260" cy="10256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AU" sz="4200" kern="1200" dirty="0"/>
            <a:t>Year 1</a:t>
          </a:r>
        </a:p>
      </dsp:txBody>
      <dsp:txXfrm>
        <a:off x="6029176" y="1320708"/>
        <a:ext cx="1951126" cy="925496"/>
      </dsp:txXfrm>
    </dsp:sp>
    <dsp:sp modelId="{1445DA9F-D3FE-4BD2-AEA5-182279FDA6A0}">
      <dsp:nvSpPr>
        <dsp:cNvPr id="0" name=""/>
        <dsp:cNvSpPr/>
      </dsp:nvSpPr>
      <dsp:spPr>
        <a:xfrm>
          <a:off x="5311838" y="3324292"/>
          <a:ext cx="2051260" cy="10256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AU" sz="4200" kern="1200" dirty="0"/>
            <a:t>Year 2</a:t>
          </a:r>
        </a:p>
      </dsp:txBody>
      <dsp:txXfrm>
        <a:off x="5361905" y="3374359"/>
        <a:ext cx="1951126" cy="925496"/>
      </dsp:txXfrm>
    </dsp:sp>
    <dsp:sp modelId="{45E9BEFC-5274-4E5D-BC2F-AD5B5C8FABCE}">
      <dsp:nvSpPr>
        <dsp:cNvPr id="0" name=""/>
        <dsp:cNvSpPr/>
      </dsp:nvSpPr>
      <dsp:spPr>
        <a:xfrm>
          <a:off x="3152501" y="3324292"/>
          <a:ext cx="2051260" cy="10256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AU" sz="4200" kern="1200" dirty="0"/>
            <a:t>Year 3</a:t>
          </a:r>
        </a:p>
      </dsp:txBody>
      <dsp:txXfrm>
        <a:off x="3202568" y="3374359"/>
        <a:ext cx="1951126" cy="925496"/>
      </dsp:txXfrm>
    </dsp:sp>
    <dsp:sp modelId="{C55D83D7-3000-4F11-922F-183FE054E5F5}">
      <dsp:nvSpPr>
        <dsp:cNvPr id="0" name=""/>
        <dsp:cNvSpPr/>
      </dsp:nvSpPr>
      <dsp:spPr>
        <a:xfrm>
          <a:off x="2485229" y="1270641"/>
          <a:ext cx="2051260" cy="10256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AU" sz="4200" kern="1200" dirty="0"/>
            <a:t>Year 4</a:t>
          </a:r>
        </a:p>
      </dsp:txBody>
      <dsp:txXfrm>
        <a:off x="2535296" y="1320708"/>
        <a:ext cx="1951126" cy="92549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BDBAE34F-9D9D-7449-93E7-2C5A35EA271F}" type="datetimeFigureOut">
              <a:rPr lang="en-US" smtClean="0"/>
              <a:t>11/12/2019</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06B2F20F-C806-344B-929D-BFEE0995E003}" type="slidenum">
              <a:rPr lang="en-US" smtClean="0"/>
              <a:t>‹#›</a:t>
            </a:fld>
            <a:endParaRPr lang="en-US"/>
          </a:p>
        </p:txBody>
      </p:sp>
    </p:spTree>
    <p:extLst>
      <p:ext uri="{BB962C8B-B14F-4D97-AF65-F5344CB8AC3E}">
        <p14:creationId xmlns:p14="http://schemas.microsoft.com/office/powerpoint/2010/main" val="1644548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E7CBE31-21D9-5944-B9FA-AD88BE7C8379}" type="datetimeFigureOut">
              <a:rPr lang="en-US" smtClean="0"/>
              <a:t>11/12/2019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B22A535-1772-E641-AB8D-67C9882CB0BB}" type="slidenum">
              <a:rPr lang="en-US" smtClean="0"/>
              <a:t>‹#›</a:t>
            </a:fld>
            <a:endParaRPr lang="en-US"/>
          </a:p>
        </p:txBody>
      </p:sp>
    </p:spTree>
    <p:extLst>
      <p:ext uri="{BB962C8B-B14F-4D97-AF65-F5344CB8AC3E}">
        <p14:creationId xmlns:p14="http://schemas.microsoft.com/office/powerpoint/2010/main" val="3317157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1</a:t>
            </a:fld>
            <a:endParaRPr lang="en-US"/>
          </a:p>
        </p:txBody>
      </p:sp>
    </p:spTree>
    <p:extLst>
      <p:ext uri="{BB962C8B-B14F-4D97-AF65-F5344CB8AC3E}">
        <p14:creationId xmlns:p14="http://schemas.microsoft.com/office/powerpoint/2010/main" val="3413228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14</a:t>
            </a:fld>
            <a:endParaRPr lang="en-US"/>
          </a:p>
        </p:txBody>
      </p:sp>
    </p:spTree>
    <p:extLst>
      <p:ext uri="{BB962C8B-B14F-4D97-AF65-F5344CB8AC3E}">
        <p14:creationId xmlns:p14="http://schemas.microsoft.com/office/powerpoint/2010/main" val="159589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15</a:t>
            </a:fld>
            <a:endParaRPr lang="en-US"/>
          </a:p>
        </p:txBody>
      </p:sp>
    </p:spTree>
    <p:extLst>
      <p:ext uri="{BB962C8B-B14F-4D97-AF65-F5344CB8AC3E}">
        <p14:creationId xmlns:p14="http://schemas.microsoft.com/office/powerpoint/2010/main" val="975588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16</a:t>
            </a:fld>
            <a:endParaRPr lang="en-US"/>
          </a:p>
        </p:txBody>
      </p:sp>
    </p:spTree>
    <p:extLst>
      <p:ext uri="{BB962C8B-B14F-4D97-AF65-F5344CB8AC3E}">
        <p14:creationId xmlns:p14="http://schemas.microsoft.com/office/powerpoint/2010/main" val="147274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19</a:t>
            </a:fld>
            <a:endParaRPr lang="en-US"/>
          </a:p>
        </p:txBody>
      </p:sp>
    </p:spTree>
    <p:extLst>
      <p:ext uri="{BB962C8B-B14F-4D97-AF65-F5344CB8AC3E}">
        <p14:creationId xmlns:p14="http://schemas.microsoft.com/office/powerpoint/2010/main" val="2339287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20</a:t>
            </a:fld>
            <a:endParaRPr lang="en-US"/>
          </a:p>
        </p:txBody>
      </p:sp>
    </p:spTree>
    <p:extLst>
      <p:ext uri="{BB962C8B-B14F-4D97-AF65-F5344CB8AC3E}">
        <p14:creationId xmlns:p14="http://schemas.microsoft.com/office/powerpoint/2010/main" val="2984882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21</a:t>
            </a:fld>
            <a:endParaRPr lang="en-US"/>
          </a:p>
        </p:txBody>
      </p:sp>
    </p:spTree>
    <p:extLst>
      <p:ext uri="{BB962C8B-B14F-4D97-AF65-F5344CB8AC3E}">
        <p14:creationId xmlns:p14="http://schemas.microsoft.com/office/powerpoint/2010/main" val="234310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22</a:t>
            </a:fld>
            <a:endParaRPr lang="en-US"/>
          </a:p>
        </p:txBody>
      </p:sp>
    </p:spTree>
    <p:extLst>
      <p:ext uri="{BB962C8B-B14F-4D97-AF65-F5344CB8AC3E}">
        <p14:creationId xmlns:p14="http://schemas.microsoft.com/office/powerpoint/2010/main" val="3137300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23</a:t>
            </a:fld>
            <a:endParaRPr lang="en-US"/>
          </a:p>
        </p:txBody>
      </p:sp>
    </p:spTree>
    <p:extLst>
      <p:ext uri="{BB962C8B-B14F-4D97-AF65-F5344CB8AC3E}">
        <p14:creationId xmlns:p14="http://schemas.microsoft.com/office/powerpoint/2010/main" val="3154014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24</a:t>
            </a:fld>
            <a:endParaRPr lang="en-US"/>
          </a:p>
        </p:txBody>
      </p:sp>
    </p:spTree>
    <p:extLst>
      <p:ext uri="{BB962C8B-B14F-4D97-AF65-F5344CB8AC3E}">
        <p14:creationId xmlns:p14="http://schemas.microsoft.com/office/powerpoint/2010/main" val="4126249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25</a:t>
            </a:fld>
            <a:endParaRPr lang="en-US"/>
          </a:p>
        </p:txBody>
      </p:sp>
    </p:spTree>
    <p:extLst>
      <p:ext uri="{BB962C8B-B14F-4D97-AF65-F5344CB8AC3E}">
        <p14:creationId xmlns:p14="http://schemas.microsoft.com/office/powerpoint/2010/main" val="20737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a:t>
            </a:fld>
            <a:endParaRPr lang="en-US"/>
          </a:p>
        </p:txBody>
      </p:sp>
    </p:spTree>
    <p:extLst>
      <p:ext uri="{BB962C8B-B14F-4D97-AF65-F5344CB8AC3E}">
        <p14:creationId xmlns:p14="http://schemas.microsoft.com/office/powerpoint/2010/main" val="1268637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26</a:t>
            </a:fld>
            <a:endParaRPr lang="en-US"/>
          </a:p>
        </p:txBody>
      </p:sp>
    </p:spTree>
    <p:extLst>
      <p:ext uri="{BB962C8B-B14F-4D97-AF65-F5344CB8AC3E}">
        <p14:creationId xmlns:p14="http://schemas.microsoft.com/office/powerpoint/2010/main" val="420840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27</a:t>
            </a:fld>
            <a:endParaRPr lang="en-US"/>
          </a:p>
        </p:txBody>
      </p:sp>
    </p:spTree>
    <p:extLst>
      <p:ext uri="{BB962C8B-B14F-4D97-AF65-F5344CB8AC3E}">
        <p14:creationId xmlns:p14="http://schemas.microsoft.com/office/powerpoint/2010/main" val="2216286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28</a:t>
            </a:fld>
            <a:endParaRPr lang="en-US"/>
          </a:p>
        </p:txBody>
      </p:sp>
    </p:spTree>
    <p:extLst>
      <p:ext uri="{BB962C8B-B14F-4D97-AF65-F5344CB8AC3E}">
        <p14:creationId xmlns:p14="http://schemas.microsoft.com/office/powerpoint/2010/main" val="3555555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29</a:t>
            </a:fld>
            <a:endParaRPr lang="en-US"/>
          </a:p>
        </p:txBody>
      </p:sp>
    </p:spTree>
    <p:extLst>
      <p:ext uri="{BB962C8B-B14F-4D97-AF65-F5344CB8AC3E}">
        <p14:creationId xmlns:p14="http://schemas.microsoft.com/office/powerpoint/2010/main" val="1714646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30</a:t>
            </a:fld>
            <a:endParaRPr lang="en-US"/>
          </a:p>
        </p:txBody>
      </p:sp>
    </p:spTree>
    <p:extLst>
      <p:ext uri="{BB962C8B-B14F-4D97-AF65-F5344CB8AC3E}">
        <p14:creationId xmlns:p14="http://schemas.microsoft.com/office/powerpoint/2010/main" val="3902459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31</a:t>
            </a:fld>
            <a:endParaRPr lang="en-US"/>
          </a:p>
        </p:txBody>
      </p:sp>
    </p:spTree>
    <p:extLst>
      <p:ext uri="{BB962C8B-B14F-4D97-AF65-F5344CB8AC3E}">
        <p14:creationId xmlns:p14="http://schemas.microsoft.com/office/powerpoint/2010/main" val="368532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32</a:t>
            </a:fld>
            <a:endParaRPr lang="en-US"/>
          </a:p>
        </p:txBody>
      </p:sp>
    </p:spTree>
    <p:extLst>
      <p:ext uri="{BB962C8B-B14F-4D97-AF65-F5344CB8AC3E}">
        <p14:creationId xmlns:p14="http://schemas.microsoft.com/office/powerpoint/2010/main" val="2112374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endParaRPr lang="en-AU" dirty="0"/>
          </a:p>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33</a:t>
            </a:fld>
            <a:endParaRPr lang="en-US"/>
          </a:p>
        </p:txBody>
      </p:sp>
    </p:spTree>
    <p:extLst>
      <p:ext uri="{BB962C8B-B14F-4D97-AF65-F5344CB8AC3E}">
        <p14:creationId xmlns:p14="http://schemas.microsoft.com/office/powerpoint/2010/main" val="719856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34</a:t>
            </a:fld>
            <a:endParaRPr lang="en-US"/>
          </a:p>
        </p:txBody>
      </p:sp>
    </p:spTree>
    <p:extLst>
      <p:ext uri="{BB962C8B-B14F-4D97-AF65-F5344CB8AC3E}">
        <p14:creationId xmlns:p14="http://schemas.microsoft.com/office/powerpoint/2010/main" val="2129414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35</a:t>
            </a:fld>
            <a:endParaRPr lang="en-US"/>
          </a:p>
        </p:txBody>
      </p:sp>
    </p:spTree>
    <p:extLst>
      <p:ext uri="{BB962C8B-B14F-4D97-AF65-F5344CB8AC3E}">
        <p14:creationId xmlns:p14="http://schemas.microsoft.com/office/powerpoint/2010/main" val="281774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a:t>
            </a:fld>
            <a:endParaRPr lang="en-US"/>
          </a:p>
        </p:txBody>
      </p:sp>
    </p:spTree>
    <p:extLst>
      <p:ext uri="{BB962C8B-B14F-4D97-AF65-F5344CB8AC3E}">
        <p14:creationId xmlns:p14="http://schemas.microsoft.com/office/powerpoint/2010/main" val="2307507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36</a:t>
            </a:fld>
            <a:endParaRPr lang="en-US"/>
          </a:p>
        </p:txBody>
      </p:sp>
    </p:spTree>
    <p:extLst>
      <p:ext uri="{BB962C8B-B14F-4D97-AF65-F5344CB8AC3E}">
        <p14:creationId xmlns:p14="http://schemas.microsoft.com/office/powerpoint/2010/main" val="950418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37</a:t>
            </a:fld>
            <a:endParaRPr lang="en-US"/>
          </a:p>
        </p:txBody>
      </p:sp>
    </p:spTree>
    <p:extLst>
      <p:ext uri="{BB962C8B-B14F-4D97-AF65-F5344CB8AC3E}">
        <p14:creationId xmlns:p14="http://schemas.microsoft.com/office/powerpoint/2010/main" val="557802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38</a:t>
            </a:fld>
            <a:endParaRPr lang="en-US"/>
          </a:p>
        </p:txBody>
      </p:sp>
    </p:spTree>
    <p:extLst>
      <p:ext uri="{BB962C8B-B14F-4D97-AF65-F5344CB8AC3E}">
        <p14:creationId xmlns:p14="http://schemas.microsoft.com/office/powerpoint/2010/main" val="4218834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4669C73-46C3-4F0E-BA62-712D4148EE5C}" type="slidenum">
              <a:rPr lang="en-AU" smtClean="0"/>
              <a:t>40</a:t>
            </a:fld>
            <a:endParaRPr lang="en-AU"/>
          </a:p>
        </p:txBody>
      </p:sp>
      <p:sp>
        <p:nvSpPr>
          <p:cNvPr id="5" name="Date Placeholder 4"/>
          <p:cNvSpPr>
            <a:spLocks noGrp="1"/>
          </p:cNvSpPr>
          <p:nvPr>
            <p:ph type="dt" idx="11"/>
          </p:nvPr>
        </p:nvSpPr>
        <p:spPr/>
        <p:txBody>
          <a:bodyPr/>
          <a:lstStyle/>
          <a:p>
            <a:endParaRPr lang="en-AU"/>
          </a:p>
        </p:txBody>
      </p:sp>
    </p:spTree>
    <p:extLst>
      <p:ext uri="{BB962C8B-B14F-4D97-AF65-F5344CB8AC3E}">
        <p14:creationId xmlns:p14="http://schemas.microsoft.com/office/powerpoint/2010/main" val="2034533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B22A535-1772-E641-AB8D-67C9882CB0BB}" type="slidenum">
              <a:rPr lang="en-US" smtClean="0"/>
              <a:t>42</a:t>
            </a:fld>
            <a:endParaRPr lang="en-US"/>
          </a:p>
        </p:txBody>
      </p:sp>
    </p:spTree>
    <p:extLst>
      <p:ext uri="{BB962C8B-B14F-4D97-AF65-F5344CB8AC3E}">
        <p14:creationId xmlns:p14="http://schemas.microsoft.com/office/powerpoint/2010/main" val="406683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4</a:t>
            </a:fld>
            <a:endParaRPr lang="en-US"/>
          </a:p>
        </p:txBody>
      </p:sp>
    </p:spTree>
    <p:extLst>
      <p:ext uri="{BB962C8B-B14F-4D97-AF65-F5344CB8AC3E}">
        <p14:creationId xmlns:p14="http://schemas.microsoft.com/office/powerpoint/2010/main" val="143608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5</a:t>
            </a:fld>
            <a:endParaRPr lang="en-US"/>
          </a:p>
        </p:txBody>
      </p:sp>
    </p:spTree>
    <p:extLst>
      <p:ext uri="{BB962C8B-B14F-4D97-AF65-F5344CB8AC3E}">
        <p14:creationId xmlns:p14="http://schemas.microsoft.com/office/powerpoint/2010/main" val="64842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6</a:t>
            </a:fld>
            <a:endParaRPr lang="en-US"/>
          </a:p>
        </p:txBody>
      </p:sp>
    </p:spTree>
    <p:extLst>
      <p:ext uri="{BB962C8B-B14F-4D97-AF65-F5344CB8AC3E}">
        <p14:creationId xmlns:p14="http://schemas.microsoft.com/office/powerpoint/2010/main" val="23240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7</a:t>
            </a:fld>
            <a:endParaRPr lang="en-US"/>
          </a:p>
        </p:txBody>
      </p:sp>
    </p:spTree>
    <p:extLst>
      <p:ext uri="{BB962C8B-B14F-4D97-AF65-F5344CB8AC3E}">
        <p14:creationId xmlns:p14="http://schemas.microsoft.com/office/powerpoint/2010/main" val="288594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8</a:t>
            </a:fld>
            <a:endParaRPr lang="en-US"/>
          </a:p>
        </p:txBody>
      </p:sp>
    </p:spTree>
    <p:extLst>
      <p:ext uri="{BB962C8B-B14F-4D97-AF65-F5344CB8AC3E}">
        <p14:creationId xmlns:p14="http://schemas.microsoft.com/office/powerpoint/2010/main" val="93880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22A535-1772-E641-AB8D-67C9882CB0BB}" type="slidenum">
              <a:rPr lang="en-US" smtClean="0"/>
              <a:t>9</a:t>
            </a:fld>
            <a:endParaRPr lang="en-US"/>
          </a:p>
        </p:txBody>
      </p:sp>
    </p:spTree>
    <p:extLst>
      <p:ext uri="{BB962C8B-B14F-4D97-AF65-F5344CB8AC3E}">
        <p14:creationId xmlns:p14="http://schemas.microsoft.com/office/powerpoint/2010/main" val="4093623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557A5-09F2-DF43-ABA5-C8F5361CEBE8}"/>
              </a:ext>
            </a:extLst>
          </p:cNvPr>
          <p:cNvPicPr>
            <a:picLocks noChangeAspect="1"/>
          </p:cNvPicPr>
          <p:nvPr userDrawn="1"/>
        </p:nvPicPr>
        <p:blipFill>
          <a:blip r:embed="rId2"/>
          <a:stretch>
            <a:fillRect/>
          </a:stretch>
        </p:blipFill>
        <p:spPr>
          <a:xfrm>
            <a:off x="-176981" y="-55307"/>
            <a:ext cx="12378813" cy="6963083"/>
          </a:xfrm>
          <a:prstGeom prst="rect">
            <a:avLst/>
          </a:prstGeom>
        </p:spPr>
      </p:pic>
      <p:sp>
        <p:nvSpPr>
          <p:cNvPr id="17" name="Rectangle 16">
            <a:extLst>
              <a:ext uri="{FF2B5EF4-FFF2-40B4-BE49-F238E27FC236}">
                <a16:creationId xmlns:a16="http://schemas.microsoft.com/office/drawing/2014/main" id="{7496519E-FE69-1F42-9F94-78EDC09470EB}"/>
              </a:ext>
            </a:extLst>
          </p:cNvPr>
          <p:cNvSpPr/>
          <p:nvPr userDrawn="1"/>
        </p:nvSpPr>
        <p:spPr>
          <a:xfrm flipV="1">
            <a:off x="1037969" y="5022668"/>
            <a:ext cx="5151816" cy="45719"/>
          </a:xfrm>
          <a:prstGeom prst="rect">
            <a:avLst/>
          </a:prstGeom>
          <a:solidFill>
            <a:schemeClr val="bg1"/>
          </a:solidFill>
          <a:ln>
            <a:noFill/>
          </a:ln>
        </p:spPr>
        <p:style>
          <a:lnRef idx="0">
            <a:scrgbClr r="0" g="0" b="0"/>
          </a:lnRef>
          <a:fillRef idx="1001">
            <a:schemeClr val="lt1"/>
          </a:fillRef>
          <a:effectRef idx="0">
            <a:scrgbClr r="0" g="0" b="0"/>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965A9342-CB82-9441-892D-2D57BD8082AE}"/>
              </a:ext>
            </a:extLst>
          </p:cNvPr>
          <p:cNvSpPr>
            <a:spLocks noGrp="1"/>
          </p:cNvSpPr>
          <p:nvPr>
            <p:ph type="body" sz="quarter" idx="15" hasCustomPrompt="1"/>
          </p:nvPr>
        </p:nvSpPr>
        <p:spPr>
          <a:xfrm>
            <a:off x="1283777" y="4435680"/>
            <a:ext cx="9649694" cy="490537"/>
          </a:xfrm>
          <a:prstGeom prst="rect">
            <a:avLst/>
          </a:prstGeom>
        </p:spPr>
        <p:txBody>
          <a:bodyPr/>
          <a:lstStyle>
            <a:lvl1pPr marL="0" indent="0">
              <a:buNone/>
              <a:defRPr sz="3600" b="1">
                <a:solidFill>
                  <a:schemeClr val="tx1"/>
                </a:solidFill>
                <a:latin typeface="Objective" pitchFamily="2" charset="77"/>
              </a:defRPr>
            </a:lvl1pPr>
          </a:lstStyle>
          <a:p>
            <a:pPr lvl="0"/>
            <a:r>
              <a:rPr lang="en-US" dirty="0"/>
              <a:t>Headline</a:t>
            </a:r>
          </a:p>
        </p:txBody>
      </p:sp>
      <p:sp>
        <p:nvSpPr>
          <p:cNvPr id="21" name="Text Placeholder 2">
            <a:extLst>
              <a:ext uri="{FF2B5EF4-FFF2-40B4-BE49-F238E27FC236}">
                <a16:creationId xmlns:a16="http://schemas.microsoft.com/office/drawing/2014/main" id="{A06A9D9B-F0A3-7541-942F-8F3ED6D763A8}"/>
              </a:ext>
            </a:extLst>
          </p:cNvPr>
          <p:cNvSpPr>
            <a:spLocks noGrp="1"/>
          </p:cNvSpPr>
          <p:nvPr>
            <p:ph type="body" sz="quarter" idx="16" hasCustomPrompt="1"/>
          </p:nvPr>
        </p:nvSpPr>
        <p:spPr>
          <a:xfrm>
            <a:off x="1283777" y="5030120"/>
            <a:ext cx="9649694" cy="407120"/>
          </a:xfrm>
          <a:prstGeom prst="rect">
            <a:avLst/>
          </a:prstGeom>
        </p:spPr>
        <p:txBody>
          <a:bodyPr/>
          <a:lstStyle>
            <a:lvl1pPr marL="0" indent="0">
              <a:buNone/>
              <a:defRPr sz="2000" b="1">
                <a:solidFill>
                  <a:schemeClr val="tx1"/>
                </a:solidFill>
                <a:latin typeface="Objective" pitchFamily="2" charset="77"/>
              </a:defRPr>
            </a:lvl1pPr>
          </a:lstStyle>
          <a:p>
            <a:pPr lvl="0"/>
            <a:r>
              <a:rPr lang="en-US" dirty="0"/>
              <a:t>Sub headline</a:t>
            </a:r>
          </a:p>
        </p:txBody>
      </p:sp>
    </p:spTree>
    <p:extLst>
      <p:ext uri="{BB962C8B-B14F-4D97-AF65-F5344CB8AC3E}">
        <p14:creationId xmlns:p14="http://schemas.microsoft.com/office/powerpoint/2010/main" val="396367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TextBox 18"/>
          <p:cNvSpPr txBox="1"/>
          <p:nvPr userDrawn="1"/>
        </p:nvSpPr>
        <p:spPr>
          <a:xfrm>
            <a:off x="8773297" y="6425514"/>
            <a:ext cx="184731" cy="369332"/>
          </a:xfrm>
          <a:prstGeom prst="rect">
            <a:avLst/>
          </a:prstGeom>
          <a:noFill/>
        </p:spPr>
        <p:txBody>
          <a:bodyPr wrap="none" rtlCol="0">
            <a:spAutoFit/>
          </a:bodyPr>
          <a:lstStyle/>
          <a:p>
            <a:endParaRPr lang="en-US" dirty="0"/>
          </a:p>
        </p:txBody>
      </p:sp>
      <p:sp>
        <p:nvSpPr>
          <p:cNvPr id="22" name="Text Placeholder 2">
            <a:extLst>
              <a:ext uri="{FF2B5EF4-FFF2-40B4-BE49-F238E27FC236}">
                <a16:creationId xmlns:a16="http://schemas.microsoft.com/office/drawing/2014/main" id="{2DD9F63E-1810-4844-A471-2D7749B11941}"/>
              </a:ext>
            </a:extLst>
          </p:cNvPr>
          <p:cNvSpPr>
            <a:spLocks noGrp="1"/>
          </p:cNvSpPr>
          <p:nvPr>
            <p:ph type="body" sz="quarter" idx="15" hasCustomPrompt="1"/>
          </p:nvPr>
        </p:nvSpPr>
        <p:spPr>
          <a:xfrm>
            <a:off x="939647" y="194302"/>
            <a:ext cx="8607475" cy="490537"/>
          </a:xfrm>
          <a:prstGeom prst="rect">
            <a:avLst/>
          </a:prstGeom>
        </p:spPr>
        <p:txBody>
          <a:bodyPr/>
          <a:lstStyle>
            <a:lvl1pPr marL="0" indent="0">
              <a:buNone/>
              <a:defRPr sz="3600" b="1">
                <a:solidFill>
                  <a:schemeClr val="tx1"/>
                </a:solidFill>
                <a:latin typeface="Objective" pitchFamily="2" charset="77"/>
              </a:defRPr>
            </a:lvl1pPr>
          </a:lstStyle>
          <a:p>
            <a:pPr lvl="0"/>
            <a:r>
              <a:rPr lang="en-US" dirty="0"/>
              <a:t>Headline</a:t>
            </a:r>
          </a:p>
        </p:txBody>
      </p:sp>
      <p:sp>
        <p:nvSpPr>
          <p:cNvPr id="24" name="Text Placeholder 2">
            <a:extLst>
              <a:ext uri="{FF2B5EF4-FFF2-40B4-BE49-F238E27FC236}">
                <a16:creationId xmlns:a16="http://schemas.microsoft.com/office/drawing/2014/main" id="{C2B4B412-1CF3-E042-ABFC-30D821D6A8CD}"/>
              </a:ext>
            </a:extLst>
          </p:cNvPr>
          <p:cNvSpPr>
            <a:spLocks noGrp="1"/>
          </p:cNvSpPr>
          <p:nvPr>
            <p:ph type="body" sz="quarter" idx="16" hasCustomPrompt="1"/>
          </p:nvPr>
        </p:nvSpPr>
        <p:spPr>
          <a:xfrm>
            <a:off x="939648" y="858884"/>
            <a:ext cx="8607474" cy="340652"/>
          </a:xfrm>
          <a:prstGeom prst="rect">
            <a:avLst/>
          </a:prstGeom>
        </p:spPr>
        <p:txBody>
          <a:bodyPr/>
          <a:lstStyle>
            <a:lvl1pPr marL="0" indent="0">
              <a:buNone/>
              <a:defRPr sz="2000" b="1">
                <a:solidFill>
                  <a:schemeClr val="tx1"/>
                </a:solidFill>
                <a:latin typeface="Objective" pitchFamily="2" charset="77"/>
              </a:defRPr>
            </a:lvl1pPr>
          </a:lstStyle>
          <a:p>
            <a:pPr lvl="0"/>
            <a:r>
              <a:rPr lang="en-US" dirty="0"/>
              <a:t>Sub headline</a:t>
            </a:r>
          </a:p>
        </p:txBody>
      </p:sp>
      <p:sp>
        <p:nvSpPr>
          <p:cNvPr id="4" name="Slide Number Placeholder 3">
            <a:extLst>
              <a:ext uri="{FF2B5EF4-FFF2-40B4-BE49-F238E27FC236}">
                <a16:creationId xmlns:a16="http://schemas.microsoft.com/office/drawing/2014/main" id="{A2103074-7899-324A-9B0A-EBECEB47D55E}"/>
              </a:ext>
            </a:extLst>
          </p:cNvPr>
          <p:cNvSpPr>
            <a:spLocks noGrp="1"/>
          </p:cNvSpPr>
          <p:nvPr>
            <p:ph type="sldNum" sz="quarter" idx="17"/>
          </p:nvPr>
        </p:nvSpPr>
        <p:spPr/>
        <p:txBody>
          <a:bodyPr/>
          <a:lstStyle/>
          <a:p>
            <a:fld id="{44FDE2E8-F56F-C94D-B65D-E895035749F6}" type="slidenum">
              <a:rPr lang="en-US" smtClean="0"/>
              <a:t>‹#›</a:t>
            </a:fld>
            <a:endParaRPr lang="en-US"/>
          </a:p>
        </p:txBody>
      </p:sp>
      <p:sp>
        <p:nvSpPr>
          <p:cNvPr id="11" name="Text Placeholder 10">
            <a:extLst>
              <a:ext uri="{FF2B5EF4-FFF2-40B4-BE49-F238E27FC236}">
                <a16:creationId xmlns:a16="http://schemas.microsoft.com/office/drawing/2014/main" id="{E1A825CA-5CDC-C54E-832B-C88078ADCB6C}"/>
              </a:ext>
            </a:extLst>
          </p:cNvPr>
          <p:cNvSpPr>
            <a:spLocks noGrp="1"/>
          </p:cNvSpPr>
          <p:nvPr>
            <p:ph type="body" sz="quarter" idx="18" hasCustomPrompt="1"/>
          </p:nvPr>
        </p:nvSpPr>
        <p:spPr>
          <a:xfrm>
            <a:off x="939800" y="1493838"/>
            <a:ext cx="8607322" cy="44462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b="0" i="0">
                <a:latin typeface="Source Sans Pro Light" panose="020B0403030403020204" pitchFamily="34" charset="77"/>
              </a:defRPr>
            </a:lvl1pPr>
          </a:lstStyle>
          <a:p>
            <a:pPr lvl="0"/>
            <a:r>
              <a:rPr lang="en-US" dirty="0"/>
              <a:t>Content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2</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4</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5</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6</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7</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8</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lvl="0"/>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p:txBody>
      </p:sp>
    </p:spTree>
    <p:extLst>
      <p:ext uri="{BB962C8B-B14F-4D97-AF65-F5344CB8AC3E}">
        <p14:creationId xmlns:p14="http://schemas.microsoft.com/office/powerpoint/2010/main" val="94126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939648" y="1493838"/>
            <a:ext cx="8607474" cy="4446262"/>
          </a:xfrm>
          <a:prstGeom prst="rect">
            <a:avLst/>
          </a:prstGeom>
        </p:spPr>
        <p:txBody>
          <a:bodyPr/>
          <a:lstStyle>
            <a:lvl1pPr>
              <a:defRPr b="0" i="0">
                <a:latin typeface="Source Sans Pro Light" panose="020B0403030403020204" pitchFamily="34" charset="77"/>
                <a:ea typeface="Source Sans Pro Light" panose="020B0403030403020204" pitchFamily="34" charset="77"/>
                <a:cs typeface="Adobe Arabic" panose="02040503050201020203" pitchFamily="18" charset="-78"/>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endParaRPr lang="en-US" dirty="0"/>
          </a:p>
        </p:txBody>
      </p:sp>
      <p:sp>
        <p:nvSpPr>
          <p:cNvPr id="2" name="Slide Number Placeholder 1">
            <a:extLst>
              <a:ext uri="{FF2B5EF4-FFF2-40B4-BE49-F238E27FC236}">
                <a16:creationId xmlns:a16="http://schemas.microsoft.com/office/drawing/2014/main" id="{E4878992-47FD-394E-ABB4-EE0A1B85C2CA}"/>
              </a:ext>
            </a:extLst>
          </p:cNvPr>
          <p:cNvSpPr>
            <a:spLocks noGrp="1"/>
          </p:cNvSpPr>
          <p:nvPr>
            <p:ph type="sldNum" sz="quarter" idx="17"/>
          </p:nvPr>
        </p:nvSpPr>
        <p:spPr/>
        <p:txBody>
          <a:bodyPr/>
          <a:lstStyle/>
          <a:p>
            <a:fld id="{44FDE2E8-F56F-C94D-B65D-E895035749F6}" type="slidenum">
              <a:rPr lang="en-US" smtClean="0"/>
              <a:t>‹#›</a:t>
            </a:fld>
            <a:endParaRPr lang="en-US"/>
          </a:p>
        </p:txBody>
      </p:sp>
      <p:sp>
        <p:nvSpPr>
          <p:cNvPr id="7" name="Text Placeholder 2">
            <a:extLst>
              <a:ext uri="{FF2B5EF4-FFF2-40B4-BE49-F238E27FC236}">
                <a16:creationId xmlns:a16="http://schemas.microsoft.com/office/drawing/2014/main" id="{D6B06960-0573-614A-8A04-5A9D8EDE9A33}"/>
              </a:ext>
            </a:extLst>
          </p:cNvPr>
          <p:cNvSpPr>
            <a:spLocks noGrp="1"/>
          </p:cNvSpPr>
          <p:nvPr>
            <p:ph type="body" sz="quarter" idx="15" hasCustomPrompt="1"/>
          </p:nvPr>
        </p:nvSpPr>
        <p:spPr>
          <a:xfrm>
            <a:off x="939647" y="194302"/>
            <a:ext cx="8607475" cy="490537"/>
          </a:xfrm>
          <a:prstGeom prst="rect">
            <a:avLst/>
          </a:prstGeom>
        </p:spPr>
        <p:txBody>
          <a:bodyPr/>
          <a:lstStyle>
            <a:lvl1pPr marL="0" indent="0">
              <a:buNone/>
              <a:defRPr sz="3600" b="1">
                <a:solidFill>
                  <a:schemeClr val="tx1"/>
                </a:solidFill>
                <a:latin typeface="Objective" pitchFamily="2" charset="77"/>
              </a:defRPr>
            </a:lvl1pPr>
          </a:lstStyle>
          <a:p>
            <a:pPr lvl="0"/>
            <a:r>
              <a:rPr lang="en-US" dirty="0"/>
              <a:t>Headline</a:t>
            </a:r>
          </a:p>
        </p:txBody>
      </p:sp>
      <p:sp>
        <p:nvSpPr>
          <p:cNvPr id="8" name="Text Placeholder 2">
            <a:extLst>
              <a:ext uri="{FF2B5EF4-FFF2-40B4-BE49-F238E27FC236}">
                <a16:creationId xmlns:a16="http://schemas.microsoft.com/office/drawing/2014/main" id="{FB79D59F-317A-964D-A96C-18C9BC141DDF}"/>
              </a:ext>
            </a:extLst>
          </p:cNvPr>
          <p:cNvSpPr>
            <a:spLocks noGrp="1"/>
          </p:cNvSpPr>
          <p:nvPr>
            <p:ph type="body" sz="quarter" idx="16" hasCustomPrompt="1"/>
          </p:nvPr>
        </p:nvSpPr>
        <p:spPr>
          <a:xfrm>
            <a:off x="939648" y="858884"/>
            <a:ext cx="8607474" cy="340652"/>
          </a:xfrm>
          <a:prstGeom prst="rect">
            <a:avLst/>
          </a:prstGeom>
        </p:spPr>
        <p:txBody>
          <a:bodyPr/>
          <a:lstStyle>
            <a:lvl1pPr marL="0" indent="0">
              <a:buNone/>
              <a:defRPr sz="2000" b="1">
                <a:solidFill>
                  <a:schemeClr val="tx1"/>
                </a:solidFill>
                <a:latin typeface="Objective" pitchFamily="2" charset="77"/>
              </a:defRPr>
            </a:lvl1pPr>
          </a:lstStyle>
          <a:p>
            <a:pPr lvl="0"/>
            <a:r>
              <a:rPr lang="en-US" dirty="0"/>
              <a:t>Sub headline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939647" y="1493838"/>
            <a:ext cx="4182961" cy="4446262"/>
          </a:xfrm>
          <a:prstGeom prst="rect">
            <a:avLst/>
          </a:prstGeom>
        </p:spPr>
        <p:txBody>
          <a:bodyPr/>
          <a:lstStyle>
            <a:lvl1pPr>
              <a:defRPr b="0" i="0">
                <a:latin typeface="Source Sans Pro Light" panose="020B0403030403020204" pitchFamily="34" charset="77"/>
                <a:ea typeface="Source Sans Pro Light" panose="020B0403030403020204" pitchFamily="34" charset="77"/>
                <a:cs typeface="Source Sans Pro Light" panose="020B0403030403020204"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endParaRPr lang="en-US" dirty="0"/>
          </a:p>
        </p:txBody>
      </p:sp>
      <p:sp>
        <p:nvSpPr>
          <p:cNvPr id="4" name="Slide Number Placeholder 3">
            <a:extLst>
              <a:ext uri="{FF2B5EF4-FFF2-40B4-BE49-F238E27FC236}">
                <a16:creationId xmlns:a16="http://schemas.microsoft.com/office/drawing/2014/main" id="{1F55B66F-1329-C340-A3CB-65BB72A4D1F6}"/>
              </a:ext>
            </a:extLst>
          </p:cNvPr>
          <p:cNvSpPr>
            <a:spLocks noGrp="1"/>
          </p:cNvSpPr>
          <p:nvPr>
            <p:ph type="sldNum" sz="quarter" idx="18"/>
          </p:nvPr>
        </p:nvSpPr>
        <p:spPr/>
        <p:txBody>
          <a:bodyPr/>
          <a:lstStyle/>
          <a:p>
            <a:fld id="{44FDE2E8-F56F-C94D-B65D-E895035749F6}" type="slidenum">
              <a:rPr lang="en-US" smtClean="0"/>
              <a:t>‹#›</a:t>
            </a:fld>
            <a:endParaRPr lang="en-US"/>
          </a:p>
        </p:txBody>
      </p:sp>
      <p:sp>
        <p:nvSpPr>
          <p:cNvPr id="8" name="Text Placeholder 2">
            <a:extLst>
              <a:ext uri="{FF2B5EF4-FFF2-40B4-BE49-F238E27FC236}">
                <a16:creationId xmlns:a16="http://schemas.microsoft.com/office/drawing/2014/main" id="{2EA6E191-6F4D-3A49-A15F-9055548ADAB6}"/>
              </a:ext>
            </a:extLst>
          </p:cNvPr>
          <p:cNvSpPr>
            <a:spLocks noGrp="1"/>
          </p:cNvSpPr>
          <p:nvPr>
            <p:ph type="body" sz="quarter" idx="19" hasCustomPrompt="1"/>
          </p:nvPr>
        </p:nvSpPr>
        <p:spPr>
          <a:xfrm>
            <a:off x="939647" y="194302"/>
            <a:ext cx="8607475" cy="490537"/>
          </a:xfrm>
          <a:prstGeom prst="rect">
            <a:avLst/>
          </a:prstGeom>
        </p:spPr>
        <p:txBody>
          <a:bodyPr/>
          <a:lstStyle>
            <a:lvl1pPr marL="0" indent="0">
              <a:buNone/>
              <a:defRPr sz="3600" b="1">
                <a:solidFill>
                  <a:schemeClr val="tx1"/>
                </a:solidFill>
                <a:latin typeface="Objective" pitchFamily="2" charset="77"/>
              </a:defRPr>
            </a:lvl1pPr>
          </a:lstStyle>
          <a:p>
            <a:pPr lvl="0"/>
            <a:r>
              <a:rPr lang="en-US" dirty="0"/>
              <a:t>Headline</a:t>
            </a:r>
          </a:p>
        </p:txBody>
      </p:sp>
      <p:sp>
        <p:nvSpPr>
          <p:cNvPr id="9" name="Text Placeholder 2">
            <a:extLst>
              <a:ext uri="{FF2B5EF4-FFF2-40B4-BE49-F238E27FC236}">
                <a16:creationId xmlns:a16="http://schemas.microsoft.com/office/drawing/2014/main" id="{D83C3F3A-23A1-7648-AFA0-8973CF4A76AC}"/>
              </a:ext>
            </a:extLst>
          </p:cNvPr>
          <p:cNvSpPr>
            <a:spLocks noGrp="1"/>
          </p:cNvSpPr>
          <p:nvPr>
            <p:ph type="body" sz="quarter" idx="16" hasCustomPrompt="1"/>
          </p:nvPr>
        </p:nvSpPr>
        <p:spPr>
          <a:xfrm>
            <a:off x="939648" y="858884"/>
            <a:ext cx="8607474" cy="340652"/>
          </a:xfrm>
          <a:prstGeom prst="rect">
            <a:avLst/>
          </a:prstGeom>
        </p:spPr>
        <p:txBody>
          <a:bodyPr/>
          <a:lstStyle>
            <a:lvl1pPr marL="0" indent="0">
              <a:buNone/>
              <a:defRPr sz="2000" b="1">
                <a:solidFill>
                  <a:schemeClr val="tx1"/>
                </a:solidFill>
                <a:latin typeface="Objective" pitchFamily="2" charset="77"/>
              </a:defRPr>
            </a:lvl1pPr>
          </a:lstStyle>
          <a:p>
            <a:pPr lvl="0"/>
            <a:r>
              <a:rPr lang="en-US" dirty="0"/>
              <a:t>Sub headline</a:t>
            </a:r>
          </a:p>
        </p:txBody>
      </p:sp>
      <p:sp>
        <p:nvSpPr>
          <p:cNvPr id="11" name="Picture Placeholder 2">
            <a:extLst>
              <a:ext uri="{FF2B5EF4-FFF2-40B4-BE49-F238E27FC236}">
                <a16:creationId xmlns:a16="http://schemas.microsoft.com/office/drawing/2014/main" id="{B0C5921B-2B4B-084D-92A3-18871FD7A3E3}"/>
              </a:ext>
            </a:extLst>
          </p:cNvPr>
          <p:cNvSpPr>
            <a:spLocks noGrp="1"/>
          </p:cNvSpPr>
          <p:nvPr>
            <p:ph type="pic" sz="quarter" idx="20"/>
          </p:nvPr>
        </p:nvSpPr>
        <p:spPr>
          <a:xfrm>
            <a:off x="5364161" y="1493838"/>
            <a:ext cx="4182961" cy="4446262"/>
          </a:xfrm>
          <a:prstGeom prst="rect">
            <a:avLst/>
          </a:prstGeom>
        </p:spPr>
        <p:txBody>
          <a:bodyPr/>
          <a:lstStyle>
            <a:lvl1pPr>
              <a:defRPr b="0" i="0">
                <a:latin typeface="Source Sans Pro Light" panose="020B0403030403020204" pitchFamily="34" charset="77"/>
                <a:ea typeface="Source Sans Pro Light" panose="020B0403030403020204" pitchFamily="34" charset="77"/>
                <a:cs typeface="Source Sans Pro Light" panose="020B0403030403020204"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F61F82-4B6D-2D4C-9238-88BCFDFCD71B}"/>
              </a:ext>
            </a:extLst>
          </p:cNvPr>
          <p:cNvSpPr>
            <a:spLocks noGrp="1"/>
          </p:cNvSpPr>
          <p:nvPr>
            <p:ph type="sldNum" sz="quarter" idx="18"/>
          </p:nvPr>
        </p:nvSpPr>
        <p:spPr/>
        <p:txBody>
          <a:bodyPr/>
          <a:lstStyle/>
          <a:p>
            <a:fld id="{44FDE2E8-F56F-C94D-B65D-E895035749F6}" type="slidenum">
              <a:rPr lang="en-US" smtClean="0"/>
              <a:t>‹#›</a:t>
            </a:fld>
            <a:endParaRPr lang="en-US"/>
          </a:p>
        </p:txBody>
      </p:sp>
      <p:sp>
        <p:nvSpPr>
          <p:cNvPr id="8" name="Text Placeholder 2">
            <a:extLst>
              <a:ext uri="{FF2B5EF4-FFF2-40B4-BE49-F238E27FC236}">
                <a16:creationId xmlns:a16="http://schemas.microsoft.com/office/drawing/2014/main" id="{029928C8-E496-AE47-8D96-65CBBC4EF9E4}"/>
              </a:ext>
            </a:extLst>
          </p:cNvPr>
          <p:cNvSpPr>
            <a:spLocks noGrp="1"/>
          </p:cNvSpPr>
          <p:nvPr>
            <p:ph type="body" sz="quarter" idx="19" hasCustomPrompt="1"/>
          </p:nvPr>
        </p:nvSpPr>
        <p:spPr>
          <a:xfrm>
            <a:off x="939647" y="194302"/>
            <a:ext cx="8607475" cy="490537"/>
          </a:xfrm>
          <a:prstGeom prst="rect">
            <a:avLst/>
          </a:prstGeom>
        </p:spPr>
        <p:txBody>
          <a:bodyPr/>
          <a:lstStyle>
            <a:lvl1pPr marL="0" indent="0">
              <a:buNone/>
              <a:defRPr sz="3600" b="1">
                <a:solidFill>
                  <a:schemeClr val="tx1"/>
                </a:solidFill>
                <a:latin typeface="Objective" pitchFamily="2" charset="77"/>
              </a:defRPr>
            </a:lvl1pPr>
          </a:lstStyle>
          <a:p>
            <a:pPr lvl="0"/>
            <a:r>
              <a:rPr lang="en-US" dirty="0"/>
              <a:t>Headline</a:t>
            </a:r>
          </a:p>
        </p:txBody>
      </p:sp>
      <p:sp>
        <p:nvSpPr>
          <p:cNvPr id="9" name="Text Placeholder 2">
            <a:extLst>
              <a:ext uri="{FF2B5EF4-FFF2-40B4-BE49-F238E27FC236}">
                <a16:creationId xmlns:a16="http://schemas.microsoft.com/office/drawing/2014/main" id="{A7888720-961F-AA47-8ED5-A026CEBAB4FD}"/>
              </a:ext>
            </a:extLst>
          </p:cNvPr>
          <p:cNvSpPr>
            <a:spLocks noGrp="1"/>
          </p:cNvSpPr>
          <p:nvPr>
            <p:ph type="body" sz="quarter" idx="16" hasCustomPrompt="1"/>
          </p:nvPr>
        </p:nvSpPr>
        <p:spPr>
          <a:xfrm>
            <a:off x="939648" y="858884"/>
            <a:ext cx="8607474" cy="340652"/>
          </a:xfrm>
          <a:prstGeom prst="rect">
            <a:avLst/>
          </a:prstGeom>
        </p:spPr>
        <p:txBody>
          <a:bodyPr/>
          <a:lstStyle>
            <a:lvl1pPr marL="0" indent="0">
              <a:buNone/>
              <a:defRPr sz="2000" b="1">
                <a:solidFill>
                  <a:schemeClr val="tx1"/>
                </a:solidFill>
                <a:latin typeface="Objective" pitchFamily="2" charset="77"/>
              </a:defRPr>
            </a:lvl1pPr>
          </a:lstStyle>
          <a:p>
            <a:pPr lvl="0"/>
            <a:r>
              <a:rPr lang="en-US" dirty="0"/>
              <a:t>Sub headline</a:t>
            </a:r>
          </a:p>
        </p:txBody>
      </p:sp>
      <p:sp>
        <p:nvSpPr>
          <p:cNvPr id="10" name="Text Placeholder 10">
            <a:extLst>
              <a:ext uri="{FF2B5EF4-FFF2-40B4-BE49-F238E27FC236}">
                <a16:creationId xmlns:a16="http://schemas.microsoft.com/office/drawing/2014/main" id="{C0867F28-EA8E-824A-9EAA-FE213F784588}"/>
              </a:ext>
            </a:extLst>
          </p:cNvPr>
          <p:cNvSpPr>
            <a:spLocks noGrp="1"/>
          </p:cNvSpPr>
          <p:nvPr>
            <p:ph type="body" sz="quarter" idx="20" hasCustomPrompt="1"/>
          </p:nvPr>
        </p:nvSpPr>
        <p:spPr>
          <a:xfrm>
            <a:off x="939800" y="1493838"/>
            <a:ext cx="4202471" cy="44462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b="0" i="0">
                <a:latin typeface="Source Sans Pro Light" panose="020B0403030403020204" pitchFamily="34" charset="77"/>
              </a:defRPr>
            </a:lvl1pPr>
          </a:lstStyle>
          <a:p>
            <a:pPr lvl="0"/>
            <a:r>
              <a:rPr lang="en-US" dirty="0"/>
              <a:t>Content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2</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4</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5</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6</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7</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Example 8</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a:p>
            <a:pPr lvl="0"/>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dirty="0"/>
          </a:p>
        </p:txBody>
      </p:sp>
      <p:sp>
        <p:nvSpPr>
          <p:cNvPr id="11" name="Picture Placeholder 2">
            <a:extLst>
              <a:ext uri="{FF2B5EF4-FFF2-40B4-BE49-F238E27FC236}">
                <a16:creationId xmlns:a16="http://schemas.microsoft.com/office/drawing/2014/main" id="{2BF8BC06-C32A-1542-B8FF-EE23E583804B}"/>
              </a:ext>
            </a:extLst>
          </p:cNvPr>
          <p:cNvSpPr>
            <a:spLocks noGrp="1"/>
          </p:cNvSpPr>
          <p:nvPr>
            <p:ph type="pic" sz="quarter" idx="21"/>
          </p:nvPr>
        </p:nvSpPr>
        <p:spPr>
          <a:xfrm>
            <a:off x="5364161" y="1493838"/>
            <a:ext cx="4182961" cy="4446262"/>
          </a:xfrm>
          <a:prstGeom prst="rect">
            <a:avLst/>
          </a:prstGeom>
        </p:spPr>
        <p:txBody>
          <a:bodyPr/>
          <a:lstStyle>
            <a:lvl1pPr>
              <a:defRPr b="0" i="0">
                <a:latin typeface="Source Sans Pro Light" panose="020B0403030403020204" pitchFamily="34" charset="77"/>
                <a:ea typeface="Source Sans Pro Light" panose="020B0403030403020204" pitchFamily="34" charset="77"/>
                <a:cs typeface="Source Sans Pro Light" panose="020B0403030403020204"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36C23-EA9F-4AC1-9C79-4703298F492A}"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DD287-6C97-4C8B-B4C4-231581EB9CD5}" type="slidenum">
              <a:rPr lang="en-US" smtClean="0"/>
              <a:t>‹#›</a:t>
            </a:fld>
            <a:endParaRPr lang="en-US"/>
          </a:p>
        </p:txBody>
      </p:sp>
    </p:spTree>
    <p:extLst>
      <p:ext uri="{BB962C8B-B14F-4D97-AF65-F5344CB8AC3E}">
        <p14:creationId xmlns:p14="http://schemas.microsoft.com/office/powerpoint/2010/main" val="9038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DD69A-5C25-CF4C-9199-D198BCB37712}"/>
              </a:ext>
            </a:extLst>
          </p:cNvPr>
          <p:cNvPicPr>
            <a:picLocks noChangeAspect="1"/>
          </p:cNvPicPr>
          <p:nvPr userDrawn="1"/>
        </p:nvPicPr>
        <p:blipFill>
          <a:blip r:embed="rId8"/>
          <a:stretch>
            <a:fillRect/>
          </a:stretch>
        </p:blipFill>
        <p:spPr>
          <a:xfrm>
            <a:off x="-88490" y="-49777"/>
            <a:ext cx="12280491" cy="6907777"/>
          </a:xfrm>
          <a:prstGeom prst="rect">
            <a:avLst/>
          </a:prstGeom>
        </p:spPr>
      </p:pic>
      <p:sp>
        <p:nvSpPr>
          <p:cNvPr id="4" name="Slide Number Placeholder 3">
            <a:extLst>
              <a:ext uri="{FF2B5EF4-FFF2-40B4-BE49-F238E27FC236}">
                <a16:creationId xmlns:a16="http://schemas.microsoft.com/office/drawing/2014/main" id="{0C748F10-BA9E-2D43-AD1A-BC1D2552081C}"/>
              </a:ext>
            </a:extLst>
          </p:cNvPr>
          <p:cNvSpPr>
            <a:spLocks noGrp="1"/>
          </p:cNvSpPr>
          <p:nvPr>
            <p:ph type="sldNum" sz="quarter" idx="4"/>
          </p:nvPr>
        </p:nvSpPr>
        <p:spPr>
          <a:xfrm>
            <a:off x="9930585" y="348841"/>
            <a:ext cx="567813" cy="365125"/>
          </a:xfrm>
          <a:prstGeom prst="rect">
            <a:avLst/>
          </a:prstGeom>
        </p:spPr>
        <p:txBody>
          <a:bodyPr vert="horz" lIns="91440" tIns="45720" rIns="91440" bIns="45720" rtlCol="0" anchor="ctr"/>
          <a:lstStyle>
            <a:lvl1pPr algn="r">
              <a:defRPr sz="1600" b="1">
                <a:solidFill>
                  <a:schemeClr val="tx1"/>
                </a:solidFill>
                <a:latin typeface="Meta Normal Roman" panose="02000506050000020004" pitchFamily="2" charset="77"/>
              </a:defRPr>
            </a:lvl1pPr>
          </a:lstStyle>
          <a:p>
            <a:fld id="{44FDE2E8-F56F-C94D-B65D-E895035749F6}" type="slidenum">
              <a:rPr lang="en-US" smtClean="0"/>
              <a:pPr/>
              <a:t>‹#›</a:t>
            </a:fld>
            <a:endParaRPr lang="en-US" dirty="0"/>
          </a:p>
        </p:txBody>
      </p:sp>
    </p:spTree>
    <p:extLst>
      <p:ext uri="{BB962C8B-B14F-4D97-AF65-F5344CB8AC3E}">
        <p14:creationId xmlns:p14="http://schemas.microsoft.com/office/powerpoint/2010/main" val="29342320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51" r:id="rId4"/>
    <p:sldLayoutId id="2147483652" r:id="rId5"/>
    <p:sldLayoutId id="214748365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eg"/><Relationship Id="rId7" Type="http://schemas.openxmlformats.org/officeDocument/2006/relationships/hyperlink" Target="https://www.google.com.au/imgres?imgurl=https%3A%2F%2Fwww.abc.net.au%2Fnews%2Fimage%2F7587896-3x2-340x227.jpg&amp;imgrefurl=https%3A%2F%2Fwww.abc.net.au%2Fradionational%2Fprograms%2Fpartyroom%2Fantony-green-answers-your-questions-about-voting%2F11110770&amp;docid=NWbOPeTKe9VlRM&amp;tbnid=QI5_mApDXhlqTM%3A&amp;vet=10ahUKEwjBkbiT2uPiAhWTT30KHYThC4kQMwhoKAAwAA..i&amp;w=340&amp;h=227&amp;bih=728&amp;biw=1536&amp;q=antony%20green&amp;ved=0ahUKEwjBkbiT2uPiAhWTT30KHYThC4kQMwhoKAAwAA&amp;iact=mrc&amp;uact=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hyperlink" Target="https://www.google.com.au/imgres?imgurl=https%3A%2F%2Fcdn.newsapi.com.au%2Fimage%2Fv1%2F18fa57b55a5ed827bb114a746f2bda1f&amp;imgrefurl=https%3A%2F%2Fwww.theaustralian.com.au%2Fnation%2Fpolitics%2Ffederal-election-2019-live-election-day-updates%2Fnews-story%2F8313335c724137d9c72ee7c1a8a675f0&amp;docid=WubxVe1tJhxhwM&amp;tbnid=cr56g98rsf9n6M%3A&amp;vet=10ahUKEwiO6J7TxLHiAhUS7XMBHXfeCLcQMwhBKAAwAA..i&amp;w=1280&amp;h=720&amp;bih=728&amp;biw=1536&amp;q=early%20count%20election%20night%20australia%202019&amp;ved=0ahUKEwiO6J7TxLHiAhUS7XMBHXfeCLcQMwhBKAAwAA&amp;iact=mrc&amp;uact=8" TargetMode="Externa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6.xml"/><Relationship Id="rId5" Type="http://schemas.openxmlformats.org/officeDocument/2006/relationships/image" Target="../media/image63.jpg"/><Relationship Id="rId4" Type="http://schemas.openxmlformats.org/officeDocument/2006/relationships/image" Target="../media/image62.gi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6.gif"/><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mailto:amy@forpurpose.com.au"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www.forpurpose.com.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1A6C15-6A7D-3A45-BC7C-4B055A8E3EB2}"/>
              </a:ext>
            </a:extLst>
          </p:cNvPr>
          <p:cNvSpPr>
            <a:spLocks noGrp="1"/>
          </p:cNvSpPr>
          <p:nvPr>
            <p:ph type="body" sz="quarter" idx="15"/>
          </p:nvPr>
        </p:nvSpPr>
        <p:spPr>
          <a:xfrm>
            <a:off x="429010" y="4036757"/>
            <a:ext cx="10951293" cy="490537"/>
          </a:xfrm>
        </p:spPr>
        <p:txBody>
          <a:bodyPr/>
          <a:lstStyle/>
          <a:p>
            <a:pPr algn="ctr"/>
            <a:r>
              <a:rPr lang="en-US" sz="3400" dirty="0"/>
              <a:t>The 46</a:t>
            </a:r>
            <a:r>
              <a:rPr lang="en-US" sz="3400" baseline="30000" dirty="0"/>
              <a:t>th</a:t>
            </a:r>
            <a:r>
              <a:rPr lang="en-US" sz="3400" dirty="0"/>
              <a:t> Parliament </a:t>
            </a:r>
          </a:p>
        </p:txBody>
      </p:sp>
      <p:pic>
        <p:nvPicPr>
          <p:cNvPr id="1026" name="Picture 2" descr="Labor supporters watch the tally count at the Federal Labor Reception at Hyatt Place Melbourne.">
            <a:extLst>
              <a:ext uri="{FF2B5EF4-FFF2-40B4-BE49-F238E27FC236}">
                <a16:creationId xmlns:a16="http://schemas.microsoft.com/office/drawing/2014/main" id="{E0AB02E1-8152-4D39-AA70-6A100D468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37" y="5009320"/>
            <a:ext cx="3349873" cy="18875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standing in front of a crowd posing for the camera&#10;&#10;Description automatically generated">
            <a:extLst>
              <a:ext uri="{FF2B5EF4-FFF2-40B4-BE49-F238E27FC236}">
                <a16:creationId xmlns:a16="http://schemas.microsoft.com/office/drawing/2014/main" id="{CBE32F1F-6F44-44C0-9A05-7656606AF380}"/>
              </a:ext>
            </a:extLst>
          </p:cNvPr>
          <p:cNvPicPr>
            <a:picLocks noChangeAspect="1"/>
          </p:cNvPicPr>
          <p:nvPr/>
        </p:nvPicPr>
        <p:blipFill>
          <a:blip r:embed="rId4"/>
          <a:stretch>
            <a:fillRect/>
          </a:stretch>
        </p:blipFill>
        <p:spPr>
          <a:xfrm>
            <a:off x="2908338" y="5009320"/>
            <a:ext cx="3361166" cy="1890655"/>
          </a:xfrm>
          <a:prstGeom prst="rect">
            <a:avLst/>
          </a:prstGeom>
        </p:spPr>
      </p:pic>
      <p:pic>
        <p:nvPicPr>
          <p:cNvPr id="5" name="Picture 3" descr="Image result for early count election night australia 2019">
            <a:hlinkClick r:id="rId5"/>
            <a:extLst>
              <a:ext uri="{FF2B5EF4-FFF2-40B4-BE49-F238E27FC236}">
                <a16:creationId xmlns:a16="http://schemas.microsoft.com/office/drawing/2014/main" id="{2289E16E-0DB1-4478-9B34-917240E17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3951" y="5009319"/>
            <a:ext cx="3376170" cy="1890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tony green">
            <a:hlinkClick r:id="rId7"/>
            <a:extLst>
              <a:ext uri="{FF2B5EF4-FFF2-40B4-BE49-F238E27FC236}">
                <a16:creationId xmlns:a16="http://schemas.microsoft.com/office/drawing/2014/main" id="{F8814BCF-C25D-4506-8934-996C0CE6CA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3678" y="5009318"/>
            <a:ext cx="3018322" cy="2008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4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4943E3-F9F3-487A-BFF5-CBE097B35DBE}"/>
              </a:ext>
            </a:extLst>
          </p:cNvPr>
          <p:cNvSpPr>
            <a:spLocks noGrp="1"/>
          </p:cNvSpPr>
          <p:nvPr>
            <p:ph type="body" sz="quarter" idx="15"/>
          </p:nvPr>
        </p:nvSpPr>
        <p:spPr/>
        <p:txBody>
          <a:bodyPr/>
          <a:lstStyle/>
          <a:p>
            <a:r>
              <a:rPr lang="en-US" dirty="0"/>
              <a:t>What changed?</a:t>
            </a:r>
            <a:endParaRPr lang="LID4096" dirty="0"/>
          </a:p>
        </p:txBody>
      </p:sp>
      <p:sp>
        <p:nvSpPr>
          <p:cNvPr id="3" name="Text Placeholder 2">
            <a:extLst>
              <a:ext uri="{FF2B5EF4-FFF2-40B4-BE49-F238E27FC236}">
                <a16:creationId xmlns:a16="http://schemas.microsoft.com/office/drawing/2014/main" id="{5844B1B5-6674-4FA3-8CD1-4EBC09D9950E}"/>
              </a:ext>
            </a:extLst>
          </p:cNvPr>
          <p:cNvSpPr>
            <a:spLocks noGrp="1"/>
          </p:cNvSpPr>
          <p:nvPr>
            <p:ph type="body" sz="quarter" idx="16"/>
          </p:nvPr>
        </p:nvSpPr>
        <p:spPr>
          <a:xfrm>
            <a:off x="966282" y="1029210"/>
            <a:ext cx="8607474" cy="340652"/>
          </a:xfrm>
        </p:spPr>
        <p:txBody>
          <a:bodyPr/>
          <a:lstStyle/>
          <a:p>
            <a:r>
              <a:rPr lang="en-US" dirty="0"/>
              <a:t>At the surface… not much…</a:t>
            </a:r>
            <a:endParaRPr lang="LID4096" dirty="0"/>
          </a:p>
        </p:txBody>
      </p:sp>
      <p:sp>
        <p:nvSpPr>
          <p:cNvPr id="4" name="Slide Number Placeholder 3">
            <a:extLst>
              <a:ext uri="{FF2B5EF4-FFF2-40B4-BE49-F238E27FC236}">
                <a16:creationId xmlns:a16="http://schemas.microsoft.com/office/drawing/2014/main" id="{BB8B27ED-DBB9-4EF6-BD7C-1239E83CE74E}"/>
              </a:ext>
            </a:extLst>
          </p:cNvPr>
          <p:cNvSpPr>
            <a:spLocks noGrp="1"/>
          </p:cNvSpPr>
          <p:nvPr>
            <p:ph type="sldNum" sz="quarter" idx="17"/>
          </p:nvPr>
        </p:nvSpPr>
        <p:spPr/>
        <p:txBody>
          <a:bodyPr/>
          <a:lstStyle/>
          <a:p>
            <a:fld id="{44FDE2E8-F56F-C94D-B65D-E895035749F6}" type="slidenum">
              <a:rPr lang="en-US" smtClean="0"/>
              <a:t>10</a:t>
            </a:fld>
            <a:endParaRPr lang="en-US"/>
          </a:p>
        </p:txBody>
      </p:sp>
      <p:graphicFrame>
        <p:nvGraphicFramePr>
          <p:cNvPr id="7" name="Table 6">
            <a:extLst>
              <a:ext uri="{FF2B5EF4-FFF2-40B4-BE49-F238E27FC236}">
                <a16:creationId xmlns:a16="http://schemas.microsoft.com/office/drawing/2014/main" id="{6B4E4D87-C2C1-4D42-9DAE-F607C742FCC7}"/>
              </a:ext>
            </a:extLst>
          </p:cNvPr>
          <p:cNvGraphicFramePr>
            <a:graphicFrameLocks noGrp="1"/>
          </p:cNvGraphicFramePr>
          <p:nvPr/>
        </p:nvGraphicFramePr>
        <p:xfrm>
          <a:off x="1091952" y="2460304"/>
          <a:ext cx="8744504" cy="2853789"/>
        </p:xfrm>
        <a:graphic>
          <a:graphicData uri="http://schemas.openxmlformats.org/drawingml/2006/table">
            <a:tbl>
              <a:tblPr firstRow="1" bandRow="1">
                <a:tableStyleId>{8799B23B-EC83-4686-B30A-512413B5E67A}</a:tableStyleId>
              </a:tblPr>
              <a:tblGrid>
                <a:gridCol w="2186126">
                  <a:extLst>
                    <a:ext uri="{9D8B030D-6E8A-4147-A177-3AD203B41FA5}">
                      <a16:colId xmlns:a16="http://schemas.microsoft.com/office/drawing/2014/main" val="248025548"/>
                    </a:ext>
                  </a:extLst>
                </a:gridCol>
                <a:gridCol w="2186126">
                  <a:extLst>
                    <a:ext uri="{9D8B030D-6E8A-4147-A177-3AD203B41FA5}">
                      <a16:colId xmlns:a16="http://schemas.microsoft.com/office/drawing/2014/main" val="4208445987"/>
                    </a:ext>
                  </a:extLst>
                </a:gridCol>
                <a:gridCol w="2186126">
                  <a:extLst>
                    <a:ext uri="{9D8B030D-6E8A-4147-A177-3AD203B41FA5}">
                      <a16:colId xmlns:a16="http://schemas.microsoft.com/office/drawing/2014/main" val="3391356200"/>
                    </a:ext>
                  </a:extLst>
                </a:gridCol>
                <a:gridCol w="2186126">
                  <a:extLst>
                    <a:ext uri="{9D8B030D-6E8A-4147-A177-3AD203B41FA5}">
                      <a16:colId xmlns:a16="http://schemas.microsoft.com/office/drawing/2014/main" val="713496901"/>
                    </a:ext>
                  </a:extLst>
                </a:gridCol>
              </a:tblGrid>
              <a:tr h="951263">
                <a:tc>
                  <a:txBody>
                    <a:bodyPr/>
                    <a:lstStyle/>
                    <a:p>
                      <a:r>
                        <a:rPr lang="en-US" sz="2400" dirty="0"/>
                        <a:t>Party</a:t>
                      </a:r>
                    </a:p>
                    <a:p>
                      <a:endParaRPr lang="LID4096" sz="2400" dirty="0"/>
                    </a:p>
                  </a:txBody>
                  <a:tcPr/>
                </a:tc>
                <a:tc>
                  <a:txBody>
                    <a:bodyPr/>
                    <a:lstStyle/>
                    <a:p>
                      <a:r>
                        <a:rPr lang="en-US" sz="2400" dirty="0"/>
                        <a:t>Votes </a:t>
                      </a:r>
                      <a:endParaRPr lang="LID4096" sz="2400" dirty="0"/>
                    </a:p>
                  </a:txBody>
                  <a:tcPr/>
                </a:tc>
                <a:tc>
                  <a:txBody>
                    <a:bodyPr/>
                    <a:lstStyle/>
                    <a:p>
                      <a:r>
                        <a:rPr lang="en-US" sz="2400" dirty="0"/>
                        <a:t>%</a:t>
                      </a:r>
                      <a:endParaRPr lang="LID4096" sz="2400" dirty="0"/>
                    </a:p>
                  </a:txBody>
                  <a:tcPr/>
                </a:tc>
                <a:tc>
                  <a:txBody>
                    <a:bodyPr/>
                    <a:lstStyle/>
                    <a:p>
                      <a:r>
                        <a:rPr lang="en-US" sz="2400" dirty="0"/>
                        <a:t>Swing </a:t>
                      </a:r>
                      <a:endParaRPr lang="LID4096" sz="2400" dirty="0"/>
                    </a:p>
                  </a:txBody>
                  <a:tcPr/>
                </a:tc>
                <a:extLst>
                  <a:ext uri="{0D108BD9-81ED-4DB2-BD59-A6C34878D82A}">
                    <a16:rowId xmlns:a16="http://schemas.microsoft.com/office/drawing/2014/main" val="1847543777"/>
                  </a:ext>
                </a:extLst>
              </a:tr>
              <a:tr h="951263">
                <a:tc>
                  <a:txBody>
                    <a:bodyPr/>
                    <a:lstStyle/>
                    <a:p>
                      <a:r>
                        <a:rPr lang="en-US" sz="2400" dirty="0"/>
                        <a:t>Coalition </a:t>
                      </a:r>
                    </a:p>
                    <a:p>
                      <a:endParaRPr lang="LID4096" sz="2400" dirty="0"/>
                    </a:p>
                  </a:txBody>
                  <a:tcPr/>
                </a:tc>
                <a:tc>
                  <a:txBody>
                    <a:bodyPr/>
                    <a:lstStyle/>
                    <a:p>
                      <a:r>
                        <a:rPr lang="en-US" sz="2400" dirty="0"/>
                        <a:t>7,167,745</a:t>
                      </a:r>
                      <a:endParaRPr lang="LID4096" sz="2400" dirty="0"/>
                    </a:p>
                  </a:txBody>
                  <a:tcPr/>
                </a:tc>
                <a:tc>
                  <a:txBody>
                    <a:bodyPr/>
                    <a:lstStyle/>
                    <a:p>
                      <a:r>
                        <a:rPr lang="en-US" sz="2400" dirty="0"/>
                        <a:t>51.30</a:t>
                      </a:r>
                      <a:endParaRPr lang="LID4096" sz="2400" dirty="0"/>
                    </a:p>
                  </a:txBody>
                  <a:tcPr/>
                </a:tc>
                <a:tc>
                  <a:txBody>
                    <a:bodyPr/>
                    <a:lstStyle/>
                    <a:p>
                      <a:r>
                        <a:rPr lang="en-US" sz="2400" dirty="0"/>
                        <a:t>+0.94</a:t>
                      </a:r>
                      <a:endParaRPr lang="LID4096" sz="2400" dirty="0"/>
                    </a:p>
                  </a:txBody>
                  <a:tcPr/>
                </a:tc>
                <a:extLst>
                  <a:ext uri="{0D108BD9-81ED-4DB2-BD59-A6C34878D82A}">
                    <a16:rowId xmlns:a16="http://schemas.microsoft.com/office/drawing/2014/main" val="3362577213"/>
                  </a:ext>
                </a:extLst>
              </a:tr>
              <a:tr h="951263">
                <a:tc>
                  <a:txBody>
                    <a:bodyPr/>
                    <a:lstStyle/>
                    <a:p>
                      <a:r>
                        <a:rPr lang="en-US" sz="2400" dirty="0"/>
                        <a:t>ALP </a:t>
                      </a:r>
                    </a:p>
                    <a:p>
                      <a:endParaRPr lang="LID4096" sz="2400" dirty="0"/>
                    </a:p>
                  </a:txBody>
                  <a:tcPr/>
                </a:tc>
                <a:tc>
                  <a:txBody>
                    <a:bodyPr/>
                    <a:lstStyle/>
                    <a:p>
                      <a:r>
                        <a:rPr lang="en-US" sz="2400" dirty="0"/>
                        <a:t>6,804,984</a:t>
                      </a:r>
                      <a:endParaRPr lang="LID4096" sz="2400" dirty="0"/>
                    </a:p>
                  </a:txBody>
                  <a:tcPr/>
                </a:tc>
                <a:tc>
                  <a:txBody>
                    <a:bodyPr/>
                    <a:lstStyle/>
                    <a:p>
                      <a:r>
                        <a:rPr lang="en-US" sz="2400" dirty="0"/>
                        <a:t>48.70</a:t>
                      </a:r>
                      <a:endParaRPr lang="LID4096" sz="2400" dirty="0"/>
                    </a:p>
                  </a:txBody>
                  <a:tcPr/>
                </a:tc>
                <a:tc>
                  <a:txBody>
                    <a:bodyPr/>
                    <a:lstStyle/>
                    <a:p>
                      <a:r>
                        <a:rPr lang="en-US" sz="2400" dirty="0"/>
                        <a:t>-0.94</a:t>
                      </a:r>
                      <a:endParaRPr lang="LID4096" sz="2400" dirty="0"/>
                    </a:p>
                  </a:txBody>
                  <a:tcPr/>
                </a:tc>
                <a:extLst>
                  <a:ext uri="{0D108BD9-81ED-4DB2-BD59-A6C34878D82A}">
                    <a16:rowId xmlns:a16="http://schemas.microsoft.com/office/drawing/2014/main" val="3459817545"/>
                  </a:ext>
                </a:extLst>
              </a:tr>
            </a:tbl>
          </a:graphicData>
        </a:graphic>
      </p:graphicFrame>
      <p:sp>
        <p:nvSpPr>
          <p:cNvPr id="8" name="Text Placeholder 2">
            <a:extLst>
              <a:ext uri="{FF2B5EF4-FFF2-40B4-BE49-F238E27FC236}">
                <a16:creationId xmlns:a16="http://schemas.microsoft.com/office/drawing/2014/main" id="{8E67A8E9-130C-4541-B4F9-BFB4A9560D14}"/>
              </a:ext>
            </a:extLst>
          </p:cNvPr>
          <p:cNvSpPr txBox="1">
            <a:spLocks/>
          </p:cNvSpPr>
          <p:nvPr/>
        </p:nvSpPr>
        <p:spPr>
          <a:xfrm>
            <a:off x="966282" y="1912035"/>
            <a:ext cx="8607474" cy="340652"/>
          </a:xfrm>
          <a:prstGeom prst="rect">
            <a:avLst/>
          </a:prstGeom>
        </p:spPr>
        <p:txBody>
          <a:bodyPr/>
          <a:lstStyle>
            <a:lvl1pPr marL="0" indent="0" algn="l" defTabSz="914400" rtl="0" eaLnBrk="1" latinLnBrk="0" hangingPunct="1">
              <a:lnSpc>
                <a:spcPct val="90000"/>
              </a:lnSpc>
              <a:spcBef>
                <a:spcPts val="1000"/>
              </a:spcBef>
              <a:buFont typeface="Arial"/>
              <a:buNone/>
              <a:defRPr sz="2000" b="1" kern="1200">
                <a:solidFill>
                  <a:schemeClr val="tx1"/>
                </a:solidFill>
                <a:latin typeface="Objective"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0" dirty="0"/>
              <a:t>Two party preferred </a:t>
            </a:r>
            <a:endParaRPr lang="LID4096" sz="1600" b="0" dirty="0"/>
          </a:p>
        </p:txBody>
      </p:sp>
    </p:spTree>
    <p:extLst>
      <p:ext uri="{BB962C8B-B14F-4D97-AF65-F5344CB8AC3E}">
        <p14:creationId xmlns:p14="http://schemas.microsoft.com/office/powerpoint/2010/main" val="2999120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4943E3-F9F3-487A-BFF5-CBE097B35DBE}"/>
              </a:ext>
            </a:extLst>
          </p:cNvPr>
          <p:cNvSpPr>
            <a:spLocks noGrp="1"/>
          </p:cNvSpPr>
          <p:nvPr>
            <p:ph type="body" sz="quarter" idx="15"/>
          </p:nvPr>
        </p:nvSpPr>
        <p:spPr/>
        <p:txBody>
          <a:bodyPr/>
          <a:lstStyle/>
          <a:p>
            <a:r>
              <a:rPr lang="en-US" dirty="0"/>
              <a:t>What changed?</a:t>
            </a:r>
            <a:endParaRPr lang="LID4096" dirty="0"/>
          </a:p>
        </p:txBody>
      </p:sp>
      <p:sp>
        <p:nvSpPr>
          <p:cNvPr id="3" name="Text Placeholder 2">
            <a:extLst>
              <a:ext uri="{FF2B5EF4-FFF2-40B4-BE49-F238E27FC236}">
                <a16:creationId xmlns:a16="http://schemas.microsoft.com/office/drawing/2014/main" id="{5844B1B5-6674-4FA3-8CD1-4EBC09D9950E}"/>
              </a:ext>
            </a:extLst>
          </p:cNvPr>
          <p:cNvSpPr>
            <a:spLocks noGrp="1"/>
          </p:cNvSpPr>
          <p:nvPr>
            <p:ph type="body" sz="quarter" idx="16"/>
          </p:nvPr>
        </p:nvSpPr>
        <p:spPr>
          <a:xfrm>
            <a:off x="966282" y="922928"/>
            <a:ext cx="8607474" cy="340652"/>
          </a:xfrm>
        </p:spPr>
        <p:txBody>
          <a:bodyPr/>
          <a:lstStyle/>
          <a:p>
            <a:r>
              <a:rPr lang="en-US" dirty="0"/>
              <a:t>And also…</a:t>
            </a:r>
            <a:endParaRPr lang="LID4096" dirty="0"/>
          </a:p>
        </p:txBody>
      </p:sp>
      <p:sp>
        <p:nvSpPr>
          <p:cNvPr id="4" name="Slide Number Placeholder 3">
            <a:extLst>
              <a:ext uri="{FF2B5EF4-FFF2-40B4-BE49-F238E27FC236}">
                <a16:creationId xmlns:a16="http://schemas.microsoft.com/office/drawing/2014/main" id="{BB8B27ED-DBB9-4EF6-BD7C-1239E83CE74E}"/>
              </a:ext>
            </a:extLst>
          </p:cNvPr>
          <p:cNvSpPr>
            <a:spLocks noGrp="1"/>
          </p:cNvSpPr>
          <p:nvPr>
            <p:ph type="sldNum" sz="quarter" idx="17"/>
          </p:nvPr>
        </p:nvSpPr>
        <p:spPr/>
        <p:txBody>
          <a:bodyPr/>
          <a:lstStyle/>
          <a:p>
            <a:fld id="{44FDE2E8-F56F-C94D-B65D-E895035749F6}" type="slidenum">
              <a:rPr lang="en-US" smtClean="0"/>
              <a:t>11</a:t>
            </a:fld>
            <a:endParaRPr lang="en-US"/>
          </a:p>
        </p:txBody>
      </p:sp>
      <p:graphicFrame>
        <p:nvGraphicFramePr>
          <p:cNvPr id="7" name="Table 6">
            <a:extLst>
              <a:ext uri="{FF2B5EF4-FFF2-40B4-BE49-F238E27FC236}">
                <a16:creationId xmlns:a16="http://schemas.microsoft.com/office/drawing/2014/main" id="{6B4E4D87-C2C1-4D42-9DAE-F607C742FCC7}"/>
              </a:ext>
            </a:extLst>
          </p:cNvPr>
          <p:cNvGraphicFramePr>
            <a:graphicFrameLocks noGrp="1"/>
          </p:cNvGraphicFramePr>
          <p:nvPr/>
        </p:nvGraphicFramePr>
        <p:xfrm>
          <a:off x="1091952" y="1759168"/>
          <a:ext cx="7954394" cy="4904530"/>
        </p:xfrm>
        <a:graphic>
          <a:graphicData uri="http://schemas.openxmlformats.org/drawingml/2006/table">
            <a:tbl>
              <a:tblPr firstRow="1" bandRow="1">
                <a:tableStyleId>{8799B23B-EC83-4686-B30A-512413B5E67A}</a:tableStyleId>
              </a:tblPr>
              <a:tblGrid>
                <a:gridCol w="3906176">
                  <a:extLst>
                    <a:ext uri="{9D8B030D-6E8A-4147-A177-3AD203B41FA5}">
                      <a16:colId xmlns:a16="http://schemas.microsoft.com/office/drawing/2014/main" val="248025548"/>
                    </a:ext>
                  </a:extLst>
                </a:gridCol>
                <a:gridCol w="1562470">
                  <a:extLst>
                    <a:ext uri="{9D8B030D-6E8A-4147-A177-3AD203B41FA5}">
                      <a16:colId xmlns:a16="http://schemas.microsoft.com/office/drawing/2014/main" val="4208445987"/>
                    </a:ext>
                  </a:extLst>
                </a:gridCol>
                <a:gridCol w="1198485">
                  <a:extLst>
                    <a:ext uri="{9D8B030D-6E8A-4147-A177-3AD203B41FA5}">
                      <a16:colId xmlns:a16="http://schemas.microsoft.com/office/drawing/2014/main" val="3391356200"/>
                    </a:ext>
                  </a:extLst>
                </a:gridCol>
                <a:gridCol w="1287263">
                  <a:extLst>
                    <a:ext uri="{9D8B030D-6E8A-4147-A177-3AD203B41FA5}">
                      <a16:colId xmlns:a16="http://schemas.microsoft.com/office/drawing/2014/main" val="713496901"/>
                    </a:ext>
                  </a:extLst>
                </a:gridCol>
              </a:tblGrid>
              <a:tr h="465698">
                <a:tc>
                  <a:txBody>
                    <a:bodyPr/>
                    <a:lstStyle/>
                    <a:p>
                      <a:r>
                        <a:rPr lang="en-US" sz="1600" dirty="0"/>
                        <a:t>Party</a:t>
                      </a:r>
                    </a:p>
                  </a:txBody>
                  <a:tcPr/>
                </a:tc>
                <a:tc>
                  <a:txBody>
                    <a:bodyPr/>
                    <a:lstStyle/>
                    <a:p>
                      <a:r>
                        <a:rPr lang="en-US" sz="1600" dirty="0"/>
                        <a:t>Votes </a:t>
                      </a:r>
                      <a:endParaRPr lang="LID4096" sz="1600" dirty="0"/>
                    </a:p>
                  </a:txBody>
                  <a:tcPr/>
                </a:tc>
                <a:tc>
                  <a:txBody>
                    <a:bodyPr/>
                    <a:lstStyle/>
                    <a:p>
                      <a:r>
                        <a:rPr lang="en-US" sz="1600" dirty="0"/>
                        <a:t>%</a:t>
                      </a:r>
                      <a:endParaRPr lang="LID4096" sz="1600" dirty="0"/>
                    </a:p>
                  </a:txBody>
                  <a:tcPr/>
                </a:tc>
                <a:tc>
                  <a:txBody>
                    <a:bodyPr/>
                    <a:lstStyle/>
                    <a:p>
                      <a:r>
                        <a:rPr lang="en-US" sz="1600" dirty="0"/>
                        <a:t>Swing (+)</a:t>
                      </a:r>
                      <a:endParaRPr lang="LID4096" sz="1600" dirty="0"/>
                    </a:p>
                  </a:txBody>
                  <a:tcPr/>
                </a:tc>
                <a:extLst>
                  <a:ext uri="{0D108BD9-81ED-4DB2-BD59-A6C34878D82A}">
                    <a16:rowId xmlns:a16="http://schemas.microsoft.com/office/drawing/2014/main" val="1847543777"/>
                  </a:ext>
                </a:extLst>
              </a:tr>
              <a:tr h="452761">
                <a:tc>
                  <a:txBody>
                    <a:bodyPr/>
                    <a:lstStyle/>
                    <a:p>
                      <a:r>
                        <a:rPr lang="en-US" sz="1600" dirty="0"/>
                        <a:t>United Australia Party </a:t>
                      </a:r>
                    </a:p>
                  </a:txBody>
                  <a:tcPr/>
                </a:tc>
                <a:tc>
                  <a:txBody>
                    <a:bodyPr/>
                    <a:lstStyle/>
                    <a:p>
                      <a:r>
                        <a:rPr lang="en-US" sz="1600" dirty="0"/>
                        <a:t>488,814</a:t>
                      </a:r>
                      <a:endParaRPr lang="LID4096" sz="1600" dirty="0"/>
                    </a:p>
                  </a:txBody>
                  <a:tcPr/>
                </a:tc>
                <a:tc>
                  <a:txBody>
                    <a:bodyPr/>
                    <a:lstStyle/>
                    <a:p>
                      <a:r>
                        <a:rPr lang="en-US" sz="1600" dirty="0"/>
                        <a:t>3.43</a:t>
                      </a:r>
                      <a:endParaRPr lang="LID4096" sz="1600" dirty="0"/>
                    </a:p>
                  </a:txBody>
                  <a:tcPr/>
                </a:tc>
                <a:tc>
                  <a:txBody>
                    <a:bodyPr/>
                    <a:lstStyle/>
                    <a:p>
                      <a:r>
                        <a:rPr lang="en-US" sz="1600" dirty="0"/>
                        <a:t>3.43</a:t>
                      </a:r>
                      <a:endParaRPr lang="LID4096" sz="1600" dirty="0"/>
                    </a:p>
                  </a:txBody>
                  <a:tcPr/>
                </a:tc>
                <a:extLst>
                  <a:ext uri="{0D108BD9-81ED-4DB2-BD59-A6C34878D82A}">
                    <a16:rowId xmlns:a16="http://schemas.microsoft.com/office/drawing/2014/main" val="3362577213"/>
                  </a:ext>
                </a:extLst>
              </a:tr>
              <a:tr h="426128">
                <a:tc>
                  <a:txBody>
                    <a:bodyPr/>
                    <a:lstStyle/>
                    <a:p>
                      <a:r>
                        <a:rPr lang="en-US" sz="1600" dirty="0"/>
                        <a:t>Pauline Hanson’s One Nation </a:t>
                      </a:r>
                    </a:p>
                  </a:txBody>
                  <a:tcPr/>
                </a:tc>
                <a:tc>
                  <a:txBody>
                    <a:bodyPr/>
                    <a:lstStyle/>
                    <a:p>
                      <a:r>
                        <a:rPr lang="en-US" sz="1600" dirty="0"/>
                        <a:t>438,591</a:t>
                      </a:r>
                      <a:endParaRPr lang="LID4096" sz="1600" dirty="0"/>
                    </a:p>
                  </a:txBody>
                  <a:tcPr/>
                </a:tc>
                <a:tc>
                  <a:txBody>
                    <a:bodyPr/>
                    <a:lstStyle/>
                    <a:p>
                      <a:r>
                        <a:rPr lang="en-US" sz="1600" dirty="0"/>
                        <a:t>3.08</a:t>
                      </a:r>
                      <a:endParaRPr lang="LID4096" sz="1600" dirty="0"/>
                    </a:p>
                  </a:txBody>
                  <a:tcPr/>
                </a:tc>
                <a:tc>
                  <a:txBody>
                    <a:bodyPr/>
                    <a:lstStyle/>
                    <a:p>
                      <a:r>
                        <a:rPr lang="en-US" sz="1600" dirty="0"/>
                        <a:t>1.79</a:t>
                      </a:r>
                      <a:endParaRPr lang="LID4096" sz="1600" dirty="0"/>
                    </a:p>
                  </a:txBody>
                  <a:tcPr/>
                </a:tc>
                <a:extLst>
                  <a:ext uri="{0D108BD9-81ED-4DB2-BD59-A6C34878D82A}">
                    <a16:rowId xmlns:a16="http://schemas.microsoft.com/office/drawing/2014/main" val="3459817545"/>
                  </a:ext>
                </a:extLst>
              </a:tr>
              <a:tr h="435006">
                <a:tc>
                  <a:txBody>
                    <a:bodyPr/>
                    <a:lstStyle/>
                    <a:p>
                      <a:r>
                        <a:rPr lang="en-US" sz="1600" dirty="0"/>
                        <a:t>Independent </a:t>
                      </a:r>
                    </a:p>
                  </a:txBody>
                  <a:tcPr/>
                </a:tc>
                <a:tc>
                  <a:txBody>
                    <a:bodyPr/>
                    <a:lstStyle/>
                    <a:p>
                      <a:r>
                        <a:rPr lang="en-US" sz="1600" dirty="0"/>
                        <a:t>479,803</a:t>
                      </a:r>
                      <a:endParaRPr lang="LID4096" sz="1600" dirty="0"/>
                    </a:p>
                  </a:txBody>
                  <a:tcPr/>
                </a:tc>
                <a:tc>
                  <a:txBody>
                    <a:bodyPr/>
                    <a:lstStyle/>
                    <a:p>
                      <a:r>
                        <a:rPr lang="en-US" sz="1600" dirty="0"/>
                        <a:t>3.37 </a:t>
                      </a:r>
                      <a:endParaRPr lang="LID4096" sz="1600" dirty="0"/>
                    </a:p>
                  </a:txBody>
                  <a:tcPr/>
                </a:tc>
                <a:tc>
                  <a:txBody>
                    <a:bodyPr/>
                    <a:lstStyle/>
                    <a:p>
                      <a:r>
                        <a:rPr lang="en-US" sz="1600" dirty="0"/>
                        <a:t>0.56</a:t>
                      </a:r>
                      <a:endParaRPr lang="LID4096" sz="1600" dirty="0"/>
                    </a:p>
                  </a:txBody>
                  <a:tcPr/>
                </a:tc>
                <a:extLst>
                  <a:ext uri="{0D108BD9-81ED-4DB2-BD59-A6C34878D82A}">
                    <a16:rowId xmlns:a16="http://schemas.microsoft.com/office/drawing/2014/main" val="3190056432"/>
                  </a:ext>
                </a:extLst>
              </a:tr>
              <a:tr h="461639">
                <a:tc>
                  <a:txBody>
                    <a:bodyPr/>
                    <a:lstStyle/>
                    <a:p>
                      <a:r>
                        <a:rPr lang="en-US" sz="1600" dirty="0"/>
                        <a:t>Fraser Anning’s Conservation National Party </a:t>
                      </a:r>
                    </a:p>
                  </a:txBody>
                  <a:tcPr/>
                </a:tc>
                <a:tc>
                  <a:txBody>
                    <a:bodyPr/>
                    <a:lstStyle/>
                    <a:p>
                      <a:r>
                        <a:rPr lang="en-US" sz="1600" dirty="0"/>
                        <a:t>77,204</a:t>
                      </a:r>
                      <a:endParaRPr lang="LID4096" sz="1600" dirty="0"/>
                    </a:p>
                  </a:txBody>
                  <a:tcPr/>
                </a:tc>
                <a:tc>
                  <a:txBody>
                    <a:bodyPr/>
                    <a:lstStyle/>
                    <a:p>
                      <a:r>
                        <a:rPr lang="en-US" sz="1600" dirty="0"/>
                        <a:t>0.54</a:t>
                      </a:r>
                      <a:endParaRPr lang="LID4096" sz="1600" dirty="0"/>
                    </a:p>
                  </a:txBody>
                  <a:tcPr/>
                </a:tc>
                <a:tc>
                  <a:txBody>
                    <a:bodyPr/>
                    <a:lstStyle/>
                    <a:p>
                      <a:r>
                        <a:rPr lang="en-US" sz="1600" dirty="0"/>
                        <a:t>0.54</a:t>
                      </a:r>
                      <a:endParaRPr lang="LID4096" sz="1600" dirty="0"/>
                    </a:p>
                  </a:txBody>
                  <a:tcPr/>
                </a:tc>
                <a:extLst>
                  <a:ext uri="{0D108BD9-81ED-4DB2-BD59-A6C34878D82A}">
                    <a16:rowId xmlns:a16="http://schemas.microsoft.com/office/drawing/2014/main" val="2662682831"/>
                  </a:ext>
                </a:extLst>
              </a:tr>
              <a:tr h="443883">
                <a:tc>
                  <a:txBody>
                    <a:bodyPr/>
                    <a:lstStyle/>
                    <a:p>
                      <a:r>
                        <a:rPr lang="en-US" sz="1600" dirty="0"/>
                        <a:t>Sustainable Australia </a:t>
                      </a:r>
                    </a:p>
                  </a:txBody>
                  <a:tcPr/>
                </a:tc>
                <a:tc>
                  <a:txBody>
                    <a:bodyPr/>
                    <a:lstStyle/>
                    <a:p>
                      <a:r>
                        <a:rPr lang="en-US" sz="1600" dirty="0"/>
                        <a:t>35, 617</a:t>
                      </a:r>
                      <a:endParaRPr lang="LID4096" sz="1600" dirty="0"/>
                    </a:p>
                  </a:txBody>
                  <a:tcPr/>
                </a:tc>
                <a:tc>
                  <a:txBody>
                    <a:bodyPr/>
                    <a:lstStyle/>
                    <a:p>
                      <a:r>
                        <a:rPr lang="en-US" sz="1600" dirty="0"/>
                        <a:t>0.25</a:t>
                      </a:r>
                      <a:endParaRPr lang="LID4096" sz="1600" dirty="0"/>
                    </a:p>
                  </a:txBody>
                  <a:tcPr/>
                </a:tc>
                <a:tc>
                  <a:txBody>
                    <a:bodyPr/>
                    <a:lstStyle/>
                    <a:p>
                      <a:r>
                        <a:rPr lang="en-US" sz="1600" dirty="0"/>
                        <a:t>0.25</a:t>
                      </a:r>
                      <a:endParaRPr lang="LID4096" sz="1600" dirty="0"/>
                    </a:p>
                  </a:txBody>
                  <a:tcPr/>
                </a:tc>
                <a:extLst>
                  <a:ext uri="{0D108BD9-81ED-4DB2-BD59-A6C34878D82A}">
                    <a16:rowId xmlns:a16="http://schemas.microsoft.com/office/drawing/2014/main" val="3967439349"/>
                  </a:ext>
                </a:extLst>
              </a:tr>
              <a:tr h="443883">
                <a:tc>
                  <a:txBody>
                    <a:bodyPr/>
                    <a:lstStyle/>
                    <a:p>
                      <a:r>
                        <a:rPr lang="en-US" sz="1600" dirty="0"/>
                        <a:t>Western Australia Party </a:t>
                      </a:r>
                    </a:p>
                  </a:txBody>
                  <a:tcPr/>
                </a:tc>
                <a:tc>
                  <a:txBody>
                    <a:bodyPr/>
                    <a:lstStyle/>
                    <a:p>
                      <a:r>
                        <a:rPr lang="en-US" sz="1600" dirty="0"/>
                        <a:t>25,298</a:t>
                      </a:r>
                      <a:endParaRPr lang="LID4096" sz="1600" dirty="0"/>
                    </a:p>
                  </a:txBody>
                  <a:tcPr/>
                </a:tc>
                <a:tc>
                  <a:txBody>
                    <a:bodyPr/>
                    <a:lstStyle/>
                    <a:p>
                      <a:r>
                        <a:rPr lang="en-US" sz="1600" dirty="0"/>
                        <a:t>0.18</a:t>
                      </a:r>
                      <a:endParaRPr lang="LID4096" sz="1600" dirty="0"/>
                    </a:p>
                  </a:txBody>
                  <a:tcPr/>
                </a:tc>
                <a:tc>
                  <a:txBody>
                    <a:bodyPr/>
                    <a:lstStyle/>
                    <a:p>
                      <a:r>
                        <a:rPr lang="en-US" sz="1600" dirty="0"/>
                        <a:t>0.18</a:t>
                      </a:r>
                      <a:endParaRPr lang="LID4096" sz="1600" dirty="0"/>
                    </a:p>
                  </a:txBody>
                  <a:tcPr/>
                </a:tc>
                <a:extLst>
                  <a:ext uri="{0D108BD9-81ED-4DB2-BD59-A6C34878D82A}">
                    <a16:rowId xmlns:a16="http://schemas.microsoft.com/office/drawing/2014/main" val="1769632881"/>
                  </a:ext>
                </a:extLst>
              </a:tr>
              <a:tr h="443883">
                <a:tc>
                  <a:txBody>
                    <a:bodyPr/>
                    <a:lstStyle/>
                    <a:p>
                      <a:r>
                        <a:rPr lang="en-US" sz="1600" dirty="0"/>
                        <a:t>Shooters, Fishers and Farmers</a:t>
                      </a:r>
                    </a:p>
                  </a:txBody>
                  <a:tcPr/>
                </a:tc>
                <a:tc>
                  <a:txBody>
                    <a:bodyPr/>
                    <a:lstStyle/>
                    <a:p>
                      <a:r>
                        <a:rPr lang="en-US" sz="1600" dirty="0"/>
                        <a:t>41,480</a:t>
                      </a:r>
                      <a:endParaRPr lang="LID4096" sz="1600" dirty="0"/>
                    </a:p>
                  </a:txBody>
                  <a:tcPr/>
                </a:tc>
                <a:tc>
                  <a:txBody>
                    <a:bodyPr/>
                    <a:lstStyle/>
                    <a:p>
                      <a:r>
                        <a:rPr lang="en-US" sz="1600" dirty="0"/>
                        <a:t>0.29</a:t>
                      </a:r>
                      <a:endParaRPr lang="LID4096" sz="1600" dirty="0"/>
                    </a:p>
                  </a:txBody>
                  <a:tcPr/>
                </a:tc>
                <a:tc>
                  <a:txBody>
                    <a:bodyPr/>
                    <a:lstStyle/>
                    <a:p>
                      <a:r>
                        <a:rPr lang="en-US" sz="1600" dirty="0"/>
                        <a:t>0.18</a:t>
                      </a:r>
                      <a:endParaRPr lang="LID4096" sz="1600" dirty="0"/>
                    </a:p>
                  </a:txBody>
                  <a:tcPr/>
                </a:tc>
                <a:extLst>
                  <a:ext uri="{0D108BD9-81ED-4DB2-BD59-A6C34878D82A}">
                    <a16:rowId xmlns:a16="http://schemas.microsoft.com/office/drawing/2014/main" val="289160359"/>
                  </a:ext>
                </a:extLst>
              </a:tr>
              <a:tr h="443883">
                <a:tc>
                  <a:txBody>
                    <a:bodyPr/>
                    <a:lstStyle/>
                    <a:p>
                      <a:r>
                        <a:rPr lang="en-US" sz="1600" dirty="0"/>
                        <a:t>The Greens </a:t>
                      </a:r>
                    </a:p>
                  </a:txBody>
                  <a:tcPr/>
                </a:tc>
                <a:tc>
                  <a:txBody>
                    <a:bodyPr/>
                    <a:lstStyle/>
                    <a:p>
                      <a:r>
                        <a:rPr lang="en-US" sz="1600" dirty="0"/>
                        <a:t>1,482,401</a:t>
                      </a:r>
                      <a:endParaRPr lang="LID4096" sz="1600" dirty="0"/>
                    </a:p>
                  </a:txBody>
                  <a:tcPr/>
                </a:tc>
                <a:tc>
                  <a:txBody>
                    <a:bodyPr/>
                    <a:lstStyle/>
                    <a:p>
                      <a:r>
                        <a:rPr lang="en-US" sz="1600" dirty="0"/>
                        <a:t>10.40</a:t>
                      </a:r>
                      <a:endParaRPr lang="LID4096" sz="1600" dirty="0"/>
                    </a:p>
                  </a:txBody>
                  <a:tcPr/>
                </a:tc>
                <a:tc>
                  <a:txBody>
                    <a:bodyPr/>
                    <a:lstStyle/>
                    <a:p>
                      <a:r>
                        <a:rPr lang="en-US" sz="1600" dirty="0"/>
                        <a:t>0.17</a:t>
                      </a:r>
                      <a:endParaRPr lang="LID4096" sz="1600" dirty="0"/>
                    </a:p>
                  </a:txBody>
                  <a:tcPr/>
                </a:tc>
                <a:extLst>
                  <a:ext uri="{0D108BD9-81ED-4DB2-BD59-A6C34878D82A}">
                    <a16:rowId xmlns:a16="http://schemas.microsoft.com/office/drawing/2014/main" val="2115719675"/>
                  </a:ext>
                </a:extLst>
              </a:tr>
              <a:tr h="443883">
                <a:tc>
                  <a:txBody>
                    <a:bodyPr/>
                    <a:lstStyle/>
                    <a:p>
                      <a:r>
                        <a:rPr lang="en-US" sz="1600" dirty="0"/>
                        <a:t>Liberal National Party </a:t>
                      </a:r>
                    </a:p>
                  </a:txBody>
                  <a:tcPr/>
                </a:tc>
                <a:tc>
                  <a:txBody>
                    <a:bodyPr/>
                    <a:lstStyle/>
                    <a:p>
                      <a:r>
                        <a:rPr lang="en-US" sz="1600" dirty="0"/>
                        <a:t>1,236,401</a:t>
                      </a:r>
                      <a:endParaRPr lang="LID4096" sz="1600" dirty="0"/>
                    </a:p>
                  </a:txBody>
                  <a:tcPr/>
                </a:tc>
                <a:tc>
                  <a:txBody>
                    <a:bodyPr/>
                    <a:lstStyle/>
                    <a:p>
                      <a:r>
                        <a:rPr lang="en-US" sz="1600" dirty="0"/>
                        <a:t>8.67</a:t>
                      </a:r>
                      <a:endParaRPr lang="LID4096" sz="1600" dirty="0"/>
                    </a:p>
                  </a:txBody>
                  <a:tcPr/>
                </a:tc>
                <a:tc>
                  <a:txBody>
                    <a:bodyPr/>
                    <a:lstStyle/>
                    <a:p>
                      <a:r>
                        <a:rPr lang="en-US" sz="1600" dirty="0"/>
                        <a:t>0.15</a:t>
                      </a:r>
                      <a:endParaRPr lang="LID4096" sz="1600" dirty="0"/>
                    </a:p>
                  </a:txBody>
                  <a:tcPr/>
                </a:tc>
                <a:extLst>
                  <a:ext uri="{0D108BD9-81ED-4DB2-BD59-A6C34878D82A}">
                    <a16:rowId xmlns:a16="http://schemas.microsoft.com/office/drawing/2014/main" val="3122249636"/>
                  </a:ext>
                </a:extLst>
              </a:tr>
              <a:tr h="443883">
                <a:tc>
                  <a:txBody>
                    <a:bodyPr/>
                    <a:lstStyle/>
                    <a:p>
                      <a:r>
                        <a:rPr lang="en-US" sz="1600" dirty="0"/>
                        <a:t>Animal Justice Party </a:t>
                      </a:r>
                    </a:p>
                  </a:txBody>
                  <a:tcPr/>
                </a:tc>
                <a:tc>
                  <a:txBody>
                    <a:bodyPr/>
                    <a:lstStyle/>
                    <a:p>
                      <a:r>
                        <a:rPr lang="en-US" sz="1600" dirty="0"/>
                        <a:t>116,674</a:t>
                      </a:r>
                      <a:endParaRPr lang="LID4096" sz="1600" dirty="0"/>
                    </a:p>
                  </a:txBody>
                  <a:tcPr/>
                </a:tc>
                <a:tc>
                  <a:txBody>
                    <a:bodyPr/>
                    <a:lstStyle/>
                    <a:p>
                      <a:r>
                        <a:rPr lang="en-US" sz="1600" dirty="0"/>
                        <a:t>0.82</a:t>
                      </a:r>
                      <a:endParaRPr lang="LID4096" sz="1600" dirty="0"/>
                    </a:p>
                  </a:txBody>
                  <a:tcPr/>
                </a:tc>
                <a:tc>
                  <a:txBody>
                    <a:bodyPr/>
                    <a:lstStyle/>
                    <a:p>
                      <a:r>
                        <a:rPr lang="en-US" sz="1600" dirty="0"/>
                        <a:t>0.12</a:t>
                      </a:r>
                      <a:endParaRPr lang="LID4096" sz="1600" dirty="0"/>
                    </a:p>
                  </a:txBody>
                  <a:tcPr/>
                </a:tc>
                <a:extLst>
                  <a:ext uri="{0D108BD9-81ED-4DB2-BD59-A6C34878D82A}">
                    <a16:rowId xmlns:a16="http://schemas.microsoft.com/office/drawing/2014/main" val="3138479427"/>
                  </a:ext>
                </a:extLst>
              </a:tr>
            </a:tbl>
          </a:graphicData>
        </a:graphic>
      </p:graphicFrame>
      <p:sp>
        <p:nvSpPr>
          <p:cNvPr id="8" name="Text Placeholder 2">
            <a:extLst>
              <a:ext uri="{FF2B5EF4-FFF2-40B4-BE49-F238E27FC236}">
                <a16:creationId xmlns:a16="http://schemas.microsoft.com/office/drawing/2014/main" id="{2F2B08F4-9483-4F81-BDEC-0E28724D3C45}"/>
              </a:ext>
            </a:extLst>
          </p:cNvPr>
          <p:cNvSpPr txBox="1">
            <a:spLocks/>
          </p:cNvSpPr>
          <p:nvPr/>
        </p:nvSpPr>
        <p:spPr>
          <a:xfrm>
            <a:off x="975498" y="1418516"/>
            <a:ext cx="8607474" cy="340652"/>
          </a:xfrm>
          <a:prstGeom prst="rect">
            <a:avLst/>
          </a:prstGeom>
        </p:spPr>
        <p:txBody>
          <a:bodyPr/>
          <a:lstStyle>
            <a:lvl1pPr marL="0" indent="0" algn="l" defTabSz="914400" rtl="0" eaLnBrk="1" latinLnBrk="0" hangingPunct="1">
              <a:lnSpc>
                <a:spcPct val="90000"/>
              </a:lnSpc>
              <a:spcBef>
                <a:spcPts val="1000"/>
              </a:spcBef>
              <a:buFont typeface="Arial"/>
              <a:buNone/>
              <a:defRPr sz="2000" b="1" kern="1200">
                <a:solidFill>
                  <a:schemeClr val="tx1"/>
                </a:solidFill>
                <a:latin typeface="Objective"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0" dirty="0"/>
              <a:t>National first preferences (swing towards) </a:t>
            </a:r>
            <a:endParaRPr lang="LID4096" sz="1600" b="0" dirty="0"/>
          </a:p>
        </p:txBody>
      </p:sp>
    </p:spTree>
    <p:extLst>
      <p:ext uri="{BB962C8B-B14F-4D97-AF65-F5344CB8AC3E}">
        <p14:creationId xmlns:p14="http://schemas.microsoft.com/office/powerpoint/2010/main" val="384101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4943E3-F9F3-487A-BFF5-CBE097B35DBE}"/>
              </a:ext>
            </a:extLst>
          </p:cNvPr>
          <p:cNvSpPr>
            <a:spLocks noGrp="1"/>
          </p:cNvSpPr>
          <p:nvPr>
            <p:ph type="body" sz="quarter" idx="15"/>
          </p:nvPr>
        </p:nvSpPr>
        <p:spPr/>
        <p:txBody>
          <a:bodyPr/>
          <a:lstStyle/>
          <a:p>
            <a:r>
              <a:rPr lang="en-US" dirty="0"/>
              <a:t>What changed?</a:t>
            </a:r>
            <a:endParaRPr lang="LID4096" dirty="0"/>
          </a:p>
        </p:txBody>
      </p:sp>
      <p:sp>
        <p:nvSpPr>
          <p:cNvPr id="3" name="Text Placeholder 2">
            <a:extLst>
              <a:ext uri="{FF2B5EF4-FFF2-40B4-BE49-F238E27FC236}">
                <a16:creationId xmlns:a16="http://schemas.microsoft.com/office/drawing/2014/main" id="{5844B1B5-6674-4FA3-8CD1-4EBC09D9950E}"/>
              </a:ext>
            </a:extLst>
          </p:cNvPr>
          <p:cNvSpPr>
            <a:spLocks noGrp="1"/>
          </p:cNvSpPr>
          <p:nvPr>
            <p:ph type="body" sz="quarter" idx="16"/>
          </p:nvPr>
        </p:nvSpPr>
        <p:spPr>
          <a:xfrm>
            <a:off x="966282" y="922928"/>
            <a:ext cx="8607474" cy="340652"/>
          </a:xfrm>
        </p:spPr>
        <p:txBody>
          <a:bodyPr/>
          <a:lstStyle/>
          <a:p>
            <a:r>
              <a:rPr lang="en-US" dirty="0"/>
              <a:t>And also…</a:t>
            </a:r>
            <a:endParaRPr lang="LID4096" dirty="0"/>
          </a:p>
        </p:txBody>
      </p:sp>
      <p:sp>
        <p:nvSpPr>
          <p:cNvPr id="4" name="Slide Number Placeholder 3">
            <a:extLst>
              <a:ext uri="{FF2B5EF4-FFF2-40B4-BE49-F238E27FC236}">
                <a16:creationId xmlns:a16="http://schemas.microsoft.com/office/drawing/2014/main" id="{BB8B27ED-DBB9-4EF6-BD7C-1239E83CE74E}"/>
              </a:ext>
            </a:extLst>
          </p:cNvPr>
          <p:cNvSpPr>
            <a:spLocks noGrp="1"/>
          </p:cNvSpPr>
          <p:nvPr>
            <p:ph type="sldNum" sz="quarter" idx="17"/>
          </p:nvPr>
        </p:nvSpPr>
        <p:spPr/>
        <p:txBody>
          <a:bodyPr/>
          <a:lstStyle/>
          <a:p>
            <a:fld id="{44FDE2E8-F56F-C94D-B65D-E895035749F6}" type="slidenum">
              <a:rPr lang="en-US" smtClean="0"/>
              <a:t>12</a:t>
            </a:fld>
            <a:endParaRPr lang="en-US"/>
          </a:p>
        </p:txBody>
      </p:sp>
      <p:graphicFrame>
        <p:nvGraphicFramePr>
          <p:cNvPr id="7" name="Table 6">
            <a:extLst>
              <a:ext uri="{FF2B5EF4-FFF2-40B4-BE49-F238E27FC236}">
                <a16:creationId xmlns:a16="http://schemas.microsoft.com/office/drawing/2014/main" id="{6B4E4D87-C2C1-4D42-9DAE-F607C742FCC7}"/>
              </a:ext>
            </a:extLst>
          </p:cNvPr>
          <p:cNvGraphicFramePr>
            <a:graphicFrameLocks noGrp="1"/>
          </p:cNvGraphicFramePr>
          <p:nvPr/>
        </p:nvGraphicFramePr>
        <p:xfrm>
          <a:off x="1091952" y="1759168"/>
          <a:ext cx="7954394" cy="4904530"/>
        </p:xfrm>
        <a:graphic>
          <a:graphicData uri="http://schemas.openxmlformats.org/drawingml/2006/table">
            <a:tbl>
              <a:tblPr firstRow="1" bandRow="1">
                <a:tableStyleId>{8799B23B-EC83-4686-B30A-512413B5E67A}</a:tableStyleId>
              </a:tblPr>
              <a:tblGrid>
                <a:gridCol w="3906176">
                  <a:extLst>
                    <a:ext uri="{9D8B030D-6E8A-4147-A177-3AD203B41FA5}">
                      <a16:colId xmlns:a16="http://schemas.microsoft.com/office/drawing/2014/main" val="248025548"/>
                    </a:ext>
                  </a:extLst>
                </a:gridCol>
                <a:gridCol w="1562470">
                  <a:extLst>
                    <a:ext uri="{9D8B030D-6E8A-4147-A177-3AD203B41FA5}">
                      <a16:colId xmlns:a16="http://schemas.microsoft.com/office/drawing/2014/main" val="4208445987"/>
                    </a:ext>
                  </a:extLst>
                </a:gridCol>
                <a:gridCol w="1198485">
                  <a:extLst>
                    <a:ext uri="{9D8B030D-6E8A-4147-A177-3AD203B41FA5}">
                      <a16:colId xmlns:a16="http://schemas.microsoft.com/office/drawing/2014/main" val="3391356200"/>
                    </a:ext>
                  </a:extLst>
                </a:gridCol>
                <a:gridCol w="1287263">
                  <a:extLst>
                    <a:ext uri="{9D8B030D-6E8A-4147-A177-3AD203B41FA5}">
                      <a16:colId xmlns:a16="http://schemas.microsoft.com/office/drawing/2014/main" val="713496901"/>
                    </a:ext>
                  </a:extLst>
                </a:gridCol>
              </a:tblGrid>
              <a:tr h="465698">
                <a:tc>
                  <a:txBody>
                    <a:bodyPr/>
                    <a:lstStyle/>
                    <a:p>
                      <a:r>
                        <a:rPr lang="en-US" sz="1600" dirty="0"/>
                        <a:t>Party</a:t>
                      </a:r>
                    </a:p>
                  </a:txBody>
                  <a:tcPr/>
                </a:tc>
                <a:tc>
                  <a:txBody>
                    <a:bodyPr/>
                    <a:lstStyle/>
                    <a:p>
                      <a:r>
                        <a:rPr lang="en-US" sz="1600" dirty="0"/>
                        <a:t>Votes </a:t>
                      </a:r>
                      <a:endParaRPr lang="LID4096" sz="1600" dirty="0"/>
                    </a:p>
                  </a:txBody>
                  <a:tcPr/>
                </a:tc>
                <a:tc>
                  <a:txBody>
                    <a:bodyPr/>
                    <a:lstStyle/>
                    <a:p>
                      <a:r>
                        <a:rPr lang="en-US" sz="1600" dirty="0"/>
                        <a:t>%</a:t>
                      </a:r>
                      <a:endParaRPr lang="LID4096" sz="1600" dirty="0"/>
                    </a:p>
                  </a:txBody>
                  <a:tcPr/>
                </a:tc>
                <a:tc>
                  <a:txBody>
                    <a:bodyPr/>
                    <a:lstStyle/>
                    <a:p>
                      <a:r>
                        <a:rPr lang="en-US" sz="1600" dirty="0"/>
                        <a:t>Swing (-)</a:t>
                      </a:r>
                      <a:endParaRPr lang="LID4096" sz="1600" dirty="0"/>
                    </a:p>
                  </a:txBody>
                  <a:tcPr/>
                </a:tc>
                <a:extLst>
                  <a:ext uri="{0D108BD9-81ED-4DB2-BD59-A6C34878D82A}">
                    <a16:rowId xmlns:a16="http://schemas.microsoft.com/office/drawing/2014/main" val="1847543777"/>
                  </a:ext>
                </a:extLst>
              </a:tr>
              <a:tr h="452761">
                <a:tc>
                  <a:txBody>
                    <a:bodyPr/>
                    <a:lstStyle/>
                    <a:p>
                      <a:r>
                        <a:rPr lang="en-US" sz="1600" dirty="0"/>
                        <a:t>Centre Alliance </a:t>
                      </a:r>
                    </a:p>
                  </a:txBody>
                  <a:tcPr/>
                </a:tc>
                <a:tc>
                  <a:txBody>
                    <a:bodyPr/>
                    <a:lstStyle/>
                    <a:p>
                      <a:r>
                        <a:rPr lang="en-US" sz="1600" dirty="0"/>
                        <a:t>46,945</a:t>
                      </a:r>
                      <a:endParaRPr lang="LID4096" sz="1600" dirty="0"/>
                    </a:p>
                  </a:txBody>
                  <a:tcPr/>
                </a:tc>
                <a:tc>
                  <a:txBody>
                    <a:bodyPr/>
                    <a:lstStyle/>
                    <a:p>
                      <a:r>
                        <a:rPr lang="en-US" sz="1600" dirty="0"/>
                        <a:t>0.33</a:t>
                      </a:r>
                      <a:endParaRPr lang="LID4096" sz="1600" dirty="0"/>
                    </a:p>
                  </a:txBody>
                  <a:tcPr/>
                </a:tc>
                <a:tc>
                  <a:txBody>
                    <a:bodyPr/>
                    <a:lstStyle/>
                    <a:p>
                      <a:r>
                        <a:rPr lang="en-US" sz="1600" dirty="0"/>
                        <a:t>1.52</a:t>
                      </a:r>
                      <a:endParaRPr lang="LID4096" sz="1600" dirty="0"/>
                    </a:p>
                  </a:txBody>
                  <a:tcPr/>
                </a:tc>
                <a:extLst>
                  <a:ext uri="{0D108BD9-81ED-4DB2-BD59-A6C34878D82A}">
                    <a16:rowId xmlns:a16="http://schemas.microsoft.com/office/drawing/2014/main" val="3362577213"/>
                  </a:ext>
                </a:extLst>
              </a:tr>
              <a:tr h="426128">
                <a:tc>
                  <a:txBody>
                    <a:bodyPr/>
                    <a:lstStyle/>
                    <a:p>
                      <a:r>
                        <a:rPr lang="en-US" sz="1600" dirty="0"/>
                        <a:t>Australian Labor Party </a:t>
                      </a:r>
                    </a:p>
                  </a:txBody>
                  <a:tcPr/>
                </a:tc>
                <a:tc>
                  <a:txBody>
                    <a:bodyPr/>
                    <a:lstStyle/>
                    <a:p>
                      <a:r>
                        <a:rPr lang="en-US" sz="1600" dirty="0"/>
                        <a:t>4,752,407</a:t>
                      </a:r>
                      <a:endParaRPr lang="LID4096" sz="1600" dirty="0"/>
                    </a:p>
                  </a:txBody>
                  <a:tcPr/>
                </a:tc>
                <a:tc>
                  <a:txBody>
                    <a:bodyPr/>
                    <a:lstStyle/>
                    <a:p>
                      <a:r>
                        <a:rPr lang="en-US" sz="1600" dirty="0"/>
                        <a:t>33.34</a:t>
                      </a:r>
                      <a:endParaRPr lang="LID4096" sz="1600" dirty="0"/>
                    </a:p>
                  </a:txBody>
                  <a:tcPr/>
                </a:tc>
                <a:tc>
                  <a:txBody>
                    <a:bodyPr/>
                    <a:lstStyle/>
                    <a:p>
                      <a:r>
                        <a:rPr lang="en-US" sz="1600" dirty="0"/>
                        <a:t>1.39</a:t>
                      </a:r>
                      <a:endParaRPr lang="LID4096" sz="1600" dirty="0"/>
                    </a:p>
                  </a:txBody>
                  <a:tcPr/>
                </a:tc>
                <a:extLst>
                  <a:ext uri="{0D108BD9-81ED-4DB2-BD59-A6C34878D82A}">
                    <a16:rowId xmlns:a16="http://schemas.microsoft.com/office/drawing/2014/main" val="3459817545"/>
                  </a:ext>
                </a:extLst>
              </a:tr>
              <a:tr h="435006">
                <a:tc>
                  <a:txBody>
                    <a:bodyPr/>
                    <a:lstStyle/>
                    <a:p>
                      <a:r>
                        <a:rPr lang="en-US" sz="1600" dirty="0"/>
                        <a:t>Liberal </a:t>
                      </a:r>
                    </a:p>
                  </a:txBody>
                  <a:tcPr/>
                </a:tc>
                <a:tc>
                  <a:txBody>
                    <a:bodyPr/>
                    <a:lstStyle/>
                    <a:p>
                      <a:r>
                        <a:rPr lang="en-US" sz="1600" dirty="0"/>
                        <a:t>3,989,510</a:t>
                      </a:r>
                      <a:endParaRPr lang="LID4096" sz="1600" dirty="0"/>
                    </a:p>
                  </a:txBody>
                  <a:tcPr/>
                </a:tc>
                <a:tc>
                  <a:txBody>
                    <a:bodyPr/>
                    <a:lstStyle/>
                    <a:p>
                      <a:r>
                        <a:rPr lang="en-US" sz="1600" dirty="0"/>
                        <a:t>27.99</a:t>
                      </a:r>
                      <a:endParaRPr lang="LID4096" sz="1600" dirty="0"/>
                    </a:p>
                  </a:txBody>
                  <a:tcPr/>
                </a:tc>
                <a:tc>
                  <a:txBody>
                    <a:bodyPr/>
                    <a:lstStyle/>
                    <a:p>
                      <a:r>
                        <a:rPr lang="en-US" sz="1600" dirty="0"/>
                        <a:t>0.68</a:t>
                      </a:r>
                      <a:endParaRPr lang="LID4096" sz="1600" dirty="0"/>
                    </a:p>
                  </a:txBody>
                  <a:tcPr/>
                </a:tc>
                <a:extLst>
                  <a:ext uri="{0D108BD9-81ED-4DB2-BD59-A6C34878D82A}">
                    <a16:rowId xmlns:a16="http://schemas.microsoft.com/office/drawing/2014/main" val="3190056432"/>
                  </a:ext>
                </a:extLst>
              </a:tr>
              <a:tr h="461639">
                <a:tc>
                  <a:txBody>
                    <a:bodyPr/>
                    <a:lstStyle/>
                    <a:p>
                      <a:r>
                        <a:rPr lang="en-US" sz="1600" dirty="0"/>
                        <a:t>Christian Democratic Party </a:t>
                      </a:r>
                    </a:p>
                  </a:txBody>
                  <a:tcPr/>
                </a:tc>
                <a:tc>
                  <a:txBody>
                    <a:bodyPr/>
                    <a:lstStyle/>
                    <a:p>
                      <a:r>
                        <a:rPr lang="en-US" sz="1600" dirty="0"/>
                        <a:t>97,517</a:t>
                      </a:r>
                      <a:endParaRPr lang="LID4096" sz="1600" dirty="0"/>
                    </a:p>
                  </a:txBody>
                  <a:tcPr/>
                </a:tc>
                <a:tc>
                  <a:txBody>
                    <a:bodyPr/>
                    <a:lstStyle/>
                    <a:p>
                      <a:r>
                        <a:rPr lang="en-US" sz="1600" dirty="0"/>
                        <a:t>0.68</a:t>
                      </a:r>
                      <a:endParaRPr lang="LID4096" sz="1600" dirty="0"/>
                    </a:p>
                  </a:txBody>
                  <a:tcPr/>
                </a:tc>
                <a:tc>
                  <a:txBody>
                    <a:bodyPr/>
                    <a:lstStyle/>
                    <a:p>
                      <a:r>
                        <a:rPr lang="en-US" sz="1600" dirty="0"/>
                        <a:t>0.63</a:t>
                      </a:r>
                      <a:endParaRPr lang="LID4096" sz="1600" dirty="0"/>
                    </a:p>
                  </a:txBody>
                  <a:tcPr/>
                </a:tc>
                <a:extLst>
                  <a:ext uri="{0D108BD9-81ED-4DB2-BD59-A6C34878D82A}">
                    <a16:rowId xmlns:a16="http://schemas.microsoft.com/office/drawing/2014/main" val="2662682831"/>
                  </a:ext>
                </a:extLst>
              </a:tr>
              <a:tr h="443883">
                <a:tc>
                  <a:txBody>
                    <a:bodyPr/>
                    <a:lstStyle/>
                    <a:p>
                      <a:r>
                        <a:rPr lang="en-US" sz="1600" dirty="0"/>
                        <a:t>Rise Up Australia </a:t>
                      </a:r>
                    </a:p>
                  </a:txBody>
                  <a:tcPr/>
                </a:tc>
                <a:tc>
                  <a:txBody>
                    <a:bodyPr/>
                    <a:lstStyle/>
                    <a:p>
                      <a:r>
                        <a:rPr lang="en-US" sz="1600" dirty="0"/>
                        <a:t>14,033</a:t>
                      </a:r>
                      <a:endParaRPr lang="LID4096" sz="1600" dirty="0"/>
                    </a:p>
                  </a:txBody>
                  <a:tcPr/>
                </a:tc>
                <a:tc>
                  <a:txBody>
                    <a:bodyPr/>
                    <a:lstStyle/>
                    <a:p>
                      <a:r>
                        <a:rPr lang="en-US" sz="1600" dirty="0"/>
                        <a:t>0.10</a:t>
                      </a:r>
                      <a:endParaRPr lang="LID4096" sz="1600" dirty="0"/>
                    </a:p>
                  </a:txBody>
                  <a:tcPr/>
                </a:tc>
                <a:tc>
                  <a:txBody>
                    <a:bodyPr/>
                    <a:lstStyle/>
                    <a:p>
                      <a:r>
                        <a:rPr lang="en-US" sz="1600" dirty="0"/>
                        <a:t>0.41</a:t>
                      </a:r>
                      <a:endParaRPr lang="LID4096" sz="1600" dirty="0"/>
                    </a:p>
                  </a:txBody>
                  <a:tcPr/>
                </a:tc>
                <a:extLst>
                  <a:ext uri="{0D108BD9-81ED-4DB2-BD59-A6C34878D82A}">
                    <a16:rowId xmlns:a16="http://schemas.microsoft.com/office/drawing/2014/main" val="3967439349"/>
                  </a:ext>
                </a:extLst>
              </a:tr>
              <a:tr h="443883">
                <a:tc>
                  <a:txBody>
                    <a:bodyPr/>
                    <a:lstStyle/>
                    <a:p>
                      <a:r>
                        <a:rPr lang="en-US" sz="1600" dirty="0"/>
                        <a:t>Liberal Democrats </a:t>
                      </a:r>
                    </a:p>
                  </a:txBody>
                  <a:tcPr/>
                </a:tc>
                <a:tc>
                  <a:txBody>
                    <a:bodyPr/>
                    <a:lstStyle/>
                    <a:p>
                      <a:r>
                        <a:rPr lang="en-US" sz="1600" dirty="0"/>
                        <a:t>34,665</a:t>
                      </a:r>
                      <a:endParaRPr lang="LID4096" sz="1600" dirty="0"/>
                    </a:p>
                  </a:txBody>
                  <a:tcPr/>
                </a:tc>
                <a:tc>
                  <a:txBody>
                    <a:bodyPr/>
                    <a:lstStyle/>
                    <a:p>
                      <a:r>
                        <a:rPr lang="en-US" sz="1600" dirty="0"/>
                        <a:t>0.24</a:t>
                      </a:r>
                      <a:endParaRPr lang="LID4096" sz="1600" dirty="0"/>
                    </a:p>
                  </a:txBody>
                  <a:tcPr/>
                </a:tc>
                <a:tc>
                  <a:txBody>
                    <a:bodyPr/>
                    <a:lstStyle/>
                    <a:p>
                      <a:r>
                        <a:rPr lang="en-US" sz="1600" dirty="0"/>
                        <a:t>0.25</a:t>
                      </a:r>
                      <a:endParaRPr lang="LID4096" sz="1600" dirty="0"/>
                    </a:p>
                  </a:txBody>
                  <a:tcPr/>
                </a:tc>
                <a:extLst>
                  <a:ext uri="{0D108BD9-81ED-4DB2-BD59-A6C34878D82A}">
                    <a16:rowId xmlns:a16="http://schemas.microsoft.com/office/drawing/2014/main" val="1769632881"/>
                  </a:ext>
                </a:extLst>
              </a:tr>
              <a:tr h="443883">
                <a:tc>
                  <a:txBody>
                    <a:bodyPr/>
                    <a:lstStyle/>
                    <a:p>
                      <a:r>
                        <a:rPr lang="en-US" sz="1600" dirty="0"/>
                        <a:t>Australian Christians </a:t>
                      </a:r>
                    </a:p>
                  </a:txBody>
                  <a:tcPr/>
                </a:tc>
                <a:tc>
                  <a:txBody>
                    <a:bodyPr/>
                    <a:lstStyle/>
                    <a:p>
                      <a:r>
                        <a:rPr lang="en-US" sz="1600" dirty="0"/>
                        <a:t>23,802</a:t>
                      </a:r>
                      <a:endParaRPr lang="LID4096" sz="1600" dirty="0"/>
                    </a:p>
                  </a:txBody>
                  <a:tcPr/>
                </a:tc>
                <a:tc>
                  <a:txBody>
                    <a:bodyPr/>
                    <a:lstStyle/>
                    <a:p>
                      <a:r>
                        <a:rPr lang="en-US" sz="1600" dirty="0"/>
                        <a:t>0.17</a:t>
                      </a:r>
                      <a:endParaRPr lang="LID4096" sz="1600" dirty="0"/>
                    </a:p>
                  </a:txBody>
                  <a:tcPr/>
                </a:tc>
                <a:tc>
                  <a:txBody>
                    <a:bodyPr/>
                    <a:lstStyle/>
                    <a:p>
                      <a:r>
                        <a:rPr lang="en-US" sz="1600" dirty="0"/>
                        <a:t>0.15</a:t>
                      </a:r>
                      <a:endParaRPr lang="LID4096" sz="1600" dirty="0"/>
                    </a:p>
                  </a:txBody>
                  <a:tcPr/>
                </a:tc>
                <a:extLst>
                  <a:ext uri="{0D108BD9-81ED-4DB2-BD59-A6C34878D82A}">
                    <a16:rowId xmlns:a16="http://schemas.microsoft.com/office/drawing/2014/main" val="289160359"/>
                  </a:ext>
                </a:extLst>
              </a:tr>
              <a:tr h="443883">
                <a:tc>
                  <a:txBody>
                    <a:bodyPr/>
                    <a:lstStyle/>
                    <a:p>
                      <a:r>
                        <a:rPr lang="en-US" sz="1600" dirty="0"/>
                        <a:t>The Nationals </a:t>
                      </a:r>
                    </a:p>
                  </a:txBody>
                  <a:tcPr/>
                </a:tc>
                <a:tc>
                  <a:txBody>
                    <a:bodyPr/>
                    <a:lstStyle/>
                    <a:p>
                      <a:r>
                        <a:rPr lang="en-US" sz="1600" dirty="0"/>
                        <a:t>642,232</a:t>
                      </a:r>
                      <a:endParaRPr lang="LID4096" sz="1600" dirty="0"/>
                    </a:p>
                  </a:txBody>
                  <a:tcPr/>
                </a:tc>
                <a:tc>
                  <a:txBody>
                    <a:bodyPr/>
                    <a:lstStyle/>
                    <a:p>
                      <a:r>
                        <a:rPr lang="en-US" sz="1600" dirty="0"/>
                        <a:t>4.51</a:t>
                      </a:r>
                      <a:endParaRPr lang="LID4096" sz="1600" dirty="0"/>
                    </a:p>
                  </a:txBody>
                  <a:tcPr/>
                </a:tc>
                <a:tc>
                  <a:txBody>
                    <a:bodyPr/>
                    <a:lstStyle/>
                    <a:p>
                      <a:r>
                        <a:rPr lang="en-US" sz="1600" dirty="0"/>
                        <a:t>0.10</a:t>
                      </a:r>
                      <a:endParaRPr lang="LID4096" sz="1600" dirty="0"/>
                    </a:p>
                  </a:txBody>
                  <a:tcPr/>
                </a:tc>
                <a:extLst>
                  <a:ext uri="{0D108BD9-81ED-4DB2-BD59-A6C34878D82A}">
                    <a16:rowId xmlns:a16="http://schemas.microsoft.com/office/drawing/2014/main" val="2115719675"/>
                  </a:ext>
                </a:extLst>
              </a:tr>
              <a:tr h="443883">
                <a:tc>
                  <a:txBody>
                    <a:bodyPr/>
                    <a:lstStyle/>
                    <a:p>
                      <a:r>
                        <a:rPr lang="en-US" sz="1600" dirty="0"/>
                        <a:t>Katter’s Australian Party </a:t>
                      </a:r>
                    </a:p>
                  </a:txBody>
                  <a:tcPr/>
                </a:tc>
                <a:tc>
                  <a:txBody>
                    <a:bodyPr/>
                    <a:lstStyle/>
                    <a:p>
                      <a:r>
                        <a:rPr lang="en-US" sz="1600" dirty="0"/>
                        <a:t>69,736</a:t>
                      </a:r>
                      <a:endParaRPr lang="LID4096" sz="1600" dirty="0"/>
                    </a:p>
                  </a:txBody>
                  <a:tcPr/>
                </a:tc>
                <a:tc>
                  <a:txBody>
                    <a:bodyPr/>
                    <a:lstStyle/>
                    <a:p>
                      <a:r>
                        <a:rPr lang="en-US" sz="1600" dirty="0"/>
                        <a:t>0.49</a:t>
                      </a:r>
                      <a:endParaRPr lang="LID4096" sz="1600" dirty="0"/>
                    </a:p>
                  </a:txBody>
                  <a:tcPr/>
                </a:tc>
                <a:tc>
                  <a:txBody>
                    <a:bodyPr/>
                    <a:lstStyle/>
                    <a:p>
                      <a:r>
                        <a:rPr lang="en-US" sz="1600" dirty="0"/>
                        <a:t>0.05</a:t>
                      </a:r>
                      <a:endParaRPr lang="LID4096" sz="1600" dirty="0"/>
                    </a:p>
                  </a:txBody>
                  <a:tcPr/>
                </a:tc>
                <a:extLst>
                  <a:ext uri="{0D108BD9-81ED-4DB2-BD59-A6C34878D82A}">
                    <a16:rowId xmlns:a16="http://schemas.microsoft.com/office/drawing/2014/main" val="3122249636"/>
                  </a:ext>
                </a:extLst>
              </a:tr>
              <a:tr h="443883">
                <a:tc>
                  <a:txBody>
                    <a:bodyPr/>
                    <a:lstStyle/>
                    <a:p>
                      <a:r>
                        <a:rPr lang="en-US" sz="1600" dirty="0"/>
                        <a:t>Science Party </a:t>
                      </a:r>
                    </a:p>
                  </a:txBody>
                  <a:tcPr/>
                </a:tc>
                <a:tc>
                  <a:txBody>
                    <a:bodyPr/>
                    <a:lstStyle/>
                    <a:p>
                      <a:r>
                        <a:rPr lang="en-US" sz="1600" dirty="0"/>
                        <a:t>12,616</a:t>
                      </a:r>
                      <a:endParaRPr lang="LID4096" sz="1600" dirty="0"/>
                    </a:p>
                  </a:txBody>
                  <a:tcPr/>
                </a:tc>
                <a:tc>
                  <a:txBody>
                    <a:bodyPr/>
                    <a:lstStyle/>
                    <a:p>
                      <a:r>
                        <a:rPr lang="en-US" sz="1600" dirty="0"/>
                        <a:t>0.09</a:t>
                      </a:r>
                      <a:endParaRPr lang="LID4096" sz="1600" dirty="0"/>
                    </a:p>
                  </a:txBody>
                  <a:tcPr/>
                </a:tc>
                <a:tc>
                  <a:txBody>
                    <a:bodyPr/>
                    <a:lstStyle/>
                    <a:p>
                      <a:r>
                        <a:rPr lang="en-US" sz="1600" dirty="0"/>
                        <a:t>0.02</a:t>
                      </a:r>
                      <a:endParaRPr lang="LID4096" sz="1600" dirty="0"/>
                    </a:p>
                  </a:txBody>
                  <a:tcPr/>
                </a:tc>
                <a:extLst>
                  <a:ext uri="{0D108BD9-81ED-4DB2-BD59-A6C34878D82A}">
                    <a16:rowId xmlns:a16="http://schemas.microsoft.com/office/drawing/2014/main" val="3138479427"/>
                  </a:ext>
                </a:extLst>
              </a:tr>
            </a:tbl>
          </a:graphicData>
        </a:graphic>
      </p:graphicFrame>
      <p:sp>
        <p:nvSpPr>
          <p:cNvPr id="8" name="Text Placeholder 2">
            <a:extLst>
              <a:ext uri="{FF2B5EF4-FFF2-40B4-BE49-F238E27FC236}">
                <a16:creationId xmlns:a16="http://schemas.microsoft.com/office/drawing/2014/main" id="{2F2B08F4-9483-4F81-BDEC-0E28724D3C45}"/>
              </a:ext>
            </a:extLst>
          </p:cNvPr>
          <p:cNvSpPr txBox="1">
            <a:spLocks/>
          </p:cNvSpPr>
          <p:nvPr/>
        </p:nvSpPr>
        <p:spPr>
          <a:xfrm>
            <a:off x="975498" y="1418516"/>
            <a:ext cx="8607474" cy="340652"/>
          </a:xfrm>
          <a:prstGeom prst="rect">
            <a:avLst/>
          </a:prstGeom>
        </p:spPr>
        <p:txBody>
          <a:bodyPr/>
          <a:lstStyle>
            <a:lvl1pPr marL="0" indent="0" algn="l" defTabSz="914400" rtl="0" eaLnBrk="1" latinLnBrk="0" hangingPunct="1">
              <a:lnSpc>
                <a:spcPct val="90000"/>
              </a:lnSpc>
              <a:spcBef>
                <a:spcPts val="1000"/>
              </a:spcBef>
              <a:buFont typeface="Arial"/>
              <a:buNone/>
              <a:defRPr sz="2000" b="1" kern="1200">
                <a:solidFill>
                  <a:schemeClr val="tx1"/>
                </a:solidFill>
                <a:latin typeface="Objective"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0" dirty="0"/>
              <a:t>National first preferences (swing against) </a:t>
            </a:r>
            <a:endParaRPr lang="LID4096" sz="1600" b="0" dirty="0"/>
          </a:p>
        </p:txBody>
      </p:sp>
    </p:spTree>
    <p:extLst>
      <p:ext uri="{BB962C8B-B14F-4D97-AF65-F5344CB8AC3E}">
        <p14:creationId xmlns:p14="http://schemas.microsoft.com/office/powerpoint/2010/main" val="1016049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0C0DAC-A4CE-414D-A370-7FB614FFD174}"/>
              </a:ext>
            </a:extLst>
          </p:cNvPr>
          <p:cNvSpPr>
            <a:spLocks noGrp="1"/>
          </p:cNvSpPr>
          <p:nvPr>
            <p:ph type="sldNum" sz="quarter" idx="17"/>
          </p:nvPr>
        </p:nvSpPr>
        <p:spPr/>
        <p:txBody>
          <a:bodyPr/>
          <a:lstStyle/>
          <a:p>
            <a:fld id="{44FDE2E8-F56F-C94D-B65D-E895035749F6}" type="slidenum">
              <a:rPr lang="en-US" smtClean="0"/>
              <a:t>13</a:t>
            </a:fld>
            <a:endParaRPr lang="en-US"/>
          </a:p>
        </p:txBody>
      </p:sp>
      <p:sp>
        <p:nvSpPr>
          <p:cNvPr id="4" name="Text Placeholder 3">
            <a:extLst>
              <a:ext uri="{FF2B5EF4-FFF2-40B4-BE49-F238E27FC236}">
                <a16:creationId xmlns:a16="http://schemas.microsoft.com/office/drawing/2014/main" id="{7F3C8FB4-C7B0-4403-8FEB-4D349EBA4F41}"/>
              </a:ext>
            </a:extLst>
          </p:cNvPr>
          <p:cNvSpPr>
            <a:spLocks noGrp="1"/>
          </p:cNvSpPr>
          <p:nvPr>
            <p:ph type="body" sz="quarter" idx="15"/>
          </p:nvPr>
        </p:nvSpPr>
        <p:spPr/>
        <p:txBody>
          <a:bodyPr/>
          <a:lstStyle/>
          <a:p>
            <a:r>
              <a:rPr lang="en-US" dirty="0"/>
              <a:t>Labor Party Analysis </a:t>
            </a:r>
            <a:endParaRPr lang="LID4096" dirty="0"/>
          </a:p>
        </p:txBody>
      </p:sp>
      <p:pic>
        <p:nvPicPr>
          <p:cNvPr id="6" name="Picture 5">
            <a:extLst>
              <a:ext uri="{FF2B5EF4-FFF2-40B4-BE49-F238E27FC236}">
                <a16:creationId xmlns:a16="http://schemas.microsoft.com/office/drawing/2014/main" id="{1D168952-E6B1-4874-BA29-10B762C3FFFB}"/>
              </a:ext>
            </a:extLst>
          </p:cNvPr>
          <p:cNvPicPr>
            <a:picLocks noChangeAspect="1"/>
          </p:cNvPicPr>
          <p:nvPr/>
        </p:nvPicPr>
        <p:blipFill rotWithShape="1">
          <a:blip r:embed="rId2"/>
          <a:srcRect l="32825" t="16277" r="33377" b="7878"/>
          <a:stretch/>
        </p:blipFill>
        <p:spPr>
          <a:xfrm rot="20724716">
            <a:off x="669317" y="2437133"/>
            <a:ext cx="2048570" cy="2585803"/>
          </a:xfrm>
          <a:prstGeom prst="rect">
            <a:avLst/>
          </a:prstGeom>
        </p:spPr>
      </p:pic>
      <p:sp>
        <p:nvSpPr>
          <p:cNvPr id="7" name="TextBox 6">
            <a:extLst>
              <a:ext uri="{FF2B5EF4-FFF2-40B4-BE49-F238E27FC236}">
                <a16:creationId xmlns:a16="http://schemas.microsoft.com/office/drawing/2014/main" id="{34C48DB2-0BDE-4F1A-A0A6-4870E5B0041D}"/>
              </a:ext>
            </a:extLst>
          </p:cNvPr>
          <p:cNvSpPr txBox="1"/>
          <p:nvPr/>
        </p:nvSpPr>
        <p:spPr>
          <a:xfrm>
            <a:off x="3431969" y="1056904"/>
            <a:ext cx="7066429" cy="5909310"/>
          </a:xfrm>
          <a:prstGeom prst="rect">
            <a:avLst/>
          </a:prstGeom>
          <a:noFill/>
        </p:spPr>
        <p:txBody>
          <a:bodyPr wrap="square" rtlCol="0">
            <a:spAutoFit/>
          </a:bodyPr>
          <a:lstStyle/>
          <a:p>
            <a:r>
              <a:rPr lang="en-US" dirty="0"/>
              <a:t>‘Labor has failed to win a majority in the House of Representatives in eight out of its last nine starts’</a:t>
            </a:r>
          </a:p>
          <a:p>
            <a:endParaRPr lang="en-US" dirty="0"/>
          </a:p>
          <a:p>
            <a:r>
              <a:rPr lang="en-US" dirty="0"/>
              <a:t>‘Labor should not be less ambitious about policy but its policy agenda should be less complex. Labor has won elections with bold policy platforms and lost elections where it has pursued a “small target” strategy. Labor should not abandon its progressive values and principles.’</a:t>
            </a:r>
          </a:p>
          <a:p>
            <a:endParaRPr lang="en-US" dirty="0"/>
          </a:p>
          <a:p>
            <a:r>
              <a:rPr lang="en-US" dirty="0"/>
              <a:t>‘announcing hundreds of policies in the lead-up to an election removes all flexibility to adjust to changing economic conditions and other circumstances following an election victory. The voting public does not expect, nor would it believe, a party could announce a full suite of policies for three years of government that would not vary come what may.’ </a:t>
            </a:r>
          </a:p>
          <a:p>
            <a:endParaRPr lang="en-US" dirty="0"/>
          </a:p>
          <a:p>
            <a:r>
              <a:rPr lang="en-US" dirty="0"/>
              <a:t>‘A vast array of advocacy groups banked the Labor win before the election. They knew if they did not obtain a Labor commitment to adopt their </a:t>
            </a:r>
            <a:r>
              <a:rPr lang="en-US" dirty="0" err="1"/>
              <a:t>favoured</a:t>
            </a:r>
            <a:r>
              <a:rPr lang="en-US" dirty="0"/>
              <a:t> policy then in a crowded field they were unlikely to gain any such commitment after the election. Labor’s policy processes were too attentive to these efforts.’  </a:t>
            </a:r>
          </a:p>
          <a:p>
            <a:endParaRPr lang="en-US" dirty="0"/>
          </a:p>
          <a:p>
            <a:endParaRPr lang="LID4096" dirty="0"/>
          </a:p>
        </p:txBody>
      </p:sp>
    </p:spTree>
    <p:extLst>
      <p:ext uri="{BB962C8B-B14F-4D97-AF65-F5344CB8AC3E}">
        <p14:creationId xmlns:p14="http://schemas.microsoft.com/office/powerpoint/2010/main" val="3012519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2675C2-D00F-AC4D-B61E-956E53BCB799}"/>
              </a:ext>
            </a:extLst>
          </p:cNvPr>
          <p:cNvSpPr>
            <a:spLocks noGrp="1"/>
          </p:cNvSpPr>
          <p:nvPr>
            <p:ph type="sldNum" sz="quarter" idx="17"/>
          </p:nvPr>
        </p:nvSpPr>
        <p:spPr/>
        <p:txBody>
          <a:bodyPr/>
          <a:lstStyle/>
          <a:p>
            <a:fld id="{44FDE2E8-F56F-C94D-B65D-E895035749F6}" type="slidenum">
              <a:rPr lang="en-US" smtClean="0"/>
              <a:t>14</a:t>
            </a:fld>
            <a:endParaRPr lang="en-US"/>
          </a:p>
        </p:txBody>
      </p:sp>
      <p:sp>
        <p:nvSpPr>
          <p:cNvPr id="5" name="Text Placeholder 4">
            <a:extLst>
              <a:ext uri="{FF2B5EF4-FFF2-40B4-BE49-F238E27FC236}">
                <a16:creationId xmlns:a16="http://schemas.microsoft.com/office/drawing/2014/main" id="{C342456C-78F3-5F44-AA2F-3DEABBDA7C3D}"/>
              </a:ext>
            </a:extLst>
          </p:cNvPr>
          <p:cNvSpPr>
            <a:spLocks noGrp="1"/>
          </p:cNvSpPr>
          <p:nvPr>
            <p:ph type="body" sz="quarter" idx="18"/>
          </p:nvPr>
        </p:nvSpPr>
        <p:spPr>
          <a:xfrm>
            <a:off x="939800" y="2855499"/>
            <a:ext cx="8607322" cy="4446262"/>
          </a:xfrm>
        </p:spPr>
        <p:txBody>
          <a:bodyPr/>
          <a:lstStyle/>
          <a:p>
            <a:pPr marL="0" indent="0">
              <a:buNone/>
            </a:pPr>
            <a:r>
              <a:rPr lang="en-US" sz="5400" b="1" dirty="0"/>
              <a:t>What does the 46</a:t>
            </a:r>
            <a:r>
              <a:rPr lang="en-US" sz="5400" b="1" baseline="30000" dirty="0"/>
              <a:t>th</a:t>
            </a:r>
            <a:r>
              <a:rPr lang="en-US" sz="5400" b="1" dirty="0"/>
              <a:t> Parliament look like? </a:t>
            </a:r>
          </a:p>
        </p:txBody>
      </p:sp>
    </p:spTree>
    <p:extLst>
      <p:ext uri="{BB962C8B-B14F-4D97-AF65-F5344CB8AC3E}">
        <p14:creationId xmlns:p14="http://schemas.microsoft.com/office/powerpoint/2010/main" val="166314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AED5F8-8B25-40D8-8791-C86B5294A8A5}"/>
              </a:ext>
            </a:extLst>
          </p:cNvPr>
          <p:cNvSpPr>
            <a:spLocks noGrp="1"/>
          </p:cNvSpPr>
          <p:nvPr>
            <p:ph type="sldNum" sz="quarter" idx="17"/>
          </p:nvPr>
        </p:nvSpPr>
        <p:spPr/>
        <p:txBody>
          <a:bodyPr/>
          <a:lstStyle/>
          <a:p>
            <a:fld id="{44FDE2E8-F56F-C94D-B65D-E895035749F6}" type="slidenum">
              <a:rPr lang="en-US" smtClean="0"/>
              <a:t>15</a:t>
            </a:fld>
            <a:endParaRPr lang="en-US"/>
          </a:p>
        </p:txBody>
      </p:sp>
      <p:sp>
        <p:nvSpPr>
          <p:cNvPr id="7" name="Text Placeholder 1">
            <a:extLst>
              <a:ext uri="{FF2B5EF4-FFF2-40B4-BE49-F238E27FC236}">
                <a16:creationId xmlns:a16="http://schemas.microsoft.com/office/drawing/2014/main" id="{4E51B4BD-EF32-49B6-BC8E-D58CFC755566}"/>
              </a:ext>
            </a:extLst>
          </p:cNvPr>
          <p:cNvSpPr>
            <a:spLocks noGrp="1"/>
          </p:cNvSpPr>
          <p:nvPr>
            <p:ph type="body" sz="quarter" idx="15"/>
          </p:nvPr>
        </p:nvSpPr>
        <p:spPr>
          <a:xfrm>
            <a:off x="939647" y="194302"/>
            <a:ext cx="8607475" cy="490537"/>
          </a:xfrm>
        </p:spPr>
        <p:txBody>
          <a:bodyPr/>
          <a:lstStyle/>
          <a:p>
            <a:r>
              <a:rPr lang="en-AU" sz="2600" dirty="0"/>
              <a:t>The first poll two months post election </a:t>
            </a:r>
            <a:endParaRPr lang="LID4096" sz="2600" dirty="0"/>
          </a:p>
        </p:txBody>
      </p:sp>
      <p:pic>
        <p:nvPicPr>
          <p:cNvPr id="5" name="Picture 4">
            <a:extLst>
              <a:ext uri="{FF2B5EF4-FFF2-40B4-BE49-F238E27FC236}">
                <a16:creationId xmlns:a16="http://schemas.microsoft.com/office/drawing/2014/main" id="{C9B5936E-C41E-4025-964B-6DE8ABF070EE}"/>
              </a:ext>
            </a:extLst>
          </p:cNvPr>
          <p:cNvPicPr>
            <a:picLocks noChangeAspect="1"/>
          </p:cNvPicPr>
          <p:nvPr/>
        </p:nvPicPr>
        <p:blipFill rotWithShape="1">
          <a:blip r:embed="rId3"/>
          <a:srcRect l="30517" t="9966" r="31207" b="22646"/>
          <a:stretch/>
        </p:blipFill>
        <p:spPr>
          <a:xfrm>
            <a:off x="5547898" y="1727284"/>
            <a:ext cx="4666593" cy="4619297"/>
          </a:xfrm>
          <a:prstGeom prst="rect">
            <a:avLst/>
          </a:prstGeom>
        </p:spPr>
      </p:pic>
      <p:pic>
        <p:nvPicPr>
          <p:cNvPr id="6" name="Picture 5">
            <a:extLst>
              <a:ext uri="{FF2B5EF4-FFF2-40B4-BE49-F238E27FC236}">
                <a16:creationId xmlns:a16="http://schemas.microsoft.com/office/drawing/2014/main" id="{BD9C7F51-F793-4559-A695-7F3075E54F7D}"/>
              </a:ext>
            </a:extLst>
          </p:cNvPr>
          <p:cNvPicPr>
            <a:picLocks noChangeAspect="1"/>
          </p:cNvPicPr>
          <p:nvPr/>
        </p:nvPicPr>
        <p:blipFill rotWithShape="1">
          <a:blip r:embed="rId4"/>
          <a:srcRect l="30388" t="15384" r="32371" b="17225"/>
          <a:stretch/>
        </p:blipFill>
        <p:spPr>
          <a:xfrm>
            <a:off x="497962" y="1624809"/>
            <a:ext cx="4540469" cy="4619296"/>
          </a:xfrm>
          <a:prstGeom prst="rect">
            <a:avLst/>
          </a:prstGeom>
        </p:spPr>
      </p:pic>
      <p:sp>
        <p:nvSpPr>
          <p:cNvPr id="8" name="Text Placeholder 4">
            <a:extLst>
              <a:ext uri="{FF2B5EF4-FFF2-40B4-BE49-F238E27FC236}">
                <a16:creationId xmlns:a16="http://schemas.microsoft.com/office/drawing/2014/main" id="{DE75F3E3-D08D-446B-A5CB-4825C998CD91}"/>
              </a:ext>
            </a:extLst>
          </p:cNvPr>
          <p:cNvSpPr txBox="1">
            <a:spLocks/>
          </p:cNvSpPr>
          <p:nvPr/>
        </p:nvSpPr>
        <p:spPr>
          <a:xfrm>
            <a:off x="497963" y="1042688"/>
            <a:ext cx="4540469" cy="44462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800" b="0" i="0" kern="1200">
                <a:solidFill>
                  <a:schemeClr val="tx1"/>
                </a:solidFill>
                <a:latin typeface="Source Sans Pro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28 July 2019</a:t>
            </a:r>
          </a:p>
          <a:p>
            <a:pPr marL="0" indent="0">
              <a:buFont typeface="Arial"/>
              <a:buNone/>
            </a:pPr>
            <a:endParaRPr lang="en-US" dirty="0"/>
          </a:p>
          <a:p>
            <a:endParaRPr lang="LID4096" dirty="0"/>
          </a:p>
        </p:txBody>
      </p:sp>
      <p:sp>
        <p:nvSpPr>
          <p:cNvPr id="9" name="Text Placeholder 4">
            <a:extLst>
              <a:ext uri="{FF2B5EF4-FFF2-40B4-BE49-F238E27FC236}">
                <a16:creationId xmlns:a16="http://schemas.microsoft.com/office/drawing/2014/main" id="{19EF7881-073A-4549-AC83-1B0765D9B536}"/>
              </a:ext>
            </a:extLst>
          </p:cNvPr>
          <p:cNvSpPr txBox="1">
            <a:spLocks/>
          </p:cNvSpPr>
          <p:nvPr/>
        </p:nvSpPr>
        <p:spPr>
          <a:xfrm>
            <a:off x="5547898" y="1042688"/>
            <a:ext cx="4540469" cy="44462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800" b="0" i="0" kern="1200">
                <a:solidFill>
                  <a:schemeClr val="tx1"/>
                </a:solidFill>
                <a:latin typeface="Source Sans Pro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18 August 2019</a:t>
            </a:r>
          </a:p>
          <a:p>
            <a:pPr marL="0" indent="0">
              <a:buFont typeface="Arial"/>
              <a:buNone/>
            </a:pPr>
            <a:endParaRPr lang="en-US" dirty="0"/>
          </a:p>
          <a:p>
            <a:endParaRPr lang="LID4096" dirty="0"/>
          </a:p>
        </p:txBody>
      </p:sp>
    </p:spTree>
    <p:extLst>
      <p:ext uri="{BB962C8B-B14F-4D97-AF65-F5344CB8AC3E}">
        <p14:creationId xmlns:p14="http://schemas.microsoft.com/office/powerpoint/2010/main" val="2347856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Connector 16">
            <a:extLst>
              <a:ext uri="{FF2B5EF4-FFF2-40B4-BE49-F238E27FC236}">
                <a16:creationId xmlns:a16="http://schemas.microsoft.com/office/drawing/2014/main" id="{053217DB-BB93-4A70-AE2A-0A980878518C}"/>
              </a:ext>
            </a:extLst>
          </p:cNvPr>
          <p:cNvSpPr/>
          <p:nvPr/>
        </p:nvSpPr>
        <p:spPr>
          <a:xfrm>
            <a:off x="872651" y="1747454"/>
            <a:ext cx="457200" cy="457200"/>
          </a:xfrm>
          <a:prstGeom prst="flowChartConnector">
            <a:avLst/>
          </a:prstGeom>
          <a:solidFill>
            <a:srgbClr val="287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1">
            <a:extLst>
              <a:ext uri="{FF2B5EF4-FFF2-40B4-BE49-F238E27FC236}">
                <a16:creationId xmlns:a16="http://schemas.microsoft.com/office/drawing/2014/main" id="{A09F8882-0FE0-4496-8002-3F4CCF56C203}"/>
              </a:ext>
            </a:extLst>
          </p:cNvPr>
          <p:cNvSpPr>
            <a:spLocks noGrp="1"/>
          </p:cNvSpPr>
          <p:nvPr>
            <p:ph type="body" sz="quarter" idx="15"/>
          </p:nvPr>
        </p:nvSpPr>
        <p:spPr>
          <a:xfrm>
            <a:off x="939647" y="194302"/>
            <a:ext cx="8990938" cy="490537"/>
          </a:xfrm>
        </p:spPr>
        <p:txBody>
          <a:bodyPr/>
          <a:lstStyle/>
          <a:p>
            <a:r>
              <a:rPr lang="en-AU" sz="2800" dirty="0"/>
              <a:t>The numbers in the House of Representatives</a:t>
            </a:r>
          </a:p>
        </p:txBody>
      </p:sp>
      <p:sp>
        <p:nvSpPr>
          <p:cNvPr id="4" name="Slide Number Placeholder 3">
            <a:extLst>
              <a:ext uri="{FF2B5EF4-FFF2-40B4-BE49-F238E27FC236}">
                <a16:creationId xmlns:a16="http://schemas.microsoft.com/office/drawing/2014/main" id="{FF90A345-B97D-4E73-8927-E413AAAF6BCD}"/>
              </a:ext>
            </a:extLst>
          </p:cNvPr>
          <p:cNvSpPr>
            <a:spLocks noGrp="1"/>
          </p:cNvSpPr>
          <p:nvPr>
            <p:ph type="sldNum" sz="quarter" idx="17"/>
          </p:nvPr>
        </p:nvSpPr>
        <p:spPr/>
        <p:txBody>
          <a:bodyPr/>
          <a:lstStyle/>
          <a:p>
            <a:fld id="{44FDE2E8-F56F-C94D-B65D-E895035749F6}" type="slidenum">
              <a:rPr lang="en-US" smtClean="0"/>
              <a:t>16</a:t>
            </a:fld>
            <a:endParaRPr lang="en-US"/>
          </a:p>
        </p:txBody>
      </p:sp>
      <p:pic>
        <p:nvPicPr>
          <p:cNvPr id="1026" name="Picture 2">
            <a:extLst>
              <a:ext uri="{FF2B5EF4-FFF2-40B4-BE49-F238E27FC236}">
                <a16:creationId xmlns:a16="http://schemas.microsoft.com/office/drawing/2014/main" id="{65836DCF-7D01-4254-AC6F-1433F4226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368" y="1948783"/>
            <a:ext cx="7940236" cy="3573106"/>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Connector 6">
            <a:extLst>
              <a:ext uri="{FF2B5EF4-FFF2-40B4-BE49-F238E27FC236}">
                <a16:creationId xmlns:a16="http://schemas.microsoft.com/office/drawing/2014/main" id="{11031781-1C2F-4E88-A93B-663DA375979B}"/>
              </a:ext>
            </a:extLst>
          </p:cNvPr>
          <p:cNvSpPr/>
          <p:nvPr/>
        </p:nvSpPr>
        <p:spPr>
          <a:xfrm>
            <a:off x="362607" y="1747454"/>
            <a:ext cx="457200" cy="457200"/>
          </a:xfrm>
          <a:prstGeom prst="flowChartConnector">
            <a:avLst/>
          </a:prstGeom>
          <a:solidFill>
            <a:srgbClr val="195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lowchart: Connector 9">
            <a:extLst>
              <a:ext uri="{FF2B5EF4-FFF2-40B4-BE49-F238E27FC236}">
                <a16:creationId xmlns:a16="http://schemas.microsoft.com/office/drawing/2014/main" id="{39B23CBC-74B8-4741-9037-FC1FD3645C4F}"/>
              </a:ext>
            </a:extLst>
          </p:cNvPr>
          <p:cNvSpPr/>
          <p:nvPr/>
        </p:nvSpPr>
        <p:spPr>
          <a:xfrm>
            <a:off x="378371" y="2519580"/>
            <a:ext cx="457200" cy="4572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lowchart: Connector 10">
            <a:extLst>
              <a:ext uri="{FF2B5EF4-FFF2-40B4-BE49-F238E27FC236}">
                <a16:creationId xmlns:a16="http://schemas.microsoft.com/office/drawing/2014/main" id="{CF0BE6C1-E519-4283-930D-2F129BA601D5}"/>
              </a:ext>
            </a:extLst>
          </p:cNvPr>
          <p:cNvSpPr/>
          <p:nvPr/>
        </p:nvSpPr>
        <p:spPr>
          <a:xfrm>
            <a:off x="1372477" y="1747454"/>
            <a:ext cx="457200" cy="457200"/>
          </a:xfrm>
          <a:prstGeom prst="flowChartConnector">
            <a:avLst/>
          </a:prstGeom>
          <a:solidFill>
            <a:srgbClr val="3C7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lowchart: Connector 11">
            <a:extLst>
              <a:ext uri="{FF2B5EF4-FFF2-40B4-BE49-F238E27FC236}">
                <a16:creationId xmlns:a16="http://schemas.microsoft.com/office/drawing/2014/main" id="{96A10306-4EB5-4780-B5C6-4126A03F44FF}"/>
              </a:ext>
            </a:extLst>
          </p:cNvPr>
          <p:cNvSpPr/>
          <p:nvPr/>
        </p:nvSpPr>
        <p:spPr>
          <a:xfrm>
            <a:off x="383262" y="3258272"/>
            <a:ext cx="457200" cy="457200"/>
          </a:xfrm>
          <a:prstGeom prst="flowChartConnector">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lowchart: Connector 12">
            <a:extLst>
              <a:ext uri="{FF2B5EF4-FFF2-40B4-BE49-F238E27FC236}">
                <a16:creationId xmlns:a16="http://schemas.microsoft.com/office/drawing/2014/main" id="{77BEB73A-5FEC-41C0-9D56-91374BCEA75E}"/>
              </a:ext>
            </a:extLst>
          </p:cNvPr>
          <p:cNvSpPr/>
          <p:nvPr/>
        </p:nvSpPr>
        <p:spPr>
          <a:xfrm>
            <a:off x="383262" y="4037439"/>
            <a:ext cx="457200" cy="457200"/>
          </a:xfrm>
          <a:prstGeom prst="flowChartConnector">
            <a:avLst/>
          </a:prstGeom>
          <a:solidFill>
            <a:srgbClr val="F79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lowchart: Connector 13">
            <a:extLst>
              <a:ext uri="{FF2B5EF4-FFF2-40B4-BE49-F238E27FC236}">
                <a16:creationId xmlns:a16="http://schemas.microsoft.com/office/drawing/2014/main" id="{E915A100-A8ED-408A-B716-FAE02D999911}"/>
              </a:ext>
            </a:extLst>
          </p:cNvPr>
          <p:cNvSpPr/>
          <p:nvPr/>
        </p:nvSpPr>
        <p:spPr>
          <a:xfrm>
            <a:off x="383262" y="4816606"/>
            <a:ext cx="457200" cy="457200"/>
          </a:xfrm>
          <a:prstGeom prst="flowChartConnector">
            <a:avLst/>
          </a:prstGeom>
          <a:solidFill>
            <a:srgbClr val="C99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9966"/>
              </a:solidFill>
            </a:endParaRPr>
          </a:p>
        </p:txBody>
      </p:sp>
      <p:sp>
        <p:nvSpPr>
          <p:cNvPr id="15" name="Flowchart: Connector 14">
            <a:extLst>
              <a:ext uri="{FF2B5EF4-FFF2-40B4-BE49-F238E27FC236}">
                <a16:creationId xmlns:a16="http://schemas.microsoft.com/office/drawing/2014/main" id="{A94CD609-2078-4A35-998F-AF34CD02C1DE}"/>
              </a:ext>
            </a:extLst>
          </p:cNvPr>
          <p:cNvSpPr/>
          <p:nvPr/>
        </p:nvSpPr>
        <p:spPr>
          <a:xfrm>
            <a:off x="391145" y="5568372"/>
            <a:ext cx="457200" cy="457200"/>
          </a:xfrm>
          <a:prstGeom prst="flowChartConnector">
            <a:avLst/>
          </a:prstGeom>
          <a:solidFill>
            <a:srgbClr val="49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9966"/>
              </a:solidFill>
            </a:endParaRPr>
          </a:p>
        </p:txBody>
      </p:sp>
      <p:sp>
        <p:nvSpPr>
          <p:cNvPr id="16" name="Rectangle 15">
            <a:extLst>
              <a:ext uri="{FF2B5EF4-FFF2-40B4-BE49-F238E27FC236}">
                <a16:creationId xmlns:a16="http://schemas.microsoft.com/office/drawing/2014/main" id="{85E00301-79C8-4470-AC25-034DEC26B5D9}"/>
              </a:ext>
            </a:extLst>
          </p:cNvPr>
          <p:cNvSpPr/>
          <p:nvPr/>
        </p:nvSpPr>
        <p:spPr>
          <a:xfrm>
            <a:off x="1902458" y="1814267"/>
            <a:ext cx="2575377" cy="369332"/>
          </a:xfrm>
          <a:prstGeom prst="rect">
            <a:avLst/>
          </a:prstGeom>
        </p:spPr>
        <p:txBody>
          <a:bodyPr wrap="square">
            <a:spAutoFit/>
          </a:bodyPr>
          <a:lstStyle/>
          <a:p>
            <a:r>
              <a:rPr lang="en-US" dirty="0">
                <a:latin typeface="Source Sans Pro Light" panose="020B0403030403020204" pitchFamily="34" charset="0"/>
                <a:ea typeface="Source Sans Pro Light" panose="020B0403030403020204" pitchFamily="34" charset="0"/>
              </a:rPr>
              <a:t>77 Coalition </a:t>
            </a:r>
          </a:p>
        </p:txBody>
      </p:sp>
      <p:sp>
        <p:nvSpPr>
          <p:cNvPr id="18" name="Rectangle 17">
            <a:extLst>
              <a:ext uri="{FF2B5EF4-FFF2-40B4-BE49-F238E27FC236}">
                <a16:creationId xmlns:a16="http://schemas.microsoft.com/office/drawing/2014/main" id="{FA901838-329F-415F-8D76-0C06FB76D73D}"/>
              </a:ext>
            </a:extLst>
          </p:cNvPr>
          <p:cNvSpPr/>
          <p:nvPr/>
        </p:nvSpPr>
        <p:spPr>
          <a:xfrm>
            <a:off x="819807" y="2563514"/>
            <a:ext cx="2575377" cy="369332"/>
          </a:xfrm>
          <a:prstGeom prst="rect">
            <a:avLst/>
          </a:prstGeom>
        </p:spPr>
        <p:txBody>
          <a:bodyPr wrap="square">
            <a:spAutoFit/>
          </a:bodyPr>
          <a:lstStyle/>
          <a:p>
            <a:r>
              <a:rPr lang="en-US" dirty="0">
                <a:latin typeface="Source Sans Pro Light" panose="020B0403030403020204" pitchFamily="34" charset="0"/>
                <a:ea typeface="Source Sans Pro Light" panose="020B0403030403020204" pitchFamily="34" charset="0"/>
              </a:rPr>
              <a:t>68 Labor </a:t>
            </a:r>
          </a:p>
        </p:txBody>
      </p:sp>
      <p:sp>
        <p:nvSpPr>
          <p:cNvPr id="19" name="Rectangle 18">
            <a:extLst>
              <a:ext uri="{FF2B5EF4-FFF2-40B4-BE49-F238E27FC236}">
                <a16:creationId xmlns:a16="http://schemas.microsoft.com/office/drawing/2014/main" id="{BC4FADEC-9BEC-4E12-9017-2A02E3ECC32F}"/>
              </a:ext>
            </a:extLst>
          </p:cNvPr>
          <p:cNvSpPr/>
          <p:nvPr/>
        </p:nvSpPr>
        <p:spPr>
          <a:xfrm>
            <a:off x="848345" y="3305298"/>
            <a:ext cx="2575377" cy="369332"/>
          </a:xfrm>
          <a:prstGeom prst="rect">
            <a:avLst/>
          </a:prstGeom>
        </p:spPr>
        <p:txBody>
          <a:bodyPr wrap="square">
            <a:spAutoFit/>
          </a:bodyPr>
          <a:lstStyle/>
          <a:p>
            <a:r>
              <a:rPr lang="en-US" dirty="0">
                <a:latin typeface="Source Sans Pro Light" panose="020B0403030403020204" pitchFamily="34" charset="0"/>
                <a:ea typeface="Source Sans Pro Light" panose="020B0403030403020204" pitchFamily="34" charset="0"/>
              </a:rPr>
              <a:t>3 Independents </a:t>
            </a:r>
          </a:p>
        </p:txBody>
      </p:sp>
      <p:sp>
        <p:nvSpPr>
          <p:cNvPr id="20" name="Rectangle 19">
            <a:extLst>
              <a:ext uri="{FF2B5EF4-FFF2-40B4-BE49-F238E27FC236}">
                <a16:creationId xmlns:a16="http://schemas.microsoft.com/office/drawing/2014/main" id="{88ED95AA-168C-4FDB-99D7-657B7423D3F1}"/>
              </a:ext>
            </a:extLst>
          </p:cNvPr>
          <p:cNvSpPr/>
          <p:nvPr/>
        </p:nvSpPr>
        <p:spPr>
          <a:xfrm>
            <a:off x="819806" y="4106089"/>
            <a:ext cx="2575377" cy="369332"/>
          </a:xfrm>
          <a:prstGeom prst="rect">
            <a:avLst/>
          </a:prstGeom>
        </p:spPr>
        <p:txBody>
          <a:bodyPr wrap="square">
            <a:spAutoFit/>
          </a:bodyPr>
          <a:lstStyle/>
          <a:p>
            <a:r>
              <a:rPr lang="en-US" dirty="0">
                <a:latin typeface="Source Sans Pro Light" panose="020B0403030403020204" pitchFamily="34" charset="0"/>
                <a:ea typeface="Source Sans Pro Light" panose="020B0403030403020204" pitchFamily="34" charset="0"/>
              </a:rPr>
              <a:t>1 Centre Alliance </a:t>
            </a:r>
          </a:p>
        </p:txBody>
      </p:sp>
      <p:sp>
        <p:nvSpPr>
          <p:cNvPr id="21" name="Rectangle 20">
            <a:extLst>
              <a:ext uri="{FF2B5EF4-FFF2-40B4-BE49-F238E27FC236}">
                <a16:creationId xmlns:a16="http://schemas.microsoft.com/office/drawing/2014/main" id="{73D37BA6-6874-4666-B554-9730C021DD40}"/>
              </a:ext>
            </a:extLst>
          </p:cNvPr>
          <p:cNvSpPr/>
          <p:nvPr/>
        </p:nvSpPr>
        <p:spPr>
          <a:xfrm>
            <a:off x="811923" y="4856448"/>
            <a:ext cx="2575377" cy="369332"/>
          </a:xfrm>
          <a:prstGeom prst="rect">
            <a:avLst/>
          </a:prstGeom>
        </p:spPr>
        <p:txBody>
          <a:bodyPr wrap="square">
            <a:spAutoFit/>
          </a:bodyPr>
          <a:lstStyle/>
          <a:p>
            <a:r>
              <a:rPr lang="en-US" dirty="0">
                <a:latin typeface="Source Sans Pro Light" panose="020B0403030403020204" pitchFamily="34" charset="0"/>
                <a:ea typeface="Source Sans Pro Light" panose="020B0403030403020204" pitchFamily="34" charset="0"/>
              </a:rPr>
              <a:t>1 Katter Party</a:t>
            </a:r>
          </a:p>
        </p:txBody>
      </p:sp>
      <p:sp>
        <p:nvSpPr>
          <p:cNvPr id="22" name="Rectangle 21">
            <a:extLst>
              <a:ext uri="{FF2B5EF4-FFF2-40B4-BE49-F238E27FC236}">
                <a16:creationId xmlns:a16="http://schemas.microsoft.com/office/drawing/2014/main" id="{81A11420-9976-413D-97B4-5F42AD671BF8}"/>
              </a:ext>
            </a:extLst>
          </p:cNvPr>
          <p:cNvSpPr/>
          <p:nvPr/>
        </p:nvSpPr>
        <p:spPr>
          <a:xfrm>
            <a:off x="856885" y="5620014"/>
            <a:ext cx="2575377" cy="369332"/>
          </a:xfrm>
          <a:prstGeom prst="rect">
            <a:avLst/>
          </a:prstGeom>
        </p:spPr>
        <p:txBody>
          <a:bodyPr wrap="square">
            <a:spAutoFit/>
          </a:bodyPr>
          <a:lstStyle/>
          <a:p>
            <a:r>
              <a:rPr lang="en-US" dirty="0">
                <a:latin typeface="Source Sans Pro Light" panose="020B0403030403020204" pitchFamily="34" charset="0"/>
                <a:ea typeface="Source Sans Pro Light" panose="020B0403030403020204" pitchFamily="34" charset="0"/>
              </a:rPr>
              <a:t>1 Australian Greens </a:t>
            </a:r>
          </a:p>
        </p:txBody>
      </p:sp>
    </p:spTree>
    <p:extLst>
      <p:ext uri="{BB962C8B-B14F-4D97-AF65-F5344CB8AC3E}">
        <p14:creationId xmlns:p14="http://schemas.microsoft.com/office/powerpoint/2010/main" val="3325524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3056E-037B-441F-A691-66EA87A57FF0}"/>
              </a:ext>
            </a:extLst>
          </p:cNvPr>
          <p:cNvPicPr>
            <a:picLocks noChangeAspect="1"/>
          </p:cNvPicPr>
          <p:nvPr/>
        </p:nvPicPr>
        <p:blipFill rotWithShape="1">
          <a:blip r:embed="rId2"/>
          <a:srcRect l="14500" t="10518" r="33083" b="6222"/>
          <a:stretch/>
        </p:blipFill>
        <p:spPr>
          <a:xfrm>
            <a:off x="2366290" y="1240093"/>
            <a:ext cx="5732681" cy="5122046"/>
          </a:xfrm>
          <a:prstGeom prst="rect">
            <a:avLst/>
          </a:prstGeom>
        </p:spPr>
      </p:pic>
      <p:sp>
        <p:nvSpPr>
          <p:cNvPr id="3" name="Text Placeholder 1">
            <a:extLst>
              <a:ext uri="{FF2B5EF4-FFF2-40B4-BE49-F238E27FC236}">
                <a16:creationId xmlns:a16="http://schemas.microsoft.com/office/drawing/2014/main" id="{87152158-DB4E-45EC-8884-D08E992B9A19}"/>
              </a:ext>
            </a:extLst>
          </p:cNvPr>
          <p:cNvSpPr txBox="1">
            <a:spLocks/>
          </p:cNvSpPr>
          <p:nvPr/>
        </p:nvSpPr>
        <p:spPr>
          <a:xfrm>
            <a:off x="1355283" y="44599"/>
            <a:ext cx="8990938" cy="49053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b="1" dirty="0">
                <a:latin typeface="Objective" pitchFamily="50" charset="0"/>
              </a:rPr>
              <a:t>The numbers in the Senate</a:t>
            </a:r>
          </a:p>
        </p:txBody>
      </p:sp>
    </p:spTree>
    <p:extLst>
      <p:ext uri="{BB962C8B-B14F-4D97-AF65-F5344CB8AC3E}">
        <p14:creationId xmlns:p14="http://schemas.microsoft.com/office/powerpoint/2010/main" val="817482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7152158-DB4E-45EC-8884-D08E992B9A19}"/>
              </a:ext>
            </a:extLst>
          </p:cNvPr>
          <p:cNvSpPr txBox="1">
            <a:spLocks/>
          </p:cNvSpPr>
          <p:nvPr/>
        </p:nvSpPr>
        <p:spPr>
          <a:xfrm>
            <a:off x="1355283" y="44599"/>
            <a:ext cx="8990938" cy="49053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b="1" dirty="0">
                <a:latin typeface="Objective" pitchFamily="50" charset="0"/>
              </a:rPr>
              <a:t>The cross benchers</a:t>
            </a:r>
          </a:p>
        </p:txBody>
      </p:sp>
      <p:graphicFrame>
        <p:nvGraphicFramePr>
          <p:cNvPr id="5" name="Table 4">
            <a:extLst>
              <a:ext uri="{FF2B5EF4-FFF2-40B4-BE49-F238E27FC236}">
                <a16:creationId xmlns:a16="http://schemas.microsoft.com/office/drawing/2014/main" id="{9AEB4DD6-FF22-4D8A-897F-D66AE6429919}"/>
              </a:ext>
            </a:extLst>
          </p:cNvPr>
          <p:cNvGraphicFramePr>
            <a:graphicFrameLocks noGrp="1"/>
          </p:cNvGraphicFramePr>
          <p:nvPr>
            <p:extLst>
              <p:ext uri="{D42A27DB-BD31-4B8C-83A1-F6EECF244321}">
                <p14:modId xmlns:p14="http://schemas.microsoft.com/office/powerpoint/2010/main" val="533555798"/>
              </p:ext>
            </p:extLst>
          </p:nvPr>
        </p:nvGraphicFramePr>
        <p:xfrm>
          <a:off x="1849120" y="1334428"/>
          <a:ext cx="7597140" cy="4772075"/>
        </p:xfrm>
        <a:graphic>
          <a:graphicData uri="http://schemas.openxmlformats.org/drawingml/2006/table">
            <a:tbl>
              <a:tblPr firstRow="1" bandRow="1">
                <a:tableStyleId>{5C22544A-7EE6-4342-B048-85BDC9FD1C3A}</a:tableStyleId>
              </a:tblPr>
              <a:tblGrid>
                <a:gridCol w="2532380">
                  <a:extLst>
                    <a:ext uri="{9D8B030D-6E8A-4147-A177-3AD203B41FA5}">
                      <a16:colId xmlns:a16="http://schemas.microsoft.com/office/drawing/2014/main" val="3689848262"/>
                    </a:ext>
                  </a:extLst>
                </a:gridCol>
                <a:gridCol w="2532380">
                  <a:extLst>
                    <a:ext uri="{9D8B030D-6E8A-4147-A177-3AD203B41FA5}">
                      <a16:colId xmlns:a16="http://schemas.microsoft.com/office/drawing/2014/main" val="1514227975"/>
                    </a:ext>
                  </a:extLst>
                </a:gridCol>
                <a:gridCol w="2532380">
                  <a:extLst>
                    <a:ext uri="{9D8B030D-6E8A-4147-A177-3AD203B41FA5}">
                      <a16:colId xmlns:a16="http://schemas.microsoft.com/office/drawing/2014/main" val="1077928871"/>
                    </a:ext>
                  </a:extLst>
                </a:gridCol>
              </a:tblGrid>
              <a:tr h="681725">
                <a:tc>
                  <a:txBody>
                    <a:bodyPr/>
                    <a:lstStyle/>
                    <a:p>
                      <a:r>
                        <a:rPr lang="en-US" dirty="0"/>
                        <a:t>Senator </a:t>
                      </a:r>
                      <a:endParaRPr lang="LID4096" dirty="0"/>
                    </a:p>
                  </a:txBody>
                  <a:tcPr/>
                </a:tc>
                <a:tc>
                  <a:txBody>
                    <a:bodyPr/>
                    <a:lstStyle/>
                    <a:p>
                      <a:r>
                        <a:rPr lang="en-US" dirty="0"/>
                        <a:t>Party </a:t>
                      </a:r>
                      <a:endParaRPr lang="LID4096" dirty="0"/>
                    </a:p>
                  </a:txBody>
                  <a:tcPr/>
                </a:tc>
                <a:tc>
                  <a:txBody>
                    <a:bodyPr/>
                    <a:lstStyle/>
                    <a:p>
                      <a:r>
                        <a:rPr lang="en-US" dirty="0"/>
                        <a:t>State/Territory </a:t>
                      </a:r>
                      <a:endParaRPr lang="LID4096" dirty="0"/>
                    </a:p>
                  </a:txBody>
                  <a:tcPr/>
                </a:tc>
                <a:extLst>
                  <a:ext uri="{0D108BD9-81ED-4DB2-BD59-A6C34878D82A}">
                    <a16:rowId xmlns:a16="http://schemas.microsoft.com/office/drawing/2014/main" val="565157715"/>
                  </a:ext>
                </a:extLst>
              </a:tr>
              <a:tr h="681725">
                <a:tc>
                  <a:txBody>
                    <a:bodyPr/>
                    <a:lstStyle/>
                    <a:p>
                      <a:r>
                        <a:rPr lang="en-US" dirty="0"/>
                        <a:t>Stirling Griff </a:t>
                      </a:r>
                      <a:endParaRPr lang="LID4096" dirty="0"/>
                    </a:p>
                  </a:txBody>
                  <a:tcPr/>
                </a:tc>
                <a:tc>
                  <a:txBody>
                    <a:bodyPr/>
                    <a:lstStyle/>
                    <a:p>
                      <a:r>
                        <a:rPr lang="en-US" dirty="0"/>
                        <a:t>Centre Alliance </a:t>
                      </a:r>
                      <a:endParaRPr lang="LID4096" dirty="0"/>
                    </a:p>
                  </a:txBody>
                  <a:tcPr/>
                </a:tc>
                <a:tc>
                  <a:txBody>
                    <a:bodyPr/>
                    <a:lstStyle/>
                    <a:p>
                      <a:r>
                        <a:rPr lang="en-US" dirty="0"/>
                        <a:t>South Australia </a:t>
                      </a:r>
                      <a:endParaRPr lang="LID4096" dirty="0"/>
                    </a:p>
                  </a:txBody>
                  <a:tcPr/>
                </a:tc>
                <a:extLst>
                  <a:ext uri="{0D108BD9-81ED-4DB2-BD59-A6C34878D82A}">
                    <a16:rowId xmlns:a16="http://schemas.microsoft.com/office/drawing/2014/main" val="2827132422"/>
                  </a:ext>
                </a:extLst>
              </a:tr>
              <a:tr h="681725">
                <a:tc>
                  <a:txBody>
                    <a:bodyPr/>
                    <a:lstStyle/>
                    <a:p>
                      <a:r>
                        <a:rPr lang="en-US" dirty="0"/>
                        <a:t>Rex Patrick </a:t>
                      </a:r>
                      <a:endParaRPr lang="LID4096" dirty="0"/>
                    </a:p>
                  </a:txBody>
                  <a:tcPr/>
                </a:tc>
                <a:tc>
                  <a:txBody>
                    <a:bodyPr/>
                    <a:lstStyle/>
                    <a:p>
                      <a:r>
                        <a:rPr lang="en-US" dirty="0"/>
                        <a:t>Centre Alliance </a:t>
                      </a:r>
                      <a:endParaRPr lang="LID4096" dirty="0"/>
                    </a:p>
                  </a:txBody>
                  <a:tcPr/>
                </a:tc>
                <a:tc>
                  <a:txBody>
                    <a:bodyPr/>
                    <a:lstStyle/>
                    <a:p>
                      <a:r>
                        <a:rPr lang="en-US" dirty="0"/>
                        <a:t>South Australia </a:t>
                      </a:r>
                      <a:endParaRPr lang="LID4096" dirty="0"/>
                    </a:p>
                  </a:txBody>
                  <a:tcPr/>
                </a:tc>
                <a:extLst>
                  <a:ext uri="{0D108BD9-81ED-4DB2-BD59-A6C34878D82A}">
                    <a16:rowId xmlns:a16="http://schemas.microsoft.com/office/drawing/2014/main" val="2338741422"/>
                  </a:ext>
                </a:extLst>
              </a:tr>
              <a:tr h="681725">
                <a:tc>
                  <a:txBody>
                    <a:bodyPr/>
                    <a:lstStyle/>
                    <a:p>
                      <a:r>
                        <a:rPr lang="en-US" dirty="0"/>
                        <a:t>Pauline Hanson </a:t>
                      </a:r>
                      <a:endParaRPr lang="LID4096" dirty="0"/>
                    </a:p>
                  </a:txBody>
                  <a:tcPr/>
                </a:tc>
                <a:tc>
                  <a:txBody>
                    <a:bodyPr/>
                    <a:lstStyle/>
                    <a:p>
                      <a:r>
                        <a:rPr lang="en-US" dirty="0"/>
                        <a:t>Pauline Hanson’s One Nation </a:t>
                      </a:r>
                      <a:endParaRPr lang="LID4096" dirty="0"/>
                    </a:p>
                  </a:txBody>
                  <a:tcPr/>
                </a:tc>
                <a:tc>
                  <a:txBody>
                    <a:bodyPr/>
                    <a:lstStyle/>
                    <a:p>
                      <a:r>
                        <a:rPr lang="en-US" dirty="0"/>
                        <a:t>Queensland </a:t>
                      </a:r>
                      <a:endParaRPr lang="LID4096" dirty="0"/>
                    </a:p>
                  </a:txBody>
                  <a:tcPr/>
                </a:tc>
                <a:extLst>
                  <a:ext uri="{0D108BD9-81ED-4DB2-BD59-A6C34878D82A}">
                    <a16:rowId xmlns:a16="http://schemas.microsoft.com/office/drawing/2014/main" val="2276738829"/>
                  </a:ext>
                </a:extLst>
              </a:tr>
              <a:tr h="681725">
                <a:tc>
                  <a:txBody>
                    <a:bodyPr/>
                    <a:lstStyle/>
                    <a:p>
                      <a:r>
                        <a:rPr lang="en-US" dirty="0"/>
                        <a:t>Malcolm Roberts </a:t>
                      </a:r>
                      <a:endParaRPr lang="LID4096" dirty="0"/>
                    </a:p>
                  </a:txBody>
                  <a:tcPr/>
                </a:tc>
                <a:tc>
                  <a:txBody>
                    <a:bodyPr/>
                    <a:lstStyle/>
                    <a:p>
                      <a:r>
                        <a:rPr lang="en-US" dirty="0"/>
                        <a:t>Pauline Hanson’s One Nation </a:t>
                      </a:r>
                      <a:endParaRPr lang="LID4096" dirty="0"/>
                    </a:p>
                  </a:txBody>
                  <a:tcPr/>
                </a:tc>
                <a:tc>
                  <a:txBody>
                    <a:bodyPr/>
                    <a:lstStyle/>
                    <a:p>
                      <a:r>
                        <a:rPr lang="en-US" dirty="0"/>
                        <a:t>Queensland </a:t>
                      </a:r>
                      <a:endParaRPr lang="LID4096" dirty="0"/>
                    </a:p>
                  </a:txBody>
                  <a:tcPr/>
                </a:tc>
                <a:extLst>
                  <a:ext uri="{0D108BD9-81ED-4DB2-BD59-A6C34878D82A}">
                    <a16:rowId xmlns:a16="http://schemas.microsoft.com/office/drawing/2014/main" val="2790825108"/>
                  </a:ext>
                </a:extLst>
              </a:tr>
              <a:tr h="681725">
                <a:tc>
                  <a:txBody>
                    <a:bodyPr/>
                    <a:lstStyle/>
                    <a:p>
                      <a:r>
                        <a:rPr lang="en-US" dirty="0"/>
                        <a:t>Jacqui Lambie </a:t>
                      </a:r>
                      <a:endParaRPr lang="LID4096" dirty="0"/>
                    </a:p>
                  </a:txBody>
                  <a:tcPr/>
                </a:tc>
                <a:tc>
                  <a:txBody>
                    <a:bodyPr/>
                    <a:lstStyle/>
                    <a:p>
                      <a:r>
                        <a:rPr lang="en-US" dirty="0"/>
                        <a:t>Jacqui Lambie Network </a:t>
                      </a:r>
                      <a:endParaRPr lang="LID4096" dirty="0"/>
                    </a:p>
                  </a:txBody>
                  <a:tcPr/>
                </a:tc>
                <a:tc>
                  <a:txBody>
                    <a:bodyPr/>
                    <a:lstStyle/>
                    <a:p>
                      <a:r>
                        <a:rPr lang="en-US" dirty="0"/>
                        <a:t>Tasmania </a:t>
                      </a:r>
                      <a:endParaRPr lang="LID4096" dirty="0"/>
                    </a:p>
                  </a:txBody>
                  <a:tcPr/>
                </a:tc>
                <a:extLst>
                  <a:ext uri="{0D108BD9-81ED-4DB2-BD59-A6C34878D82A}">
                    <a16:rowId xmlns:a16="http://schemas.microsoft.com/office/drawing/2014/main" val="3071086406"/>
                  </a:ext>
                </a:extLst>
              </a:tr>
              <a:tr h="681725">
                <a:tc>
                  <a:txBody>
                    <a:bodyPr/>
                    <a:lstStyle/>
                    <a:p>
                      <a:r>
                        <a:rPr lang="en-US" dirty="0"/>
                        <a:t>Cory </a:t>
                      </a:r>
                      <a:r>
                        <a:rPr lang="en-US" dirty="0" err="1"/>
                        <a:t>Bernardi</a:t>
                      </a:r>
                      <a:r>
                        <a:rPr lang="en-US" dirty="0"/>
                        <a:t> </a:t>
                      </a:r>
                      <a:endParaRPr lang="LID4096" dirty="0"/>
                    </a:p>
                  </a:txBody>
                  <a:tcPr/>
                </a:tc>
                <a:tc>
                  <a:txBody>
                    <a:bodyPr/>
                    <a:lstStyle/>
                    <a:p>
                      <a:r>
                        <a:rPr lang="en-US" dirty="0"/>
                        <a:t>Independent </a:t>
                      </a:r>
                      <a:endParaRPr lang="LID4096" dirty="0"/>
                    </a:p>
                  </a:txBody>
                  <a:tcPr/>
                </a:tc>
                <a:tc>
                  <a:txBody>
                    <a:bodyPr/>
                    <a:lstStyle/>
                    <a:p>
                      <a:r>
                        <a:rPr lang="en-US" dirty="0"/>
                        <a:t>South Australia </a:t>
                      </a:r>
                      <a:endParaRPr lang="LID4096" dirty="0"/>
                    </a:p>
                  </a:txBody>
                  <a:tcPr/>
                </a:tc>
                <a:extLst>
                  <a:ext uri="{0D108BD9-81ED-4DB2-BD59-A6C34878D82A}">
                    <a16:rowId xmlns:a16="http://schemas.microsoft.com/office/drawing/2014/main" val="4020757643"/>
                  </a:ext>
                </a:extLst>
              </a:tr>
            </a:tbl>
          </a:graphicData>
        </a:graphic>
      </p:graphicFrame>
    </p:spTree>
    <p:extLst>
      <p:ext uri="{BB962C8B-B14F-4D97-AF65-F5344CB8AC3E}">
        <p14:creationId xmlns:p14="http://schemas.microsoft.com/office/powerpoint/2010/main" val="2997728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B1FCA3-FF74-4367-BA29-2EC720D574C4}"/>
              </a:ext>
            </a:extLst>
          </p:cNvPr>
          <p:cNvSpPr>
            <a:spLocks noGrp="1"/>
          </p:cNvSpPr>
          <p:nvPr>
            <p:ph type="body" sz="quarter" idx="15"/>
          </p:nvPr>
        </p:nvSpPr>
        <p:spPr/>
        <p:txBody>
          <a:bodyPr/>
          <a:lstStyle/>
          <a:p>
            <a:r>
              <a:rPr lang="en-AU" dirty="0"/>
              <a:t>Important considerations…</a:t>
            </a:r>
          </a:p>
        </p:txBody>
      </p:sp>
      <p:sp>
        <p:nvSpPr>
          <p:cNvPr id="4" name="Slide Number Placeholder 3">
            <a:extLst>
              <a:ext uri="{FF2B5EF4-FFF2-40B4-BE49-F238E27FC236}">
                <a16:creationId xmlns:a16="http://schemas.microsoft.com/office/drawing/2014/main" id="{072EC1E2-197B-4535-A488-6B6B65498298}"/>
              </a:ext>
            </a:extLst>
          </p:cNvPr>
          <p:cNvSpPr>
            <a:spLocks noGrp="1"/>
          </p:cNvSpPr>
          <p:nvPr>
            <p:ph type="sldNum" sz="quarter" idx="17"/>
          </p:nvPr>
        </p:nvSpPr>
        <p:spPr/>
        <p:txBody>
          <a:bodyPr/>
          <a:lstStyle/>
          <a:p>
            <a:fld id="{44FDE2E8-F56F-C94D-B65D-E895035749F6}" type="slidenum">
              <a:rPr lang="en-US" smtClean="0"/>
              <a:t>19</a:t>
            </a:fld>
            <a:endParaRPr lang="en-US"/>
          </a:p>
        </p:txBody>
      </p:sp>
      <p:sp>
        <p:nvSpPr>
          <p:cNvPr id="5" name="Text Placeholder 4">
            <a:extLst>
              <a:ext uri="{FF2B5EF4-FFF2-40B4-BE49-F238E27FC236}">
                <a16:creationId xmlns:a16="http://schemas.microsoft.com/office/drawing/2014/main" id="{2DC58E49-0F62-441D-9174-9906AFF48656}"/>
              </a:ext>
            </a:extLst>
          </p:cNvPr>
          <p:cNvSpPr>
            <a:spLocks noGrp="1"/>
          </p:cNvSpPr>
          <p:nvPr>
            <p:ph type="body" sz="quarter" idx="18"/>
          </p:nvPr>
        </p:nvSpPr>
        <p:spPr/>
        <p:txBody>
          <a:bodyPr/>
          <a:lstStyle/>
          <a:p>
            <a:pPr marL="0" indent="0">
              <a:buNone/>
            </a:pPr>
            <a:r>
              <a:rPr lang="en-AU" dirty="0"/>
              <a:t>Morrison is elected Prime Minister for first time</a:t>
            </a:r>
          </a:p>
          <a:p>
            <a:pPr marL="0" indent="0">
              <a:buNone/>
            </a:pPr>
            <a:r>
              <a:rPr lang="en-AU" dirty="0"/>
              <a:t> </a:t>
            </a:r>
          </a:p>
        </p:txBody>
      </p:sp>
      <p:pic>
        <p:nvPicPr>
          <p:cNvPr id="8" name="Picture 7" descr="A group of people standing in front of a crowd posing for the camera&#10;&#10;Description automatically generated">
            <a:extLst>
              <a:ext uri="{FF2B5EF4-FFF2-40B4-BE49-F238E27FC236}">
                <a16:creationId xmlns:a16="http://schemas.microsoft.com/office/drawing/2014/main" id="{7D478A64-BE17-45B0-93DC-DB65F90A93FC}"/>
              </a:ext>
            </a:extLst>
          </p:cNvPr>
          <p:cNvPicPr>
            <a:picLocks noChangeAspect="1"/>
          </p:cNvPicPr>
          <p:nvPr/>
        </p:nvPicPr>
        <p:blipFill>
          <a:blip r:embed="rId3"/>
          <a:stretch>
            <a:fillRect/>
          </a:stretch>
        </p:blipFill>
        <p:spPr>
          <a:xfrm>
            <a:off x="397311" y="2047911"/>
            <a:ext cx="10344261" cy="3627675"/>
          </a:xfrm>
          <a:prstGeom prst="rect">
            <a:avLst/>
          </a:prstGeom>
        </p:spPr>
      </p:pic>
    </p:spTree>
    <p:extLst>
      <p:ext uri="{BB962C8B-B14F-4D97-AF65-F5344CB8AC3E}">
        <p14:creationId xmlns:p14="http://schemas.microsoft.com/office/powerpoint/2010/main" val="588458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1B2C9C-D128-3640-AF77-A4C78B2BF92F}"/>
              </a:ext>
            </a:extLst>
          </p:cNvPr>
          <p:cNvSpPr>
            <a:spLocks noGrp="1"/>
          </p:cNvSpPr>
          <p:nvPr>
            <p:ph type="body" sz="quarter" idx="15"/>
          </p:nvPr>
        </p:nvSpPr>
        <p:spPr/>
        <p:txBody>
          <a:bodyPr/>
          <a:lstStyle/>
          <a:p>
            <a:r>
              <a:rPr lang="en-US" dirty="0"/>
              <a:t>Today’s fun…</a:t>
            </a:r>
          </a:p>
        </p:txBody>
      </p:sp>
      <p:sp>
        <p:nvSpPr>
          <p:cNvPr id="4" name="Slide Number Placeholder 3">
            <a:extLst>
              <a:ext uri="{FF2B5EF4-FFF2-40B4-BE49-F238E27FC236}">
                <a16:creationId xmlns:a16="http://schemas.microsoft.com/office/drawing/2014/main" id="{282675C2-D00F-AC4D-B61E-956E53BCB799}"/>
              </a:ext>
            </a:extLst>
          </p:cNvPr>
          <p:cNvSpPr>
            <a:spLocks noGrp="1"/>
          </p:cNvSpPr>
          <p:nvPr>
            <p:ph type="sldNum" sz="quarter" idx="17"/>
          </p:nvPr>
        </p:nvSpPr>
        <p:spPr/>
        <p:txBody>
          <a:bodyPr/>
          <a:lstStyle/>
          <a:p>
            <a:fld id="{44FDE2E8-F56F-C94D-B65D-E895035749F6}" type="slidenum">
              <a:rPr lang="en-US" smtClean="0"/>
              <a:t>2</a:t>
            </a:fld>
            <a:endParaRPr lang="en-US"/>
          </a:p>
        </p:txBody>
      </p:sp>
      <p:sp>
        <p:nvSpPr>
          <p:cNvPr id="5" name="Text Placeholder 4">
            <a:extLst>
              <a:ext uri="{FF2B5EF4-FFF2-40B4-BE49-F238E27FC236}">
                <a16:creationId xmlns:a16="http://schemas.microsoft.com/office/drawing/2014/main" id="{C342456C-78F3-5F44-AA2F-3DEABBDA7C3D}"/>
              </a:ext>
            </a:extLst>
          </p:cNvPr>
          <p:cNvSpPr>
            <a:spLocks noGrp="1"/>
          </p:cNvSpPr>
          <p:nvPr>
            <p:ph type="body" sz="quarter" idx="18"/>
          </p:nvPr>
        </p:nvSpPr>
        <p:spPr>
          <a:xfrm>
            <a:off x="964894" y="1642925"/>
            <a:ext cx="8607322" cy="4446262"/>
          </a:xfrm>
        </p:spPr>
        <p:txBody>
          <a:bodyPr/>
          <a:lstStyle/>
          <a:p>
            <a:pPr marL="514350" indent="-514350">
              <a:buFont typeface="+mj-lt"/>
              <a:buAutoNum type="arabicPeriod"/>
            </a:pPr>
            <a:r>
              <a:rPr lang="en-US" dirty="0"/>
              <a:t>How did we get here?</a:t>
            </a:r>
          </a:p>
          <a:p>
            <a:pPr marL="514350" indent="-514350">
              <a:buFont typeface="+mj-lt"/>
              <a:buAutoNum type="arabicPeriod"/>
            </a:pPr>
            <a:r>
              <a:rPr lang="en-US" dirty="0"/>
              <a:t>What does the 46</a:t>
            </a:r>
            <a:r>
              <a:rPr lang="en-US" baseline="30000" dirty="0"/>
              <a:t>th</a:t>
            </a:r>
            <a:r>
              <a:rPr lang="en-US" dirty="0"/>
              <a:t> Parliament look like?</a:t>
            </a:r>
          </a:p>
          <a:p>
            <a:pPr marL="514350" indent="-514350">
              <a:buFont typeface="+mj-lt"/>
              <a:buAutoNum type="arabicPeriod"/>
            </a:pPr>
            <a:r>
              <a:rPr lang="en-US" dirty="0"/>
              <a:t>What sorts of decisions are the 46</a:t>
            </a:r>
            <a:r>
              <a:rPr lang="en-US" baseline="30000" dirty="0"/>
              <a:t>th</a:t>
            </a:r>
            <a:r>
              <a:rPr lang="en-US" dirty="0"/>
              <a:t> Parliament making?</a:t>
            </a:r>
          </a:p>
          <a:p>
            <a:pPr marL="514350" indent="-514350">
              <a:buFont typeface="+mj-lt"/>
              <a:buAutoNum type="arabicPeriod"/>
            </a:pPr>
            <a:r>
              <a:rPr lang="en-US" dirty="0"/>
              <a:t>What now?</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19496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C8FE55-F57A-411F-83EF-0C7A9B7F5471}"/>
              </a:ext>
            </a:extLst>
          </p:cNvPr>
          <p:cNvSpPr>
            <a:spLocks noGrp="1"/>
          </p:cNvSpPr>
          <p:nvPr>
            <p:ph type="body" sz="quarter" idx="15"/>
          </p:nvPr>
        </p:nvSpPr>
        <p:spPr/>
        <p:txBody>
          <a:bodyPr/>
          <a:lstStyle/>
          <a:p>
            <a:r>
              <a:rPr lang="en-AU" dirty="0"/>
              <a:t>Important considerations…</a:t>
            </a:r>
          </a:p>
        </p:txBody>
      </p:sp>
      <p:sp>
        <p:nvSpPr>
          <p:cNvPr id="4" name="Slide Number Placeholder 3">
            <a:extLst>
              <a:ext uri="{FF2B5EF4-FFF2-40B4-BE49-F238E27FC236}">
                <a16:creationId xmlns:a16="http://schemas.microsoft.com/office/drawing/2014/main" id="{29E1E715-CDE0-4DF6-B42F-ADD7C739514C}"/>
              </a:ext>
            </a:extLst>
          </p:cNvPr>
          <p:cNvSpPr>
            <a:spLocks noGrp="1"/>
          </p:cNvSpPr>
          <p:nvPr>
            <p:ph type="sldNum" sz="quarter" idx="17"/>
          </p:nvPr>
        </p:nvSpPr>
        <p:spPr/>
        <p:txBody>
          <a:bodyPr/>
          <a:lstStyle/>
          <a:p>
            <a:fld id="{44FDE2E8-F56F-C94D-B65D-E895035749F6}" type="slidenum">
              <a:rPr lang="en-US" smtClean="0"/>
              <a:t>20</a:t>
            </a:fld>
            <a:endParaRPr lang="en-US"/>
          </a:p>
        </p:txBody>
      </p:sp>
      <p:sp>
        <p:nvSpPr>
          <p:cNvPr id="5" name="Text Placeholder 4">
            <a:extLst>
              <a:ext uri="{FF2B5EF4-FFF2-40B4-BE49-F238E27FC236}">
                <a16:creationId xmlns:a16="http://schemas.microsoft.com/office/drawing/2014/main" id="{5DA8BE31-5E08-4E8E-AF7C-58FCBBFCA480}"/>
              </a:ext>
            </a:extLst>
          </p:cNvPr>
          <p:cNvSpPr>
            <a:spLocks noGrp="1"/>
          </p:cNvSpPr>
          <p:nvPr>
            <p:ph type="body" sz="quarter" idx="18"/>
          </p:nvPr>
        </p:nvSpPr>
        <p:spPr>
          <a:xfrm>
            <a:off x="865656" y="908467"/>
            <a:ext cx="4463089" cy="4446262"/>
          </a:xfrm>
        </p:spPr>
        <p:txBody>
          <a:bodyPr/>
          <a:lstStyle/>
          <a:p>
            <a:pPr marL="0" indent="0">
              <a:buNone/>
            </a:pPr>
            <a:r>
              <a:rPr lang="en-AU" dirty="0"/>
              <a:t>Key players no longer there</a:t>
            </a:r>
          </a:p>
        </p:txBody>
      </p:sp>
      <p:pic>
        <p:nvPicPr>
          <p:cNvPr id="2050" name="Picture 2" descr="Image result for bishop pyne abbott">
            <a:extLst>
              <a:ext uri="{FF2B5EF4-FFF2-40B4-BE49-F238E27FC236}">
                <a16:creationId xmlns:a16="http://schemas.microsoft.com/office/drawing/2014/main" id="{42B1A85D-EE6F-430D-8660-D97648CFF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98" y="1410768"/>
            <a:ext cx="3863999" cy="2711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ishop pyne abbott">
            <a:extLst>
              <a:ext uri="{FF2B5EF4-FFF2-40B4-BE49-F238E27FC236}">
                <a16:creationId xmlns:a16="http://schemas.microsoft.com/office/drawing/2014/main" id="{C084B609-F563-491E-8C13-BB5ABF437B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37"/>
          <a:stretch/>
        </p:blipFill>
        <p:spPr bwMode="auto">
          <a:xfrm>
            <a:off x="980699" y="4207494"/>
            <a:ext cx="3863998" cy="245264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5DB1DD88-63EA-43E8-A413-4B91375F4BE9}"/>
              </a:ext>
            </a:extLst>
          </p:cNvPr>
          <p:cNvSpPr txBox="1">
            <a:spLocks/>
          </p:cNvSpPr>
          <p:nvPr/>
        </p:nvSpPr>
        <p:spPr>
          <a:xfrm>
            <a:off x="5849007" y="908467"/>
            <a:ext cx="4649391" cy="44462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800" b="0" i="0" kern="1200">
                <a:solidFill>
                  <a:schemeClr val="tx1"/>
                </a:solidFill>
                <a:latin typeface="Source Sans Pro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dirty="0"/>
              <a:t>45 new members of Parliament </a:t>
            </a:r>
          </a:p>
        </p:txBody>
      </p:sp>
      <p:pic>
        <p:nvPicPr>
          <p:cNvPr id="2054" name="Picture 6" descr="Image result for class of 2019 parliament">
            <a:extLst>
              <a:ext uri="{FF2B5EF4-FFF2-40B4-BE49-F238E27FC236}">
                <a16:creationId xmlns:a16="http://schemas.microsoft.com/office/drawing/2014/main" id="{2AE755C5-6146-4F81-8E00-FB7F6FEC55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73"/>
          <a:stretch/>
        </p:blipFill>
        <p:spPr bwMode="auto">
          <a:xfrm>
            <a:off x="5898772" y="1410768"/>
            <a:ext cx="4536022" cy="27112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a:extLst>
              <a:ext uri="{FF2B5EF4-FFF2-40B4-BE49-F238E27FC236}">
                <a16:creationId xmlns:a16="http://schemas.microsoft.com/office/drawing/2014/main" id="{32B3337E-25A9-4E9D-811A-AC34010E81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356"/>
          <a:stretch/>
        </p:blipFill>
        <p:spPr bwMode="auto">
          <a:xfrm>
            <a:off x="5889522" y="4207493"/>
            <a:ext cx="4536021" cy="245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158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2675C2-D00F-AC4D-B61E-956E53BCB799}"/>
              </a:ext>
            </a:extLst>
          </p:cNvPr>
          <p:cNvSpPr>
            <a:spLocks noGrp="1"/>
          </p:cNvSpPr>
          <p:nvPr>
            <p:ph type="sldNum" sz="quarter" idx="17"/>
          </p:nvPr>
        </p:nvSpPr>
        <p:spPr/>
        <p:txBody>
          <a:bodyPr/>
          <a:lstStyle/>
          <a:p>
            <a:fld id="{44FDE2E8-F56F-C94D-B65D-E895035749F6}" type="slidenum">
              <a:rPr lang="en-US" smtClean="0"/>
              <a:t>21</a:t>
            </a:fld>
            <a:endParaRPr lang="en-US"/>
          </a:p>
        </p:txBody>
      </p:sp>
      <p:sp>
        <p:nvSpPr>
          <p:cNvPr id="5" name="Text Placeholder 4">
            <a:extLst>
              <a:ext uri="{FF2B5EF4-FFF2-40B4-BE49-F238E27FC236}">
                <a16:creationId xmlns:a16="http://schemas.microsoft.com/office/drawing/2014/main" id="{C342456C-78F3-5F44-AA2F-3DEABBDA7C3D}"/>
              </a:ext>
            </a:extLst>
          </p:cNvPr>
          <p:cNvSpPr>
            <a:spLocks noGrp="1"/>
          </p:cNvSpPr>
          <p:nvPr>
            <p:ph type="body" sz="quarter" idx="18"/>
          </p:nvPr>
        </p:nvSpPr>
        <p:spPr>
          <a:xfrm>
            <a:off x="1058554" y="2546740"/>
            <a:ext cx="8607322" cy="4446262"/>
          </a:xfrm>
        </p:spPr>
        <p:txBody>
          <a:bodyPr/>
          <a:lstStyle/>
          <a:p>
            <a:pPr marL="0" indent="0">
              <a:buNone/>
            </a:pPr>
            <a:r>
              <a:rPr lang="en-US" sz="4400" b="1" dirty="0"/>
              <a:t>What sorts of decisions are the 46</a:t>
            </a:r>
            <a:r>
              <a:rPr lang="en-US" sz="4400" b="1" baseline="30000" dirty="0"/>
              <a:t>th</a:t>
            </a:r>
            <a:r>
              <a:rPr lang="en-US" sz="4400" b="1" dirty="0"/>
              <a:t> Parliament making?</a:t>
            </a:r>
          </a:p>
        </p:txBody>
      </p:sp>
    </p:spTree>
    <p:extLst>
      <p:ext uri="{BB962C8B-B14F-4D97-AF65-F5344CB8AC3E}">
        <p14:creationId xmlns:p14="http://schemas.microsoft.com/office/powerpoint/2010/main" val="473736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A56181-A765-46A7-BEC9-D4782E4CA2AD}"/>
              </a:ext>
            </a:extLst>
          </p:cNvPr>
          <p:cNvSpPr>
            <a:spLocks noGrp="1"/>
          </p:cNvSpPr>
          <p:nvPr>
            <p:ph type="body" sz="quarter" idx="15"/>
          </p:nvPr>
        </p:nvSpPr>
        <p:spPr/>
        <p:txBody>
          <a:bodyPr/>
          <a:lstStyle/>
          <a:p>
            <a:r>
              <a:rPr lang="en-AU" dirty="0"/>
              <a:t>What we know so far..</a:t>
            </a:r>
          </a:p>
        </p:txBody>
      </p:sp>
      <p:sp>
        <p:nvSpPr>
          <p:cNvPr id="4" name="Slide Number Placeholder 3">
            <a:extLst>
              <a:ext uri="{FF2B5EF4-FFF2-40B4-BE49-F238E27FC236}">
                <a16:creationId xmlns:a16="http://schemas.microsoft.com/office/drawing/2014/main" id="{A639EFDA-A233-403C-BF3A-2539B9BAE7C5}"/>
              </a:ext>
            </a:extLst>
          </p:cNvPr>
          <p:cNvSpPr>
            <a:spLocks noGrp="1"/>
          </p:cNvSpPr>
          <p:nvPr>
            <p:ph type="sldNum" sz="quarter" idx="17"/>
          </p:nvPr>
        </p:nvSpPr>
        <p:spPr/>
        <p:txBody>
          <a:bodyPr/>
          <a:lstStyle/>
          <a:p>
            <a:fld id="{44FDE2E8-F56F-C94D-B65D-E895035749F6}" type="slidenum">
              <a:rPr lang="en-US" smtClean="0"/>
              <a:t>22</a:t>
            </a:fld>
            <a:endParaRPr lang="en-US"/>
          </a:p>
        </p:txBody>
      </p:sp>
      <p:pic>
        <p:nvPicPr>
          <p:cNvPr id="7" name="Picture 6">
            <a:extLst>
              <a:ext uri="{FF2B5EF4-FFF2-40B4-BE49-F238E27FC236}">
                <a16:creationId xmlns:a16="http://schemas.microsoft.com/office/drawing/2014/main" id="{ABD2DB54-335B-4EBF-9D06-1AA2BE35D380}"/>
              </a:ext>
            </a:extLst>
          </p:cNvPr>
          <p:cNvPicPr>
            <a:picLocks noChangeAspect="1"/>
          </p:cNvPicPr>
          <p:nvPr/>
        </p:nvPicPr>
        <p:blipFill rotWithShape="1">
          <a:blip r:embed="rId3"/>
          <a:srcRect t="9967" r="17112" b="11475"/>
          <a:stretch/>
        </p:blipFill>
        <p:spPr>
          <a:xfrm>
            <a:off x="387446" y="905556"/>
            <a:ext cx="10105697" cy="5384885"/>
          </a:xfrm>
          <a:prstGeom prst="rect">
            <a:avLst/>
          </a:prstGeom>
        </p:spPr>
      </p:pic>
    </p:spTree>
    <p:extLst>
      <p:ext uri="{BB962C8B-B14F-4D97-AF65-F5344CB8AC3E}">
        <p14:creationId xmlns:p14="http://schemas.microsoft.com/office/powerpoint/2010/main" val="1870093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A56181-A765-46A7-BEC9-D4782E4CA2AD}"/>
              </a:ext>
            </a:extLst>
          </p:cNvPr>
          <p:cNvSpPr>
            <a:spLocks noGrp="1"/>
          </p:cNvSpPr>
          <p:nvPr>
            <p:ph type="body" sz="quarter" idx="15"/>
          </p:nvPr>
        </p:nvSpPr>
        <p:spPr/>
        <p:txBody>
          <a:bodyPr/>
          <a:lstStyle/>
          <a:p>
            <a:r>
              <a:rPr lang="en-AU" dirty="0"/>
              <a:t>What we know so far…</a:t>
            </a:r>
          </a:p>
        </p:txBody>
      </p:sp>
      <p:sp>
        <p:nvSpPr>
          <p:cNvPr id="4" name="Slide Number Placeholder 3">
            <a:extLst>
              <a:ext uri="{FF2B5EF4-FFF2-40B4-BE49-F238E27FC236}">
                <a16:creationId xmlns:a16="http://schemas.microsoft.com/office/drawing/2014/main" id="{A639EFDA-A233-403C-BF3A-2539B9BAE7C5}"/>
              </a:ext>
            </a:extLst>
          </p:cNvPr>
          <p:cNvSpPr>
            <a:spLocks noGrp="1"/>
          </p:cNvSpPr>
          <p:nvPr>
            <p:ph type="sldNum" sz="quarter" idx="17"/>
          </p:nvPr>
        </p:nvSpPr>
        <p:spPr/>
        <p:txBody>
          <a:bodyPr/>
          <a:lstStyle/>
          <a:p>
            <a:fld id="{44FDE2E8-F56F-C94D-B65D-E895035749F6}" type="slidenum">
              <a:rPr lang="en-US" smtClean="0"/>
              <a:t>23</a:t>
            </a:fld>
            <a:endParaRPr lang="en-US"/>
          </a:p>
        </p:txBody>
      </p:sp>
      <p:pic>
        <p:nvPicPr>
          <p:cNvPr id="3" name="Picture 2">
            <a:extLst>
              <a:ext uri="{FF2B5EF4-FFF2-40B4-BE49-F238E27FC236}">
                <a16:creationId xmlns:a16="http://schemas.microsoft.com/office/drawing/2014/main" id="{94CF4542-3735-4724-9C8E-83981FEC2866}"/>
              </a:ext>
            </a:extLst>
          </p:cNvPr>
          <p:cNvPicPr>
            <a:picLocks noChangeAspect="1"/>
          </p:cNvPicPr>
          <p:nvPr/>
        </p:nvPicPr>
        <p:blipFill rotWithShape="1">
          <a:blip r:embed="rId3"/>
          <a:srcRect l="10781" t="9967" r="11719" b="8869"/>
          <a:stretch/>
        </p:blipFill>
        <p:spPr>
          <a:xfrm>
            <a:off x="1021398" y="890383"/>
            <a:ext cx="8946386" cy="5267734"/>
          </a:xfrm>
          <a:prstGeom prst="rect">
            <a:avLst/>
          </a:prstGeom>
        </p:spPr>
      </p:pic>
    </p:spTree>
    <p:extLst>
      <p:ext uri="{BB962C8B-B14F-4D97-AF65-F5344CB8AC3E}">
        <p14:creationId xmlns:p14="http://schemas.microsoft.com/office/powerpoint/2010/main" val="3176276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55D6BD-B4FE-4784-8B3C-E7D58FD9E6E1}"/>
              </a:ext>
            </a:extLst>
          </p:cNvPr>
          <p:cNvSpPr>
            <a:spLocks noGrp="1"/>
          </p:cNvSpPr>
          <p:nvPr>
            <p:ph type="body" sz="quarter" idx="15"/>
          </p:nvPr>
        </p:nvSpPr>
        <p:spPr/>
        <p:txBody>
          <a:bodyPr/>
          <a:lstStyle/>
          <a:p>
            <a:r>
              <a:rPr lang="en-AU" dirty="0"/>
              <a:t>What we know so far…</a:t>
            </a:r>
          </a:p>
        </p:txBody>
      </p:sp>
      <p:sp>
        <p:nvSpPr>
          <p:cNvPr id="4" name="Slide Number Placeholder 3">
            <a:extLst>
              <a:ext uri="{FF2B5EF4-FFF2-40B4-BE49-F238E27FC236}">
                <a16:creationId xmlns:a16="http://schemas.microsoft.com/office/drawing/2014/main" id="{DB7E20EA-13EC-41E6-A35B-4CBE1EDB1015}"/>
              </a:ext>
            </a:extLst>
          </p:cNvPr>
          <p:cNvSpPr>
            <a:spLocks noGrp="1"/>
          </p:cNvSpPr>
          <p:nvPr>
            <p:ph type="sldNum" sz="quarter" idx="17"/>
          </p:nvPr>
        </p:nvSpPr>
        <p:spPr/>
        <p:txBody>
          <a:bodyPr/>
          <a:lstStyle/>
          <a:p>
            <a:fld id="{44FDE2E8-F56F-C94D-B65D-E895035749F6}" type="slidenum">
              <a:rPr lang="en-US" smtClean="0"/>
              <a:t>24</a:t>
            </a:fld>
            <a:endParaRPr lang="en-US"/>
          </a:p>
        </p:txBody>
      </p:sp>
      <p:pic>
        <p:nvPicPr>
          <p:cNvPr id="6" name="Picture 5">
            <a:extLst>
              <a:ext uri="{FF2B5EF4-FFF2-40B4-BE49-F238E27FC236}">
                <a16:creationId xmlns:a16="http://schemas.microsoft.com/office/drawing/2014/main" id="{717A150E-E307-4461-900E-E92E3F043A48}"/>
              </a:ext>
            </a:extLst>
          </p:cNvPr>
          <p:cNvPicPr>
            <a:picLocks noChangeAspect="1"/>
          </p:cNvPicPr>
          <p:nvPr/>
        </p:nvPicPr>
        <p:blipFill rotWithShape="1">
          <a:blip r:embed="rId3"/>
          <a:srcRect l="10862" t="13546" r="21694" b="22054"/>
          <a:stretch/>
        </p:blipFill>
        <p:spPr>
          <a:xfrm>
            <a:off x="630618" y="1056385"/>
            <a:ext cx="9412016" cy="5052753"/>
          </a:xfrm>
          <a:prstGeom prst="rect">
            <a:avLst/>
          </a:prstGeom>
        </p:spPr>
      </p:pic>
      <p:sp>
        <p:nvSpPr>
          <p:cNvPr id="8" name="Rectangle 7">
            <a:extLst>
              <a:ext uri="{FF2B5EF4-FFF2-40B4-BE49-F238E27FC236}">
                <a16:creationId xmlns:a16="http://schemas.microsoft.com/office/drawing/2014/main" id="{8D6D0F56-A524-4F2E-AC24-0EAA071F5E94}"/>
              </a:ext>
            </a:extLst>
          </p:cNvPr>
          <p:cNvSpPr/>
          <p:nvPr/>
        </p:nvSpPr>
        <p:spPr>
          <a:xfrm>
            <a:off x="3515710" y="1056385"/>
            <a:ext cx="6982688" cy="102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94385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F2E5E-4421-4C6F-9153-0B6F4DF6D807}"/>
              </a:ext>
            </a:extLst>
          </p:cNvPr>
          <p:cNvSpPr>
            <a:spLocks noGrp="1"/>
          </p:cNvSpPr>
          <p:nvPr>
            <p:ph type="body" sz="quarter" idx="15"/>
          </p:nvPr>
        </p:nvSpPr>
        <p:spPr/>
        <p:txBody>
          <a:bodyPr/>
          <a:lstStyle/>
          <a:p>
            <a:r>
              <a:rPr lang="en-AU" dirty="0"/>
              <a:t>What we know so far…</a:t>
            </a:r>
          </a:p>
        </p:txBody>
      </p:sp>
      <p:sp>
        <p:nvSpPr>
          <p:cNvPr id="4" name="Slide Number Placeholder 3">
            <a:extLst>
              <a:ext uri="{FF2B5EF4-FFF2-40B4-BE49-F238E27FC236}">
                <a16:creationId xmlns:a16="http://schemas.microsoft.com/office/drawing/2014/main" id="{F4CCC92F-150C-4363-8D41-334EBF08488A}"/>
              </a:ext>
            </a:extLst>
          </p:cNvPr>
          <p:cNvSpPr>
            <a:spLocks noGrp="1"/>
          </p:cNvSpPr>
          <p:nvPr>
            <p:ph type="sldNum" sz="quarter" idx="17"/>
          </p:nvPr>
        </p:nvSpPr>
        <p:spPr/>
        <p:txBody>
          <a:bodyPr/>
          <a:lstStyle/>
          <a:p>
            <a:fld id="{44FDE2E8-F56F-C94D-B65D-E895035749F6}" type="slidenum">
              <a:rPr lang="en-US" smtClean="0"/>
              <a:t>25</a:t>
            </a:fld>
            <a:endParaRPr lang="en-US"/>
          </a:p>
        </p:txBody>
      </p:sp>
      <p:pic>
        <p:nvPicPr>
          <p:cNvPr id="7" name="Picture 6">
            <a:extLst>
              <a:ext uri="{FF2B5EF4-FFF2-40B4-BE49-F238E27FC236}">
                <a16:creationId xmlns:a16="http://schemas.microsoft.com/office/drawing/2014/main" id="{96C67BAC-6B1F-45EE-B3DB-DC79E103DB69}"/>
              </a:ext>
            </a:extLst>
          </p:cNvPr>
          <p:cNvPicPr>
            <a:picLocks noChangeAspect="1"/>
          </p:cNvPicPr>
          <p:nvPr/>
        </p:nvPicPr>
        <p:blipFill rotWithShape="1">
          <a:blip r:embed="rId3"/>
          <a:srcRect l="13891" t="9967" r="32888" b="7335"/>
          <a:stretch/>
        </p:blipFill>
        <p:spPr>
          <a:xfrm>
            <a:off x="319894" y="1126984"/>
            <a:ext cx="4696559" cy="4103012"/>
          </a:xfrm>
          <a:prstGeom prst="rect">
            <a:avLst/>
          </a:prstGeom>
        </p:spPr>
      </p:pic>
      <p:pic>
        <p:nvPicPr>
          <p:cNvPr id="8" name="Picture 7">
            <a:extLst>
              <a:ext uri="{FF2B5EF4-FFF2-40B4-BE49-F238E27FC236}">
                <a16:creationId xmlns:a16="http://schemas.microsoft.com/office/drawing/2014/main" id="{100CA928-C055-4322-AC14-948057BB37A8}"/>
              </a:ext>
            </a:extLst>
          </p:cNvPr>
          <p:cNvPicPr>
            <a:picLocks noChangeAspect="1"/>
          </p:cNvPicPr>
          <p:nvPr/>
        </p:nvPicPr>
        <p:blipFill rotWithShape="1">
          <a:blip r:embed="rId4"/>
          <a:srcRect l="13892" t="9967" r="33016" b="9406"/>
          <a:stretch/>
        </p:blipFill>
        <p:spPr>
          <a:xfrm>
            <a:off x="5411372" y="1126984"/>
            <a:ext cx="4806920" cy="4104283"/>
          </a:xfrm>
          <a:prstGeom prst="rect">
            <a:avLst/>
          </a:prstGeom>
        </p:spPr>
      </p:pic>
      <p:pic>
        <p:nvPicPr>
          <p:cNvPr id="4098" name="Picture 2" descr="Image result for fact check abc">
            <a:extLst>
              <a:ext uri="{FF2B5EF4-FFF2-40B4-BE49-F238E27FC236}">
                <a16:creationId xmlns:a16="http://schemas.microsoft.com/office/drawing/2014/main" id="{5C14C80F-8387-4D0B-A69C-28980F9A6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116" y="2945364"/>
            <a:ext cx="2319576" cy="9672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8E850F6-1889-4803-8D7D-575073D4EAA4}"/>
              </a:ext>
            </a:extLst>
          </p:cNvPr>
          <p:cNvPicPr>
            <a:picLocks noChangeAspect="1"/>
          </p:cNvPicPr>
          <p:nvPr/>
        </p:nvPicPr>
        <p:blipFill rotWithShape="1">
          <a:blip r:embed="rId6"/>
          <a:srcRect l="20302" t="42066" r="33793" b="46434"/>
          <a:stretch/>
        </p:blipFill>
        <p:spPr>
          <a:xfrm>
            <a:off x="2612992" y="5643014"/>
            <a:ext cx="5596759" cy="788276"/>
          </a:xfrm>
          <a:prstGeom prst="rect">
            <a:avLst/>
          </a:prstGeom>
        </p:spPr>
      </p:pic>
    </p:spTree>
    <p:extLst>
      <p:ext uri="{BB962C8B-B14F-4D97-AF65-F5344CB8AC3E}">
        <p14:creationId xmlns:p14="http://schemas.microsoft.com/office/powerpoint/2010/main" val="416689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7F4B4-8187-4B87-AA66-5AEB916078AC}"/>
              </a:ext>
            </a:extLst>
          </p:cNvPr>
          <p:cNvSpPr>
            <a:spLocks noGrp="1"/>
          </p:cNvSpPr>
          <p:nvPr>
            <p:ph type="body" sz="quarter" idx="15"/>
          </p:nvPr>
        </p:nvSpPr>
        <p:spPr/>
        <p:txBody>
          <a:bodyPr/>
          <a:lstStyle/>
          <a:p>
            <a:r>
              <a:rPr lang="en-AU" dirty="0"/>
              <a:t>What we know so far…</a:t>
            </a:r>
          </a:p>
        </p:txBody>
      </p:sp>
      <p:sp>
        <p:nvSpPr>
          <p:cNvPr id="4" name="Slide Number Placeholder 3">
            <a:extLst>
              <a:ext uri="{FF2B5EF4-FFF2-40B4-BE49-F238E27FC236}">
                <a16:creationId xmlns:a16="http://schemas.microsoft.com/office/drawing/2014/main" id="{579BCCEA-3C89-476A-B88C-566313AE82D0}"/>
              </a:ext>
            </a:extLst>
          </p:cNvPr>
          <p:cNvSpPr>
            <a:spLocks noGrp="1"/>
          </p:cNvSpPr>
          <p:nvPr>
            <p:ph type="sldNum" sz="quarter" idx="17"/>
          </p:nvPr>
        </p:nvSpPr>
        <p:spPr/>
        <p:txBody>
          <a:bodyPr/>
          <a:lstStyle/>
          <a:p>
            <a:fld id="{44FDE2E8-F56F-C94D-B65D-E895035749F6}" type="slidenum">
              <a:rPr lang="en-US" smtClean="0"/>
              <a:t>26</a:t>
            </a:fld>
            <a:endParaRPr lang="en-US"/>
          </a:p>
        </p:txBody>
      </p:sp>
      <p:pic>
        <p:nvPicPr>
          <p:cNvPr id="6" name="Picture 5">
            <a:extLst>
              <a:ext uri="{FF2B5EF4-FFF2-40B4-BE49-F238E27FC236}">
                <a16:creationId xmlns:a16="http://schemas.microsoft.com/office/drawing/2014/main" id="{8A7C2762-9CFD-46B6-A10C-5AFFD75733C1}"/>
              </a:ext>
            </a:extLst>
          </p:cNvPr>
          <p:cNvPicPr>
            <a:picLocks noChangeAspect="1"/>
          </p:cNvPicPr>
          <p:nvPr/>
        </p:nvPicPr>
        <p:blipFill rotWithShape="1">
          <a:blip r:embed="rId3"/>
          <a:srcRect l="2328" t="9967" r="31983" b="7106"/>
          <a:stretch/>
        </p:blipFill>
        <p:spPr>
          <a:xfrm>
            <a:off x="1375860" y="1026115"/>
            <a:ext cx="7698544" cy="5464162"/>
          </a:xfrm>
          <a:prstGeom prst="rect">
            <a:avLst/>
          </a:prstGeom>
        </p:spPr>
      </p:pic>
    </p:spTree>
    <p:extLst>
      <p:ext uri="{BB962C8B-B14F-4D97-AF65-F5344CB8AC3E}">
        <p14:creationId xmlns:p14="http://schemas.microsoft.com/office/powerpoint/2010/main" val="3890991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5A1169-3BA6-4CBC-9C91-671E37A5458C}"/>
              </a:ext>
            </a:extLst>
          </p:cNvPr>
          <p:cNvSpPr>
            <a:spLocks noGrp="1"/>
          </p:cNvSpPr>
          <p:nvPr>
            <p:ph type="body" sz="quarter" idx="15"/>
          </p:nvPr>
        </p:nvSpPr>
        <p:spPr/>
        <p:txBody>
          <a:bodyPr/>
          <a:lstStyle/>
          <a:p>
            <a:r>
              <a:rPr lang="en-AU" dirty="0"/>
              <a:t>What we know so far…</a:t>
            </a:r>
          </a:p>
        </p:txBody>
      </p:sp>
      <p:sp>
        <p:nvSpPr>
          <p:cNvPr id="4" name="Slide Number Placeholder 3">
            <a:extLst>
              <a:ext uri="{FF2B5EF4-FFF2-40B4-BE49-F238E27FC236}">
                <a16:creationId xmlns:a16="http://schemas.microsoft.com/office/drawing/2014/main" id="{621615C1-43F0-42E9-851A-D6382D89A8B6}"/>
              </a:ext>
            </a:extLst>
          </p:cNvPr>
          <p:cNvSpPr>
            <a:spLocks noGrp="1"/>
          </p:cNvSpPr>
          <p:nvPr>
            <p:ph type="sldNum" sz="quarter" idx="17"/>
          </p:nvPr>
        </p:nvSpPr>
        <p:spPr/>
        <p:txBody>
          <a:bodyPr/>
          <a:lstStyle/>
          <a:p>
            <a:fld id="{44FDE2E8-F56F-C94D-B65D-E895035749F6}" type="slidenum">
              <a:rPr lang="en-US" smtClean="0"/>
              <a:t>27</a:t>
            </a:fld>
            <a:endParaRPr lang="en-US"/>
          </a:p>
        </p:txBody>
      </p:sp>
      <p:pic>
        <p:nvPicPr>
          <p:cNvPr id="6" name="Picture 5">
            <a:extLst>
              <a:ext uri="{FF2B5EF4-FFF2-40B4-BE49-F238E27FC236}">
                <a16:creationId xmlns:a16="http://schemas.microsoft.com/office/drawing/2014/main" id="{9EC9360A-E71C-4B5B-8280-6E9EBAC7EECF}"/>
              </a:ext>
            </a:extLst>
          </p:cNvPr>
          <p:cNvPicPr>
            <a:picLocks noChangeAspect="1"/>
          </p:cNvPicPr>
          <p:nvPr/>
        </p:nvPicPr>
        <p:blipFill rotWithShape="1">
          <a:blip r:embed="rId3"/>
          <a:srcRect l="6594" t="9967" r="9095" b="5064"/>
          <a:stretch/>
        </p:blipFill>
        <p:spPr>
          <a:xfrm>
            <a:off x="1206651" y="1186219"/>
            <a:ext cx="8340471" cy="4725850"/>
          </a:xfrm>
          <a:prstGeom prst="rect">
            <a:avLst/>
          </a:prstGeom>
        </p:spPr>
      </p:pic>
    </p:spTree>
    <p:extLst>
      <p:ext uri="{BB962C8B-B14F-4D97-AF65-F5344CB8AC3E}">
        <p14:creationId xmlns:p14="http://schemas.microsoft.com/office/powerpoint/2010/main" val="1731721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5A1169-3BA6-4CBC-9C91-671E37A5458C}"/>
              </a:ext>
            </a:extLst>
          </p:cNvPr>
          <p:cNvSpPr>
            <a:spLocks noGrp="1"/>
          </p:cNvSpPr>
          <p:nvPr>
            <p:ph type="body" sz="quarter" idx="15"/>
          </p:nvPr>
        </p:nvSpPr>
        <p:spPr/>
        <p:txBody>
          <a:bodyPr/>
          <a:lstStyle/>
          <a:p>
            <a:r>
              <a:rPr lang="en-AU" dirty="0"/>
              <a:t>What we know so far…</a:t>
            </a:r>
          </a:p>
        </p:txBody>
      </p:sp>
      <p:sp>
        <p:nvSpPr>
          <p:cNvPr id="4" name="Slide Number Placeholder 3">
            <a:extLst>
              <a:ext uri="{FF2B5EF4-FFF2-40B4-BE49-F238E27FC236}">
                <a16:creationId xmlns:a16="http://schemas.microsoft.com/office/drawing/2014/main" id="{621615C1-43F0-42E9-851A-D6382D89A8B6}"/>
              </a:ext>
            </a:extLst>
          </p:cNvPr>
          <p:cNvSpPr>
            <a:spLocks noGrp="1"/>
          </p:cNvSpPr>
          <p:nvPr>
            <p:ph type="sldNum" sz="quarter" idx="17"/>
          </p:nvPr>
        </p:nvSpPr>
        <p:spPr/>
        <p:txBody>
          <a:bodyPr/>
          <a:lstStyle/>
          <a:p>
            <a:fld id="{44FDE2E8-F56F-C94D-B65D-E895035749F6}" type="slidenum">
              <a:rPr lang="en-US" smtClean="0"/>
              <a:t>28</a:t>
            </a:fld>
            <a:endParaRPr lang="en-US"/>
          </a:p>
        </p:txBody>
      </p:sp>
      <p:pic>
        <p:nvPicPr>
          <p:cNvPr id="3" name="Picture 2">
            <a:extLst>
              <a:ext uri="{FF2B5EF4-FFF2-40B4-BE49-F238E27FC236}">
                <a16:creationId xmlns:a16="http://schemas.microsoft.com/office/drawing/2014/main" id="{C8ACE6F3-3D20-4B1C-89F9-B919170987A7}"/>
              </a:ext>
            </a:extLst>
          </p:cNvPr>
          <p:cNvPicPr>
            <a:picLocks noChangeAspect="1"/>
          </p:cNvPicPr>
          <p:nvPr/>
        </p:nvPicPr>
        <p:blipFill rotWithShape="1">
          <a:blip r:embed="rId3"/>
          <a:srcRect l="7707" t="9986" r="21694" b="7013"/>
          <a:stretch/>
        </p:blipFill>
        <p:spPr>
          <a:xfrm>
            <a:off x="1465613" y="971487"/>
            <a:ext cx="7915894" cy="5234861"/>
          </a:xfrm>
          <a:prstGeom prst="rect">
            <a:avLst/>
          </a:prstGeom>
        </p:spPr>
      </p:pic>
    </p:spTree>
    <p:extLst>
      <p:ext uri="{BB962C8B-B14F-4D97-AF65-F5344CB8AC3E}">
        <p14:creationId xmlns:p14="http://schemas.microsoft.com/office/powerpoint/2010/main" val="8252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CC6363-C3E1-4D2F-A94A-7357A7C97520}"/>
              </a:ext>
            </a:extLst>
          </p:cNvPr>
          <p:cNvSpPr>
            <a:spLocks noGrp="1"/>
          </p:cNvSpPr>
          <p:nvPr>
            <p:ph type="body" sz="quarter" idx="15"/>
          </p:nvPr>
        </p:nvSpPr>
        <p:spPr/>
        <p:txBody>
          <a:bodyPr/>
          <a:lstStyle/>
          <a:p>
            <a:r>
              <a:rPr lang="en-AU" sz="3200" dirty="0"/>
              <a:t>The familiar faces in Morrison’s cabinet </a:t>
            </a:r>
          </a:p>
        </p:txBody>
      </p:sp>
      <p:sp>
        <p:nvSpPr>
          <p:cNvPr id="4" name="Slide Number Placeholder 3">
            <a:extLst>
              <a:ext uri="{FF2B5EF4-FFF2-40B4-BE49-F238E27FC236}">
                <a16:creationId xmlns:a16="http://schemas.microsoft.com/office/drawing/2014/main" id="{866FFC4E-8FEC-446F-A122-3B9CF13A9D4E}"/>
              </a:ext>
            </a:extLst>
          </p:cNvPr>
          <p:cNvSpPr>
            <a:spLocks noGrp="1"/>
          </p:cNvSpPr>
          <p:nvPr>
            <p:ph type="sldNum" sz="quarter" idx="17"/>
          </p:nvPr>
        </p:nvSpPr>
        <p:spPr/>
        <p:txBody>
          <a:bodyPr/>
          <a:lstStyle/>
          <a:p>
            <a:fld id="{44FDE2E8-F56F-C94D-B65D-E895035749F6}" type="slidenum">
              <a:rPr lang="en-US" smtClean="0"/>
              <a:t>29</a:t>
            </a:fld>
            <a:endParaRPr lang="en-US"/>
          </a:p>
        </p:txBody>
      </p:sp>
      <p:pic>
        <p:nvPicPr>
          <p:cNvPr id="9" name="Picture 2" descr="&lt;%=Pdata.FullName%&gt;">
            <a:extLst>
              <a:ext uri="{FF2B5EF4-FFF2-40B4-BE49-F238E27FC236}">
                <a16:creationId xmlns:a16="http://schemas.microsoft.com/office/drawing/2014/main" id="{BBDB531E-04A1-446F-BE58-FFC7CFCA3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522" y="1402412"/>
            <a:ext cx="1607344"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t;%=Pdata.FullName%&gt;">
            <a:extLst>
              <a:ext uri="{FF2B5EF4-FFF2-40B4-BE49-F238E27FC236}">
                <a16:creationId xmlns:a16="http://schemas.microsoft.com/office/drawing/2014/main" id="{D165DC19-55B1-49E3-92DF-6B4D8F78B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45" y="1402412"/>
            <a:ext cx="1607344"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t;%=Pdata.FullName%&gt;">
            <a:extLst>
              <a:ext uri="{FF2B5EF4-FFF2-40B4-BE49-F238E27FC236}">
                <a16:creationId xmlns:a16="http://schemas.microsoft.com/office/drawing/2014/main" id="{097D62BD-407A-42BE-97A9-08872CAAF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771" y="1402412"/>
            <a:ext cx="139769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lt;%=Pdata.FullName%&gt;">
            <a:extLst>
              <a:ext uri="{FF2B5EF4-FFF2-40B4-BE49-F238E27FC236}">
                <a16:creationId xmlns:a16="http://schemas.microsoft.com/office/drawing/2014/main" id="{2979AE68-E689-4A1A-AB00-2A6307823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6535" y="1402413"/>
            <a:ext cx="1607343" cy="21431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lt;%=Pdata.FullName%&gt;">
            <a:extLst>
              <a:ext uri="{FF2B5EF4-FFF2-40B4-BE49-F238E27FC236}">
                <a16:creationId xmlns:a16="http://schemas.microsoft.com/office/drawing/2014/main" id="{DDA57CE6-C89B-43DB-88F9-9DAD17AF25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4603" y="1402412"/>
            <a:ext cx="1356408"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9DCAC6B4-4EAC-44D5-8757-9B676E37D79B}"/>
              </a:ext>
            </a:extLst>
          </p:cNvPr>
          <p:cNvSpPr txBox="1">
            <a:spLocks/>
          </p:cNvSpPr>
          <p:nvPr/>
        </p:nvSpPr>
        <p:spPr>
          <a:xfrm>
            <a:off x="665345" y="3689412"/>
            <a:ext cx="1607344" cy="22624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Source Sans Pro Light" panose="020B0403030403020204" pitchFamily="34" charset="0"/>
                <a:ea typeface="Source Sans Pro Light" panose="020B0403030403020204" pitchFamily="34" charset="0"/>
              </a:rPr>
              <a:t>The Hon Michael McCormack MP </a:t>
            </a:r>
          </a:p>
          <a:p>
            <a:pPr marL="0" indent="0">
              <a:buNone/>
            </a:pPr>
            <a:r>
              <a:rPr lang="en-US" sz="1800" dirty="0">
                <a:latin typeface="Source Sans Pro Light" panose="020B0403030403020204" pitchFamily="34" charset="0"/>
                <a:ea typeface="Source Sans Pro Light" panose="020B0403030403020204" pitchFamily="34" charset="0"/>
              </a:rPr>
              <a:t>Deputy Prime Minister </a:t>
            </a:r>
            <a:r>
              <a:rPr lang="en-US" sz="1800" dirty="0" err="1">
                <a:latin typeface="Source Sans Pro Light" panose="020B0403030403020204" pitchFamily="34" charset="0"/>
                <a:ea typeface="Source Sans Pro Light" panose="020B0403030403020204" pitchFamily="34" charset="0"/>
              </a:rPr>
              <a:t>Minister</a:t>
            </a:r>
            <a:r>
              <a:rPr lang="en-US" sz="1800" dirty="0">
                <a:latin typeface="Source Sans Pro Light" panose="020B0403030403020204" pitchFamily="34" charset="0"/>
                <a:ea typeface="Source Sans Pro Light" panose="020B0403030403020204" pitchFamily="34" charset="0"/>
              </a:rPr>
              <a:t> for Infrastructure, Transport and Regional Development </a:t>
            </a:r>
            <a:endParaRPr lang="LID4096" sz="1800" dirty="0">
              <a:latin typeface="Source Sans Pro Light" panose="020B0403030403020204" pitchFamily="34" charset="0"/>
              <a:ea typeface="Source Sans Pro Light" panose="020B0403030403020204" pitchFamily="34" charset="0"/>
            </a:endParaRPr>
          </a:p>
        </p:txBody>
      </p:sp>
      <p:sp>
        <p:nvSpPr>
          <p:cNvPr id="17" name="Content Placeholder 2">
            <a:extLst>
              <a:ext uri="{FF2B5EF4-FFF2-40B4-BE49-F238E27FC236}">
                <a16:creationId xmlns:a16="http://schemas.microsoft.com/office/drawing/2014/main" id="{F83A1499-035D-44EC-BA88-57E6FD3B8D6F}"/>
              </a:ext>
            </a:extLst>
          </p:cNvPr>
          <p:cNvSpPr txBox="1">
            <a:spLocks/>
          </p:cNvSpPr>
          <p:nvPr/>
        </p:nvSpPr>
        <p:spPr>
          <a:xfrm>
            <a:off x="2518819" y="3699966"/>
            <a:ext cx="1507330" cy="2262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dirty="0">
                <a:latin typeface="Source Sans Pro Light" panose="020B0403030403020204" pitchFamily="34" charset="0"/>
                <a:ea typeface="Source Sans Pro Light" panose="020B0403030403020204" pitchFamily="34" charset="0"/>
              </a:rPr>
              <a:t>The Hon Josh Frydenberg MP</a:t>
            </a:r>
          </a:p>
          <a:p>
            <a:pPr marL="0" indent="0">
              <a:buNone/>
            </a:pPr>
            <a:r>
              <a:rPr lang="en-AU" sz="1800" dirty="0">
                <a:latin typeface="Source Sans Pro Light" panose="020B0403030403020204" pitchFamily="34" charset="0"/>
                <a:ea typeface="Source Sans Pro Light" panose="020B0403030403020204" pitchFamily="34" charset="0"/>
              </a:rPr>
              <a:t>Treasurer</a:t>
            </a:r>
            <a:endParaRPr lang="sv-SE" sz="1800" dirty="0">
              <a:latin typeface="Source Sans Pro Light" panose="020B0403030403020204" pitchFamily="34" charset="0"/>
              <a:ea typeface="Source Sans Pro Light" panose="020B0403030403020204" pitchFamily="34" charset="0"/>
            </a:endParaRPr>
          </a:p>
          <a:p>
            <a:pPr marL="0" indent="0">
              <a:buNone/>
            </a:pPr>
            <a:endParaRPr lang="sv-SE" sz="1800" dirty="0">
              <a:latin typeface="Source Sans Pro Light" panose="020B0403030403020204" pitchFamily="34" charset="0"/>
              <a:ea typeface="Source Sans Pro Light" panose="020B0403030403020204" pitchFamily="34" charset="0"/>
            </a:endParaRPr>
          </a:p>
        </p:txBody>
      </p:sp>
      <p:sp>
        <p:nvSpPr>
          <p:cNvPr id="18" name="Content Placeholder 2">
            <a:extLst>
              <a:ext uri="{FF2B5EF4-FFF2-40B4-BE49-F238E27FC236}">
                <a16:creationId xmlns:a16="http://schemas.microsoft.com/office/drawing/2014/main" id="{620B036D-16E7-444D-9F51-3AEA084960EB}"/>
              </a:ext>
            </a:extLst>
          </p:cNvPr>
          <p:cNvSpPr txBox="1">
            <a:spLocks/>
          </p:cNvSpPr>
          <p:nvPr/>
        </p:nvSpPr>
        <p:spPr>
          <a:xfrm>
            <a:off x="4144293" y="3699966"/>
            <a:ext cx="1507330" cy="2262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Source Sans Pro Light" panose="020B0403030403020204" pitchFamily="34" charset="0"/>
                <a:ea typeface="Source Sans Pro Light" panose="020B0403030403020204" pitchFamily="34" charset="0"/>
              </a:rPr>
              <a:t>Senator the Hon </a:t>
            </a:r>
            <a:r>
              <a:rPr lang="en-US" sz="1800" dirty="0" err="1">
                <a:latin typeface="Source Sans Pro Light" panose="020B0403030403020204" pitchFamily="34" charset="0"/>
                <a:ea typeface="Source Sans Pro Light" panose="020B0403030403020204" pitchFamily="34" charset="0"/>
              </a:rPr>
              <a:t>Marise</a:t>
            </a:r>
            <a:r>
              <a:rPr lang="en-US" sz="1800" dirty="0">
                <a:latin typeface="Source Sans Pro Light" panose="020B0403030403020204" pitchFamily="34" charset="0"/>
                <a:ea typeface="Source Sans Pro Light" panose="020B0403030403020204" pitchFamily="34" charset="0"/>
              </a:rPr>
              <a:t> Payne</a:t>
            </a:r>
          </a:p>
          <a:p>
            <a:pPr marL="0" indent="0">
              <a:buNone/>
            </a:pPr>
            <a:r>
              <a:rPr lang="en-AU" sz="1800" dirty="0">
                <a:latin typeface="Source Sans Pro Light" panose="020B0403030403020204" pitchFamily="34" charset="0"/>
                <a:ea typeface="Source Sans Pro Light" panose="020B0403030403020204" pitchFamily="34" charset="0"/>
              </a:rPr>
              <a:t>Minister for Foreign Affairs</a:t>
            </a:r>
          </a:p>
        </p:txBody>
      </p:sp>
      <p:sp>
        <p:nvSpPr>
          <p:cNvPr id="19" name="Content Placeholder 2">
            <a:extLst>
              <a:ext uri="{FF2B5EF4-FFF2-40B4-BE49-F238E27FC236}">
                <a16:creationId xmlns:a16="http://schemas.microsoft.com/office/drawing/2014/main" id="{9B941521-38E7-47EC-9312-33FB48A23197}"/>
              </a:ext>
            </a:extLst>
          </p:cNvPr>
          <p:cNvSpPr txBox="1">
            <a:spLocks/>
          </p:cNvSpPr>
          <p:nvPr/>
        </p:nvSpPr>
        <p:spPr>
          <a:xfrm>
            <a:off x="5769763" y="3699966"/>
            <a:ext cx="1594114" cy="22624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Source Sans Pro Light" panose="020B0403030403020204" pitchFamily="34" charset="0"/>
                <a:ea typeface="Source Sans Pro Light" panose="020B0403030403020204" pitchFamily="34" charset="0"/>
              </a:rPr>
              <a:t>The Hon Christian Porter MP</a:t>
            </a:r>
          </a:p>
          <a:p>
            <a:pPr marL="0" indent="0">
              <a:buNone/>
            </a:pPr>
            <a:r>
              <a:rPr lang="en-AU" sz="1800" dirty="0">
                <a:latin typeface="Source Sans Pro Light" panose="020B0403030403020204" pitchFamily="34" charset="0"/>
                <a:ea typeface="Source Sans Pro Light" panose="020B0403030403020204" pitchFamily="34" charset="0"/>
              </a:rPr>
              <a:t>Attorney-General</a:t>
            </a:r>
          </a:p>
          <a:p>
            <a:pPr marL="0" indent="0">
              <a:buNone/>
            </a:pPr>
            <a:r>
              <a:rPr lang="en-AU" sz="1800" dirty="0">
                <a:latin typeface="Source Sans Pro Light" panose="020B0403030403020204" pitchFamily="34" charset="0"/>
                <a:ea typeface="Source Sans Pro Light" panose="020B0403030403020204" pitchFamily="34" charset="0"/>
              </a:rPr>
              <a:t>Minister for Industrial Relations</a:t>
            </a:r>
            <a:endParaRPr lang="sv-SE" sz="1800" dirty="0">
              <a:latin typeface="Source Sans Pro Light" panose="020B0403030403020204" pitchFamily="34" charset="0"/>
              <a:ea typeface="Source Sans Pro Light" panose="020B0403030403020204" pitchFamily="34" charset="0"/>
            </a:endParaRPr>
          </a:p>
        </p:txBody>
      </p:sp>
      <p:sp>
        <p:nvSpPr>
          <p:cNvPr id="20" name="Content Placeholder 2">
            <a:extLst>
              <a:ext uri="{FF2B5EF4-FFF2-40B4-BE49-F238E27FC236}">
                <a16:creationId xmlns:a16="http://schemas.microsoft.com/office/drawing/2014/main" id="{964226F4-AB03-4AE3-98F6-2C3C22FD4872}"/>
              </a:ext>
            </a:extLst>
          </p:cNvPr>
          <p:cNvSpPr txBox="1">
            <a:spLocks/>
          </p:cNvSpPr>
          <p:nvPr/>
        </p:nvSpPr>
        <p:spPr>
          <a:xfrm>
            <a:off x="9697520" y="4384025"/>
            <a:ext cx="1594114" cy="2262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200" dirty="0"/>
          </a:p>
        </p:txBody>
      </p:sp>
      <p:sp>
        <p:nvSpPr>
          <p:cNvPr id="21" name="Content Placeholder 2">
            <a:extLst>
              <a:ext uri="{FF2B5EF4-FFF2-40B4-BE49-F238E27FC236}">
                <a16:creationId xmlns:a16="http://schemas.microsoft.com/office/drawing/2014/main" id="{352B5CA5-FDE7-4A6C-B426-7CE10EE0B456}"/>
              </a:ext>
            </a:extLst>
          </p:cNvPr>
          <p:cNvSpPr txBox="1">
            <a:spLocks/>
          </p:cNvSpPr>
          <p:nvPr/>
        </p:nvSpPr>
        <p:spPr>
          <a:xfrm>
            <a:off x="7495667" y="3699966"/>
            <a:ext cx="1594114" cy="22624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dirty="0">
                <a:latin typeface="Source Sans Pro Light" panose="020B0403030403020204" pitchFamily="34" charset="0"/>
                <a:ea typeface="Source Sans Pro Light" panose="020B0403030403020204" pitchFamily="34" charset="0"/>
              </a:rPr>
              <a:t>The Hon Greg Hunt MP</a:t>
            </a:r>
          </a:p>
          <a:p>
            <a:pPr marL="0" indent="0">
              <a:buNone/>
            </a:pPr>
            <a:r>
              <a:rPr lang="en-AU" sz="1800" dirty="0">
                <a:latin typeface="Source Sans Pro Light" panose="020B0403030403020204" pitchFamily="34" charset="0"/>
                <a:ea typeface="Source Sans Pro Light" panose="020B0403030403020204" pitchFamily="34" charset="0"/>
              </a:rPr>
              <a:t>Minister for Health</a:t>
            </a:r>
          </a:p>
          <a:p>
            <a:pPr marL="0" indent="0">
              <a:buNone/>
            </a:pPr>
            <a:r>
              <a:rPr lang="en-US" sz="1800" dirty="0">
                <a:latin typeface="Source Sans Pro Light" panose="020B0403030403020204" pitchFamily="34" charset="0"/>
                <a:ea typeface="Source Sans Pro Light" panose="020B0403030403020204" pitchFamily="34" charset="0"/>
              </a:rPr>
              <a:t>Minister Assisting the Prime Minister for the Public Service and Cabinet</a:t>
            </a:r>
            <a:endParaRPr lang="sv-SE" sz="1800" dirty="0">
              <a:latin typeface="Source Sans Pro Light" panose="020B0403030403020204" pitchFamily="34" charset="0"/>
              <a:ea typeface="Source Sans Pro Light" panose="020B0403030403020204" pitchFamily="34" charset="0"/>
            </a:endParaRPr>
          </a:p>
        </p:txBody>
      </p:sp>
      <p:pic>
        <p:nvPicPr>
          <p:cNvPr id="22" name="Picture 14" descr="&lt;%=Pdata.FullName%&gt;">
            <a:extLst>
              <a:ext uri="{FF2B5EF4-FFF2-40B4-BE49-F238E27FC236}">
                <a16:creationId xmlns:a16="http://schemas.microsoft.com/office/drawing/2014/main" id="{9E09C60E-5803-435A-B421-F02ABFB7D9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8255" y="1402411"/>
            <a:ext cx="1607342" cy="2143123"/>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EDA69385-CD81-488F-A8F8-9C4DC052E262}"/>
              </a:ext>
            </a:extLst>
          </p:cNvPr>
          <p:cNvSpPr txBox="1">
            <a:spLocks/>
          </p:cNvSpPr>
          <p:nvPr/>
        </p:nvSpPr>
        <p:spPr>
          <a:xfrm>
            <a:off x="9094869" y="3689412"/>
            <a:ext cx="1594114" cy="2262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dirty="0">
                <a:latin typeface="Source Sans Pro Light" panose="020B0403030403020204" pitchFamily="34" charset="0"/>
                <a:ea typeface="Source Sans Pro Light" panose="020B0403030403020204" pitchFamily="34" charset="0"/>
              </a:rPr>
              <a:t>The Hon Peter Dutton MP</a:t>
            </a:r>
          </a:p>
          <a:p>
            <a:pPr marL="0" indent="0">
              <a:buNone/>
            </a:pPr>
            <a:r>
              <a:rPr lang="en-AU" sz="1800" dirty="0">
                <a:latin typeface="Source Sans Pro Light" panose="020B0403030403020204" pitchFamily="34" charset="0"/>
                <a:ea typeface="Source Sans Pro Light" panose="020B0403030403020204" pitchFamily="34" charset="0"/>
              </a:rPr>
              <a:t>Minister for Home Affairs</a:t>
            </a:r>
          </a:p>
        </p:txBody>
      </p:sp>
    </p:spTree>
    <p:extLst>
      <p:ext uri="{BB962C8B-B14F-4D97-AF65-F5344CB8AC3E}">
        <p14:creationId xmlns:p14="http://schemas.microsoft.com/office/powerpoint/2010/main" val="135774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2675C2-D00F-AC4D-B61E-956E53BCB799}"/>
              </a:ext>
            </a:extLst>
          </p:cNvPr>
          <p:cNvSpPr>
            <a:spLocks noGrp="1"/>
          </p:cNvSpPr>
          <p:nvPr>
            <p:ph type="sldNum" sz="quarter" idx="17"/>
          </p:nvPr>
        </p:nvSpPr>
        <p:spPr/>
        <p:txBody>
          <a:bodyPr/>
          <a:lstStyle/>
          <a:p>
            <a:fld id="{44FDE2E8-F56F-C94D-B65D-E895035749F6}" type="slidenum">
              <a:rPr lang="en-US" smtClean="0"/>
              <a:t>3</a:t>
            </a:fld>
            <a:endParaRPr lang="en-US"/>
          </a:p>
        </p:txBody>
      </p:sp>
      <p:sp>
        <p:nvSpPr>
          <p:cNvPr id="5" name="Text Placeholder 4">
            <a:extLst>
              <a:ext uri="{FF2B5EF4-FFF2-40B4-BE49-F238E27FC236}">
                <a16:creationId xmlns:a16="http://schemas.microsoft.com/office/drawing/2014/main" id="{C342456C-78F3-5F44-AA2F-3DEABBDA7C3D}"/>
              </a:ext>
            </a:extLst>
          </p:cNvPr>
          <p:cNvSpPr>
            <a:spLocks noGrp="1"/>
          </p:cNvSpPr>
          <p:nvPr>
            <p:ph type="body" sz="quarter" idx="18"/>
          </p:nvPr>
        </p:nvSpPr>
        <p:spPr>
          <a:xfrm>
            <a:off x="939800" y="2855499"/>
            <a:ext cx="8607322" cy="4446262"/>
          </a:xfrm>
        </p:spPr>
        <p:txBody>
          <a:bodyPr/>
          <a:lstStyle/>
          <a:p>
            <a:pPr marL="0" indent="0">
              <a:buNone/>
            </a:pPr>
            <a:r>
              <a:rPr lang="en-US" sz="5400" b="1" dirty="0"/>
              <a:t>How did we get here?</a:t>
            </a:r>
          </a:p>
        </p:txBody>
      </p:sp>
    </p:spTree>
    <p:extLst>
      <p:ext uri="{BB962C8B-B14F-4D97-AF65-F5344CB8AC3E}">
        <p14:creationId xmlns:p14="http://schemas.microsoft.com/office/powerpoint/2010/main" val="284199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8D2DBD-69E6-4423-B86E-079E15592926}"/>
              </a:ext>
            </a:extLst>
          </p:cNvPr>
          <p:cNvSpPr>
            <a:spLocks noGrp="1"/>
          </p:cNvSpPr>
          <p:nvPr>
            <p:ph type="body" sz="quarter" idx="15"/>
          </p:nvPr>
        </p:nvSpPr>
        <p:spPr/>
        <p:txBody>
          <a:bodyPr/>
          <a:lstStyle/>
          <a:p>
            <a:r>
              <a:rPr lang="en-AU" sz="2800" dirty="0"/>
              <a:t>New members to Morrison’s cabinet </a:t>
            </a:r>
          </a:p>
        </p:txBody>
      </p:sp>
      <p:sp>
        <p:nvSpPr>
          <p:cNvPr id="4" name="Slide Number Placeholder 3">
            <a:extLst>
              <a:ext uri="{FF2B5EF4-FFF2-40B4-BE49-F238E27FC236}">
                <a16:creationId xmlns:a16="http://schemas.microsoft.com/office/drawing/2014/main" id="{5601F1CD-9EAA-4715-92A1-E8C4082458F9}"/>
              </a:ext>
            </a:extLst>
          </p:cNvPr>
          <p:cNvSpPr>
            <a:spLocks noGrp="1"/>
          </p:cNvSpPr>
          <p:nvPr>
            <p:ph type="sldNum" sz="quarter" idx="17"/>
          </p:nvPr>
        </p:nvSpPr>
        <p:spPr/>
        <p:txBody>
          <a:bodyPr/>
          <a:lstStyle/>
          <a:p>
            <a:fld id="{44FDE2E8-F56F-C94D-B65D-E895035749F6}" type="slidenum">
              <a:rPr lang="en-US" smtClean="0"/>
              <a:t>30</a:t>
            </a:fld>
            <a:endParaRPr lang="en-US"/>
          </a:p>
        </p:txBody>
      </p:sp>
      <p:pic>
        <p:nvPicPr>
          <p:cNvPr id="7" name="Picture 4" descr="&lt;%=Pdata.FullName%&gt;">
            <a:extLst>
              <a:ext uri="{FF2B5EF4-FFF2-40B4-BE49-F238E27FC236}">
                <a16:creationId xmlns:a16="http://schemas.microsoft.com/office/drawing/2014/main" id="{CF697279-2D92-489E-89FF-411299A4C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126" y="1181100"/>
            <a:ext cx="1428750" cy="223837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BB27BFBD-5845-4B42-AB25-B431EC403FF2}"/>
              </a:ext>
            </a:extLst>
          </p:cNvPr>
          <p:cNvSpPr txBox="1">
            <a:spLocks/>
          </p:cNvSpPr>
          <p:nvPr/>
        </p:nvSpPr>
        <p:spPr>
          <a:xfrm>
            <a:off x="838200" y="4708478"/>
            <a:ext cx="1428750" cy="2125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sz="2000" dirty="0"/>
          </a:p>
        </p:txBody>
      </p:sp>
      <p:sp>
        <p:nvSpPr>
          <p:cNvPr id="9" name="Content Placeholder 2">
            <a:extLst>
              <a:ext uri="{FF2B5EF4-FFF2-40B4-BE49-F238E27FC236}">
                <a16:creationId xmlns:a16="http://schemas.microsoft.com/office/drawing/2014/main" id="{389F1288-F453-43EC-94B5-7EBC41D0899E}"/>
              </a:ext>
            </a:extLst>
          </p:cNvPr>
          <p:cNvSpPr txBox="1">
            <a:spLocks/>
          </p:cNvSpPr>
          <p:nvPr/>
        </p:nvSpPr>
        <p:spPr>
          <a:xfrm>
            <a:off x="2631490" y="3567587"/>
            <a:ext cx="2171242" cy="2125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dirty="0">
                <a:latin typeface="Source Sans Pro Light" panose="020B0403030403020204" pitchFamily="34" charset="0"/>
                <a:ea typeface="Source Sans Pro Light" panose="020B0403030403020204" pitchFamily="34" charset="0"/>
              </a:rPr>
              <a:t>The Hon Stuart Robert MP</a:t>
            </a:r>
          </a:p>
          <a:p>
            <a:pPr marL="0" indent="0">
              <a:buNone/>
            </a:pPr>
            <a:r>
              <a:rPr lang="en-US" sz="1800" dirty="0">
                <a:latin typeface="Source Sans Pro Light" panose="020B0403030403020204" pitchFamily="34" charset="0"/>
                <a:ea typeface="Source Sans Pro Light" panose="020B0403030403020204" pitchFamily="34" charset="0"/>
              </a:rPr>
              <a:t>Minister for the National Disability Insurance Scheme</a:t>
            </a:r>
          </a:p>
          <a:p>
            <a:pPr marL="0" indent="0">
              <a:buNone/>
            </a:pPr>
            <a:r>
              <a:rPr lang="en-AU" sz="1800" dirty="0">
                <a:latin typeface="Source Sans Pro Light" panose="020B0403030403020204" pitchFamily="34" charset="0"/>
                <a:ea typeface="Source Sans Pro Light" panose="020B0403030403020204" pitchFamily="34" charset="0"/>
              </a:rPr>
              <a:t>Minister for Government Services</a:t>
            </a:r>
            <a:endParaRPr lang="en-US" sz="1800" dirty="0">
              <a:latin typeface="Source Sans Pro Light" panose="020B0403030403020204" pitchFamily="34" charset="0"/>
              <a:ea typeface="Source Sans Pro Light" panose="020B0403030403020204" pitchFamily="34" charset="0"/>
            </a:endParaRPr>
          </a:p>
          <a:p>
            <a:pPr marL="0" indent="0">
              <a:buNone/>
            </a:pPr>
            <a:endParaRPr lang="en-AU" sz="1800" dirty="0">
              <a:latin typeface="Source Sans Pro Light" panose="020B0403030403020204" pitchFamily="34" charset="0"/>
              <a:ea typeface="Source Sans Pro Light" panose="020B0403030403020204" pitchFamily="34" charset="0"/>
            </a:endParaRPr>
          </a:p>
        </p:txBody>
      </p:sp>
      <p:pic>
        <p:nvPicPr>
          <p:cNvPr id="10" name="Picture 8" descr="&lt;%=Pdata.FullName%&gt;">
            <a:extLst>
              <a:ext uri="{FF2B5EF4-FFF2-40B4-BE49-F238E27FC236}">
                <a16:creationId xmlns:a16="http://schemas.microsoft.com/office/drawing/2014/main" id="{09C96EF1-0AE5-4ACB-8B72-516C5F1DE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798" y="1181100"/>
            <a:ext cx="1428750" cy="22479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F8FC48D0-2A80-4000-96F1-99DCA54FDD04}"/>
              </a:ext>
            </a:extLst>
          </p:cNvPr>
          <p:cNvSpPr txBox="1">
            <a:spLocks/>
          </p:cNvSpPr>
          <p:nvPr/>
        </p:nvSpPr>
        <p:spPr>
          <a:xfrm>
            <a:off x="4826531" y="3535084"/>
            <a:ext cx="2272991" cy="2125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Source Sans Pro Light" panose="020B0403030403020204" pitchFamily="34" charset="0"/>
                <a:ea typeface="Source Sans Pro Light" panose="020B0403030403020204" pitchFamily="34" charset="0"/>
              </a:rPr>
              <a:t>Senator the Hon Anne Ruston</a:t>
            </a:r>
          </a:p>
          <a:p>
            <a:pPr marL="0" indent="0">
              <a:buNone/>
            </a:pPr>
            <a:r>
              <a:rPr lang="en-AU" sz="1800" dirty="0">
                <a:latin typeface="Source Sans Pro Light" panose="020B0403030403020204" pitchFamily="34" charset="0"/>
                <a:ea typeface="Source Sans Pro Light" panose="020B0403030403020204" pitchFamily="34" charset="0"/>
              </a:rPr>
              <a:t>Minister for Families and Social Services</a:t>
            </a:r>
          </a:p>
        </p:txBody>
      </p:sp>
      <p:sp>
        <p:nvSpPr>
          <p:cNvPr id="12" name="Content Placeholder 2">
            <a:extLst>
              <a:ext uri="{FF2B5EF4-FFF2-40B4-BE49-F238E27FC236}">
                <a16:creationId xmlns:a16="http://schemas.microsoft.com/office/drawing/2014/main" id="{A31A0EAC-565E-4766-A145-4A7C24556082}"/>
              </a:ext>
            </a:extLst>
          </p:cNvPr>
          <p:cNvSpPr txBox="1">
            <a:spLocks/>
          </p:cNvSpPr>
          <p:nvPr/>
        </p:nvSpPr>
        <p:spPr>
          <a:xfrm>
            <a:off x="838200" y="1384161"/>
            <a:ext cx="10515600" cy="181542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LID4096" sz="2000" dirty="0"/>
          </a:p>
        </p:txBody>
      </p:sp>
      <p:pic>
        <p:nvPicPr>
          <p:cNvPr id="13" name="Picture 2" descr="&lt;%=Pdata.FullName%&gt;">
            <a:extLst>
              <a:ext uri="{FF2B5EF4-FFF2-40B4-BE49-F238E27FC236}">
                <a16:creationId xmlns:a16="http://schemas.microsoft.com/office/drawing/2014/main" id="{CD9845E3-611C-4E2E-9286-4CB8C6386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727" y="1162050"/>
            <a:ext cx="1505290" cy="2247899"/>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9996FF88-0B5F-4440-BB3E-CDC09E26DD2A}"/>
              </a:ext>
            </a:extLst>
          </p:cNvPr>
          <p:cNvSpPr txBox="1">
            <a:spLocks/>
          </p:cNvSpPr>
          <p:nvPr/>
        </p:nvSpPr>
        <p:spPr>
          <a:xfrm>
            <a:off x="7158728" y="3555400"/>
            <a:ext cx="2203400" cy="2125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Source Sans Pro Light" panose="020B0403030403020204" pitchFamily="34" charset="0"/>
                <a:ea typeface="Source Sans Pro Light" panose="020B0403030403020204" pitchFamily="34" charset="0"/>
              </a:rPr>
              <a:t>The Hon </a:t>
            </a:r>
            <a:r>
              <a:rPr lang="en-US" sz="1800" dirty="0" err="1">
                <a:latin typeface="Source Sans Pro Light" panose="020B0403030403020204" pitchFamily="34" charset="0"/>
                <a:ea typeface="Source Sans Pro Light" panose="020B0403030403020204" pitchFamily="34" charset="0"/>
              </a:rPr>
              <a:t>Sussan</a:t>
            </a:r>
            <a:r>
              <a:rPr lang="en-US" sz="1800" dirty="0">
                <a:latin typeface="Source Sans Pro Light" panose="020B0403030403020204" pitchFamily="34" charset="0"/>
                <a:ea typeface="Source Sans Pro Light" panose="020B0403030403020204" pitchFamily="34" charset="0"/>
              </a:rPr>
              <a:t> Ley MP</a:t>
            </a:r>
          </a:p>
          <a:p>
            <a:pPr marL="0" indent="0">
              <a:buNone/>
            </a:pPr>
            <a:r>
              <a:rPr lang="en-AU" sz="1800" dirty="0">
                <a:latin typeface="Source Sans Pro Light" panose="020B0403030403020204" pitchFamily="34" charset="0"/>
                <a:ea typeface="Source Sans Pro Light" panose="020B0403030403020204" pitchFamily="34" charset="0"/>
              </a:rPr>
              <a:t>Minister for the Environment</a:t>
            </a:r>
          </a:p>
          <a:p>
            <a:pPr marL="0" indent="0">
              <a:buNone/>
            </a:pPr>
            <a:endParaRPr lang="en-AU" sz="1800" dirty="0">
              <a:latin typeface="Source Sans Pro Light" panose="020B0403030403020204" pitchFamily="34" charset="0"/>
              <a:ea typeface="Source Sans Pro Light" panose="020B0403030403020204" pitchFamily="34" charset="0"/>
            </a:endParaRPr>
          </a:p>
        </p:txBody>
      </p:sp>
      <p:pic>
        <p:nvPicPr>
          <p:cNvPr id="15" name="Picture 14" descr="&lt;%=Pdata.FullName%&gt;">
            <a:extLst>
              <a:ext uri="{FF2B5EF4-FFF2-40B4-BE49-F238E27FC236}">
                <a16:creationId xmlns:a16="http://schemas.microsoft.com/office/drawing/2014/main" id="{2DFAD862-2BEA-42BA-A578-743F63C89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57" y="1162050"/>
            <a:ext cx="1693069" cy="225742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96D5784E-324F-457A-BFF2-FAF1145311F2}"/>
              </a:ext>
            </a:extLst>
          </p:cNvPr>
          <p:cNvSpPr txBox="1">
            <a:spLocks/>
          </p:cNvSpPr>
          <p:nvPr/>
        </p:nvSpPr>
        <p:spPr>
          <a:xfrm>
            <a:off x="325864" y="3495306"/>
            <a:ext cx="2000292" cy="2482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dirty="0">
                <a:latin typeface="Source Sans Pro Light" panose="020B0403030403020204" pitchFamily="34" charset="0"/>
                <a:ea typeface="Source Sans Pro Light" panose="020B0403030403020204" pitchFamily="34" charset="0"/>
              </a:rPr>
              <a:t>The Hon Ken Wyatt AM MP</a:t>
            </a:r>
          </a:p>
          <a:p>
            <a:pPr marL="0" indent="0">
              <a:buNone/>
            </a:pPr>
            <a:r>
              <a:rPr lang="en-AU" sz="1800" dirty="0">
                <a:latin typeface="Source Sans Pro Light" panose="020B0403030403020204" pitchFamily="34" charset="0"/>
                <a:ea typeface="Source Sans Pro Light" panose="020B0403030403020204" pitchFamily="34" charset="0"/>
              </a:rPr>
              <a:t>Minister for Indigenous Australians</a:t>
            </a:r>
          </a:p>
          <a:p>
            <a:pPr marL="0" indent="0">
              <a:buNone/>
            </a:pPr>
            <a:endParaRPr lang="LID4096" sz="1800" dirty="0">
              <a:latin typeface="Source Sans Pro Light" panose="020B0403030403020204" pitchFamily="34" charset="0"/>
              <a:ea typeface="Source Sans Pro Light" panose="020B0403030403020204" pitchFamily="34" charset="0"/>
            </a:endParaRPr>
          </a:p>
        </p:txBody>
      </p:sp>
      <p:pic>
        <p:nvPicPr>
          <p:cNvPr id="17" name="Picture 4" descr="&lt;%=Pdata.FullName%&gt;">
            <a:extLst>
              <a:ext uri="{FF2B5EF4-FFF2-40B4-BE49-F238E27FC236}">
                <a16:creationId xmlns:a16="http://schemas.microsoft.com/office/drawing/2014/main" id="{19AA5529-B5A6-40D9-9281-23BC11984F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8777" y="1181100"/>
            <a:ext cx="1400175" cy="21336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29C2F6B-7CAA-4A32-AC23-299DDCEA5253}"/>
              </a:ext>
            </a:extLst>
          </p:cNvPr>
          <p:cNvSpPr/>
          <p:nvPr/>
        </p:nvSpPr>
        <p:spPr>
          <a:xfrm>
            <a:off x="9362128" y="3419475"/>
            <a:ext cx="1516824" cy="2862322"/>
          </a:xfrm>
          <a:prstGeom prst="rect">
            <a:avLst/>
          </a:prstGeom>
        </p:spPr>
        <p:txBody>
          <a:bodyPr wrap="square">
            <a:spAutoFit/>
          </a:bodyPr>
          <a:lstStyle/>
          <a:p>
            <a:r>
              <a:rPr lang="en-AU" dirty="0">
                <a:latin typeface="Source Sans Pro Light" panose="020B0403030403020204" pitchFamily="34" charset="0"/>
                <a:ea typeface="Source Sans Pro Light" panose="020B0403030403020204" pitchFamily="34" charset="0"/>
              </a:rPr>
              <a:t>The Hon Alan </a:t>
            </a:r>
            <a:r>
              <a:rPr lang="en-AU" dirty="0" err="1">
                <a:latin typeface="Source Sans Pro Light" panose="020B0403030403020204" pitchFamily="34" charset="0"/>
                <a:ea typeface="Source Sans Pro Light" panose="020B0403030403020204" pitchFamily="34" charset="0"/>
              </a:rPr>
              <a:t>Tudge</a:t>
            </a:r>
            <a:r>
              <a:rPr lang="en-AU" dirty="0">
                <a:latin typeface="Source Sans Pro Light" panose="020B0403030403020204" pitchFamily="34" charset="0"/>
                <a:ea typeface="Source Sans Pro Light" panose="020B0403030403020204" pitchFamily="34" charset="0"/>
              </a:rPr>
              <a:t> MP</a:t>
            </a:r>
          </a:p>
          <a:p>
            <a:endParaRPr lang="en-AU"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Minister for Population, Cities and Urban Infrastructure</a:t>
            </a:r>
          </a:p>
          <a:p>
            <a:endParaRPr lang="en-US" dirty="0">
              <a:latin typeface="Source Sans Pro Light" panose="020B0403030403020204" pitchFamily="34" charset="0"/>
              <a:ea typeface="Source Sans Pro Light" panose="020B0403030403020204" pitchFamily="34" charset="0"/>
            </a:endParaRPr>
          </a:p>
          <a:p>
            <a:endParaRPr lang="en-AU"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1559019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EE1007-91CD-472A-9A37-2180E5A83EAD}"/>
              </a:ext>
            </a:extLst>
          </p:cNvPr>
          <p:cNvSpPr>
            <a:spLocks noGrp="1"/>
          </p:cNvSpPr>
          <p:nvPr>
            <p:ph type="body" sz="quarter" idx="15"/>
          </p:nvPr>
        </p:nvSpPr>
        <p:spPr/>
        <p:txBody>
          <a:bodyPr/>
          <a:lstStyle/>
          <a:p>
            <a:r>
              <a:rPr lang="en-AU" dirty="0"/>
              <a:t>Morrison’s inner circle</a:t>
            </a:r>
          </a:p>
        </p:txBody>
      </p:sp>
      <p:sp>
        <p:nvSpPr>
          <p:cNvPr id="4" name="Slide Number Placeholder 3">
            <a:extLst>
              <a:ext uri="{FF2B5EF4-FFF2-40B4-BE49-F238E27FC236}">
                <a16:creationId xmlns:a16="http://schemas.microsoft.com/office/drawing/2014/main" id="{83B98BC7-760C-415E-8D57-DDFD18E3E963}"/>
              </a:ext>
            </a:extLst>
          </p:cNvPr>
          <p:cNvSpPr>
            <a:spLocks noGrp="1"/>
          </p:cNvSpPr>
          <p:nvPr>
            <p:ph type="sldNum" sz="quarter" idx="17"/>
          </p:nvPr>
        </p:nvSpPr>
        <p:spPr/>
        <p:txBody>
          <a:bodyPr/>
          <a:lstStyle/>
          <a:p>
            <a:fld id="{44FDE2E8-F56F-C94D-B65D-E895035749F6}" type="slidenum">
              <a:rPr lang="en-US" smtClean="0"/>
              <a:t>31</a:t>
            </a:fld>
            <a:endParaRPr lang="en-US"/>
          </a:p>
        </p:txBody>
      </p:sp>
      <p:pic>
        <p:nvPicPr>
          <p:cNvPr id="7170" name="Picture 2" descr="&lt;%=Pdata.FullName%&gt;">
            <a:extLst>
              <a:ext uri="{FF2B5EF4-FFF2-40B4-BE49-F238E27FC236}">
                <a16:creationId xmlns:a16="http://schemas.microsoft.com/office/drawing/2014/main" id="{EDDDD894-37A7-4661-9025-7F56F0272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036" y="1241518"/>
            <a:ext cx="1733878" cy="254302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356ADA5D-7C29-4F9E-95DF-B88CF207BBD1}"/>
              </a:ext>
            </a:extLst>
          </p:cNvPr>
          <p:cNvSpPr>
            <a:spLocks noGrp="1"/>
          </p:cNvSpPr>
          <p:nvPr>
            <p:ph type="body" sz="quarter" idx="18"/>
          </p:nvPr>
        </p:nvSpPr>
        <p:spPr>
          <a:xfrm>
            <a:off x="2838378" y="3885217"/>
            <a:ext cx="2596732" cy="2289886"/>
          </a:xfrm>
        </p:spPr>
        <p:txBody>
          <a:bodyPr/>
          <a:lstStyle/>
          <a:p>
            <a:pPr marL="0" indent="0">
              <a:buNone/>
            </a:pPr>
            <a:r>
              <a:rPr lang="en-AU" sz="1800" dirty="0"/>
              <a:t>Hon Alex Hawke MP</a:t>
            </a:r>
          </a:p>
          <a:p>
            <a:pPr marL="0" indent="0">
              <a:buNone/>
            </a:pPr>
            <a:endParaRPr lang="en-AU" sz="1800" dirty="0"/>
          </a:p>
          <a:p>
            <a:pPr marL="0" indent="0">
              <a:buNone/>
            </a:pPr>
            <a:r>
              <a:rPr lang="en-US" sz="1800" dirty="0"/>
              <a:t>Minister for International Development and the Pacific Assistant </a:t>
            </a:r>
            <a:r>
              <a:rPr lang="en-US" sz="1800" dirty="0" err="1"/>
              <a:t>Defence</a:t>
            </a:r>
            <a:r>
              <a:rPr lang="en-US" sz="1800" dirty="0"/>
              <a:t> Minister</a:t>
            </a:r>
            <a:endParaRPr lang="en-AU" sz="1800" dirty="0"/>
          </a:p>
        </p:txBody>
      </p:sp>
      <p:pic>
        <p:nvPicPr>
          <p:cNvPr id="7174" name="Picture 6" descr="&lt;%=Pdata.FullName%&gt;">
            <a:extLst>
              <a:ext uri="{FF2B5EF4-FFF2-40B4-BE49-F238E27FC236}">
                <a16:creationId xmlns:a16="http://schemas.microsoft.com/office/drawing/2014/main" id="{B203CE7A-CA6F-4827-92D0-C26B735CC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15" y="1241519"/>
            <a:ext cx="1623205" cy="25430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A8239C8B-2F1D-47BD-AEB6-DC079586E482}"/>
              </a:ext>
            </a:extLst>
          </p:cNvPr>
          <p:cNvSpPr txBox="1">
            <a:spLocks/>
          </p:cNvSpPr>
          <p:nvPr/>
        </p:nvSpPr>
        <p:spPr>
          <a:xfrm>
            <a:off x="228600" y="3933523"/>
            <a:ext cx="2342587" cy="2289886"/>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800" b="0" i="0" kern="1200">
                <a:solidFill>
                  <a:schemeClr val="tx1"/>
                </a:solidFill>
                <a:latin typeface="Source Sans Pro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1800" dirty="0"/>
              <a:t>Hon Stuart Robert MP</a:t>
            </a:r>
          </a:p>
          <a:p>
            <a:pPr marL="0" indent="0">
              <a:buFont typeface="Arial"/>
              <a:buNone/>
            </a:pPr>
            <a:endParaRPr lang="en-AU" sz="1800" dirty="0"/>
          </a:p>
          <a:p>
            <a:pPr marL="0" indent="0">
              <a:buNone/>
            </a:pPr>
            <a:r>
              <a:rPr lang="en-US" sz="1800" dirty="0"/>
              <a:t>Minister for the National Disability Insurance Scheme Minister for Government Services</a:t>
            </a:r>
            <a:endParaRPr lang="en-AU" sz="1800" dirty="0"/>
          </a:p>
        </p:txBody>
      </p:sp>
      <p:pic>
        <p:nvPicPr>
          <p:cNvPr id="7176" name="Picture 8" descr="&lt;%=Pdata.FullName%&gt;">
            <a:extLst>
              <a:ext uri="{FF2B5EF4-FFF2-40B4-BE49-F238E27FC236}">
                <a16:creationId xmlns:a16="http://schemas.microsoft.com/office/drawing/2014/main" id="{5B622F2D-A6C7-4D93-B354-19F5CF0C6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9324" y="1258988"/>
            <a:ext cx="1907266" cy="254302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lt;%=Pdata.FullName%&gt;">
            <a:extLst>
              <a:ext uri="{FF2B5EF4-FFF2-40B4-BE49-F238E27FC236}">
                <a16:creationId xmlns:a16="http://schemas.microsoft.com/office/drawing/2014/main" id="{AA99FE29-A7D8-4C0C-B512-CF89141ED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000" y="1258989"/>
            <a:ext cx="1695676" cy="25435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09DCCABF-EA6E-4625-81D5-7C32DA6E666D}"/>
              </a:ext>
            </a:extLst>
          </p:cNvPr>
          <p:cNvSpPr txBox="1">
            <a:spLocks/>
          </p:cNvSpPr>
          <p:nvPr/>
        </p:nvSpPr>
        <p:spPr>
          <a:xfrm>
            <a:off x="8192407" y="3885217"/>
            <a:ext cx="2671033" cy="2289886"/>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800" b="0" i="0" kern="1200">
                <a:solidFill>
                  <a:schemeClr val="tx1"/>
                </a:solidFill>
                <a:latin typeface="Source Sans Pro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1800" dirty="0"/>
              <a:t>Hon Ben Morton MP</a:t>
            </a:r>
          </a:p>
          <a:p>
            <a:pPr marL="0" indent="0">
              <a:buFont typeface="Arial"/>
              <a:buNone/>
            </a:pPr>
            <a:endParaRPr lang="en-AU" sz="1800" dirty="0"/>
          </a:p>
          <a:p>
            <a:pPr marL="0" indent="0">
              <a:buNone/>
            </a:pPr>
            <a:r>
              <a:rPr lang="en-US" sz="1800" dirty="0"/>
              <a:t>Assistant Minister to the Prime Minister and Cabinet</a:t>
            </a:r>
          </a:p>
          <a:p>
            <a:pPr marL="0" indent="0">
              <a:buFont typeface="Arial"/>
              <a:buNone/>
            </a:pPr>
            <a:endParaRPr lang="en-AU" sz="1800" dirty="0"/>
          </a:p>
        </p:txBody>
      </p:sp>
      <p:sp>
        <p:nvSpPr>
          <p:cNvPr id="13" name="Text Placeholder 4">
            <a:extLst>
              <a:ext uri="{FF2B5EF4-FFF2-40B4-BE49-F238E27FC236}">
                <a16:creationId xmlns:a16="http://schemas.microsoft.com/office/drawing/2014/main" id="{E26A83A1-6CCB-4FDD-A567-51EB384EAFD8}"/>
              </a:ext>
            </a:extLst>
          </p:cNvPr>
          <p:cNvSpPr txBox="1">
            <a:spLocks/>
          </p:cNvSpPr>
          <p:nvPr/>
        </p:nvSpPr>
        <p:spPr>
          <a:xfrm>
            <a:off x="5521375" y="3885217"/>
            <a:ext cx="2671032" cy="2289886"/>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800" b="0" i="0" kern="1200">
                <a:solidFill>
                  <a:schemeClr val="tx1"/>
                </a:solidFill>
                <a:latin typeface="Source Sans Pro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1800" dirty="0"/>
              <a:t>Hon Steve Irons MP</a:t>
            </a:r>
          </a:p>
          <a:p>
            <a:pPr marL="0" indent="0">
              <a:buFont typeface="Arial"/>
              <a:buNone/>
            </a:pPr>
            <a:endParaRPr lang="en-AU" sz="1800" dirty="0"/>
          </a:p>
          <a:p>
            <a:pPr marL="0" indent="0">
              <a:buNone/>
            </a:pPr>
            <a:r>
              <a:rPr lang="en-US" sz="1800" dirty="0"/>
              <a:t>Assistant Minister for Vocational Education, Training and Apprenticeships</a:t>
            </a:r>
            <a:endParaRPr lang="en-AU" sz="1800" dirty="0"/>
          </a:p>
        </p:txBody>
      </p:sp>
    </p:spTree>
    <p:extLst>
      <p:ext uri="{BB962C8B-B14F-4D97-AF65-F5344CB8AC3E}">
        <p14:creationId xmlns:p14="http://schemas.microsoft.com/office/powerpoint/2010/main" val="4054688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1A1B5C-06B7-A347-A80F-503FB04857F2}"/>
              </a:ext>
            </a:extLst>
          </p:cNvPr>
          <p:cNvSpPr>
            <a:spLocks noGrp="1"/>
          </p:cNvSpPr>
          <p:nvPr>
            <p:ph type="sldNum" sz="quarter" idx="18"/>
          </p:nvPr>
        </p:nvSpPr>
        <p:spPr/>
        <p:txBody>
          <a:bodyPr/>
          <a:lstStyle/>
          <a:p>
            <a:fld id="{44FDE2E8-F56F-C94D-B65D-E895035749F6}" type="slidenum">
              <a:rPr lang="en-US" smtClean="0"/>
              <a:t>32</a:t>
            </a:fld>
            <a:endParaRPr lang="en-US"/>
          </a:p>
        </p:txBody>
      </p:sp>
      <p:sp>
        <p:nvSpPr>
          <p:cNvPr id="4" name="Text Placeholder 3">
            <a:extLst>
              <a:ext uri="{FF2B5EF4-FFF2-40B4-BE49-F238E27FC236}">
                <a16:creationId xmlns:a16="http://schemas.microsoft.com/office/drawing/2014/main" id="{B127FD77-5CCE-0145-8622-135883F568A1}"/>
              </a:ext>
            </a:extLst>
          </p:cNvPr>
          <p:cNvSpPr>
            <a:spLocks noGrp="1"/>
          </p:cNvSpPr>
          <p:nvPr>
            <p:ph type="body" sz="quarter" idx="19"/>
          </p:nvPr>
        </p:nvSpPr>
        <p:spPr/>
        <p:txBody>
          <a:bodyPr/>
          <a:lstStyle/>
          <a:p>
            <a:r>
              <a:rPr lang="en-US" sz="3000" dirty="0"/>
              <a:t>New Opposition leadership team </a:t>
            </a:r>
          </a:p>
        </p:txBody>
      </p:sp>
      <p:sp>
        <p:nvSpPr>
          <p:cNvPr id="7" name="Rectangle 6">
            <a:extLst>
              <a:ext uri="{FF2B5EF4-FFF2-40B4-BE49-F238E27FC236}">
                <a16:creationId xmlns:a16="http://schemas.microsoft.com/office/drawing/2014/main" id="{D1C38706-C7CD-44D9-B0AA-1EE45D7339FE}"/>
              </a:ext>
            </a:extLst>
          </p:cNvPr>
          <p:cNvSpPr/>
          <p:nvPr/>
        </p:nvSpPr>
        <p:spPr>
          <a:xfrm>
            <a:off x="915200" y="1263174"/>
            <a:ext cx="9308453" cy="1169551"/>
          </a:xfrm>
          <a:prstGeom prst="rect">
            <a:avLst/>
          </a:prstGeom>
        </p:spPr>
        <p:txBody>
          <a:bodyPr wrap="square">
            <a:spAutoFit/>
          </a:bodyPr>
          <a:lstStyle/>
          <a:p>
            <a:pPr>
              <a:spcAft>
                <a:spcPts val="1200"/>
              </a:spcAft>
            </a:pPr>
            <a:endParaRPr lang="en-US" sz="2400" dirty="0">
              <a:latin typeface="+mj-lt"/>
            </a:endParaRPr>
          </a:p>
          <a:p>
            <a:pPr>
              <a:spcAft>
                <a:spcPts val="1200"/>
              </a:spcAft>
            </a:pPr>
            <a:br>
              <a:rPr lang="en-US" dirty="0"/>
            </a:br>
            <a:endParaRPr lang="en-US" dirty="0"/>
          </a:p>
        </p:txBody>
      </p:sp>
      <p:pic>
        <p:nvPicPr>
          <p:cNvPr id="8" name="Picture 7">
            <a:extLst>
              <a:ext uri="{FF2B5EF4-FFF2-40B4-BE49-F238E27FC236}">
                <a16:creationId xmlns:a16="http://schemas.microsoft.com/office/drawing/2014/main" id="{A1FF8248-2894-4F9F-A2B0-257B7129CBE8}"/>
              </a:ext>
            </a:extLst>
          </p:cNvPr>
          <p:cNvPicPr>
            <a:picLocks noChangeAspect="1"/>
          </p:cNvPicPr>
          <p:nvPr/>
        </p:nvPicPr>
        <p:blipFill>
          <a:blip r:embed="rId3"/>
          <a:stretch>
            <a:fillRect/>
          </a:stretch>
        </p:blipFill>
        <p:spPr>
          <a:xfrm>
            <a:off x="1928476" y="1181764"/>
            <a:ext cx="7281900" cy="4854597"/>
          </a:xfrm>
          <a:prstGeom prst="rect">
            <a:avLst/>
          </a:prstGeom>
        </p:spPr>
      </p:pic>
    </p:spTree>
    <p:extLst>
      <p:ext uri="{BB962C8B-B14F-4D97-AF65-F5344CB8AC3E}">
        <p14:creationId xmlns:p14="http://schemas.microsoft.com/office/powerpoint/2010/main" val="139424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0F801A-6C1D-4EDF-B68E-83A465B6E6E1}"/>
              </a:ext>
            </a:extLst>
          </p:cNvPr>
          <p:cNvSpPr>
            <a:spLocks noGrp="1"/>
          </p:cNvSpPr>
          <p:nvPr>
            <p:ph type="sldNum" sz="quarter" idx="18"/>
          </p:nvPr>
        </p:nvSpPr>
        <p:spPr/>
        <p:txBody>
          <a:bodyPr/>
          <a:lstStyle/>
          <a:p>
            <a:fld id="{44FDE2E8-F56F-C94D-B65D-E895035749F6}" type="slidenum">
              <a:rPr lang="en-US" smtClean="0"/>
              <a:t>33</a:t>
            </a:fld>
            <a:endParaRPr lang="en-US"/>
          </a:p>
        </p:txBody>
      </p:sp>
      <p:sp>
        <p:nvSpPr>
          <p:cNvPr id="4" name="Text Placeholder 3">
            <a:extLst>
              <a:ext uri="{FF2B5EF4-FFF2-40B4-BE49-F238E27FC236}">
                <a16:creationId xmlns:a16="http://schemas.microsoft.com/office/drawing/2014/main" id="{803E9A9C-2CE5-41CA-B4BA-AF638293E030}"/>
              </a:ext>
            </a:extLst>
          </p:cNvPr>
          <p:cNvSpPr>
            <a:spLocks noGrp="1"/>
          </p:cNvSpPr>
          <p:nvPr>
            <p:ph type="body" sz="quarter" idx="19"/>
          </p:nvPr>
        </p:nvSpPr>
        <p:spPr/>
        <p:txBody>
          <a:bodyPr/>
          <a:lstStyle/>
          <a:p>
            <a:r>
              <a:rPr lang="en-AU" sz="3000" dirty="0"/>
              <a:t>Changes to the Shadow Cabinet </a:t>
            </a:r>
          </a:p>
        </p:txBody>
      </p:sp>
      <p:pic>
        <p:nvPicPr>
          <p:cNvPr id="8" name="Picture 2" descr="&lt;%=Pdata.FullName%&gt;">
            <a:extLst>
              <a:ext uri="{FF2B5EF4-FFF2-40B4-BE49-F238E27FC236}">
                <a16:creationId xmlns:a16="http://schemas.microsoft.com/office/drawing/2014/main" id="{73D42784-8419-4596-B99F-401548438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963" y="953966"/>
            <a:ext cx="1428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F2465E5-06DF-4648-B233-723B94F722D6}"/>
              </a:ext>
            </a:extLst>
          </p:cNvPr>
          <p:cNvSpPr/>
          <p:nvPr/>
        </p:nvSpPr>
        <p:spPr>
          <a:xfrm>
            <a:off x="1569966" y="3042952"/>
            <a:ext cx="1625013" cy="1754326"/>
          </a:xfrm>
          <a:prstGeom prst="rect">
            <a:avLst/>
          </a:prstGeom>
        </p:spPr>
        <p:txBody>
          <a:bodyPr wrap="square">
            <a:spAutoFit/>
          </a:bodyPr>
          <a:lstStyle/>
          <a:p>
            <a:r>
              <a:rPr lang="en-AU" dirty="0">
                <a:latin typeface="Source Sans Pro Light" panose="020B0403030403020204" pitchFamily="34" charset="0"/>
                <a:ea typeface="Source Sans Pro Light" panose="020B0403030403020204" pitchFamily="34" charset="0"/>
              </a:rPr>
              <a:t>Dr Jim Chalmers MP</a:t>
            </a:r>
          </a:p>
          <a:p>
            <a:endParaRPr lang="en-AU" dirty="0">
              <a:latin typeface="Source Sans Pro Light" panose="020B0403030403020204" pitchFamily="34" charset="0"/>
              <a:ea typeface="Source Sans Pro Light" panose="020B0403030403020204" pitchFamily="34" charset="0"/>
            </a:endParaRPr>
          </a:p>
          <a:p>
            <a:r>
              <a:rPr lang="en-AU" dirty="0">
                <a:latin typeface="Source Sans Pro Light" panose="020B0403030403020204" pitchFamily="34" charset="0"/>
                <a:ea typeface="Source Sans Pro Light" panose="020B0403030403020204" pitchFamily="34" charset="0"/>
              </a:rPr>
              <a:t>Shadow Treasurer</a:t>
            </a:r>
          </a:p>
          <a:p>
            <a:endParaRPr lang="en-AU" dirty="0">
              <a:latin typeface="Source Sans Pro Light" panose="020B0403030403020204" pitchFamily="34" charset="0"/>
              <a:ea typeface="Source Sans Pro Light" panose="020B0403030403020204" pitchFamily="34" charset="0"/>
            </a:endParaRPr>
          </a:p>
        </p:txBody>
      </p:sp>
      <p:pic>
        <p:nvPicPr>
          <p:cNvPr id="10" name="Picture 4" descr="&lt;%=Pdata.FullName%&gt;">
            <a:extLst>
              <a:ext uri="{FF2B5EF4-FFF2-40B4-BE49-F238E27FC236}">
                <a16:creationId xmlns:a16="http://schemas.microsoft.com/office/drawing/2014/main" id="{046912D9-6CE4-4EED-84F5-B7DD8FB91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541" y="953966"/>
            <a:ext cx="1428750" cy="19716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993242-F250-463B-B31F-CD55F50088BE}"/>
              </a:ext>
            </a:extLst>
          </p:cNvPr>
          <p:cNvSpPr/>
          <p:nvPr/>
        </p:nvSpPr>
        <p:spPr>
          <a:xfrm>
            <a:off x="3373255" y="3011564"/>
            <a:ext cx="1625014" cy="2031325"/>
          </a:xfrm>
          <a:prstGeom prst="rect">
            <a:avLst/>
          </a:prstGeom>
        </p:spPr>
        <p:txBody>
          <a:bodyPr wrap="square">
            <a:spAutoFit/>
          </a:bodyPr>
          <a:lstStyle/>
          <a:p>
            <a:r>
              <a:rPr lang="en-AU" dirty="0">
                <a:latin typeface="Source Sans Pro Light" panose="020B0403030403020204" pitchFamily="34" charset="0"/>
                <a:ea typeface="Source Sans Pro Light" panose="020B0403030403020204" pitchFamily="34" charset="0"/>
              </a:rPr>
              <a:t>Hon Chris Bowen MP</a:t>
            </a:r>
          </a:p>
          <a:p>
            <a:endParaRPr lang="en-AU" dirty="0">
              <a:latin typeface="Source Sans Pro Light" panose="020B0403030403020204" pitchFamily="34" charset="0"/>
              <a:ea typeface="Source Sans Pro Light" panose="020B0403030403020204" pitchFamily="34" charset="0"/>
            </a:endParaRPr>
          </a:p>
          <a:p>
            <a:r>
              <a:rPr lang="en-AU" dirty="0">
                <a:latin typeface="Source Sans Pro Light" panose="020B0403030403020204" pitchFamily="34" charset="0"/>
                <a:ea typeface="Source Sans Pro Light" panose="020B0403030403020204" pitchFamily="34" charset="0"/>
              </a:rPr>
              <a:t>Shadow Minister for Health</a:t>
            </a:r>
          </a:p>
          <a:p>
            <a:endParaRPr lang="en-AU" dirty="0">
              <a:latin typeface="Source Sans Pro Light" panose="020B0403030403020204" pitchFamily="34" charset="0"/>
              <a:ea typeface="Source Sans Pro Light" panose="020B0403030403020204" pitchFamily="34" charset="0"/>
            </a:endParaRPr>
          </a:p>
        </p:txBody>
      </p:sp>
      <p:pic>
        <p:nvPicPr>
          <p:cNvPr id="12" name="Picture 6" descr="&lt;%=Pdata.FullName%&gt;">
            <a:extLst>
              <a:ext uri="{FF2B5EF4-FFF2-40B4-BE49-F238E27FC236}">
                <a16:creationId xmlns:a16="http://schemas.microsoft.com/office/drawing/2014/main" id="{C95589CA-7A3B-42A9-9326-4DAFF4990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119" y="953967"/>
            <a:ext cx="1478756" cy="19716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D0F2572-2EF0-409C-8586-9373089B07DD}"/>
              </a:ext>
            </a:extLst>
          </p:cNvPr>
          <p:cNvSpPr/>
          <p:nvPr/>
        </p:nvSpPr>
        <p:spPr>
          <a:xfrm>
            <a:off x="5210843" y="3015955"/>
            <a:ext cx="1760099" cy="2862322"/>
          </a:xfrm>
          <a:prstGeom prst="rect">
            <a:avLst/>
          </a:prstGeom>
        </p:spPr>
        <p:txBody>
          <a:bodyPr wrap="square">
            <a:spAutoFit/>
          </a:bodyPr>
          <a:lstStyle/>
          <a:p>
            <a:r>
              <a:rPr lang="en-AU" dirty="0">
                <a:latin typeface="Source Sans Pro Light" panose="020B0403030403020204" pitchFamily="34" charset="0"/>
                <a:ea typeface="Source Sans Pro Light" panose="020B0403030403020204" pitchFamily="34" charset="0"/>
              </a:rPr>
              <a:t>Hon Catherine King MP</a:t>
            </a:r>
          </a:p>
          <a:p>
            <a:endParaRPr lang="en-AU"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Infrastructure, Transport and Regional Development</a:t>
            </a:r>
          </a:p>
          <a:p>
            <a:endParaRPr lang="en-US" dirty="0">
              <a:latin typeface="Source Sans Pro Light" panose="020B0403030403020204" pitchFamily="34" charset="0"/>
              <a:ea typeface="Source Sans Pro Light" panose="020B0403030403020204" pitchFamily="34" charset="0"/>
            </a:endParaRPr>
          </a:p>
        </p:txBody>
      </p:sp>
      <p:pic>
        <p:nvPicPr>
          <p:cNvPr id="20" name="Picture 19">
            <a:extLst>
              <a:ext uri="{FF2B5EF4-FFF2-40B4-BE49-F238E27FC236}">
                <a16:creationId xmlns:a16="http://schemas.microsoft.com/office/drawing/2014/main" id="{C7AC201A-4A85-43E8-92EA-D1998E3EA8A3}"/>
              </a:ext>
            </a:extLst>
          </p:cNvPr>
          <p:cNvPicPr>
            <a:picLocks noChangeAspect="1"/>
          </p:cNvPicPr>
          <p:nvPr/>
        </p:nvPicPr>
        <p:blipFill>
          <a:blip r:embed="rId6"/>
          <a:stretch>
            <a:fillRect/>
          </a:stretch>
        </p:blipFill>
        <p:spPr>
          <a:xfrm>
            <a:off x="7155427" y="955342"/>
            <a:ext cx="1507331" cy="2009775"/>
          </a:xfrm>
          <a:prstGeom prst="rect">
            <a:avLst/>
          </a:prstGeom>
        </p:spPr>
      </p:pic>
      <p:sp>
        <p:nvSpPr>
          <p:cNvPr id="21" name="Rectangle 20">
            <a:extLst>
              <a:ext uri="{FF2B5EF4-FFF2-40B4-BE49-F238E27FC236}">
                <a16:creationId xmlns:a16="http://schemas.microsoft.com/office/drawing/2014/main" id="{F14ED573-2A34-49A1-8823-2783C80A44C1}"/>
              </a:ext>
            </a:extLst>
          </p:cNvPr>
          <p:cNvSpPr/>
          <p:nvPr/>
        </p:nvSpPr>
        <p:spPr>
          <a:xfrm>
            <a:off x="7047201" y="3065522"/>
            <a:ext cx="1723785" cy="3693319"/>
          </a:xfrm>
          <a:prstGeom prst="rect">
            <a:avLst/>
          </a:prstGeom>
        </p:spPr>
        <p:txBody>
          <a:bodyPr wrap="square">
            <a:spAutoFit/>
          </a:bodyPr>
          <a:lstStyle/>
          <a:p>
            <a:r>
              <a:rPr lang="en-AU" dirty="0">
                <a:latin typeface="Source Sans Pro Light" panose="020B0403030403020204" pitchFamily="34" charset="0"/>
                <a:ea typeface="Source Sans Pro Light" panose="020B0403030403020204" pitchFamily="34" charset="0"/>
              </a:rPr>
              <a:t>Hon Bill Shorten MP</a:t>
            </a:r>
          </a:p>
          <a:p>
            <a:endParaRPr lang="en-AU"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the National Disability Insurance Scheme </a:t>
            </a:r>
          </a:p>
          <a:p>
            <a:endParaRPr lang="en-US"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Government Services</a:t>
            </a:r>
          </a:p>
          <a:p>
            <a:endParaRPr lang="en-US"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4283159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45DA51-2C0C-4E46-A5F4-800616E62492}"/>
              </a:ext>
            </a:extLst>
          </p:cNvPr>
          <p:cNvSpPr>
            <a:spLocks noGrp="1"/>
          </p:cNvSpPr>
          <p:nvPr>
            <p:ph type="sldNum" sz="quarter" idx="18"/>
          </p:nvPr>
        </p:nvSpPr>
        <p:spPr/>
        <p:txBody>
          <a:bodyPr/>
          <a:lstStyle/>
          <a:p>
            <a:fld id="{44FDE2E8-F56F-C94D-B65D-E895035749F6}" type="slidenum">
              <a:rPr lang="en-US" smtClean="0"/>
              <a:t>34</a:t>
            </a:fld>
            <a:endParaRPr lang="en-US"/>
          </a:p>
        </p:txBody>
      </p:sp>
      <p:sp>
        <p:nvSpPr>
          <p:cNvPr id="4" name="Text Placeholder 3">
            <a:extLst>
              <a:ext uri="{FF2B5EF4-FFF2-40B4-BE49-F238E27FC236}">
                <a16:creationId xmlns:a16="http://schemas.microsoft.com/office/drawing/2014/main" id="{8EB5D2CE-AE7F-44E5-ABAC-3FDB836CA7BB}"/>
              </a:ext>
            </a:extLst>
          </p:cNvPr>
          <p:cNvSpPr>
            <a:spLocks noGrp="1"/>
          </p:cNvSpPr>
          <p:nvPr>
            <p:ph type="body" sz="quarter" idx="19"/>
          </p:nvPr>
        </p:nvSpPr>
        <p:spPr/>
        <p:txBody>
          <a:bodyPr/>
          <a:lstStyle/>
          <a:p>
            <a:r>
              <a:rPr lang="en-AU" sz="3000" dirty="0"/>
              <a:t>Changes to the Shadow Cabinet cont.</a:t>
            </a:r>
          </a:p>
        </p:txBody>
      </p:sp>
      <p:pic>
        <p:nvPicPr>
          <p:cNvPr id="7" name="Picture 8" descr="&lt;%=Pdata.FullName%&gt;">
            <a:extLst>
              <a:ext uri="{FF2B5EF4-FFF2-40B4-BE49-F238E27FC236}">
                <a16:creationId xmlns:a16="http://schemas.microsoft.com/office/drawing/2014/main" id="{E54FF2FE-9A80-489D-A446-76A3B8B1E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199" y="1080197"/>
            <a:ext cx="1478756" cy="19716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18899C4-6484-44FA-8F65-4C857CFB75BB}"/>
              </a:ext>
            </a:extLst>
          </p:cNvPr>
          <p:cNvSpPr/>
          <p:nvPr/>
        </p:nvSpPr>
        <p:spPr>
          <a:xfrm>
            <a:off x="2656013" y="3137795"/>
            <a:ext cx="1760099" cy="3139321"/>
          </a:xfrm>
          <a:prstGeom prst="rect">
            <a:avLst/>
          </a:prstGeom>
        </p:spPr>
        <p:txBody>
          <a:bodyPr wrap="square">
            <a:spAutoFit/>
          </a:bodyPr>
          <a:lstStyle/>
          <a:p>
            <a:r>
              <a:rPr lang="en-AU" dirty="0">
                <a:latin typeface="Source Sans Pro Light" panose="020B0403030403020204" pitchFamily="34" charset="0"/>
                <a:ea typeface="Source Sans Pro Light" panose="020B0403030403020204" pitchFamily="34" charset="0"/>
              </a:rPr>
              <a:t>Hon Linda Burney MP</a:t>
            </a:r>
          </a:p>
          <a:p>
            <a:endParaRPr lang="en-AU"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Families and Social Services </a:t>
            </a:r>
          </a:p>
          <a:p>
            <a:endParaRPr lang="en-US"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Indigenous Australians</a:t>
            </a:r>
          </a:p>
          <a:p>
            <a:endParaRPr lang="en-US" dirty="0">
              <a:latin typeface="Source Sans Pro Light" panose="020B0403030403020204" pitchFamily="34" charset="0"/>
              <a:ea typeface="Source Sans Pro Light" panose="020B0403030403020204" pitchFamily="34" charset="0"/>
            </a:endParaRPr>
          </a:p>
        </p:txBody>
      </p:sp>
      <p:pic>
        <p:nvPicPr>
          <p:cNvPr id="9" name="Picture 10" descr="&lt;%=Pdata.FullName%&gt;">
            <a:extLst>
              <a:ext uri="{FF2B5EF4-FFF2-40B4-BE49-F238E27FC236}">
                <a16:creationId xmlns:a16="http://schemas.microsoft.com/office/drawing/2014/main" id="{333DABC0-157C-4318-8C19-3A8BA82CF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1080197"/>
            <a:ext cx="1428750" cy="2009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lt;%=Pdata.FullName%&gt;">
            <a:extLst>
              <a:ext uri="{FF2B5EF4-FFF2-40B4-BE49-F238E27FC236}">
                <a16:creationId xmlns:a16="http://schemas.microsoft.com/office/drawing/2014/main" id="{8865A1C3-2E31-4B7A-90FC-7E5ED8C98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2362" y="1085058"/>
            <a:ext cx="1507331" cy="20097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E27AC83-719B-4C64-9957-5608B51E367D}"/>
              </a:ext>
            </a:extLst>
          </p:cNvPr>
          <p:cNvSpPr/>
          <p:nvPr/>
        </p:nvSpPr>
        <p:spPr>
          <a:xfrm>
            <a:off x="4892363" y="3137795"/>
            <a:ext cx="2727637" cy="3139321"/>
          </a:xfrm>
          <a:prstGeom prst="rect">
            <a:avLst/>
          </a:prstGeom>
        </p:spPr>
        <p:txBody>
          <a:bodyPr wrap="square">
            <a:spAutoFit/>
          </a:bodyPr>
          <a:lstStyle/>
          <a:p>
            <a:r>
              <a:rPr lang="en-AU" dirty="0">
                <a:latin typeface="Source Sans Pro Light" panose="020B0403030403020204" pitchFamily="34" charset="0"/>
                <a:ea typeface="Source Sans Pro Light" panose="020B0403030403020204" pitchFamily="34" charset="0"/>
              </a:rPr>
              <a:t>Hon Jason Clare MP</a:t>
            </a:r>
          </a:p>
          <a:p>
            <a:endParaRPr lang="en-AU"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Regional Services, Territories and Local Government </a:t>
            </a:r>
          </a:p>
          <a:p>
            <a:endParaRPr lang="en-US"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Housing and Homelessness</a:t>
            </a:r>
          </a:p>
          <a:p>
            <a:endParaRPr lang="en-US" dirty="0">
              <a:latin typeface="Source Sans Pro Light" panose="020B0403030403020204" pitchFamily="34" charset="0"/>
              <a:ea typeface="Source Sans Pro Light" panose="020B0403030403020204" pitchFamily="34" charset="0"/>
            </a:endParaRPr>
          </a:p>
        </p:txBody>
      </p:sp>
      <p:sp>
        <p:nvSpPr>
          <p:cNvPr id="12" name="Rectangle 11">
            <a:extLst>
              <a:ext uri="{FF2B5EF4-FFF2-40B4-BE49-F238E27FC236}">
                <a16:creationId xmlns:a16="http://schemas.microsoft.com/office/drawing/2014/main" id="{86B700E9-3B11-4903-9ECC-F8FEF3BBA14E}"/>
              </a:ext>
            </a:extLst>
          </p:cNvPr>
          <p:cNvSpPr/>
          <p:nvPr/>
        </p:nvSpPr>
        <p:spPr>
          <a:xfrm>
            <a:off x="7143750" y="3195986"/>
            <a:ext cx="1943100" cy="2800767"/>
          </a:xfrm>
          <a:prstGeom prst="rect">
            <a:avLst/>
          </a:prstGeom>
        </p:spPr>
        <p:txBody>
          <a:bodyPr wrap="square">
            <a:spAutoFit/>
          </a:bodyPr>
          <a:lstStyle/>
          <a:p>
            <a:r>
              <a:rPr lang="en-AU" dirty="0">
                <a:latin typeface="Source Sans Pro Light" panose="020B0403030403020204" pitchFamily="34" charset="0"/>
                <a:ea typeface="Source Sans Pro Light" panose="020B0403030403020204" pitchFamily="34" charset="0"/>
              </a:rPr>
              <a:t>Hon Julie Collins MP</a:t>
            </a:r>
          </a:p>
          <a:p>
            <a:endParaRPr lang="en-AU"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Ageing and Seniors </a:t>
            </a:r>
          </a:p>
          <a:p>
            <a:endParaRPr lang="en-US"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Shadow Minister for Women</a:t>
            </a:r>
          </a:p>
          <a:p>
            <a:endParaRPr lang="en-US" sz="1400" dirty="0"/>
          </a:p>
        </p:txBody>
      </p:sp>
    </p:spTree>
    <p:extLst>
      <p:ext uri="{BB962C8B-B14F-4D97-AF65-F5344CB8AC3E}">
        <p14:creationId xmlns:p14="http://schemas.microsoft.com/office/powerpoint/2010/main" val="490406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2675C2-D00F-AC4D-B61E-956E53BCB799}"/>
              </a:ext>
            </a:extLst>
          </p:cNvPr>
          <p:cNvSpPr>
            <a:spLocks noGrp="1"/>
          </p:cNvSpPr>
          <p:nvPr>
            <p:ph type="sldNum" sz="quarter" idx="17"/>
          </p:nvPr>
        </p:nvSpPr>
        <p:spPr/>
        <p:txBody>
          <a:bodyPr/>
          <a:lstStyle/>
          <a:p>
            <a:fld id="{44FDE2E8-F56F-C94D-B65D-E895035749F6}" type="slidenum">
              <a:rPr lang="en-US" smtClean="0"/>
              <a:t>35</a:t>
            </a:fld>
            <a:endParaRPr lang="en-US"/>
          </a:p>
        </p:txBody>
      </p:sp>
      <p:sp>
        <p:nvSpPr>
          <p:cNvPr id="5" name="Text Placeholder 4">
            <a:extLst>
              <a:ext uri="{FF2B5EF4-FFF2-40B4-BE49-F238E27FC236}">
                <a16:creationId xmlns:a16="http://schemas.microsoft.com/office/drawing/2014/main" id="{C342456C-78F3-5F44-AA2F-3DEABBDA7C3D}"/>
              </a:ext>
            </a:extLst>
          </p:cNvPr>
          <p:cNvSpPr>
            <a:spLocks noGrp="1"/>
          </p:cNvSpPr>
          <p:nvPr>
            <p:ph type="body" sz="quarter" idx="18"/>
          </p:nvPr>
        </p:nvSpPr>
        <p:spPr>
          <a:xfrm>
            <a:off x="939800" y="2855499"/>
            <a:ext cx="8607322" cy="4446262"/>
          </a:xfrm>
        </p:spPr>
        <p:txBody>
          <a:bodyPr/>
          <a:lstStyle/>
          <a:p>
            <a:pPr marL="0" indent="0">
              <a:buNone/>
            </a:pPr>
            <a:r>
              <a:rPr lang="en-US" sz="5400" b="1" dirty="0"/>
              <a:t>What now?</a:t>
            </a:r>
          </a:p>
        </p:txBody>
      </p:sp>
    </p:spTree>
    <p:extLst>
      <p:ext uri="{BB962C8B-B14F-4D97-AF65-F5344CB8AC3E}">
        <p14:creationId xmlns:p14="http://schemas.microsoft.com/office/powerpoint/2010/main" val="2684962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81EC00-5033-4B17-A64E-24F74A5852FB}"/>
              </a:ext>
            </a:extLst>
          </p:cNvPr>
          <p:cNvSpPr>
            <a:spLocks noGrp="1"/>
          </p:cNvSpPr>
          <p:nvPr>
            <p:ph idx="1"/>
          </p:nvPr>
        </p:nvSpPr>
        <p:spPr/>
        <p:txBody>
          <a:bodyPr/>
          <a:lstStyle/>
          <a:p>
            <a:pPr marL="0" indent="0">
              <a:buNone/>
            </a:pPr>
            <a:r>
              <a:rPr lang="en-US" dirty="0">
                <a:solidFill>
                  <a:schemeClr val="bg1"/>
                </a:solidFill>
              </a:rPr>
              <a:t>.</a:t>
            </a:r>
            <a:endParaRPr lang="LID4096" dirty="0">
              <a:solidFill>
                <a:schemeClr val="bg1"/>
              </a:solidFill>
            </a:endParaRPr>
          </a:p>
        </p:txBody>
      </p:sp>
      <p:graphicFrame>
        <p:nvGraphicFramePr>
          <p:cNvPr id="6" name="Content Placeholder 3">
            <a:extLst>
              <a:ext uri="{FF2B5EF4-FFF2-40B4-BE49-F238E27FC236}">
                <a16:creationId xmlns:a16="http://schemas.microsoft.com/office/drawing/2014/main" id="{E9FAB8FC-8BD7-410F-A902-350CE3409F5F}"/>
              </a:ext>
            </a:extLst>
          </p:cNvPr>
          <p:cNvGraphicFramePr>
            <a:graphicFrameLocks/>
          </p:cNvGraphicFramePr>
          <p:nvPr>
            <p:extLst>
              <p:ext uri="{D42A27DB-BD31-4B8C-83A1-F6EECF244321}">
                <p14:modId xmlns:p14="http://schemas.microsoft.com/office/powerpoint/2010/main" val="1465247251"/>
              </p:ext>
            </p:extLst>
          </p:nvPr>
        </p:nvGraphicFramePr>
        <p:xfrm>
          <a:off x="229802" y="159432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A4409DF-0EBE-4A00-A5CE-3F2D1617F71C}"/>
              </a:ext>
            </a:extLst>
          </p:cNvPr>
          <p:cNvSpPr txBox="1"/>
          <p:nvPr/>
        </p:nvSpPr>
        <p:spPr>
          <a:xfrm>
            <a:off x="1268216" y="884959"/>
            <a:ext cx="4361330" cy="877163"/>
          </a:xfrm>
          <a:prstGeom prst="rect">
            <a:avLst/>
          </a:prstGeom>
          <a:noFill/>
        </p:spPr>
        <p:txBody>
          <a:bodyPr wrap="square" rtlCol="0">
            <a:spAutoFit/>
          </a:bodyPr>
          <a:lstStyle/>
          <a:p>
            <a:r>
              <a:rPr lang="en-AU" sz="1700" dirty="0"/>
              <a:t>Parties are very risk averse and look for announce-</a:t>
            </a:r>
            <a:r>
              <a:rPr lang="en-AU" sz="1700" dirty="0" err="1"/>
              <a:t>ables</a:t>
            </a:r>
            <a:r>
              <a:rPr lang="en-AU" sz="1700" dirty="0"/>
              <a:t> to appeal to their natural constituency. </a:t>
            </a:r>
          </a:p>
        </p:txBody>
      </p:sp>
      <p:sp>
        <p:nvSpPr>
          <p:cNvPr id="8" name="TextBox 7">
            <a:extLst>
              <a:ext uri="{FF2B5EF4-FFF2-40B4-BE49-F238E27FC236}">
                <a16:creationId xmlns:a16="http://schemas.microsoft.com/office/drawing/2014/main" id="{246F7F0E-9DBE-4418-A5F6-4EF0991541A9}"/>
              </a:ext>
            </a:extLst>
          </p:cNvPr>
          <p:cNvSpPr txBox="1"/>
          <p:nvPr/>
        </p:nvSpPr>
        <p:spPr>
          <a:xfrm>
            <a:off x="8243879" y="3122698"/>
            <a:ext cx="2962836" cy="877163"/>
          </a:xfrm>
          <a:prstGeom prst="rect">
            <a:avLst/>
          </a:prstGeom>
          <a:noFill/>
        </p:spPr>
        <p:txBody>
          <a:bodyPr wrap="square" rtlCol="0">
            <a:spAutoFit/>
          </a:bodyPr>
          <a:lstStyle/>
          <a:p>
            <a:r>
              <a:rPr lang="en-AU" sz="1700" dirty="0"/>
              <a:t>Parties are looking to demonstrate that they follow through on promises.</a:t>
            </a:r>
          </a:p>
        </p:txBody>
      </p:sp>
      <p:sp>
        <p:nvSpPr>
          <p:cNvPr id="9" name="TextBox 8">
            <a:extLst>
              <a:ext uri="{FF2B5EF4-FFF2-40B4-BE49-F238E27FC236}">
                <a16:creationId xmlns:a16="http://schemas.microsoft.com/office/drawing/2014/main" id="{49CA8B32-0B15-4AE6-A196-9BD3E8D708CB}"/>
              </a:ext>
            </a:extLst>
          </p:cNvPr>
          <p:cNvSpPr txBox="1"/>
          <p:nvPr/>
        </p:nvSpPr>
        <p:spPr>
          <a:xfrm>
            <a:off x="0" y="3493285"/>
            <a:ext cx="2731325" cy="830997"/>
          </a:xfrm>
          <a:prstGeom prst="rect">
            <a:avLst/>
          </a:prstGeom>
          <a:noFill/>
        </p:spPr>
        <p:txBody>
          <a:bodyPr wrap="square" rtlCol="0">
            <a:spAutoFit/>
          </a:bodyPr>
          <a:lstStyle/>
          <a:p>
            <a:r>
              <a:rPr lang="en-AU" sz="1600" dirty="0"/>
              <a:t>Parties start to become more risk averse as they position themselves for election.</a:t>
            </a:r>
          </a:p>
        </p:txBody>
      </p:sp>
      <p:sp>
        <p:nvSpPr>
          <p:cNvPr id="10" name="TextBox 9">
            <a:extLst>
              <a:ext uri="{FF2B5EF4-FFF2-40B4-BE49-F238E27FC236}">
                <a16:creationId xmlns:a16="http://schemas.microsoft.com/office/drawing/2014/main" id="{2F249460-32C2-4B0C-8C1E-837E961EA400}"/>
              </a:ext>
            </a:extLst>
          </p:cNvPr>
          <p:cNvSpPr txBox="1"/>
          <p:nvPr/>
        </p:nvSpPr>
        <p:spPr>
          <a:xfrm>
            <a:off x="1912557" y="6001220"/>
            <a:ext cx="3464858" cy="877163"/>
          </a:xfrm>
          <a:prstGeom prst="rect">
            <a:avLst/>
          </a:prstGeom>
          <a:noFill/>
        </p:spPr>
        <p:txBody>
          <a:bodyPr wrap="square" rtlCol="0">
            <a:spAutoFit/>
          </a:bodyPr>
          <a:lstStyle/>
          <a:p>
            <a:r>
              <a:rPr lang="en-AU" sz="1700" dirty="0"/>
              <a:t>Parties look for new ideas, including policies and programs that keep people in their camp happy.</a:t>
            </a:r>
          </a:p>
        </p:txBody>
      </p:sp>
      <p:sp>
        <p:nvSpPr>
          <p:cNvPr id="11" name="TextBox 10">
            <a:extLst>
              <a:ext uri="{FF2B5EF4-FFF2-40B4-BE49-F238E27FC236}">
                <a16:creationId xmlns:a16="http://schemas.microsoft.com/office/drawing/2014/main" id="{0E07C4E1-923F-4B2A-B448-D3AC75EED455}"/>
              </a:ext>
            </a:extLst>
          </p:cNvPr>
          <p:cNvSpPr txBox="1"/>
          <p:nvPr/>
        </p:nvSpPr>
        <p:spPr>
          <a:xfrm>
            <a:off x="7531183" y="1048907"/>
            <a:ext cx="3301254" cy="1569660"/>
          </a:xfrm>
          <a:prstGeom prst="rect">
            <a:avLst/>
          </a:prstGeom>
          <a:noFill/>
          <a:ln>
            <a:solidFill>
              <a:schemeClr val="tx1"/>
            </a:solidFill>
          </a:ln>
        </p:spPr>
        <p:txBody>
          <a:bodyPr wrap="square" rtlCol="0">
            <a:spAutoFit/>
          </a:bodyPr>
          <a:lstStyle/>
          <a:p>
            <a:r>
              <a:rPr lang="en-AU" sz="1600" b="1" dirty="0"/>
              <a:t>Other factors that present opportunities</a:t>
            </a:r>
          </a:p>
          <a:p>
            <a:pPr marL="285750" indent="-285750">
              <a:buFont typeface="Arial" panose="020B0604020202020204" pitchFamily="34" charset="0"/>
              <a:buChar char="•"/>
            </a:pPr>
            <a:r>
              <a:rPr lang="en-AU" sz="1600" dirty="0"/>
              <a:t>Threat to leadership</a:t>
            </a:r>
          </a:p>
          <a:p>
            <a:pPr marL="285750" indent="-285750">
              <a:buFont typeface="Arial" panose="020B0604020202020204" pitchFamily="34" charset="0"/>
              <a:buChar char="•"/>
            </a:pPr>
            <a:r>
              <a:rPr lang="en-AU" sz="1600" dirty="0"/>
              <a:t>Change in leader </a:t>
            </a:r>
          </a:p>
          <a:p>
            <a:pPr marL="285750" indent="-285750">
              <a:buFont typeface="Arial" panose="020B0604020202020204" pitchFamily="34" charset="0"/>
              <a:buChar char="•"/>
            </a:pPr>
            <a:r>
              <a:rPr lang="en-AU" sz="1600" dirty="0"/>
              <a:t>Change in Ministers</a:t>
            </a:r>
          </a:p>
          <a:p>
            <a:pPr marL="285750" indent="-285750">
              <a:buFont typeface="Arial" panose="020B0604020202020204" pitchFamily="34" charset="0"/>
              <a:buChar char="•"/>
            </a:pPr>
            <a:r>
              <a:rPr lang="en-AU" sz="1600" dirty="0"/>
              <a:t>Repeated high profile crisis </a:t>
            </a:r>
          </a:p>
        </p:txBody>
      </p:sp>
      <p:sp>
        <p:nvSpPr>
          <p:cNvPr id="12" name="TextBox 11">
            <a:extLst>
              <a:ext uri="{FF2B5EF4-FFF2-40B4-BE49-F238E27FC236}">
                <a16:creationId xmlns:a16="http://schemas.microsoft.com/office/drawing/2014/main" id="{E1EA82D1-762A-48EB-BA72-95A0B41219EE}"/>
              </a:ext>
            </a:extLst>
          </p:cNvPr>
          <p:cNvSpPr txBox="1"/>
          <p:nvPr/>
        </p:nvSpPr>
        <p:spPr>
          <a:xfrm>
            <a:off x="0" y="1856610"/>
            <a:ext cx="4361330" cy="1092607"/>
          </a:xfrm>
          <a:prstGeom prst="rect">
            <a:avLst/>
          </a:prstGeom>
          <a:noFill/>
        </p:spPr>
        <p:txBody>
          <a:bodyPr wrap="square" rtlCol="0">
            <a:spAutoFit/>
          </a:bodyPr>
          <a:lstStyle/>
          <a:p>
            <a:r>
              <a:rPr lang="en-AU" sz="1600" b="1" dirty="0"/>
              <a:t>Opportunity </a:t>
            </a:r>
          </a:p>
          <a:p>
            <a:pPr marL="285750" indent="-285750">
              <a:buFont typeface="Arial" panose="020B0604020202020204" pitchFamily="34" charset="0"/>
              <a:buChar char="•"/>
            </a:pPr>
            <a:r>
              <a:rPr lang="en-AU" sz="1600" dirty="0"/>
              <a:t>Present a range of asks, including legislative change, policy development and costed programs</a:t>
            </a:r>
            <a:r>
              <a:rPr lang="en-AU" sz="1700" dirty="0"/>
              <a:t>.  </a:t>
            </a:r>
          </a:p>
        </p:txBody>
      </p:sp>
      <p:sp>
        <p:nvSpPr>
          <p:cNvPr id="13" name="TextBox 12">
            <a:extLst>
              <a:ext uri="{FF2B5EF4-FFF2-40B4-BE49-F238E27FC236}">
                <a16:creationId xmlns:a16="http://schemas.microsoft.com/office/drawing/2014/main" id="{A7E2A237-577E-454B-8D4A-B419FFAC13B2}"/>
              </a:ext>
            </a:extLst>
          </p:cNvPr>
          <p:cNvSpPr txBox="1"/>
          <p:nvPr/>
        </p:nvSpPr>
        <p:spPr>
          <a:xfrm>
            <a:off x="8091481" y="4141700"/>
            <a:ext cx="3115234" cy="2185214"/>
          </a:xfrm>
          <a:prstGeom prst="rect">
            <a:avLst/>
          </a:prstGeom>
          <a:noFill/>
        </p:spPr>
        <p:txBody>
          <a:bodyPr wrap="square" rtlCol="0">
            <a:spAutoFit/>
          </a:bodyPr>
          <a:lstStyle/>
          <a:p>
            <a:r>
              <a:rPr lang="en-AU" sz="1700" b="1" dirty="0"/>
              <a:t>Opportunity </a:t>
            </a:r>
          </a:p>
          <a:p>
            <a:pPr marL="285750" indent="-285750">
              <a:buFont typeface="Arial" panose="020B0604020202020204" pitchFamily="34" charset="0"/>
              <a:buChar char="•"/>
            </a:pPr>
            <a:r>
              <a:rPr lang="en-AU" sz="1700" dirty="0"/>
              <a:t>Support the implementation of election promises.</a:t>
            </a:r>
          </a:p>
          <a:p>
            <a:pPr marL="285750" indent="-285750">
              <a:buFont typeface="Arial" panose="020B0604020202020204" pitchFamily="34" charset="0"/>
              <a:buChar char="•"/>
            </a:pPr>
            <a:r>
              <a:rPr lang="en-AU" sz="1700" dirty="0"/>
              <a:t>Work with the opposition to develop policy positions.</a:t>
            </a:r>
          </a:p>
          <a:p>
            <a:pPr marL="285750" indent="-285750">
              <a:buFont typeface="Arial" panose="020B0604020202020204" pitchFamily="34" charset="0"/>
              <a:buChar char="•"/>
            </a:pPr>
            <a:r>
              <a:rPr lang="en-AU" sz="1700" dirty="0"/>
              <a:t>Repurpose promises and funds. </a:t>
            </a:r>
          </a:p>
          <a:p>
            <a:pPr marL="285750" indent="-285750">
              <a:buFont typeface="Arial" panose="020B0604020202020204" pitchFamily="34" charset="0"/>
              <a:buChar char="•"/>
            </a:pPr>
            <a:endParaRPr lang="en-AU" sz="1700" dirty="0"/>
          </a:p>
        </p:txBody>
      </p:sp>
      <p:sp>
        <p:nvSpPr>
          <p:cNvPr id="14" name="TextBox 13">
            <a:extLst>
              <a:ext uri="{FF2B5EF4-FFF2-40B4-BE49-F238E27FC236}">
                <a16:creationId xmlns:a16="http://schemas.microsoft.com/office/drawing/2014/main" id="{50BB9FEE-084D-44ED-B84D-FEAAFC75097F}"/>
              </a:ext>
            </a:extLst>
          </p:cNvPr>
          <p:cNvSpPr txBox="1"/>
          <p:nvPr/>
        </p:nvSpPr>
        <p:spPr>
          <a:xfrm>
            <a:off x="5237136" y="5945662"/>
            <a:ext cx="4251247" cy="1138773"/>
          </a:xfrm>
          <a:prstGeom prst="rect">
            <a:avLst/>
          </a:prstGeom>
          <a:noFill/>
        </p:spPr>
        <p:txBody>
          <a:bodyPr wrap="square" rtlCol="0">
            <a:spAutoFit/>
          </a:bodyPr>
          <a:lstStyle/>
          <a:p>
            <a:r>
              <a:rPr lang="en-AU" sz="1700" b="1" dirty="0"/>
              <a:t>Opportunity</a:t>
            </a:r>
          </a:p>
          <a:p>
            <a:pPr marL="285750" indent="-285750">
              <a:buFont typeface="Arial" panose="020B0604020202020204" pitchFamily="34" charset="0"/>
              <a:buChar char="•"/>
            </a:pPr>
            <a:r>
              <a:rPr lang="en-AU" sz="1700" dirty="0"/>
              <a:t>Work with all sides of politics to develop policies, including bold new policy ideas. </a:t>
            </a:r>
          </a:p>
          <a:p>
            <a:pPr marL="285750" indent="-285750">
              <a:buFont typeface="Arial" panose="020B0604020202020204" pitchFamily="34" charset="0"/>
              <a:buChar char="•"/>
            </a:pPr>
            <a:endParaRPr lang="en-AU" sz="1700" dirty="0"/>
          </a:p>
        </p:txBody>
      </p:sp>
      <p:sp>
        <p:nvSpPr>
          <p:cNvPr id="15" name="TextBox 14">
            <a:extLst>
              <a:ext uri="{FF2B5EF4-FFF2-40B4-BE49-F238E27FC236}">
                <a16:creationId xmlns:a16="http://schemas.microsoft.com/office/drawing/2014/main" id="{0C79D9D2-05F4-4E09-9009-98236C1BF842}"/>
              </a:ext>
            </a:extLst>
          </p:cNvPr>
          <p:cNvSpPr txBox="1"/>
          <p:nvPr/>
        </p:nvSpPr>
        <p:spPr>
          <a:xfrm>
            <a:off x="-46235" y="4600619"/>
            <a:ext cx="3576919" cy="1138773"/>
          </a:xfrm>
          <a:prstGeom prst="rect">
            <a:avLst/>
          </a:prstGeom>
          <a:noFill/>
        </p:spPr>
        <p:txBody>
          <a:bodyPr wrap="square" rtlCol="0">
            <a:spAutoFit/>
          </a:bodyPr>
          <a:lstStyle/>
          <a:p>
            <a:r>
              <a:rPr lang="en-AU" sz="1700" b="1" dirty="0"/>
              <a:t>Opportunity </a:t>
            </a:r>
          </a:p>
          <a:p>
            <a:pPr marL="285750" indent="-285750">
              <a:buFont typeface="Arial" panose="020B0604020202020204" pitchFamily="34" charset="0"/>
              <a:buChar char="•"/>
            </a:pPr>
            <a:r>
              <a:rPr lang="en-AU" sz="1700" dirty="0"/>
              <a:t>Start the election conversation. Work collaboratively to develop policies. </a:t>
            </a:r>
          </a:p>
        </p:txBody>
      </p:sp>
      <p:sp>
        <p:nvSpPr>
          <p:cNvPr id="17" name="Title 16">
            <a:extLst>
              <a:ext uri="{FF2B5EF4-FFF2-40B4-BE49-F238E27FC236}">
                <a16:creationId xmlns:a16="http://schemas.microsoft.com/office/drawing/2014/main" id="{E50FEAA2-E9E8-42F4-BB9A-039D55DC14C5}"/>
              </a:ext>
            </a:extLst>
          </p:cNvPr>
          <p:cNvSpPr>
            <a:spLocks noGrp="1"/>
          </p:cNvSpPr>
          <p:nvPr>
            <p:ph type="title"/>
          </p:nvPr>
        </p:nvSpPr>
        <p:spPr/>
        <p:txBody>
          <a:bodyPr/>
          <a:lstStyle/>
          <a:p>
            <a:r>
              <a:rPr lang="en-US" dirty="0"/>
              <a:t>..</a:t>
            </a:r>
            <a:endParaRPr lang="LID4096" dirty="0"/>
          </a:p>
        </p:txBody>
      </p:sp>
    </p:spTree>
    <p:extLst>
      <p:ext uri="{BB962C8B-B14F-4D97-AF65-F5344CB8AC3E}">
        <p14:creationId xmlns:p14="http://schemas.microsoft.com/office/powerpoint/2010/main" val="3036021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92427" y="187220"/>
            <a:ext cx="10515600" cy="1325563"/>
          </a:xfrm>
        </p:spPr>
        <p:txBody>
          <a:bodyPr>
            <a:normAutofit/>
          </a:bodyPr>
          <a:lstStyle/>
          <a:p>
            <a:r>
              <a:rPr lang="en-AU" sz="3200" b="1" dirty="0">
                <a:latin typeface="Objective"/>
              </a:rPr>
              <a:t>Next election</a:t>
            </a:r>
          </a:p>
        </p:txBody>
      </p:sp>
      <p:sp>
        <p:nvSpPr>
          <p:cNvPr id="3" name="Content Placeholder 2">
            <a:extLst>
              <a:ext uri="{FF2B5EF4-FFF2-40B4-BE49-F238E27FC236}">
                <a16:creationId xmlns:a16="http://schemas.microsoft.com/office/drawing/2014/main" id="{B122F5AD-55EE-477B-87EF-353AC2791180}"/>
              </a:ext>
            </a:extLst>
          </p:cNvPr>
          <p:cNvSpPr>
            <a:spLocks noGrp="1"/>
          </p:cNvSpPr>
          <p:nvPr>
            <p:ph idx="1"/>
          </p:nvPr>
        </p:nvSpPr>
        <p:spPr>
          <a:xfrm>
            <a:off x="983973" y="1372084"/>
            <a:ext cx="8967549" cy="4351338"/>
          </a:xfrm>
        </p:spPr>
        <p:txBody>
          <a:bodyPr/>
          <a:lstStyle/>
          <a:p>
            <a:pPr marL="60325" indent="0">
              <a:buNone/>
            </a:pPr>
            <a:endParaRPr lang="en-US" dirty="0">
              <a:latin typeface="+mj-lt"/>
            </a:endParaRPr>
          </a:p>
          <a:p>
            <a:pPr marL="60325" indent="0">
              <a:buNone/>
            </a:pPr>
            <a:endParaRPr lang="en-US" dirty="0">
              <a:latin typeface="+mj-lt"/>
            </a:endParaRPr>
          </a:p>
          <a:p>
            <a:pPr marL="60325" indent="0">
              <a:buNone/>
            </a:pPr>
            <a:r>
              <a:rPr lang="en-US" dirty="0">
                <a:latin typeface="+mj-lt"/>
              </a:rPr>
              <a:t>The earliest possible date for a simultaneous House/half-Senate election is Saturday, 7 August 2021 and the latest possible date for a half-Senate election is 1 July 2022. </a:t>
            </a:r>
            <a:endParaRPr lang="LID4096" dirty="0">
              <a:latin typeface="+mj-lt"/>
            </a:endParaRPr>
          </a:p>
        </p:txBody>
      </p:sp>
    </p:spTree>
    <p:extLst>
      <p:ext uri="{BB962C8B-B14F-4D97-AF65-F5344CB8AC3E}">
        <p14:creationId xmlns:p14="http://schemas.microsoft.com/office/powerpoint/2010/main" val="3521759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E29209-1DD0-489F-B24C-D067866B5D4E}"/>
              </a:ext>
            </a:extLst>
          </p:cNvPr>
          <p:cNvSpPr>
            <a:spLocks noGrp="1"/>
          </p:cNvSpPr>
          <p:nvPr>
            <p:ph type="body" sz="quarter" idx="15"/>
          </p:nvPr>
        </p:nvSpPr>
        <p:spPr/>
        <p:txBody>
          <a:bodyPr/>
          <a:lstStyle/>
          <a:p>
            <a:r>
              <a:rPr lang="en-AU" dirty="0"/>
              <a:t>Focus on the fundamentals </a:t>
            </a:r>
          </a:p>
          <a:p>
            <a:endParaRPr lang="en-AU" dirty="0"/>
          </a:p>
        </p:txBody>
      </p:sp>
      <p:sp>
        <p:nvSpPr>
          <p:cNvPr id="4" name="Slide Number Placeholder 3">
            <a:extLst>
              <a:ext uri="{FF2B5EF4-FFF2-40B4-BE49-F238E27FC236}">
                <a16:creationId xmlns:a16="http://schemas.microsoft.com/office/drawing/2014/main" id="{A07DAB41-9C79-4CBE-817D-9F3A0667BF8D}"/>
              </a:ext>
            </a:extLst>
          </p:cNvPr>
          <p:cNvSpPr>
            <a:spLocks noGrp="1"/>
          </p:cNvSpPr>
          <p:nvPr>
            <p:ph type="sldNum" sz="quarter" idx="17"/>
          </p:nvPr>
        </p:nvSpPr>
        <p:spPr/>
        <p:txBody>
          <a:bodyPr/>
          <a:lstStyle/>
          <a:p>
            <a:fld id="{44FDE2E8-F56F-C94D-B65D-E895035749F6}" type="slidenum">
              <a:rPr lang="en-US" smtClean="0"/>
              <a:t>38</a:t>
            </a:fld>
            <a:endParaRPr lang="en-US"/>
          </a:p>
        </p:txBody>
      </p:sp>
      <p:sp>
        <p:nvSpPr>
          <p:cNvPr id="5" name="Text Placeholder 4">
            <a:extLst>
              <a:ext uri="{FF2B5EF4-FFF2-40B4-BE49-F238E27FC236}">
                <a16:creationId xmlns:a16="http://schemas.microsoft.com/office/drawing/2014/main" id="{E6F0D6A7-93BB-464A-9F3E-A6F48105A435}"/>
              </a:ext>
            </a:extLst>
          </p:cNvPr>
          <p:cNvSpPr>
            <a:spLocks noGrp="1"/>
          </p:cNvSpPr>
          <p:nvPr>
            <p:ph type="body" sz="quarter" idx="18"/>
          </p:nvPr>
        </p:nvSpPr>
        <p:spPr>
          <a:xfrm>
            <a:off x="1555530" y="1325316"/>
            <a:ext cx="3930869" cy="490537"/>
          </a:xfrm>
        </p:spPr>
        <p:txBody>
          <a:bodyPr/>
          <a:lstStyle/>
          <a:p>
            <a:pPr marL="0" indent="0">
              <a:buNone/>
            </a:pPr>
            <a:r>
              <a:rPr lang="en-AU" dirty="0"/>
              <a:t>Step 1: What is your ask?</a:t>
            </a:r>
          </a:p>
        </p:txBody>
      </p:sp>
      <p:pic>
        <p:nvPicPr>
          <p:cNvPr id="7" name="Graphic 6" descr="Megaphone">
            <a:extLst>
              <a:ext uri="{FF2B5EF4-FFF2-40B4-BE49-F238E27FC236}">
                <a16:creationId xmlns:a16="http://schemas.microsoft.com/office/drawing/2014/main" id="{1A32B8A6-9778-42E5-990F-1D8AEF3D3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131" y="1113385"/>
            <a:ext cx="914400" cy="914400"/>
          </a:xfrm>
          <a:prstGeom prst="rect">
            <a:avLst/>
          </a:prstGeom>
        </p:spPr>
      </p:pic>
      <p:sp>
        <p:nvSpPr>
          <p:cNvPr id="10" name="Text Placeholder 4">
            <a:extLst>
              <a:ext uri="{FF2B5EF4-FFF2-40B4-BE49-F238E27FC236}">
                <a16:creationId xmlns:a16="http://schemas.microsoft.com/office/drawing/2014/main" id="{601B2FB4-561F-4DFF-BCBC-EC9548A92988}"/>
              </a:ext>
            </a:extLst>
          </p:cNvPr>
          <p:cNvSpPr txBox="1">
            <a:spLocks/>
          </p:cNvSpPr>
          <p:nvPr/>
        </p:nvSpPr>
        <p:spPr>
          <a:xfrm>
            <a:off x="1550276" y="2702883"/>
            <a:ext cx="4929352" cy="49053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800" b="0" i="0" kern="1200">
                <a:solidFill>
                  <a:schemeClr val="tx1"/>
                </a:solidFill>
                <a:latin typeface="Source Sans Pro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dirty="0"/>
              <a:t>Step 2: Who is your target?</a:t>
            </a:r>
          </a:p>
        </p:txBody>
      </p:sp>
      <p:pic>
        <p:nvPicPr>
          <p:cNvPr id="12" name="Graphic 11" descr="Target Audience">
            <a:extLst>
              <a:ext uri="{FF2B5EF4-FFF2-40B4-BE49-F238E27FC236}">
                <a16:creationId xmlns:a16="http://schemas.microsoft.com/office/drawing/2014/main" id="{CA113552-6D4D-4933-8ECE-EACF9D04F3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131" y="2456330"/>
            <a:ext cx="914400" cy="914400"/>
          </a:xfrm>
          <a:prstGeom prst="rect">
            <a:avLst/>
          </a:prstGeom>
        </p:spPr>
      </p:pic>
      <p:pic>
        <p:nvPicPr>
          <p:cNvPr id="14" name="Graphic 13" descr="Connections">
            <a:extLst>
              <a:ext uri="{FF2B5EF4-FFF2-40B4-BE49-F238E27FC236}">
                <a16:creationId xmlns:a16="http://schemas.microsoft.com/office/drawing/2014/main" id="{02191966-C893-4189-BC27-C411D44E77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876" y="3752433"/>
            <a:ext cx="914400" cy="914400"/>
          </a:xfrm>
          <a:prstGeom prst="rect">
            <a:avLst/>
          </a:prstGeom>
        </p:spPr>
      </p:pic>
      <p:sp>
        <p:nvSpPr>
          <p:cNvPr id="17" name="Text Placeholder 4">
            <a:extLst>
              <a:ext uri="{FF2B5EF4-FFF2-40B4-BE49-F238E27FC236}">
                <a16:creationId xmlns:a16="http://schemas.microsoft.com/office/drawing/2014/main" id="{325CF20F-B83A-4903-BE7A-6727EF99661D}"/>
              </a:ext>
            </a:extLst>
          </p:cNvPr>
          <p:cNvSpPr txBox="1">
            <a:spLocks/>
          </p:cNvSpPr>
          <p:nvPr/>
        </p:nvSpPr>
        <p:spPr>
          <a:xfrm>
            <a:off x="1550276" y="3907268"/>
            <a:ext cx="4929352" cy="49053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800" b="0" i="0" kern="1200">
                <a:solidFill>
                  <a:schemeClr val="tx1"/>
                </a:solidFill>
                <a:latin typeface="Source Sans Pro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dirty="0"/>
              <a:t>Step 3: What is your strategy?</a:t>
            </a:r>
          </a:p>
        </p:txBody>
      </p:sp>
    </p:spTree>
    <p:extLst>
      <p:ext uri="{BB962C8B-B14F-4D97-AF65-F5344CB8AC3E}">
        <p14:creationId xmlns:p14="http://schemas.microsoft.com/office/powerpoint/2010/main" val="3909725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45" y="187480"/>
            <a:ext cx="10515600" cy="1325563"/>
          </a:xfrm>
        </p:spPr>
        <p:txBody>
          <a:bodyPr>
            <a:normAutofit/>
          </a:bodyPr>
          <a:lstStyle/>
          <a:p>
            <a:r>
              <a:rPr lang="en-AU" sz="3200" dirty="0"/>
              <a:t>TARGETS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870" y="1779143"/>
            <a:ext cx="2259106" cy="16933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826" y="1697537"/>
            <a:ext cx="2269572" cy="170121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0251" y="1697537"/>
            <a:ext cx="2218767" cy="167571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6672" y="1724658"/>
            <a:ext cx="2156012" cy="1631393"/>
          </a:xfrm>
          <a:prstGeom prst="rect">
            <a:avLst/>
          </a:prstGeom>
        </p:spPr>
      </p:pic>
      <p:sp>
        <p:nvSpPr>
          <p:cNvPr id="11" name="TextBox 10"/>
          <p:cNvSpPr txBox="1"/>
          <p:nvPr/>
        </p:nvSpPr>
        <p:spPr>
          <a:xfrm>
            <a:off x="541345" y="3781282"/>
            <a:ext cx="2442882" cy="369332"/>
          </a:xfrm>
          <a:prstGeom prst="rect">
            <a:avLst/>
          </a:prstGeom>
          <a:noFill/>
        </p:spPr>
        <p:txBody>
          <a:bodyPr wrap="square" rtlCol="0">
            <a:spAutoFit/>
          </a:bodyPr>
          <a:lstStyle/>
          <a:p>
            <a:pPr algn="ctr"/>
            <a:r>
              <a:rPr lang="en-AU" dirty="0"/>
              <a:t>POLITICIANS </a:t>
            </a:r>
          </a:p>
        </p:txBody>
      </p:sp>
      <p:sp>
        <p:nvSpPr>
          <p:cNvPr id="12" name="TextBox 11"/>
          <p:cNvSpPr txBox="1"/>
          <p:nvPr/>
        </p:nvSpPr>
        <p:spPr>
          <a:xfrm>
            <a:off x="3175486" y="3736193"/>
            <a:ext cx="2442882" cy="369332"/>
          </a:xfrm>
          <a:prstGeom prst="rect">
            <a:avLst/>
          </a:prstGeom>
          <a:noFill/>
        </p:spPr>
        <p:txBody>
          <a:bodyPr wrap="square" rtlCol="0">
            <a:spAutoFit/>
          </a:bodyPr>
          <a:lstStyle/>
          <a:p>
            <a:pPr algn="ctr"/>
            <a:r>
              <a:rPr lang="en-AU" dirty="0"/>
              <a:t>PUBLIC SERVANTS  </a:t>
            </a:r>
          </a:p>
        </p:txBody>
      </p:sp>
      <p:sp>
        <p:nvSpPr>
          <p:cNvPr id="13" name="TextBox 12"/>
          <p:cNvSpPr txBox="1"/>
          <p:nvPr/>
        </p:nvSpPr>
        <p:spPr>
          <a:xfrm>
            <a:off x="5908046" y="3755724"/>
            <a:ext cx="2442882" cy="369332"/>
          </a:xfrm>
          <a:prstGeom prst="rect">
            <a:avLst/>
          </a:prstGeom>
          <a:noFill/>
        </p:spPr>
        <p:txBody>
          <a:bodyPr wrap="square" rtlCol="0">
            <a:spAutoFit/>
          </a:bodyPr>
          <a:lstStyle/>
          <a:p>
            <a:pPr algn="ctr"/>
            <a:r>
              <a:rPr lang="en-AU" dirty="0"/>
              <a:t>POLITICAL PARTIES</a:t>
            </a:r>
          </a:p>
        </p:txBody>
      </p:sp>
      <p:sp>
        <p:nvSpPr>
          <p:cNvPr id="14" name="TextBox 13"/>
          <p:cNvSpPr txBox="1"/>
          <p:nvPr/>
        </p:nvSpPr>
        <p:spPr>
          <a:xfrm>
            <a:off x="8390291" y="3774704"/>
            <a:ext cx="2442882" cy="369332"/>
          </a:xfrm>
          <a:prstGeom prst="rect">
            <a:avLst/>
          </a:prstGeom>
          <a:noFill/>
        </p:spPr>
        <p:txBody>
          <a:bodyPr wrap="square" rtlCol="0">
            <a:spAutoFit/>
          </a:bodyPr>
          <a:lstStyle/>
          <a:p>
            <a:pPr algn="ctr"/>
            <a:r>
              <a:rPr lang="en-AU" dirty="0"/>
              <a:t>CORPORATES</a:t>
            </a:r>
          </a:p>
        </p:txBody>
      </p:sp>
      <p:sp>
        <p:nvSpPr>
          <p:cNvPr id="15" name="Rounded Rectangle 14"/>
          <p:cNvSpPr/>
          <p:nvPr/>
        </p:nvSpPr>
        <p:spPr>
          <a:xfrm>
            <a:off x="306121" y="5253960"/>
            <a:ext cx="10527052" cy="97560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t>INFLUENCERS	INFLUENCERS	INFLUENCERS	INFLUENCERS  </a:t>
            </a:r>
          </a:p>
        </p:txBody>
      </p:sp>
      <p:sp>
        <p:nvSpPr>
          <p:cNvPr id="16" name="Right Arrow 15"/>
          <p:cNvSpPr/>
          <p:nvPr/>
        </p:nvSpPr>
        <p:spPr>
          <a:xfrm rot="16200000">
            <a:off x="1774324" y="4397644"/>
            <a:ext cx="416859" cy="54412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ight Arrow 16"/>
          <p:cNvSpPr/>
          <p:nvPr/>
        </p:nvSpPr>
        <p:spPr>
          <a:xfrm rot="16200000">
            <a:off x="993057" y="4410878"/>
            <a:ext cx="416859" cy="54412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ight Arrow 17"/>
          <p:cNvSpPr/>
          <p:nvPr/>
        </p:nvSpPr>
        <p:spPr>
          <a:xfrm rot="16200000">
            <a:off x="3826990" y="4407966"/>
            <a:ext cx="416859" cy="54412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ight Arrow 18"/>
          <p:cNvSpPr/>
          <p:nvPr/>
        </p:nvSpPr>
        <p:spPr>
          <a:xfrm rot="16200000">
            <a:off x="4497126" y="4410878"/>
            <a:ext cx="416859" cy="54412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ight Arrow 19"/>
          <p:cNvSpPr/>
          <p:nvPr/>
        </p:nvSpPr>
        <p:spPr>
          <a:xfrm rot="16200000">
            <a:off x="6660923" y="4414837"/>
            <a:ext cx="416859" cy="54412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ight Arrow 20"/>
          <p:cNvSpPr/>
          <p:nvPr/>
        </p:nvSpPr>
        <p:spPr>
          <a:xfrm rot="16200000">
            <a:off x="7354508" y="4422767"/>
            <a:ext cx="416859" cy="54412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ight Arrow 21"/>
          <p:cNvSpPr/>
          <p:nvPr/>
        </p:nvSpPr>
        <p:spPr>
          <a:xfrm rot="16200000">
            <a:off x="9892928" y="4467737"/>
            <a:ext cx="416859" cy="54412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ight Arrow 22"/>
          <p:cNvSpPr/>
          <p:nvPr/>
        </p:nvSpPr>
        <p:spPr>
          <a:xfrm rot="16200000">
            <a:off x="9131239" y="4443031"/>
            <a:ext cx="416859" cy="54412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0670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E39799-1E1E-9145-BD77-3C1A41973972}"/>
              </a:ext>
            </a:extLst>
          </p:cNvPr>
          <p:cNvSpPr>
            <a:spLocks noGrp="1"/>
          </p:cNvSpPr>
          <p:nvPr>
            <p:ph type="sldNum" sz="quarter" idx="17"/>
          </p:nvPr>
        </p:nvSpPr>
        <p:spPr/>
        <p:txBody>
          <a:bodyPr/>
          <a:lstStyle/>
          <a:p>
            <a:fld id="{44FDE2E8-F56F-C94D-B65D-E895035749F6}" type="slidenum">
              <a:rPr lang="en-US" smtClean="0"/>
              <a:t>4</a:t>
            </a:fld>
            <a:endParaRPr lang="en-US"/>
          </a:p>
        </p:txBody>
      </p:sp>
      <p:sp>
        <p:nvSpPr>
          <p:cNvPr id="4" name="Text Placeholder 3">
            <a:extLst>
              <a:ext uri="{FF2B5EF4-FFF2-40B4-BE49-F238E27FC236}">
                <a16:creationId xmlns:a16="http://schemas.microsoft.com/office/drawing/2014/main" id="{70F96091-E918-5044-9EC8-DADA9E8403FE}"/>
              </a:ext>
            </a:extLst>
          </p:cNvPr>
          <p:cNvSpPr>
            <a:spLocks noGrp="1"/>
          </p:cNvSpPr>
          <p:nvPr>
            <p:ph type="body" sz="quarter" idx="15"/>
          </p:nvPr>
        </p:nvSpPr>
        <p:spPr/>
        <p:txBody>
          <a:bodyPr/>
          <a:lstStyle/>
          <a:p>
            <a:r>
              <a:rPr lang="en-US" dirty="0"/>
              <a:t>am</a:t>
            </a:r>
          </a:p>
        </p:txBody>
      </p:sp>
      <p:pic>
        <p:nvPicPr>
          <p:cNvPr id="7" name="Picture 6" descr="A person walking down the street&#10;&#10;Description automatically generated">
            <a:extLst>
              <a:ext uri="{FF2B5EF4-FFF2-40B4-BE49-F238E27FC236}">
                <a16:creationId xmlns:a16="http://schemas.microsoft.com/office/drawing/2014/main" id="{E8A399F2-AF1C-4448-80C7-43E0A0F05CA4}"/>
              </a:ext>
            </a:extLst>
          </p:cNvPr>
          <p:cNvPicPr>
            <a:picLocks noChangeAspect="1"/>
          </p:cNvPicPr>
          <p:nvPr/>
        </p:nvPicPr>
        <p:blipFill>
          <a:blip r:embed="rId3"/>
          <a:stretch>
            <a:fillRect/>
          </a:stretch>
        </p:blipFill>
        <p:spPr>
          <a:xfrm>
            <a:off x="1451274" y="1105065"/>
            <a:ext cx="7802880" cy="5204460"/>
          </a:xfrm>
          <a:prstGeom prst="rect">
            <a:avLst/>
          </a:prstGeom>
        </p:spPr>
      </p:pic>
    </p:spTree>
    <p:extLst>
      <p:ext uri="{BB962C8B-B14F-4D97-AF65-F5344CB8AC3E}">
        <p14:creationId xmlns:p14="http://schemas.microsoft.com/office/powerpoint/2010/main" val="1334856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6764" y="82123"/>
            <a:ext cx="10515600" cy="1325563"/>
          </a:xfrm>
        </p:spPr>
        <p:txBody>
          <a:bodyPr>
            <a:normAutofit/>
          </a:bodyPr>
          <a:lstStyle/>
          <a:p>
            <a:r>
              <a:rPr lang="en-AU" sz="3200" dirty="0"/>
              <a:t>TARGETS: THREE IMPORTANT QUESTIONS</a:t>
            </a:r>
          </a:p>
        </p:txBody>
      </p:sp>
      <p:sp>
        <p:nvSpPr>
          <p:cNvPr id="12" name="Rounded Rectangle 11"/>
          <p:cNvSpPr/>
          <p:nvPr/>
        </p:nvSpPr>
        <p:spPr>
          <a:xfrm>
            <a:off x="8019087" y="4235824"/>
            <a:ext cx="2478251" cy="1408231"/>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WHO DO THEY NEED TO HEAR IT FROM?</a:t>
            </a:r>
          </a:p>
          <a:p>
            <a:pPr algn="ctr"/>
            <a:r>
              <a:rPr lang="en-US" sz="2000" dirty="0"/>
              <a:t>(INFLUENCERS)</a:t>
            </a:r>
            <a:endParaRPr lang="en-AU" sz="2000" dirty="0"/>
          </a:p>
        </p:txBody>
      </p:sp>
      <p:sp>
        <p:nvSpPr>
          <p:cNvPr id="11" name="Rounded Rectangle 10"/>
          <p:cNvSpPr/>
          <p:nvPr/>
        </p:nvSpPr>
        <p:spPr>
          <a:xfrm>
            <a:off x="4688786" y="4235824"/>
            <a:ext cx="2478251" cy="1408232"/>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WHAT DO THEY NEED TO HEAR?</a:t>
            </a:r>
          </a:p>
        </p:txBody>
      </p:sp>
      <p:sp>
        <p:nvSpPr>
          <p:cNvPr id="10" name="Rounded Rectangle 9"/>
          <p:cNvSpPr/>
          <p:nvPr/>
        </p:nvSpPr>
        <p:spPr>
          <a:xfrm>
            <a:off x="991259" y="4285206"/>
            <a:ext cx="2478250" cy="1408231"/>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WHO HAS THE AUTHORITY TO MAKE THE DECISION?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263" y="1681034"/>
            <a:ext cx="2835901" cy="2182678"/>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2" t="12183" b="18851"/>
          <a:stretch/>
        </p:blipFill>
        <p:spPr>
          <a:xfrm>
            <a:off x="4688786" y="1681034"/>
            <a:ext cx="2814427" cy="223206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495" r="4030"/>
          <a:stretch/>
        </p:blipFill>
        <p:spPr>
          <a:xfrm>
            <a:off x="838200" y="1755107"/>
            <a:ext cx="2973515" cy="2182678"/>
          </a:xfrm>
          <a:prstGeom prst="rect">
            <a:avLst/>
          </a:prstGeom>
        </p:spPr>
      </p:pic>
    </p:spTree>
    <p:extLst>
      <p:ext uri="{BB962C8B-B14F-4D97-AF65-F5344CB8AC3E}">
        <p14:creationId xmlns:p14="http://schemas.microsoft.com/office/powerpoint/2010/main" val="310602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77" y="89973"/>
            <a:ext cx="10515600" cy="1325563"/>
          </a:xfrm>
        </p:spPr>
        <p:txBody>
          <a:bodyPr>
            <a:normAutofit/>
          </a:bodyPr>
          <a:lstStyle/>
          <a:p>
            <a:pPr algn="ctr"/>
            <a:r>
              <a:rPr lang="en-AU" sz="3200" dirty="0"/>
              <a:t>RESEARCHING POLITICIANS </a:t>
            </a:r>
          </a:p>
        </p:txBody>
      </p:sp>
      <p:sp>
        <p:nvSpPr>
          <p:cNvPr id="3" name="Content Placeholder 2"/>
          <p:cNvSpPr>
            <a:spLocks noGrp="1"/>
          </p:cNvSpPr>
          <p:nvPr>
            <p:ph idx="1"/>
          </p:nvPr>
        </p:nvSpPr>
        <p:spPr>
          <a:xfrm>
            <a:off x="1107141" y="1753907"/>
            <a:ext cx="10515600" cy="4351338"/>
          </a:xfrm>
        </p:spPr>
        <p:txBody>
          <a:bodyPr/>
          <a:lstStyle/>
          <a:p>
            <a:pPr marL="717550" indent="-628650"/>
            <a:r>
              <a:rPr lang="en-AU" dirty="0">
                <a:latin typeface="+mj-lt"/>
              </a:rPr>
              <a:t>First speech in parliament </a:t>
            </a:r>
          </a:p>
          <a:p>
            <a:pPr marL="717550" indent="-628650"/>
            <a:r>
              <a:rPr lang="en-AU" dirty="0">
                <a:latin typeface="+mj-lt"/>
              </a:rPr>
              <a:t>Other speeches in parliament</a:t>
            </a:r>
          </a:p>
          <a:p>
            <a:pPr marL="717550" indent="-628650"/>
            <a:r>
              <a:rPr lang="en-AU" dirty="0">
                <a:latin typeface="+mj-lt"/>
              </a:rPr>
              <a:t>Committee involvement </a:t>
            </a:r>
          </a:p>
          <a:p>
            <a:pPr marL="717550" indent="-628650"/>
            <a:r>
              <a:rPr lang="en-AU" dirty="0">
                <a:latin typeface="+mj-lt"/>
              </a:rPr>
              <a:t>Involvement in media – opinion pieces, comments </a:t>
            </a:r>
          </a:p>
          <a:p>
            <a:pPr marL="717550" indent="-628650"/>
            <a:r>
              <a:rPr lang="en-AU" dirty="0">
                <a:latin typeface="+mj-lt"/>
              </a:rPr>
              <a:t>Diaries (if Ministers in NSW and Queensland) </a:t>
            </a:r>
          </a:p>
          <a:p>
            <a:pPr marL="717550" indent="-628650"/>
            <a:r>
              <a:rPr lang="en-AU" dirty="0">
                <a:latin typeface="+mj-lt"/>
              </a:rPr>
              <a:t>Roles before entering parliament </a:t>
            </a:r>
          </a:p>
          <a:p>
            <a:pPr marL="717550" indent="-628650"/>
            <a:r>
              <a:rPr lang="en-AU" dirty="0">
                <a:latin typeface="+mj-lt"/>
              </a:rPr>
              <a:t>Your previous engagement with them </a:t>
            </a:r>
          </a:p>
          <a:p>
            <a:pPr marL="717550" indent="-628650"/>
            <a:r>
              <a:rPr lang="en-AU" dirty="0">
                <a:latin typeface="+mj-lt"/>
              </a:rPr>
              <a:t>Your friends/colleagues previous engagement with them </a:t>
            </a:r>
          </a:p>
        </p:txBody>
      </p:sp>
      <p:pic>
        <p:nvPicPr>
          <p:cNvPr id="5" name="Picture 4">
            <a:extLst>
              <a:ext uri="{FF2B5EF4-FFF2-40B4-BE49-F238E27FC236}">
                <a16:creationId xmlns:a16="http://schemas.microsoft.com/office/drawing/2014/main" id="{89571B1C-84F3-3C45-BC89-F72BAF64D4D7}"/>
              </a:ext>
            </a:extLst>
          </p:cNvPr>
          <p:cNvPicPr>
            <a:picLocks noChangeAspect="1"/>
          </p:cNvPicPr>
          <p:nvPr/>
        </p:nvPicPr>
        <p:blipFill rotWithShape="1">
          <a:blip r:embed="rId2">
            <a:extLst>
              <a:ext uri="{28A0092B-C50C-407E-A947-70E740481C1C}">
                <a14:useLocalDpi xmlns:a14="http://schemas.microsoft.com/office/drawing/2010/main" val="0"/>
              </a:ext>
            </a:extLst>
          </a:blip>
          <a:srcRect l="48258"/>
          <a:stretch/>
        </p:blipFill>
        <p:spPr>
          <a:xfrm>
            <a:off x="-593882" y="-327012"/>
            <a:ext cx="1388748" cy="7441455"/>
          </a:xfrm>
          <a:prstGeom prst="rect">
            <a:avLst/>
          </a:prstGeom>
        </p:spPr>
      </p:pic>
    </p:spTree>
    <p:extLst>
      <p:ext uri="{BB962C8B-B14F-4D97-AF65-F5344CB8AC3E}">
        <p14:creationId xmlns:p14="http://schemas.microsoft.com/office/powerpoint/2010/main" val="994705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1A6C15-6A7D-3A45-BC7C-4B055A8E3EB2}"/>
              </a:ext>
            </a:extLst>
          </p:cNvPr>
          <p:cNvSpPr>
            <a:spLocks noGrp="1"/>
          </p:cNvSpPr>
          <p:nvPr>
            <p:ph type="body" sz="quarter" idx="15"/>
          </p:nvPr>
        </p:nvSpPr>
        <p:spPr>
          <a:xfrm>
            <a:off x="1283777" y="4064412"/>
            <a:ext cx="9649694" cy="490537"/>
          </a:xfrm>
        </p:spPr>
        <p:txBody>
          <a:bodyPr/>
          <a:lstStyle/>
          <a:p>
            <a:r>
              <a:rPr lang="en-US" dirty="0"/>
              <a:t>Thanks!</a:t>
            </a:r>
          </a:p>
          <a:p>
            <a:r>
              <a:rPr lang="en-US" sz="2000" dirty="0">
                <a:hlinkClick r:id="rId3"/>
              </a:rPr>
              <a:t>amy@forpurpose.com.au</a:t>
            </a:r>
            <a:r>
              <a:rPr lang="en-US" sz="2000" dirty="0"/>
              <a:t> </a:t>
            </a:r>
          </a:p>
          <a:p>
            <a:r>
              <a:rPr lang="en-US" sz="2000"/>
              <a:t>0405 330 357</a:t>
            </a:r>
            <a:endParaRPr lang="en-US" sz="2000" dirty="0"/>
          </a:p>
          <a:p>
            <a:r>
              <a:rPr lang="en-US" sz="2000" dirty="0"/>
              <a:t>@</a:t>
            </a:r>
            <a:r>
              <a:rPr lang="en-US" sz="2000" dirty="0" err="1"/>
              <a:t>purposeaus</a:t>
            </a:r>
            <a:r>
              <a:rPr lang="en-US" sz="2000" dirty="0"/>
              <a:t> @</a:t>
            </a:r>
            <a:r>
              <a:rPr lang="en-US" sz="2000" dirty="0" err="1"/>
              <a:t>amypferg</a:t>
            </a:r>
            <a:endParaRPr lang="en-US" sz="2000" dirty="0"/>
          </a:p>
          <a:p>
            <a:r>
              <a:rPr lang="en-US" sz="2000" dirty="0">
                <a:hlinkClick r:id="rId4"/>
              </a:rPr>
              <a:t>www.forpurpose.com.au</a:t>
            </a:r>
            <a:r>
              <a:rPr lang="en-US" sz="2000" dirty="0"/>
              <a:t> </a:t>
            </a:r>
          </a:p>
        </p:txBody>
      </p:sp>
    </p:spTree>
    <p:extLst>
      <p:ext uri="{BB962C8B-B14F-4D97-AF65-F5344CB8AC3E}">
        <p14:creationId xmlns:p14="http://schemas.microsoft.com/office/powerpoint/2010/main" val="412545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E39799-1E1E-9145-BD77-3C1A41973972}"/>
              </a:ext>
            </a:extLst>
          </p:cNvPr>
          <p:cNvSpPr>
            <a:spLocks noGrp="1"/>
          </p:cNvSpPr>
          <p:nvPr>
            <p:ph type="sldNum" sz="quarter" idx="17"/>
          </p:nvPr>
        </p:nvSpPr>
        <p:spPr/>
        <p:txBody>
          <a:bodyPr/>
          <a:lstStyle/>
          <a:p>
            <a:fld id="{44FDE2E8-F56F-C94D-B65D-E895035749F6}" type="slidenum">
              <a:rPr lang="en-US" smtClean="0"/>
              <a:t>5</a:t>
            </a:fld>
            <a:endParaRPr lang="en-US"/>
          </a:p>
        </p:txBody>
      </p:sp>
      <p:sp>
        <p:nvSpPr>
          <p:cNvPr id="4" name="Text Placeholder 3">
            <a:extLst>
              <a:ext uri="{FF2B5EF4-FFF2-40B4-BE49-F238E27FC236}">
                <a16:creationId xmlns:a16="http://schemas.microsoft.com/office/drawing/2014/main" id="{70F96091-E918-5044-9EC8-DADA9E8403FE}"/>
              </a:ext>
            </a:extLst>
          </p:cNvPr>
          <p:cNvSpPr>
            <a:spLocks noGrp="1"/>
          </p:cNvSpPr>
          <p:nvPr>
            <p:ph type="body" sz="quarter" idx="15"/>
          </p:nvPr>
        </p:nvSpPr>
        <p:spPr/>
        <p:txBody>
          <a:bodyPr/>
          <a:lstStyle/>
          <a:p>
            <a:r>
              <a:rPr lang="en-US" dirty="0"/>
              <a:t>pm</a:t>
            </a:r>
          </a:p>
        </p:txBody>
      </p:sp>
      <p:pic>
        <p:nvPicPr>
          <p:cNvPr id="5" name="Picture 4" descr="A person standing in front of a monitor&#10;&#10;Description automatically generated">
            <a:extLst>
              <a:ext uri="{FF2B5EF4-FFF2-40B4-BE49-F238E27FC236}">
                <a16:creationId xmlns:a16="http://schemas.microsoft.com/office/drawing/2014/main" id="{3ADC5E7B-6505-4A41-8A4C-4576BE19B02E}"/>
              </a:ext>
            </a:extLst>
          </p:cNvPr>
          <p:cNvPicPr>
            <a:picLocks noChangeAspect="1"/>
          </p:cNvPicPr>
          <p:nvPr/>
        </p:nvPicPr>
        <p:blipFill>
          <a:blip r:embed="rId3"/>
          <a:stretch>
            <a:fillRect/>
          </a:stretch>
        </p:blipFill>
        <p:spPr>
          <a:xfrm>
            <a:off x="1126002" y="1085887"/>
            <a:ext cx="8421120" cy="4916376"/>
          </a:xfrm>
          <a:prstGeom prst="rect">
            <a:avLst/>
          </a:prstGeom>
        </p:spPr>
      </p:pic>
    </p:spTree>
    <p:extLst>
      <p:ext uri="{BB962C8B-B14F-4D97-AF65-F5344CB8AC3E}">
        <p14:creationId xmlns:p14="http://schemas.microsoft.com/office/powerpoint/2010/main" val="4218569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E39799-1E1E-9145-BD77-3C1A41973972}"/>
              </a:ext>
            </a:extLst>
          </p:cNvPr>
          <p:cNvSpPr>
            <a:spLocks noGrp="1"/>
          </p:cNvSpPr>
          <p:nvPr>
            <p:ph type="sldNum" sz="quarter" idx="17"/>
          </p:nvPr>
        </p:nvSpPr>
        <p:spPr/>
        <p:txBody>
          <a:bodyPr/>
          <a:lstStyle/>
          <a:p>
            <a:fld id="{44FDE2E8-F56F-C94D-B65D-E895035749F6}" type="slidenum">
              <a:rPr lang="en-US" smtClean="0"/>
              <a:t>6</a:t>
            </a:fld>
            <a:endParaRPr lang="en-US"/>
          </a:p>
        </p:txBody>
      </p:sp>
      <p:sp>
        <p:nvSpPr>
          <p:cNvPr id="4" name="Text Placeholder 3">
            <a:extLst>
              <a:ext uri="{FF2B5EF4-FFF2-40B4-BE49-F238E27FC236}">
                <a16:creationId xmlns:a16="http://schemas.microsoft.com/office/drawing/2014/main" id="{70F96091-E918-5044-9EC8-DADA9E8403FE}"/>
              </a:ext>
            </a:extLst>
          </p:cNvPr>
          <p:cNvSpPr>
            <a:spLocks noGrp="1"/>
          </p:cNvSpPr>
          <p:nvPr>
            <p:ph type="body" sz="quarter" idx="15"/>
          </p:nvPr>
        </p:nvSpPr>
        <p:spPr/>
        <p:txBody>
          <a:bodyPr/>
          <a:lstStyle/>
          <a:p>
            <a:r>
              <a:rPr lang="en-US" dirty="0"/>
              <a:t>pm</a:t>
            </a:r>
          </a:p>
        </p:txBody>
      </p:sp>
      <p:pic>
        <p:nvPicPr>
          <p:cNvPr id="6" name="Picture 5" descr="A group of people standing in front of a crowd posing for the camera&#10;&#10;Description automatically generated">
            <a:extLst>
              <a:ext uri="{FF2B5EF4-FFF2-40B4-BE49-F238E27FC236}">
                <a16:creationId xmlns:a16="http://schemas.microsoft.com/office/drawing/2014/main" id="{3145BD80-50C3-4B9D-815F-D77D773EFFA4}"/>
              </a:ext>
            </a:extLst>
          </p:cNvPr>
          <p:cNvPicPr>
            <a:picLocks noChangeAspect="1"/>
          </p:cNvPicPr>
          <p:nvPr/>
        </p:nvPicPr>
        <p:blipFill>
          <a:blip r:embed="rId3"/>
          <a:stretch>
            <a:fillRect/>
          </a:stretch>
        </p:blipFill>
        <p:spPr>
          <a:xfrm>
            <a:off x="1292087" y="1074669"/>
            <a:ext cx="8708888" cy="4898748"/>
          </a:xfrm>
          <a:prstGeom prst="rect">
            <a:avLst/>
          </a:prstGeom>
        </p:spPr>
      </p:pic>
    </p:spTree>
    <p:extLst>
      <p:ext uri="{BB962C8B-B14F-4D97-AF65-F5344CB8AC3E}">
        <p14:creationId xmlns:p14="http://schemas.microsoft.com/office/powerpoint/2010/main" val="1702686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E39799-1E1E-9145-BD77-3C1A41973972}"/>
              </a:ext>
            </a:extLst>
          </p:cNvPr>
          <p:cNvSpPr>
            <a:spLocks noGrp="1"/>
          </p:cNvSpPr>
          <p:nvPr>
            <p:ph type="sldNum" sz="quarter" idx="17"/>
          </p:nvPr>
        </p:nvSpPr>
        <p:spPr/>
        <p:txBody>
          <a:bodyPr/>
          <a:lstStyle/>
          <a:p>
            <a:fld id="{44FDE2E8-F56F-C94D-B65D-E895035749F6}" type="slidenum">
              <a:rPr lang="en-US" smtClean="0"/>
              <a:t>7</a:t>
            </a:fld>
            <a:endParaRPr lang="en-US"/>
          </a:p>
        </p:txBody>
      </p:sp>
      <p:sp>
        <p:nvSpPr>
          <p:cNvPr id="4" name="Text Placeholder 3">
            <a:extLst>
              <a:ext uri="{FF2B5EF4-FFF2-40B4-BE49-F238E27FC236}">
                <a16:creationId xmlns:a16="http://schemas.microsoft.com/office/drawing/2014/main" id="{70F96091-E918-5044-9EC8-DADA9E8403FE}"/>
              </a:ext>
            </a:extLst>
          </p:cNvPr>
          <p:cNvSpPr>
            <a:spLocks noGrp="1"/>
          </p:cNvSpPr>
          <p:nvPr>
            <p:ph type="body" sz="quarter" idx="15"/>
          </p:nvPr>
        </p:nvSpPr>
        <p:spPr/>
        <p:txBody>
          <a:bodyPr/>
          <a:lstStyle/>
          <a:p>
            <a:r>
              <a:rPr lang="en-US" dirty="0"/>
              <a:t>pm</a:t>
            </a:r>
          </a:p>
        </p:txBody>
      </p:sp>
      <p:pic>
        <p:nvPicPr>
          <p:cNvPr id="6" name="Picture 5" descr="A close up of a map&#10;&#10;Description automatically generated">
            <a:extLst>
              <a:ext uri="{FF2B5EF4-FFF2-40B4-BE49-F238E27FC236}">
                <a16:creationId xmlns:a16="http://schemas.microsoft.com/office/drawing/2014/main" id="{DBB86319-6D5F-47AE-9F78-2A328581C47C}"/>
              </a:ext>
            </a:extLst>
          </p:cNvPr>
          <p:cNvPicPr>
            <a:picLocks noChangeAspect="1"/>
          </p:cNvPicPr>
          <p:nvPr/>
        </p:nvPicPr>
        <p:blipFill>
          <a:blip r:embed="rId3"/>
          <a:stretch>
            <a:fillRect/>
          </a:stretch>
        </p:blipFill>
        <p:spPr>
          <a:xfrm>
            <a:off x="2800788" y="1033669"/>
            <a:ext cx="5116862" cy="5277678"/>
          </a:xfrm>
          <a:prstGeom prst="rect">
            <a:avLst/>
          </a:prstGeom>
        </p:spPr>
      </p:pic>
    </p:spTree>
    <p:extLst>
      <p:ext uri="{BB962C8B-B14F-4D97-AF65-F5344CB8AC3E}">
        <p14:creationId xmlns:p14="http://schemas.microsoft.com/office/powerpoint/2010/main" val="228965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E39799-1E1E-9145-BD77-3C1A41973972}"/>
              </a:ext>
            </a:extLst>
          </p:cNvPr>
          <p:cNvSpPr>
            <a:spLocks noGrp="1"/>
          </p:cNvSpPr>
          <p:nvPr>
            <p:ph type="sldNum" sz="quarter" idx="17"/>
          </p:nvPr>
        </p:nvSpPr>
        <p:spPr/>
        <p:txBody>
          <a:bodyPr/>
          <a:lstStyle/>
          <a:p>
            <a:fld id="{44FDE2E8-F56F-C94D-B65D-E895035749F6}" type="slidenum">
              <a:rPr lang="en-US" smtClean="0"/>
              <a:t>8</a:t>
            </a:fld>
            <a:endParaRPr lang="en-US"/>
          </a:p>
        </p:txBody>
      </p:sp>
      <p:sp>
        <p:nvSpPr>
          <p:cNvPr id="4" name="Text Placeholder 3">
            <a:extLst>
              <a:ext uri="{FF2B5EF4-FFF2-40B4-BE49-F238E27FC236}">
                <a16:creationId xmlns:a16="http://schemas.microsoft.com/office/drawing/2014/main" id="{70F96091-E918-5044-9EC8-DADA9E8403FE}"/>
              </a:ext>
            </a:extLst>
          </p:cNvPr>
          <p:cNvSpPr>
            <a:spLocks noGrp="1"/>
          </p:cNvSpPr>
          <p:nvPr>
            <p:ph type="body" sz="quarter" idx="15"/>
          </p:nvPr>
        </p:nvSpPr>
        <p:spPr/>
        <p:txBody>
          <a:bodyPr/>
          <a:lstStyle/>
          <a:p>
            <a:r>
              <a:rPr lang="en-US" dirty="0"/>
              <a:t>pm</a:t>
            </a:r>
          </a:p>
        </p:txBody>
      </p:sp>
      <p:pic>
        <p:nvPicPr>
          <p:cNvPr id="1026" name="Picture 2" descr="Image result for scott morrison election night">
            <a:extLst>
              <a:ext uri="{FF2B5EF4-FFF2-40B4-BE49-F238E27FC236}">
                <a16:creationId xmlns:a16="http://schemas.microsoft.com/office/drawing/2014/main" id="{E4543AAC-DCBC-4551-9006-25777807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47" y="1001485"/>
            <a:ext cx="9211733"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E39799-1E1E-9145-BD77-3C1A41973972}"/>
              </a:ext>
            </a:extLst>
          </p:cNvPr>
          <p:cNvSpPr>
            <a:spLocks noGrp="1"/>
          </p:cNvSpPr>
          <p:nvPr>
            <p:ph type="sldNum" sz="quarter" idx="17"/>
          </p:nvPr>
        </p:nvSpPr>
        <p:spPr/>
        <p:txBody>
          <a:bodyPr/>
          <a:lstStyle/>
          <a:p>
            <a:fld id="{44FDE2E8-F56F-C94D-B65D-E895035749F6}" type="slidenum">
              <a:rPr lang="en-US" smtClean="0"/>
              <a:t>9</a:t>
            </a:fld>
            <a:endParaRPr lang="en-US"/>
          </a:p>
        </p:txBody>
      </p:sp>
      <p:sp>
        <p:nvSpPr>
          <p:cNvPr id="4" name="Text Placeholder 3">
            <a:extLst>
              <a:ext uri="{FF2B5EF4-FFF2-40B4-BE49-F238E27FC236}">
                <a16:creationId xmlns:a16="http://schemas.microsoft.com/office/drawing/2014/main" id="{70F96091-E918-5044-9EC8-DADA9E8403FE}"/>
              </a:ext>
            </a:extLst>
          </p:cNvPr>
          <p:cNvSpPr>
            <a:spLocks noGrp="1"/>
          </p:cNvSpPr>
          <p:nvPr>
            <p:ph type="body" sz="quarter" idx="15"/>
          </p:nvPr>
        </p:nvSpPr>
        <p:spPr/>
        <p:txBody>
          <a:bodyPr/>
          <a:lstStyle/>
          <a:p>
            <a:r>
              <a:rPr lang="en-US" dirty="0"/>
              <a:t>Sunday</a:t>
            </a:r>
          </a:p>
        </p:txBody>
      </p:sp>
      <p:pic>
        <p:nvPicPr>
          <p:cNvPr id="5" name="Picture 4" descr="A group of people posing for the camera&#10;&#10;Description automatically generated">
            <a:extLst>
              <a:ext uri="{FF2B5EF4-FFF2-40B4-BE49-F238E27FC236}">
                <a16:creationId xmlns:a16="http://schemas.microsoft.com/office/drawing/2014/main" id="{A833573B-444E-4C2D-9BF6-30AF7F34DF17}"/>
              </a:ext>
            </a:extLst>
          </p:cNvPr>
          <p:cNvPicPr>
            <a:picLocks noChangeAspect="1"/>
          </p:cNvPicPr>
          <p:nvPr/>
        </p:nvPicPr>
        <p:blipFill>
          <a:blip r:embed="rId3"/>
          <a:stretch>
            <a:fillRect/>
          </a:stretch>
        </p:blipFill>
        <p:spPr>
          <a:xfrm>
            <a:off x="939647" y="1053760"/>
            <a:ext cx="9178387" cy="5162842"/>
          </a:xfrm>
          <a:prstGeom prst="rect">
            <a:avLst/>
          </a:prstGeom>
        </p:spPr>
      </p:pic>
    </p:spTree>
    <p:extLst>
      <p:ext uri="{BB962C8B-B14F-4D97-AF65-F5344CB8AC3E}">
        <p14:creationId xmlns:p14="http://schemas.microsoft.com/office/powerpoint/2010/main" val="3327698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6CF55E9-F25B-7E4C-9EAB-32DF7B4483B6}" vid="{3EE20FB8-9CB3-814C-94B3-BECDC7038A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213BCDAAC44346A0C2307F1A368ADB" ma:contentTypeVersion="10" ma:contentTypeDescription="Create a new document." ma:contentTypeScope="" ma:versionID="f051a279e319c6d055b5040ab984ffa7">
  <xsd:schema xmlns:xsd="http://www.w3.org/2001/XMLSchema" xmlns:xs="http://www.w3.org/2001/XMLSchema" xmlns:p="http://schemas.microsoft.com/office/2006/metadata/properties" xmlns:ns2="9fe8a190-a5f8-4773-adac-e0e3a19b90d9" xmlns:ns3="06c72f1e-0326-4e87-a981-e79a536aa6e5" targetNamespace="http://schemas.microsoft.com/office/2006/metadata/properties" ma:root="true" ma:fieldsID="ff27179604314b0e0e68e7096386a5ce" ns2:_="" ns3:_="">
    <xsd:import namespace="9fe8a190-a5f8-4773-adac-e0e3a19b90d9"/>
    <xsd:import namespace="06c72f1e-0326-4e87-a981-e79a536aa6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8a190-a5f8-4773-adac-e0e3a19b90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c72f1e-0326-4e87-a981-e79a536aa6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BE07B9-6537-4C58-BFDA-53583E8F69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e8a190-a5f8-4773-adac-e0e3a19b90d9"/>
    <ds:schemaRef ds:uri="06c72f1e-0326-4e87-a981-e79a536aa6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4EDC32-9CBD-481E-B5E7-01709242237D}">
  <ds:schemaRefs>
    <ds:schemaRef ds:uri="http://schemas.microsoft.com/sharepoint/v3/contenttype/forms"/>
  </ds:schemaRefs>
</ds:datastoreItem>
</file>

<file path=customXml/itemProps3.xml><?xml version="1.0" encoding="utf-8"?>
<ds:datastoreItem xmlns:ds="http://schemas.openxmlformats.org/officeDocument/2006/customXml" ds:itemID="{A19B40C1-3D7C-4F88-8D0B-8DE351B7123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300659_Powerpoint template_V1 (1)</Template>
  <TotalTime>2907</TotalTime>
  <Words>1299</Words>
  <Application>Microsoft Office PowerPoint</Application>
  <PresentationFormat>Widescreen</PresentationFormat>
  <Paragraphs>382</Paragraphs>
  <Slides>42</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Meta Normal Roman</vt:lpstr>
      <vt:lpstr>Objective</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Next election</vt:lpstr>
      <vt:lpstr>PowerPoint Presentation</vt:lpstr>
      <vt:lpstr>TARGETS</vt:lpstr>
      <vt:lpstr>TARGETS: THREE IMPORTANT QUESTIONS</vt:lpstr>
      <vt:lpstr>RESEARCHING POLITICIANS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Caterina Giorgi</dc:creator>
  <cp:lastModifiedBy>Carly Hanson</cp:lastModifiedBy>
  <cp:revision>52</cp:revision>
  <cp:lastPrinted>2019-08-22T05:14:07Z</cp:lastPrinted>
  <dcterms:created xsi:type="dcterms:W3CDTF">2018-11-02T02:12:01Z</dcterms:created>
  <dcterms:modified xsi:type="dcterms:W3CDTF">2019-11-12T00:29:15Z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0x01010004213BCDAAC44346A0C2307F1A368ADB</vt:lpwstr>
  </property>
</Properties>
</file>