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63" r:id="rId5"/>
    <p:sldId id="267" r:id="rId6"/>
    <p:sldId id="270" r:id="rId7"/>
    <p:sldId id="274" r:id="rId8"/>
    <p:sldId id="318" r:id="rId9"/>
    <p:sldId id="320" r:id="rId10"/>
    <p:sldId id="321" r:id="rId11"/>
    <p:sldId id="322" r:id="rId12"/>
    <p:sldId id="276" r:id="rId13"/>
    <p:sldId id="277" r:id="rId14"/>
    <p:sldId id="297" r:id="rId15"/>
    <p:sldId id="278" r:id="rId16"/>
    <p:sldId id="281" r:id="rId17"/>
    <p:sldId id="324" r:id="rId18"/>
    <p:sldId id="325" r:id="rId19"/>
    <p:sldId id="280" r:id="rId20"/>
    <p:sldId id="282" r:id="rId21"/>
    <p:sldId id="283" r:id="rId22"/>
    <p:sldId id="326" r:id="rId23"/>
    <p:sldId id="284" r:id="rId24"/>
    <p:sldId id="285" r:id="rId25"/>
    <p:sldId id="327" r:id="rId26"/>
    <p:sldId id="328" r:id="rId27"/>
    <p:sldId id="287" r:id="rId28"/>
    <p:sldId id="288" r:id="rId29"/>
    <p:sldId id="289" r:id="rId30"/>
    <p:sldId id="331" r:id="rId31"/>
    <p:sldId id="329" r:id="rId32"/>
    <p:sldId id="330" r:id="rId33"/>
    <p:sldId id="262" r:id="rId3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79A39"/>
    <a:srgbClr val="CCCCCC"/>
    <a:srgbClr val="666666"/>
    <a:srgbClr val="4C4C4C"/>
    <a:srgbClr val="333333"/>
    <a:srgbClr val="7F7F7F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4E7BB-89D6-419F-9D4A-CFD07F6876F1}" v="6" dt="2019-10-18T01:07:18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65" d="100"/>
          <a:sy n="65" d="100"/>
        </p:scale>
        <p:origin x="1914" y="78"/>
      </p:cViewPr>
      <p:guideLst>
        <p:guide orient="horz" pos="1008"/>
        <p:guide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944" y="-12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lyn Monro" userId="464d3198-7470-41a1-8336-e0657eff2112" providerId="ADAL" clId="{0594E7BB-89D6-419F-9D4A-CFD07F6876F1}"/>
    <pc:docChg chg="custSel addSld delSld modSld">
      <pc:chgData name="Rosslyn Monro" userId="464d3198-7470-41a1-8336-e0657eff2112" providerId="ADAL" clId="{0594E7BB-89D6-419F-9D4A-CFD07F6876F1}" dt="2019-11-04T00:51:40.093" v="827" actId="2696"/>
      <pc:docMkLst>
        <pc:docMk/>
      </pc:docMkLst>
      <pc:sldChg chg="modSp">
        <pc:chgData name="Rosslyn Monro" userId="464d3198-7470-41a1-8336-e0657eff2112" providerId="ADAL" clId="{0594E7BB-89D6-419F-9D4A-CFD07F6876F1}" dt="2019-11-04T00:41:11.916" v="819" actId="20577"/>
        <pc:sldMkLst>
          <pc:docMk/>
          <pc:sldMk cId="0" sldId="263"/>
        </pc:sldMkLst>
        <pc:spChg chg="mod">
          <ac:chgData name="Rosslyn Monro" userId="464d3198-7470-41a1-8336-e0657eff2112" providerId="ADAL" clId="{0594E7BB-89D6-419F-9D4A-CFD07F6876F1}" dt="2019-11-04T00:41:11.916" v="819" actId="20577"/>
          <ac:spMkLst>
            <pc:docMk/>
            <pc:sldMk cId="0" sldId="263"/>
            <ac:spMk id="5123" creationId="{898CC518-C37D-4541-953D-6215F6FD08E7}"/>
          </ac:spMkLst>
        </pc:spChg>
      </pc:sldChg>
      <pc:sldChg chg="modSp">
        <pc:chgData name="Rosslyn Monro" userId="464d3198-7470-41a1-8336-e0657eff2112" providerId="ADAL" clId="{0594E7BB-89D6-419F-9D4A-CFD07F6876F1}" dt="2019-11-04T00:44:18.274" v="823" actId="13926"/>
        <pc:sldMkLst>
          <pc:docMk/>
          <pc:sldMk cId="0" sldId="267"/>
        </pc:sldMkLst>
        <pc:spChg chg="mod">
          <ac:chgData name="Rosslyn Monro" userId="464d3198-7470-41a1-8336-e0657eff2112" providerId="ADAL" clId="{0594E7BB-89D6-419F-9D4A-CFD07F6876F1}" dt="2019-11-04T00:44:18.274" v="823" actId="13926"/>
          <ac:spMkLst>
            <pc:docMk/>
            <pc:sldMk cId="0" sldId="267"/>
            <ac:spMk id="36867" creationId="{28759740-01CA-481E-8970-69056AD984B1}"/>
          </ac:spMkLst>
        </pc:spChg>
      </pc:sldChg>
      <pc:sldChg chg="modSp del">
        <pc:chgData name="Rosslyn Monro" userId="464d3198-7470-41a1-8336-e0657eff2112" providerId="ADAL" clId="{0594E7BB-89D6-419F-9D4A-CFD07F6876F1}" dt="2019-11-04T00:51:40.093" v="827" actId="2696"/>
        <pc:sldMkLst>
          <pc:docMk/>
          <pc:sldMk cId="0" sldId="269"/>
        </pc:sldMkLst>
        <pc:graphicFrameChg chg="modGraphic">
          <ac:chgData name="Rosslyn Monro" userId="464d3198-7470-41a1-8336-e0657eff2112" providerId="ADAL" clId="{0594E7BB-89D6-419F-9D4A-CFD07F6876F1}" dt="2019-11-04T00:45:27.251" v="826" actId="13926"/>
          <ac:graphicFrameMkLst>
            <pc:docMk/>
            <pc:sldMk cId="0" sldId="269"/>
            <ac:graphicFrameMk id="5" creationId="{AB295536-A386-4D7A-80E9-63B80F15CE10}"/>
          </ac:graphicFrameMkLst>
        </pc:graphicFrameChg>
      </pc:sldChg>
      <pc:sldChg chg="modSp">
        <pc:chgData name="Rosslyn Monro" userId="464d3198-7470-41a1-8336-e0657eff2112" providerId="ADAL" clId="{0594E7BB-89D6-419F-9D4A-CFD07F6876F1}" dt="2019-10-18T01:03:23.212" v="727" actId="5793"/>
        <pc:sldMkLst>
          <pc:docMk/>
          <pc:sldMk cId="0" sldId="288"/>
        </pc:sldMkLst>
        <pc:spChg chg="mod">
          <ac:chgData name="Rosslyn Monro" userId="464d3198-7470-41a1-8336-e0657eff2112" providerId="ADAL" clId="{0594E7BB-89D6-419F-9D4A-CFD07F6876F1}" dt="2019-10-18T01:03:23.212" v="727" actId="5793"/>
          <ac:spMkLst>
            <pc:docMk/>
            <pc:sldMk cId="0" sldId="288"/>
            <ac:spMk id="41987" creationId="{6D736008-37FA-4744-A6B8-B6B82F005C9A}"/>
          </ac:spMkLst>
        </pc:spChg>
      </pc:sldChg>
      <pc:sldChg chg="modSp">
        <pc:chgData name="Rosslyn Monro" userId="464d3198-7470-41a1-8336-e0657eff2112" providerId="ADAL" clId="{0594E7BB-89D6-419F-9D4A-CFD07F6876F1}" dt="2019-10-22T04:40:17.261" v="802" actId="20577"/>
        <pc:sldMkLst>
          <pc:docMk/>
          <pc:sldMk cId="2271821207" sldId="321"/>
        </pc:sldMkLst>
        <pc:spChg chg="mod">
          <ac:chgData name="Rosslyn Monro" userId="464d3198-7470-41a1-8336-e0657eff2112" providerId="ADAL" clId="{0594E7BB-89D6-419F-9D4A-CFD07F6876F1}" dt="2019-10-22T04:40:17.261" v="802" actId="20577"/>
          <ac:spMkLst>
            <pc:docMk/>
            <pc:sldMk cId="2271821207" sldId="321"/>
            <ac:spMk id="3" creationId="{4ACE9ABA-3C50-450A-9CAB-DA28BA713227}"/>
          </ac:spMkLst>
        </pc:spChg>
      </pc:sldChg>
      <pc:sldChg chg="delSp modSp">
        <pc:chgData name="Rosslyn Monro" userId="464d3198-7470-41a1-8336-e0657eff2112" providerId="ADAL" clId="{0594E7BB-89D6-419F-9D4A-CFD07F6876F1}" dt="2019-10-22T04:40:38.308" v="804" actId="5793"/>
        <pc:sldMkLst>
          <pc:docMk/>
          <pc:sldMk cId="1345022235" sldId="322"/>
        </pc:sldMkLst>
        <pc:spChg chg="mod">
          <ac:chgData name="Rosslyn Monro" userId="464d3198-7470-41a1-8336-e0657eff2112" providerId="ADAL" clId="{0594E7BB-89D6-419F-9D4A-CFD07F6876F1}" dt="2019-10-22T04:40:38.308" v="804" actId="5793"/>
          <ac:spMkLst>
            <pc:docMk/>
            <pc:sldMk cId="1345022235" sldId="322"/>
            <ac:spMk id="3" creationId="{A7991A93-0018-49BD-9D58-FC4BEB8F0488}"/>
          </ac:spMkLst>
        </pc:spChg>
        <pc:graphicFrameChg chg="del">
          <ac:chgData name="Rosslyn Monro" userId="464d3198-7470-41a1-8336-e0657eff2112" providerId="ADAL" clId="{0594E7BB-89D6-419F-9D4A-CFD07F6876F1}" dt="2019-10-18T00:44:27.635" v="0" actId="478"/>
          <ac:graphicFrameMkLst>
            <pc:docMk/>
            <pc:sldMk cId="1345022235" sldId="322"/>
            <ac:graphicFrameMk id="5" creationId="{BD70F851-4F62-46C6-B91A-7FECF654356E}"/>
          </ac:graphicFrameMkLst>
        </pc:graphicFrameChg>
      </pc:sldChg>
      <pc:sldChg chg="modSp">
        <pc:chgData name="Rosslyn Monro" userId="464d3198-7470-41a1-8336-e0657eff2112" providerId="ADAL" clId="{0594E7BB-89D6-419F-9D4A-CFD07F6876F1}" dt="2019-10-18T01:02:03.144" v="598" actId="6549"/>
        <pc:sldMkLst>
          <pc:docMk/>
          <pc:sldMk cId="3458223597" sldId="327"/>
        </pc:sldMkLst>
        <pc:spChg chg="mod">
          <ac:chgData name="Rosslyn Monro" userId="464d3198-7470-41a1-8336-e0657eff2112" providerId="ADAL" clId="{0594E7BB-89D6-419F-9D4A-CFD07F6876F1}" dt="2019-10-18T01:02:03.144" v="598" actId="6549"/>
          <ac:spMkLst>
            <pc:docMk/>
            <pc:sldMk cId="3458223597" sldId="327"/>
            <ac:spMk id="3" creationId="{43268225-D913-4D8A-B65D-8F6A970E9DB8}"/>
          </ac:spMkLst>
        </pc:spChg>
      </pc:sldChg>
      <pc:sldChg chg="modSp">
        <pc:chgData name="Rosslyn Monro" userId="464d3198-7470-41a1-8336-e0657eff2112" providerId="ADAL" clId="{0594E7BB-89D6-419F-9D4A-CFD07F6876F1}" dt="2019-10-18T01:02:23.443" v="602" actId="20577"/>
        <pc:sldMkLst>
          <pc:docMk/>
          <pc:sldMk cId="2872546097" sldId="328"/>
        </pc:sldMkLst>
        <pc:spChg chg="mod">
          <ac:chgData name="Rosslyn Monro" userId="464d3198-7470-41a1-8336-e0657eff2112" providerId="ADAL" clId="{0594E7BB-89D6-419F-9D4A-CFD07F6876F1}" dt="2019-10-18T01:02:23.443" v="602" actId="20577"/>
          <ac:spMkLst>
            <pc:docMk/>
            <pc:sldMk cId="2872546097" sldId="328"/>
            <ac:spMk id="3" creationId="{C5442E6B-C4B5-4A6D-8556-5EDB7DCF94F3}"/>
          </ac:spMkLst>
        </pc:spChg>
      </pc:sldChg>
      <pc:sldChg chg="modSp add">
        <pc:chgData name="Rosslyn Monro" userId="464d3198-7470-41a1-8336-e0657eff2112" providerId="ADAL" clId="{0594E7BB-89D6-419F-9D4A-CFD07F6876F1}" dt="2019-10-18T01:07:49.396" v="798" actId="20577"/>
        <pc:sldMkLst>
          <pc:docMk/>
          <pc:sldMk cId="4179531798" sldId="331"/>
        </pc:sldMkLst>
        <pc:spChg chg="mod">
          <ac:chgData name="Rosslyn Monro" userId="464d3198-7470-41a1-8336-e0657eff2112" providerId="ADAL" clId="{0594E7BB-89D6-419F-9D4A-CFD07F6876F1}" dt="2019-10-18T01:04:28.811" v="743" actId="20577"/>
          <ac:spMkLst>
            <pc:docMk/>
            <pc:sldMk cId="4179531798" sldId="331"/>
            <ac:spMk id="2" creationId="{13956365-500A-41D0-9E18-CFEA945E1347}"/>
          </ac:spMkLst>
        </pc:spChg>
        <pc:spChg chg="mod">
          <ac:chgData name="Rosslyn Monro" userId="464d3198-7470-41a1-8336-e0657eff2112" providerId="ADAL" clId="{0594E7BB-89D6-419F-9D4A-CFD07F6876F1}" dt="2019-10-18T01:07:49.396" v="798" actId="20577"/>
          <ac:spMkLst>
            <pc:docMk/>
            <pc:sldMk cId="4179531798" sldId="331"/>
            <ac:spMk id="3" creationId="{99A7EDD0-C764-478A-8C70-422D4111B6F8}"/>
          </ac:spMkLst>
        </pc:spChg>
      </pc:sldChg>
    </pc:docChg>
  </pc:docChgLst>
  <pc:docChgLst>
    <pc:chgData name="Janelle Rees" userId="d994e15d-eb07-4413-970f-390620680b2f" providerId="ADAL" clId="{B8A93623-96BA-4267-A43F-C04226D6415F}"/>
    <pc:docChg chg="modSld sldOrd">
      <pc:chgData name="Janelle Rees" userId="d994e15d-eb07-4413-970f-390620680b2f" providerId="ADAL" clId="{B8A93623-96BA-4267-A43F-C04226D6415F}" dt="2019-10-17T00:44:00.364" v="171" actId="20577"/>
      <pc:docMkLst>
        <pc:docMk/>
      </pc:docMkLst>
      <pc:sldChg chg="modSp">
        <pc:chgData name="Janelle Rees" userId="d994e15d-eb07-4413-970f-390620680b2f" providerId="ADAL" clId="{B8A93623-96BA-4267-A43F-C04226D6415F}" dt="2019-10-17T00:31:51.432" v="128" actId="13926"/>
        <pc:sldMkLst>
          <pc:docMk/>
          <pc:sldMk cId="0" sldId="269"/>
        </pc:sldMkLst>
        <pc:graphicFrameChg chg="modGraphic">
          <ac:chgData name="Janelle Rees" userId="d994e15d-eb07-4413-970f-390620680b2f" providerId="ADAL" clId="{B8A93623-96BA-4267-A43F-C04226D6415F}" dt="2019-10-17T00:31:51.432" v="128" actId="13926"/>
          <ac:graphicFrameMkLst>
            <pc:docMk/>
            <pc:sldMk cId="0" sldId="269"/>
            <ac:graphicFrameMk id="5" creationId="{AB295536-A386-4D7A-80E9-63B80F15CE10}"/>
          </ac:graphicFrameMkLst>
        </pc:graphicFrameChg>
      </pc:sldChg>
      <pc:sldChg chg="modSp">
        <pc:chgData name="Janelle Rees" userId="d994e15d-eb07-4413-970f-390620680b2f" providerId="ADAL" clId="{B8A93623-96BA-4267-A43F-C04226D6415F}" dt="2019-10-17T00:32:18.945" v="129" actId="20577"/>
        <pc:sldMkLst>
          <pc:docMk/>
          <pc:sldMk cId="0" sldId="276"/>
        </pc:sldMkLst>
        <pc:spChg chg="mod">
          <ac:chgData name="Janelle Rees" userId="d994e15d-eb07-4413-970f-390620680b2f" providerId="ADAL" clId="{B8A93623-96BA-4267-A43F-C04226D6415F}" dt="2019-10-17T00:32:18.945" v="129" actId="20577"/>
          <ac:spMkLst>
            <pc:docMk/>
            <pc:sldMk cId="0" sldId="276"/>
            <ac:spMk id="3" creationId="{225F368A-06AA-43EA-B3B7-0E141F93A431}"/>
          </ac:spMkLst>
        </pc:spChg>
      </pc:sldChg>
      <pc:sldChg chg="modSp">
        <pc:chgData name="Janelle Rees" userId="d994e15d-eb07-4413-970f-390620680b2f" providerId="ADAL" clId="{B8A93623-96BA-4267-A43F-C04226D6415F}" dt="2019-10-17T00:32:38.063" v="149" actId="20577"/>
        <pc:sldMkLst>
          <pc:docMk/>
          <pc:sldMk cId="0" sldId="278"/>
        </pc:sldMkLst>
        <pc:spChg chg="mod">
          <ac:chgData name="Janelle Rees" userId="d994e15d-eb07-4413-970f-390620680b2f" providerId="ADAL" clId="{B8A93623-96BA-4267-A43F-C04226D6415F}" dt="2019-10-17T00:32:38.063" v="149" actId="20577"/>
          <ac:spMkLst>
            <pc:docMk/>
            <pc:sldMk cId="0" sldId="278"/>
            <ac:spMk id="20482" creationId="{16892A40-9C6B-4124-9BFE-74736AD899D1}"/>
          </ac:spMkLst>
        </pc:spChg>
      </pc:sldChg>
      <pc:sldChg chg="modSp">
        <pc:chgData name="Janelle Rees" userId="d994e15d-eb07-4413-970f-390620680b2f" providerId="ADAL" clId="{B8A93623-96BA-4267-A43F-C04226D6415F}" dt="2019-10-17T00:32:45.355" v="159" actId="20577"/>
        <pc:sldMkLst>
          <pc:docMk/>
          <pc:sldMk cId="0" sldId="281"/>
        </pc:sldMkLst>
        <pc:spChg chg="mod">
          <ac:chgData name="Janelle Rees" userId="d994e15d-eb07-4413-970f-390620680b2f" providerId="ADAL" clId="{B8A93623-96BA-4267-A43F-C04226D6415F}" dt="2019-10-17T00:32:45.355" v="159" actId="20577"/>
          <ac:spMkLst>
            <pc:docMk/>
            <pc:sldMk cId="0" sldId="281"/>
            <ac:spMk id="21506" creationId="{56E58B1E-1B38-45EF-B91A-7DB7552F5B9D}"/>
          </ac:spMkLst>
        </pc:spChg>
      </pc:sldChg>
      <pc:sldChg chg="modSp">
        <pc:chgData name="Janelle Rees" userId="d994e15d-eb07-4413-970f-390620680b2f" providerId="ADAL" clId="{B8A93623-96BA-4267-A43F-C04226D6415F}" dt="2019-10-17T00:33:49.630" v="164" actId="20577"/>
        <pc:sldMkLst>
          <pc:docMk/>
          <pc:sldMk cId="0" sldId="287"/>
        </pc:sldMkLst>
        <pc:spChg chg="mod">
          <ac:chgData name="Janelle Rees" userId="d994e15d-eb07-4413-970f-390620680b2f" providerId="ADAL" clId="{B8A93623-96BA-4267-A43F-C04226D6415F}" dt="2019-10-17T00:33:49.630" v="164" actId="20577"/>
          <ac:spMkLst>
            <pc:docMk/>
            <pc:sldMk cId="0" sldId="287"/>
            <ac:spMk id="40962" creationId="{AFB7767F-AE64-457D-99C1-8831E2503B4C}"/>
          </ac:spMkLst>
        </pc:spChg>
      </pc:sldChg>
      <pc:sldChg chg="modSp">
        <pc:chgData name="Janelle Rees" userId="d994e15d-eb07-4413-970f-390620680b2f" providerId="ADAL" clId="{B8A93623-96BA-4267-A43F-C04226D6415F}" dt="2019-10-17T00:44:00.364" v="171" actId="20577"/>
        <pc:sldMkLst>
          <pc:docMk/>
          <pc:sldMk cId="0" sldId="288"/>
        </pc:sldMkLst>
        <pc:spChg chg="mod">
          <ac:chgData name="Janelle Rees" userId="d994e15d-eb07-4413-970f-390620680b2f" providerId="ADAL" clId="{B8A93623-96BA-4267-A43F-C04226D6415F}" dt="2019-10-17T00:44:00.364" v="171" actId="20577"/>
          <ac:spMkLst>
            <pc:docMk/>
            <pc:sldMk cId="0" sldId="288"/>
            <ac:spMk id="41986" creationId="{773147C8-1674-48A7-B77D-593DC448EFF5}"/>
          </ac:spMkLst>
        </pc:spChg>
      </pc:sldChg>
      <pc:sldChg chg="modSp">
        <pc:chgData name="Janelle Rees" userId="d994e15d-eb07-4413-970f-390620680b2f" providerId="ADAL" clId="{B8A93623-96BA-4267-A43F-C04226D6415F}" dt="2019-10-17T00:34:36.435" v="168" actId="20577"/>
        <pc:sldMkLst>
          <pc:docMk/>
          <pc:sldMk cId="0" sldId="289"/>
        </pc:sldMkLst>
        <pc:spChg chg="mod">
          <ac:chgData name="Janelle Rees" userId="d994e15d-eb07-4413-970f-390620680b2f" providerId="ADAL" clId="{B8A93623-96BA-4267-A43F-C04226D6415F}" dt="2019-10-17T00:34:36.435" v="168" actId="20577"/>
          <ac:spMkLst>
            <pc:docMk/>
            <pc:sldMk cId="0" sldId="289"/>
            <ac:spMk id="43010" creationId="{FC616BCF-C396-46AC-A9F8-DECC558CE3A5}"/>
          </ac:spMkLst>
        </pc:spChg>
      </pc:sldChg>
      <pc:sldChg chg="modSp">
        <pc:chgData name="Janelle Rees" userId="d994e15d-eb07-4413-970f-390620680b2f" providerId="ADAL" clId="{B8A93623-96BA-4267-A43F-C04226D6415F}" dt="2019-10-17T00:32:31.537" v="139" actId="20577"/>
        <pc:sldMkLst>
          <pc:docMk/>
          <pc:sldMk cId="0" sldId="297"/>
        </pc:sldMkLst>
        <pc:spChg chg="mod">
          <ac:chgData name="Janelle Rees" userId="d994e15d-eb07-4413-970f-390620680b2f" providerId="ADAL" clId="{B8A93623-96BA-4267-A43F-C04226D6415F}" dt="2019-10-17T00:32:31.537" v="139" actId="20577"/>
          <ac:spMkLst>
            <pc:docMk/>
            <pc:sldMk cId="0" sldId="297"/>
            <ac:spMk id="19458" creationId="{C3AEBBEF-C862-4789-AD43-0093355EFE33}"/>
          </ac:spMkLst>
        </pc:spChg>
      </pc:sldChg>
      <pc:sldChg chg="modSp ord">
        <pc:chgData name="Janelle Rees" userId="d994e15d-eb07-4413-970f-390620680b2f" providerId="ADAL" clId="{B8A93623-96BA-4267-A43F-C04226D6415F}" dt="2019-10-17T00:33:38.474" v="162" actId="20577"/>
        <pc:sldMkLst>
          <pc:docMk/>
          <pc:sldMk cId="3458223597" sldId="327"/>
        </pc:sldMkLst>
        <pc:spChg chg="mod">
          <ac:chgData name="Janelle Rees" userId="d994e15d-eb07-4413-970f-390620680b2f" providerId="ADAL" clId="{B8A93623-96BA-4267-A43F-C04226D6415F}" dt="2019-10-17T00:33:38.474" v="162" actId="20577"/>
          <ac:spMkLst>
            <pc:docMk/>
            <pc:sldMk cId="3458223597" sldId="327"/>
            <ac:spMk id="2" creationId="{FB5D0019-19AC-48CB-A2A0-8C3192BBDBDE}"/>
          </ac:spMkLst>
        </pc:spChg>
      </pc:sldChg>
      <pc:sldChg chg="modSp ord">
        <pc:chgData name="Janelle Rees" userId="d994e15d-eb07-4413-970f-390620680b2f" providerId="ADAL" clId="{B8A93623-96BA-4267-A43F-C04226D6415F}" dt="2019-10-17T00:33:42.121" v="163" actId="20577"/>
        <pc:sldMkLst>
          <pc:docMk/>
          <pc:sldMk cId="2872546097" sldId="328"/>
        </pc:sldMkLst>
        <pc:spChg chg="mod">
          <ac:chgData name="Janelle Rees" userId="d994e15d-eb07-4413-970f-390620680b2f" providerId="ADAL" clId="{B8A93623-96BA-4267-A43F-C04226D6415F}" dt="2019-10-17T00:33:42.121" v="163" actId="20577"/>
          <ac:spMkLst>
            <pc:docMk/>
            <pc:sldMk cId="2872546097" sldId="328"/>
            <ac:spMk id="2" creationId="{C54B1FA7-5BD5-4703-A414-DDACD2971EA9}"/>
          </ac:spMkLst>
        </pc:spChg>
      </pc:sldChg>
    </pc:docChg>
  </pc:docChgLst>
  <pc:docChgLst>
    <pc:chgData name="Rosslyn Monro" userId="464d3198-7470-41a1-8336-e0657eff2112" providerId="ADAL" clId="{770F8910-08C1-4540-ABEA-C1F8D7D00FDB}"/>
    <pc:docChg chg="undo redo custSel addSld delSld modSld sldOrd">
      <pc:chgData name="Rosslyn Monro" userId="464d3198-7470-41a1-8336-e0657eff2112" providerId="ADAL" clId="{770F8910-08C1-4540-ABEA-C1F8D7D00FDB}" dt="2019-10-09T01:51:21.739" v="5816" actId="13926"/>
      <pc:docMkLst>
        <pc:docMk/>
      </pc:docMkLst>
      <pc:sldChg chg="modSp">
        <pc:chgData name="Rosslyn Monro" userId="464d3198-7470-41a1-8336-e0657eff2112" providerId="ADAL" clId="{770F8910-08C1-4540-ABEA-C1F8D7D00FDB}" dt="2019-10-08T21:45:56.575" v="7" actId="20577"/>
        <pc:sldMkLst>
          <pc:docMk/>
          <pc:sldMk cId="0" sldId="263"/>
        </pc:sldMkLst>
        <pc:spChg chg="mod">
          <ac:chgData name="Rosslyn Monro" userId="464d3198-7470-41a1-8336-e0657eff2112" providerId="ADAL" clId="{770F8910-08C1-4540-ABEA-C1F8D7D00FDB}" dt="2019-10-08T21:45:56.575" v="7" actId="20577"/>
          <ac:spMkLst>
            <pc:docMk/>
            <pc:sldMk cId="0" sldId="263"/>
            <ac:spMk id="5123" creationId="{898CC518-C37D-4541-953D-6215F6FD08E7}"/>
          </ac:spMkLst>
        </pc:spChg>
      </pc:sldChg>
      <pc:sldChg chg="modSp modNotesTx">
        <pc:chgData name="Rosslyn Monro" userId="464d3198-7470-41a1-8336-e0657eff2112" providerId="ADAL" clId="{770F8910-08C1-4540-ABEA-C1F8D7D00FDB}" dt="2019-10-09T01:51:21.739" v="5816" actId="13926"/>
        <pc:sldMkLst>
          <pc:docMk/>
          <pc:sldMk cId="0" sldId="267"/>
        </pc:sldMkLst>
        <pc:spChg chg="mod">
          <ac:chgData name="Rosslyn Monro" userId="464d3198-7470-41a1-8336-e0657eff2112" providerId="ADAL" clId="{770F8910-08C1-4540-ABEA-C1F8D7D00FDB}" dt="2019-10-09T01:51:21.739" v="5816" actId="13926"/>
          <ac:spMkLst>
            <pc:docMk/>
            <pc:sldMk cId="0" sldId="267"/>
            <ac:spMk id="36867" creationId="{28759740-01CA-481E-8970-69056AD984B1}"/>
          </ac:spMkLst>
        </pc:spChg>
      </pc:sldChg>
      <pc:sldChg chg="del">
        <pc:chgData name="Rosslyn Monro" userId="464d3198-7470-41a1-8336-e0657eff2112" providerId="ADAL" clId="{770F8910-08C1-4540-ABEA-C1F8D7D00FDB}" dt="2019-10-08T21:55:52.992" v="403" actId="2696"/>
        <pc:sldMkLst>
          <pc:docMk/>
          <pc:sldMk cId="0" sldId="268"/>
        </pc:sldMkLst>
      </pc:sldChg>
      <pc:sldChg chg="modSp">
        <pc:chgData name="Rosslyn Monro" userId="464d3198-7470-41a1-8336-e0657eff2112" providerId="ADAL" clId="{770F8910-08C1-4540-ABEA-C1F8D7D00FDB}" dt="2019-10-08T22:59:09.643" v="1878" actId="14100"/>
        <pc:sldMkLst>
          <pc:docMk/>
          <pc:sldMk cId="0" sldId="269"/>
        </pc:sldMkLst>
        <pc:graphicFrameChg chg="mod modGraphic">
          <ac:chgData name="Rosslyn Monro" userId="464d3198-7470-41a1-8336-e0657eff2112" providerId="ADAL" clId="{770F8910-08C1-4540-ABEA-C1F8D7D00FDB}" dt="2019-10-08T22:59:09.643" v="1878" actId="14100"/>
          <ac:graphicFrameMkLst>
            <pc:docMk/>
            <pc:sldMk cId="0" sldId="269"/>
            <ac:graphicFrameMk id="5" creationId="{AB295536-A386-4D7A-80E9-63B80F15CE10}"/>
          </ac:graphicFrameMkLst>
        </pc:graphicFrameChg>
      </pc:sldChg>
      <pc:sldChg chg="modSp">
        <pc:chgData name="Rosslyn Monro" userId="464d3198-7470-41a1-8336-e0657eff2112" providerId="ADAL" clId="{770F8910-08C1-4540-ABEA-C1F8D7D00FDB}" dt="2019-10-08T22:06:47.709" v="691" actId="20577"/>
        <pc:sldMkLst>
          <pc:docMk/>
          <pc:sldMk cId="0" sldId="270"/>
        </pc:sldMkLst>
        <pc:spChg chg="mod">
          <ac:chgData name="Rosslyn Monro" userId="464d3198-7470-41a1-8336-e0657eff2112" providerId="ADAL" clId="{770F8910-08C1-4540-ABEA-C1F8D7D00FDB}" dt="2019-10-08T22:06:47.709" v="691" actId="20577"/>
          <ac:spMkLst>
            <pc:docMk/>
            <pc:sldMk cId="0" sldId="270"/>
            <ac:spMk id="3" creationId="{47CA30F3-894F-447F-AF53-F9C7D9DCC41B}"/>
          </ac:spMkLst>
        </pc:spChg>
      </pc:sldChg>
      <pc:sldChg chg="modSp ord">
        <pc:chgData name="Rosslyn Monro" userId="464d3198-7470-41a1-8336-e0657eff2112" providerId="ADAL" clId="{770F8910-08C1-4540-ABEA-C1F8D7D00FDB}" dt="2019-10-08T23:03:54.143" v="2045" actId="207"/>
        <pc:sldMkLst>
          <pc:docMk/>
          <pc:sldMk cId="0" sldId="274"/>
        </pc:sldMkLst>
        <pc:spChg chg="mod">
          <ac:chgData name="Rosslyn Monro" userId="464d3198-7470-41a1-8336-e0657eff2112" providerId="ADAL" clId="{770F8910-08C1-4540-ABEA-C1F8D7D00FDB}" dt="2019-10-08T23:03:54.143" v="2045" actId="207"/>
          <ac:spMkLst>
            <pc:docMk/>
            <pc:sldMk cId="0" sldId="274"/>
            <ac:spMk id="16387" creationId="{494A2AAF-1944-4FE8-AA54-270AEA107549}"/>
          </ac:spMkLst>
        </pc:spChg>
      </pc:sldChg>
      <pc:sldChg chg="modSp ord">
        <pc:chgData name="Rosslyn Monro" userId="464d3198-7470-41a1-8336-e0657eff2112" providerId="ADAL" clId="{770F8910-08C1-4540-ABEA-C1F8D7D00FDB}" dt="2019-10-09T00:56:04.356" v="4007" actId="20577"/>
        <pc:sldMkLst>
          <pc:docMk/>
          <pc:sldMk cId="0" sldId="276"/>
        </pc:sldMkLst>
        <pc:spChg chg="mod">
          <ac:chgData name="Rosslyn Monro" userId="464d3198-7470-41a1-8336-e0657eff2112" providerId="ADAL" clId="{770F8910-08C1-4540-ABEA-C1F8D7D00FDB}" dt="2019-10-08T23:03:29.562" v="2042" actId="207"/>
          <ac:spMkLst>
            <pc:docMk/>
            <pc:sldMk cId="0" sldId="276"/>
            <ac:spMk id="3" creationId="{225F368A-06AA-43EA-B3B7-0E141F93A431}"/>
          </ac:spMkLst>
        </pc:spChg>
        <pc:spChg chg="mod">
          <ac:chgData name="Rosslyn Monro" userId="464d3198-7470-41a1-8336-e0657eff2112" providerId="ADAL" clId="{770F8910-08C1-4540-ABEA-C1F8D7D00FDB}" dt="2019-10-09T00:56:04.356" v="4007" actId="20577"/>
          <ac:spMkLst>
            <pc:docMk/>
            <pc:sldMk cId="0" sldId="276"/>
            <ac:spMk id="16386" creationId="{1E3792DE-AEAA-4EBF-AFC9-56C82CFFB1A2}"/>
          </ac:spMkLst>
        </pc:spChg>
      </pc:sldChg>
      <pc:sldChg chg="modSp">
        <pc:chgData name="Rosslyn Monro" userId="464d3198-7470-41a1-8336-e0657eff2112" providerId="ADAL" clId="{770F8910-08C1-4540-ABEA-C1F8D7D00FDB}" dt="2019-10-09T00:56:30.008" v="4017" actId="20577"/>
        <pc:sldMkLst>
          <pc:docMk/>
          <pc:sldMk cId="0" sldId="277"/>
        </pc:sldMkLst>
        <pc:spChg chg="mod">
          <ac:chgData name="Rosslyn Monro" userId="464d3198-7470-41a1-8336-e0657eff2112" providerId="ADAL" clId="{770F8910-08C1-4540-ABEA-C1F8D7D00FDB}" dt="2019-10-08T23:37:23.269" v="2754" actId="20577"/>
          <ac:spMkLst>
            <pc:docMk/>
            <pc:sldMk cId="0" sldId="277"/>
            <ac:spMk id="3" creationId="{135C1606-90A6-495E-9C02-D0F946CE1EBD}"/>
          </ac:spMkLst>
        </pc:spChg>
        <pc:spChg chg="mod">
          <ac:chgData name="Rosslyn Monro" userId="464d3198-7470-41a1-8336-e0657eff2112" providerId="ADAL" clId="{770F8910-08C1-4540-ABEA-C1F8D7D00FDB}" dt="2019-10-09T00:56:30.008" v="4017" actId="20577"/>
          <ac:spMkLst>
            <pc:docMk/>
            <pc:sldMk cId="0" sldId="277"/>
            <ac:spMk id="18434" creationId="{DB81092F-E917-438B-B04D-A7CB163E744D}"/>
          </ac:spMkLst>
        </pc:spChg>
      </pc:sldChg>
      <pc:sldChg chg="modSp">
        <pc:chgData name="Rosslyn Monro" userId="464d3198-7470-41a1-8336-e0657eff2112" providerId="ADAL" clId="{770F8910-08C1-4540-ABEA-C1F8D7D00FDB}" dt="2019-10-09T00:56:55.552" v="4031" actId="20577"/>
        <pc:sldMkLst>
          <pc:docMk/>
          <pc:sldMk cId="0" sldId="278"/>
        </pc:sldMkLst>
        <pc:spChg chg="mod">
          <ac:chgData name="Rosslyn Monro" userId="464d3198-7470-41a1-8336-e0657eff2112" providerId="ADAL" clId="{770F8910-08C1-4540-ABEA-C1F8D7D00FDB}" dt="2019-10-08T23:48:51.894" v="3220" actId="20577"/>
          <ac:spMkLst>
            <pc:docMk/>
            <pc:sldMk cId="0" sldId="278"/>
            <ac:spMk id="3" creationId="{C41FBA66-6F6F-4108-BB19-D30A3C7E488A}"/>
          </ac:spMkLst>
        </pc:spChg>
        <pc:spChg chg="mod">
          <ac:chgData name="Rosslyn Monro" userId="464d3198-7470-41a1-8336-e0657eff2112" providerId="ADAL" clId="{770F8910-08C1-4540-ABEA-C1F8D7D00FDB}" dt="2019-10-09T00:56:55.552" v="4031" actId="20577"/>
          <ac:spMkLst>
            <pc:docMk/>
            <pc:sldMk cId="0" sldId="278"/>
            <ac:spMk id="20482" creationId="{16892A40-9C6B-4124-9BFE-74736AD899D1}"/>
          </ac:spMkLst>
        </pc:spChg>
      </pc:sldChg>
      <pc:sldChg chg="modSp">
        <pc:chgData name="Rosslyn Monro" userId="464d3198-7470-41a1-8336-e0657eff2112" providerId="ADAL" clId="{770F8910-08C1-4540-ABEA-C1F8D7D00FDB}" dt="2019-10-09T01:04:42.870" v="4056" actId="20577"/>
        <pc:sldMkLst>
          <pc:docMk/>
          <pc:sldMk cId="0" sldId="280"/>
        </pc:sldMkLst>
        <pc:spChg chg="mod">
          <ac:chgData name="Rosslyn Monro" userId="464d3198-7470-41a1-8336-e0657eff2112" providerId="ADAL" clId="{770F8910-08C1-4540-ABEA-C1F8D7D00FDB}" dt="2019-10-09T01:04:42.870" v="4056" actId="20577"/>
          <ac:spMkLst>
            <pc:docMk/>
            <pc:sldMk cId="0" sldId="280"/>
            <ac:spMk id="2" creationId="{D34724ED-BF98-428A-B37B-8DDD1F98D1F0}"/>
          </ac:spMkLst>
        </pc:spChg>
        <pc:spChg chg="mod">
          <ac:chgData name="Rosslyn Monro" userId="464d3198-7470-41a1-8336-e0657eff2112" providerId="ADAL" clId="{770F8910-08C1-4540-ABEA-C1F8D7D00FDB}" dt="2019-10-09T00:58:22.149" v="4055" actId="20577"/>
          <ac:spMkLst>
            <pc:docMk/>
            <pc:sldMk cId="0" sldId="280"/>
            <ac:spMk id="35842" creationId="{1BECEE02-5BFB-4611-ACC7-CDC64FCBB081}"/>
          </ac:spMkLst>
        </pc:spChg>
      </pc:sldChg>
      <pc:sldChg chg="modSp">
        <pc:chgData name="Rosslyn Monro" userId="464d3198-7470-41a1-8336-e0657eff2112" providerId="ADAL" clId="{770F8910-08C1-4540-ABEA-C1F8D7D00FDB}" dt="2019-10-09T00:57:15.241" v="4037" actId="20577"/>
        <pc:sldMkLst>
          <pc:docMk/>
          <pc:sldMk cId="0" sldId="281"/>
        </pc:sldMkLst>
        <pc:spChg chg="mod">
          <ac:chgData name="Rosslyn Monro" userId="464d3198-7470-41a1-8336-e0657eff2112" providerId="ADAL" clId="{770F8910-08C1-4540-ABEA-C1F8D7D00FDB}" dt="2019-10-08T23:48:02.285" v="3172" actId="12"/>
          <ac:spMkLst>
            <pc:docMk/>
            <pc:sldMk cId="0" sldId="281"/>
            <ac:spMk id="2" creationId="{130F2658-A0A4-48A6-9673-E2E44B6A6E9B}"/>
          </ac:spMkLst>
        </pc:spChg>
        <pc:spChg chg="mod">
          <ac:chgData name="Rosslyn Monro" userId="464d3198-7470-41a1-8336-e0657eff2112" providerId="ADAL" clId="{770F8910-08C1-4540-ABEA-C1F8D7D00FDB}" dt="2019-10-09T00:57:15.241" v="4037" actId="20577"/>
          <ac:spMkLst>
            <pc:docMk/>
            <pc:sldMk cId="0" sldId="281"/>
            <ac:spMk id="21506" creationId="{56E58B1E-1B38-45EF-B91A-7DB7552F5B9D}"/>
          </ac:spMkLst>
        </pc:spChg>
      </pc:sldChg>
      <pc:sldChg chg="modSp">
        <pc:chgData name="Rosslyn Monro" userId="464d3198-7470-41a1-8336-e0657eff2112" providerId="ADAL" clId="{770F8910-08C1-4540-ABEA-C1F8D7D00FDB}" dt="2019-10-09T01:06:25.962" v="4169" actId="20577"/>
        <pc:sldMkLst>
          <pc:docMk/>
          <pc:sldMk cId="0" sldId="282"/>
        </pc:sldMkLst>
        <pc:spChg chg="mod">
          <ac:chgData name="Rosslyn Monro" userId="464d3198-7470-41a1-8336-e0657eff2112" providerId="ADAL" clId="{770F8910-08C1-4540-ABEA-C1F8D7D00FDB}" dt="2019-10-09T01:06:25.962" v="4169" actId="20577"/>
          <ac:spMkLst>
            <pc:docMk/>
            <pc:sldMk cId="0" sldId="282"/>
            <ac:spMk id="22531" creationId="{50F900BF-41EB-4E02-82D7-93E52ADBBC67}"/>
          </ac:spMkLst>
        </pc:spChg>
        <pc:spChg chg="mod">
          <ac:chgData name="Rosslyn Monro" userId="464d3198-7470-41a1-8336-e0657eff2112" providerId="ADAL" clId="{770F8910-08C1-4540-ABEA-C1F8D7D00FDB}" dt="2019-10-09T01:05:17.956" v="4082" actId="20577"/>
          <ac:spMkLst>
            <pc:docMk/>
            <pc:sldMk cId="0" sldId="282"/>
            <ac:spMk id="36866" creationId="{AC40E6E8-4BBC-4228-8BD1-B013A26BCC95}"/>
          </ac:spMkLst>
        </pc:spChg>
      </pc:sldChg>
      <pc:sldChg chg="modSp">
        <pc:chgData name="Rosslyn Monro" userId="464d3198-7470-41a1-8336-e0657eff2112" providerId="ADAL" clId="{770F8910-08C1-4540-ABEA-C1F8D7D00FDB}" dt="2019-10-09T01:07:30.497" v="4208" actId="20577"/>
        <pc:sldMkLst>
          <pc:docMk/>
          <pc:sldMk cId="0" sldId="283"/>
        </pc:sldMkLst>
        <pc:spChg chg="mod">
          <ac:chgData name="Rosslyn Monro" userId="464d3198-7470-41a1-8336-e0657eff2112" providerId="ADAL" clId="{770F8910-08C1-4540-ABEA-C1F8D7D00FDB}" dt="2019-10-09T01:07:00.961" v="4185" actId="20577"/>
          <ac:spMkLst>
            <pc:docMk/>
            <pc:sldMk cId="0" sldId="283"/>
            <ac:spMk id="20484" creationId="{4BE8DC06-7AFC-464F-9BA4-902AD435E49E}"/>
          </ac:spMkLst>
        </pc:spChg>
        <pc:spChg chg="mod">
          <ac:chgData name="Rosslyn Monro" userId="464d3198-7470-41a1-8336-e0657eff2112" providerId="ADAL" clId="{770F8910-08C1-4540-ABEA-C1F8D7D00FDB}" dt="2019-10-09T01:07:30.497" v="4208" actId="20577"/>
          <ac:spMkLst>
            <pc:docMk/>
            <pc:sldMk cId="0" sldId="283"/>
            <ac:spMk id="37890" creationId="{2E74F8D9-F116-439A-90A4-22BD1AAB16A2}"/>
          </ac:spMkLst>
        </pc:spChg>
      </pc:sldChg>
      <pc:sldChg chg="modSp">
        <pc:chgData name="Rosslyn Monro" userId="464d3198-7470-41a1-8336-e0657eff2112" providerId="ADAL" clId="{770F8910-08C1-4540-ABEA-C1F8D7D00FDB}" dt="2019-10-09T01:10:34.355" v="4332" actId="12"/>
        <pc:sldMkLst>
          <pc:docMk/>
          <pc:sldMk cId="0" sldId="284"/>
        </pc:sldMkLst>
        <pc:spChg chg="mod">
          <ac:chgData name="Rosslyn Monro" userId="464d3198-7470-41a1-8336-e0657eff2112" providerId="ADAL" clId="{770F8910-08C1-4540-ABEA-C1F8D7D00FDB}" dt="2019-10-09T01:10:34.355" v="4332" actId="12"/>
          <ac:spMkLst>
            <pc:docMk/>
            <pc:sldMk cId="0" sldId="284"/>
            <ac:spMk id="21508" creationId="{C67B1511-FD93-4BD4-80C8-708AE6475D5B}"/>
          </ac:spMkLst>
        </pc:spChg>
        <pc:spChg chg="mod">
          <ac:chgData name="Rosslyn Monro" userId="464d3198-7470-41a1-8336-e0657eff2112" providerId="ADAL" clId="{770F8910-08C1-4540-ABEA-C1F8D7D00FDB}" dt="2019-10-09T01:09:46.716" v="4264" actId="20577"/>
          <ac:spMkLst>
            <pc:docMk/>
            <pc:sldMk cId="0" sldId="284"/>
            <ac:spMk id="38914" creationId="{70EE683E-1724-47CD-B4D5-BFB026CE048F}"/>
          </ac:spMkLst>
        </pc:spChg>
      </pc:sldChg>
      <pc:sldChg chg="modSp">
        <pc:chgData name="Rosslyn Monro" userId="464d3198-7470-41a1-8336-e0657eff2112" providerId="ADAL" clId="{770F8910-08C1-4540-ABEA-C1F8D7D00FDB}" dt="2019-10-09T01:11:23.803" v="4359" actId="20577"/>
        <pc:sldMkLst>
          <pc:docMk/>
          <pc:sldMk cId="0" sldId="285"/>
        </pc:sldMkLst>
        <pc:spChg chg="mod">
          <ac:chgData name="Rosslyn Monro" userId="464d3198-7470-41a1-8336-e0657eff2112" providerId="ADAL" clId="{770F8910-08C1-4540-ABEA-C1F8D7D00FDB}" dt="2019-10-09T01:11:06.804" v="4336" actId="20577"/>
          <ac:spMkLst>
            <pc:docMk/>
            <pc:sldMk cId="0" sldId="285"/>
            <ac:spMk id="22531" creationId="{D098FECF-DC74-4F29-9C60-0397AFABDA35}"/>
          </ac:spMkLst>
        </pc:spChg>
        <pc:spChg chg="mod">
          <ac:chgData name="Rosslyn Monro" userId="464d3198-7470-41a1-8336-e0657eff2112" providerId="ADAL" clId="{770F8910-08C1-4540-ABEA-C1F8D7D00FDB}" dt="2019-10-09T01:11:23.803" v="4359" actId="20577"/>
          <ac:spMkLst>
            <pc:docMk/>
            <pc:sldMk cId="0" sldId="285"/>
            <ac:spMk id="39938" creationId="{331072B5-6711-4319-97CC-F88504C11649}"/>
          </ac:spMkLst>
        </pc:spChg>
      </pc:sldChg>
      <pc:sldChg chg="modSp">
        <pc:chgData name="Rosslyn Monro" userId="464d3198-7470-41a1-8336-e0657eff2112" providerId="ADAL" clId="{770F8910-08C1-4540-ABEA-C1F8D7D00FDB}" dt="2019-10-09T01:14:33.838" v="4702" actId="20577"/>
        <pc:sldMkLst>
          <pc:docMk/>
          <pc:sldMk cId="0" sldId="287"/>
        </pc:sldMkLst>
        <pc:spChg chg="mod">
          <ac:chgData name="Rosslyn Monro" userId="464d3198-7470-41a1-8336-e0657eff2112" providerId="ADAL" clId="{770F8910-08C1-4540-ABEA-C1F8D7D00FDB}" dt="2019-10-09T01:14:33.838" v="4702" actId="20577"/>
          <ac:spMkLst>
            <pc:docMk/>
            <pc:sldMk cId="0" sldId="287"/>
            <ac:spMk id="23555" creationId="{3EFCE702-93AC-4505-B203-D8E4D533D813}"/>
          </ac:spMkLst>
        </pc:spChg>
        <pc:spChg chg="mod">
          <ac:chgData name="Rosslyn Monro" userId="464d3198-7470-41a1-8336-e0657eff2112" providerId="ADAL" clId="{770F8910-08C1-4540-ABEA-C1F8D7D00FDB}" dt="2019-10-09T01:11:48.750" v="4366" actId="20577"/>
          <ac:spMkLst>
            <pc:docMk/>
            <pc:sldMk cId="0" sldId="287"/>
            <ac:spMk id="40962" creationId="{AFB7767F-AE64-457D-99C1-8831E2503B4C}"/>
          </ac:spMkLst>
        </pc:spChg>
      </pc:sldChg>
      <pc:sldChg chg="modSp">
        <pc:chgData name="Rosslyn Monro" userId="464d3198-7470-41a1-8336-e0657eff2112" providerId="ADAL" clId="{770F8910-08C1-4540-ABEA-C1F8D7D00FDB}" dt="2019-10-09T01:17:39.875" v="4989" actId="20577"/>
        <pc:sldMkLst>
          <pc:docMk/>
          <pc:sldMk cId="0" sldId="288"/>
        </pc:sldMkLst>
        <pc:spChg chg="mod">
          <ac:chgData name="Rosslyn Monro" userId="464d3198-7470-41a1-8336-e0657eff2112" providerId="ADAL" clId="{770F8910-08C1-4540-ABEA-C1F8D7D00FDB}" dt="2019-10-09T01:15:59.869" v="4709" actId="20577"/>
          <ac:spMkLst>
            <pc:docMk/>
            <pc:sldMk cId="0" sldId="288"/>
            <ac:spMk id="41986" creationId="{773147C8-1674-48A7-B77D-593DC448EFF5}"/>
          </ac:spMkLst>
        </pc:spChg>
        <pc:spChg chg="mod">
          <ac:chgData name="Rosslyn Monro" userId="464d3198-7470-41a1-8336-e0657eff2112" providerId="ADAL" clId="{770F8910-08C1-4540-ABEA-C1F8D7D00FDB}" dt="2019-10-09T01:17:39.875" v="4989" actId="20577"/>
          <ac:spMkLst>
            <pc:docMk/>
            <pc:sldMk cId="0" sldId="288"/>
            <ac:spMk id="41987" creationId="{6D736008-37FA-4744-A6B8-B6B82F005C9A}"/>
          </ac:spMkLst>
        </pc:spChg>
      </pc:sldChg>
      <pc:sldChg chg="modSp">
        <pc:chgData name="Rosslyn Monro" userId="464d3198-7470-41a1-8336-e0657eff2112" providerId="ADAL" clId="{770F8910-08C1-4540-ABEA-C1F8D7D00FDB}" dt="2019-10-09T01:18:01.545" v="4996" actId="20577"/>
        <pc:sldMkLst>
          <pc:docMk/>
          <pc:sldMk cId="0" sldId="289"/>
        </pc:sldMkLst>
        <pc:spChg chg="mod">
          <ac:chgData name="Rosslyn Monro" userId="464d3198-7470-41a1-8336-e0657eff2112" providerId="ADAL" clId="{770F8910-08C1-4540-ABEA-C1F8D7D00FDB}" dt="2019-10-09T01:18:01.545" v="4996" actId="20577"/>
          <ac:spMkLst>
            <pc:docMk/>
            <pc:sldMk cId="0" sldId="289"/>
            <ac:spMk id="43010" creationId="{FC616BCF-C396-46AC-A9F8-DECC558CE3A5}"/>
          </ac:spMkLst>
        </pc:spChg>
      </pc:sldChg>
      <pc:sldChg chg="del">
        <pc:chgData name="Rosslyn Monro" userId="464d3198-7470-41a1-8336-e0657eff2112" providerId="ADAL" clId="{770F8910-08C1-4540-ABEA-C1F8D7D00FDB}" dt="2019-10-09T01:24:01.127" v="5497" actId="2696"/>
        <pc:sldMkLst>
          <pc:docMk/>
          <pc:sldMk cId="0" sldId="295"/>
        </pc:sldMkLst>
      </pc:sldChg>
      <pc:sldChg chg="del">
        <pc:chgData name="Rosslyn Monro" userId="464d3198-7470-41a1-8336-e0657eff2112" providerId="ADAL" clId="{770F8910-08C1-4540-ABEA-C1F8D7D00FDB}" dt="2019-10-09T01:24:10.500" v="5498" actId="2696"/>
        <pc:sldMkLst>
          <pc:docMk/>
          <pc:sldMk cId="0" sldId="296"/>
        </pc:sldMkLst>
      </pc:sldChg>
      <pc:sldChg chg="modSp">
        <pc:chgData name="Rosslyn Monro" userId="464d3198-7470-41a1-8336-e0657eff2112" providerId="ADAL" clId="{770F8910-08C1-4540-ABEA-C1F8D7D00FDB}" dt="2019-10-09T00:56:43.325" v="4023" actId="20577"/>
        <pc:sldMkLst>
          <pc:docMk/>
          <pc:sldMk cId="0" sldId="297"/>
        </pc:sldMkLst>
        <pc:spChg chg="mod">
          <ac:chgData name="Rosslyn Monro" userId="464d3198-7470-41a1-8336-e0657eff2112" providerId="ADAL" clId="{770F8910-08C1-4540-ABEA-C1F8D7D00FDB}" dt="2019-10-08T23:34:27.040" v="2431"/>
          <ac:spMkLst>
            <pc:docMk/>
            <pc:sldMk cId="0" sldId="297"/>
            <ac:spMk id="3" creationId="{3FCAE056-6C4F-4257-91B2-B9E92959F44C}"/>
          </ac:spMkLst>
        </pc:spChg>
        <pc:spChg chg="mod">
          <ac:chgData name="Rosslyn Monro" userId="464d3198-7470-41a1-8336-e0657eff2112" providerId="ADAL" clId="{770F8910-08C1-4540-ABEA-C1F8D7D00FDB}" dt="2019-10-09T00:56:43.325" v="4023" actId="20577"/>
          <ac:spMkLst>
            <pc:docMk/>
            <pc:sldMk cId="0" sldId="297"/>
            <ac:spMk id="19458" creationId="{C3AEBBEF-C862-4789-AD43-0093355EFE33}"/>
          </ac:spMkLst>
        </pc:spChg>
      </pc:sldChg>
      <pc:sldChg chg="del">
        <pc:chgData name="Rosslyn Monro" userId="464d3198-7470-41a1-8336-e0657eff2112" providerId="ADAL" clId="{770F8910-08C1-4540-ABEA-C1F8D7D00FDB}" dt="2019-10-08T23:49:13.166" v="3221" actId="2696"/>
        <pc:sldMkLst>
          <pc:docMk/>
          <pc:sldMk cId="0" sldId="299"/>
        </pc:sldMkLst>
      </pc:sldChg>
      <pc:sldChg chg="del">
        <pc:chgData name="Rosslyn Monro" userId="464d3198-7470-41a1-8336-e0657eff2112" providerId="ADAL" clId="{770F8910-08C1-4540-ABEA-C1F8D7D00FDB}" dt="2019-10-08T23:49:22.588" v="3222" actId="2696"/>
        <pc:sldMkLst>
          <pc:docMk/>
          <pc:sldMk cId="0" sldId="300"/>
        </pc:sldMkLst>
      </pc:sldChg>
      <pc:sldChg chg="del">
        <pc:chgData name="Rosslyn Monro" userId="464d3198-7470-41a1-8336-e0657eff2112" providerId="ADAL" clId="{770F8910-08C1-4540-ABEA-C1F8D7D00FDB}" dt="2019-10-08T23:49:33.502" v="3223" actId="2696"/>
        <pc:sldMkLst>
          <pc:docMk/>
          <pc:sldMk cId="0" sldId="301"/>
        </pc:sldMkLst>
      </pc:sldChg>
      <pc:sldChg chg="del">
        <pc:chgData name="Rosslyn Monro" userId="464d3198-7470-41a1-8336-e0657eff2112" providerId="ADAL" clId="{770F8910-08C1-4540-ABEA-C1F8D7D00FDB}" dt="2019-10-08T23:49:36.474" v="3224" actId="2696"/>
        <pc:sldMkLst>
          <pc:docMk/>
          <pc:sldMk cId="0" sldId="305"/>
        </pc:sldMkLst>
      </pc:sldChg>
      <pc:sldChg chg="del">
        <pc:chgData name="Rosslyn Monro" userId="464d3198-7470-41a1-8336-e0657eff2112" providerId="ADAL" clId="{770F8910-08C1-4540-ABEA-C1F8D7D00FDB}" dt="2019-10-08T23:49:45.908" v="3225" actId="2696"/>
        <pc:sldMkLst>
          <pc:docMk/>
          <pc:sldMk cId="0" sldId="308"/>
        </pc:sldMkLst>
      </pc:sldChg>
      <pc:sldChg chg="del">
        <pc:chgData name="Rosslyn Monro" userId="464d3198-7470-41a1-8336-e0657eff2112" providerId="ADAL" clId="{770F8910-08C1-4540-ABEA-C1F8D7D00FDB}" dt="2019-10-08T23:49:47.413" v="3226" actId="2696"/>
        <pc:sldMkLst>
          <pc:docMk/>
          <pc:sldMk cId="0" sldId="310"/>
        </pc:sldMkLst>
      </pc:sldChg>
      <pc:sldChg chg="del">
        <pc:chgData name="Rosslyn Monro" userId="464d3198-7470-41a1-8336-e0657eff2112" providerId="ADAL" clId="{770F8910-08C1-4540-ABEA-C1F8D7D00FDB}" dt="2019-10-08T23:49:48.960" v="3227" actId="2696"/>
        <pc:sldMkLst>
          <pc:docMk/>
          <pc:sldMk cId="0" sldId="311"/>
        </pc:sldMkLst>
      </pc:sldChg>
      <pc:sldChg chg="del">
        <pc:chgData name="Rosslyn Monro" userId="464d3198-7470-41a1-8336-e0657eff2112" providerId="ADAL" clId="{770F8910-08C1-4540-ABEA-C1F8D7D00FDB}" dt="2019-10-08T23:49:55.252" v="3228" actId="2696"/>
        <pc:sldMkLst>
          <pc:docMk/>
          <pc:sldMk cId="0" sldId="312"/>
        </pc:sldMkLst>
      </pc:sldChg>
      <pc:sldChg chg="del">
        <pc:chgData name="Rosslyn Monro" userId="464d3198-7470-41a1-8336-e0657eff2112" providerId="ADAL" clId="{770F8910-08C1-4540-ABEA-C1F8D7D00FDB}" dt="2019-10-08T23:49:56.173" v="3229" actId="2696"/>
        <pc:sldMkLst>
          <pc:docMk/>
          <pc:sldMk cId="0" sldId="313"/>
        </pc:sldMkLst>
      </pc:sldChg>
      <pc:sldChg chg="del">
        <pc:chgData name="Rosslyn Monro" userId="464d3198-7470-41a1-8336-e0657eff2112" providerId="ADAL" clId="{770F8910-08C1-4540-ABEA-C1F8D7D00FDB}" dt="2019-10-08T23:49:57.234" v="3230" actId="2696"/>
        <pc:sldMkLst>
          <pc:docMk/>
          <pc:sldMk cId="0" sldId="314"/>
        </pc:sldMkLst>
      </pc:sldChg>
      <pc:sldChg chg="addSp delSp modSp del modAnim">
        <pc:chgData name="Rosslyn Monro" userId="464d3198-7470-41a1-8336-e0657eff2112" providerId="ADAL" clId="{770F8910-08C1-4540-ABEA-C1F8D7D00FDB}" dt="2019-10-09T00:55:15.808" v="3995" actId="2696"/>
        <pc:sldMkLst>
          <pc:docMk/>
          <pc:sldMk cId="0" sldId="315"/>
        </pc:sldMkLst>
        <pc:spChg chg="add del mod">
          <ac:chgData name="Rosslyn Monro" userId="464d3198-7470-41a1-8336-e0657eff2112" providerId="ADAL" clId="{770F8910-08C1-4540-ABEA-C1F8D7D00FDB}" dt="2019-10-08T23:55:07.219" v="3267" actId="767"/>
          <ac:spMkLst>
            <pc:docMk/>
            <pc:sldMk cId="0" sldId="315"/>
            <ac:spMk id="2" creationId="{C9B881F0-E7D6-46F2-A390-5405C2853842}"/>
          </ac:spMkLst>
        </pc:spChg>
        <pc:spChg chg="add del mod">
          <ac:chgData name="Rosslyn Monro" userId="464d3198-7470-41a1-8336-e0657eff2112" providerId="ADAL" clId="{770F8910-08C1-4540-ABEA-C1F8D7D00FDB}" dt="2019-10-09T00:21:39.465" v="3514" actId="14100"/>
          <ac:spMkLst>
            <pc:docMk/>
            <pc:sldMk cId="0" sldId="315"/>
            <ac:spMk id="5" creationId="{5D67FBC2-EA0F-4DFB-BEF0-183EA3FEDE18}"/>
          </ac:spMkLst>
        </pc:spChg>
        <pc:spChg chg="add del mod">
          <ac:chgData name="Rosslyn Monro" userId="464d3198-7470-41a1-8336-e0657eff2112" providerId="ADAL" clId="{770F8910-08C1-4540-ABEA-C1F8D7D00FDB}" dt="2019-10-08T23:55:10.066" v="3270" actId="478"/>
          <ac:spMkLst>
            <pc:docMk/>
            <pc:sldMk cId="0" sldId="315"/>
            <ac:spMk id="6" creationId="{1C8E0F75-BCF9-4794-ACC0-930A73516182}"/>
          </ac:spMkLst>
        </pc:spChg>
        <pc:spChg chg="add del mod">
          <ac:chgData name="Rosslyn Monro" userId="464d3198-7470-41a1-8336-e0657eff2112" providerId="ADAL" clId="{770F8910-08C1-4540-ABEA-C1F8D7D00FDB}" dt="2019-10-09T00:22:22.358" v="3519" actId="14100"/>
          <ac:spMkLst>
            <pc:docMk/>
            <pc:sldMk cId="0" sldId="315"/>
            <ac:spMk id="7" creationId="{3063404B-E666-4A53-8838-6ADDA46A4A48}"/>
          </ac:spMkLst>
        </pc:spChg>
        <pc:spChg chg="add del mod">
          <ac:chgData name="Rosslyn Monro" userId="464d3198-7470-41a1-8336-e0657eff2112" providerId="ADAL" clId="{770F8910-08C1-4540-ABEA-C1F8D7D00FDB}" dt="2019-10-09T00:22:28.676" v="3520" actId="1076"/>
          <ac:spMkLst>
            <pc:docMk/>
            <pc:sldMk cId="0" sldId="315"/>
            <ac:spMk id="8" creationId="{3970FA74-1F73-4B73-837A-2B4A14354665}"/>
          </ac:spMkLst>
        </pc:spChg>
        <pc:spChg chg="mod">
          <ac:chgData name="Rosslyn Monro" userId="464d3198-7470-41a1-8336-e0657eff2112" providerId="ADAL" clId="{770F8910-08C1-4540-ABEA-C1F8D7D00FDB}" dt="2019-10-09T00:22:13.068" v="3517" actId="167"/>
          <ac:spMkLst>
            <pc:docMk/>
            <pc:sldMk cId="0" sldId="315"/>
            <ac:spMk id="32771" creationId="{BB6984A8-9C44-4483-970E-BA4D03B98036}"/>
          </ac:spMkLst>
        </pc:spChg>
      </pc:sldChg>
      <pc:sldChg chg="del">
        <pc:chgData name="Rosslyn Monro" userId="464d3198-7470-41a1-8336-e0657eff2112" providerId="ADAL" clId="{770F8910-08C1-4540-ABEA-C1F8D7D00FDB}" dt="2019-10-09T00:55:17.377" v="3996" actId="2696"/>
        <pc:sldMkLst>
          <pc:docMk/>
          <pc:sldMk cId="0" sldId="316"/>
        </pc:sldMkLst>
      </pc:sldChg>
      <pc:sldChg chg="del">
        <pc:chgData name="Rosslyn Monro" userId="464d3198-7470-41a1-8336-e0657eff2112" providerId="ADAL" clId="{770F8910-08C1-4540-ABEA-C1F8D7D00FDB}" dt="2019-10-09T00:55:18.787" v="3997" actId="2696"/>
        <pc:sldMkLst>
          <pc:docMk/>
          <pc:sldMk cId="0" sldId="317"/>
        </pc:sldMkLst>
      </pc:sldChg>
      <pc:sldChg chg="addSp modSp add">
        <pc:chgData name="Rosslyn Monro" userId="464d3198-7470-41a1-8336-e0657eff2112" providerId="ADAL" clId="{770F8910-08C1-4540-ABEA-C1F8D7D00FDB}" dt="2019-10-08T22:52:24.083" v="1682" actId="20577"/>
        <pc:sldMkLst>
          <pc:docMk/>
          <pc:sldMk cId="828247302" sldId="318"/>
        </pc:sldMkLst>
        <pc:spChg chg="mod">
          <ac:chgData name="Rosslyn Monro" userId="464d3198-7470-41a1-8336-e0657eff2112" providerId="ADAL" clId="{770F8910-08C1-4540-ABEA-C1F8D7D00FDB}" dt="2019-10-08T22:52:24.083" v="1682" actId="20577"/>
          <ac:spMkLst>
            <pc:docMk/>
            <pc:sldMk cId="828247302" sldId="318"/>
            <ac:spMk id="2" creationId="{F62C2FBD-5808-4D44-9C92-3AE79C66E993}"/>
          </ac:spMkLst>
        </pc:spChg>
        <pc:spChg chg="mod">
          <ac:chgData name="Rosslyn Monro" userId="464d3198-7470-41a1-8336-e0657eff2112" providerId="ADAL" clId="{770F8910-08C1-4540-ABEA-C1F8D7D00FDB}" dt="2019-10-08T22:25:02.342" v="954" actId="6549"/>
          <ac:spMkLst>
            <pc:docMk/>
            <pc:sldMk cId="828247302" sldId="318"/>
            <ac:spMk id="3" creationId="{F2B91C6B-8E1B-48A2-98DE-B0E10E429C43}"/>
          </ac:spMkLst>
        </pc:spChg>
        <pc:graphicFrameChg chg="add mod modGraphic">
          <ac:chgData name="Rosslyn Monro" userId="464d3198-7470-41a1-8336-e0657eff2112" providerId="ADAL" clId="{770F8910-08C1-4540-ABEA-C1F8D7D00FDB}" dt="2019-10-08T22:40:58.778" v="1510" actId="20577"/>
          <ac:graphicFrameMkLst>
            <pc:docMk/>
            <pc:sldMk cId="828247302" sldId="318"/>
            <ac:graphicFrameMk id="5" creationId="{5DD27DC6-CA45-478E-A4D7-B2AEF3CD08A0}"/>
          </ac:graphicFrameMkLst>
        </pc:graphicFrameChg>
      </pc:sldChg>
      <pc:sldChg chg="modSp add del">
        <pc:chgData name="Rosslyn Monro" userId="464d3198-7470-41a1-8336-e0657eff2112" providerId="ADAL" clId="{770F8910-08C1-4540-ABEA-C1F8D7D00FDB}" dt="2019-10-08T23:10:15.485" v="2055" actId="2696"/>
        <pc:sldMkLst>
          <pc:docMk/>
          <pc:sldMk cId="3754614511" sldId="319"/>
        </pc:sldMkLst>
        <pc:spChg chg="mod">
          <ac:chgData name="Rosslyn Monro" userId="464d3198-7470-41a1-8336-e0657eff2112" providerId="ADAL" clId="{770F8910-08C1-4540-ABEA-C1F8D7D00FDB}" dt="2019-10-08T22:52:03.241" v="1659" actId="20577"/>
          <ac:spMkLst>
            <pc:docMk/>
            <pc:sldMk cId="3754614511" sldId="319"/>
            <ac:spMk id="2" creationId="{BDBAF0A0-7707-4098-BDF5-FF24C5690061}"/>
          </ac:spMkLst>
        </pc:spChg>
      </pc:sldChg>
      <pc:sldChg chg="modSp add">
        <pc:chgData name="Rosslyn Monro" userId="464d3198-7470-41a1-8336-e0657eff2112" providerId="ADAL" clId="{770F8910-08C1-4540-ABEA-C1F8D7D00FDB}" dt="2019-10-08T23:05:49.778" v="2050" actId="207"/>
        <pc:sldMkLst>
          <pc:docMk/>
          <pc:sldMk cId="1397793712" sldId="320"/>
        </pc:sldMkLst>
        <pc:spChg chg="mod">
          <ac:chgData name="Rosslyn Monro" userId="464d3198-7470-41a1-8336-e0657eff2112" providerId="ADAL" clId="{770F8910-08C1-4540-ABEA-C1F8D7D00FDB}" dt="2019-10-08T22:52:33.684" v="1705" actId="20577"/>
          <ac:spMkLst>
            <pc:docMk/>
            <pc:sldMk cId="1397793712" sldId="320"/>
            <ac:spMk id="2" creationId="{C64E8C39-DE7F-4B39-B522-9465C680CEEE}"/>
          </ac:spMkLst>
        </pc:spChg>
        <pc:spChg chg="mod">
          <ac:chgData name="Rosslyn Monro" userId="464d3198-7470-41a1-8336-e0657eff2112" providerId="ADAL" clId="{770F8910-08C1-4540-ABEA-C1F8D7D00FDB}" dt="2019-10-08T23:05:49.778" v="2050" actId="207"/>
          <ac:spMkLst>
            <pc:docMk/>
            <pc:sldMk cId="1397793712" sldId="320"/>
            <ac:spMk id="3" creationId="{5F3A47B8-7080-4197-9520-46DA220F3FF7}"/>
          </ac:spMkLst>
        </pc:spChg>
      </pc:sldChg>
      <pc:sldChg chg="modSp add">
        <pc:chgData name="Rosslyn Monro" userId="464d3198-7470-41a1-8336-e0657eff2112" providerId="ADAL" clId="{770F8910-08C1-4540-ABEA-C1F8D7D00FDB}" dt="2019-10-08T23:06:13.987" v="2053" actId="207"/>
        <pc:sldMkLst>
          <pc:docMk/>
          <pc:sldMk cId="2271821207" sldId="321"/>
        </pc:sldMkLst>
        <pc:spChg chg="mod">
          <ac:chgData name="Rosslyn Monro" userId="464d3198-7470-41a1-8336-e0657eff2112" providerId="ADAL" clId="{770F8910-08C1-4540-ABEA-C1F8D7D00FDB}" dt="2019-10-08T22:52:45.011" v="1728" actId="20577"/>
          <ac:spMkLst>
            <pc:docMk/>
            <pc:sldMk cId="2271821207" sldId="321"/>
            <ac:spMk id="2" creationId="{961EF165-AEFB-4CD4-9C11-D9BB8154226A}"/>
          </ac:spMkLst>
        </pc:spChg>
        <pc:spChg chg="mod">
          <ac:chgData name="Rosslyn Monro" userId="464d3198-7470-41a1-8336-e0657eff2112" providerId="ADAL" clId="{770F8910-08C1-4540-ABEA-C1F8D7D00FDB}" dt="2019-10-08T23:06:13.987" v="2053" actId="207"/>
          <ac:spMkLst>
            <pc:docMk/>
            <pc:sldMk cId="2271821207" sldId="321"/>
            <ac:spMk id="3" creationId="{4ACE9ABA-3C50-450A-9CAB-DA28BA713227}"/>
          </ac:spMkLst>
        </pc:spChg>
      </pc:sldChg>
      <pc:sldChg chg="addSp delSp modSp add">
        <pc:chgData name="Rosslyn Monro" userId="464d3198-7470-41a1-8336-e0657eff2112" providerId="ADAL" clId="{770F8910-08C1-4540-ABEA-C1F8D7D00FDB}" dt="2019-10-08T23:43:50.801" v="3028" actId="207"/>
        <pc:sldMkLst>
          <pc:docMk/>
          <pc:sldMk cId="1345022235" sldId="322"/>
        </pc:sldMkLst>
        <pc:spChg chg="mod">
          <ac:chgData name="Rosslyn Monro" userId="464d3198-7470-41a1-8336-e0657eff2112" providerId="ADAL" clId="{770F8910-08C1-4540-ABEA-C1F8D7D00FDB}" dt="2019-10-08T22:52:54.892" v="1751" actId="20577"/>
          <ac:spMkLst>
            <pc:docMk/>
            <pc:sldMk cId="1345022235" sldId="322"/>
            <ac:spMk id="2" creationId="{E7E79592-09DF-481B-AE39-DA2A83ABF428}"/>
          </ac:spMkLst>
        </pc:spChg>
        <pc:spChg chg="mod">
          <ac:chgData name="Rosslyn Monro" userId="464d3198-7470-41a1-8336-e0657eff2112" providerId="ADAL" clId="{770F8910-08C1-4540-ABEA-C1F8D7D00FDB}" dt="2019-10-08T23:43:50.801" v="3028" actId="207"/>
          <ac:spMkLst>
            <pc:docMk/>
            <pc:sldMk cId="1345022235" sldId="322"/>
            <ac:spMk id="3" creationId="{A7991A93-0018-49BD-9D58-FC4BEB8F0488}"/>
          </ac:spMkLst>
        </pc:spChg>
        <pc:graphicFrameChg chg="add del mod modGraphic">
          <ac:chgData name="Rosslyn Monro" userId="464d3198-7470-41a1-8336-e0657eff2112" providerId="ADAL" clId="{770F8910-08C1-4540-ABEA-C1F8D7D00FDB}" dt="2019-10-08T23:43:37.918" v="3027" actId="14100"/>
          <ac:graphicFrameMkLst>
            <pc:docMk/>
            <pc:sldMk cId="1345022235" sldId="322"/>
            <ac:graphicFrameMk id="5" creationId="{BD70F851-4F62-46C6-B91A-7FECF654356E}"/>
          </ac:graphicFrameMkLst>
        </pc:graphicFrameChg>
      </pc:sldChg>
      <pc:sldChg chg="addSp delSp modSp add del ord">
        <pc:chgData name="Rosslyn Monro" userId="464d3198-7470-41a1-8336-e0657eff2112" providerId="ADAL" clId="{770F8910-08C1-4540-ABEA-C1F8D7D00FDB}" dt="2019-10-09T00:55:13.992" v="3994" actId="2696"/>
        <pc:sldMkLst>
          <pc:docMk/>
          <pc:sldMk cId="24200774" sldId="323"/>
        </pc:sldMkLst>
        <pc:spChg chg="mod">
          <ac:chgData name="Rosslyn Monro" userId="464d3198-7470-41a1-8336-e0657eff2112" providerId="ADAL" clId="{770F8910-08C1-4540-ABEA-C1F8D7D00FDB}" dt="2019-10-09T00:19:46.082" v="3501" actId="166"/>
          <ac:spMkLst>
            <pc:docMk/>
            <pc:sldMk cId="24200774" sldId="323"/>
            <ac:spMk id="2" creationId="{EF4DE7A5-F885-4DAA-A3AF-F67A929A2FF2}"/>
          </ac:spMkLst>
        </pc:spChg>
        <pc:spChg chg="mod">
          <ac:chgData name="Rosslyn Monro" userId="464d3198-7470-41a1-8336-e0657eff2112" providerId="ADAL" clId="{770F8910-08C1-4540-ABEA-C1F8D7D00FDB}" dt="2019-10-09T00:25:39.353" v="3529" actId="14100"/>
          <ac:spMkLst>
            <pc:docMk/>
            <pc:sldMk cId="24200774" sldId="323"/>
            <ac:spMk id="3" creationId="{948CA1DD-AD4A-48E2-ABE0-B90BC225A1BE}"/>
          </ac:spMkLst>
        </pc:spChg>
        <pc:spChg chg="add mod">
          <ac:chgData name="Rosslyn Monro" userId="464d3198-7470-41a1-8336-e0657eff2112" providerId="ADAL" clId="{770F8910-08C1-4540-ABEA-C1F8D7D00FDB}" dt="2019-10-09T00:23:39.915" v="3524" actId="14100"/>
          <ac:spMkLst>
            <pc:docMk/>
            <pc:sldMk cId="24200774" sldId="323"/>
            <ac:spMk id="5" creationId="{6BFFA1DD-7B92-41EA-B6E1-33153F6BADCE}"/>
          </ac:spMkLst>
        </pc:spChg>
        <pc:spChg chg="add mod">
          <ac:chgData name="Rosslyn Monro" userId="464d3198-7470-41a1-8336-e0657eff2112" providerId="ADAL" clId="{770F8910-08C1-4540-ABEA-C1F8D7D00FDB}" dt="2019-10-09T00:23:10.161" v="3521" actId="1582"/>
          <ac:spMkLst>
            <pc:docMk/>
            <pc:sldMk cId="24200774" sldId="323"/>
            <ac:spMk id="6" creationId="{D4F2D7E4-BAB9-4013-82CB-DD4B90683CE4}"/>
          </ac:spMkLst>
        </pc:spChg>
        <pc:spChg chg="add mod">
          <ac:chgData name="Rosslyn Monro" userId="464d3198-7470-41a1-8336-e0657eff2112" providerId="ADAL" clId="{770F8910-08C1-4540-ABEA-C1F8D7D00FDB}" dt="2019-10-09T00:24:24.909" v="3526" actId="1582"/>
          <ac:spMkLst>
            <pc:docMk/>
            <pc:sldMk cId="24200774" sldId="323"/>
            <ac:spMk id="7" creationId="{D554B15E-0192-44E5-87AF-36B45E142DF0}"/>
          </ac:spMkLst>
        </pc:spChg>
        <pc:spChg chg="add del mod">
          <ac:chgData name="Rosslyn Monro" userId="464d3198-7470-41a1-8336-e0657eff2112" providerId="ADAL" clId="{770F8910-08C1-4540-ABEA-C1F8D7D00FDB}" dt="2019-10-09T00:05:04.068" v="3362" actId="11529"/>
          <ac:spMkLst>
            <pc:docMk/>
            <pc:sldMk cId="24200774" sldId="323"/>
            <ac:spMk id="8" creationId="{B64D4456-F22D-44AA-A65D-714D8C979462}"/>
          </ac:spMkLst>
        </pc:spChg>
        <pc:spChg chg="add mod ord">
          <ac:chgData name="Rosslyn Monro" userId="464d3198-7470-41a1-8336-e0657eff2112" providerId="ADAL" clId="{770F8910-08C1-4540-ABEA-C1F8D7D00FDB}" dt="2019-10-09T00:20:43.415" v="3507" actId="167"/>
          <ac:spMkLst>
            <pc:docMk/>
            <pc:sldMk cId="24200774" sldId="323"/>
            <ac:spMk id="9" creationId="{981FDAFB-8F6B-46E4-8CF6-E6B604AF71B5}"/>
          </ac:spMkLst>
        </pc:spChg>
        <pc:spChg chg="add mod">
          <ac:chgData name="Rosslyn Monro" userId="464d3198-7470-41a1-8336-e0657eff2112" providerId="ADAL" clId="{770F8910-08C1-4540-ABEA-C1F8D7D00FDB}" dt="2019-10-09T00:20:51.216" v="3509" actId="167"/>
          <ac:spMkLst>
            <pc:docMk/>
            <pc:sldMk cId="24200774" sldId="323"/>
            <ac:spMk id="10" creationId="{B53C82D2-D9B5-4C8B-9776-373BFB5F4AD1}"/>
          </ac:spMkLst>
        </pc:spChg>
        <pc:spChg chg="add mod ord">
          <ac:chgData name="Rosslyn Monro" userId="464d3198-7470-41a1-8336-e0657eff2112" providerId="ADAL" clId="{770F8910-08C1-4540-ABEA-C1F8D7D00FDB}" dt="2019-10-09T00:20:48.241" v="3508" actId="167"/>
          <ac:spMkLst>
            <pc:docMk/>
            <pc:sldMk cId="24200774" sldId="323"/>
            <ac:spMk id="11" creationId="{DF9637F0-587F-4AF3-90A6-27AEC7043F86}"/>
          </ac:spMkLst>
        </pc:spChg>
      </pc:sldChg>
      <pc:sldChg chg="addSp delSp modSp add del">
        <pc:chgData name="Rosslyn Monro" userId="464d3198-7470-41a1-8336-e0657eff2112" providerId="ADAL" clId="{770F8910-08C1-4540-ABEA-C1F8D7D00FDB}" dt="2019-10-09T00:03:23.914" v="3326" actId="2696"/>
        <pc:sldMkLst>
          <pc:docMk/>
          <pc:sldMk cId="3141011719" sldId="323"/>
        </pc:sldMkLst>
        <pc:spChg chg="mod">
          <ac:chgData name="Rosslyn Monro" userId="464d3198-7470-41a1-8336-e0657eff2112" providerId="ADAL" clId="{770F8910-08C1-4540-ABEA-C1F8D7D00FDB}" dt="2019-10-08T23:55:29.020" v="3291" actId="20577"/>
          <ac:spMkLst>
            <pc:docMk/>
            <pc:sldMk cId="3141011719" sldId="323"/>
            <ac:spMk id="2" creationId="{7FC02FE8-A6A2-41F5-BD7C-DB69C0A15D93}"/>
          </ac:spMkLst>
        </pc:spChg>
        <pc:spChg chg="mod">
          <ac:chgData name="Rosslyn Monro" userId="464d3198-7470-41a1-8336-e0657eff2112" providerId="ADAL" clId="{770F8910-08C1-4540-ABEA-C1F8D7D00FDB}" dt="2019-10-09T00:01:33.220" v="3315" actId="5793"/>
          <ac:spMkLst>
            <pc:docMk/>
            <pc:sldMk cId="3141011719" sldId="323"/>
            <ac:spMk id="3" creationId="{F1178A46-9BA0-42DA-A46C-7E6233751867}"/>
          </ac:spMkLst>
        </pc:spChg>
        <pc:spChg chg="add mod">
          <ac:chgData name="Rosslyn Monro" userId="464d3198-7470-41a1-8336-e0657eff2112" providerId="ADAL" clId="{770F8910-08C1-4540-ABEA-C1F8D7D00FDB}" dt="2019-10-08T23:56:28.464" v="3298" actId="208"/>
          <ac:spMkLst>
            <pc:docMk/>
            <pc:sldMk cId="3141011719" sldId="323"/>
            <ac:spMk id="5" creationId="{FE86AF8C-779E-4008-AD6F-82D073158533}"/>
          </ac:spMkLst>
        </pc:spChg>
        <pc:spChg chg="add mod ord">
          <ac:chgData name="Rosslyn Monro" userId="464d3198-7470-41a1-8336-e0657eff2112" providerId="ADAL" clId="{770F8910-08C1-4540-ABEA-C1F8D7D00FDB}" dt="2019-10-08T23:56:57.086" v="3301" actId="167"/>
          <ac:spMkLst>
            <pc:docMk/>
            <pc:sldMk cId="3141011719" sldId="323"/>
            <ac:spMk id="6" creationId="{1F44B306-06EE-4BD4-B90B-C7A22F1D4C25}"/>
          </ac:spMkLst>
        </pc:spChg>
        <pc:spChg chg="add mod ord">
          <ac:chgData name="Rosslyn Monro" userId="464d3198-7470-41a1-8336-e0657eff2112" providerId="ADAL" clId="{770F8910-08C1-4540-ABEA-C1F8D7D00FDB}" dt="2019-10-08T23:57:47.841" v="3309" actId="208"/>
          <ac:spMkLst>
            <pc:docMk/>
            <pc:sldMk cId="3141011719" sldId="323"/>
            <ac:spMk id="7" creationId="{B53C0FA5-9B12-47FA-A03C-7B1A6C03255A}"/>
          </ac:spMkLst>
        </pc:spChg>
        <pc:spChg chg="add del mod">
          <ac:chgData name="Rosslyn Monro" userId="464d3198-7470-41a1-8336-e0657eff2112" providerId="ADAL" clId="{770F8910-08C1-4540-ABEA-C1F8D7D00FDB}" dt="2019-10-08T23:58:23.940" v="3311" actId="11529"/>
          <ac:spMkLst>
            <pc:docMk/>
            <pc:sldMk cId="3141011719" sldId="323"/>
            <ac:spMk id="8" creationId="{4B0F0D6B-AE1C-4656-84FB-C9EB2F60A6E4}"/>
          </ac:spMkLst>
        </pc:spChg>
        <pc:spChg chg="add del mod">
          <ac:chgData name="Rosslyn Monro" userId="464d3198-7470-41a1-8336-e0657eff2112" providerId="ADAL" clId="{770F8910-08C1-4540-ABEA-C1F8D7D00FDB}" dt="2019-10-09T00:00:27.721" v="3313" actId="11529"/>
          <ac:spMkLst>
            <pc:docMk/>
            <pc:sldMk cId="3141011719" sldId="323"/>
            <ac:spMk id="9" creationId="{3DDA4A71-44BF-4C67-9352-7B2B2DF6D5F5}"/>
          </ac:spMkLst>
        </pc:spChg>
        <pc:spChg chg="add mod">
          <ac:chgData name="Rosslyn Monro" userId="464d3198-7470-41a1-8336-e0657eff2112" providerId="ADAL" clId="{770F8910-08C1-4540-ABEA-C1F8D7D00FDB}" dt="2019-10-09T00:02:09.645" v="3318" actId="208"/>
          <ac:spMkLst>
            <pc:docMk/>
            <pc:sldMk cId="3141011719" sldId="323"/>
            <ac:spMk id="10" creationId="{AC5EEB7E-1DD9-4757-BB39-9FB5B9D3D25C}"/>
          </ac:spMkLst>
        </pc:spChg>
        <pc:spChg chg="add del mod">
          <ac:chgData name="Rosslyn Monro" userId="464d3198-7470-41a1-8336-e0657eff2112" providerId="ADAL" clId="{770F8910-08C1-4540-ABEA-C1F8D7D00FDB}" dt="2019-10-09T00:02:29.204" v="3320" actId="11529"/>
          <ac:spMkLst>
            <pc:docMk/>
            <pc:sldMk cId="3141011719" sldId="323"/>
            <ac:spMk id="11" creationId="{796AA4EA-13EE-471C-813C-D3F965DF048A}"/>
          </ac:spMkLst>
        </pc:spChg>
        <pc:spChg chg="add mod">
          <ac:chgData name="Rosslyn Monro" userId="464d3198-7470-41a1-8336-e0657eff2112" providerId="ADAL" clId="{770F8910-08C1-4540-ABEA-C1F8D7D00FDB}" dt="2019-10-09T00:03:05.824" v="3325" actId="208"/>
          <ac:spMkLst>
            <pc:docMk/>
            <pc:sldMk cId="3141011719" sldId="323"/>
            <ac:spMk id="12" creationId="{852082CB-90CA-4075-9DC2-17D202CE4127}"/>
          </ac:spMkLst>
        </pc:spChg>
      </pc:sldChg>
      <pc:sldChg chg="modSp add">
        <pc:chgData name="Rosslyn Monro" userId="464d3198-7470-41a1-8336-e0657eff2112" providerId="ADAL" clId="{770F8910-08C1-4540-ABEA-C1F8D7D00FDB}" dt="2019-10-09T00:57:29.151" v="4043" actId="20577"/>
        <pc:sldMkLst>
          <pc:docMk/>
          <pc:sldMk cId="0" sldId="324"/>
        </pc:sldMkLst>
        <pc:spChg chg="mod">
          <ac:chgData name="Rosslyn Monro" userId="464d3198-7470-41a1-8336-e0657eff2112" providerId="ADAL" clId="{770F8910-08C1-4540-ABEA-C1F8D7D00FDB}" dt="2019-10-09T00:35:31.008" v="3860" actId="20577"/>
          <ac:spMkLst>
            <pc:docMk/>
            <pc:sldMk cId="0" sldId="324"/>
            <ac:spMk id="2" creationId="{CBBFF846-B3D8-41EC-A68D-A48A0CFDD02B}"/>
          </ac:spMkLst>
        </pc:spChg>
        <pc:spChg chg="mod">
          <ac:chgData name="Rosslyn Monro" userId="464d3198-7470-41a1-8336-e0657eff2112" providerId="ADAL" clId="{770F8910-08C1-4540-ABEA-C1F8D7D00FDB}" dt="2019-10-09T00:57:29.151" v="4043" actId="20577"/>
          <ac:spMkLst>
            <pc:docMk/>
            <pc:sldMk cId="0" sldId="324"/>
            <ac:spMk id="35842" creationId="{99BC5AC8-C309-4B7E-ACC8-12FCE2F15DC3}"/>
          </ac:spMkLst>
        </pc:spChg>
      </pc:sldChg>
      <pc:sldChg chg="modSp add">
        <pc:chgData name="Rosslyn Monro" userId="464d3198-7470-41a1-8336-e0657eff2112" providerId="ADAL" clId="{770F8910-08C1-4540-ABEA-C1F8D7D00FDB}" dt="2019-10-09T00:58:09.067" v="4049" actId="20577"/>
        <pc:sldMkLst>
          <pc:docMk/>
          <pc:sldMk cId="3633275380" sldId="325"/>
        </pc:sldMkLst>
        <pc:spChg chg="mod">
          <ac:chgData name="Rosslyn Monro" userId="464d3198-7470-41a1-8336-e0657eff2112" providerId="ADAL" clId="{770F8910-08C1-4540-ABEA-C1F8D7D00FDB}" dt="2019-10-09T00:58:09.067" v="4049" actId="20577"/>
          <ac:spMkLst>
            <pc:docMk/>
            <pc:sldMk cId="3633275380" sldId="325"/>
            <ac:spMk id="2" creationId="{597E136C-0B2F-41BA-9D0A-36D2C054698E}"/>
          </ac:spMkLst>
        </pc:spChg>
        <pc:spChg chg="mod">
          <ac:chgData name="Rosslyn Monro" userId="464d3198-7470-41a1-8336-e0657eff2112" providerId="ADAL" clId="{770F8910-08C1-4540-ABEA-C1F8D7D00FDB}" dt="2019-10-09T00:37:39.852" v="3991" actId="5793"/>
          <ac:spMkLst>
            <pc:docMk/>
            <pc:sldMk cId="3633275380" sldId="325"/>
            <ac:spMk id="3" creationId="{FFF5D24F-02BC-4D30-9212-B1D92908494C}"/>
          </ac:spMkLst>
        </pc:spChg>
      </pc:sldChg>
      <pc:sldChg chg="modSp add">
        <pc:chgData name="Rosslyn Monro" userId="464d3198-7470-41a1-8336-e0657eff2112" providerId="ADAL" clId="{770F8910-08C1-4540-ABEA-C1F8D7D00FDB}" dt="2019-10-09T01:09:11.788" v="4218" actId="20577"/>
        <pc:sldMkLst>
          <pc:docMk/>
          <pc:sldMk cId="3308659864" sldId="326"/>
        </pc:sldMkLst>
        <pc:spChg chg="mod">
          <ac:chgData name="Rosslyn Monro" userId="464d3198-7470-41a1-8336-e0657eff2112" providerId="ADAL" clId="{770F8910-08C1-4540-ABEA-C1F8D7D00FDB}" dt="2019-10-09T01:07:48.125" v="4209"/>
          <ac:spMkLst>
            <pc:docMk/>
            <pc:sldMk cId="3308659864" sldId="326"/>
            <ac:spMk id="2" creationId="{6AA087F0-29F7-4BA8-9D02-5263CDC7B723}"/>
          </ac:spMkLst>
        </pc:spChg>
        <pc:spChg chg="mod">
          <ac:chgData name="Rosslyn Monro" userId="464d3198-7470-41a1-8336-e0657eff2112" providerId="ADAL" clId="{770F8910-08C1-4540-ABEA-C1F8D7D00FDB}" dt="2019-10-09T01:09:11.788" v="4218" actId="20577"/>
          <ac:spMkLst>
            <pc:docMk/>
            <pc:sldMk cId="3308659864" sldId="326"/>
            <ac:spMk id="3" creationId="{D45B370E-3E5B-4E52-8C1A-9868CD0A98EA}"/>
          </ac:spMkLst>
        </pc:spChg>
      </pc:sldChg>
      <pc:sldChg chg="modSp add">
        <pc:chgData name="Rosslyn Monro" userId="464d3198-7470-41a1-8336-e0657eff2112" providerId="ADAL" clId="{770F8910-08C1-4540-ABEA-C1F8D7D00FDB}" dt="2019-10-09T01:23:05.334" v="5486" actId="20577"/>
        <pc:sldMkLst>
          <pc:docMk/>
          <pc:sldMk cId="3458223597" sldId="327"/>
        </pc:sldMkLst>
        <pc:spChg chg="mod">
          <ac:chgData name="Rosslyn Monro" userId="464d3198-7470-41a1-8336-e0657eff2112" providerId="ADAL" clId="{770F8910-08C1-4540-ABEA-C1F8D7D00FDB}" dt="2019-10-09T01:19:04.476" v="5054" actId="20577"/>
          <ac:spMkLst>
            <pc:docMk/>
            <pc:sldMk cId="3458223597" sldId="327"/>
            <ac:spMk id="2" creationId="{FB5D0019-19AC-48CB-A2A0-8C3192BBDBDE}"/>
          </ac:spMkLst>
        </pc:spChg>
        <pc:spChg chg="mod">
          <ac:chgData name="Rosslyn Monro" userId="464d3198-7470-41a1-8336-e0657eff2112" providerId="ADAL" clId="{770F8910-08C1-4540-ABEA-C1F8D7D00FDB}" dt="2019-10-09T01:23:05.334" v="5486" actId="20577"/>
          <ac:spMkLst>
            <pc:docMk/>
            <pc:sldMk cId="3458223597" sldId="327"/>
            <ac:spMk id="3" creationId="{43268225-D913-4D8A-B65D-8F6A970E9DB8}"/>
          </ac:spMkLst>
        </pc:spChg>
      </pc:sldChg>
      <pc:sldChg chg="modSp add">
        <pc:chgData name="Rosslyn Monro" userId="464d3198-7470-41a1-8336-e0657eff2112" providerId="ADAL" clId="{770F8910-08C1-4540-ABEA-C1F8D7D00FDB}" dt="2019-10-09T01:23:27.649" v="5496" actId="20577"/>
        <pc:sldMkLst>
          <pc:docMk/>
          <pc:sldMk cId="2872546097" sldId="328"/>
        </pc:sldMkLst>
        <pc:spChg chg="mod">
          <ac:chgData name="Rosslyn Monro" userId="464d3198-7470-41a1-8336-e0657eff2112" providerId="ADAL" clId="{770F8910-08C1-4540-ABEA-C1F8D7D00FDB}" dt="2019-10-09T01:20:24.437" v="5104" actId="20577"/>
          <ac:spMkLst>
            <pc:docMk/>
            <pc:sldMk cId="2872546097" sldId="328"/>
            <ac:spMk id="2" creationId="{C54B1FA7-5BD5-4703-A414-DDACD2971EA9}"/>
          </ac:spMkLst>
        </pc:spChg>
        <pc:spChg chg="mod">
          <ac:chgData name="Rosslyn Monro" userId="464d3198-7470-41a1-8336-e0657eff2112" providerId="ADAL" clId="{770F8910-08C1-4540-ABEA-C1F8D7D00FDB}" dt="2019-10-09T01:23:27.649" v="5496" actId="20577"/>
          <ac:spMkLst>
            <pc:docMk/>
            <pc:sldMk cId="2872546097" sldId="328"/>
            <ac:spMk id="3" creationId="{C5442E6B-C4B5-4A6D-8556-5EDB7DCF94F3}"/>
          </ac:spMkLst>
        </pc:spChg>
      </pc:sldChg>
      <pc:sldChg chg="modSp add">
        <pc:chgData name="Rosslyn Monro" userId="464d3198-7470-41a1-8336-e0657eff2112" providerId="ADAL" clId="{770F8910-08C1-4540-ABEA-C1F8D7D00FDB}" dt="2019-10-09T01:27:10.871" v="5795" actId="5793"/>
        <pc:sldMkLst>
          <pc:docMk/>
          <pc:sldMk cId="1237754111" sldId="329"/>
        </pc:sldMkLst>
        <pc:spChg chg="mod">
          <ac:chgData name="Rosslyn Monro" userId="464d3198-7470-41a1-8336-e0657eff2112" providerId="ADAL" clId="{770F8910-08C1-4540-ABEA-C1F8D7D00FDB}" dt="2019-10-09T01:24:22.096" v="5511" actId="20577"/>
          <ac:spMkLst>
            <pc:docMk/>
            <pc:sldMk cId="1237754111" sldId="329"/>
            <ac:spMk id="2" creationId="{FC6A3F70-9EE1-48D9-AA94-8FBF3EA3DB66}"/>
          </ac:spMkLst>
        </pc:spChg>
        <pc:spChg chg="mod">
          <ac:chgData name="Rosslyn Monro" userId="464d3198-7470-41a1-8336-e0657eff2112" providerId="ADAL" clId="{770F8910-08C1-4540-ABEA-C1F8D7D00FDB}" dt="2019-10-09T01:27:10.871" v="5795" actId="5793"/>
          <ac:spMkLst>
            <pc:docMk/>
            <pc:sldMk cId="1237754111" sldId="329"/>
            <ac:spMk id="3" creationId="{44CDB3EB-E3A6-4BFC-A618-5095DC1FFB28}"/>
          </ac:spMkLst>
        </pc:spChg>
      </pc:sldChg>
      <pc:sldChg chg="addSp delSp modSp add">
        <pc:chgData name="Rosslyn Monro" userId="464d3198-7470-41a1-8336-e0657eff2112" providerId="ADAL" clId="{770F8910-08C1-4540-ABEA-C1F8D7D00FDB}" dt="2019-10-09T01:27:25.075" v="5806" actId="20577"/>
        <pc:sldMkLst>
          <pc:docMk/>
          <pc:sldMk cId="3068098171" sldId="330"/>
        </pc:sldMkLst>
        <pc:spChg chg="del">
          <ac:chgData name="Rosslyn Monro" userId="464d3198-7470-41a1-8336-e0657eff2112" providerId="ADAL" clId="{770F8910-08C1-4540-ABEA-C1F8D7D00FDB}" dt="2019-10-09T01:27:21.911" v="5797"/>
          <ac:spMkLst>
            <pc:docMk/>
            <pc:sldMk cId="3068098171" sldId="330"/>
            <ac:spMk id="2" creationId="{1D2C000E-116D-45BE-9CCC-7BE7E2318CF4}"/>
          </ac:spMkLst>
        </pc:spChg>
        <pc:spChg chg="del">
          <ac:chgData name="Rosslyn Monro" userId="464d3198-7470-41a1-8336-e0657eff2112" providerId="ADAL" clId="{770F8910-08C1-4540-ABEA-C1F8D7D00FDB}" dt="2019-10-09T01:27:21.911" v="5797"/>
          <ac:spMkLst>
            <pc:docMk/>
            <pc:sldMk cId="3068098171" sldId="330"/>
            <ac:spMk id="3" creationId="{3B9CDB5C-2869-463A-AE74-97F40B5EA6AF}"/>
          </ac:spMkLst>
        </pc:spChg>
        <pc:spChg chg="add mod">
          <ac:chgData name="Rosslyn Monro" userId="464d3198-7470-41a1-8336-e0657eff2112" providerId="ADAL" clId="{770F8910-08C1-4540-ABEA-C1F8D7D00FDB}" dt="2019-10-09T01:27:25.075" v="5806" actId="20577"/>
          <ac:spMkLst>
            <pc:docMk/>
            <pc:sldMk cId="3068098171" sldId="330"/>
            <ac:spMk id="5" creationId="{7761845F-F878-4989-9B90-B22B877DD0FD}"/>
          </ac:spMkLst>
        </pc:spChg>
        <pc:spChg chg="add mod">
          <ac:chgData name="Rosslyn Monro" userId="464d3198-7470-41a1-8336-e0657eff2112" providerId="ADAL" clId="{770F8910-08C1-4540-ABEA-C1F8D7D00FDB}" dt="2019-10-09T01:27:21.911" v="5797"/>
          <ac:spMkLst>
            <pc:docMk/>
            <pc:sldMk cId="3068098171" sldId="330"/>
            <ac:spMk id="6" creationId="{CA46719C-8E86-4987-AC03-5BE84FB297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33A5D33-B7A2-4738-9CE2-FDF34D8541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DD90CE2-9F07-4F56-A109-E437886871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AF339F82-02D4-4FDA-B63C-58EAE07D2C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5BDA5061-F430-462C-97CC-084C914F73C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F160C47-7AFD-4BC2-B38C-8F6D1F3A7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237D430-1963-4B00-B509-596F6345AB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2DA84A2-ECAA-4F1A-802C-54473BEFDB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5B0E10C-7971-4DD3-9079-FEDE7A9170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2CB4C62-B8E9-40E4-A8E1-B96AACB1D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2949FC9-E3F0-4321-BA62-5ADD229B22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06771AA-8AE8-4104-9A3C-F4C40CC9AA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DDEBFF9-A6EC-49FE-9CAB-CA04240414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unitylegalqld.org.au/evidencebase/maps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C018235-21BE-48BE-9490-042BA56EDE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29E1C7B-6E2C-480E-BA29-7282BAD142B4}" type="slidenum">
              <a:rPr lang="en-US" altLang="en-US" sz="1000" smtClean="0"/>
              <a:pPr/>
              <a:t>1</a:t>
            </a:fld>
            <a:endParaRPr lang="en-US" altLang="en-US" sz="10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6A52BA1-E899-486B-A062-63D325DA8D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605CE4A-D837-472C-9921-ED6E9A09D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9A41BCA-DC5D-4593-917A-AF7CA5C9E2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E8405F-0AFC-4A82-8752-1FA0254B22AF}" type="slidenum">
              <a:rPr lang="en-US" altLang="en-US" sz="1000" smtClean="0"/>
              <a:pPr/>
              <a:t>2</a:t>
            </a:fld>
            <a:endParaRPr lang="en-US" altLang="en-US" sz="10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5AABFB9-467E-4912-A445-8C76AFA04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0FB59D8-1DEF-4806-B3F8-B3343C6C8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State of play with Commonwealth contribution </a:t>
            </a:r>
          </a:p>
          <a:p>
            <a:pPr eaLnBrk="1" hangingPunct="1"/>
            <a:r>
              <a:rPr lang="en-US" altLang="en-US" dirty="0"/>
              <a:t>Transitional nature of partnership agreements impacts parts of procurement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Resource Guide provides analysis of the theoretical concepts on the application form and some examples of practical application</a:t>
            </a:r>
          </a:p>
          <a:p>
            <a:pPr eaLnBrk="1" hangingPunct="1">
              <a:defRPr/>
            </a:pPr>
            <a:r>
              <a:rPr lang="en-US" dirty="0"/>
              <a:t>Examples are not the “perfect response”</a:t>
            </a:r>
          </a:p>
          <a:p>
            <a:pPr eaLnBrk="1" hangingPunct="1">
              <a:defRPr/>
            </a:pPr>
            <a:r>
              <a:rPr lang="en-US" dirty="0"/>
              <a:t>CLCQ is not part of the evaluation process of applications so guidance is based on an analysis of the legal assistance literature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DEBFF9-A6EC-49FE-9CAB-CA042404148C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37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C24C29C5-B460-4729-AB47-FAB38A19D9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587C607-29E4-4250-9779-CB0D1FC5E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You must either provide evidence of meeting the quality standards, such as a copy of your certification or declare your compliance in the “Declaration” section of the application form.  Any evidentiary documentation must be submitted with the application on Q Tenders.</a:t>
            </a:r>
          </a:p>
          <a:p>
            <a:r>
              <a:rPr lang="en-US" altLang="en-US"/>
              <a:t>Community Legal Centres can contact Penny Sullivan, Regional Accreditation Coordinator at Community Legal Centres Queensland if you need assistance with copies of your NAS certification.</a:t>
            </a:r>
          </a:p>
          <a:p>
            <a:endParaRPr lang="en-US" altLang="en-US"/>
          </a:p>
          <a:p>
            <a:r>
              <a:rPr lang="en-US" altLang="en-US"/>
              <a:t>A copy of your 2014 – 2015 audited financial statements must be submitted with your application.</a:t>
            </a:r>
          </a:p>
          <a:p>
            <a:r>
              <a:rPr lang="en-US" altLang="en-US"/>
              <a:t>A copy of your 2015-2016 financial statements (Profit and Loss Statement and Balance Sheet) must also be submitted.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20A5AB6-5B83-48E3-B9ED-5F68B3A9A6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1BDF7DE-7DA7-436A-842C-AA9D15C93C85}" type="slidenum">
              <a:rPr lang="en-US" altLang="en-US" sz="1000" smtClean="0"/>
              <a:pPr/>
              <a:t>4</a:t>
            </a:fld>
            <a:endParaRPr lang="en-US" altLang="en-US" sz="10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7F363C42-9A20-43C3-91E6-DF6BDA0B49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13DC0204-38E3-48A8-9884-4C7CEBAAE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This question is about identifying particular regions on which service delivery will be </a:t>
            </a:r>
            <a:r>
              <a:rPr lang="en-US" altLang="en-US" dirty="0" err="1"/>
              <a:t>focussed</a:t>
            </a:r>
            <a:r>
              <a:rPr lang="en-US" altLang="en-US" dirty="0"/>
              <a:t>, rather than an analysis of where previous or current clients of your </a:t>
            </a:r>
            <a:r>
              <a:rPr lang="en-US" altLang="en-US" dirty="0" err="1"/>
              <a:t>organisation</a:t>
            </a:r>
            <a:r>
              <a:rPr lang="en-US" altLang="en-US" dirty="0"/>
              <a:t> live.  Your responses to selection criteria later in the application form will provide details of why and how services are being targeted and delivered in particular regions.</a:t>
            </a:r>
          </a:p>
          <a:p>
            <a:r>
              <a:rPr lang="en-US" altLang="en-US" dirty="0"/>
              <a:t>If you are identifying that you are providing a Statewide service, it is important that you outline in the quality evaluation criteria which elements of the services are statewide and how the service delivery model ensures a State-wide reach, </a:t>
            </a:r>
            <a:r>
              <a:rPr lang="en-US" altLang="en-US" dirty="0" err="1"/>
              <a:t>eg.</a:t>
            </a:r>
            <a:r>
              <a:rPr lang="en-US" altLang="en-US" dirty="0"/>
              <a:t> a telephone advice line.</a:t>
            </a:r>
          </a:p>
          <a:p>
            <a:r>
              <a:rPr lang="en-US" altLang="en-US" dirty="0"/>
              <a:t>Appendix A of this guide has a map of Queensland that sets out the boundaries for each geographical region.   All maps of legal assistance regions in Queensland can be found on the Community Legal </a:t>
            </a:r>
            <a:r>
              <a:rPr lang="en-US" altLang="en-US" dirty="0" err="1"/>
              <a:t>Centres</a:t>
            </a:r>
            <a:r>
              <a:rPr lang="en-US" altLang="en-US" dirty="0"/>
              <a:t> Queensland website: </a:t>
            </a:r>
            <a:r>
              <a:rPr lang="en-US" altLang="en-US" u="sng" dirty="0">
                <a:hlinkClick r:id="rId3"/>
              </a:rPr>
              <a:t>http://communitylegalqld.org.au/evidencebase/maps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4CBE7CD1-55D5-4C62-8432-53E55FD2FB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652F79D-87A4-465B-A499-918671EF6CDF}" type="slidenum">
              <a:rPr lang="en-US" altLang="en-US" sz="1000" smtClean="0"/>
              <a:pPr/>
              <a:t>9</a:t>
            </a:fld>
            <a:endParaRPr lang="en-US" altLang="en-US" sz="10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0E4014AC-96B4-46C2-9E7A-E452A21ED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E467015-845B-4BAF-9195-6F48D37C41B0}" type="slidenum">
              <a:rPr lang="en-US" altLang="en-US" sz="1000" smtClean="0"/>
              <a:pPr/>
              <a:t>30</a:t>
            </a:fld>
            <a:endParaRPr lang="en-US" altLang="en-US" sz="10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993E986-1786-4654-B77E-25301642F6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42EC575-813E-42E6-ADFE-889BACEA8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CLCQ-PPT-1">
            <a:extLst>
              <a:ext uri="{FF2B5EF4-FFF2-40B4-BE49-F238E27FC236}">
                <a16:creationId xmlns:a16="http://schemas.microsoft.com/office/drawing/2014/main" id="{6224C6C4-9E5B-45CF-BE97-5BD1C79758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950" y="2590800"/>
            <a:ext cx="7239000" cy="1295400"/>
          </a:xfrm>
        </p:spPr>
        <p:txBody>
          <a:bodyPr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8950" y="3733800"/>
            <a:ext cx="6400800" cy="1600200"/>
          </a:xfrm>
        </p:spPr>
        <p:txBody>
          <a:bodyPr/>
          <a:lstStyle>
            <a:lvl1pPr marL="0" indent="0">
              <a:buFont typeface="Times" panose="02020603050405020304" pitchFamily="18" charset="0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99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7C5972-26B5-426C-92EC-8263C8E373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5316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04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A98985-A39D-485A-801F-62B93DD42F8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197792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348BF4-8B2E-4EA8-BA28-B5D5F3DCA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6461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506EC0-6A27-4B7D-8D26-3D9A3B64D0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409959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68D2C4-A6F9-4F30-B8AA-44A4CDF9CF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74467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BBCFF04-F2F3-4B34-9B54-01F526DA7D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8582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F2726A-EE0F-45D8-AD0E-4E554629C4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70863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7EDF683-47A8-441F-9154-406BF32DF9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162646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5C84FB-06EC-4DAE-8F8D-3664297AC5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265732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EC95D6-6EE0-46B7-8F0C-4FBA74EEA5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169914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5A1BF4-DDCA-4E84-8E84-0AF0B6108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9496007-C695-4737-9D48-3C0769E3C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24" descr="CLCQ-PPT-2-logo">
            <a:extLst>
              <a:ext uri="{FF2B5EF4-FFF2-40B4-BE49-F238E27FC236}">
                <a16:creationId xmlns:a16="http://schemas.microsoft.com/office/drawing/2014/main" id="{5BDDAC83-E03A-410E-90B1-7A17E5FFD6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6226175"/>
            <a:ext cx="295116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>
            <a:extLst>
              <a:ext uri="{FF2B5EF4-FFF2-40B4-BE49-F238E27FC236}">
                <a16:creationId xmlns:a16="http://schemas.microsoft.com/office/drawing/2014/main" id="{44460981-41B1-4376-A4BA-00E7BD1A78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43463" y="6324600"/>
            <a:ext cx="3733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282575" indent="-2825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Times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87338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400" kern="1200">
          <a:solidFill>
            <a:srgbClr val="4C4C4C"/>
          </a:solidFill>
          <a:latin typeface="+mn-lt"/>
          <a:ea typeface="+mn-ea"/>
          <a:cs typeface="+mn-cs"/>
        </a:defRPr>
      </a:lvl3pPr>
      <a:lvl4pPr marL="1331913" indent="-1889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200" kern="1200">
          <a:solidFill>
            <a:srgbClr val="4C4C4C"/>
          </a:solidFill>
          <a:latin typeface="+mn-lt"/>
          <a:ea typeface="+mn-ea"/>
          <a:cs typeface="+mn-cs"/>
        </a:defRPr>
      </a:lvl4pPr>
      <a:lvl5pPr marL="1714500" indent="-1920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200" kern="1200">
          <a:solidFill>
            <a:srgbClr val="4C4C4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90C0346-E615-44AE-A3E0-ACED4AE33E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1175" y="2624138"/>
            <a:ext cx="7239000" cy="1295400"/>
          </a:xfrm>
        </p:spPr>
        <p:txBody>
          <a:bodyPr/>
          <a:lstStyle/>
          <a:p>
            <a:pPr eaLnBrk="1" hangingPunct="1"/>
            <a:r>
              <a:rPr lang="en-US" altLang="en-US"/>
              <a:t>Developing your funding application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98CC518-C37D-4541-953D-6215F6FD08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11175" y="4038600"/>
            <a:ext cx="6400800" cy="16002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Queensland and Commonwealth legal assistance service delivery funding: 2020 - 25</a:t>
            </a:r>
          </a:p>
          <a:p>
            <a:pPr eaLnBrk="1" hangingPunct="1"/>
            <a:r>
              <a:rPr lang="en-US" altLang="en-US" sz="1500" dirty="0"/>
              <a:t>November 2019</a:t>
            </a:r>
            <a:endParaRPr lang="en-US" alt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B81092F-E917-438B-B04D-A7CB163E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Description of the Services (Q.1-4)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1606-90A6-495E-9C02-D0F946CE1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Brief overview of your </a:t>
            </a:r>
            <a:r>
              <a:rPr lang="en-US" dirty="0" err="1">
                <a:solidFill>
                  <a:srgbClr val="FF0000"/>
                </a:solidFill>
              </a:rPr>
              <a:t>organisation</a:t>
            </a:r>
            <a:endParaRPr lang="en-US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/>
              <a:t>Demonstrating that your </a:t>
            </a:r>
            <a:r>
              <a:rPr lang="en-US" dirty="0" err="1"/>
              <a:t>organisation</a:t>
            </a:r>
            <a:r>
              <a:rPr lang="en-US" dirty="0"/>
              <a:t> has viability in the area/s that funding is sought: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Mission and history</a:t>
            </a:r>
          </a:p>
          <a:p>
            <a:pPr lvl="1" eaLnBrk="1" hangingPunct="1">
              <a:defRPr/>
            </a:pPr>
            <a:r>
              <a:rPr lang="en-US" dirty="0"/>
              <a:t>Focus meets needs in the community</a:t>
            </a:r>
          </a:p>
          <a:p>
            <a:pPr lvl="1" eaLnBrk="1" hangingPunct="1">
              <a:defRPr/>
            </a:pPr>
            <a:r>
              <a:rPr lang="en-US" dirty="0"/>
              <a:t>Staff and expertise – legal and non-legal</a:t>
            </a:r>
          </a:p>
          <a:p>
            <a:pPr lvl="1" eaLnBrk="1" hangingPunct="1">
              <a:defRPr/>
            </a:pPr>
            <a:r>
              <a:rPr lang="en-US" dirty="0"/>
              <a:t>Resource base – financial and non-financial</a:t>
            </a:r>
          </a:p>
          <a:p>
            <a:pPr lvl="1" eaLnBrk="1" hangingPunct="1"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/>
              <a:t>Not a weighted question but a compulsory information to set the scene of your overall application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9D3A21E2-5989-43A8-A3B6-789F2D847A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3AEBBEF-C862-4789-AD43-0093355E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AE056-6C4F-4257-91B2-B9E92959F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Nature and type of services and why they are delivered to client groups and geographical areas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Nature and type of services:</a:t>
            </a:r>
          </a:p>
          <a:p>
            <a:pPr lvl="0"/>
            <a:r>
              <a:rPr lang="en-AU" dirty="0"/>
              <a:t>Target clients</a:t>
            </a:r>
          </a:p>
          <a:p>
            <a:pPr lvl="0"/>
            <a:r>
              <a:rPr lang="en-AU" dirty="0"/>
              <a:t>Areas of law</a:t>
            </a:r>
          </a:p>
          <a:p>
            <a:pPr lvl="0"/>
            <a:r>
              <a:rPr lang="en-AU" dirty="0"/>
              <a:t>Location of services</a:t>
            </a:r>
          </a:p>
          <a:p>
            <a:pPr lvl="0"/>
            <a:r>
              <a:rPr lang="en-AU" dirty="0"/>
              <a:t>Service Delivery model </a:t>
            </a:r>
            <a:r>
              <a:rPr lang="en-AU" dirty="0" err="1"/>
              <a:t>eg.</a:t>
            </a:r>
            <a:r>
              <a:rPr lang="en-AU" dirty="0"/>
              <a:t> mixed service delivery model where a wide range of services can be used to assist a client or community</a:t>
            </a:r>
          </a:p>
          <a:p>
            <a:pPr lvl="0"/>
            <a:r>
              <a:rPr lang="en-AU" dirty="0"/>
              <a:t>Types of services – information and referral, advice, casework, court support, duty lawyer services, support services, community legal education, law and legal reform</a:t>
            </a:r>
          </a:p>
          <a:p>
            <a:pPr lvl="0"/>
            <a:r>
              <a:rPr lang="en-AU" dirty="0"/>
              <a:t>Key relationships and partnerships.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34BF314C-A964-45BE-95DF-47BB5AA46D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16892A40-9C6B-4124-9BFE-74736AD89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FBA66-6F6F-4108-BB19-D30A3C7E4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575" y="1295400"/>
            <a:ext cx="77724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Nature and type of services and why they are delivered to client groups and geographical areas</a:t>
            </a:r>
          </a:p>
          <a:p>
            <a:pPr marL="0" indent="0" eaLnBrk="1" hangingPunct="1"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Why delivered to client groups and geographical areas</a:t>
            </a:r>
          </a:p>
          <a:p>
            <a:pPr marL="0" indent="0" eaLnBrk="1" hangingPunct="1"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AU" dirty="0"/>
              <a:t>Provide evidence to demonstrate legal need and why resources should be used to meet the need</a:t>
            </a:r>
          </a:p>
          <a:p>
            <a:pPr marL="0" indent="0" eaLnBrk="1" hangingPunct="1">
              <a:buNone/>
              <a:defRPr/>
            </a:pPr>
            <a:endParaRPr lang="en-AU" dirty="0"/>
          </a:p>
          <a:p>
            <a:pPr eaLnBrk="1" hangingPunct="1">
              <a:defRPr/>
            </a:pPr>
            <a:r>
              <a:rPr lang="en-AU" dirty="0"/>
              <a:t>Evidence can be quantitative and qualitative data sources</a:t>
            </a:r>
            <a:endParaRPr lang="en-US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Footer Placeholder 8">
            <a:extLst>
              <a:ext uri="{FF2B5EF4-FFF2-40B4-BE49-F238E27FC236}">
                <a16:creationId xmlns:a16="http://schemas.microsoft.com/office/drawing/2014/main" id="{9456BA78-FAE0-494D-B169-63A21C68A1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56E58B1E-1B38-45EF-B91A-7DB7552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Question 5</a:t>
            </a:r>
          </a:p>
        </p:txBody>
      </p:sp>
      <p:sp>
        <p:nvSpPr>
          <p:cNvPr id="21507" name="Footer Placeholder 5">
            <a:extLst>
              <a:ext uri="{FF2B5EF4-FFF2-40B4-BE49-F238E27FC236}">
                <a16:creationId xmlns:a16="http://schemas.microsoft.com/office/drawing/2014/main" id="{59FE3079-2A1A-4784-9845-18FDA68EC5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0F2658-A0A4-48A6-9673-E2E44B6A6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Nature and type of services and why they are delivered to client groups and geographical areas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Sources of Evidence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AU" dirty="0"/>
              <a:t>Community Legal Centres Queensland Evidence and Analysis of Legal Need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AU" dirty="0"/>
              <a:t>Court and Tribunal data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AU" dirty="0"/>
              <a:t>Local government data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/>
              <a:t>CLASS data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AU" dirty="0"/>
              <a:t>Community trends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AU" dirty="0"/>
              <a:t>Queensland Government Statistician’s Office 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marL="284162" lvl="1" indent="0">
              <a:buFont typeface="Times" panose="02020603050405020304" pitchFamily="18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99BC5AC8-C309-4B7E-ACC8-12FCE2F1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Evaluation Criteria (Q.6)</a:t>
            </a:r>
          </a:p>
        </p:txBody>
      </p:sp>
      <p:sp>
        <p:nvSpPr>
          <p:cNvPr id="35843" name="Footer Placeholder 5">
            <a:extLst>
              <a:ext uri="{FF2B5EF4-FFF2-40B4-BE49-F238E27FC236}">
                <a16:creationId xmlns:a16="http://schemas.microsoft.com/office/drawing/2014/main" id="{48235BBF-8C4F-4F34-B0C4-212B4E8902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BFF846-B3D8-41EC-A68D-A48A0CFD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imes" panose="02020603050405020304" pitchFamily="18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Describe how the Services focus on, and are accessible to, people facing vulnerability and disadvantage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dirty="0"/>
              <a:t>Targeting of Legal Need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Barriers experienced by client groups</a:t>
            </a:r>
          </a:p>
          <a:p>
            <a:pPr marL="284162" lvl="1" indent="0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Strategies to best target services to the client groups</a:t>
            </a:r>
          </a:p>
          <a:p>
            <a:pPr marL="284162" lvl="1" indent="0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Show that service delivery models reduce the barriers </a:t>
            </a:r>
            <a:r>
              <a:rPr lang="en-US" dirty="0" err="1"/>
              <a:t>eg.</a:t>
            </a:r>
            <a:r>
              <a:rPr lang="en-US" dirty="0"/>
              <a:t> telephone or skype services overcome barriers of distance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E136C-0B2F-41BA-9D0A-36D2C054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Quality Evaluation Criteria (Q.6)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5D24F-02BC-4D30-9212-B1D929084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Describe how the Services focus on, and are accessible to, people facing vulnerability and disadvantage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dirty="0"/>
              <a:t>Examples of targeting strategies to identify and reach those that most need services include:</a:t>
            </a:r>
          </a:p>
          <a:p>
            <a:pPr lvl="0"/>
            <a:r>
              <a:rPr lang="en-AU" dirty="0"/>
              <a:t>Client eligibility criteria</a:t>
            </a:r>
          </a:p>
          <a:p>
            <a:pPr lvl="0"/>
            <a:r>
              <a:rPr lang="en-AU" dirty="0"/>
              <a:t>Visibility in the community – outreach, location with other services</a:t>
            </a:r>
          </a:p>
          <a:p>
            <a:pPr lvl="0"/>
            <a:r>
              <a:rPr lang="en-AU" dirty="0"/>
              <a:t>Intake processes</a:t>
            </a:r>
          </a:p>
          <a:p>
            <a:pPr lvl="0"/>
            <a:r>
              <a:rPr lang="en-AU" dirty="0"/>
              <a:t>Triage or legal diagnosis processes</a:t>
            </a:r>
          </a:p>
          <a:p>
            <a:pPr lvl="0"/>
            <a:r>
              <a:rPr lang="en-AU" dirty="0"/>
              <a:t>Referrals to and from legal and non-legal services</a:t>
            </a:r>
          </a:p>
          <a:p>
            <a:pPr lvl="0"/>
            <a:r>
              <a:rPr lang="en-AU" dirty="0"/>
              <a:t>Collaboration or partnership with other legal and community agencies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298FC-F338-4D80-A762-A9D5878953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633275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BECEE02-5BFB-4611-ACC7-CDC64FCB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Evaluation Criteria (Q.7)</a:t>
            </a:r>
          </a:p>
        </p:txBody>
      </p:sp>
      <p:sp>
        <p:nvSpPr>
          <p:cNvPr id="35843" name="Footer Placeholder 5">
            <a:extLst>
              <a:ext uri="{FF2B5EF4-FFF2-40B4-BE49-F238E27FC236}">
                <a16:creationId xmlns:a16="http://schemas.microsoft.com/office/drawing/2014/main" id="{B6C0967B-BB96-4D79-85A9-4669A19492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4724ED-BF98-428A-B37B-8DDD1F98D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Describe how the Services are appropriate, proportionate, client-focused and tailored to people’s legal needs and capabilities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Key questions:</a:t>
            </a:r>
          </a:p>
          <a:p>
            <a:pPr>
              <a:defRPr/>
            </a:pPr>
            <a:r>
              <a:rPr lang="en-US" dirty="0"/>
              <a:t>How does the priority group understands whether they have a legal problem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How does the priority group respond to or seeks help for legal problems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How does your service delivery will cater to those particular capability and challenges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AC40E6E8-4BBC-4228-8BD1-B013A26B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Evaluation Criteria (Q.7)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0F900BF-41EB-4E02-82D7-93E52ADBB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imes" panose="02020603050405020304" pitchFamily="18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Describe how the Services are appropriate, proportionate, client-focused and tailored to people’s legal needs and capabilities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r>
              <a:rPr lang="en-US" altLang="en-US" sz="1600" dirty="0"/>
              <a:t>Types of strategies that take into account different needs and capability: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sz="1600" dirty="0"/>
          </a:p>
          <a:p>
            <a:pPr lvl="0"/>
            <a:r>
              <a:rPr lang="en-AU" sz="1600" dirty="0"/>
              <a:t>Legal information and education strategies</a:t>
            </a:r>
          </a:p>
          <a:p>
            <a:pPr lvl="0"/>
            <a:r>
              <a:rPr lang="en-AU" sz="1600" dirty="0"/>
              <a:t>Self-help tools</a:t>
            </a:r>
          </a:p>
          <a:p>
            <a:pPr lvl="0"/>
            <a:r>
              <a:rPr lang="en-AU" sz="1600" dirty="0"/>
              <a:t>Accessible legal services</a:t>
            </a:r>
          </a:p>
          <a:p>
            <a:pPr lvl="0"/>
            <a:r>
              <a:rPr lang="en-AU" sz="1600" dirty="0"/>
              <a:t>Community legal education and referral training for non-legal problem noticers, relevant to the legal problems of their clients</a:t>
            </a:r>
          </a:p>
          <a:p>
            <a:pPr lvl="0"/>
            <a:r>
              <a:rPr lang="en-AU" sz="1600" dirty="0"/>
              <a:t>Integrated legal services (able to assist with a range of legal problem types)</a:t>
            </a:r>
          </a:p>
          <a:p>
            <a:pPr lvl="0"/>
            <a:r>
              <a:rPr lang="en-AU" sz="1600" dirty="0"/>
              <a:t>Integrated responses to legal and non-legal needs, including networking and service partnerships</a:t>
            </a:r>
          </a:p>
          <a:p>
            <a:pPr lvl="0"/>
            <a:r>
              <a:rPr lang="en-AU" sz="1600" dirty="0"/>
              <a:t>Tailoring of services for specific problems</a:t>
            </a:r>
          </a:p>
          <a:p>
            <a:pPr lvl="0"/>
            <a:r>
              <a:rPr lang="en-AU" sz="1600" dirty="0"/>
              <a:t>Tailoring of services for specific demographic groups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sz="1600" dirty="0"/>
          </a:p>
          <a:p>
            <a:pPr marL="284162" lvl="1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</p:txBody>
      </p:sp>
      <p:sp>
        <p:nvSpPr>
          <p:cNvPr id="36868" name="Footer Placeholder 4">
            <a:extLst>
              <a:ext uri="{FF2B5EF4-FFF2-40B4-BE49-F238E27FC236}">
                <a16:creationId xmlns:a16="http://schemas.microsoft.com/office/drawing/2014/main" id="{ACBA0575-5517-4408-A31F-215C07EE92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2E74F8D9-F116-439A-90A4-22BD1AAB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Evaluation Criteria (Q.8)</a:t>
            </a:r>
          </a:p>
        </p:txBody>
      </p:sp>
      <p:sp>
        <p:nvSpPr>
          <p:cNvPr id="37891" name="Footer Placeholder 5">
            <a:extLst>
              <a:ext uri="{FF2B5EF4-FFF2-40B4-BE49-F238E27FC236}">
                <a16:creationId xmlns:a16="http://schemas.microsoft.com/office/drawing/2014/main" id="{BCEE7979-9849-4F84-9DD6-2E55FCF5C6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  <p:sp>
        <p:nvSpPr>
          <p:cNvPr id="20484" name="Content Placeholder 1">
            <a:extLst>
              <a:ext uri="{FF2B5EF4-FFF2-40B4-BE49-F238E27FC236}">
                <a16:creationId xmlns:a16="http://schemas.microsoft.com/office/drawing/2014/main" id="{4BE8DC06-7AFC-464F-9BA4-902AD435E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imes" panose="02020603050405020304" pitchFamily="18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Describe how the Services are collaborative with government services and other services to provide joined-up services to address people’s legal an other problems 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en-US" dirty="0"/>
              <a:t>Integration of legal services with other services</a:t>
            </a:r>
          </a:p>
          <a:p>
            <a:pPr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How the service system fits together</a:t>
            </a:r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Referral pathways into and out of the legal service</a:t>
            </a:r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Integration with other service providers</a:t>
            </a:r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Relationship with other services across the service system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087F0-29F7-4BA8-9D02-5263CDC7B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Quality Evaluation Criteria (Q.8)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B370E-3E5B-4E52-8C1A-9868CD0A9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Describe how the Services are collaborative with government services and other services to provide joined-up services to address people’s legal an other problems </a:t>
            </a:r>
          </a:p>
          <a:p>
            <a:pPr marL="0" indent="0"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AU" sz="1400" dirty="0"/>
              <a:t>Types of collaboration can include:</a:t>
            </a:r>
          </a:p>
          <a:p>
            <a:pPr lvl="0"/>
            <a:r>
              <a:rPr lang="en-AU" sz="1400" dirty="0"/>
              <a:t>Delivering complementary joined up services</a:t>
            </a:r>
          </a:p>
          <a:p>
            <a:pPr lvl="0"/>
            <a:r>
              <a:rPr lang="en-AU" sz="1400" dirty="0"/>
              <a:t>Developing strong partnerships with other service providers (e.g. through a contract or Memorandum of Understanding)</a:t>
            </a:r>
          </a:p>
          <a:p>
            <a:pPr lvl="0"/>
            <a:r>
              <a:rPr lang="en-AU" sz="1400" dirty="0"/>
              <a:t>Establishing clear referral pathways </a:t>
            </a:r>
          </a:p>
          <a:p>
            <a:pPr lvl="0"/>
            <a:r>
              <a:rPr lang="en-AU" sz="1400" dirty="0"/>
              <a:t>Participation in the regional and other legal assistance forums</a:t>
            </a:r>
          </a:p>
          <a:p>
            <a:pPr lvl="0"/>
            <a:r>
              <a:rPr lang="en-AU" sz="1400" dirty="0"/>
              <a:t>Establishing Networks </a:t>
            </a:r>
          </a:p>
          <a:p>
            <a:pPr lvl="0"/>
            <a:r>
              <a:rPr lang="en-AU" sz="1400" dirty="0"/>
              <a:t>Participation in Interagency activities </a:t>
            </a:r>
          </a:p>
          <a:p>
            <a:pPr lvl="0"/>
            <a:r>
              <a:rPr lang="en-AU" sz="1400" dirty="0"/>
              <a:t>Co-location with other services </a:t>
            </a:r>
          </a:p>
          <a:p>
            <a:pPr lvl="0"/>
            <a:r>
              <a:rPr lang="en-AU" sz="1400" dirty="0"/>
              <a:t>Case management frameworks </a:t>
            </a:r>
          </a:p>
          <a:p>
            <a:pPr lvl="0"/>
            <a:r>
              <a:rPr lang="en-AU" sz="1400" dirty="0"/>
              <a:t>Developing a multi-disciplinary practice </a:t>
            </a:r>
          </a:p>
          <a:p>
            <a:pPr lvl="0"/>
            <a:r>
              <a:rPr lang="en-AU" sz="1400" dirty="0"/>
              <a:t>Project or short-term work based on emergent legal needs e.g. natural disaster  </a:t>
            </a:r>
          </a:p>
          <a:p>
            <a:pPr lvl="0"/>
            <a:r>
              <a:rPr lang="en-AU" sz="1400" dirty="0"/>
              <a:t>Sharing accurate, reliable and consistent data </a:t>
            </a:r>
          </a:p>
          <a:p>
            <a:pPr lvl="0"/>
            <a:r>
              <a:rPr lang="en-AU" sz="1400" dirty="0"/>
              <a:t>Collaborative service planning </a:t>
            </a:r>
          </a:p>
          <a:p>
            <a:endParaRPr lang="en-AU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D88CD-B6B9-4176-9263-4DD73AC5F1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30865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DE4705F-39DB-4BC5-9F25-E3D191B56A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Background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8759740-01CA-481E-8970-69056AD984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Queensland Government will allocate $120 million of Queensland and Commonwealth funding for the delivery of legal assistance services in Queensland between 2020 – 2025 through a procurement process.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The NPA for Legal Assistance Services expires June 2020.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The new </a:t>
            </a:r>
            <a:r>
              <a:rPr lang="en-AU" dirty="0"/>
              <a:t>National Legal Assistance Partnership is still being negotiated between the Commonwealth and State and Territory governments.</a:t>
            </a:r>
            <a:endParaRPr lang="en-US" altLang="en-US" dirty="0"/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7172" name="Footer Placeholder 1">
            <a:extLst>
              <a:ext uri="{FF2B5EF4-FFF2-40B4-BE49-F238E27FC236}">
                <a16:creationId xmlns:a16="http://schemas.microsoft.com/office/drawing/2014/main" id="{A42F0355-2515-4158-99F9-47FDA9DA3E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0EE683E-1724-47CD-B4D5-BFB026CE0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Evaluation Criteria (Q.9)</a:t>
            </a:r>
          </a:p>
        </p:txBody>
      </p:sp>
      <p:sp>
        <p:nvSpPr>
          <p:cNvPr id="38915" name="Footer Placeholder 5">
            <a:extLst>
              <a:ext uri="{FF2B5EF4-FFF2-40B4-BE49-F238E27FC236}">
                <a16:creationId xmlns:a16="http://schemas.microsoft.com/office/drawing/2014/main" id="{8EB3A3F2-F7E5-4A3F-9A1D-E855D5B68B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  <p:sp>
        <p:nvSpPr>
          <p:cNvPr id="21508" name="Content Placeholder 1">
            <a:extLst>
              <a:ext uri="{FF2B5EF4-FFF2-40B4-BE49-F238E27FC236}">
                <a16:creationId xmlns:a16="http://schemas.microsoft.com/office/drawing/2014/main" id="{C67B1511-FD93-4BD4-80C8-708AE6475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imes" panose="02020603050405020304" pitchFamily="18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Describe how the Service identify and resolve legal problems in a timely manner </a:t>
            </a:r>
          </a:p>
          <a:p>
            <a:pPr marL="0" indent="0">
              <a:buFont typeface="Times" panose="02020603050405020304" pitchFamily="18" charset="0"/>
              <a:buNone/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en-US" dirty="0"/>
              <a:t>Timely resolution of legal problems</a:t>
            </a:r>
          </a:p>
          <a:p>
            <a:pPr>
              <a:defRPr/>
            </a:pPr>
            <a:endParaRPr lang="en-US" altLang="en-US" dirty="0"/>
          </a:p>
          <a:p>
            <a:pPr marL="627062" lvl="1" indent="-342900">
              <a:buFont typeface="+mj-lt"/>
              <a:buAutoNum type="arabicPeriod"/>
              <a:defRPr/>
            </a:pPr>
            <a:r>
              <a:rPr lang="en-US" altLang="en-US" dirty="0"/>
              <a:t>Early intervention and prevention strategies</a:t>
            </a:r>
          </a:p>
          <a:p>
            <a:pPr marL="627062" lvl="1" indent="-342900">
              <a:buFont typeface="+mj-lt"/>
              <a:buAutoNum type="arabicPeriod"/>
              <a:defRPr/>
            </a:pPr>
            <a:endParaRPr lang="en-US" altLang="en-US" dirty="0"/>
          </a:p>
          <a:p>
            <a:pPr marL="627062" lvl="1" indent="-342900">
              <a:buFont typeface="+mj-lt"/>
              <a:buAutoNum type="arabicPeriod"/>
              <a:defRPr/>
            </a:pPr>
            <a:r>
              <a:rPr lang="en-US" altLang="en-US" dirty="0"/>
              <a:t>“Client-</a:t>
            </a:r>
            <a:r>
              <a:rPr lang="en-US" altLang="en-US" dirty="0" err="1"/>
              <a:t>centred</a:t>
            </a:r>
            <a:r>
              <a:rPr lang="en-US" altLang="en-US" dirty="0"/>
              <a:t>” timeliness</a:t>
            </a:r>
          </a:p>
          <a:p>
            <a:pPr marL="627062" lvl="1" indent="-342900">
              <a:buFont typeface="+mj-lt"/>
              <a:buAutoNum type="arabicPeriod"/>
              <a:defRPr/>
            </a:pPr>
            <a:endParaRPr lang="en-US" altLang="en-US" dirty="0"/>
          </a:p>
          <a:p>
            <a:pPr marL="627062" lvl="1" indent="-342900">
              <a:buFont typeface="+mj-lt"/>
              <a:buAutoNum type="arabicPeriod"/>
              <a:defRPr/>
            </a:pPr>
            <a:r>
              <a:rPr lang="en-US" altLang="en-US" dirty="0"/>
              <a:t>Systemic prevention strategies</a:t>
            </a:r>
          </a:p>
          <a:p>
            <a:pPr marL="627062" lvl="1" indent="-342900">
              <a:buFont typeface="+mj-lt"/>
              <a:buAutoNum type="arabicPeriod"/>
              <a:defRPr/>
            </a:pPr>
            <a:endParaRPr lang="en-US" altLang="en-US" dirty="0"/>
          </a:p>
          <a:p>
            <a:pPr marL="627062" lvl="1" indent="-342900">
              <a:buFont typeface="+mj-lt"/>
              <a:buAutoNum type="arabicPeriod"/>
              <a:defRPr/>
            </a:pPr>
            <a:r>
              <a:rPr lang="en-US" altLang="en-US" dirty="0"/>
              <a:t>Contributing to the efficiencies of courts and tribunals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331072B5-6711-4319-97CC-F88504C1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Evaluation Criteria (Q.10)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D098FECF-DC74-4F29-9C60-0397AFABD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imes" panose="02020603050405020304" pitchFamily="18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Describe how the Services empower people to understand and assert their legal rights and responsibilities and to address, or prevent, legal problems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altLang="en-US" dirty="0"/>
              <a:t>Empowerment through understanding of legal rights and responsibilities</a:t>
            </a:r>
          </a:p>
          <a:p>
            <a:pPr eaLnBrk="1" hangingPunct="1">
              <a:defRPr/>
            </a:pP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How information about rights and options are provided to the target client groups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How information is tailored to the needs of client groups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How information will you build the capacity to identify and resolve future legal problems</a:t>
            </a:r>
          </a:p>
        </p:txBody>
      </p:sp>
      <p:sp>
        <p:nvSpPr>
          <p:cNvPr id="39940" name="Footer Placeholder 4">
            <a:extLst>
              <a:ext uri="{FF2B5EF4-FFF2-40B4-BE49-F238E27FC236}">
                <a16:creationId xmlns:a16="http://schemas.microsoft.com/office/drawing/2014/main" id="{B1457E96-D8E7-4193-8F3C-D6173989D3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D0019-19AC-48CB-A2A0-8C3192BBD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Compulsory Qld Government Procurement Questions (Q.11)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8225-D913-4D8A-B65D-8F6A970E9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Local benefits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lvl="0"/>
            <a:r>
              <a:rPr lang="en-AU" dirty="0"/>
              <a:t>Local jobs - where people live and work, permanency of employment, certainty of hours, fair wages and conditions, superannuation and workers compensation, genuine respect for the rights of workers to collectively bargain.</a:t>
            </a:r>
          </a:p>
          <a:p>
            <a:pPr lvl="0"/>
            <a:r>
              <a:rPr lang="en-AU" dirty="0"/>
              <a:t>Opportunities for local supply chains – use of local business, contractors</a:t>
            </a:r>
          </a:p>
          <a:p>
            <a:pPr lvl="0"/>
            <a:r>
              <a:rPr lang="en-AU" dirty="0"/>
              <a:t>Opportunities for apprentices and trainees</a:t>
            </a:r>
          </a:p>
          <a:p>
            <a:pPr lvl="0"/>
            <a:r>
              <a:rPr lang="en-AU" dirty="0"/>
              <a:t>Other case-by-case benefits – number of Aboriginal and Torres Strait Islander jobs, use of Aboriginal and Torres Strait Islander businesses.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D12246-1375-4453-B522-E88F3EC9B6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458223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1FA7-5BD5-4703-A414-DDACD2971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Compulsory Qld Government Procurement Questions (Q.12)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42E6B-C4B5-4A6D-8556-5EDB7DCF9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73" y="1676400"/>
            <a:ext cx="7772400" cy="4191000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Implementation of workplace policies to end domestic and family violence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r>
              <a:rPr lang="en-AU" dirty="0"/>
              <a:t>Outline what you are already doing</a:t>
            </a:r>
          </a:p>
          <a:p>
            <a:r>
              <a:rPr lang="en-AU" dirty="0"/>
              <a:t>What you intend to do during the funding period</a:t>
            </a:r>
          </a:p>
          <a:p>
            <a:pPr lvl="1"/>
            <a:r>
              <a:rPr lang="en-AU" dirty="0"/>
              <a:t>domestic violence policy for staff</a:t>
            </a:r>
          </a:p>
          <a:p>
            <a:pPr lvl="1"/>
            <a:r>
              <a:rPr lang="en-AU" dirty="0"/>
              <a:t>paid or unpaid domestic violence leave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5E2EF-7CFA-4F3F-8E44-E956DD47BF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2872546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AFB7767F-AE64-457D-99C1-8831E250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Deliverables (Q.13)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3EFCE702-93AC-4505-B203-D8E4D533D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Realistic service numbers that take into account possible disruptions to service continuity – staff leave, staff turnover, reflect on previous agreement targets.  Successful applicants will be able to re-negotiate deliverables is the full amount of funding is not provided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i="1" dirty="0"/>
          </a:p>
          <a:p>
            <a:pPr eaLnBrk="1" hangingPunct="1">
              <a:defRPr/>
            </a:pPr>
            <a:r>
              <a:rPr lang="en-US" altLang="en-US" dirty="0"/>
              <a:t>NPA requirement – 90% of Representation Services must be delivered to people experiencing financial disadvantage ( you can expect similar requires under the NLAP)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DSM is under review – successful applicants will be able to renegotiate deliverables if new categories are introduced</a:t>
            </a: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40964" name="Footer Placeholder 4">
            <a:extLst>
              <a:ext uri="{FF2B5EF4-FFF2-40B4-BE49-F238E27FC236}">
                <a16:creationId xmlns:a16="http://schemas.microsoft.com/office/drawing/2014/main" id="{0E273196-8E7B-4706-9D15-3E2EAB4C8B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773147C8-1674-48A7-B77D-593DC448E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Funding (Q</a:t>
            </a:r>
            <a:r>
              <a:rPr lang="en-US" altLang="en-US"/>
              <a:t>.14-15)</a:t>
            </a:r>
            <a:endParaRPr lang="en-US" altLang="en-US" dirty="0"/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6D736008-37FA-4744-A6B8-B6B82F005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dirty="0">
                <a:solidFill>
                  <a:srgbClr val="FF0000"/>
                </a:solidFill>
              </a:rPr>
              <a:t>Amount of funding you are seeking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Core – continue to provide the same level of services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Additional Core – doing more core with more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New Services/program – a service that has not been previously funded from this source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Consider changes that may impact upon funding levels e.g. Portable Long Service Leave</a:t>
            </a:r>
          </a:p>
        </p:txBody>
      </p:sp>
      <p:sp>
        <p:nvSpPr>
          <p:cNvPr id="41988" name="Footer Placeholder 4">
            <a:extLst>
              <a:ext uri="{FF2B5EF4-FFF2-40B4-BE49-F238E27FC236}">
                <a16:creationId xmlns:a16="http://schemas.microsoft.com/office/drawing/2014/main" id="{DCD28C1B-E917-4EF6-B618-C6AA4D7C88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FC616BCF-C396-46AC-A9F8-DECC558CE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 for money (Q.16)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0984FC1C-3C96-4F48-BF2E-9A37C682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Level of funding sought is appropriate to the nature or context of services</a:t>
            </a:r>
          </a:p>
          <a:p>
            <a:pPr lvl="1" eaLnBrk="1" hangingPunct="1">
              <a:defRPr/>
            </a:pPr>
            <a:r>
              <a:rPr lang="en-US" altLang="en-US" dirty="0"/>
              <a:t>Types and numbers of services</a:t>
            </a:r>
          </a:p>
          <a:p>
            <a:pPr lvl="1" eaLnBrk="1" hangingPunct="1">
              <a:defRPr/>
            </a:pPr>
            <a:r>
              <a:rPr lang="en-US" altLang="en-US" dirty="0"/>
              <a:t>Cost of geographic coverage and size of catchment</a:t>
            </a:r>
          </a:p>
          <a:p>
            <a:pPr lvl="1" eaLnBrk="1" hangingPunct="1">
              <a:defRPr/>
            </a:pPr>
            <a:r>
              <a:rPr lang="en-US" altLang="en-US" dirty="0"/>
              <a:t>Operating cost ratios</a:t>
            </a:r>
          </a:p>
          <a:p>
            <a:pPr marL="284162" lvl="1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NOT the cheapest services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Any “value adds”</a:t>
            </a:r>
          </a:p>
          <a:p>
            <a:pPr lvl="1" eaLnBrk="1" hangingPunct="1">
              <a:defRPr/>
            </a:pPr>
            <a:r>
              <a:rPr lang="en-US" altLang="en-US" dirty="0"/>
              <a:t>Volunteers</a:t>
            </a:r>
          </a:p>
          <a:p>
            <a:pPr lvl="1" eaLnBrk="1" hangingPunct="1">
              <a:defRPr/>
            </a:pPr>
            <a:r>
              <a:rPr lang="en-US" altLang="en-US" dirty="0"/>
              <a:t>Pro bono</a:t>
            </a:r>
          </a:p>
          <a:p>
            <a:pPr lvl="1" eaLnBrk="1" hangingPunct="1">
              <a:defRPr/>
            </a:pPr>
            <a:r>
              <a:rPr lang="en-US" altLang="en-US" dirty="0"/>
              <a:t>Shared operational costs</a:t>
            </a:r>
          </a:p>
          <a:p>
            <a:pPr lvl="1" eaLnBrk="1" hangingPunct="1">
              <a:defRPr/>
            </a:pPr>
            <a:r>
              <a:rPr lang="en-US" altLang="en-US" dirty="0"/>
              <a:t>Funding diversification	</a:t>
            </a:r>
          </a:p>
          <a:p>
            <a:pPr lvl="1" eaLnBrk="1" hangingPunct="1">
              <a:defRPr/>
            </a:pPr>
            <a:endParaRPr lang="en-US" altLang="en-US" dirty="0"/>
          </a:p>
        </p:txBody>
      </p:sp>
      <p:sp>
        <p:nvSpPr>
          <p:cNvPr id="43012" name="Footer Placeholder 4">
            <a:extLst>
              <a:ext uri="{FF2B5EF4-FFF2-40B4-BE49-F238E27FC236}">
                <a16:creationId xmlns:a16="http://schemas.microsoft.com/office/drawing/2014/main" id="{924BAA63-E430-45E8-92EC-480424CF37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56365-500A-41D0-9E18-CFEA945E1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7EDD0-C764-478A-8C70-422D4111B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Ethical Supplier Threshold tick box</a:t>
            </a:r>
          </a:p>
          <a:p>
            <a:endParaRPr lang="en-AU" dirty="0"/>
          </a:p>
          <a:p>
            <a:r>
              <a:rPr lang="en-AU" dirty="0"/>
              <a:t>Queensland Government wants to ensure that suppliers (in this case, applicants) are treating employees fairly, such as:</a:t>
            </a:r>
          </a:p>
          <a:p>
            <a:pPr lvl="1"/>
            <a:r>
              <a:rPr lang="en-AU" dirty="0"/>
              <a:t>providing modern award wages and conditions,  </a:t>
            </a:r>
          </a:p>
          <a:p>
            <a:pPr lvl="1"/>
            <a:r>
              <a:rPr lang="en-AU" dirty="0"/>
              <a:t>making appropriate superannuation payments on behalf of employees </a:t>
            </a:r>
          </a:p>
          <a:p>
            <a:pPr lvl="1"/>
            <a:r>
              <a:rPr lang="en-AU" dirty="0"/>
              <a:t>not using unpaid interns when they should be treated as employees </a:t>
            </a:r>
          </a:p>
          <a:p>
            <a:pPr lvl="1"/>
            <a:r>
              <a:rPr lang="en-AU" dirty="0"/>
              <a:t>not treating workers as independent contractors, where they are not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B144BF-B6CC-4F36-8932-901BC2C45C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4179531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A3F70-9EE1-48D9-AA94-8FBF3EA3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CLCQ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B3EB-E3A6-4BFC-A618-5095DC1F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Application Resource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Evidence and Analysis of Legal Need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Phone a friend</a:t>
            </a:r>
          </a:p>
          <a:p>
            <a:pPr lvl="1"/>
            <a:r>
              <a:rPr lang="en-AU" dirty="0"/>
              <a:t>Need help finding the right evidence</a:t>
            </a:r>
          </a:p>
          <a:p>
            <a:pPr lvl="1"/>
            <a:r>
              <a:rPr lang="en-AU" dirty="0"/>
              <a:t>Questions about the application</a:t>
            </a:r>
          </a:p>
          <a:p>
            <a:pPr lvl="1"/>
            <a:endParaRPr lang="en-AU" dirty="0"/>
          </a:p>
          <a:p>
            <a:pPr marL="284162" lvl="1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6F8F4-AB1C-4678-9797-27AD26A7F8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12377541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61845F-F878-4989-9B90-B22B877D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46719C-8E86-4987-AC03-5BE84FB297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0A7094-40AB-453B-AB6A-953A3596B0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06809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609B763-7FFD-4FB6-BB17-9C68ABC7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Funding Application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A30F3-894F-447F-AF53-F9C7D9DCC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Application Form (DJAG)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Application Guidelines (DJAG)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Application Resource Guide (CLCQ)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Evidence and Analysis of Legal Need (CLCQ)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i="1" dirty="0"/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13316" name="Footer Placeholder 4">
            <a:extLst>
              <a:ext uri="{FF2B5EF4-FFF2-40B4-BE49-F238E27FC236}">
                <a16:creationId xmlns:a16="http://schemas.microsoft.com/office/drawing/2014/main" id="{B04261BF-1C9E-4698-AAC3-576B57F19F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14">
            <a:extLst>
              <a:ext uri="{FF2B5EF4-FFF2-40B4-BE49-F238E27FC236}">
                <a16:creationId xmlns:a16="http://schemas.microsoft.com/office/drawing/2014/main" id="{46C0A6B3-2C5A-4E33-978F-0B38A36CF45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6084" name="Rectangle 8">
              <a:extLst>
                <a:ext uri="{FF2B5EF4-FFF2-40B4-BE49-F238E27FC236}">
                  <a16:creationId xmlns:a16="http://schemas.microsoft.com/office/drawing/2014/main" id="{265C1558-5919-48F2-B353-AA8F73540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pic>
          <p:nvPicPr>
            <p:cNvPr id="46085" name="Picture 12" descr="CLCQ-PPT-3-thankyou">
              <a:extLst>
                <a:ext uri="{FF2B5EF4-FFF2-40B4-BE49-F238E27FC236}">
                  <a16:creationId xmlns:a16="http://schemas.microsoft.com/office/drawing/2014/main" id="{E40CFDB1-C341-44A2-B18E-CF6E357A37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7" y="0"/>
              <a:ext cx="3423" cy="3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86" name="Picture 9" descr="CLCQ-PPT-3-logo">
              <a:extLst>
                <a:ext uri="{FF2B5EF4-FFF2-40B4-BE49-F238E27FC236}">
                  <a16:creationId xmlns:a16="http://schemas.microsoft.com/office/drawing/2014/main" id="{0EC634BD-BA35-43BA-A5DB-CA49DC3855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86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87" name="Picture 10" descr="CLCQ-PPT-3-address">
              <a:extLst>
                <a:ext uri="{FF2B5EF4-FFF2-40B4-BE49-F238E27FC236}">
                  <a16:creationId xmlns:a16="http://schemas.microsoft.com/office/drawing/2014/main" id="{6AA8D474-F2F4-4D6E-8498-F624DF1C31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" y="3169"/>
              <a:ext cx="3199" cy="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88" name="Picture 11" descr="CLCQ-PPT-3-website">
              <a:extLst>
                <a:ext uri="{FF2B5EF4-FFF2-40B4-BE49-F238E27FC236}">
                  <a16:creationId xmlns:a16="http://schemas.microsoft.com/office/drawing/2014/main" id="{4A9D7BD5-4039-48D5-9E63-F392560F4F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" y="3819"/>
              <a:ext cx="3199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6083" name="Footer Placeholder 1">
            <a:extLst>
              <a:ext uri="{FF2B5EF4-FFF2-40B4-BE49-F238E27FC236}">
                <a16:creationId xmlns:a16="http://schemas.microsoft.com/office/drawing/2014/main" id="{0965AF7A-59AC-4B34-9A16-E98FE68533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09B4FE3-815E-4A49-A859-655864CF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Mandatory Evaluation Criteria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494A2AAF-1944-4FE8-AA54-270AEA107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rgbClr val="FF0000"/>
                </a:solidFill>
              </a:rPr>
              <a:t>Quality Standards </a:t>
            </a:r>
            <a:r>
              <a:rPr lang="en-US" altLang="en-US" dirty="0"/>
              <a:t>– meets or complies with a quality standard </a:t>
            </a:r>
            <a:r>
              <a:rPr lang="en-US" altLang="en-US" dirty="0" err="1"/>
              <a:t>eg</a:t>
            </a:r>
            <a:r>
              <a:rPr lang="en-US" altLang="en-US" dirty="0"/>
              <a:t>. NAS certification, HSFQ self assessment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>
                <a:solidFill>
                  <a:srgbClr val="FF0000"/>
                </a:solidFill>
              </a:rPr>
              <a:t>Eligibility</a:t>
            </a:r>
            <a:r>
              <a:rPr lang="en-US" altLang="en-US" dirty="0"/>
              <a:t> –  currently provides:</a:t>
            </a:r>
          </a:p>
          <a:p>
            <a:pPr lvl="1" eaLnBrk="1" hangingPunct="1">
              <a:defRPr/>
            </a:pPr>
            <a:r>
              <a:rPr lang="en-US" altLang="en-US" dirty="0"/>
              <a:t>Free legal  services to vulnerable and disadvantaged Queenslanders</a:t>
            </a:r>
          </a:p>
          <a:p>
            <a:pPr lvl="1" eaLnBrk="1" hangingPunct="1">
              <a:defRPr/>
            </a:pPr>
            <a:r>
              <a:rPr lang="en-US" altLang="en-US" dirty="0"/>
              <a:t>Free court/tribunal support and advocacy services to vulnerable and disadvantaged Queenslanders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>
                <a:solidFill>
                  <a:srgbClr val="FF0000"/>
                </a:solidFill>
              </a:rPr>
              <a:t>Other requirements</a:t>
            </a:r>
          </a:p>
          <a:p>
            <a:pPr lvl="1" eaLnBrk="1" hangingPunct="1">
              <a:defRPr/>
            </a:pPr>
            <a:r>
              <a:rPr lang="en-US" altLang="en-US" dirty="0"/>
              <a:t>2017-2018 audited financial statement </a:t>
            </a:r>
          </a:p>
          <a:p>
            <a:pPr lvl="1" eaLnBrk="1" hangingPunct="1">
              <a:defRPr/>
            </a:pPr>
            <a:r>
              <a:rPr lang="en-US" altLang="en-US" dirty="0"/>
              <a:t>2018 – 2019 financial statements</a:t>
            </a:r>
          </a:p>
          <a:p>
            <a:pPr eaLnBrk="1" hangingPunct="1">
              <a:defRPr/>
            </a:pPr>
            <a:endParaRPr lang="en-US" altLang="en-US" dirty="0"/>
          </a:p>
          <a:p>
            <a:pPr lvl="1" eaLnBrk="1" hangingPunct="1">
              <a:defRPr/>
            </a:pPr>
            <a:endParaRPr lang="en-US" altLang="en-US" dirty="0"/>
          </a:p>
        </p:txBody>
      </p:sp>
      <p:sp>
        <p:nvSpPr>
          <p:cNvPr id="14340" name="Footer Placeholder 4">
            <a:extLst>
              <a:ext uri="{FF2B5EF4-FFF2-40B4-BE49-F238E27FC236}">
                <a16:creationId xmlns:a16="http://schemas.microsoft.com/office/drawing/2014/main" id="{AF41FC91-1F1C-4F91-A2F8-E5D78264FE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C2FBD-5808-4D44-9C92-3AE79C66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Planning your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91C6B-8E1B-48A2-98DE-B0E10E42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The quantum of funding available in the procurement process is not growing significantly. 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C5F98-5AE3-43A3-A985-DBE550F15A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Developing your funding application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DD27DC6-CA45-478E-A4D7-B2AEF3CD0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9678"/>
              </p:ext>
            </p:extLst>
          </p:nvPr>
        </p:nvGraphicFramePr>
        <p:xfrm>
          <a:off x="990598" y="2611122"/>
          <a:ext cx="7315202" cy="3383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81202">
                  <a:extLst>
                    <a:ext uri="{9D8B030D-6E8A-4147-A177-3AD203B41FA5}">
                      <a16:colId xmlns:a16="http://schemas.microsoft.com/office/drawing/2014/main" val="77033138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713323240"/>
                    </a:ext>
                  </a:extLst>
                </a:gridCol>
              </a:tblGrid>
              <a:tr h="351791">
                <a:tc>
                  <a:txBody>
                    <a:bodyPr/>
                    <a:lstStyle/>
                    <a:p>
                      <a:r>
                        <a:rPr lang="en-AU" dirty="0"/>
                        <a:t>FUNDING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DEMONSTRATE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133257"/>
                  </a:ext>
                </a:extLst>
              </a:tr>
              <a:tr h="351791">
                <a:tc>
                  <a:txBody>
                    <a:bodyPr/>
                    <a:lstStyle/>
                    <a:p>
                      <a:r>
                        <a:rPr lang="en-AU" dirty="0"/>
                        <a:t>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kern="1200" dirty="0">
                          <a:effectLst/>
                        </a:rPr>
                        <a:t>what you are currently doing, demonstrating how it works and making a case for funding to be continued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940229"/>
                  </a:ext>
                </a:extLst>
              </a:tr>
              <a:tr h="351791">
                <a:tc>
                  <a:txBody>
                    <a:bodyPr/>
                    <a:lstStyle/>
                    <a:p>
                      <a:r>
                        <a:rPr lang="en-AU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kern="1200" dirty="0">
                          <a:effectLst/>
                        </a:rPr>
                        <a:t>what you are currently doing or proposing to do, demonstrating that it works and making a case for it to be funded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36459"/>
                  </a:ext>
                </a:extLst>
              </a:tr>
              <a:tr h="351791">
                <a:tc>
                  <a:txBody>
                    <a:bodyPr/>
                    <a:lstStyle/>
                    <a:p>
                      <a:r>
                        <a:rPr lang="en-AU" dirty="0"/>
                        <a:t>CORE &amp;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kern="1200" dirty="0">
                          <a:effectLst/>
                        </a:rPr>
                        <a:t>ensure that the application is clear about which services are core and which services are new or additional to current services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64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247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E8C39-DE7F-4B39-B522-9465C680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Planning your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A47B8-7080-4197-9520-46DA220F3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Focus on </a:t>
            </a:r>
            <a:r>
              <a:rPr lang="en-AU" dirty="0">
                <a:solidFill>
                  <a:srgbClr val="FF0000"/>
                </a:solidFill>
              </a:rPr>
              <a:t>how you know </a:t>
            </a:r>
            <a:r>
              <a:rPr lang="en-AU" dirty="0"/>
              <a:t>the services work and how you will continue to monitor their impact</a:t>
            </a:r>
          </a:p>
          <a:p>
            <a:endParaRPr lang="en-AU" dirty="0"/>
          </a:p>
          <a:p>
            <a:r>
              <a:rPr lang="en-AU" dirty="0"/>
              <a:t>Provide clear and detailed connections between an </a:t>
            </a:r>
            <a:r>
              <a:rPr lang="en-AU" dirty="0">
                <a:solidFill>
                  <a:srgbClr val="FF0000"/>
                </a:solidFill>
              </a:rPr>
              <a:t>activity and its impact </a:t>
            </a:r>
            <a:r>
              <a:rPr lang="en-AU" dirty="0"/>
              <a:t>on services and clients </a:t>
            </a:r>
          </a:p>
          <a:p>
            <a:pPr marL="284162" lvl="1" indent="0">
              <a:buNone/>
            </a:pPr>
            <a:r>
              <a:rPr lang="en-AU" i="1" dirty="0"/>
              <a:t>	E.g. over 60% of our clients indicated that they had their legal issues 	resolved and there were specific comments about how working with a 	legal service and a counselling service under one roof helped to decrease 	their stress.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Incorporate information about how the impact of services has been </a:t>
            </a:r>
            <a:r>
              <a:rPr lang="en-AU" dirty="0">
                <a:solidFill>
                  <a:srgbClr val="FF0000"/>
                </a:solidFill>
              </a:rPr>
              <a:t>measured</a:t>
            </a:r>
            <a:r>
              <a:rPr lang="en-AU" dirty="0"/>
              <a:t> and will be measured over the funding period</a:t>
            </a:r>
          </a:p>
          <a:p>
            <a:pPr marL="284162" lvl="1" indent="0">
              <a:buNone/>
            </a:pPr>
            <a:r>
              <a:rPr lang="en-AU" i="1" dirty="0"/>
              <a:t>	E.g. The results from our most recent client survey indicate that older 	people are feeling heard and are better informed about what they can do 	to get help.</a:t>
            </a:r>
            <a:endParaRPr lang="en-AU" dirty="0"/>
          </a:p>
          <a:p>
            <a:pPr marL="284162" lvl="1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B76B4-3F97-4417-AFDD-DF23633761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1397793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F165-AEFB-4CD4-9C11-D9BB8154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Planning your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E9ABA-3C50-450A-9CAB-DA28BA713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648200"/>
          </a:xfrm>
        </p:spPr>
        <p:txBody>
          <a:bodyPr/>
          <a:lstStyle/>
          <a:p>
            <a:pPr lvl="0"/>
            <a:r>
              <a:rPr lang="en-AU" dirty="0"/>
              <a:t>There is a </a:t>
            </a:r>
            <a:r>
              <a:rPr lang="en-AU" dirty="0">
                <a:solidFill>
                  <a:srgbClr val="FF0000"/>
                </a:solidFill>
              </a:rPr>
              <a:t>repetitive</a:t>
            </a:r>
            <a:r>
              <a:rPr lang="en-AU" dirty="0"/>
              <a:t> element to the questions</a:t>
            </a:r>
          </a:p>
          <a:p>
            <a:pPr lvl="0"/>
            <a:endParaRPr lang="en-AU" dirty="0"/>
          </a:p>
          <a:p>
            <a:r>
              <a:rPr lang="en-AU" dirty="0">
                <a:solidFill>
                  <a:srgbClr val="FF0000"/>
                </a:solidFill>
              </a:rPr>
              <a:t>Plan</a:t>
            </a:r>
            <a:r>
              <a:rPr lang="en-AU" dirty="0"/>
              <a:t> out responses across the application form so that it reduces repetition and work out where ideas best fit. 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If you are applying for </a:t>
            </a:r>
            <a:r>
              <a:rPr lang="en-AU" b="1" dirty="0"/>
              <a:t>CORE</a:t>
            </a:r>
            <a:r>
              <a:rPr lang="en-AU" dirty="0"/>
              <a:t> services, select the strongest examples for the concept, rather than providing an example for every service offering/program area.  </a:t>
            </a:r>
          </a:p>
          <a:p>
            <a:pPr marL="284162" lvl="1" indent="0">
              <a:buNone/>
            </a:pPr>
            <a:endParaRPr lang="en-AU" dirty="0"/>
          </a:p>
          <a:p>
            <a:r>
              <a:rPr lang="en-AU" dirty="0"/>
              <a:t>If you are applying for </a:t>
            </a:r>
            <a:r>
              <a:rPr lang="en-AU" b="1" dirty="0"/>
              <a:t>NEW</a:t>
            </a:r>
            <a:r>
              <a:rPr lang="en-AU" dirty="0"/>
              <a:t> or </a:t>
            </a:r>
            <a:r>
              <a:rPr lang="en-AU" b="1" dirty="0"/>
              <a:t>ADDITIONAL</a:t>
            </a:r>
            <a:r>
              <a:rPr lang="en-AU" dirty="0"/>
              <a:t> funding (i.e. to increase existing services or start a new service) provide specific examples for the new or additional services.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9FCFB-9102-4C1E-9275-41141E85CB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227182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79592-09DF-481B-AE39-DA2A83AB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Planning your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91A93-0018-49BD-9D58-FC4BEB8F0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3912972"/>
          </a:xfrm>
        </p:spPr>
        <p:txBody>
          <a:bodyPr/>
          <a:lstStyle/>
          <a:p>
            <a:r>
              <a:rPr lang="en-AU" dirty="0"/>
              <a:t>Refer to the Guidelines for the weighting of the questions.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Use </a:t>
            </a:r>
            <a:r>
              <a:rPr lang="en-AU" dirty="0">
                <a:solidFill>
                  <a:srgbClr val="FF0000"/>
                </a:solidFill>
              </a:rPr>
              <a:t>evidence</a:t>
            </a:r>
            <a:r>
              <a:rPr lang="en-AU" dirty="0"/>
              <a:t> to demonstrate need, performance, impact and service </a:t>
            </a:r>
            <a:r>
              <a:rPr lang="en-AU"/>
              <a:t>models.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CLCQ </a:t>
            </a:r>
            <a:r>
              <a:rPr lang="en-AU" dirty="0">
                <a:solidFill>
                  <a:srgbClr val="FF0000"/>
                </a:solidFill>
              </a:rPr>
              <a:t>Impact Measurement toolkit </a:t>
            </a:r>
            <a:r>
              <a:rPr lang="en-AU" dirty="0"/>
              <a:t>provides useful evidence of impact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Intermediate Outcomes in the </a:t>
            </a:r>
            <a:r>
              <a:rPr lang="en-AU" dirty="0">
                <a:solidFill>
                  <a:srgbClr val="FF0000"/>
                </a:solidFill>
              </a:rPr>
              <a:t>Theory of Change </a:t>
            </a:r>
            <a:r>
              <a:rPr lang="en-AU" dirty="0"/>
              <a:t>can assist with framing impact-based responses e.g. </a:t>
            </a:r>
          </a:p>
          <a:p>
            <a:pPr lvl="1"/>
            <a:r>
              <a:rPr lang="en-AU" dirty="0"/>
              <a:t>client has more knowledge of their rights and responsibilities</a:t>
            </a:r>
          </a:p>
          <a:p>
            <a:pPr lvl="1"/>
            <a:r>
              <a:rPr lang="en-AU" dirty="0"/>
              <a:t>increased number of clients accessing referral services</a:t>
            </a:r>
          </a:p>
          <a:p>
            <a:pPr lvl="1"/>
            <a:r>
              <a:rPr lang="en-AU" dirty="0"/>
              <a:t>courts have improved speed and efficiency in processing cases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4665E-4724-4ED9-9F5A-567ACC47B9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Developing your funding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1345022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E3792DE-AEAA-4EBF-AFC9-56C82CFFB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Description of Services (Q.1-4) 	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368A-06AA-43EA-B3B7-0E141F93A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</a:rPr>
              <a:t>Geographic regions </a:t>
            </a:r>
            <a:r>
              <a:rPr lang="en-US" dirty="0"/>
              <a:t>– where service delivery will be focused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/>
              <a:t>Specific regions and State-wide	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/>
              <a:t>Free text box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</a:rPr>
              <a:t>Location of Services </a:t>
            </a:r>
            <a:r>
              <a:rPr lang="en-US" dirty="0"/>
              <a:t>– office and outreach locations</a:t>
            </a:r>
          </a:p>
          <a:p>
            <a:pPr marL="0" indent="0" eaLnBrk="1" hangingPunct="1">
              <a:buFont typeface="Times" panose="02020603050405020304" pitchFamily="18" charset="0"/>
              <a:buNone/>
              <a:defRPr/>
            </a:pP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</a:rPr>
              <a:t>Client Groups </a:t>
            </a:r>
            <a:r>
              <a:rPr lang="en-US" dirty="0"/>
              <a:t>– groups on which service delivery will be focused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/>
              <a:t>Priority client groups under the 2015-2020 NPA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/>
              <a:t>2 additional client groups – LGBTQI people and Refugees and Migrants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/>
              <a:t>Financially disadvantaged people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6388" name="Footer Placeholder 4">
            <a:extLst>
              <a:ext uri="{FF2B5EF4-FFF2-40B4-BE49-F238E27FC236}">
                <a16:creationId xmlns:a16="http://schemas.microsoft.com/office/drawing/2014/main" id="{D3AB46A4-3150-4173-9145-B8347CDE59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800">
                <a:solidFill>
                  <a:schemeClr val="bg2"/>
                </a:solidFill>
              </a:rPr>
              <a:t>Developing your funding application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12A1CE"/>
      </a:dk2>
      <a:lt2>
        <a:srgbClr val="818382"/>
      </a:lt2>
      <a:accent1>
        <a:srgbClr val="4CB199"/>
      </a:accent1>
      <a:accent2>
        <a:srgbClr val="EA992B"/>
      </a:accent2>
      <a:accent3>
        <a:srgbClr val="FFFFFF"/>
      </a:accent3>
      <a:accent4>
        <a:srgbClr val="000000"/>
      </a:accent4>
      <a:accent5>
        <a:srgbClr val="B2D5CA"/>
      </a:accent5>
      <a:accent6>
        <a:srgbClr val="D48A26"/>
      </a:accent6>
      <a:hlink>
        <a:srgbClr val="F04E63"/>
      </a:hlink>
      <a:folHlink>
        <a:srgbClr val="5B528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10" ma:contentTypeDescription="Create a new document." ma:contentTypeScope="" ma:versionID="f051a279e319c6d055b5040ab984ffa7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ff27179604314b0e0e68e7096386a5ce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CD710D-E7F0-436D-AE08-8EC2599195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4E3E1F-F766-43FE-894C-D08096FD8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8a190-a5f8-4773-adac-e0e3a19b90d9"/>
    <ds:schemaRef ds:uri="06c72f1e-0326-4e87-a981-e79a536aa6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74FEA7-AB70-480F-AD4F-1F1C4FED008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</TotalTime>
  <Words>2238</Words>
  <Application>Microsoft Office PowerPoint</Application>
  <PresentationFormat>On-screen Show (4:3)</PresentationFormat>
  <Paragraphs>323</Paragraphs>
  <Slides>30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Times</vt:lpstr>
      <vt:lpstr>Wingdings</vt:lpstr>
      <vt:lpstr>Blank Presentation</vt:lpstr>
      <vt:lpstr>Developing your funding application</vt:lpstr>
      <vt:lpstr>Background</vt:lpstr>
      <vt:lpstr>Funding Application Documents</vt:lpstr>
      <vt:lpstr>Mandatory Evaluation Criteria</vt:lpstr>
      <vt:lpstr>Planning your approach</vt:lpstr>
      <vt:lpstr>Planning your approach</vt:lpstr>
      <vt:lpstr>Planning your approach</vt:lpstr>
      <vt:lpstr>Planning your approach</vt:lpstr>
      <vt:lpstr>Description of Services (Q.1-4)   </vt:lpstr>
      <vt:lpstr>Description of the Services (Q.1-4)</vt:lpstr>
      <vt:lpstr>Question 5</vt:lpstr>
      <vt:lpstr>Question 5</vt:lpstr>
      <vt:lpstr>Question 5</vt:lpstr>
      <vt:lpstr>Quality Evaluation Criteria (Q.6)</vt:lpstr>
      <vt:lpstr>Quality Evaluation Criteria (Q.6)</vt:lpstr>
      <vt:lpstr>Quality Evaluation Criteria (Q.7)</vt:lpstr>
      <vt:lpstr>Quality Evaluation Criteria (Q.7)</vt:lpstr>
      <vt:lpstr>Quality Evaluation Criteria (Q.8)</vt:lpstr>
      <vt:lpstr>Quality Evaluation Criteria (Q.8)</vt:lpstr>
      <vt:lpstr>Quality Evaluation Criteria (Q.9)</vt:lpstr>
      <vt:lpstr>Quality Evaluation Criteria (Q.10)</vt:lpstr>
      <vt:lpstr>Compulsory Qld Government Procurement Questions (Q.11)</vt:lpstr>
      <vt:lpstr>Compulsory Qld Government Procurement Questions (Q.12)</vt:lpstr>
      <vt:lpstr>Deliverables (Q.13)</vt:lpstr>
      <vt:lpstr>Funding (Q.14-15)</vt:lpstr>
      <vt:lpstr>Value for money (Q.16)</vt:lpstr>
      <vt:lpstr>Declaration</vt:lpstr>
      <vt:lpstr>CLCQ support</vt:lpstr>
      <vt:lpstr>Questions</vt:lpstr>
      <vt:lpstr>PowerPoint Presentation</vt:lpstr>
    </vt:vector>
  </TitlesOfParts>
  <Company>K Hewitson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Hewitson</dc:creator>
  <cp:lastModifiedBy>Rosslyn Monro</cp:lastModifiedBy>
  <cp:revision>85</cp:revision>
  <cp:lastPrinted>2016-10-07T02:21:13Z</cp:lastPrinted>
  <dcterms:created xsi:type="dcterms:W3CDTF">2010-09-15T05:41:57Z</dcterms:created>
  <dcterms:modified xsi:type="dcterms:W3CDTF">2019-11-04T00:51:48Z</dcterms:modified>
</cp:coreProperties>
</file>