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2"/>
    <p:sldMasterId id="2147483841" r:id="rId3"/>
  </p:sldMasterIdLst>
  <p:notesMasterIdLst>
    <p:notesMasterId r:id="rId6"/>
  </p:notesMasterIdLst>
  <p:handoutMasterIdLst>
    <p:handoutMasterId r:id="rId7"/>
  </p:handoutMasterIdLst>
  <p:sldIdLst>
    <p:sldId id="317" r:id="rId4"/>
    <p:sldId id="316" r:id="rId5"/>
  </p:sldIdLst>
  <p:sldSz cx="9144000" cy="5143500" type="screen16x9"/>
  <p:notesSz cx="67945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90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214">
          <p15:clr>
            <a:srgbClr val="A4A3A4"/>
          </p15:clr>
        </p15:guide>
        <p15:guide id="4" orient="horz" pos="622">
          <p15:clr>
            <a:srgbClr val="A4A3A4"/>
          </p15:clr>
        </p15:guide>
        <p15:guide id="5" pos="340">
          <p15:clr>
            <a:srgbClr val="A4A3A4"/>
          </p15:clr>
        </p15:guide>
        <p15:guide id="6" pos="2971">
          <p15:clr>
            <a:srgbClr val="A4A3A4"/>
          </p15:clr>
        </p15:guide>
        <p15:guide id="7" pos="2766">
          <p15:clr>
            <a:srgbClr val="A4A3A4"/>
          </p15:clr>
        </p15:guide>
        <p15:guide id="8" pos="5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648"/>
    <a:srgbClr val="51626F"/>
    <a:srgbClr val="0074BF"/>
    <a:srgbClr val="000000"/>
    <a:srgbClr val="065CBA"/>
    <a:srgbClr val="CBD6E8"/>
    <a:srgbClr val="C7D8EF"/>
    <a:srgbClr val="63A0D6"/>
    <a:srgbClr val="92A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4" autoAdjust="0"/>
    <p:restoredTop sz="84807" autoAdjust="0"/>
  </p:normalViewPr>
  <p:slideViewPr>
    <p:cSldViewPr snapToObjects="1">
      <p:cViewPr varScale="1">
        <p:scale>
          <a:sx n="150" d="100"/>
          <a:sy n="150" d="100"/>
        </p:scale>
        <p:origin x="1008" y="126"/>
      </p:cViewPr>
      <p:guideLst>
        <p:guide orient="horz" pos="2890"/>
        <p:guide orient="horz" pos="804"/>
        <p:guide orient="horz" pos="214"/>
        <p:guide orient="horz" pos="622"/>
        <p:guide pos="340"/>
        <p:guide pos="2971"/>
        <p:guide pos="2766"/>
        <p:guide pos="5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3282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3.xml"/><Relationship Id="rId3" Type="http://schemas.openxmlformats.org/officeDocument/2006/relationships/slideMaster" Target="slideMasters/slideMaster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>
              <a:latin typeface="TheSansB W5 Plain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7D1051-4297-4620-BCAF-1E9C6AEBF4C6}" type="datetimeFigureOut">
              <a:rPr lang="en-AU">
                <a:latin typeface="TheSansB W5 Plain" pitchFamily="34" charset="0"/>
              </a:rPr>
              <a:pPr>
                <a:defRPr/>
              </a:pPr>
              <a:t>11/11/2020</a:t>
            </a:fld>
            <a:endParaRPr lang="en-AU" dirty="0">
              <a:latin typeface="TheSansB W5 Plain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 dirty="0">
              <a:latin typeface="TheSansB W5 Plain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CDAF73-E188-4F1D-9F63-79EB865967C4}" type="slidenum">
              <a:rPr lang="en-AU">
                <a:latin typeface="TheSansB W5 Plain" pitchFamily="34" charset="0"/>
              </a:rPr>
              <a:pPr>
                <a:defRPr/>
              </a:pPr>
              <a:t>‹#›</a:t>
            </a:fld>
            <a:endParaRPr lang="en-AU" dirty="0">
              <a:latin typeface="TheSansB W5 Pla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67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heSansB W5 Plain" pitchFamily="34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heSansB W5 Plain" pitchFamily="34" charset="0"/>
                <a:cs typeface="+mn-cs"/>
              </a:defRPr>
            </a:lvl1pPr>
          </a:lstStyle>
          <a:p>
            <a:pPr>
              <a:defRPr/>
            </a:pPr>
            <a:fld id="{DA3E6BF7-093E-486B-B87C-BB733AEBE480}" type="datetimeFigureOut">
              <a:rPr lang="en-AU" smtClean="0"/>
              <a:pPr>
                <a:defRPr/>
              </a:pPr>
              <a:t>11/11/2020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heSansB W5 Plain" pitchFamily="34" charset="0"/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heSansB W5 Plain" pitchFamily="34" charset="0"/>
                <a:cs typeface="+mn-cs"/>
              </a:defRPr>
            </a:lvl1pPr>
          </a:lstStyle>
          <a:p>
            <a:pPr>
              <a:defRPr/>
            </a:pPr>
            <a:fld id="{6F81703E-D7C0-47C7-BF68-389BF15C33C4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69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B W5 Plai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B W5 Plai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B W5 Plai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B W5 Plai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B W5 Plai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357FF-3178-4CDB-9938-05EB49750F37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C357FF-3178-4CDB-9938-05EB49750F37}" type="slidenum">
              <a:rPr lang="en-AU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2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3" cy="5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"/>
            <a:ext cx="2556000" cy="2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7425"/>
            <a:ext cx="6467475" cy="1457864"/>
          </a:xfrm>
        </p:spPr>
        <p:txBody>
          <a:bodyPr lIns="0" anchor="ctr"/>
          <a:lstStyle>
            <a:lvl1pPr algn="l">
              <a:lnSpc>
                <a:spcPct val="100000"/>
              </a:lnSpc>
              <a:defRPr lang="en-AU" sz="3600" b="0" dirty="0">
                <a:latin typeface="TheSansB W6 Semi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39552" y="2695268"/>
            <a:ext cx="5203214" cy="1604674"/>
          </a:xfr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39552" y="4838507"/>
            <a:ext cx="65881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n-US" sz="900" b="0" baseline="0" dirty="0" err="1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Allens</a:t>
            </a:r>
            <a:r>
              <a:rPr lang="en-AU" altLang="en-US" sz="900" b="0" baseline="0" dirty="0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 is an independent partnership operating in alliance with </a:t>
            </a:r>
            <a:r>
              <a:rPr lang="en-AU" altLang="en-US" sz="900" b="0" baseline="0" dirty="0" err="1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Linklaters</a:t>
            </a:r>
            <a:r>
              <a:rPr lang="en-AU" altLang="en-US" sz="900" b="0" baseline="0" dirty="0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 LLP.</a:t>
            </a:r>
          </a:p>
        </p:txBody>
      </p:sp>
    </p:spTree>
    <p:extLst>
      <p:ext uri="{BB962C8B-B14F-4D97-AF65-F5344CB8AC3E}">
        <p14:creationId xmlns:p14="http://schemas.microsoft.com/office/powerpoint/2010/main" val="19298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2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1563638"/>
            <a:ext cx="6120000" cy="72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3 (TheSans Bold 28pt)</a:t>
            </a:r>
            <a:endParaRPr lang="en-A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283638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5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aar branding\Allens Linkaters Templates\Powerpoint\17516D Branding - Research PP standards\_FA\Allens_PPT_Widescreen_-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2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329135"/>
            <a:ext cx="6120000" cy="72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dirty="0"/>
              <a:t>Divider 4 (TheSans Bold 28pt)</a:t>
            </a:r>
            <a:endParaRPr lang="en-A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49135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67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3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83718"/>
            <a:ext cx="6120000" cy="72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5  (TheSans Bold 28pt)</a:t>
            </a:r>
            <a:endParaRPr lang="en-A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011502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0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4" name="Picture Placeholder 4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30270" y="411622"/>
            <a:ext cx="3038254" cy="4320257"/>
          </a:xfrm>
          <a:custGeom>
            <a:avLst/>
            <a:gdLst>
              <a:gd name="connsiteX0" fmla="*/ 0 w 2496891"/>
              <a:gd name="connsiteY0" fmla="*/ 0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0 w 2496891"/>
              <a:gd name="connsiteY6" fmla="*/ 0 h 2850781"/>
              <a:gd name="connsiteX0" fmla="*/ 771525 w 2496891"/>
              <a:gd name="connsiteY0" fmla="*/ 300037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771525 w 2496891"/>
              <a:gd name="connsiteY6" fmla="*/ 300037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674197 w 2496891"/>
              <a:gd name="connsiteY5" fmla="*/ 1408722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74184 w 2496891"/>
              <a:gd name="connsiteY5" fmla="*/ 1432535 h 2850781"/>
              <a:gd name="connsiteX6" fmla="*/ 521494 w 2496891"/>
              <a:gd name="connsiteY6" fmla="*/ 459581 h 2850781"/>
              <a:gd name="connsiteX0" fmla="*/ 0 w 1975397"/>
              <a:gd name="connsiteY0" fmla="*/ 459581 h 2850781"/>
              <a:gd name="connsiteX1" fmla="*/ 432169 w 1975397"/>
              <a:gd name="connsiteY1" fmla="*/ 0 h 2850781"/>
              <a:gd name="connsiteX2" fmla="*/ 1975397 w 1975397"/>
              <a:gd name="connsiteY2" fmla="*/ 1425391 h 2850781"/>
              <a:gd name="connsiteX3" fmla="*/ 432169 w 1975397"/>
              <a:gd name="connsiteY3" fmla="*/ 2850781 h 2850781"/>
              <a:gd name="connsiteX4" fmla="*/ 340518 w 1975397"/>
              <a:gd name="connsiteY4" fmla="*/ 2579318 h 2850781"/>
              <a:gd name="connsiteX5" fmla="*/ 1052690 w 1975397"/>
              <a:gd name="connsiteY5" fmla="*/ 1432535 h 2850781"/>
              <a:gd name="connsiteX6" fmla="*/ 0 w 1975397"/>
              <a:gd name="connsiteY6" fmla="*/ 459581 h 2850781"/>
              <a:gd name="connsiteX0" fmla="*/ 4763 w 1980160"/>
              <a:gd name="connsiteY0" fmla="*/ 459581 h 2850781"/>
              <a:gd name="connsiteX1" fmla="*/ 436932 w 1980160"/>
              <a:gd name="connsiteY1" fmla="*/ 0 h 2850781"/>
              <a:gd name="connsiteX2" fmla="*/ 1980160 w 1980160"/>
              <a:gd name="connsiteY2" fmla="*/ 1425391 h 2850781"/>
              <a:gd name="connsiteX3" fmla="*/ 436932 w 1980160"/>
              <a:gd name="connsiteY3" fmla="*/ 2850781 h 2850781"/>
              <a:gd name="connsiteX4" fmla="*/ 0 w 1980160"/>
              <a:gd name="connsiteY4" fmla="*/ 2407868 h 2850781"/>
              <a:gd name="connsiteX5" fmla="*/ 1057453 w 1980160"/>
              <a:gd name="connsiteY5" fmla="*/ 1432535 h 2850781"/>
              <a:gd name="connsiteX6" fmla="*/ 4763 w 1980160"/>
              <a:gd name="connsiteY6" fmla="*/ 459581 h 2850781"/>
              <a:gd name="connsiteX0" fmla="*/ 4763 w 1980160"/>
              <a:gd name="connsiteY0" fmla="*/ 459581 h 2660281"/>
              <a:gd name="connsiteX1" fmla="*/ 436932 w 1980160"/>
              <a:gd name="connsiteY1" fmla="*/ 0 h 2660281"/>
              <a:gd name="connsiteX2" fmla="*/ 1980160 w 1980160"/>
              <a:gd name="connsiteY2" fmla="*/ 1425391 h 2660281"/>
              <a:gd name="connsiteX3" fmla="*/ 529801 w 1980160"/>
              <a:gd name="connsiteY3" fmla="*/ 2660281 h 2660281"/>
              <a:gd name="connsiteX4" fmla="*/ 0 w 1980160"/>
              <a:gd name="connsiteY4" fmla="*/ 2407868 h 2660281"/>
              <a:gd name="connsiteX5" fmla="*/ 1057453 w 1980160"/>
              <a:gd name="connsiteY5" fmla="*/ 1432535 h 2660281"/>
              <a:gd name="connsiteX6" fmla="*/ 4763 w 1980160"/>
              <a:gd name="connsiteY6" fmla="*/ 459581 h 2660281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7453 w 1980160"/>
              <a:gd name="connsiteY5" fmla="*/ 1432535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774084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521796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2689 w 1980160"/>
              <a:gd name="connsiteY5" fmla="*/ 1430154 h 2836494"/>
              <a:gd name="connsiteX6" fmla="*/ 4763 w 1980160"/>
              <a:gd name="connsiteY6" fmla="*/ 459581 h 2836494"/>
              <a:gd name="connsiteX0" fmla="*/ 4763 w 1894435"/>
              <a:gd name="connsiteY0" fmla="*/ 459581 h 2836494"/>
              <a:gd name="connsiteX1" fmla="*/ 436932 w 1894435"/>
              <a:gd name="connsiteY1" fmla="*/ 0 h 2836494"/>
              <a:gd name="connsiteX2" fmla="*/ 1894435 w 1894435"/>
              <a:gd name="connsiteY2" fmla="*/ 1425391 h 2836494"/>
              <a:gd name="connsiteX3" fmla="*/ 463126 w 1894435"/>
              <a:gd name="connsiteY3" fmla="*/ 2836494 h 2836494"/>
              <a:gd name="connsiteX4" fmla="*/ 0 w 1894435"/>
              <a:gd name="connsiteY4" fmla="*/ 2407868 h 2836494"/>
              <a:gd name="connsiteX5" fmla="*/ 1052689 w 1894435"/>
              <a:gd name="connsiteY5" fmla="*/ 1430154 h 2836494"/>
              <a:gd name="connsiteX6" fmla="*/ 4763 w 1894435"/>
              <a:gd name="connsiteY6" fmla="*/ 459581 h 2836494"/>
              <a:gd name="connsiteX0" fmla="*/ 4763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4763 w 1973016"/>
              <a:gd name="connsiteY6" fmla="*/ 459581 h 2836494"/>
              <a:gd name="connsiteX0" fmla="*/ 178595 w 1973016"/>
              <a:gd name="connsiteY0" fmla="*/ 488156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178595 w 1973016"/>
              <a:gd name="connsiteY6" fmla="*/ 488156 h 2836494"/>
              <a:gd name="connsiteX0" fmla="*/ 7145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7145 w 1973016"/>
              <a:gd name="connsiteY6" fmla="*/ 459581 h 2836494"/>
              <a:gd name="connsiteX0" fmla="*/ 7145 w 1973016"/>
              <a:gd name="connsiteY0" fmla="*/ 119062 h 2495975"/>
              <a:gd name="connsiteX1" fmla="*/ 525038 w 1973016"/>
              <a:gd name="connsiteY1" fmla="*/ 0 h 2495975"/>
              <a:gd name="connsiteX2" fmla="*/ 1973016 w 1973016"/>
              <a:gd name="connsiteY2" fmla="*/ 1087254 h 2495975"/>
              <a:gd name="connsiteX3" fmla="*/ 463126 w 1973016"/>
              <a:gd name="connsiteY3" fmla="*/ 2495975 h 2495975"/>
              <a:gd name="connsiteX4" fmla="*/ 0 w 1973016"/>
              <a:gd name="connsiteY4" fmla="*/ 2067349 h 2495975"/>
              <a:gd name="connsiteX5" fmla="*/ 1052689 w 1973016"/>
              <a:gd name="connsiteY5" fmla="*/ 1089635 h 2495975"/>
              <a:gd name="connsiteX6" fmla="*/ 7145 w 1973016"/>
              <a:gd name="connsiteY6" fmla="*/ 119062 h 2495975"/>
              <a:gd name="connsiteX0" fmla="*/ 7145 w 1973016"/>
              <a:gd name="connsiteY0" fmla="*/ 428625 h 2805538"/>
              <a:gd name="connsiteX1" fmla="*/ 458363 w 1973016"/>
              <a:gd name="connsiteY1" fmla="*/ 0 h 2805538"/>
              <a:gd name="connsiteX2" fmla="*/ 1973016 w 1973016"/>
              <a:gd name="connsiteY2" fmla="*/ 1396817 h 2805538"/>
              <a:gd name="connsiteX3" fmla="*/ 463126 w 1973016"/>
              <a:gd name="connsiteY3" fmla="*/ 2805538 h 2805538"/>
              <a:gd name="connsiteX4" fmla="*/ 0 w 1973016"/>
              <a:gd name="connsiteY4" fmla="*/ 2376912 h 2805538"/>
              <a:gd name="connsiteX5" fmla="*/ 1052689 w 1973016"/>
              <a:gd name="connsiteY5" fmla="*/ 1399198 h 2805538"/>
              <a:gd name="connsiteX6" fmla="*/ 7145 w 1973016"/>
              <a:gd name="connsiteY6" fmla="*/ 428625 h 28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016" h="2805538">
                <a:moveTo>
                  <a:pt x="7145" y="428625"/>
                </a:moveTo>
                <a:lnTo>
                  <a:pt x="458363" y="0"/>
                </a:lnTo>
                <a:lnTo>
                  <a:pt x="1973016" y="1396817"/>
                </a:lnTo>
                <a:lnTo>
                  <a:pt x="463126" y="2805538"/>
                </a:lnTo>
                <a:lnTo>
                  <a:pt x="0" y="2376912"/>
                </a:lnTo>
                <a:lnTo>
                  <a:pt x="1052689" y="1399198"/>
                </a:lnTo>
                <a:lnTo>
                  <a:pt x="7145" y="428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AU" dirty="0"/>
              <a:t>chevron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2040" y="1559782"/>
            <a:ext cx="3455686" cy="202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Chevron picture</a:t>
            </a:r>
            <a:endParaRPr lang="en-A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120" y="1559811"/>
            <a:ext cx="2931021" cy="2023937"/>
          </a:xfrm>
        </p:spPr>
        <p:txBody>
          <a:bodyPr anchor="ctr"/>
          <a:lstStyle/>
          <a:p>
            <a:r>
              <a:rPr lang="en-US" dirty="0"/>
              <a:t>Chevron divider</a:t>
            </a:r>
            <a:endParaRPr lang="en-AU" dirty="0"/>
          </a:p>
        </p:txBody>
      </p:sp>
      <p:sp>
        <p:nvSpPr>
          <p:cNvPr id="4" name="Picture Placeholder 4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-4301" y="-3691"/>
            <a:ext cx="5415309" cy="5150941"/>
          </a:xfrm>
          <a:custGeom>
            <a:avLst/>
            <a:gdLst>
              <a:gd name="connsiteX0" fmla="*/ 0 w 2496891"/>
              <a:gd name="connsiteY0" fmla="*/ 0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0 w 2496891"/>
              <a:gd name="connsiteY6" fmla="*/ 0 h 2850781"/>
              <a:gd name="connsiteX0" fmla="*/ 771525 w 2496891"/>
              <a:gd name="connsiteY0" fmla="*/ 300037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771525 w 2496891"/>
              <a:gd name="connsiteY6" fmla="*/ 300037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674197 w 2496891"/>
              <a:gd name="connsiteY5" fmla="*/ 1408722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74184 w 2496891"/>
              <a:gd name="connsiteY5" fmla="*/ 1432535 h 2850781"/>
              <a:gd name="connsiteX6" fmla="*/ 521494 w 2496891"/>
              <a:gd name="connsiteY6" fmla="*/ 459581 h 2850781"/>
              <a:gd name="connsiteX0" fmla="*/ 0 w 1975397"/>
              <a:gd name="connsiteY0" fmla="*/ 459581 h 2850781"/>
              <a:gd name="connsiteX1" fmla="*/ 432169 w 1975397"/>
              <a:gd name="connsiteY1" fmla="*/ 0 h 2850781"/>
              <a:gd name="connsiteX2" fmla="*/ 1975397 w 1975397"/>
              <a:gd name="connsiteY2" fmla="*/ 1425391 h 2850781"/>
              <a:gd name="connsiteX3" fmla="*/ 432169 w 1975397"/>
              <a:gd name="connsiteY3" fmla="*/ 2850781 h 2850781"/>
              <a:gd name="connsiteX4" fmla="*/ 340518 w 1975397"/>
              <a:gd name="connsiteY4" fmla="*/ 2579318 h 2850781"/>
              <a:gd name="connsiteX5" fmla="*/ 1052690 w 1975397"/>
              <a:gd name="connsiteY5" fmla="*/ 1432535 h 2850781"/>
              <a:gd name="connsiteX6" fmla="*/ 0 w 1975397"/>
              <a:gd name="connsiteY6" fmla="*/ 459581 h 2850781"/>
              <a:gd name="connsiteX0" fmla="*/ 4763 w 1980160"/>
              <a:gd name="connsiteY0" fmla="*/ 459581 h 2850781"/>
              <a:gd name="connsiteX1" fmla="*/ 436932 w 1980160"/>
              <a:gd name="connsiteY1" fmla="*/ 0 h 2850781"/>
              <a:gd name="connsiteX2" fmla="*/ 1980160 w 1980160"/>
              <a:gd name="connsiteY2" fmla="*/ 1425391 h 2850781"/>
              <a:gd name="connsiteX3" fmla="*/ 436932 w 1980160"/>
              <a:gd name="connsiteY3" fmla="*/ 2850781 h 2850781"/>
              <a:gd name="connsiteX4" fmla="*/ 0 w 1980160"/>
              <a:gd name="connsiteY4" fmla="*/ 2407868 h 2850781"/>
              <a:gd name="connsiteX5" fmla="*/ 1057453 w 1980160"/>
              <a:gd name="connsiteY5" fmla="*/ 1432535 h 2850781"/>
              <a:gd name="connsiteX6" fmla="*/ 4763 w 1980160"/>
              <a:gd name="connsiteY6" fmla="*/ 459581 h 2850781"/>
              <a:gd name="connsiteX0" fmla="*/ 4763 w 1980160"/>
              <a:gd name="connsiteY0" fmla="*/ 459581 h 2660281"/>
              <a:gd name="connsiteX1" fmla="*/ 436932 w 1980160"/>
              <a:gd name="connsiteY1" fmla="*/ 0 h 2660281"/>
              <a:gd name="connsiteX2" fmla="*/ 1980160 w 1980160"/>
              <a:gd name="connsiteY2" fmla="*/ 1425391 h 2660281"/>
              <a:gd name="connsiteX3" fmla="*/ 529801 w 1980160"/>
              <a:gd name="connsiteY3" fmla="*/ 2660281 h 2660281"/>
              <a:gd name="connsiteX4" fmla="*/ 0 w 1980160"/>
              <a:gd name="connsiteY4" fmla="*/ 2407868 h 2660281"/>
              <a:gd name="connsiteX5" fmla="*/ 1057453 w 1980160"/>
              <a:gd name="connsiteY5" fmla="*/ 1432535 h 2660281"/>
              <a:gd name="connsiteX6" fmla="*/ 4763 w 1980160"/>
              <a:gd name="connsiteY6" fmla="*/ 459581 h 2660281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7453 w 1980160"/>
              <a:gd name="connsiteY5" fmla="*/ 1432535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774084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521796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2689 w 1980160"/>
              <a:gd name="connsiteY5" fmla="*/ 1430154 h 2836494"/>
              <a:gd name="connsiteX6" fmla="*/ 4763 w 1980160"/>
              <a:gd name="connsiteY6" fmla="*/ 459581 h 2836494"/>
              <a:gd name="connsiteX0" fmla="*/ 4763 w 1894435"/>
              <a:gd name="connsiteY0" fmla="*/ 459581 h 2836494"/>
              <a:gd name="connsiteX1" fmla="*/ 436932 w 1894435"/>
              <a:gd name="connsiteY1" fmla="*/ 0 h 2836494"/>
              <a:gd name="connsiteX2" fmla="*/ 1894435 w 1894435"/>
              <a:gd name="connsiteY2" fmla="*/ 1425391 h 2836494"/>
              <a:gd name="connsiteX3" fmla="*/ 463126 w 1894435"/>
              <a:gd name="connsiteY3" fmla="*/ 2836494 h 2836494"/>
              <a:gd name="connsiteX4" fmla="*/ 0 w 1894435"/>
              <a:gd name="connsiteY4" fmla="*/ 2407868 h 2836494"/>
              <a:gd name="connsiteX5" fmla="*/ 1052689 w 1894435"/>
              <a:gd name="connsiteY5" fmla="*/ 1430154 h 2836494"/>
              <a:gd name="connsiteX6" fmla="*/ 4763 w 1894435"/>
              <a:gd name="connsiteY6" fmla="*/ 459581 h 2836494"/>
              <a:gd name="connsiteX0" fmla="*/ 4763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4763 w 1973016"/>
              <a:gd name="connsiteY6" fmla="*/ 459581 h 2836494"/>
              <a:gd name="connsiteX0" fmla="*/ 178595 w 1973016"/>
              <a:gd name="connsiteY0" fmla="*/ 488156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178595 w 1973016"/>
              <a:gd name="connsiteY6" fmla="*/ 488156 h 2836494"/>
              <a:gd name="connsiteX0" fmla="*/ 7145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7145 w 1973016"/>
              <a:gd name="connsiteY6" fmla="*/ 459581 h 2836494"/>
              <a:gd name="connsiteX0" fmla="*/ 7145 w 1973016"/>
              <a:gd name="connsiteY0" fmla="*/ 119062 h 2495975"/>
              <a:gd name="connsiteX1" fmla="*/ 525038 w 1973016"/>
              <a:gd name="connsiteY1" fmla="*/ 0 h 2495975"/>
              <a:gd name="connsiteX2" fmla="*/ 1973016 w 1973016"/>
              <a:gd name="connsiteY2" fmla="*/ 1087254 h 2495975"/>
              <a:gd name="connsiteX3" fmla="*/ 463126 w 1973016"/>
              <a:gd name="connsiteY3" fmla="*/ 2495975 h 2495975"/>
              <a:gd name="connsiteX4" fmla="*/ 0 w 1973016"/>
              <a:gd name="connsiteY4" fmla="*/ 2067349 h 2495975"/>
              <a:gd name="connsiteX5" fmla="*/ 1052689 w 1973016"/>
              <a:gd name="connsiteY5" fmla="*/ 1089635 h 2495975"/>
              <a:gd name="connsiteX6" fmla="*/ 7145 w 1973016"/>
              <a:gd name="connsiteY6" fmla="*/ 119062 h 2495975"/>
              <a:gd name="connsiteX0" fmla="*/ 7145 w 1973016"/>
              <a:gd name="connsiteY0" fmla="*/ 428625 h 2805538"/>
              <a:gd name="connsiteX1" fmla="*/ 458363 w 1973016"/>
              <a:gd name="connsiteY1" fmla="*/ 0 h 2805538"/>
              <a:gd name="connsiteX2" fmla="*/ 1973016 w 1973016"/>
              <a:gd name="connsiteY2" fmla="*/ 1396817 h 2805538"/>
              <a:gd name="connsiteX3" fmla="*/ 463126 w 1973016"/>
              <a:gd name="connsiteY3" fmla="*/ 2805538 h 2805538"/>
              <a:gd name="connsiteX4" fmla="*/ 0 w 1973016"/>
              <a:gd name="connsiteY4" fmla="*/ 2376912 h 2805538"/>
              <a:gd name="connsiteX5" fmla="*/ 1052689 w 1973016"/>
              <a:gd name="connsiteY5" fmla="*/ 1399198 h 2805538"/>
              <a:gd name="connsiteX6" fmla="*/ 7145 w 1973016"/>
              <a:gd name="connsiteY6" fmla="*/ 428625 h 2805538"/>
              <a:gd name="connsiteX0" fmla="*/ 1005588 w 2971459"/>
              <a:gd name="connsiteY0" fmla="*/ 428625 h 2816018"/>
              <a:gd name="connsiteX1" fmla="*/ 1456806 w 2971459"/>
              <a:gd name="connsiteY1" fmla="*/ 0 h 2816018"/>
              <a:gd name="connsiteX2" fmla="*/ 2971459 w 2971459"/>
              <a:gd name="connsiteY2" fmla="*/ 1396817 h 2816018"/>
              <a:gd name="connsiteX3" fmla="*/ 1461569 w 2971459"/>
              <a:gd name="connsiteY3" fmla="*/ 2805538 h 2816018"/>
              <a:gd name="connsiteX4" fmla="*/ 0 w 2971459"/>
              <a:gd name="connsiteY4" fmla="*/ 2816018 h 2816018"/>
              <a:gd name="connsiteX5" fmla="*/ 2051132 w 2971459"/>
              <a:gd name="connsiteY5" fmla="*/ 1399198 h 2816018"/>
              <a:gd name="connsiteX6" fmla="*/ 1005588 w 2971459"/>
              <a:gd name="connsiteY6" fmla="*/ 428625 h 2816018"/>
              <a:gd name="connsiteX0" fmla="*/ 48964 w 2971459"/>
              <a:gd name="connsiteY0" fmla="*/ 0 h 2821272"/>
              <a:gd name="connsiteX1" fmla="*/ 1456806 w 2971459"/>
              <a:gd name="connsiteY1" fmla="*/ 5254 h 2821272"/>
              <a:gd name="connsiteX2" fmla="*/ 2971459 w 2971459"/>
              <a:gd name="connsiteY2" fmla="*/ 1402071 h 2821272"/>
              <a:gd name="connsiteX3" fmla="*/ 1461569 w 2971459"/>
              <a:gd name="connsiteY3" fmla="*/ 2810792 h 2821272"/>
              <a:gd name="connsiteX4" fmla="*/ 0 w 2971459"/>
              <a:gd name="connsiteY4" fmla="*/ 2821272 h 2821272"/>
              <a:gd name="connsiteX5" fmla="*/ 2051132 w 2971459"/>
              <a:gd name="connsiteY5" fmla="*/ 1404452 h 2821272"/>
              <a:gd name="connsiteX6" fmla="*/ 48964 w 2971459"/>
              <a:gd name="connsiteY6" fmla="*/ 0 h 2821272"/>
              <a:gd name="connsiteX0" fmla="*/ 48964 w 2971459"/>
              <a:gd name="connsiteY0" fmla="*/ 0 h 2821272"/>
              <a:gd name="connsiteX1" fmla="*/ 1456806 w 2971459"/>
              <a:gd name="connsiteY1" fmla="*/ 5254 h 2821272"/>
              <a:gd name="connsiteX2" fmla="*/ 2971459 w 2971459"/>
              <a:gd name="connsiteY2" fmla="*/ 1402071 h 2821272"/>
              <a:gd name="connsiteX3" fmla="*/ 1461569 w 2971459"/>
              <a:gd name="connsiteY3" fmla="*/ 2810792 h 2821272"/>
              <a:gd name="connsiteX4" fmla="*/ 0 w 2971459"/>
              <a:gd name="connsiteY4" fmla="*/ 2821272 h 2821272"/>
              <a:gd name="connsiteX5" fmla="*/ 48964 w 2971459"/>
              <a:gd name="connsiteY5" fmla="*/ 0 h 2821272"/>
              <a:gd name="connsiteX0" fmla="*/ 48964 w 2971459"/>
              <a:gd name="connsiteY0" fmla="*/ 3459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61569 w 2971459"/>
              <a:gd name="connsiteY3" fmla="*/ 2814251 h 2824731"/>
              <a:gd name="connsiteX4" fmla="*/ 0 w 2971459"/>
              <a:gd name="connsiteY4" fmla="*/ 2824731 h 2824731"/>
              <a:gd name="connsiteX5" fmla="*/ 48964 w 2971459"/>
              <a:gd name="connsiteY5" fmla="*/ 3459 h 2824731"/>
              <a:gd name="connsiteX0" fmla="*/ 28054 w 2971459"/>
              <a:gd name="connsiteY0" fmla="*/ 1717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61569 w 2971459"/>
              <a:gd name="connsiteY3" fmla="*/ 2814251 h 2824731"/>
              <a:gd name="connsiteX4" fmla="*/ 0 w 2971459"/>
              <a:gd name="connsiteY4" fmla="*/ 2824731 h 2824731"/>
              <a:gd name="connsiteX5" fmla="*/ 28054 w 2971459"/>
              <a:gd name="connsiteY5" fmla="*/ 1717 h 2824731"/>
              <a:gd name="connsiteX0" fmla="*/ 28054 w 2971459"/>
              <a:gd name="connsiteY0" fmla="*/ 1717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28054 w 2971459"/>
              <a:gd name="connsiteY5" fmla="*/ 1717 h 2824731"/>
              <a:gd name="connsiteX0" fmla="*/ 24134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24134 w 2971459"/>
              <a:gd name="connsiteY5" fmla="*/ 411 h 2824731"/>
              <a:gd name="connsiteX0" fmla="*/ 69874 w 2971459"/>
              <a:gd name="connsiteY0" fmla="*/ 0 h 2826934"/>
              <a:gd name="connsiteX1" fmla="*/ 1451579 w 2971459"/>
              <a:gd name="connsiteY1" fmla="*/ 2203 h 2826934"/>
              <a:gd name="connsiteX2" fmla="*/ 2971459 w 2971459"/>
              <a:gd name="connsiteY2" fmla="*/ 1407733 h 2826934"/>
              <a:gd name="connsiteX3" fmla="*/ 1458084 w 2971459"/>
              <a:gd name="connsiteY3" fmla="*/ 2826909 h 2826934"/>
              <a:gd name="connsiteX4" fmla="*/ 0 w 2971459"/>
              <a:gd name="connsiteY4" fmla="*/ 2826934 h 2826934"/>
              <a:gd name="connsiteX5" fmla="*/ 69874 w 2971459"/>
              <a:gd name="connsiteY5" fmla="*/ 0 h 2826934"/>
              <a:gd name="connsiteX0" fmla="*/ 30668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30668 w 2971459"/>
              <a:gd name="connsiteY5" fmla="*/ 411 h 2824731"/>
              <a:gd name="connsiteX0" fmla="*/ 30668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30668 w 2971459"/>
              <a:gd name="connsiteY5" fmla="*/ 411 h 2824731"/>
              <a:gd name="connsiteX0" fmla="*/ 0 w 2978665"/>
              <a:gd name="connsiteY0" fmla="*/ 411 h 2824731"/>
              <a:gd name="connsiteX1" fmla="*/ 1458785 w 2978665"/>
              <a:gd name="connsiteY1" fmla="*/ 0 h 2824731"/>
              <a:gd name="connsiteX2" fmla="*/ 2978665 w 2978665"/>
              <a:gd name="connsiteY2" fmla="*/ 1405530 h 2824731"/>
              <a:gd name="connsiteX3" fmla="*/ 1465290 w 2978665"/>
              <a:gd name="connsiteY3" fmla="*/ 2824706 h 2824731"/>
              <a:gd name="connsiteX4" fmla="*/ 7206 w 2978665"/>
              <a:gd name="connsiteY4" fmla="*/ 2824731 h 2824731"/>
              <a:gd name="connsiteX5" fmla="*/ 0 w 2978665"/>
              <a:gd name="connsiteY5" fmla="*/ 411 h 2824731"/>
              <a:gd name="connsiteX0" fmla="*/ 4630 w 2971459"/>
              <a:gd name="connsiteY0" fmla="*/ 2778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4630 w 2971459"/>
              <a:gd name="connsiteY5" fmla="*/ 2778 h 2824731"/>
              <a:gd name="connsiteX0" fmla="*/ 273 w 2974203"/>
              <a:gd name="connsiteY0" fmla="*/ 411 h 2824731"/>
              <a:gd name="connsiteX1" fmla="*/ 1454323 w 2974203"/>
              <a:gd name="connsiteY1" fmla="*/ 0 h 2824731"/>
              <a:gd name="connsiteX2" fmla="*/ 2974203 w 2974203"/>
              <a:gd name="connsiteY2" fmla="*/ 1405530 h 2824731"/>
              <a:gd name="connsiteX3" fmla="*/ 1460828 w 2974203"/>
              <a:gd name="connsiteY3" fmla="*/ 2824706 h 2824731"/>
              <a:gd name="connsiteX4" fmla="*/ 2744 w 2974203"/>
              <a:gd name="connsiteY4" fmla="*/ 2824731 h 2824731"/>
              <a:gd name="connsiteX5" fmla="*/ 273 w 2974203"/>
              <a:gd name="connsiteY5" fmla="*/ 411 h 2824731"/>
              <a:gd name="connsiteX0" fmla="*/ 6997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6997 w 2971459"/>
              <a:gd name="connsiteY5" fmla="*/ 411 h 2824731"/>
              <a:gd name="connsiteX0" fmla="*/ 273 w 2974204"/>
              <a:gd name="connsiteY0" fmla="*/ 5146 h 2824731"/>
              <a:gd name="connsiteX1" fmla="*/ 1454324 w 2974204"/>
              <a:gd name="connsiteY1" fmla="*/ 0 h 2824731"/>
              <a:gd name="connsiteX2" fmla="*/ 2974204 w 2974204"/>
              <a:gd name="connsiteY2" fmla="*/ 1405530 h 2824731"/>
              <a:gd name="connsiteX3" fmla="*/ 1460829 w 2974204"/>
              <a:gd name="connsiteY3" fmla="*/ 2824706 h 2824731"/>
              <a:gd name="connsiteX4" fmla="*/ 2745 w 2974204"/>
              <a:gd name="connsiteY4" fmla="*/ 2824731 h 2824731"/>
              <a:gd name="connsiteX5" fmla="*/ 273 w 2974204"/>
              <a:gd name="connsiteY5" fmla="*/ 5146 h 2824731"/>
              <a:gd name="connsiteX0" fmla="*/ 158 w 2978823"/>
              <a:gd name="connsiteY0" fmla="*/ 0 h 2864561"/>
              <a:gd name="connsiteX1" fmla="*/ 1458943 w 2978823"/>
              <a:gd name="connsiteY1" fmla="*/ 39830 h 2864561"/>
              <a:gd name="connsiteX2" fmla="*/ 2978823 w 2978823"/>
              <a:gd name="connsiteY2" fmla="*/ 1445360 h 2864561"/>
              <a:gd name="connsiteX3" fmla="*/ 1465448 w 2978823"/>
              <a:gd name="connsiteY3" fmla="*/ 2864536 h 2864561"/>
              <a:gd name="connsiteX4" fmla="*/ 7364 w 2978823"/>
              <a:gd name="connsiteY4" fmla="*/ 2864561 h 2864561"/>
              <a:gd name="connsiteX5" fmla="*/ 158 w 2978823"/>
              <a:gd name="connsiteY5" fmla="*/ 0 h 2864561"/>
              <a:gd name="connsiteX0" fmla="*/ 111151 w 2971459"/>
              <a:gd name="connsiteY0" fmla="*/ 114034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111151 w 2971459"/>
              <a:gd name="connsiteY5" fmla="*/ 114034 h 2824731"/>
              <a:gd name="connsiteX0" fmla="*/ 433 w 2971997"/>
              <a:gd name="connsiteY0" fmla="*/ 0 h 2826687"/>
              <a:gd name="connsiteX1" fmla="*/ 1452117 w 2971997"/>
              <a:gd name="connsiteY1" fmla="*/ 1956 h 2826687"/>
              <a:gd name="connsiteX2" fmla="*/ 2971997 w 2971997"/>
              <a:gd name="connsiteY2" fmla="*/ 1407486 h 2826687"/>
              <a:gd name="connsiteX3" fmla="*/ 1458622 w 2971997"/>
              <a:gd name="connsiteY3" fmla="*/ 2826662 h 2826687"/>
              <a:gd name="connsiteX4" fmla="*/ 538 w 2971997"/>
              <a:gd name="connsiteY4" fmla="*/ 2826687 h 2826687"/>
              <a:gd name="connsiteX5" fmla="*/ 433 w 2971997"/>
              <a:gd name="connsiteY5" fmla="*/ 0 h 2826687"/>
              <a:gd name="connsiteX0" fmla="*/ 433 w 2971997"/>
              <a:gd name="connsiteY0" fmla="*/ 0 h 2826687"/>
              <a:gd name="connsiteX1" fmla="*/ 1544436 w 2971997"/>
              <a:gd name="connsiteY1" fmla="*/ 1956 h 2826687"/>
              <a:gd name="connsiteX2" fmla="*/ 2971997 w 2971997"/>
              <a:gd name="connsiteY2" fmla="*/ 1407486 h 2826687"/>
              <a:gd name="connsiteX3" fmla="*/ 1458622 w 2971997"/>
              <a:gd name="connsiteY3" fmla="*/ 2826662 h 2826687"/>
              <a:gd name="connsiteX4" fmla="*/ 538 w 2971997"/>
              <a:gd name="connsiteY4" fmla="*/ 2826687 h 2826687"/>
              <a:gd name="connsiteX5" fmla="*/ 433 w 2971997"/>
              <a:gd name="connsiteY5" fmla="*/ 0 h 2826687"/>
              <a:gd name="connsiteX0" fmla="*/ 433 w 2971997"/>
              <a:gd name="connsiteY0" fmla="*/ 0 h 2826687"/>
              <a:gd name="connsiteX1" fmla="*/ 1544436 w 2971997"/>
              <a:gd name="connsiteY1" fmla="*/ 1956 h 2826687"/>
              <a:gd name="connsiteX2" fmla="*/ 2971997 w 2971997"/>
              <a:gd name="connsiteY2" fmla="*/ 1407486 h 2826687"/>
              <a:gd name="connsiteX3" fmla="*/ 1541472 w 2971997"/>
              <a:gd name="connsiteY3" fmla="*/ 2824295 h 2826687"/>
              <a:gd name="connsiteX4" fmla="*/ 538 w 2971997"/>
              <a:gd name="connsiteY4" fmla="*/ 2826687 h 2826687"/>
              <a:gd name="connsiteX5" fmla="*/ 433 w 2971997"/>
              <a:gd name="connsiteY5" fmla="*/ 0 h 2826687"/>
              <a:gd name="connsiteX0" fmla="*/ 433 w 2971997"/>
              <a:gd name="connsiteY0" fmla="*/ 0 h 2826909"/>
              <a:gd name="connsiteX1" fmla="*/ 1544436 w 2971997"/>
              <a:gd name="connsiteY1" fmla="*/ 1956 h 2826909"/>
              <a:gd name="connsiteX2" fmla="*/ 2971997 w 2971997"/>
              <a:gd name="connsiteY2" fmla="*/ 1407486 h 2826909"/>
              <a:gd name="connsiteX3" fmla="*/ 1541472 w 2971997"/>
              <a:gd name="connsiteY3" fmla="*/ 2826909 h 2826909"/>
              <a:gd name="connsiteX4" fmla="*/ 538 w 2971997"/>
              <a:gd name="connsiteY4" fmla="*/ 2826687 h 2826909"/>
              <a:gd name="connsiteX5" fmla="*/ 433 w 2971997"/>
              <a:gd name="connsiteY5" fmla="*/ 0 h 282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997" h="2826909">
                <a:moveTo>
                  <a:pt x="433" y="0"/>
                </a:moveTo>
                <a:lnTo>
                  <a:pt x="1544436" y="1956"/>
                </a:lnTo>
                <a:lnTo>
                  <a:pt x="2971997" y="1407486"/>
                </a:lnTo>
                <a:lnTo>
                  <a:pt x="1541472" y="2826909"/>
                </a:lnTo>
                <a:lnTo>
                  <a:pt x="538" y="2826687"/>
                </a:lnTo>
                <a:cubicBezTo>
                  <a:pt x="2081" y="1886036"/>
                  <a:pt x="-1110" y="940651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131750"/>
            <a:ext cx="9144000" cy="2880000"/>
          </a:xfrm>
          <a:solidFill>
            <a:schemeClr val="tx1">
              <a:alpha val="60000"/>
            </a:schemeClr>
          </a:solidFill>
        </p:spPr>
        <p:txBody>
          <a:bodyPr lIns="1440000" tIns="360000" rIns="1440000" bIns="360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 i="1" baseline="0">
                <a:solidFill>
                  <a:schemeClr val="bg1"/>
                </a:solidFill>
                <a:latin typeface="TheSansB W7 Bold" pitchFamily="34" charset="0"/>
              </a:defRPr>
            </a:lvl1pPr>
            <a:lvl2pPr marL="0" indent="0" algn="l">
              <a:spcBef>
                <a:spcPts val="1800"/>
              </a:spcBef>
              <a:spcAft>
                <a:spcPts val="60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3pPr>
            <a:lvl4pPr marL="666750" indent="0" algn="ctr">
              <a:buNone/>
              <a:defRPr>
                <a:solidFill>
                  <a:schemeClr val="bg1"/>
                </a:solidFill>
              </a:defRPr>
            </a:lvl4pPr>
            <a:lvl5pPr marL="8953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Picture quote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0" y="3699323"/>
            <a:ext cx="9144000" cy="432047"/>
          </a:xfrm>
        </p:spPr>
        <p:txBody>
          <a:bodyPr lIns="1440000" tIns="0" rIns="1440000" bIns="0"/>
          <a:lstStyle>
            <a:lvl1pPr marL="0" indent="0" algn="r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59025" indent="0" algn="l">
              <a:buNone/>
              <a:defRPr lang="en-AU" sz="1100" kern="1200" dirty="0">
                <a:solidFill>
                  <a:schemeClr val="bg1"/>
                </a:solidFill>
                <a:latin typeface="TheSansB W5 Plain" pitchFamily="34" charset="0"/>
                <a:ea typeface="+mn-ea"/>
                <a:cs typeface="Arial" pitchFamily="34" charset="0"/>
              </a:defRPr>
            </a:lvl3pPr>
            <a:lvl4pPr marL="666750" indent="0">
              <a:buNone/>
              <a:defRPr>
                <a:solidFill>
                  <a:schemeClr val="bg1"/>
                </a:solidFill>
              </a:defRPr>
            </a:lvl4pPr>
            <a:lvl5pPr marL="8953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365805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41313"/>
            <a:ext cx="25606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33552" y="1809941"/>
            <a:ext cx="5724111" cy="1373314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2800" i="1" kern="1200" baseline="0" dirty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Blue quote</a:t>
            </a:r>
            <a:endParaRPr lang="en-AU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3552" y="3507854"/>
            <a:ext cx="5724111" cy="265265"/>
          </a:xfrm>
        </p:spPr>
        <p:txBody>
          <a:bodyPr/>
          <a:lstStyle>
            <a:lvl1pPr marL="0" indent="0" algn="r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588250" y="1808162"/>
            <a:ext cx="1016000" cy="1558926"/>
          </a:xfrm>
          <a:custGeom>
            <a:avLst/>
            <a:gdLst>
              <a:gd name="T0" fmla="*/ 836 w 1093"/>
              <a:gd name="T1" fmla="*/ 0 h 1671"/>
              <a:gd name="T2" fmla="*/ 836 w 1093"/>
              <a:gd name="T3" fmla="*/ 0 h 1671"/>
              <a:gd name="T4" fmla="*/ 0 w 1093"/>
              <a:gd name="T5" fmla="*/ 835 h 1671"/>
              <a:gd name="T6" fmla="*/ 836 w 1093"/>
              <a:gd name="T7" fmla="*/ 1671 h 1671"/>
              <a:gd name="T8" fmla="*/ 1093 w 1093"/>
              <a:gd name="T9" fmla="*/ 1414 h 1671"/>
              <a:gd name="T10" fmla="*/ 513 w 1093"/>
              <a:gd name="T11" fmla="*/ 835 h 1671"/>
              <a:gd name="T12" fmla="*/ 1092 w 1093"/>
              <a:gd name="T13" fmla="*/ 256 h 1671"/>
              <a:gd name="T14" fmla="*/ 836 w 1093"/>
              <a:gd name="T15" fmla="*/ 0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3" h="1671">
                <a:moveTo>
                  <a:pt x="836" y="0"/>
                </a:moveTo>
                <a:lnTo>
                  <a:pt x="836" y="0"/>
                </a:lnTo>
                <a:lnTo>
                  <a:pt x="0" y="835"/>
                </a:lnTo>
                <a:lnTo>
                  <a:pt x="836" y="1671"/>
                </a:lnTo>
                <a:lnTo>
                  <a:pt x="1093" y="1414"/>
                </a:lnTo>
                <a:lnTo>
                  <a:pt x="513" y="835"/>
                </a:lnTo>
                <a:lnTo>
                  <a:pt x="1092" y="256"/>
                </a:lnTo>
                <a:lnTo>
                  <a:pt x="836" y="0"/>
                </a:lnTo>
                <a:close/>
              </a:path>
            </a:pathLst>
          </a:custGeom>
          <a:solidFill>
            <a:srgbClr val="AF005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heSansB W5 Plain" pitchFamily="34" charset="0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463550" y="1808162"/>
            <a:ext cx="1014413" cy="1557338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heSansB W5 Plai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4516438" y="354013"/>
            <a:ext cx="4278313" cy="4789487"/>
          </a:xfrm>
          <a:custGeom>
            <a:avLst/>
            <a:gdLst/>
            <a:ahLst/>
            <a:cxnLst/>
            <a:rect l="l" t="t" r="r" b="b"/>
            <a:pathLst>
              <a:path w="4278313" h="4789487">
                <a:moveTo>
                  <a:pt x="135237" y="0"/>
                </a:moveTo>
                <a:lnTo>
                  <a:pt x="4143076" y="0"/>
                </a:lnTo>
                <a:cubicBezTo>
                  <a:pt x="4217765" y="0"/>
                  <a:pt x="4278313" y="60548"/>
                  <a:pt x="4278313" y="135237"/>
                </a:cubicBezTo>
                <a:lnTo>
                  <a:pt x="4278313" y="4500909"/>
                </a:lnTo>
                <a:lnTo>
                  <a:pt x="4278313" y="4654250"/>
                </a:lnTo>
                <a:lnTo>
                  <a:pt x="4278313" y="4789487"/>
                </a:lnTo>
                <a:lnTo>
                  <a:pt x="4143076" y="4789487"/>
                </a:lnTo>
                <a:lnTo>
                  <a:pt x="135237" y="4789487"/>
                </a:lnTo>
                <a:lnTo>
                  <a:pt x="0" y="4789487"/>
                </a:lnTo>
                <a:lnTo>
                  <a:pt x="0" y="4654250"/>
                </a:lnTo>
                <a:lnTo>
                  <a:pt x="0" y="4500909"/>
                </a:lnTo>
                <a:lnTo>
                  <a:pt x="0" y="135237"/>
                </a:lnTo>
                <a:cubicBezTo>
                  <a:pt x="0" y="60548"/>
                  <a:pt x="60548" y="0"/>
                  <a:pt x="135237" y="0"/>
                </a:cubicBezTo>
                <a:close/>
              </a:path>
            </a:pathLst>
          </a:custGeom>
          <a:solidFill>
            <a:srgbClr val="F6F6F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>
              <a:solidFill>
                <a:schemeClr val="tx1"/>
              </a:solidFill>
              <a:latin typeface="TheSansB W5 Plain" pitchFamily="34" charset="0"/>
              <a:cs typeface="Arial" pitchFamily="34" charset="0"/>
            </a:endParaRP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54588" y="854075"/>
            <a:ext cx="3400425" cy="4289425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677175"/>
            <a:ext cx="2987377" cy="720080"/>
          </a:xfrm>
        </p:spPr>
        <p:txBody>
          <a:bodyPr lIns="0" tIns="0" rIns="0" bIns="0" anchor="ctr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3852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iPad page</a:t>
            </a:r>
            <a:endParaRPr lang="en-AU" dirty="0"/>
          </a:p>
        </p:txBody>
      </p:sp>
      <p:sp>
        <p:nvSpPr>
          <p:cNvPr id="15" name="Oval 14"/>
          <p:cNvSpPr/>
          <p:nvPr userDrawn="1"/>
        </p:nvSpPr>
        <p:spPr>
          <a:xfrm>
            <a:off x="6619594" y="574113"/>
            <a:ext cx="72000" cy="7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TheSansB W5 Plain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987425"/>
            <a:ext cx="3852000" cy="288925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accent2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Large subheading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2775725"/>
            <a:ext cx="2987377" cy="720080"/>
          </a:xfrm>
        </p:spPr>
        <p:txBody>
          <a:bodyPr lIns="0" tIns="0" rIns="0" bIns="0" anchor="ctr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3874275"/>
            <a:ext cx="2987377" cy="720080"/>
          </a:xfrm>
        </p:spPr>
        <p:txBody>
          <a:bodyPr lIns="0" tIns="0" rIns="0" bIns="0" anchor="ctr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39552" y="1731215"/>
            <a:ext cx="612000" cy="61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>
              <a:buNone/>
              <a:defRPr lang="en-AU" sz="100" dirty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ctr"/>
            <a:r>
              <a:rPr lang="en-AU" dirty="0"/>
              <a:t> 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552" y="2829765"/>
            <a:ext cx="612000" cy="61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>
              <a:buNone/>
              <a:defRPr lang="en-AU" sz="100" dirty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ctr"/>
            <a:r>
              <a:rPr lang="en-AU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39552" y="3928315"/>
            <a:ext cx="612000" cy="61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>
              <a:buNone/>
              <a:defRPr lang="en-AU" sz="100" dirty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ctr"/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3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34000" y="915566"/>
            <a:ext cx="8676000" cy="1800000"/>
          </a:xfr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363838"/>
            <a:ext cx="8064000" cy="1296144"/>
          </a:xfrm>
        </p:spPr>
        <p:txBody>
          <a:bodyPr lIns="0" tIns="0" rIns="0" bIns="0" numCol="2" spcCol="360000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Text in two columns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Letterbox heading (one line text only)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859782"/>
            <a:ext cx="8064000" cy="288925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 sz="2200" baseline="0">
                <a:solidFill>
                  <a:schemeClr val="accent2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6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-4142" y="0"/>
            <a:ext cx="9180000" cy="2520000"/>
          </a:xfr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851670"/>
            <a:ext cx="8064000" cy="353615"/>
          </a:xfrm>
        </p:spPr>
        <p:txBody>
          <a:bodyPr lIns="0" anchor="b"/>
          <a:lstStyle>
            <a:lvl1pPr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Half page banner</a:t>
            </a:r>
            <a:endParaRPr lang="en-AU" dirty="0"/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21" name="ClipArt Placeholder 17"/>
          <p:cNvSpPr>
            <a:spLocks noGrp="1" noChangeAspect="1"/>
          </p:cNvSpPr>
          <p:nvPr>
            <p:ph type="clipArt" sz="quarter" idx="21"/>
          </p:nvPr>
        </p:nvSpPr>
        <p:spPr>
          <a:xfrm>
            <a:off x="539552" y="2787774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4232" y="3175428"/>
            <a:ext cx="2304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74232" y="2787774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1</a:t>
            </a:r>
            <a:endParaRPr lang="en-AU" dirty="0"/>
          </a:p>
        </p:txBody>
      </p:sp>
      <p:sp>
        <p:nvSpPr>
          <p:cNvPr id="32" name="ClipArt Placeholder 17"/>
          <p:cNvSpPr>
            <a:spLocks noGrp="1" noChangeAspect="1"/>
          </p:cNvSpPr>
          <p:nvPr>
            <p:ph type="clipArt" sz="quarter" idx="28"/>
          </p:nvPr>
        </p:nvSpPr>
        <p:spPr>
          <a:xfrm>
            <a:off x="539552" y="3821770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74232" y="4209424"/>
            <a:ext cx="2304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74232" y="3821770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3</a:t>
            </a:r>
            <a:endParaRPr lang="en-AU" dirty="0"/>
          </a:p>
        </p:txBody>
      </p:sp>
      <p:sp>
        <p:nvSpPr>
          <p:cNvPr id="35" name="ClipArt Placeholder 17"/>
          <p:cNvSpPr>
            <a:spLocks noGrp="1" noChangeAspect="1"/>
          </p:cNvSpPr>
          <p:nvPr>
            <p:ph type="clipArt" sz="quarter" idx="31"/>
          </p:nvPr>
        </p:nvSpPr>
        <p:spPr>
          <a:xfrm>
            <a:off x="4751388" y="2787774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86068" y="3175428"/>
            <a:ext cx="2304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5386068" y="2787774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2</a:t>
            </a:r>
            <a:endParaRPr lang="en-AU" dirty="0"/>
          </a:p>
        </p:txBody>
      </p:sp>
      <p:sp>
        <p:nvSpPr>
          <p:cNvPr id="38" name="ClipArt Placeholder 17"/>
          <p:cNvSpPr>
            <a:spLocks noGrp="1" noChangeAspect="1"/>
          </p:cNvSpPr>
          <p:nvPr>
            <p:ph type="clipArt" sz="quarter" idx="34"/>
          </p:nvPr>
        </p:nvSpPr>
        <p:spPr>
          <a:xfrm>
            <a:off x="4751388" y="3821770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5386068" y="4209424"/>
            <a:ext cx="2304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5386068" y="3821770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4</a:t>
            </a:r>
            <a:endParaRPr lang="en-A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6925" y="4540850"/>
            <a:ext cx="65881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altLang="en-US" sz="900" b="0" baseline="0" dirty="0">
                <a:solidFill>
                  <a:schemeClr val="bg1"/>
                </a:solidFill>
                <a:latin typeface="TheSansB W5 Plain" pitchFamily="34" charset="0"/>
              </a:rPr>
              <a:t>Allens is an independent partnership operating in alliance with Linklaters LLP.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190458"/>
            <a:ext cx="5369671" cy="1581149"/>
          </a:xfrm>
        </p:spPr>
        <p:txBody>
          <a:bodyPr anchor="ctr"/>
          <a:lstStyle>
            <a:lvl1pPr algn="l">
              <a:lnSpc>
                <a:spcPct val="100000"/>
              </a:lnSpc>
              <a:defRPr lang="en-AU" sz="3600" b="0" dirty="0"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47863" y="2781132"/>
            <a:ext cx="5369671" cy="1600367"/>
          </a:xfrm>
        </p:spPr>
        <p:txBody>
          <a:bodyPr/>
          <a:lstStyle>
            <a:lvl1pPr marL="0" indent="0" algn="l">
              <a:spcAft>
                <a:spcPts val="300"/>
              </a:spcAft>
              <a:buNone/>
              <a:defRPr sz="2000" b="0" baseline="0">
                <a:solidFill>
                  <a:schemeClr val="bg1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18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34000" y="982068"/>
            <a:ext cx="8676000" cy="36058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3 highlight boxes with icons</a:t>
            </a:r>
            <a:endParaRPr lang="en-AU" dirty="0"/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39551" y="1237172"/>
            <a:ext cx="2556000" cy="30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 userDrawn="1"/>
        </p:nvSpPr>
        <p:spPr>
          <a:xfrm>
            <a:off x="3293551" y="1237172"/>
            <a:ext cx="2556000" cy="30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 userDrawn="1"/>
        </p:nvSpPr>
        <p:spPr>
          <a:xfrm>
            <a:off x="6047552" y="1237172"/>
            <a:ext cx="2556000" cy="30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8" name="ClipArt Placeholder 17"/>
          <p:cNvSpPr>
            <a:spLocks noGrp="1" noChangeAspect="1"/>
          </p:cNvSpPr>
          <p:nvPr>
            <p:ph type="clipArt" sz="quarter" idx="12"/>
          </p:nvPr>
        </p:nvSpPr>
        <p:spPr>
          <a:xfrm>
            <a:off x="1619551" y="1387476"/>
            <a:ext cx="396000" cy="396000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7551" y="249974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737551" y="1961589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21" name="ClipArt Placeholder 17"/>
          <p:cNvSpPr>
            <a:spLocks noGrp="1" noChangeAspect="1"/>
          </p:cNvSpPr>
          <p:nvPr>
            <p:ph type="clipArt" sz="quarter" idx="21"/>
          </p:nvPr>
        </p:nvSpPr>
        <p:spPr>
          <a:xfrm>
            <a:off x="4373551" y="1387476"/>
            <a:ext cx="396000" cy="396000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491551" y="249974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491551" y="1961589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24" name="ClipArt Placeholder 17"/>
          <p:cNvSpPr>
            <a:spLocks noGrp="1" noChangeAspect="1"/>
          </p:cNvSpPr>
          <p:nvPr>
            <p:ph type="clipArt" sz="quarter" idx="24"/>
          </p:nvPr>
        </p:nvSpPr>
        <p:spPr>
          <a:xfrm>
            <a:off x="7127552" y="1387476"/>
            <a:ext cx="396000" cy="396000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6245552" y="249974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6245552" y="1961589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32000" y="-1364"/>
            <a:ext cx="2880000" cy="5144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2592448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3 panels</a:t>
            </a:r>
            <a:endParaRPr lang="en-AU" dirty="0"/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291899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1276350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one</a:t>
            </a:r>
            <a:endParaRPr lang="en-AU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539552" y="1923678"/>
            <a:ext cx="2160000" cy="90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4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$XX</a:t>
            </a:r>
            <a:endParaRPr lang="en-AU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495477" y="291899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495477" y="1276350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two</a:t>
            </a:r>
            <a:endParaRPr lang="en-A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95477" y="1923678"/>
            <a:ext cx="2160000" cy="90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4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$XX</a:t>
            </a:r>
            <a:endParaRPr lang="en-AU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6451402" y="291899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6451402" y="1276350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three</a:t>
            </a:r>
            <a:endParaRPr lang="en-A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451402" y="1923678"/>
            <a:ext cx="2160000" cy="90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4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$XX</a:t>
            </a:r>
            <a:endParaRPr lang="en-AU" dirty="0"/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4327837" y="4679937"/>
            <a:ext cx="488327" cy="412867"/>
            <a:chOff x="4283968" y="5118100"/>
            <a:chExt cx="893763" cy="755651"/>
          </a:xfrm>
          <a:solidFill>
            <a:srgbClr val="FFFFFF">
              <a:alpha val="40000"/>
            </a:srgbClr>
          </a:solidFill>
        </p:grpSpPr>
        <p:sp>
          <p:nvSpPr>
            <p:cNvPr id="24" name="Freeform 565"/>
            <p:cNvSpPr>
              <a:spLocks/>
            </p:cNvSpPr>
            <p:nvPr/>
          </p:nvSpPr>
          <p:spPr bwMode="auto">
            <a:xfrm>
              <a:off x="4283968" y="5205413"/>
              <a:ext cx="433388" cy="61913"/>
            </a:xfrm>
            <a:custGeom>
              <a:avLst/>
              <a:gdLst>
                <a:gd name="T0" fmla="*/ 18 w 252"/>
                <a:gd name="T1" fmla="*/ 36 h 36"/>
                <a:gd name="T2" fmla="*/ 235 w 252"/>
                <a:gd name="T3" fmla="*/ 36 h 36"/>
                <a:gd name="T4" fmla="*/ 252 w 252"/>
                <a:gd name="T5" fmla="*/ 18 h 36"/>
                <a:gd name="T6" fmla="*/ 235 w 252"/>
                <a:gd name="T7" fmla="*/ 0 h 36"/>
                <a:gd name="T8" fmla="*/ 18 w 252"/>
                <a:gd name="T9" fmla="*/ 0 h 36"/>
                <a:gd name="T10" fmla="*/ 0 w 252"/>
                <a:gd name="T11" fmla="*/ 18 h 36"/>
                <a:gd name="T12" fmla="*/ 18 w 25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6">
                  <a:moveTo>
                    <a:pt x="18" y="36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44" y="36"/>
                    <a:pt x="252" y="28"/>
                    <a:pt x="252" y="18"/>
                  </a:cubicBezTo>
                  <a:cubicBezTo>
                    <a:pt x="252" y="8"/>
                    <a:pt x="244" y="0"/>
                    <a:pt x="2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566"/>
            <p:cNvSpPr>
              <a:spLocks/>
            </p:cNvSpPr>
            <p:nvPr/>
          </p:nvSpPr>
          <p:spPr bwMode="auto">
            <a:xfrm>
              <a:off x="4990406" y="5205413"/>
              <a:ext cx="187325" cy="61913"/>
            </a:xfrm>
            <a:custGeom>
              <a:avLst/>
              <a:gdLst>
                <a:gd name="T0" fmla="*/ 18 w 109"/>
                <a:gd name="T1" fmla="*/ 36 h 36"/>
                <a:gd name="T2" fmla="*/ 91 w 109"/>
                <a:gd name="T3" fmla="*/ 36 h 36"/>
                <a:gd name="T4" fmla="*/ 109 w 109"/>
                <a:gd name="T5" fmla="*/ 18 h 36"/>
                <a:gd name="T6" fmla="*/ 91 w 109"/>
                <a:gd name="T7" fmla="*/ 0 h 36"/>
                <a:gd name="T8" fmla="*/ 18 w 109"/>
                <a:gd name="T9" fmla="*/ 0 h 36"/>
                <a:gd name="T10" fmla="*/ 0 w 109"/>
                <a:gd name="T11" fmla="*/ 18 h 36"/>
                <a:gd name="T12" fmla="*/ 18 w 10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6">
                  <a:moveTo>
                    <a:pt x="18" y="36"/>
                  </a:moveTo>
                  <a:cubicBezTo>
                    <a:pt x="91" y="36"/>
                    <a:pt x="91" y="36"/>
                    <a:pt x="91" y="36"/>
                  </a:cubicBezTo>
                  <a:cubicBezTo>
                    <a:pt x="101" y="36"/>
                    <a:pt x="109" y="28"/>
                    <a:pt x="109" y="18"/>
                  </a:cubicBezTo>
                  <a:cubicBezTo>
                    <a:pt x="109" y="8"/>
                    <a:pt x="101" y="0"/>
                    <a:pt x="9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567"/>
            <p:cNvSpPr>
              <a:spLocks noEditPoints="1"/>
            </p:cNvSpPr>
            <p:nvPr/>
          </p:nvSpPr>
          <p:spPr bwMode="auto">
            <a:xfrm>
              <a:off x="4733231" y="5118100"/>
              <a:ext cx="241300" cy="242888"/>
            </a:xfrm>
            <a:custGeom>
              <a:avLst/>
              <a:gdLst>
                <a:gd name="T0" fmla="*/ 71 w 141"/>
                <a:gd name="T1" fmla="*/ 141 h 141"/>
                <a:gd name="T2" fmla="*/ 141 w 141"/>
                <a:gd name="T3" fmla="*/ 71 h 141"/>
                <a:gd name="T4" fmla="*/ 71 w 141"/>
                <a:gd name="T5" fmla="*/ 0 h 141"/>
                <a:gd name="T6" fmla="*/ 0 w 141"/>
                <a:gd name="T7" fmla="*/ 71 h 141"/>
                <a:gd name="T8" fmla="*/ 71 w 141"/>
                <a:gd name="T9" fmla="*/ 141 h 141"/>
                <a:gd name="T10" fmla="*/ 71 w 141"/>
                <a:gd name="T11" fmla="*/ 36 h 141"/>
                <a:gd name="T12" fmla="*/ 106 w 141"/>
                <a:gd name="T13" fmla="*/ 71 h 141"/>
                <a:gd name="T14" fmla="*/ 71 w 141"/>
                <a:gd name="T15" fmla="*/ 106 h 141"/>
                <a:gd name="T16" fmla="*/ 36 w 141"/>
                <a:gd name="T17" fmla="*/ 71 h 141"/>
                <a:gd name="T18" fmla="*/ 71 w 141"/>
                <a:gd name="T19" fmla="*/ 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1" y="141"/>
                  </a:moveTo>
                  <a:cubicBezTo>
                    <a:pt x="110" y="141"/>
                    <a:pt x="141" y="11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lose/>
                  <a:moveTo>
                    <a:pt x="71" y="36"/>
                  </a:moveTo>
                  <a:cubicBezTo>
                    <a:pt x="90" y="36"/>
                    <a:pt x="106" y="52"/>
                    <a:pt x="106" y="71"/>
                  </a:cubicBezTo>
                  <a:cubicBezTo>
                    <a:pt x="106" y="90"/>
                    <a:pt x="90" y="106"/>
                    <a:pt x="71" y="106"/>
                  </a:cubicBezTo>
                  <a:cubicBezTo>
                    <a:pt x="52" y="106"/>
                    <a:pt x="36" y="90"/>
                    <a:pt x="36" y="71"/>
                  </a:cubicBezTo>
                  <a:cubicBezTo>
                    <a:pt x="36" y="52"/>
                    <a:pt x="52" y="36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568"/>
            <p:cNvSpPr>
              <a:spLocks/>
            </p:cNvSpPr>
            <p:nvPr/>
          </p:nvSpPr>
          <p:spPr bwMode="auto">
            <a:xfrm>
              <a:off x="4744343" y="5462588"/>
              <a:ext cx="433388" cy="61913"/>
            </a:xfrm>
            <a:custGeom>
              <a:avLst/>
              <a:gdLst>
                <a:gd name="T0" fmla="*/ 234 w 252"/>
                <a:gd name="T1" fmla="*/ 0 h 36"/>
                <a:gd name="T2" fmla="*/ 18 w 252"/>
                <a:gd name="T3" fmla="*/ 0 h 36"/>
                <a:gd name="T4" fmla="*/ 0 w 252"/>
                <a:gd name="T5" fmla="*/ 18 h 36"/>
                <a:gd name="T6" fmla="*/ 18 w 252"/>
                <a:gd name="T7" fmla="*/ 36 h 36"/>
                <a:gd name="T8" fmla="*/ 234 w 252"/>
                <a:gd name="T9" fmla="*/ 36 h 36"/>
                <a:gd name="T10" fmla="*/ 252 w 252"/>
                <a:gd name="T11" fmla="*/ 18 h 36"/>
                <a:gd name="T12" fmla="*/ 234 w 25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6">
                  <a:moveTo>
                    <a:pt x="2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44" y="36"/>
                    <a:pt x="252" y="28"/>
                    <a:pt x="252" y="18"/>
                  </a:cubicBezTo>
                  <a:cubicBezTo>
                    <a:pt x="252" y="8"/>
                    <a:pt x="244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569"/>
            <p:cNvSpPr>
              <a:spLocks/>
            </p:cNvSpPr>
            <p:nvPr/>
          </p:nvSpPr>
          <p:spPr bwMode="auto">
            <a:xfrm>
              <a:off x="4283968" y="5462588"/>
              <a:ext cx="187325" cy="61913"/>
            </a:xfrm>
            <a:custGeom>
              <a:avLst/>
              <a:gdLst>
                <a:gd name="T0" fmla="*/ 18 w 109"/>
                <a:gd name="T1" fmla="*/ 36 h 36"/>
                <a:gd name="T2" fmla="*/ 92 w 109"/>
                <a:gd name="T3" fmla="*/ 36 h 36"/>
                <a:gd name="T4" fmla="*/ 109 w 109"/>
                <a:gd name="T5" fmla="*/ 18 h 36"/>
                <a:gd name="T6" fmla="*/ 92 w 109"/>
                <a:gd name="T7" fmla="*/ 0 h 36"/>
                <a:gd name="T8" fmla="*/ 18 w 109"/>
                <a:gd name="T9" fmla="*/ 0 h 36"/>
                <a:gd name="T10" fmla="*/ 0 w 109"/>
                <a:gd name="T11" fmla="*/ 18 h 36"/>
                <a:gd name="T12" fmla="*/ 18 w 10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6">
                  <a:moveTo>
                    <a:pt x="1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101" y="36"/>
                    <a:pt x="109" y="28"/>
                    <a:pt x="109" y="18"/>
                  </a:cubicBezTo>
                  <a:cubicBezTo>
                    <a:pt x="109" y="8"/>
                    <a:pt x="101" y="0"/>
                    <a:pt x="9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570"/>
            <p:cNvSpPr>
              <a:spLocks noEditPoints="1"/>
            </p:cNvSpPr>
            <p:nvPr userDrawn="1"/>
          </p:nvSpPr>
          <p:spPr bwMode="auto">
            <a:xfrm>
              <a:off x="4487168" y="5375275"/>
              <a:ext cx="241300" cy="241300"/>
            </a:xfrm>
            <a:custGeom>
              <a:avLst/>
              <a:gdLst>
                <a:gd name="T0" fmla="*/ 71 w 141"/>
                <a:gd name="T1" fmla="*/ 0 h 141"/>
                <a:gd name="T2" fmla="*/ 0 w 141"/>
                <a:gd name="T3" fmla="*/ 71 h 141"/>
                <a:gd name="T4" fmla="*/ 71 w 141"/>
                <a:gd name="T5" fmla="*/ 141 h 141"/>
                <a:gd name="T6" fmla="*/ 141 w 141"/>
                <a:gd name="T7" fmla="*/ 71 h 141"/>
                <a:gd name="T8" fmla="*/ 71 w 141"/>
                <a:gd name="T9" fmla="*/ 0 h 141"/>
                <a:gd name="T10" fmla="*/ 71 w 141"/>
                <a:gd name="T11" fmla="*/ 105 h 141"/>
                <a:gd name="T12" fmla="*/ 36 w 141"/>
                <a:gd name="T13" fmla="*/ 71 h 141"/>
                <a:gd name="T14" fmla="*/ 71 w 141"/>
                <a:gd name="T15" fmla="*/ 36 h 141"/>
                <a:gd name="T16" fmla="*/ 106 w 141"/>
                <a:gd name="T17" fmla="*/ 71 h 141"/>
                <a:gd name="T18" fmla="*/ 71 w 141"/>
                <a:gd name="T1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1" y="11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71" y="105"/>
                  </a:moveTo>
                  <a:cubicBezTo>
                    <a:pt x="52" y="105"/>
                    <a:pt x="36" y="90"/>
                    <a:pt x="36" y="71"/>
                  </a:cubicBezTo>
                  <a:cubicBezTo>
                    <a:pt x="36" y="52"/>
                    <a:pt x="52" y="36"/>
                    <a:pt x="71" y="36"/>
                  </a:cubicBezTo>
                  <a:cubicBezTo>
                    <a:pt x="90" y="36"/>
                    <a:pt x="106" y="52"/>
                    <a:pt x="106" y="71"/>
                  </a:cubicBezTo>
                  <a:cubicBezTo>
                    <a:pt x="106" y="90"/>
                    <a:pt x="90" y="105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571"/>
            <p:cNvSpPr>
              <a:spLocks/>
            </p:cNvSpPr>
            <p:nvPr/>
          </p:nvSpPr>
          <p:spPr bwMode="auto">
            <a:xfrm>
              <a:off x="4283968" y="5718175"/>
              <a:ext cx="433388" cy="60325"/>
            </a:xfrm>
            <a:custGeom>
              <a:avLst/>
              <a:gdLst>
                <a:gd name="T0" fmla="*/ 235 w 252"/>
                <a:gd name="T1" fmla="*/ 0 h 35"/>
                <a:gd name="T2" fmla="*/ 18 w 252"/>
                <a:gd name="T3" fmla="*/ 0 h 35"/>
                <a:gd name="T4" fmla="*/ 0 w 252"/>
                <a:gd name="T5" fmla="*/ 18 h 35"/>
                <a:gd name="T6" fmla="*/ 18 w 252"/>
                <a:gd name="T7" fmla="*/ 35 h 35"/>
                <a:gd name="T8" fmla="*/ 235 w 252"/>
                <a:gd name="T9" fmla="*/ 35 h 35"/>
                <a:gd name="T10" fmla="*/ 252 w 252"/>
                <a:gd name="T11" fmla="*/ 18 h 35"/>
                <a:gd name="T12" fmla="*/ 235 w 2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5">
                  <a:moveTo>
                    <a:pt x="23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44" y="35"/>
                    <a:pt x="252" y="27"/>
                    <a:pt x="252" y="18"/>
                  </a:cubicBezTo>
                  <a:cubicBezTo>
                    <a:pt x="252" y="8"/>
                    <a:pt x="244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572"/>
            <p:cNvSpPr>
              <a:spLocks/>
            </p:cNvSpPr>
            <p:nvPr/>
          </p:nvSpPr>
          <p:spPr bwMode="auto">
            <a:xfrm>
              <a:off x="4990406" y="5718175"/>
              <a:ext cx="187325" cy="60325"/>
            </a:xfrm>
            <a:custGeom>
              <a:avLst/>
              <a:gdLst>
                <a:gd name="T0" fmla="*/ 91 w 109"/>
                <a:gd name="T1" fmla="*/ 0 h 35"/>
                <a:gd name="T2" fmla="*/ 18 w 109"/>
                <a:gd name="T3" fmla="*/ 0 h 35"/>
                <a:gd name="T4" fmla="*/ 0 w 109"/>
                <a:gd name="T5" fmla="*/ 18 h 35"/>
                <a:gd name="T6" fmla="*/ 18 w 109"/>
                <a:gd name="T7" fmla="*/ 35 h 35"/>
                <a:gd name="T8" fmla="*/ 91 w 109"/>
                <a:gd name="T9" fmla="*/ 35 h 35"/>
                <a:gd name="T10" fmla="*/ 109 w 109"/>
                <a:gd name="T11" fmla="*/ 18 h 35"/>
                <a:gd name="T12" fmla="*/ 91 w 10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5">
                  <a:moveTo>
                    <a:pt x="9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101" y="35"/>
                    <a:pt x="109" y="27"/>
                    <a:pt x="109" y="18"/>
                  </a:cubicBezTo>
                  <a:cubicBezTo>
                    <a:pt x="109" y="8"/>
                    <a:pt x="101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573"/>
            <p:cNvSpPr>
              <a:spLocks noEditPoints="1"/>
            </p:cNvSpPr>
            <p:nvPr userDrawn="1"/>
          </p:nvSpPr>
          <p:spPr bwMode="auto">
            <a:xfrm>
              <a:off x="4733231" y="5630863"/>
              <a:ext cx="241300" cy="242888"/>
            </a:xfrm>
            <a:custGeom>
              <a:avLst/>
              <a:gdLst>
                <a:gd name="T0" fmla="*/ 71 w 141"/>
                <a:gd name="T1" fmla="*/ 0 h 141"/>
                <a:gd name="T2" fmla="*/ 0 w 141"/>
                <a:gd name="T3" fmla="*/ 71 h 141"/>
                <a:gd name="T4" fmla="*/ 71 w 141"/>
                <a:gd name="T5" fmla="*/ 141 h 141"/>
                <a:gd name="T6" fmla="*/ 141 w 141"/>
                <a:gd name="T7" fmla="*/ 71 h 141"/>
                <a:gd name="T8" fmla="*/ 71 w 141"/>
                <a:gd name="T9" fmla="*/ 0 h 141"/>
                <a:gd name="T10" fmla="*/ 71 w 141"/>
                <a:gd name="T11" fmla="*/ 105 h 141"/>
                <a:gd name="T12" fmla="*/ 36 w 141"/>
                <a:gd name="T13" fmla="*/ 71 h 141"/>
                <a:gd name="T14" fmla="*/ 71 w 141"/>
                <a:gd name="T15" fmla="*/ 36 h 141"/>
                <a:gd name="T16" fmla="*/ 106 w 141"/>
                <a:gd name="T17" fmla="*/ 71 h 141"/>
                <a:gd name="T18" fmla="*/ 71 w 141"/>
                <a:gd name="T1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09"/>
                    <a:pt x="32" y="141"/>
                    <a:pt x="71" y="141"/>
                  </a:cubicBezTo>
                  <a:cubicBezTo>
                    <a:pt x="110" y="141"/>
                    <a:pt x="141" y="109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71" y="105"/>
                  </a:moveTo>
                  <a:cubicBezTo>
                    <a:pt x="52" y="105"/>
                    <a:pt x="36" y="90"/>
                    <a:pt x="36" y="71"/>
                  </a:cubicBezTo>
                  <a:cubicBezTo>
                    <a:pt x="36" y="51"/>
                    <a:pt x="52" y="36"/>
                    <a:pt x="71" y="36"/>
                  </a:cubicBezTo>
                  <a:cubicBezTo>
                    <a:pt x="90" y="36"/>
                    <a:pt x="106" y="51"/>
                    <a:pt x="106" y="71"/>
                  </a:cubicBezTo>
                  <a:cubicBezTo>
                    <a:pt x="106" y="90"/>
                    <a:pt x="90" y="105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3" name="TextBox 32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9552" y="982068"/>
            <a:ext cx="2880000" cy="36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Overview with 4 sections</a:t>
            </a:r>
            <a:endParaRPr lang="en-AU" dirty="0"/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21" name="ClipArt Placeholder 17"/>
          <p:cNvSpPr>
            <a:spLocks noGrp="1" noChangeAspect="1"/>
          </p:cNvSpPr>
          <p:nvPr>
            <p:ph type="clipArt" sz="quarter" idx="21"/>
          </p:nvPr>
        </p:nvSpPr>
        <p:spPr>
          <a:xfrm>
            <a:off x="3707904" y="9874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707904" y="18517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7904" y="14917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1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19552" y="1239606"/>
            <a:ext cx="72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1619552" y="4299942"/>
            <a:ext cx="72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19552" y="1491580"/>
            <a:ext cx="2520000" cy="2592388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Quote text</a:t>
            </a:r>
            <a:endParaRPr lang="en-AU" dirty="0"/>
          </a:p>
        </p:txBody>
      </p:sp>
      <p:sp>
        <p:nvSpPr>
          <p:cNvPr id="32" name="ClipArt Placeholder 17"/>
          <p:cNvSpPr>
            <a:spLocks noGrp="1" noChangeAspect="1"/>
          </p:cNvSpPr>
          <p:nvPr>
            <p:ph type="clipArt" sz="quarter" idx="28"/>
          </p:nvPr>
        </p:nvSpPr>
        <p:spPr>
          <a:xfrm>
            <a:off x="3707904" y="28162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07904" y="36805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707904" y="33205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3</a:t>
            </a:r>
            <a:endParaRPr lang="en-AU" dirty="0"/>
          </a:p>
        </p:txBody>
      </p:sp>
      <p:sp>
        <p:nvSpPr>
          <p:cNvPr id="35" name="ClipArt Placeholder 17"/>
          <p:cNvSpPr>
            <a:spLocks noGrp="1" noChangeAspect="1"/>
          </p:cNvSpPr>
          <p:nvPr>
            <p:ph type="clipArt" sz="quarter" idx="31"/>
          </p:nvPr>
        </p:nvSpPr>
        <p:spPr>
          <a:xfrm>
            <a:off x="6299552" y="9874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99552" y="18517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6299552" y="14917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2</a:t>
            </a:r>
            <a:endParaRPr lang="en-AU" dirty="0"/>
          </a:p>
        </p:txBody>
      </p:sp>
      <p:sp>
        <p:nvSpPr>
          <p:cNvPr id="38" name="ClipArt Placeholder 17"/>
          <p:cNvSpPr>
            <a:spLocks noGrp="1" noChangeAspect="1"/>
          </p:cNvSpPr>
          <p:nvPr>
            <p:ph type="clipArt" sz="quarter" idx="34"/>
          </p:nvPr>
        </p:nvSpPr>
        <p:spPr>
          <a:xfrm>
            <a:off x="6299552" y="28162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299552" y="36805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99552" y="33205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4</a:t>
            </a:r>
            <a:endParaRPr lang="en-AU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 noChangeAspect="1" noEditPoints="1"/>
          </p:cNvSpPr>
          <p:nvPr userDrawn="1"/>
        </p:nvSpPr>
        <p:spPr bwMode="auto">
          <a:xfrm>
            <a:off x="3661198" y="1779662"/>
            <a:ext cx="1270842" cy="1283391"/>
          </a:xfrm>
          <a:custGeom>
            <a:avLst/>
            <a:gdLst>
              <a:gd name="T0" fmla="*/ 6623 w 7037"/>
              <a:gd name="T1" fmla="*/ 3298 h 7105"/>
              <a:gd name="T2" fmla="*/ 6984 w 7037"/>
              <a:gd name="T3" fmla="*/ 2781 h 7105"/>
              <a:gd name="T4" fmla="*/ 6445 w 7037"/>
              <a:gd name="T5" fmla="*/ 2487 h 7105"/>
              <a:gd name="T6" fmla="*/ 6669 w 7037"/>
              <a:gd name="T7" fmla="*/ 1916 h 7105"/>
              <a:gd name="T8" fmla="*/ 6061 w 7037"/>
              <a:gd name="T9" fmla="*/ 1752 h 7105"/>
              <a:gd name="T10" fmla="*/ 5735 w 7037"/>
              <a:gd name="T11" fmla="*/ 1361 h 7105"/>
              <a:gd name="T12" fmla="*/ 5676 w 7037"/>
              <a:gd name="T13" fmla="*/ 736 h 7105"/>
              <a:gd name="T14" fmla="*/ 5076 w 7037"/>
              <a:gd name="T15" fmla="*/ 855 h 7105"/>
              <a:gd name="T16" fmla="*/ 4881 w 7037"/>
              <a:gd name="T17" fmla="*/ 273 h 7105"/>
              <a:gd name="T18" fmla="*/ 4308 w 7037"/>
              <a:gd name="T19" fmla="*/ 540 h 7105"/>
              <a:gd name="T20" fmla="*/ 3808 w 7037"/>
              <a:gd name="T21" fmla="*/ 450 h 7105"/>
              <a:gd name="T22" fmla="*/ 3361 w 7037"/>
              <a:gd name="T23" fmla="*/ 9 h 7105"/>
              <a:gd name="T24" fmla="*/ 2978 w 7037"/>
              <a:gd name="T25" fmla="*/ 485 h 7105"/>
              <a:gd name="T26" fmla="*/ 2454 w 7037"/>
              <a:gd name="T27" fmla="*/ 164 h 7105"/>
              <a:gd name="T28" fmla="*/ 2187 w 7037"/>
              <a:gd name="T29" fmla="*/ 737 h 7105"/>
              <a:gd name="T30" fmla="*/ 1747 w 7037"/>
              <a:gd name="T31" fmla="*/ 991 h 7105"/>
              <a:gd name="T32" fmla="*/ 1119 w 7037"/>
              <a:gd name="T33" fmla="*/ 939 h 7105"/>
              <a:gd name="T34" fmla="*/ 1132 w 7037"/>
              <a:gd name="T35" fmla="*/ 1550 h 7105"/>
              <a:gd name="T36" fmla="*/ 528 w 7037"/>
              <a:gd name="T37" fmla="*/ 1642 h 7105"/>
              <a:gd name="T38" fmla="*/ 689 w 7037"/>
              <a:gd name="T39" fmla="*/ 2252 h 7105"/>
              <a:gd name="T40" fmla="*/ 516 w 7037"/>
              <a:gd name="T41" fmla="*/ 2730 h 7105"/>
              <a:gd name="T42" fmla="*/ 0 w 7037"/>
              <a:gd name="T43" fmla="*/ 3093 h 7105"/>
              <a:gd name="T44" fmla="*/ 402 w 7037"/>
              <a:gd name="T45" fmla="*/ 3552 h 7105"/>
              <a:gd name="T46" fmla="*/ 0 w 7037"/>
              <a:gd name="T47" fmla="*/ 4011 h 7105"/>
              <a:gd name="T48" fmla="*/ 516 w 7037"/>
              <a:gd name="T49" fmla="*/ 4375 h 7105"/>
              <a:gd name="T50" fmla="*/ 689 w 7037"/>
              <a:gd name="T51" fmla="*/ 4853 h 7105"/>
              <a:gd name="T52" fmla="*/ 528 w 7037"/>
              <a:gd name="T53" fmla="*/ 5463 h 7105"/>
              <a:gd name="T54" fmla="*/ 1132 w 7037"/>
              <a:gd name="T55" fmla="*/ 5555 h 7105"/>
              <a:gd name="T56" fmla="*/ 1119 w 7037"/>
              <a:gd name="T57" fmla="*/ 6165 h 7105"/>
              <a:gd name="T58" fmla="*/ 1747 w 7037"/>
              <a:gd name="T59" fmla="*/ 6114 h 7105"/>
              <a:gd name="T60" fmla="*/ 2187 w 7037"/>
              <a:gd name="T61" fmla="*/ 6368 h 7105"/>
              <a:gd name="T62" fmla="*/ 2454 w 7037"/>
              <a:gd name="T63" fmla="*/ 6941 h 7105"/>
              <a:gd name="T64" fmla="*/ 2978 w 7037"/>
              <a:gd name="T65" fmla="*/ 6620 h 7105"/>
              <a:gd name="T66" fmla="*/ 3361 w 7037"/>
              <a:gd name="T67" fmla="*/ 7096 h 7105"/>
              <a:gd name="T68" fmla="*/ 3807 w 7037"/>
              <a:gd name="T69" fmla="*/ 6655 h 7105"/>
              <a:gd name="T70" fmla="*/ 4308 w 7037"/>
              <a:gd name="T71" fmla="*/ 6565 h 7105"/>
              <a:gd name="T72" fmla="*/ 4881 w 7037"/>
              <a:gd name="T73" fmla="*/ 6832 h 7105"/>
              <a:gd name="T74" fmla="*/ 5076 w 7037"/>
              <a:gd name="T75" fmla="*/ 6250 h 7105"/>
              <a:gd name="T76" fmla="*/ 5676 w 7037"/>
              <a:gd name="T77" fmla="*/ 6369 h 7105"/>
              <a:gd name="T78" fmla="*/ 5735 w 7037"/>
              <a:gd name="T79" fmla="*/ 5744 h 7105"/>
              <a:gd name="T80" fmla="*/ 6061 w 7037"/>
              <a:gd name="T81" fmla="*/ 5353 h 7105"/>
              <a:gd name="T82" fmla="*/ 6669 w 7037"/>
              <a:gd name="T83" fmla="*/ 5189 h 7105"/>
              <a:gd name="T84" fmla="*/ 6445 w 7037"/>
              <a:gd name="T85" fmla="*/ 4618 h 7105"/>
              <a:gd name="T86" fmla="*/ 6984 w 7037"/>
              <a:gd name="T87" fmla="*/ 4324 h 7105"/>
              <a:gd name="T88" fmla="*/ 6623 w 7037"/>
              <a:gd name="T89" fmla="*/ 3807 h 7105"/>
              <a:gd name="T90" fmla="*/ 3519 w 7037"/>
              <a:gd name="T91" fmla="*/ 6022 h 7105"/>
              <a:gd name="T92" fmla="*/ 1049 w 7037"/>
              <a:gd name="T93" fmla="*/ 3553 h 7105"/>
              <a:gd name="T94" fmla="*/ 3519 w 7037"/>
              <a:gd name="T95" fmla="*/ 1083 h 7105"/>
              <a:gd name="T96" fmla="*/ 5988 w 7037"/>
              <a:gd name="T97" fmla="*/ 3553 h 7105"/>
              <a:gd name="T98" fmla="*/ 3519 w 7037"/>
              <a:gd name="T99" fmla="*/ 6022 h 7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37" h="7105">
                <a:moveTo>
                  <a:pt x="6636" y="3553"/>
                </a:moveTo>
                <a:cubicBezTo>
                  <a:pt x="6635" y="3467"/>
                  <a:pt x="6631" y="3382"/>
                  <a:pt x="6623" y="3298"/>
                </a:cubicBezTo>
                <a:cubicBezTo>
                  <a:pt x="6766" y="3236"/>
                  <a:pt x="6903" y="3168"/>
                  <a:pt x="7037" y="3093"/>
                </a:cubicBezTo>
                <a:cubicBezTo>
                  <a:pt x="7019" y="2989"/>
                  <a:pt x="7010" y="2884"/>
                  <a:pt x="6984" y="2781"/>
                </a:cubicBezTo>
                <a:cubicBezTo>
                  <a:pt x="6828" y="2757"/>
                  <a:pt x="6674" y="2740"/>
                  <a:pt x="6522" y="2730"/>
                </a:cubicBezTo>
                <a:cubicBezTo>
                  <a:pt x="6500" y="2648"/>
                  <a:pt x="6474" y="2567"/>
                  <a:pt x="6445" y="2487"/>
                </a:cubicBezTo>
                <a:cubicBezTo>
                  <a:pt x="6416" y="2408"/>
                  <a:pt x="6384" y="2329"/>
                  <a:pt x="6348" y="2252"/>
                </a:cubicBezTo>
                <a:cubicBezTo>
                  <a:pt x="6458" y="2146"/>
                  <a:pt x="6565" y="2035"/>
                  <a:pt x="6669" y="1916"/>
                </a:cubicBezTo>
                <a:cubicBezTo>
                  <a:pt x="6624" y="1821"/>
                  <a:pt x="6563" y="1734"/>
                  <a:pt x="6510" y="1642"/>
                </a:cubicBezTo>
                <a:cubicBezTo>
                  <a:pt x="6359" y="1671"/>
                  <a:pt x="6210" y="1708"/>
                  <a:pt x="6061" y="1752"/>
                </a:cubicBezTo>
                <a:cubicBezTo>
                  <a:pt x="6012" y="1683"/>
                  <a:pt x="5960" y="1615"/>
                  <a:pt x="5906" y="1550"/>
                </a:cubicBezTo>
                <a:cubicBezTo>
                  <a:pt x="5852" y="1484"/>
                  <a:pt x="5794" y="1421"/>
                  <a:pt x="5735" y="1361"/>
                </a:cubicBezTo>
                <a:cubicBezTo>
                  <a:pt x="5803" y="1223"/>
                  <a:pt x="5862" y="1085"/>
                  <a:pt x="5918" y="939"/>
                </a:cubicBezTo>
                <a:cubicBezTo>
                  <a:pt x="5841" y="868"/>
                  <a:pt x="5763" y="796"/>
                  <a:pt x="5676" y="736"/>
                </a:cubicBezTo>
                <a:cubicBezTo>
                  <a:pt x="5542" y="816"/>
                  <a:pt x="5414" y="902"/>
                  <a:pt x="5291" y="991"/>
                </a:cubicBezTo>
                <a:cubicBezTo>
                  <a:pt x="5221" y="943"/>
                  <a:pt x="5149" y="897"/>
                  <a:pt x="5076" y="855"/>
                </a:cubicBezTo>
                <a:cubicBezTo>
                  <a:pt x="5002" y="813"/>
                  <a:pt x="4927" y="774"/>
                  <a:pt x="4850" y="737"/>
                </a:cubicBezTo>
                <a:cubicBezTo>
                  <a:pt x="4867" y="585"/>
                  <a:pt x="4879" y="428"/>
                  <a:pt x="4881" y="273"/>
                </a:cubicBezTo>
                <a:cubicBezTo>
                  <a:pt x="4583" y="164"/>
                  <a:pt x="4583" y="164"/>
                  <a:pt x="4583" y="164"/>
                </a:cubicBezTo>
                <a:cubicBezTo>
                  <a:pt x="4485" y="286"/>
                  <a:pt x="4393" y="413"/>
                  <a:pt x="4308" y="540"/>
                </a:cubicBezTo>
                <a:cubicBezTo>
                  <a:pt x="4226" y="519"/>
                  <a:pt x="4143" y="500"/>
                  <a:pt x="4060" y="485"/>
                </a:cubicBezTo>
                <a:cubicBezTo>
                  <a:pt x="3976" y="470"/>
                  <a:pt x="3892" y="459"/>
                  <a:pt x="3808" y="450"/>
                </a:cubicBezTo>
                <a:cubicBezTo>
                  <a:pt x="3771" y="304"/>
                  <a:pt x="3728" y="156"/>
                  <a:pt x="3677" y="9"/>
                </a:cubicBezTo>
                <a:cubicBezTo>
                  <a:pt x="3571" y="0"/>
                  <a:pt x="3466" y="0"/>
                  <a:pt x="3361" y="9"/>
                </a:cubicBezTo>
                <a:cubicBezTo>
                  <a:pt x="3310" y="156"/>
                  <a:pt x="3267" y="304"/>
                  <a:pt x="3230" y="450"/>
                </a:cubicBezTo>
                <a:cubicBezTo>
                  <a:pt x="3146" y="459"/>
                  <a:pt x="3061" y="470"/>
                  <a:pt x="2978" y="485"/>
                </a:cubicBezTo>
                <a:cubicBezTo>
                  <a:pt x="2894" y="500"/>
                  <a:pt x="2811" y="519"/>
                  <a:pt x="2729" y="540"/>
                </a:cubicBezTo>
                <a:cubicBezTo>
                  <a:pt x="2644" y="413"/>
                  <a:pt x="2552" y="286"/>
                  <a:pt x="2454" y="164"/>
                </a:cubicBezTo>
                <a:cubicBezTo>
                  <a:pt x="2156" y="273"/>
                  <a:pt x="2156" y="273"/>
                  <a:pt x="2156" y="273"/>
                </a:cubicBezTo>
                <a:cubicBezTo>
                  <a:pt x="2159" y="428"/>
                  <a:pt x="2171" y="585"/>
                  <a:pt x="2187" y="737"/>
                </a:cubicBezTo>
                <a:cubicBezTo>
                  <a:pt x="2111" y="774"/>
                  <a:pt x="2035" y="813"/>
                  <a:pt x="1961" y="855"/>
                </a:cubicBezTo>
                <a:cubicBezTo>
                  <a:pt x="1888" y="897"/>
                  <a:pt x="1817" y="943"/>
                  <a:pt x="1747" y="991"/>
                </a:cubicBezTo>
                <a:cubicBezTo>
                  <a:pt x="1624" y="902"/>
                  <a:pt x="1496" y="816"/>
                  <a:pt x="1362" y="736"/>
                </a:cubicBezTo>
                <a:cubicBezTo>
                  <a:pt x="1275" y="796"/>
                  <a:pt x="1197" y="868"/>
                  <a:pt x="1119" y="939"/>
                </a:cubicBezTo>
                <a:cubicBezTo>
                  <a:pt x="1176" y="1085"/>
                  <a:pt x="1235" y="1223"/>
                  <a:pt x="1303" y="1361"/>
                </a:cubicBezTo>
                <a:cubicBezTo>
                  <a:pt x="1243" y="1421"/>
                  <a:pt x="1186" y="1484"/>
                  <a:pt x="1132" y="1550"/>
                </a:cubicBezTo>
                <a:cubicBezTo>
                  <a:pt x="1077" y="1615"/>
                  <a:pt x="1026" y="1683"/>
                  <a:pt x="977" y="1752"/>
                </a:cubicBezTo>
                <a:cubicBezTo>
                  <a:pt x="828" y="1708"/>
                  <a:pt x="678" y="1671"/>
                  <a:pt x="528" y="1642"/>
                </a:cubicBezTo>
                <a:cubicBezTo>
                  <a:pt x="475" y="1734"/>
                  <a:pt x="414" y="1821"/>
                  <a:pt x="369" y="1916"/>
                </a:cubicBezTo>
                <a:cubicBezTo>
                  <a:pt x="472" y="2035"/>
                  <a:pt x="580" y="2146"/>
                  <a:pt x="689" y="2252"/>
                </a:cubicBezTo>
                <a:cubicBezTo>
                  <a:pt x="654" y="2329"/>
                  <a:pt x="621" y="2408"/>
                  <a:pt x="592" y="2487"/>
                </a:cubicBezTo>
                <a:cubicBezTo>
                  <a:pt x="563" y="2567"/>
                  <a:pt x="538" y="2648"/>
                  <a:pt x="516" y="2730"/>
                </a:cubicBezTo>
                <a:cubicBezTo>
                  <a:pt x="363" y="2740"/>
                  <a:pt x="209" y="2757"/>
                  <a:pt x="54" y="2781"/>
                </a:cubicBezTo>
                <a:cubicBezTo>
                  <a:pt x="27" y="2884"/>
                  <a:pt x="18" y="2989"/>
                  <a:pt x="0" y="3093"/>
                </a:cubicBezTo>
                <a:cubicBezTo>
                  <a:pt x="134" y="3168"/>
                  <a:pt x="271" y="3236"/>
                  <a:pt x="414" y="3298"/>
                </a:cubicBezTo>
                <a:cubicBezTo>
                  <a:pt x="407" y="3382"/>
                  <a:pt x="402" y="3467"/>
                  <a:pt x="402" y="3552"/>
                </a:cubicBezTo>
                <a:cubicBezTo>
                  <a:pt x="402" y="3638"/>
                  <a:pt x="407" y="3723"/>
                  <a:pt x="414" y="3807"/>
                </a:cubicBezTo>
                <a:cubicBezTo>
                  <a:pt x="271" y="3869"/>
                  <a:pt x="134" y="3937"/>
                  <a:pt x="0" y="4011"/>
                </a:cubicBezTo>
                <a:cubicBezTo>
                  <a:pt x="18" y="4116"/>
                  <a:pt x="27" y="4221"/>
                  <a:pt x="54" y="4324"/>
                </a:cubicBezTo>
                <a:cubicBezTo>
                  <a:pt x="209" y="4348"/>
                  <a:pt x="363" y="4365"/>
                  <a:pt x="516" y="4375"/>
                </a:cubicBezTo>
                <a:cubicBezTo>
                  <a:pt x="538" y="4457"/>
                  <a:pt x="563" y="4538"/>
                  <a:pt x="592" y="4618"/>
                </a:cubicBezTo>
                <a:cubicBezTo>
                  <a:pt x="621" y="4697"/>
                  <a:pt x="654" y="4776"/>
                  <a:pt x="689" y="4853"/>
                </a:cubicBezTo>
                <a:cubicBezTo>
                  <a:pt x="579" y="4959"/>
                  <a:pt x="472" y="5070"/>
                  <a:pt x="369" y="5189"/>
                </a:cubicBezTo>
                <a:cubicBezTo>
                  <a:pt x="414" y="5284"/>
                  <a:pt x="475" y="5371"/>
                  <a:pt x="528" y="5463"/>
                </a:cubicBezTo>
                <a:cubicBezTo>
                  <a:pt x="678" y="5434"/>
                  <a:pt x="828" y="5397"/>
                  <a:pt x="977" y="5353"/>
                </a:cubicBezTo>
                <a:cubicBezTo>
                  <a:pt x="1026" y="5422"/>
                  <a:pt x="1077" y="5490"/>
                  <a:pt x="1132" y="5555"/>
                </a:cubicBezTo>
                <a:cubicBezTo>
                  <a:pt x="1186" y="5621"/>
                  <a:pt x="1243" y="5684"/>
                  <a:pt x="1303" y="5744"/>
                </a:cubicBezTo>
                <a:cubicBezTo>
                  <a:pt x="1235" y="5882"/>
                  <a:pt x="1176" y="6020"/>
                  <a:pt x="1119" y="6165"/>
                </a:cubicBezTo>
                <a:cubicBezTo>
                  <a:pt x="1197" y="6237"/>
                  <a:pt x="1275" y="6308"/>
                  <a:pt x="1362" y="6369"/>
                </a:cubicBezTo>
                <a:cubicBezTo>
                  <a:pt x="1496" y="6288"/>
                  <a:pt x="1624" y="6203"/>
                  <a:pt x="1747" y="6114"/>
                </a:cubicBezTo>
                <a:cubicBezTo>
                  <a:pt x="1817" y="6162"/>
                  <a:pt x="1888" y="6207"/>
                  <a:pt x="1961" y="6250"/>
                </a:cubicBezTo>
                <a:cubicBezTo>
                  <a:pt x="2035" y="6292"/>
                  <a:pt x="2111" y="6331"/>
                  <a:pt x="2187" y="6368"/>
                </a:cubicBezTo>
                <a:cubicBezTo>
                  <a:pt x="2171" y="6520"/>
                  <a:pt x="2159" y="6677"/>
                  <a:pt x="2156" y="6832"/>
                </a:cubicBezTo>
                <a:cubicBezTo>
                  <a:pt x="2454" y="6941"/>
                  <a:pt x="2454" y="6941"/>
                  <a:pt x="2454" y="6941"/>
                </a:cubicBezTo>
                <a:cubicBezTo>
                  <a:pt x="2553" y="6819"/>
                  <a:pt x="2644" y="6692"/>
                  <a:pt x="2729" y="6565"/>
                </a:cubicBezTo>
                <a:cubicBezTo>
                  <a:pt x="2811" y="6586"/>
                  <a:pt x="2894" y="6605"/>
                  <a:pt x="2978" y="6620"/>
                </a:cubicBezTo>
                <a:cubicBezTo>
                  <a:pt x="3061" y="6635"/>
                  <a:pt x="3146" y="6646"/>
                  <a:pt x="3230" y="6655"/>
                </a:cubicBezTo>
                <a:cubicBezTo>
                  <a:pt x="3267" y="6801"/>
                  <a:pt x="3310" y="6949"/>
                  <a:pt x="3361" y="7096"/>
                </a:cubicBezTo>
                <a:cubicBezTo>
                  <a:pt x="3466" y="7105"/>
                  <a:pt x="3571" y="7105"/>
                  <a:pt x="3677" y="7096"/>
                </a:cubicBezTo>
                <a:cubicBezTo>
                  <a:pt x="3727" y="6949"/>
                  <a:pt x="3771" y="6801"/>
                  <a:pt x="3807" y="6655"/>
                </a:cubicBezTo>
                <a:cubicBezTo>
                  <a:pt x="3892" y="6646"/>
                  <a:pt x="3976" y="6635"/>
                  <a:pt x="4060" y="6620"/>
                </a:cubicBezTo>
                <a:cubicBezTo>
                  <a:pt x="4143" y="6605"/>
                  <a:pt x="4226" y="6586"/>
                  <a:pt x="4308" y="6565"/>
                </a:cubicBezTo>
                <a:cubicBezTo>
                  <a:pt x="4393" y="6692"/>
                  <a:pt x="4485" y="6819"/>
                  <a:pt x="4583" y="6941"/>
                </a:cubicBezTo>
                <a:cubicBezTo>
                  <a:pt x="4881" y="6832"/>
                  <a:pt x="4881" y="6832"/>
                  <a:pt x="4881" y="6832"/>
                </a:cubicBezTo>
                <a:cubicBezTo>
                  <a:pt x="4879" y="6677"/>
                  <a:pt x="4867" y="6520"/>
                  <a:pt x="4850" y="6368"/>
                </a:cubicBezTo>
                <a:cubicBezTo>
                  <a:pt x="4927" y="6331"/>
                  <a:pt x="5002" y="6292"/>
                  <a:pt x="5076" y="6250"/>
                </a:cubicBezTo>
                <a:cubicBezTo>
                  <a:pt x="5149" y="6208"/>
                  <a:pt x="5221" y="6162"/>
                  <a:pt x="5291" y="6114"/>
                </a:cubicBezTo>
                <a:cubicBezTo>
                  <a:pt x="5414" y="6203"/>
                  <a:pt x="5542" y="6288"/>
                  <a:pt x="5676" y="6369"/>
                </a:cubicBezTo>
                <a:cubicBezTo>
                  <a:pt x="5763" y="6308"/>
                  <a:pt x="5841" y="6237"/>
                  <a:pt x="5918" y="6165"/>
                </a:cubicBezTo>
                <a:cubicBezTo>
                  <a:pt x="5862" y="6020"/>
                  <a:pt x="5803" y="5882"/>
                  <a:pt x="5735" y="5744"/>
                </a:cubicBezTo>
                <a:cubicBezTo>
                  <a:pt x="5794" y="5684"/>
                  <a:pt x="5852" y="5621"/>
                  <a:pt x="5906" y="5555"/>
                </a:cubicBezTo>
                <a:cubicBezTo>
                  <a:pt x="5960" y="5490"/>
                  <a:pt x="6012" y="5422"/>
                  <a:pt x="6061" y="5353"/>
                </a:cubicBezTo>
                <a:cubicBezTo>
                  <a:pt x="6210" y="5397"/>
                  <a:pt x="6359" y="5434"/>
                  <a:pt x="6510" y="5463"/>
                </a:cubicBezTo>
                <a:cubicBezTo>
                  <a:pt x="6563" y="5371"/>
                  <a:pt x="6624" y="5284"/>
                  <a:pt x="6669" y="5189"/>
                </a:cubicBezTo>
                <a:cubicBezTo>
                  <a:pt x="6565" y="5070"/>
                  <a:pt x="6458" y="4959"/>
                  <a:pt x="6348" y="4853"/>
                </a:cubicBezTo>
                <a:cubicBezTo>
                  <a:pt x="6384" y="4776"/>
                  <a:pt x="6416" y="4697"/>
                  <a:pt x="6445" y="4618"/>
                </a:cubicBezTo>
                <a:cubicBezTo>
                  <a:pt x="6474" y="4538"/>
                  <a:pt x="6500" y="4457"/>
                  <a:pt x="6522" y="4375"/>
                </a:cubicBezTo>
                <a:cubicBezTo>
                  <a:pt x="6674" y="4365"/>
                  <a:pt x="6828" y="4348"/>
                  <a:pt x="6984" y="4324"/>
                </a:cubicBezTo>
                <a:cubicBezTo>
                  <a:pt x="7010" y="4221"/>
                  <a:pt x="7019" y="4116"/>
                  <a:pt x="7037" y="4012"/>
                </a:cubicBezTo>
                <a:cubicBezTo>
                  <a:pt x="6903" y="3937"/>
                  <a:pt x="6766" y="3869"/>
                  <a:pt x="6623" y="3807"/>
                </a:cubicBezTo>
                <a:cubicBezTo>
                  <a:pt x="6631" y="3723"/>
                  <a:pt x="6635" y="3638"/>
                  <a:pt x="6636" y="3553"/>
                </a:cubicBezTo>
                <a:close/>
                <a:moveTo>
                  <a:pt x="3519" y="6022"/>
                </a:moveTo>
                <a:cubicBezTo>
                  <a:pt x="2837" y="6022"/>
                  <a:pt x="2220" y="5746"/>
                  <a:pt x="1773" y="5298"/>
                </a:cubicBezTo>
                <a:cubicBezTo>
                  <a:pt x="1326" y="4851"/>
                  <a:pt x="1050" y="4235"/>
                  <a:pt x="1049" y="3553"/>
                </a:cubicBezTo>
                <a:cubicBezTo>
                  <a:pt x="1050" y="2870"/>
                  <a:pt x="1326" y="2254"/>
                  <a:pt x="1773" y="1806"/>
                </a:cubicBezTo>
                <a:cubicBezTo>
                  <a:pt x="2220" y="1359"/>
                  <a:pt x="2837" y="1083"/>
                  <a:pt x="3519" y="1083"/>
                </a:cubicBezTo>
                <a:cubicBezTo>
                  <a:pt x="4201" y="1083"/>
                  <a:pt x="4818" y="1359"/>
                  <a:pt x="5265" y="1806"/>
                </a:cubicBezTo>
                <a:cubicBezTo>
                  <a:pt x="5712" y="2254"/>
                  <a:pt x="5988" y="2870"/>
                  <a:pt x="5988" y="3553"/>
                </a:cubicBezTo>
                <a:cubicBezTo>
                  <a:pt x="5988" y="4235"/>
                  <a:pt x="5712" y="4851"/>
                  <a:pt x="5265" y="5298"/>
                </a:cubicBezTo>
                <a:cubicBezTo>
                  <a:pt x="4818" y="5746"/>
                  <a:pt x="4201" y="6022"/>
                  <a:pt x="3519" y="60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55" name="Group 54"/>
          <p:cNvGrpSpPr>
            <a:grpSpLocks noChangeAspect="1"/>
          </p:cNvGrpSpPr>
          <p:nvPr userDrawn="1"/>
        </p:nvGrpSpPr>
        <p:grpSpPr>
          <a:xfrm>
            <a:off x="4091946" y="660569"/>
            <a:ext cx="1174508" cy="1173966"/>
            <a:chOff x="-85107463" y="-10404475"/>
            <a:chExt cx="20651788" cy="206422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-78135163" y="-3365500"/>
              <a:ext cx="3059113" cy="4713288"/>
            </a:xfrm>
            <a:custGeom>
              <a:avLst/>
              <a:gdLst>
                <a:gd name="T0" fmla="*/ 608 w 963"/>
                <a:gd name="T1" fmla="*/ 1053 h 1484"/>
                <a:gd name="T2" fmla="*/ 963 w 963"/>
                <a:gd name="T3" fmla="*/ 615 h 1484"/>
                <a:gd name="T4" fmla="*/ 963 w 963"/>
                <a:gd name="T5" fmla="*/ 0 h 1484"/>
                <a:gd name="T6" fmla="*/ 0 w 963"/>
                <a:gd name="T7" fmla="*/ 1053 h 1484"/>
                <a:gd name="T8" fmla="*/ 92 w 963"/>
                <a:gd name="T9" fmla="*/ 1484 h 1484"/>
                <a:gd name="T10" fmla="*/ 626 w 963"/>
                <a:gd name="T11" fmla="*/ 1176 h 1484"/>
                <a:gd name="T12" fmla="*/ 608 w 963"/>
                <a:gd name="T13" fmla="*/ 1053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1484">
                  <a:moveTo>
                    <a:pt x="608" y="1053"/>
                  </a:moveTo>
                  <a:cubicBezTo>
                    <a:pt x="608" y="838"/>
                    <a:pt x="760" y="658"/>
                    <a:pt x="963" y="615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423" y="48"/>
                    <a:pt x="0" y="501"/>
                    <a:pt x="0" y="1053"/>
                  </a:cubicBezTo>
                  <a:cubicBezTo>
                    <a:pt x="0" y="1207"/>
                    <a:pt x="33" y="1353"/>
                    <a:pt x="92" y="1484"/>
                  </a:cubicBezTo>
                  <a:cubicBezTo>
                    <a:pt x="626" y="1176"/>
                    <a:pt x="626" y="1176"/>
                    <a:pt x="626" y="1176"/>
                  </a:cubicBezTo>
                  <a:cubicBezTo>
                    <a:pt x="615" y="1137"/>
                    <a:pt x="608" y="1096"/>
                    <a:pt x="608" y="10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-77582713" y="836613"/>
              <a:ext cx="5621338" cy="2501900"/>
            </a:xfrm>
            <a:custGeom>
              <a:avLst/>
              <a:gdLst>
                <a:gd name="T0" fmla="*/ 883 w 1770"/>
                <a:gd name="T1" fmla="*/ 179 h 788"/>
                <a:gd name="T2" fmla="*/ 529 w 1770"/>
                <a:gd name="T3" fmla="*/ 6 h 788"/>
                <a:gd name="T4" fmla="*/ 0 w 1770"/>
                <a:gd name="T5" fmla="*/ 311 h 788"/>
                <a:gd name="T6" fmla="*/ 883 w 1770"/>
                <a:gd name="T7" fmla="*/ 788 h 788"/>
                <a:gd name="T8" fmla="*/ 1770 w 1770"/>
                <a:gd name="T9" fmla="*/ 306 h 788"/>
                <a:gd name="T10" fmla="*/ 1241 w 1770"/>
                <a:gd name="T11" fmla="*/ 0 h 788"/>
                <a:gd name="T12" fmla="*/ 883 w 1770"/>
                <a:gd name="T13" fmla="*/ 179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0" h="788">
                  <a:moveTo>
                    <a:pt x="883" y="179"/>
                  </a:moveTo>
                  <a:cubicBezTo>
                    <a:pt x="739" y="179"/>
                    <a:pt x="611" y="111"/>
                    <a:pt x="529" y="6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189" y="598"/>
                    <a:pt x="514" y="788"/>
                    <a:pt x="883" y="788"/>
                  </a:cubicBezTo>
                  <a:cubicBezTo>
                    <a:pt x="1255" y="788"/>
                    <a:pt x="1581" y="596"/>
                    <a:pt x="1770" y="306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159" y="109"/>
                    <a:pt x="1029" y="179"/>
                    <a:pt x="883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-75647550" y="-890587"/>
              <a:ext cx="1739900" cy="1739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-85107463" y="-10404475"/>
              <a:ext cx="20651788" cy="20642263"/>
            </a:xfrm>
            <a:custGeom>
              <a:avLst/>
              <a:gdLst>
                <a:gd name="T0" fmla="*/ 6501 w 6504"/>
                <a:gd name="T1" fmla="*/ 3126 h 6499"/>
                <a:gd name="T2" fmla="*/ 6175 w 6504"/>
                <a:gd name="T3" fmla="*/ 2815 h 6499"/>
                <a:gd name="T4" fmla="*/ 6257 w 6504"/>
                <a:gd name="T5" fmla="*/ 2329 h 6499"/>
                <a:gd name="T6" fmla="*/ 6082 w 6504"/>
                <a:gd name="T7" fmla="*/ 1892 h 6499"/>
                <a:gd name="T8" fmla="*/ 5695 w 6504"/>
                <a:gd name="T9" fmla="*/ 1589 h 6499"/>
                <a:gd name="T10" fmla="*/ 5722 w 6504"/>
                <a:gd name="T11" fmla="*/ 1139 h 6499"/>
                <a:gd name="T12" fmla="*/ 5136 w 6504"/>
                <a:gd name="T13" fmla="*/ 1225 h 6499"/>
                <a:gd name="T14" fmla="*/ 5177 w 6504"/>
                <a:gd name="T15" fmla="*/ 635 h 6499"/>
                <a:gd name="T16" fmla="*/ 4730 w 6504"/>
                <a:gd name="T17" fmla="*/ 695 h 6499"/>
                <a:gd name="T18" fmla="*/ 4400 w 6504"/>
                <a:gd name="T19" fmla="*/ 330 h 6499"/>
                <a:gd name="T20" fmla="*/ 3951 w 6504"/>
                <a:gd name="T21" fmla="*/ 192 h 6499"/>
                <a:gd name="T22" fmla="*/ 3473 w 6504"/>
                <a:gd name="T23" fmla="*/ 308 h 6499"/>
                <a:gd name="T24" fmla="*/ 3138 w 6504"/>
                <a:gd name="T25" fmla="*/ 6 h 6499"/>
                <a:gd name="T26" fmla="*/ 2839 w 6504"/>
                <a:gd name="T27" fmla="*/ 516 h 6499"/>
                <a:gd name="T28" fmla="*/ 2403 w 6504"/>
                <a:gd name="T29" fmla="*/ 116 h 6499"/>
                <a:gd name="T30" fmla="*/ 2172 w 6504"/>
                <a:gd name="T31" fmla="*/ 503 h 6499"/>
                <a:gd name="T32" fmla="*/ 1681 w 6504"/>
                <a:gd name="T33" fmla="*/ 534 h 6499"/>
                <a:gd name="T34" fmla="*/ 1292 w 6504"/>
                <a:gd name="T35" fmla="*/ 798 h 6499"/>
                <a:gd name="T36" fmla="*/ 1085 w 6504"/>
                <a:gd name="T37" fmla="*/ 1245 h 6499"/>
                <a:gd name="T38" fmla="*/ 640 w 6504"/>
                <a:gd name="T39" fmla="*/ 1318 h 6499"/>
                <a:gd name="T40" fmla="*/ 852 w 6504"/>
                <a:gd name="T41" fmla="*/ 1870 h 6499"/>
                <a:gd name="T42" fmla="*/ 266 w 6504"/>
                <a:gd name="T43" fmla="*/ 1961 h 6499"/>
                <a:gd name="T44" fmla="*/ 425 w 6504"/>
                <a:gd name="T45" fmla="*/ 2383 h 6499"/>
                <a:gd name="T46" fmla="*/ 146 w 6504"/>
                <a:gd name="T47" fmla="*/ 2787 h 6499"/>
                <a:gd name="T48" fmla="*/ 108 w 6504"/>
                <a:gd name="T49" fmla="*/ 3255 h 6499"/>
                <a:gd name="T50" fmla="*/ 329 w 6504"/>
                <a:gd name="T51" fmla="*/ 3696 h 6499"/>
                <a:gd name="T52" fmla="*/ 109 w 6504"/>
                <a:gd name="T53" fmla="*/ 4089 h 6499"/>
                <a:gd name="T54" fmla="*/ 672 w 6504"/>
                <a:gd name="T55" fmla="*/ 4268 h 6499"/>
                <a:gd name="T56" fmla="*/ 378 w 6504"/>
                <a:gd name="T57" fmla="*/ 4783 h 6499"/>
                <a:gd name="T58" fmla="*/ 809 w 6504"/>
                <a:gd name="T59" fmla="*/ 4921 h 6499"/>
                <a:gd name="T60" fmla="*/ 949 w 6504"/>
                <a:gd name="T61" fmla="*/ 5392 h 6499"/>
                <a:gd name="T62" fmla="*/ 1292 w 6504"/>
                <a:gd name="T63" fmla="*/ 5712 h 6499"/>
                <a:gd name="T64" fmla="*/ 1774 w 6504"/>
                <a:gd name="T65" fmla="*/ 5815 h 6499"/>
                <a:gd name="T66" fmla="*/ 1943 w 6504"/>
                <a:gd name="T67" fmla="*/ 6234 h 6499"/>
                <a:gd name="T68" fmla="*/ 2435 w 6504"/>
                <a:gd name="T69" fmla="*/ 5903 h 6499"/>
                <a:gd name="T70" fmla="*/ 2655 w 6504"/>
                <a:gd name="T71" fmla="*/ 6453 h 6499"/>
                <a:gd name="T72" fmla="*/ 3031 w 6504"/>
                <a:gd name="T73" fmla="*/ 6203 h 6499"/>
                <a:gd name="T74" fmla="*/ 3355 w 6504"/>
                <a:gd name="T75" fmla="*/ 6024 h 6499"/>
                <a:gd name="T76" fmla="*/ 3623 w 6504"/>
                <a:gd name="T77" fmla="*/ 6488 h 6499"/>
                <a:gd name="T78" fmla="*/ 3910 w 6504"/>
                <a:gd name="T79" fmla="*/ 6138 h 6499"/>
                <a:gd name="T80" fmla="*/ 4400 w 6504"/>
                <a:gd name="T81" fmla="*/ 6180 h 6499"/>
                <a:gd name="T82" fmla="*/ 4823 w 6504"/>
                <a:gd name="T83" fmla="*/ 5976 h 6499"/>
                <a:gd name="T84" fmla="*/ 5095 w 6504"/>
                <a:gd name="T85" fmla="*/ 5567 h 6499"/>
                <a:gd name="T86" fmla="*/ 5548 w 6504"/>
                <a:gd name="T87" fmla="*/ 5562 h 6499"/>
                <a:gd name="T88" fmla="*/ 5418 w 6504"/>
                <a:gd name="T89" fmla="*/ 4983 h 6499"/>
                <a:gd name="T90" fmla="*/ 6009 w 6504"/>
                <a:gd name="T91" fmla="*/ 4979 h 6499"/>
                <a:gd name="T92" fmla="*/ 5915 w 6504"/>
                <a:gd name="T93" fmla="*/ 4538 h 6499"/>
                <a:gd name="T94" fmla="*/ 6257 w 6504"/>
                <a:gd name="T95" fmla="*/ 4182 h 6499"/>
                <a:gd name="T96" fmla="*/ 6358 w 6504"/>
                <a:gd name="T97" fmla="*/ 3723 h 6499"/>
                <a:gd name="T98" fmla="*/ 6209 w 6504"/>
                <a:gd name="T99" fmla="*/ 3255 h 6499"/>
                <a:gd name="T100" fmla="*/ 3252 w 6504"/>
                <a:gd name="T101" fmla="*/ 1821 h 6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04" h="6499">
                  <a:moveTo>
                    <a:pt x="6209" y="3255"/>
                  </a:moveTo>
                  <a:cubicBezTo>
                    <a:pt x="6396" y="3255"/>
                    <a:pt x="6396" y="3255"/>
                    <a:pt x="6396" y="3255"/>
                  </a:cubicBezTo>
                  <a:cubicBezTo>
                    <a:pt x="6457" y="3256"/>
                    <a:pt x="6504" y="3198"/>
                    <a:pt x="6501" y="3126"/>
                  </a:cubicBezTo>
                  <a:cubicBezTo>
                    <a:pt x="6496" y="3051"/>
                    <a:pt x="6495" y="2975"/>
                    <a:pt x="6486" y="2899"/>
                  </a:cubicBezTo>
                  <a:cubicBezTo>
                    <a:pt x="6476" y="2828"/>
                    <a:pt x="6418" y="2778"/>
                    <a:pt x="6358" y="2788"/>
                  </a:cubicBezTo>
                  <a:cubicBezTo>
                    <a:pt x="6358" y="2788"/>
                    <a:pt x="6276" y="2800"/>
                    <a:pt x="6175" y="2815"/>
                  </a:cubicBezTo>
                  <a:cubicBezTo>
                    <a:pt x="6074" y="2830"/>
                    <a:pt x="5979" y="2750"/>
                    <a:pt x="5953" y="2639"/>
                  </a:cubicBezTo>
                  <a:cubicBezTo>
                    <a:pt x="5928" y="2527"/>
                    <a:pt x="5980" y="2414"/>
                    <a:pt x="6078" y="2383"/>
                  </a:cubicBezTo>
                  <a:cubicBezTo>
                    <a:pt x="6257" y="2329"/>
                    <a:pt x="6257" y="2329"/>
                    <a:pt x="6257" y="2329"/>
                  </a:cubicBezTo>
                  <a:cubicBezTo>
                    <a:pt x="6317" y="2311"/>
                    <a:pt x="6344" y="2242"/>
                    <a:pt x="6319" y="2174"/>
                  </a:cubicBezTo>
                  <a:cubicBezTo>
                    <a:pt x="6292" y="2103"/>
                    <a:pt x="6269" y="2030"/>
                    <a:pt x="6238" y="1961"/>
                  </a:cubicBezTo>
                  <a:cubicBezTo>
                    <a:pt x="6207" y="1896"/>
                    <a:pt x="6137" y="1865"/>
                    <a:pt x="6082" y="1892"/>
                  </a:cubicBezTo>
                  <a:cubicBezTo>
                    <a:pt x="6082" y="1892"/>
                    <a:pt x="6008" y="1928"/>
                    <a:pt x="5915" y="1972"/>
                  </a:cubicBezTo>
                  <a:cubicBezTo>
                    <a:pt x="5823" y="2017"/>
                    <a:pt x="5709" y="1969"/>
                    <a:pt x="5652" y="1870"/>
                  </a:cubicBezTo>
                  <a:cubicBezTo>
                    <a:pt x="5594" y="1771"/>
                    <a:pt x="5610" y="1648"/>
                    <a:pt x="5695" y="1589"/>
                  </a:cubicBezTo>
                  <a:cubicBezTo>
                    <a:pt x="5849" y="1484"/>
                    <a:pt x="5849" y="1484"/>
                    <a:pt x="5849" y="1484"/>
                  </a:cubicBezTo>
                  <a:cubicBezTo>
                    <a:pt x="5900" y="1450"/>
                    <a:pt x="5907" y="1376"/>
                    <a:pt x="5864" y="1318"/>
                  </a:cubicBezTo>
                  <a:cubicBezTo>
                    <a:pt x="5817" y="1258"/>
                    <a:pt x="5775" y="1194"/>
                    <a:pt x="5722" y="1139"/>
                  </a:cubicBezTo>
                  <a:cubicBezTo>
                    <a:pt x="5674" y="1086"/>
                    <a:pt x="5599" y="1077"/>
                    <a:pt x="5555" y="1119"/>
                  </a:cubicBezTo>
                  <a:cubicBezTo>
                    <a:pt x="5555" y="1119"/>
                    <a:pt x="5494" y="1175"/>
                    <a:pt x="5419" y="1245"/>
                  </a:cubicBezTo>
                  <a:cubicBezTo>
                    <a:pt x="5343" y="1315"/>
                    <a:pt x="5220" y="1302"/>
                    <a:pt x="5136" y="1225"/>
                  </a:cubicBezTo>
                  <a:cubicBezTo>
                    <a:pt x="5052" y="1147"/>
                    <a:pt x="5031" y="1024"/>
                    <a:pt x="5095" y="944"/>
                  </a:cubicBezTo>
                  <a:cubicBezTo>
                    <a:pt x="5211" y="799"/>
                    <a:pt x="5211" y="799"/>
                    <a:pt x="5211" y="799"/>
                  </a:cubicBezTo>
                  <a:cubicBezTo>
                    <a:pt x="5250" y="751"/>
                    <a:pt x="5235" y="677"/>
                    <a:pt x="5177" y="635"/>
                  </a:cubicBezTo>
                  <a:cubicBezTo>
                    <a:pt x="5117" y="588"/>
                    <a:pt x="5055" y="543"/>
                    <a:pt x="4989" y="506"/>
                  </a:cubicBezTo>
                  <a:cubicBezTo>
                    <a:pt x="4928" y="468"/>
                    <a:pt x="4853" y="481"/>
                    <a:pt x="4823" y="534"/>
                  </a:cubicBezTo>
                  <a:cubicBezTo>
                    <a:pt x="4823" y="534"/>
                    <a:pt x="4781" y="606"/>
                    <a:pt x="4730" y="695"/>
                  </a:cubicBezTo>
                  <a:cubicBezTo>
                    <a:pt x="4679" y="784"/>
                    <a:pt x="4557" y="809"/>
                    <a:pt x="4454" y="759"/>
                  </a:cubicBezTo>
                  <a:cubicBezTo>
                    <a:pt x="4351" y="709"/>
                    <a:pt x="4295" y="599"/>
                    <a:pt x="4332" y="503"/>
                  </a:cubicBezTo>
                  <a:cubicBezTo>
                    <a:pt x="4400" y="330"/>
                    <a:pt x="4400" y="330"/>
                    <a:pt x="4400" y="330"/>
                  </a:cubicBezTo>
                  <a:cubicBezTo>
                    <a:pt x="4423" y="274"/>
                    <a:pt x="4386" y="207"/>
                    <a:pt x="4319" y="183"/>
                  </a:cubicBezTo>
                  <a:cubicBezTo>
                    <a:pt x="4248" y="154"/>
                    <a:pt x="4175" y="133"/>
                    <a:pt x="4101" y="116"/>
                  </a:cubicBezTo>
                  <a:cubicBezTo>
                    <a:pt x="4031" y="98"/>
                    <a:pt x="3964" y="132"/>
                    <a:pt x="3951" y="192"/>
                  </a:cubicBezTo>
                  <a:cubicBezTo>
                    <a:pt x="3951" y="192"/>
                    <a:pt x="3932" y="273"/>
                    <a:pt x="3910" y="373"/>
                  </a:cubicBezTo>
                  <a:cubicBezTo>
                    <a:pt x="3887" y="473"/>
                    <a:pt x="3778" y="533"/>
                    <a:pt x="3665" y="516"/>
                  </a:cubicBezTo>
                  <a:cubicBezTo>
                    <a:pt x="3552" y="499"/>
                    <a:pt x="3465" y="410"/>
                    <a:pt x="3473" y="308"/>
                  </a:cubicBezTo>
                  <a:cubicBezTo>
                    <a:pt x="3486" y="123"/>
                    <a:pt x="3486" y="123"/>
                    <a:pt x="3486" y="123"/>
                  </a:cubicBezTo>
                  <a:cubicBezTo>
                    <a:pt x="3491" y="62"/>
                    <a:pt x="3437" y="9"/>
                    <a:pt x="3366" y="6"/>
                  </a:cubicBezTo>
                  <a:cubicBezTo>
                    <a:pt x="3290" y="0"/>
                    <a:pt x="3214" y="0"/>
                    <a:pt x="3138" y="6"/>
                  </a:cubicBezTo>
                  <a:cubicBezTo>
                    <a:pt x="3067" y="9"/>
                    <a:pt x="3012" y="62"/>
                    <a:pt x="3017" y="123"/>
                  </a:cubicBezTo>
                  <a:cubicBezTo>
                    <a:pt x="3017" y="123"/>
                    <a:pt x="3024" y="205"/>
                    <a:pt x="3031" y="308"/>
                  </a:cubicBezTo>
                  <a:cubicBezTo>
                    <a:pt x="3039" y="410"/>
                    <a:pt x="2952" y="499"/>
                    <a:pt x="2839" y="516"/>
                  </a:cubicBezTo>
                  <a:cubicBezTo>
                    <a:pt x="2726" y="533"/>
                    <a:pt x="2617" y="473"/>
                    <a:pt x="2594" y="373"/>
                  </a:cubicBezTo>
                  <a:cubicBezTo>
                    <a:pt x="2553" y="192"/>
                    <a:pt x="2553" y="192"/>
                    <a:pt x="2553" y="192"/>
                  </a:cubicBezTo>
                  <a:cubicBezTo>
                    <a:pt x="2540" y="132"/>
                    <a:pt x="2473" y="98"/>
                    <a:pt x="2403" y="116"/>
                  </a:cubicBezTo>
                  <a:cubicBezTo>
                    <a:pt x="2329" y="133"/>
                    <a:pt x="2256" y="154"/>
                    <a:pt x="2185" y="183"/>
                  </a:cubicBezTo>
                  <a:cubicBezTo>
                    <a:pt x="2117" y="207"/>
                    <a:pt x="2081" y="274"/>
                    <a:pt x="2104" y="330"/>
                  </a:cubicBezTo>
                  <a:cubicBezTo>
                    <a:pt x="2104" y="330"/>
                    <a:pt x="2134" y="408"/>
                    <a:pt x="2172" y="503"/>
                  </a:cubicBezTo>
                  <a:cubicBezTo>
                    <a:pt x="2209" y="599"/>
                    <a:pt x="2153" y="709"/>
                    <a:pt x="2050" y="759"/>
                  </a:cubicBezTo>
                  <a:cubicBezTo>
                    <a:pt x="1947" y="809"/>
                    <a:pt x="1825" y="784"/>
                    <a:pt x="1774" y="695"/>
                  </a:cubicBezTo>
                  <a:cubicBezTo>
                    <a:pt x="1681" y="534"/>
                    <a:pt x="1681" y="534"/>
                    <a:pt x="1681" y="534"/>
                  </a:cubicBezTo>
                  <a:cubicBezTo>
                    <a:pt x="1650" y="481"/>
                    <a:pt x="1576" y="468"/>
                    <a:pt x="1515" y="506"/>
                  </a:cubicBezTo>
                  <a:cubicBezTo>
                    <a:pt x="1449" y="543"/>
                    <a:pt x="1387" y="588"/>
                    <a:pt x="1327" y="634"/>
                  </a:cubicBezTo>
                  <a:cubicBezTo>
                    <a:pt x="1269" y="677"/>
                    <a:pt x="1254" y="751"/>
                    <a:pt x="1292" y="798"/>
                  </a:cubicBezTo>
                  <a:cubicBezTo>
                    <a:pt x="1292" y="798"/>
                    <a:pt x="1344" y="864"/>
                    <a:pt x="1409" y="944"/>
                  </a:cubicBezTo>
                  <a:cubicBezTo>
                    <a:pt x="1473" y="1024"/>
                    <a:pt x="1452" y="1147"/>
                    <a:pt x="1368" y="1225"/>
                  </a:cubicBezTo>
                  <a:cubicBezTo>
                    <a:pt x="1284" y="1302"/>
                    <a:pt x="1160" y="1315"/>
                    <a:pt x="1085" y="1245"/>
                  </a:cubicBezTo>
                  <a:cubicBezTo>
                    <a:pt x="949" y="1119"/>
                    <a:pt x="949" y="1119"/>
                    <a:pt x="949" y="1119"/>
                  </a:cubicBezTo>
                  <a:cubicBezTo>
                    <a:pt x="905" y="1077"/>
                    <a:pt x="829" y="1086"/>
                    <a:pt x="781" y="1139"/>
                  </a:cubicBezTo>
                  <a:cubicBezTo>
                    <a:pt x="728" y="1194"/>
                    <a:pt x="687" y="1258"/>
                    <a:pt x="640" y="1318"/>
                  </a:cubicBezTo>
                  <a:cubicBezTo>
                    <a:pt x="597" y="1375"/>
                    <a:pt x="604" y="1450"/>
                    <a:pt x="654" y="1484"/>
                  </a:cubicBezTo>
                  <a:cubicBezTo>
                    <a:pt x="654" y="1484"/>
                    <a:pt x="723" y="1531"/>
                    <a:pt x="809" y="1589"/>
                  </a:cubicBezTo>
                  <a:cubicBezTo>
                    <a:pt x="894" y="1647"/>
                    <a:pt x="910" y="1771"/>
                    <a:pt x="852" y="1870"/>
                  </a:cubicBezTo>
                  <a:cubicBezTo>
                    <a:pt x="795" y="1969"/>
                    <a:pt x="680" y="2017"/>
                    <a:pt x="588" y="1972"/>
                  </a:cubicBezTo>
                  <a:cubicBezTo>
                    <a:pt x="422" y="1892"/>
                    <a:pt x="422" y="1892"/>
                    <a:pt x="422" y="1892"/>
                  </a:cubicBezTo>
                  <a:cubicBezTo>
                    <a:pt x="367" y="1865"/>
                    <a:pt x="297" y="1896"/>
                    <a:pt x="266" y="1961"/>
                  </a:cubicBezTo>
                  <a:cubicBezTo>
                    <a:pt x="235" y="2030"/>
                    <a:pt x="212" y="2103"/>
                    <a:pt x="184" y="2174"/>
                  </a:cubicBezTo>
                  <a:cubicBezTo>
                    <a:pt x="160" y="2242"/>
                    <a:pt x="187" y="2310"/>
                    <a:pt x="247" y="2328"/>
                  </a:cubicBezTo>
                  <a:cubicBezTo>
                    <a:pt x="247" y="2328"/>
                    <a:pt x="327" y="2353"/>
                    <a:pt x="425" y="2383"/>
                  </a:cubicBezTo>
                  <a:cubicBezTo>
                    <a:pt x="524" y="2414"/>
                    <a:pt x="576" y="2527"/>
                    <a:pt x="550" y="2639"/>
                  </a:cubicBezTo>
                  <a:cubicBezTo>
                    <a:pt x="525" y="2750"/>
                    <a:pt x="430" y="2830"/>
                    <a:pt x="329" y="2815"/>
                  </a:cubicBezTo>
                  <a:cubicBezTo>
                    <a:pt x="146" y="2787"/>
                    <a:pt x="146" y="2787"/>
                    <a:pt x="146" y="2787"/>
                  </a:cubicBezTo>
                  <a:cubicBezTo>
                    <a:pt x="85" y="2778"/>
                    <a:pt x="28" y="2828"/>
                    <a:pt x="17" y="2899"/>
                  </a:cubicBezTo>
                  <a:cubicBezTo>
                    <a:pt x="9" y="2974"/>
                    <a:pt x="8" y="3051"/>
                    <a:pt x="3" y="3126"/>
                  </a:cubicBezTo>
                  <a:cubicBezTo>
                    <a:pt x="0" y="3198"/>
                    <a:pt x="47" y="3256"/>
                    <a:pt x="108" y="3255"/>
                  </a:cubicBezTo>
                  <a:cubicBezTo>
                    <a:pt x="108" y="3255"/>
                    <a:pt x="191" y="3255"/>
                    <a:pt x="294" y="3255"/>
                  </a:cubicBezTo>
                  <a:cubicBezTo>
                    <a:pt x="398" y="3255"/>
                    <a:pt x="480" y="3348"/>
                    <a:pt x="489" y="3462"/>
                  </a:cubicBezTo>
                  <a:cubicBezTo>
                    <a:pt x="497" y="3576"/>
                    <a:pt x="430" y="3680"/>
                    <a:pt x="329" y="3696"/>
                  </a:cubicBezTo>
                  <a:cubicBezTo>
                    <a:pt x="146" y="3723"/>
                    <a:pt x="146" y="3723"/>
                    <a:pt x="146" y="3723"/>
                  </a:cubicBezTo>
                  <a:cubicBezTo>
                    <a:pt x="85" y="3732"/>
                    <a:pt x="45" y="3796"/>
                    <a:pt x="56" y="3867"/>
                  </a:cubicBezTo>
                  <a:cubicBezTo>
                    <a:pt x="67" y="3943"/>
                    <a:pt x="91" y="4015"/>
                    <a:pt x="109" y="4089"/>
                  </a:cubicBezTo>
                  <a:cubicBezTo>
                    <a:pt x="126" y="4159"/>
                    <a:pt x="189" y="4200"/>
                    <a:pt x="247" y="4182"/>
                  </a:cubicBezTo>
                  <a:cubicBezTo>
                    <a:pt x="247" y="4182"/>
                    <a:pt x="327" y="4157"/>
                    <a:pt x="425" y="4127"/>
                  </a:cubicBezTo>
                  <a:cubicBezTo>
                    <a:pt x="524" y="4097"/>
                    <a:pt x="630" y="4161"/>
                    <a:pt x="672" y="4268"/>
                  </a:cubicBezTo>
                  <a:cubicBezTo>
                    <a:pt x="714" y="4374"/>
                    <a:pt x="680" y="4494"/>
                    <a:pt x="588" y="4538"/>
                  </a:cubicBezTo>
                  <a:cubicBezTo>
                    <a:pt x="421" y="4618"/>
                    <a:pt x="421" y="4618"/>
                    <a:pt x="421" y="4618"/>
                  </a:cubicBezTo>
                  <a:cubicBezTo>
                    <a:pt x="366" y="4645"/>
                    <a:pt x="347" y="4718"/>
                    <a:pt x="378" y="4783"/>
                  </a:cubicBezTo>
                  <a:cubicBezTo>
                    <a:pt x="413" y="4850"/>
                    <a:pt x="455" y="4914"/>
                    <a:pt x="494" y="4979"/>
                  </a:cubicBezTo>
                  <a:cubicBezTo>
                    <a:pt x="532" y="5041"/>
                    <a:pt x="603" y="5062"/>
                    <a:pt x="654" y="5026"/>
                  </a:cubicBezTo>
                  <a:cubicBezTo>
                    <a:pt x="654" y="5026"/>
                    <a:pt x="723" y="4979"/>
                    <a:pt x="809" y="4921"/>
                  </a:cubicBezTo>
                  <a:cubicBezTo>
                    <a:pt x="894" y="4863"/>
                    <a:pt x="1014" y="4893"/>
                    <a:pt x="1086" y="4983"/>
                  </a:cubicBezTo>
                  <a:cubicBezTo>
                    <a:pt x="1157" y="5072"/>
                    <a:pt x="1160" y="5196"/>
                    <a:pt x="1085" y="5266"/>
                  </a:cubicBezTo>
                  <a:cubicBezTo>
                    <a:pt x="949" y="5392"/>
                    <a:pt x="949" y="5392"/>
                    <a:pt x="949" y="5392"/>
                  </a:cubicBezTo>
                  <a:cubicBezTo>
                    <a:pt x="904" y="5433"/>
                    <a:pt x="906" y="5510"/>
                    <a:pt x="956" y="5562"/>
                  </a:cubicBezTo>
                  <a:cubicBezTo>
                    <a:pt x="1124" y="5715"/>
                    <a:pt x="1124" y="5715"/>
                    <a:pt x="1124" y="5715"/>
                  </a:cubicBezTo>
                  <a:cubicBezTo>
                    <a:pt x="1176" y="5765"/>
                    <a:pt x="1254" y="5760"/>
                    <a:pt x="1292" y="5712"/>
                  </a:cubicBezTo>
                  <a:cubicBezTo>
                    <a:pt x="1292" y="5712"/>
                    <a:pt x="1344" y="5647"/>
                    <a:pt x="1408" y="5566"/>
                  </a:cubicBezTo>
                  <a:cubicBezTo>
                    <a:pt x="1473" y="5486"/>
                    <a:pt x="1597" y="5480"/>
                    <a:pt x="1691" y="5544"/>
                  </a:cubicBezTo>
                  <a:cubicBezTo>
                    <a:pt x="1786" y="5609"/>
                    <a:pt x="1825" y="5726"/>
                    <a:pt x="1774" y="5815"/>
                  </a:cubicBezTo>
                  <a:cubicBezTo>
                    <a:pt x="1681" y="5976"/>
                    <a:pt x="1681" y="5976"/>
                    <a:pt x="1681" y="5976"/>
                  </a:cubicBezTo>
                  <a:cubicBezTo>
                    <a:pt x="1650" y="6028"/>
                    <a:pt x="1673" y="6105"/>
                    <a:pt x="1738" y="6135"/>
                  </a:cubicBezTo>
                  <a:cubicBezTo>
                    <a:pt x="1943" y="6234"/>
                    <a:pt x="1943" y="6234"/>
                    <a:pt x="1943" y="6234"/>
                  </a:cubicBezTo>
                  <a:cubicBezTo>
                    <a:pt x="2008" y="6267"/>
                    <a:pt x="2082" y="6236"/>
                    <a:pt x="2104" y="6180"/>
                  </a:cubicBezTo>
                  <a:cubicBezTo>
                    <a:pt x="2104" y="6180"/>
                    <a:pt x="2134" y="6103"/>
                    <a:pt x="2172" y="6007"/>
                  </a:cubicBezTo>
                  <a:cubicBezTo>
                    <a:pt x="2209" y="5912"/>
                    <a:pt x="2326" y="5869"/>
                    <a:pt x="2435" y="5903"/>
                  </a:cubicBezTo>
                  <a:cubicBezTo>
                    <a:pt x="2545" y="5936"/>
                    <a:pt x="2617" y="6037"/>
                    <a:pt x="2594" y="6138"/>
                  </a:cubicBezTo>
                  <a:cubicBezTo>
                    <a:pt x="2553" y="6319"/>
                    <a:pt x="2553" y="6319"/>
                    <a:pt x="2553" y="6319"/>
                  </a:cubicBezTo>
                  <a:cubicBezTo>
                    <a:pt x="2539" y="6377"/>
                    <a:pt x="2583" y="6444"/>
                    <a:pt x="2655" y="6453"/>
                  </a:cubicBezTo>
                  <a:cubicBezTo>
                    <a:pt x="2880" y="6488"/>
                    <a:pt x="2880" y="6488"/>
                    <a:pt x="2880" y="6488"/>
                  </a:cubicBezTo>
                  <a:cubicBezTo>
                    <a:pt x="2952" y="6499"/>
                    <a:pt x="3013" y="6447"/>
                    <a:pt x="3017" y="6388"/>
                  </a:cubicBezTo>
                  <a:cubicBezTo>
                    <a:pt x="3017" y="6388"/>
                    <a:pt x="3023" y="6305"/>
                    <a:pt x="3031" y="6203"/>
                  </a:cubicBezTo>
                  <a:cubicBezTo>
                    <a:pt x="3039" y="6100"/>
                    <a:pt x="3091" y="6021"/>
                    <a:pt x="3148" y="6024"/>
                  </a:cubicBezTo>
                  <a:cubicBezTo>
                    <a:pt x="3183" y="6025"/>
                    <a:pt x="3217" y="6026"/>
                    <a:pt x="3252" y="6026"/>
                  </a:cubicBezTo>
                  <a:cubicBezTo>
                    <a:pt x="3287" y="6026"/>
                    <a:pt x="3321" y="6025"/>
                    <a:pt x="3355" y="6024"/>
                  </a:cubicBezTo>
                  <a:cubicBezTo>
                    <a:pt x="3413" y="6021"/>
                    <a:pt x="3465" y="6100"/>
                    <a:pt x="3473" y="6203"/>
                  </a:cubicBezTo>
                  <a:cubicBezTo>
                    <a:pt x="3486" y="6388"/>
                    <a:pt x="3486" y="6388"/>
                    <a:pt x="3486" y="6388"/>
                  </a:cubicBezTo>
                  <a:cubicBezTo>
                    <a:pt x="3490" y="6447"/>
                    <a:pt x="3552" y="6499"/>
                    <a:pt x="3623" y="6488"/>
                  </a:cubicBezTo>
                  <a:cubicBezTo>
                    <a:pt x="3849" y="6453"/>
                    <a:pt x="3849" y="6453"/>
                    <a:pt x="3849" y="6453"/>
                  </a:cubicBezTo>
                  <a:cubicBezTo>
                    <a:pt x="3920" y="6444"/>
                    <a:pt x="3964" y="6377"/>
                    <a:pt x="3951" y="6319"/>
                  </a:cubicBezTo>
                  <a:cubicBezTo>
                    <a:pt x="3951" y="6319"/>
                    <a:pt x="3932" y="6238"/>
                    <a:pt x="3910" y="6138"/>
                  </a:cubicBezTo>
                  <a:cubicBezTo>
                    <a:pt x="3887" y="6037"/>
                    <a:pt x="3959" y="5936"/>
                    <a:pt x="4068" y="5903"/>
                  </a:cubicBezTo>
                  <a:cubicBezTo>
                    <a:pt x="4178" y="5869"/>
                    <a:pt x="4294" y="5912"/>
                    <a:pt x="4332" y="6007"/>
                  </a:cubicBezTo>
                  <a:cubicBezTo>
                    <a:pt x="4400" y="6180"/>
                    <a:pt x="4400" y="6180"/>
                    <a:pt x="4400" y="6180"/>
                  </a:cubicBezTo>
                  <a:cubicBezTo>
                    <a:pt x="4421" y="6236"/>
                    <a:pt x="4496" y="6267"/>
                    <a:pt x="4560" y="6235"/>
                  </a:cubicBezTo>
                  <a:cubicBezTo>
                    <a:pt x="4766" y="6135"/>
                    <a:pt x="4766" y="6135"/>
                    <a:pt x="4766" y="6135"/>
                  </a:cubicBezTo>
                  <a:cubicBezTo>
                    <a:pt x="4831" y="6105"/>
                    <a:pt x="4853" y="6028"/>
                    <a:pt x="4823" y="5976"/>
                  </a:cubicBezTo>
                  <a:cubicBezTo>
                    <a:pt x="4823" y="5976"/>
                    <a:pt x="4781" y="5904"/>
                    <a:pt x="4730" y="5815"/>
                  </a:cubicBezTo>
                  <a:cubicBezTo>
                    <a:pt x="4679" y="5727"/>
                    <a:pt x="4718" y="5609"/>
                    <a:pt x="4812" y="5544"/>
                  </a:cubicBezTo>
                  <a:cubicBezTo>
                    <a:pt x="4907" y="5480"/>
                    <a:pt x="5031" y="5486"/>
                    <a:pt x="5095" y="5567"/>
                  </a:cubicBezTo>
                  <a:cubicBezTo>
                    <a:pt x="5211" y="5712"/>
                    <a:pt x="5211" y="5712"/>
                    <a:pt x="5211" y="5712"/>
                  </a:cubicBezTo>
                  <a:cubicBezTo>
                    <a:pt x="5249" y="5760"/>
                    <a:pt x="5327" y="5765"/>
                    <a:pt x="5379" y="5715"/>
                  </a:cubicBezTo>
                  <a:cubicBezTo>
                    <a:pt x="5548" y="5562"/>
                    <a:pt x="5548" y="5562"/>
                    <a:pt x="5548" y="5562"/>
                  </a:cubicBezTo>
                  <a:cubicBezTo>
                    <a:pt x="5597" y="5510"/>
                    <a:pt x="5599" y="5433"/>
                    <a:pt x="5554" y="5392"/>
                  </a:cubicBezTo>
                  <a:cubicBezTo>
                    <a:pt x="5554" y="5392"/>
                    <a:pt x="5494" y="5335"/>
                    <a:pt x="5418" y="5266"/>
                  </a:cubicBezTo>
                  <a:cubicBezTo>
                    <a:pt x="5343" y="5196"/>
                    <a:pt x="5346" y="5072"/>
                    <a:pt x="5418" y="4983"/>
                  </a:cubicBezTo>
                  <a:cubicBezTo>
                    <a:pt x="5489" y="4893"/>
                    <a:pt x="5610" y="4863"/>
                    <a:pt x="5695" y="4921"/>
                  </a:cubicBezTo>
                  <a:cubicBezTo>
                    <a:pt x="5849" y="5026"/>
                    <a:pt x="5849" y="5026"/>
                    <a:pt x="5849" y="5026"/>
                  </a:cubicBezTo>
                  <a:cubicBezTo>
                    <a:pt x="5901" y="5062"/>
                    <a:pt x="5972" y="5041"/>
                    <a:pt x="6009" y="4979"/>
                  </a:cubicBezTo>
                  <a:cubicBezTo>
                    <a:pt x="6048" y="4914"/>
                    <a:pt x="6090" y="4850"/>
                    <a:pt x="6125" y="4783"/>
                  </a:cubicBezTo>
                  <a:cubicBezTo>
                    <a:pt x="6157" y="4719"/>
                    <a:pt x="6137" y="4645"/>
                    <a:pt x="6082" y="4619"/>
                  </a:cubicBezTo>
                  <a:cubicBezTo>
                    <a:pt x="6082" y="4619"/>
                    <a:pt x="6008" y="4583"/>
                    <a:pt x="5915" y="4538"/>
                  </a:cubicBezTo>
                  <a:cubicBezTo>
                    <a:pt x="5823" y="4494"/>
                    <a:pt x="5790" y="4374"/>
                    <a:pt x="5832" y="4268"/>
                  </a:cubicBezTo>
                  <a:cubicBezTo>
                    <a:pt x="5873" y="4161"/>
                    <a:pt x="5980" y="4097"/>
                    <a:pt x="6078" y="4127"/>
                  </a:cubicBezTo>
                  <a:cubicBezTo>
                    <a:pt x="6257" y="4182"/>
                    <a:pt x="6257" y="4182"/>
                    <a:pt x="6257" y="4182"/>
                  </a:cubicBezTo>
                  <a:cubicBezTo>
                    <a:pt x="6315" y="4201"/>
                    <a:pt x="6377" y="4159"/>
                    <a:pt x="6395" y="4089"/>
                  </a:cubicBezTo>
                  <a:cubicBezTo>
                    <a:pt x="6413" y="4015"/>
                    <a:pt x="6437" y="3943"/>
                    <a:pt x="6447" y="3867"/>
                  </a:cubicBezTo>
                  <a:cubicBezTo>
                    <a:pt x="6459" y="3796"/>
                    <a:pt x="6418" y="3732"/>
                    <a:pt x="6358" y="3723"/>
                  </a:cubicBezTo>
                  <a:cubicBezTo>
                    <a:pt x="6358" y="3723"/>
                    <a:pt x="6276" y="3711"/>
                    <a:pt x="6175" y="3696"/>
                  </a:cubicBezTo>
                  <a:cubicBezTo>
                    <a:pt x="6074" y="3681"/>
                    <a:pt x="6006" y="3577"/>
                    <a:pt x="6015" y="3462"/>
                  </a:cubicBezTo>
                  <a:cubicBezTo>
                    <a:pt x="6023" y="3348"/>
                    <a:pt x="6106" y="3255"/>
                    <a:pt x="6209" y="3255"/>
                  </a:cubicBezTo>
                  <a:close/>
                  <a:moveTo>
                    <a:pt x="3252" y="4690"/>
                  </a:moveTo>
                  <a:cubicBezTo>
                    <a:pt x="2459" y="4690"/>
                    <a:pt x="1817" y="4048"/>
                    <a:pt x="1817" y="3255"/>
                  </a:cubicBezTo>
                  <a:cubicBezTo>
                    <a:pt x="1817" y="2463"/>
                    <a:pt x="2459" y="1821"/>
                    <a:pt x="3252" y="1821"/>
                  </a:cubicBezTo>
                  <a:cubicBezTo>
                    <a:pt x="4044" y="1821"/>
                    <a:pt x="4686" y="2463"/>
                    <a:pt x="4686" y="3255"/>
                  </a:cubicBezTo>
                  <a:cubicBezTo>
                    <a:pt x="4686" y="4048"/>
                    <a:pt x="4044" y="4690"/>
                    <a:pt x="3252" y="46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-74536300" y="-3368675"/>
              <a:ext cx="3117850" cy="4697413"/>
            </a:xfrm>
            <a:custGeom>
              <a:avLst/>
              <a:gdLst>
                <a:gd name="T0" fmla="*/ 0 w 982"/>
                <a:gd name="T1" fmla="*/ 0 h 1479"/>
                <a:gd name="T2" fmla="*/ 0 w 982"/>
                <a:gd name="T3" fmla="*/ 612 h 1479"/>
                <a:gd name="T4" fmla="*/ 373 w 982"/>
                <a:gd name="T5" fmla="*/ 1054 h 1479"/>
                <a:gd name="T6" fmla="*/ 357 w 982"/>
                <a:gd name="T7" fmla="*/ 1171 h 1479"/>
                <a:gd name="T8" fmla="*/ 892 w 982"/>
                <a:gd name="T9" fmla="*/ 1479 h 1479"/>
                <a:gd name="T10" fmla="*/ 982 w 982"/>
                <a:gd name="T11" fmla="*/ 1054 h 1479"/>
                <a:gd name="T12" fmla="*/ 0 w 982"/>
                <a:gd name="T13" fmla="*/ 0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1479">
                  <a:moveTo>
                    <a:pt x="0" y="0"/>
                  </a:moveTo>
                  <a:cubicBezTo>
                    <a:pt x="0" y="612"/>
                    <a:pt x="0" y="612"/>
                    <a:pt x="0" y="612"/>
                  </a:cubicBezTo>
                  <a:cubicBezTo>
                    <a:pt x="212" y="649"/>
                    <a:pt x="373" y="832"/>
                    <a:pt x="373" y="1054"/>
                  </a:cubicBezTo>
                  <a:cubicBezTo>
                    <a:pt x="373" y="1095"/>
                    <a:pt x="367" y="1133"/>
                    <a:pt x="357" y="1171"/>
                  </a:cubicBezTo>
                  <a:cubicBezTo>
                    <a:pt x="892" y="1479"/>
                    <a:pt x="892" y="1479"/>
                    <a:pt x="892" y="1479"/>
                  </a:cubicBezTo>
                  <a:cubicBezTo>
                    <a:pt x="949" y="1349"/>
                    <a:pt x="982" y="1206"/>
                    <a:pt x="982" y="1054"/>
                  </a:cubicBezTo>
                  <a:cubicBezTo>
                    <a:pt x="982" y="496"/>
                    <a:pt x="549" y="4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61" name="Freeform 16"/>
          <p:cNvSpPr>
            <a:spLocks noChangeAspect="1" noEditPoints="1"/>
          </p:cNvSpPr>
          <p:nvPr userDrawn="1"/>
        </p:nvSpPr>
        <p:spPr bwMode="auto">
          <a:xfrm>
            <a:off x="4101487" y="3063053"/>
            <a:ext cx="644720" cy="644179"/>
          </a:xfrm>
          <a:custGeom>
            <a:avLst/>
            <a:gdLst>
              <a:gd name="T0" fmla="*/ 3568 w 3570"/>
              <a:gd name="T1" fmla="*/ 1716 h 3566"/>
              <a:gd name="T2" fmla="*/ 3389 w 3570"/>
              <a:gd name="T3" fmla="*/ 1545 h 3566"/>
              <a:gd name="T4" fmla="*/ 3434 w 3570"/>
              <a:gd name="T5" fmla="*/ 1278 h 3566"/>
              <a:gd name="T6" fmla="*/ 3338 w 3570"/>
              <a:gd name="T7" fmla="*/ 1038 h 3566"/>
              <a:gd name="T8" fmla="*/ 3126 w 3570"/>
              <a:gd name="T9" fmla="*/ 872 h 3566"/>
              <a:gd name="T10" fmla="*/ 3141 w 3570"/>
              <a:gd name="T11" fmla="*/ 625 h 3566"/>
              <a:gd name="T12" fmla="*/ 2819 w 3570"/>
              <a:gd name="T13" fmla="*/ 672 h 3566"/>
              <a:gd name="T14" fmla="*/ 2841 w 3570"/>
              <a:gd name="T15" fmla="*/ 348 h 3566"/>
              <a:gd name="T16" fmla="*/ 2596 w 3570"/>
              <a:gd name="T17" fmla="*/ 381 h 3566"/>
              <a:gd name="T18" fmla="*/ 2415 w 3570"/>
              <a:gd name="T19" fmla="*/ 181 h 3566"/>
              <a:gd name="T20" fmla="*/ 2168 w 3570"/>
              <a:gd name="T21" fmla="*/ 105 h 3566"/>
              <a:gd name="T22" fmla="*/ 1906 w 3570"/>
              <a:gd name="T23" fmla="*/ 169 h 3566"/>
              <a:gd name="T24" fmla="*/ 1722 w 3570"/>
              <a:gd name="T25" fmla="*/ 3 h 3566"/>
              <a:gd name="T26" fmla="*/ 1558 w 3570"/>
              <a:gd name="T27" fmla="*/ 283 h 3566"/>
              <a:gd name="T28" fmla="*/ 1319 w 3570"/>
              <a:gd name="T29" fmla="*/ 63 h 3566"/>
              <a:gd name="T30" fmla="*/ 1192 w 3570"/>
              <a:gd name="T31" fmla="*/ 276 h 3566"/>
              <a:gd name="T32" fmla="*/ 923 w 3570"/>
              <a:gd name="T33" fmla="*/ 293 h 3566"/>
              <a:gd name="T34" fmla="*/ 709 w 3570"/>
              <a:gd name="T35" fmla="*/ 438 h 3566"/>
              <a:gd name="T36" fmla="*/ 596 w 3570"/>
              <a:gd name="T37" fmla="*/ 683 h 3566"/>
              <a:gd name="T38" fmla="*/ 352 w 3570"/>
              <a:gd name="T39" fmla="*/ 723 h 3566"/>
              <a:gd name="T40" fmla="*/ 468 w 3570"/>
              <a:gd name="T41" fmla="*/ 1026 h 3566"/>
              <a:gd name="T42" fmla="*/ 146 w 3570"/>
              <a:gd name="T43" fmla="*/ 1076 h 3566"/>
              <a:gd name="T44" fmla="*/ 234 w 3570"/>
              <a:gd name="T45" fmla="*/ 1308 h 3566"/>
              <a:gd name="T46" fmla="*/ 80 w 3570"/>
              <a:gd name="T47" fmla="*/ 1530 h 3566"/>
              <a:gd name="T48" fmla="*/ 59 w 3570"/>
              <a:gd name="T49" fmla="*/ 1786 h 3566"/>
              <a:gd name="T50" fmla="*/ 181 w 3570"/>
              <a:gd name="T51" fmla="*/ 2028 h 3566"/>
              <a:gd name="T52" fmla="*/ 60 w 3570"/>
              <a:gd name="T53" fmla="*/ 2244 h 3566"/>
              <a:gd name="T54" fmla="*/ 369 w 3570"/>
              <a:gd name="T55" fmla="*/ 2342 h 3566"/>
              <a:gd name="T56" fmla="*/ 208 w 3570"/>
              <a:gd name="T57" fmla="*/ 2625 h 3566"/>
              <a:gd name="T58" fmla="*/ 444 w 3570"/>
              <a:gd name="T59" fmla="*/ 2701 h 3566"/>
              <a:gd name="T60" fmla="*/ 521 w 3570"/>
              <a:gd name="T61" fmla="*/ 2959 h 3566"/>
              <a:gd name="T62" fmla="*/ 709 w 3570"/>
              <a:gd name="T63" fmla="*/ 3135 h 3566"/>
              <a:gd name="T64" fmla="*/ 974 w 3570"/>
              <a:gd name="T65" fmla="*/ 3191 h 3566"/>
              <a:gd name="T66" fmla="*/ 1067 w 3570"/>
              <a:gd name="T67" fmla="*/ 3421 h 3566"/>
              <a:gd name="T68" fmla="*/ 1337 w 3570"/>
              <a:gd name="T69" fmla="*/ 3239 h 3566"/>
              <a:gd name="T70" fmla="*/ 1457 w 3570"/>
              <a:gd name="T71" fmla="*/ 3541 h 3566"/>
              <a:gd name="T72" fmla="*/ 1664 w 3570"/>
              <a:gd name="T73" fmla="*/ 3404 h 3566"/>
              <a:gd name="T74" fmla="*/ 1842 w 3570"/>
              <a:gd name="T75" fmla="*/ 3305 h 3566"/>
              <a:gd name="T76" fmla="*/ 1989 w 3570"/>
              <a:gd name="T77" fmla="*/ 3560 h 3566"/>
              <a:gd name="T78" fmla="*/ 2146 w 3570"/>
              <a:gd name="T79" fmla="*/ 3368 h 3566"/>
              <a:gd name="T80" fmla="*/ 2415 w 3570"/>
              <a:gd name="T81" fmla="*/ 3392 h 3566"/>
              <a:gd name="T82" fmla="*/ 2647 w 3570"/>
              <a:gd name="T83" fmla="*/ 3279 h 3566"/>
              <a:gd name="T84" fmla="*/ 2796 w 3570"/>
              <a:gd name="T85" fmla="*/ 3055 h 3566"/>
              <a:gd name="T86" fmla="*/ 3045 w 3570"/>
              <a:gd name="T87" fmla="*/ 3052 h 3566"/>
              <a:gd name="T88" fmla="*/ 2973 w 3570"/>
              <a:gd name="T89" fmla="*/ 2734 h 3566"/>
              <a:gd name="T90" fmla="*/ 3298 w 3570"/>
              <a:gd name="T91" fmla="*/ 2732 h 3566"/>
              <a:gd name="T92" fmla="*/ 3246 w 3570"/>
              <a:gd name="T93" fmla="*/ 2490 h 3566"/>
              <a:gd name="T94" fmla="*/ 3434 w 3570"/>
              <a:gd name="T95" fmla="*/ 2295 h 3566"/>
              <a:gd name="T96" fmla="*/ 3489 w 3570"/>
              <a:gd name="T97" fmla="*/ 2043 h 3566"/>
              <a:gd name="T98" fmla="*/ 3408 w 3570"/>
              <a:gd name="T99" fmla="*/ 1786 h 3566"/>
              <a:gd name="T100" fmla="*/ 1507 w 3570"/>
              <a:gd name="T101" fmla="*/ 1507 h 3566"/>
              <a:gd name="T102" fmla="*/ 844 w 3570"/>
              <a:gd name="T103" fmla="*/ 2210 h 3566"/>
              <a:gd name="T104" fmla="*/ 1376 w 3570"/>
              <a:gd name="T105" fmla="*/ 1662 h 3566"/>
              <a:gd name="T106" fmla="*/ 844 w 3570"/>
              <a:gd name="T107" fmla="*/ 2210 h 3566"/>
              <a:gd name="T108" fmla="*/ 1414 w 3570"/>
              <a:gd name="T109" fmla="*/ 2113 h 3566"/>
              <a:gd name="T110" fmla="*/ 1883 w 3570"/>
              <a:gd name="T111" fmla="*/ 839 h 3566"/>
              <a:gd name="T112" fmla="*/ 1883 w 3570"/>
              <a:gd name="T113" fmla="*/ 1441 h 3566"/>
              <a:gd name="T114" fmla="*/ 1887 w 3570"/>
              <a:gd name="T115" fmla="*/ 2271 h 3566"/>
              <a:gd name="T116" fmla="*/ 1887 w 3570"/>
              <a:gd name="T117" fmla="*/ 2846 h 3566"/>
              <a:gd name="T118" fmla="*/ 2195 w 3570"/>
              <a:gd name="T119" fmla="*/ 1856 h 3566"/>
              <a:gd name="T120" fmla="*/ 2792 w 3570"/>
              <a:gd name="T121" fmla="*/ 1843 h 3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0" h="3566">
                <a:moveTo>
                  <a:pt x="3408" y="1786"/>
                </a:moveTo>
                <a:cubicBezTo>
                  <a:pt x="3510" y="1786"/>
                  <a:pt x="3510" y="1786"/>
                  <a:pt x="3510" y="1786"/>
                </a:cubicBezTo>
                <a:cubicBezTo>
                  <a:pt x="3544" y="1787"/>
                  <a:pt x="3570" y="1755"/>
                  <a:pt x="3568" y="1716"/>
                </a:cubicBezTo>
                <a:cubicBezTo>
                  <a:pt x="3565" y="1674"/>
                  <a:pt x="3565" y="1632"/>
                  <a:pt x="3560" y="1591"/>
                </a:cubicBezTo>
                <a:cubicBezTo>
                  <a:pt x="3554" y="1552"/>
                  <a:pt x="3522" y="1524"/>
                  <a:pt x="3489" y="1530"/>
                </a:cubicBezTo>
                <a:cubicBezTo>
                  <a:pt x="3489" y="1530"/>
                  <a:pt x="3444" y="1536"/>
                  <a:pt x="3389" y="1545"/>
                </a:cubicBezTo>
                <a:cubicBezTo>
                  <a:pt x="3333" y="1553"/>
                  <a:pt x="3281" y="1509"/>
                  <a:pt x="3267" y="1448"/>
                </a:cubicBezTo>
                <a:cubicBezTo>
                  <a:pt x="3253" y="1387"/>
                  <a:pt x="3282" y="1325"/>
                  <a:pt x="3336" y="1308"/>
                </a:cubicBezTo>
                <a:cubicBezTo>
                  <a:pt x="3434" y="1278"/>
                  <a:pt x="3434" y="1278"/>
                  <a:pt x="3434" y="1278"/>
                </a:cubicBezTo>
                <a:cubicBezTo>
                  <a:pt x="3467" y="1268"/>
                  <a:pt x="3481" y="1230"/>
                  <a:pt x="3468" y="1193"/>
                </a:cubicBezTo>
                <a:cubicBezTo>
                  <a:pt x="3453" y="1154"/>
                  <a:pt x="3441" y="1114"/>
                  <a:pt x="3423" y="1076"/>
                </a:cubicBezTo>
                <a:cubicBezTo>
                  <a:pt x="3406" y="1040"/>
                  <a:pt x="3368" y="1023"/>
                  <a:pt x="3338" y="1038"/>
                </a:cubicBezTo>
                <a:cubicBezTo>
                  <a:pt x="3338" y="1038"/>
                  <a:pt x="3297" y="1058"/>
                  <a:pt x="3246" y="1082"/>
                </a:cubicBezTo>
                <a:cubicBezTo>
                  <a:pt x="3196" y="1107"/>
                  <a:pt x="3133" y="1080"/>
                  <a:pt x="3102" y="1026"/>
                </a:cubicBezTo>
                <a:cubicBezTo>
                  <a:pt x="3070" y="972"/>
                  <a:pt x="3079" y="904"/>
                  <a:pt x="3126" y="872"/>
                </a:cubicBezTo>
                <a:cubicBezTo>
                  <a:pt x="3210" y="814"/>
                  <a:pt x="3210" y="814"/>
                  <a:pt x="3210" y="814"/>
                </a:cubicBezTo>
                <a:cubicBezTo>
                  <a:pt x="3238" y="796"/>
                  <a:pt x="3242" y="755"/>
                  <a:pt x="3218" y="723"/>
                </a:cubicBezTo>
                <a:cubicBezTo>
                  <a:pt x="3192" y="690"/>
                  <a:pt x="3170" y="655"/>
                  <a:pt x="3141" y="625"/>
                </a:cubicBezTo>
                <a:cubicBezTo>
                  <a:pt x="3114" y="596"/>
                  <a:pt x="3073" y="591"/>
                  <a:pt x="3048" y="614"/>
                </a:cubicBezTo>
                <a:cubicBezTo>
                  <a:pt x="3048" y="614"/>
                  <a:pt x="3015" y="645"/>
                  <a:pt x="2974" y="683"/>
                </a:cubicBezTo>
                <a:cubicBezTo>
                  <a:pt x="2933" y="721"/>
                  <a:pt x="2865" y="715"/>
                  <a:pt x="2819" y="672"/>
                </a:cubicBezTo>
                <a:cubicBezTo>
                  <a:pt x="2773" y="629"/>
                  <a:pt x="2761" y="562"/>
                  <a:pt x="2796" y="518"/>
                </a:cubicBezTo>
                <a:cubicBezTo>
                  <a:pt x="2860" y="438"/>
                  <a:pt x="2860" y="438"/>
                  <a:pt x="2860" y="438"/>
                </a:cubicBezTo>
                <a:cubicBezTo>
                  <a:pt x="2881" y="412"/>
                  <a:pt x="2873" y="372"/>
                  <a:pt x="2841" y="348"/>
                </a:cubicBezTo>
                <a:cubicBezTo>
                  <a:pt x="2808" y="323"/>
                  <a:pt x="2774" y="298"/>
                  <a:pt x="2738" y="277"/>
                </a:cubicBezTo>
                <a:cubicBezTo>
                  <a:pt x="2704" y="257"/>
                  <a:pt x="2664" y="264"/>
                  <a:pt x="2647" y="293"/>
                </a:cubicBezTo>
                <a:cubicBezTo>
                  <a:pt x="2647" y="293"/>
                  <a:pt x="2624" y="333"/>
                  <a:pt x="2596" y="381"/>
                </a:cubicBezTo>
                <a:cubicBezTo>
                  <a:pt x="2568" y="430"/>
                  <a:pt x="2501" y="444"/>
                  <a:pt x="2444" y="417"/>
                </a:cubicBezTo>
                <a:cubicBezTo>
                  <a:pt x="2388" y="389"/>
                  <a:pt x="2357" y="328"/>
                  <a:pt x="2378" y="276"/>
                </a:cubicBezTo>
                <a:cubicBezTo>
                  <a:pt x="2415" y="181"/>
                  <a:pt x="2415" y="181"/>
                  <a:pt x="2415" y="181"/>
                </a:cubicBezTo>
                <a:cubicBezTo>
                  <a:pt x="2427" y="150"/>
                  <a:pt x="2407" y="114"/>
                  <a:pt x="2370" y="100"/>
                </a:cubicBezTo>
                <a:cubicBezTo>
                  <a:pt x="2331" y="85"/>
                  <a:pt x="2291" y="73"/>
                  <a:pt x="2251" y="63"/>
                </a:cubicBezTo>
                <a:cubicBezTo>
                  <a:pt x="2212" y="54"/>
                  <a:pt x="2176" y="72"/>
                  <a:pt x="2168" y="105"/>
                </a:cubicBezTo>
                <a:cubicBezTo>
                  <a:pt x="2168" y="105"/>
                  <a:pt x="2158" y="150"/>
                  <a:pt x="2146" y="205"/>
                </a:cubicBezTo>
                <a:cubicBezTo>
                  <a:pt x="2133" y="260"/>
                  <a:pt x="2073" y="292"/>
                  <a:pt x="2011" y="283"/>
                </a:cubicBezTo>
                <a:cubicBezTo>
                  <a:pt x="1949" y="274"/>
                  <a:pt x="1902" y="225"/>
                  <a:pt x="1906" y="169"/>
                </a:cubicBezTo>
                <a:cubicBezTo>
                  <a:pt x="1913" y="67"/>
                  <a:pt x="1913" y="67"/>
                  <a:pt x="1913" y="67"/>
                </a:cubicBezTo>
                <a:cubicBezTo>
                  <a:pt x="1916" y="34"/>
                  <a:pt x="1887" y="5"/>
                  <a:pt x="1847" y="3"/>
                </a:cubicBezTo>
                <a:cubicBezTo>
                  <a:pt x="1806" y="0"/>
                  <a:pt x="1764" y="0"/>
                  <a:pt x="1722" y="3"/>
                </a:cubicBezTo>
                <a:cubicBezTo>
                  <a:pt x="1683" y="5"/>
                  <a:pt x="1653" y="34"/>
                  <a:pt x="1656" y="67"/>
                </a:cubicBezTo>
                <a:cubicBezTo>
                  <a:pt x="1656" y="67"/>
                  <a:pt x="1659" y="113"/>
                  <a:pt x="1664" y="169"/>
                </a:cubicBezTo>
                <a:cubicBezTo>
                  <a:pt x="1668" y="225"/>
                  <a:pt x="1620" y="274"/>
                  <a:pt x="1558" y="283"/>
                </a:cubicBezTo>
                <a:cubicBezTo>
                  <a:pt x="1496" y="292"/>
                  <a:pt x="1436" y="260"/>
                  <a:pt x="1424" y="205"/>
                </a:cubicBezTo>
                <a:cubicBezTo>
                  <a:pt x="1401" y="105"/>
                  <a:pt x="1401" y="105"/>
                  <a:pt x="1401" y="105"/>
                </a:cubicBezTo>
                <a:cubicBezTo>
                  <a:pt x="1394" y="72"/>
                  <a:pt x="1357" y="54"/>
                  <a:pt x="1319" y="63"/>
                </a:cubicBezTo>
                <a:cubicBezTo>
                  <a:pt x="1278" y="73"/>
                  <a:pt x="1238" y="85"/>
                  <a:pt x="1199" y="100"/>
                </a:cubicBezTo>
                <a:cubicBezTo>
                  <a:pt x="1162" y="114"/>
                  <a:pt x="1142" y="150"/>
                  <a:pt x="1155" y="181"/>
                </a:cubicBezTo>
                <a:cubicBezTo>
                  <a:pt x="1155" y="181"/>
                  <a:pt x="1171" y="224"/>
                  <a:pt x="1192" y="276"/>
                </a:cubicBezTo>
                <a:cubicBezTo>
                  <a:pt x="1213" y="328"/>
                  <a:pt x="1182" y="389"/>
                  <a:pt x="1125" y="417"/>
                </a:cubicBezTo>
                <a:cubicBezTo>
                  <a:pt x="1069" y="444"/>
                  <a:pt x="1002" y="430"/>
                  <a:pt x="974" y="381"/>
                </a:cubicBezTo>
                <a:cubicBezTo>
                  <a:pt x="923" y="293"/>
                  <a:pt x="923" y="293"/>
                  <a:pt x="923" y="293"/>
                </a:cubicBezTo>
                <a:cubicBezTo>
                  <a:pt x="906" y="264"/>
                  <a:pt x="865" y="257"/>
                  <a:pt x="831" y="277"/>
                </a:cubicBezTo>
                <a:cubicBezTo>
                  <a:pt x="795" y="298"/>
                  <a:pt x="761" y="323"/>
                  <a:pt x="728" y="348"/>
                </a:cubicBezTo>
                <a:cubicBezTo>
                  <a:pt x="697" y="372"/>
                  <a:pt x="688" y="412"/>
                  <a:pt x="709" y="438"/>
                </a:cubicBezTo>
                <a:cubicBezTo>
                  <a:pt x="709" y="438"/>
                  <a:pt x="738" y="474"/>
                  <a:pt x="773" y="518"/>
                </a:cubicBezTo>
                <a:cubicBezTo>
                  <a:pt x="808" y="562"/>
                  <a:pt x="797" y="629"/>
                  <a:pt x="751" y="672"/>
                </a:cubicBezTo>
                <a:cubicBezTo>
                  <a:pt x="705" y="715"/>
                  <a:pt x="637" y="721"/>
                  <a:pt x="596" y="683"/>
                </a:cubicBezTo>
                <a:cubicBezTo>
                  <a:pt x="521" y="614"/>
                  <a:pt x="521" y="614"/>
                  <a:pt x="521" y="614"/>
                </a:cubicBezTo>
                <a:cubicBezTo>
                  <a:pt x="497" y="591"/>
                  <a:pt x="455" y="596"/>
                  <a:pt x="429" y="625"/>
                </a:cubicBezTo>
                <a:cubicBezTo>
                  <a:pt x="400" y="655"/>
                  <a:pt x="377" y="690"/>
                  <a:pt x="352" y="723"/>
                </a:cubicBezTo>
                <a:cubicBezTo>
                  <a:pt x="328" y="755"/>
                  <a:pt x="332" y="796"/>
                  <a:pt x="359" y="814"/>
                </a:cubicBezTo>
                <a:cubicBezTo>
                  <a:pt x="359" y="814"/>
                  <a:pt x="397" y="840"/>
                  <a:pt x="444" y="872"/>
                </a:cubicBezTo>
                <a:cubicBezTo>
                  <a:pt x="491" y="904"/>
                  <a:pt x="499" y="972"/>
                  <a:pt x="468" y="1026"/>
                </a:cubicBezTo>
                <a:cubicBezTo>
                  <a:pt x="436" y="1080"/>
                  <a:pt x="374" y="1107"/>
                  <a:pt x="323" y="1082"/>
                </a:cubicBezTo>
                <a:cubicBezTo>
                  <a:pt x="232" y="1038"/>
                  <a:pt x="232" y="1038"/>
                  <a:pt x="232" y="1038"/>
                </a:cubicBezTo>
                <a:cubicBezTo>
                  <a:pt x="201" y="1023"/>
                  <a:pt x="163" y="1040"/>
                  <a:pt x="146" y="1076"/>
                </a:cubicBezTo>
                <a:cubicBezTo>
                  <a:pt x="129" y="1114"/>
                  <a:pt x="116" y="1154"/>
                  <a:pt x="101" y="1193"/>
                </a:cubicBezTo>
                <a:cubicBezTo>
                  <a:pt x="88" y="1230"/>
                  <a:pt x="103" y="1268"/>
                  <a:pt x="136" y="1278"/>
                </a:cubicBezTo>
                <a:cubicBezTo>
                  <a:pt x="136" y="1278"/>
                  <a:pt x="180" y="1291"/>
                  <a:pt x="234" y="1308"/>
                </a:cubicBezTo>
                <a:cubicBezTo>
                  <a:pt x="288" y="1325"/>
                  <a:pt x="316" y="1387"/>
                  <a:pt x="302" y="1448"/>
                </a:cubicBezTo>
                <a:cubicBezTo>
                  <a:pt x="288" y="1509"/>
                  <a:pt x="236" y="1553"/>
                  <a:pt x="181" y="1545"/>
                </a:cubicBezTo>
                <a:cubicBezTo>
                  <a:pt x="80" y="1530"/>
                  <a:pt x="80" y="1530"/>
                  <a:pt x="80" y="1530"/>
                </a:cubicBezTo>
                <a:cubicBezTo>
                  <a:pt x="47" y="1524"/>
                  <a:pt x="15" y="1552"/>
                  <a:pt x="10" y="1591"/>
                </a:cubicBezTo>
                <a:cubicBezTo>
                  <a:pt x="5" y="1632"/>
                  <a:pt x="4" y="1674"/>
                  <a:pt x="2" y="1715"/>
                </a:cubicBezTo>
                <a:cubicBezTo>
                  <a:pt x="0" y="1755"/>
                  <a:pt x="26" y="1787"/>
                  <a:pt x="59" y="1786"/>
                </a:cubicBezTo>
                <a:cubicBezTo>
                  <a:pt x="59" y="1786"/>
                  <a:pt x="105" y="1786"/>
                  <a:pt x="162" y="1786"/>
                </a:cubicBezTo>
                <a:cubicBezTo>
                  <a:pt x="218" y="1786"/>
                  <a:pt x="264" y="1837"/>
                  <a:pt x="269" y="1900"/>
                </a:cubicBezTo>
                <a:cubicBezTo>
                  <a:pt x="273" y="1963"/>
                  <a:pt x="236" y="2020"/>
                  <a:pt x="181" y="2028"/>
                </a:cubicBezTo>
                <a:cubicBezTo>
                  <a:pt x="80" y="2043"/>
                  <a:pt x="80" y="2043"/>
                  <a:pt x="80" y="2043"/>
                </a:cubicBezTo>
                <a:cubicBezTo>
                  <a:pt x="47" y="2048"/>
                  <a:pt x="25" y="2083"/>
                  <a:pt x="31" y="2122"/>
                </a:cubicBezTo>
                <a:cubicBezTo>
                  <a:pt x="37" y="2163"/>
                  <a:pt x="50" y="2203"/>
                  <a:pt x="60" y="2244"/>
                </a:cubicBezTo>
                <a:cubicBezTo>
                  <a:pt x="70" y="2282"/>
                  <a:pt x="104" y="2305"/>
                  <a:pt x="136" y="2295"/>
                </a:cubicBezTo>
                <a:cubicBezTo>
                  <a:pt x="136" y="2295"/>
                  <a:pt x="180" y="2281"/>
                  <a:pt x="234" y="2265"/>
                </a:cubicBezTo>
                <a:cubicBezTo>
                  <a:pt x="288" y="2248"/>
                  <a:pt x="346" y="2283"/>
                  <a:pt x="369" y="2342"/>
                </a:cubicBezTo>
                <a:cubicBezTo>
                  <a:pt x="392" y="2400"/>
                  <a:pt x="374" y="2466"/>
                  <a:pt x="323" y="2490"/>
                </a:cubicBezTo>
                <a:cubicBezTo>
                  <a:pt x="231" y="2534"/>
                  <a:pt x="231" y="2534"/>
                  <a:pt x="231" y="2534"/>
                </a:cubicBezTo>
                <a:cubicBezTo>
                  <a:pt x="201" y="2549"/>
                  <a:pt x="191" y="2589"/>
                  <a:pt x="208" y="2625"/>
                </a:cubicBezTo>
                <a:cubicBezTo>
                  <a:pt x="227" y="2662"/>
                  <a:pt x="250" y="2697"/>
                  <a:pt x="271" y="2732"/>
                </a:cubicBezTo>
                <a:cubicBezTo>
                  <a:pt x="292" y="2766"/>
                  <a:pt x="331" y="2778"/>
                  <a:pt x="359" y="2758"/>
                </a:cubicBezTo>
                <a:cubicBezTo>
                  <a:pt x="359" y="2758"/>
                  <a:pt x="397" y="2732"/>
                  <a:pt x="444" y="2701"/>
                </a:cubicBezTo>
                <a:cubicBezTo>
                  <a:pt x="491" y="2669"/>
                  <a:pt x="557" y="2685"/>
                  <a:pt x="596" y="2734"/>
                </a:cubicBezTo>
                <a:cubicBezTo>
                  <a:pt x="635" y="2783"/>
                  <a:pt x="637" y="2851"/>
                  <a:pt x="596" y="2890"/>
                </a:cubicBezTo>
                <a:cubicBezTo>
                  <a:pt x="521" y="2959"/>
                  <a:pt x="521" y="2959"/>
                  <a:pt x="521" y="2959"/>
                </a:cubicBezTo>
                <a:cubicBezTo>
                  <a:pt x="497" y="2981"/>
                  <a:pt x="498" y="3024"/>
                  <a:pt x="525" y="3052"/>
                </a:cubicBezTo>
                <a:cubicBezTo>
                  <a:pt x="617" y="3136"/>
                  <a:pt x="617" y="3136"/>
                  <a:pt x="617" y="3136"/>
                </a:cubicBezTo>
                <a:cubicBezTo>
                  <a:pt x="646" y="3164"/>
                  <a:pt x="689" y="3161"/>
                  <a:pt x="709" y="3135"/>
                </a:cubicBezTo>
                <a:cubicBezTo>
                  <a:pt x="709" y="3135"/>
                  <a:pt x="738" y="3099"/>
                  <a:pt x="773" y="3055"/>
                </a:cubicBezTo>
                <a:cubicBezTo>
                  <a:pt x="808" y="3011"/>
                  <a:pt x="877" y="3007"/>
                  <a:pt x="928" y="3042"/>
                </a:cubicBezTo>
                <a:cubicBezTo>
                  <a:pt x="980" y="3078"/>
                  <a:pt x="1002" y="3142"/>
                  <a:pt x="974" y="3191"/>
                </a:cubicBezTo>
                <a:cubicBezTo>
                  <a:pt x="922" y="3279"/>
                  <a:pt x="922" y="3279"/>
                  <a:pt x="922" y="3279"/>
                </a:cubicBezTo>
                <a:cubicBezTo>
                  <a:pt x="906" y="3308"/>
                  <a:pt x="918" y="3350"/>
                  <a:pt x="954" y="3367"/>
                </a:cubicBezTo>
                <a:cubicBezTo>
                  <a:pt x="1067" y="3421"/>
                  <a:pt x="1067" y="3421"/>
                  <a:pt x="1067" y="3421"/>
                </a:cubicBezTo>
                <a:cubicBezTo>
                  <a:pt x="1102" y="3439"/>
                  <a:pt x="1143" y="3422"/>
                  <a:pt x="1155" y="3392"/>
                </a:cubicBezTo>
                <a:cubicBezTo>
                  <a:pt x="1155" y="3392"/>
                  <a:pt x="1171" y="3349"/>
                  <a:pt x="1192" y="3297"/>
                </a:cubicBezTo>
                <a:cubicBezTo>
                  <a:pt x="1213" y="3244"/>
                  <a:pt x="1277" y="3221"/>
                  <a:pt x="1337" y="3239"/>
                </a:cubicBezTo>
                <a:cubicBezTo>
                  <a:pt x="1397" y="3258"/>
                  <a:pt x="1436" y="3313"/>
                  <a:pt x="1424" y="3368"/>
                </a:cubicBezTo>
                <a:cubicBezTo>
                  <a:pt x="1401" y="3468"/>
                  <a:pt x="1401" y="3468"/>
                  <a:pt x="1401" y="3468"/>
                </a:cubicBezTo>
                <a:cubicBezTo>
                  <a:pt x="1394" y="3500"/>
                  <a:pt x="1418" y="3536"/>
                  <a:pt x="1457" y="3541"/>
                </a:cubicBezTo>
                <a:cubicBezTo>
                  <a:pt x="1581" y="3560"/>
                  <a:pt x="1581" y="3560"/>
                  <a:pt x="1581" y="3560"/>
                </a:cubicBezTo>
                <a:cubicBezTo>
                  <a:pt x="1620" y="3566"/>
                  <a:pt x="1654" y="3538"/>
                  <a:pt x="1656" y="3505"/>
                </a:cubicBezTo>
                <a:cubicBezTo>
                  <a:pt x="1656" y="3505"/>
                  <a:pt x="1659" y="3460"/>
                  <a:pt x="1664" y="3404"/>
                </a:cubicBezTo>
                <a:cubicBezTo>
                  <a:pt x="1668" y="3348"/>
                  <a:pt x="1696" y="3304"/>
                  <a:pt x="1728" y="3305"/>
                </a:cubicBezTo>
                <a:cubicBezTo>
                  <a:pt x="1747" y="3306"/>
                  <a:pt x="1766" y="3307"/>
                  <a:pt x="1785" y="3307"/>
                </a:cubicBezTo>
                <a:cubicBezTo>
                  <a:pt x="1804" y="3307"/>
                  <a:pt x="1823" y="3306"/>
                  <a:pt x="1842" y="3305"/>
                </a:cubicBezTo>
                <a:cubicBezTo>
                  <a:pt x="1873" y="3304"/>
                  <a:pt x="1902" y="3348"/>
                  <a:pt x="1906" y="3404"/>
                </a:cubicBezTo>
                <a:cubicBezTo>
                  <a:pt x="1913" y="3505"/>
                  <a:pt x="1913" y="3505"/>
                  <a:pt x="1913" y="3505"/>
                </a:cubicBezTo>
                <a:cubicBezTo>
                  <a:pt x="1916" y="3538"/>
                  <a:pt x="1950" y="3566"/>
                  <a:pt x="1989" y="3560"/>
                </a:cubicBezTo>
                <a:cubicBezTo>
                  <a:pt x="2112" y="3541"/>
                  <a:pt x="2112" y="3541"/>
                  <a:pt x="2112" y="3541"/>
                </a:cubicBezTo>
                <a:cubicBezTo>
                  <a:pt x="2151" y="3536"/>
                  <a:pt x="2176" y="3500"/>
                  <a:pt x="2168" y="3468"/>
                </a:cubicBezTo>
                <a:cubicBezTo>
                  <a:pt x="2168" y="3468"/>
                  <a:pt x="2158" y="3423"/>
                  <a:pt x="2146" y="3368"/>
                </a:cubicBezTo>
                <a:cubicBezTo>
                  <a:pt x="2133" y="3313"/>
                  <a:pt x="2173" y="3258"/>
                  <a:pt x="2233" y="3239"/>
                </a:cubicBezTo>
                <a:cubicBezTo>
                  <a:pt x="2293" y="3221"/>
                  <a:pt x="2357" y="3244"/>
                  <a:pt x="2377" y="3297"/>
                </a:cubicBezTo>
                <a:cubicBezTo>
                  <a:pt x="2415" y="3392"/>
                  <a:pt x="2415" y="3392"/>
                  <a:pt x="2415" y="3392"/>
                </a:cubicBezTo>
                <a:cubicBezTo>
                  <a:pt x="2426" y="3422"/>
                  <a:pt x="2467" y="3439"/>
                  <a:pt x="2503" y="3421"/>
                </a:cubicBezTo>
                <a:cubicBezTo>
                  <a:pt x="2616" y="3367"/>
                  <a:pt x="2616" y="3367"/>
                  <a:pt x="2616" y="3367"/>
                </a:cubicBezTo>
                <a:cubicBezTo>
                  <a:pt x="2651" y="3350"/>
                  <a:pt x="2664" y="3308"/>
                  <a:pt x="2647" y="3279"/>
                </a:cubicBezTo>
                <a:cubicBezTo>
                  <a:pt x="2647" y="3279"/>
                  <a:pt x="2624" y="3240"/>
                  <a:pt x="2596" y="3191"/>
                </a:cubicBezTo>
                <a:cubicBezTo>
                  <a:pt x="2568" y="3142"/>
                  <a:pt x="2589" y="3078"/>
                  <a:pt x="2641" y="3042"/>
                </a:cubicBezTo>
                <a:cubicBezTo>
                  <a:pt x="2693" y="3007"/>
                  <a:pt x="2761" y="3011"/>
                  <a:pt x="2796" y="3055"/>
                </a:cubicBezTo>
                <a:cubicBezTo>
                  <a:pt x="2860" y="3135"/>
                  <a:pt x="2860" y="3135"/>
                  <a:pt x="2860" y="3135"/>
                </a:cubicBezTo>
                <a:cubicBezTo>
                  <a:pt x="2881" y="3161"/>
                  <a:pt x="2924" y="3164"/>
                  <a:pt x="2952" y="3136"/>
                </a:cubicBezTo>
                <a:cubicBezTo>
                  <a:pt x="3045" y="3052"/>
                  <a:pt x="3045" y="3052"/>
                  <a:pt x="3045" y="3052"/>
                </a:cubicBezTo>
                <a:cubicBezTo>
                  <a:pt x="3072" y="3024"/>
                  <a:pt x="3073" y="2981"/>
                  <a:pt x="3048" y="2959"/>
                </a:cubicBezTo>
                <a:cubicBezTo>
                  <a:pt x="3048" y="2959"/>
                  <a:pt x="3015" y="2928"/>
                  <a:pt x="2974" y="2890"/>
                </a:cubicBezTo>
                <a:cubicBezTo>
                  <a:pt x="2932" y="2851"/>
                  <a:pt x="2934" y="2783"/>
                  <a:pt x="2973" y="2734"/>
                </a:cubicBezTo>
                <a:cubicBezTo>
                  <a:pt x="3013" y="2685"/>
                  <a:pt x="3079" y="2669"/>
                  <a:pt x="3126" y="2701"/>
                </a:cubicBezTo>
                <a:cubicBezTo>
                  <a:pt x="3210" y="2758"/>
                  <a:pt x="3210" y="2758"/>
                  <a:pt x="3210" y="2758"/>
                </a:cubicBezTo>
                <a:cubicBezTo>
                  <a:pt x="3238" y="2778"/>
                  <a:pt x="3278" y="2766"/>
                  <a:pt x="3298" y="2732"/>
                </a:cubicBezTo>
                <a:cubicBezTo>
                  <a:pt x="3319" y="2697"/>
                  <a:pt x="3342" y="2662"/>
                  <a:pt x="3362" y="2625"/>
                </a:cubicBezTo>
                <a:cubicBezTo>
                  <a:pt x="3379" y="2589"/>
                  <a:pt x="3368" y="2549"/>
                  <a:pt x="3338" y="2534"/>
                </a:cubicBezTo>
                <a:cubicBezTo>
                  <a:pt x="3338" y="2534"/>
                  <a:pt x="3297" y="2515"/>
                  <a:pt x="3246" y="2490"/>
                </a:cubicBezTo>
                <a:cubicBezTo>
                  <a:pt x="3196" y="2466"/>
                  <a:pt x="3177" y="2400"/>
                  <a:pt x="3200" y="2342"/>
                </a:cubicBezTo>
                <a:cubicBezTo>
                  <a:pt x="3223" y="2283"/>
                  <a:pt x="3282" y="2248"/>
                  <a:pt x="3336" y="2265"/>
                </a:cubicBezTo>
                <a:cubicBezTo>
                  <a:pt x="3434" y="2295"/>
                  <a:pt x="3434" y="2295"/>
                  <a:pt x="3434" y="2295"/>
                </a:cubicBezTo>
                <a:cubicBezTo>
                  <a:pt x="3466" y="2305"/>
                  <a:pt x="3500" y="2282"/>
                  <a:pt x="3510" y="2244"/>
                </a:cubicBezTo>
                <a:cubicBezTo>
                  <a:pt x="3519" y="2203"/>
                  <a:pt x="3532" y="2164"/>
                  <a:pt x="3538" y="2122"/>
                </a:cubicBezTo>
                <a:cubicBezTo>
                  <a:pt x="3545" y="2083"/>
                  <a:pt x="3522" y="2048"/>
                  <a:pt x="3489" y="2043"/>
                </a:cubicBezTo>
                <a:cubicBezTo>
                  <a:pt x="3489" y="2043"/>
                  <a:pt x="3444" y="2036"/>
                  <a:pt x="3389" y="2028"/>
                </a:cubicBezTo>
                <a:cubicBezTo>
                  <a:pt x="3333" y="2020"/>
                  <a:pt x="3296" y="1963"/>
                  <a:pt x="3301" y="1900"/>
                </a:cubicBezTo>
                <a:cubicBezTo>
                  <a:pt x="3306" y="1837"/>
                  <a:pt x="3351" y="1786"/>
                  <a:pt x="3408" y="1786"/>
                </a:cubicBezTo>
                <a:close/>
                <a:moveTo>
                  <a:pt x="1683" y="839"/>
                </a:moveTo>
                <a:cubicBezTo>
                  <a:pt x="1683" y="1431"/>
                  <a:pt x="1683" y="1431"/>
                  <a:pt x="1683" y="1431"/>
                </a:cubicBezTo>
                <a:cubicBezTo>
                  <a:pt x="1618" y="1443"/>
                  <a:pt x="1559" y="1470"/>
                  <a:pt x="1507" y="1507"/>
                </a:cubicBezTo>
                <a:cubicBezTo>
                  <a:pt x="996" y="1212"/>
                  <a:pt x="996" y="1212"/>
                  <a:pt x="996" y="1212"/>
                </a:cubicBezTo>
                <a:cubicBezTo>
                  <a:pt x="1162" y="1006"/>
                  <a:pt x="1406" y="866"/>
                  <a:pt x="1683" y="839"/>
                </a:cubicBezTo>
                <a:close/>
                <a:moveTo>
                  <a:pt x="844" y="2210"/>
                </a:moveTo>
                <a:cubicBezTo>
                  <a:pt x="799" y="2096"/>
                  <a:pt x="775" y="1972"/>
                  <a:pt x="775" y="1843"/>
                </a:cubicBezTo>
                <a:cubicBezTo>
                  <a:pt x="775" y="1676"/>
                  <a:pt x="815" y="1519"/>
                  <a:pt x="887" y="1380"/>
                </a:cubicBezTo>
                <a:cubicBezTo>
                  <a:pt x="1376" y="1662"/>
                  <a:pt x="1376" y="1662"/>
                  <a:pt x="1376" y="1662"/>
                </a:cubicBezTo>
                <a:cubicBezTo>
                  <a:pt x="1346" y="1721"/>
                  <a:pt x="1329" y="1786"/>
                  <a:pt x="1329" y="1856"/>
                </a:cubicBezTo>
                <a:cubicBezTo>
                  <a:pt x="1329" y="1880"/>
                  <a:pt x="1332" y="1904"/>
                  <a:pt x="1335" y="1926"/>
                </a:cubicBezTo>
                <a:lnTo>
                  <a:pt x="844" y="2210"/>
                </a:lnTo>
                <a:close/>
                <a:moveTo>
                  <a:pt x="1686" y="2846"/>
                </a:moveTo>
                <a:cubicBezTo>
                  <a:pt x="1371" y="2816"/>
                  <a:pt x="1099" y="2641"/>
                  <a:pt x="935" y="2389"/>
                </a:cubicBezTo>
                <a:cubicBezTo>
                  <a:pt x="1414" y="2113"/>
                  <a:pt x="1414" y="2113"/>
                  <a:pt x="1414" y="2113"/>
                </a:cubicBezTo>
                <a:cubicBezTo>
                  <a:pt x="1478" y="2200"/>
                  <a:pt x="1575" y="2263"/>
                  <a:pt x="1686" y="2282"/>
                </a:cubicBezTo>
                <a:lnTo>
                  <a:pt x="1686" y="2846"/>
                </a:lnTo>
                <a:close/>
                <a:moveTo>
                  <a:pt x="1883" y="839"/>
                </a:moveTo>
                <a:cubicBezTo>
                  <a:pt x="2160" y="866"/>
                  <a:pt x="2403" y="1005"/>
                  <a:pt x="2569" y="1210"/>
                </a:cubicBezTo>
                <a:cubicBezTo>
                  <a:pt x="2034" y="1519"/>
                  <a:pt x="2034" y="1519"/>
                  <a:pt x="2034" y="1519"/>
                </a:cubicBezTo>
                <a:cubicBezTo>
                  <a:pt x="1990" y="1484"/>
                  <a:pt x="1939" y="1457"/>
                  <a:pt x="1883" y="1441"/>
                </a:cubicBezTo>
                <a:lnTo>
                  <a:pt x="1883" y="839"/>
                </a:lnTo>
                <a:close/>
                <a:moveTo>
                  <a:pt x="1887" y="2846"/>
                </a:moveTo>
                <a:cubicBezTo>
                  <a:pt x="1887" y="2271"/>
                  <a:pt x="1887" y="2271"/>
                  <a:pt x="1887" y="2271"/>
                </a:cubicBezTo>
                <a:cubicBezTo>
                  <a:pt x="1986" y="2241"/>
                  <a:pt x="2070" y="2176"/>
                  <a:pt x="2125" y="2091"/>
                </a:cubicBezTo>
                <a:cubicBezTo>
                  <a:pt x="2633" y="2384"/>
                  <a:pt x="2633" y="2384"/>
                  <a:pt x="2633" y="2384"/>
                </a:cubicBezTo>
                <a:cubicBezTo>
                  <a:pt x="2472" y="2637"/>
                  <a:pt x="2201" y="2814"/>
                  <a:pt x="1887" y="2846"/>
                </a:cubicBezTo>
                <a:close/>
                <a:moveTo>
                  <a:pt x="2724" y="2205"/>
                </a:moveTo>
                <a:cubicBezTo>
                  <a:pt x="2193" y="1899"/>
                  <a:pt x="2193" y="1899"/>
                  <a:pt x="2193" y="1899"/>
                </a:cubicBezTo>
                <a:cubicBezTo>
                  <a:pt x="2194" y="1885"/>
                  <a:pt x="2195" y="1871"/>
                  <a:pt x="2195" y="1856"/>
                </a:cubicBezTo>
                <a:cubicBezTo>
                  <a:pt x="2195" y="1793"/>
                  <a:pt x="2181" y="1734"/>
                  <a:pt x="2157" y="1680"/>
                </a:cubicBezTo>
                <a:cubicBezTo>
                  <a:pt x="2678" y="1379"/>
                  <a:pt x="2678" y="1379"/>
                  <a:pt x="2678" y="1379"/>
                </a:cubicBezTo>
                <a:cubicBezTo>
                  <a:pt x="2750" y="1518"/>
                  <a:pt x="2792" y="1675"/>
                  <a:pt x="2792" y="1843"/>
                </a:cubicBezTo>
                <a:cubicBezTo>
                  <a:pt x="2792" y="1970"/>
                  <a:pt x="2767" y="2093"/>
                  <a:pt x="2724" y="220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2" name="Freeform 18"/>
          <p:cNvSpPr>
            <a:spLocks noChangeAspect="1" noEditPoints="1"/>
          </p:cNvSpPr>
          <p:nvPr userDrawn="1"/>
        </p:nvSpPr>
        <p:spPr bwMode="auto">
          <a:xfrm>
            <a:off x="4101487" y="3707232"/>
            <a:ext cx="1174779" cy="1173786"/>
          </a:xfrm>
          <a:custGeom>
            <a:avLst/>
            <a:gdLst>
              <a:gd name="T0" fmla="*/ 6502 w 6505"/>
              <a:gd name="T1" fmla="*/ 3126 h 6498"/>
              <a:gd name="T2" fmla="*/ 6176 w 6505"/>
              <a:gd name="T3" fmla="*/ 2815 h 6498"/>
              <a:gd name="T4" fmla="*/ 6258 w 6505"/>
              <a:gd name="T5" fmla="*/ 2328 h 6498"/>
              <a:gd name="T6" fmla="*/ 6083 w 6505"/>
              <a:gd name="T7" fmla="*/ 1892 h 6498"/>
              <a:gd name="T8" fmla="*/ 5696 w 6505"/>
              <a:gd name="T9" fmla="*/ 1589 h 6498"/>
              <a:gd name="T10" fmla="*/ 5723 w 6505"/>
              <a:gd name="T11" fmla="*/ 1139 h 6498"/>
              <a:gd name="T12" fmla="*/ 5137 w 6505"/>
              <a:gd name="T13" fmla="*/ 1225 h 6498"/>
              <a:gd name="T14" fmla="*/ 5178 w 6505"/>
              <a:gd name="T15" fmla="*/ 634 h 6498"/>
              <a:gd name="T16" fmla="*/ 4731 w 6505"/>
              <a:gd name="T17" fmla="*/ 695 h 6498"/>
              <a:gd name="T18" fmla="*/ 4401 w 6505"/>
              <a:gd name="T19" fmla="*/ 330 h 6498"/>
              <a:gd name="T20" fmla="*/ 3952 w 6505"/>
              <a:gd name="T21" fmla="*/ 191 h 6498"/>
              <a:gd name="T22" fmla="*/ 3474 w 6505"/>
              <a:gd name="T23" fmla="*/ 308 h 6498"/>
              <a:gd name="T24" fmla="*/ 3139 w 6505"/>
              <a:gd name="T25" fmla="*/ 5 h 6498"/>
              <a:gd name="T26" fmla="*/ 2840 w 6505"/>
              <a:gd name="T27" fmla="*/ 516 h 6498"/>
              <a:gd name="T28" fmla="*/ 2404 w 6505"/>
              <a:gd name="T29" fmla="*/ 116 h 6498"/>
              <a:gd name="T30" fmla="*/ 2173 w 6505"/>
              <a:gd name="T31" fmla="*/ 503 h 6498"/>
              <a:gd name="T32" fmla="*/ 1682 w 6505"/>
              <a:gd name="T33" fmla="*/ 534 h 6498"/>
              <a:gd name="T34" fmla="*/ 1293 w 6505"/>
              <a:gd name="T35" fmla="*/ 798 h 6498"/>
              <a:gd name="T36" fmla="*/ 1086 w 6505"/>
              <a:gd name="T37" fmla="*/ 1245 h 6498"/>
              <a:gd name="T38" fmla="*/ 641 w 6505"/>
              <a:gd name="T39" fmla="*/ 1318 h 6498"/>
              <a:gd name="T40" fmla="*/ 853 w 6505"/>
              <a:gd name="T41" fmla="*/ 1870 h 6498"/>
              <a:gd name="T42" fmla="*/ 267 w 6505"/>
              <a:gd name="T43" fmla="*/ 1961 h 6498"/>
              <a:gd name="T44" fmla="*/ 426 w 6505"/>
              <a:gd name="T45" fmla="*/ 2383 h 6498"/>
              <a:gd name="T46" fmla="*/ 147 w 6505"/>
              <a:gd name="T47" fmla="*/ 2787 h 6498"/>
              <a:gd name="T48" fmla="*/ 109 w 6505"/>
              <a:gd name="T49" fmla="*/ 3255 h 6498"/>
              <a:gd name="T50" fmla="*/ 330 w 6505"/>
              <a:gd name="T51" fmla="*/ 3695 h 6498"/>
              <a:gd name="T52" fmla="*/ 109 w 6505"/>
              <a:gd name="T53" fmla="*/ 4089 h 6498"/>
              <a:gd name="T54" fmla="*/ 673 w 6505"/>
              <a:gd name="T55" fmla="*/ 4268 h 6498"/>
              <a:gd name="T56" fmla="*/ 379 w 6505"/>
              <a:gd name="T57" fmla="*/ 4783 h 6498"/>
              <a:gd name="T58" fmla="*/ 809 w 6505"/>
              <a:gd name="T59" fmla="*/ 4921 h 6498"/>
              <a:gd name="T60" fmla="*/ 950 w 6505"/>
              <a:gd name="T61" fmla="*/ 5392 h 6498"/>
              <a:gd name="T62" fmla="*/ 1293 w 6505"/>
              <a:gd name="T63" fmla="*/ 5712 h 6498"/>
              <a:gd name="T64" fmla="*/ 1775 w 6505"/>
              <a:gd name="T65" fmla="*/ 5815 h 6498"/>
              <a:gd name="T66" fmla="*/ 1944 w 6505"/>
              <a:gd name="T67" fmla="*/ 6234 h 6498"/>
              <a:gd name="T68" fmla="*/ 2436 w 6505"/>
              <a:gd name="T69" fmla="*/ 5903 h 6498"/>
              <a:gd name="T70" fmla="*/ 2656 w 6505"/>
              <a:gd name="T71" fmla="*/ 6453 h 6498"/>
              <a:gd name="T72" fmla="*/ 3032 w 6505"/>
              <a:gd name="T73" fmla="*/ 6203 h 6498"/>
              <a:gd name="T74" fmla="*/ 3356 w 6505"/>
              <a:gd name="T75" fmla="*/ 6023 h 6498"/>
              <a:gd name="T76" fmla="*/ 3624 w 6505"/>
              <a:gd name="T77" fmla="*/ 6487 h 6498"/>
              <a:gd name="T78" fmla="*/ 3911 w 6505"/>
              <a:gd name="T79" fmla="*/ 6137 h 6498"/>
              <a:gd name="T80" fmla="*/ 4401 w 6505"/>
              <a:gd name="T81" fmla="*/ 6180 h 6498"/>
              <a:gd name="T82" fmla="*/ 4824 w 6505"/>
              <a:gd name="T83" fmla="*/ 5976 h 6498"/>
              <a:gd name="T84" fmla="*/ 5096 w 6505"/>
              <a:gd name="T85" fmla="*/ 5566 h 6498"/>
              <a:gd name="T86" fmla="*/ 5549 w 6505"/>
              <a:gd name="T87" fmla="*/ 5562 h 6498"/>
              <a:gd name="T88" fmla="*/ 5419 w 6505"/>
              <a:gd name="T89" fmla="*/ 4982 h 6498"/>
              <a:gd name="T90" fmla="*/ 6010 w 6505"/>
              <a:gd name="T91" fmla="*/ 4979 h 6498"/>
              <a:gd name="T92" fmla="*/ 5916 w 6505"/>
              <a:gd name="T93" fmla="*/ 4538 h 6498"/>
              <a:gd name="T94" fmla="*/ 6258 w 6505"/>
              <a:gd name="T95" fmla="*/ 4182 h 6498"/>
              <a:gd name="T96" fmla="*/ 6359 w 6505"/>
              <a:gd name="T97" fmla="*/ 3723 h 6498"/>
              <a:gd name="T98" fmla="*/ 6210 w 6505"/>
              <a:gd name="T99" fmla="*/ 3255 h 6498"/>
              <a:gd name="T100" fmla="*/ 3364 w 6505"/>
              <a:gd name="T101" fmla="*/ 2599 h 6498"/>
              <a:gd name="T102" fmla="*/ 3141 w 6505"/>
              <a:gd name="T103" fmla="*/ 1129 h 6498"/>
              <a:gd name="T104" fmla="*/ 1137 w 6505"/>
              <a:gd name="T105" fmla="*/ 3134 h 6498"/>
              <a:gd name="T106" fmla="*/ 2607 w 6505"/>
              <a:gd name="T107" fmla="*/ 3356 h 6498"/>
              <a:gd name="T108" fmla="*/ 1137 w 6505"/>
              <a:gd name="T109" fmla="*/ 3356 h 6498"/>
              <a:gd name="T110" fmla="*/ 3898 w 6505"/>
              <a:gd name="T111" fmla="*/ 3356 h 6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05" h="6498">
                <a:moveTo>
                  <a:pt x="6210" y="3255"/>
                </a:moveTo>
                <a:cubicBezTo>
                  <a:pt x="6397" y="3255"/>
                  <a:pt x="6397" y="3255"/>
                  <a:pt x="6397" y="3255"/>
                </a:cubicBezTo>
                <a:cubicBezTo>
                  <a:pt x="6458" y="3256"/>
                  <a:pt x="6505" y="3198"/>
                  <a:pt x="6502" y="3126"/>
                </a:cubicBezTo>
                <a:cubicBezTo>
                  <a:pt x="6497" y="3050"/>
                  <a:pt x="6496" y="2974"/>
                  <a:pt x="6487" y="2899"/>
                </a:cubicBezTo>
                <a:cubicBezTo>
                  <a:pt x="6477" y="2828"/>
                  <a:pt x="6419" y="2778"/>
                  <a:pt x="6359" y="2787"/>
                </a:cubicBezTo>
                <a:cubicBezTo>
                  <a:pt x="6359" y="2787"/>
                  <a:pt x="6277" y="2800"/>
                  <a:pt x="6176" y="2815"/>
                </a:cubicBezTo>
                <a:cubicBezTo>
                  <a:pt x="6075" y="2830"/>
                  <a:pt x="5980" y="2750"/>
                  <a:pt x="5954" y="2638"/>
                </a:cubicBezTo>
                <a:cubicBezTo>
                  <a:pt x="5929" y="2527"/>
                  <a:pt x="5981" y="2414"/>
                  <a:pt x="6079" y="2383"/>
                </a:cubicBezTo>
                <a:cubicBezTo>
                  <a:pt x="6258" y="2328"/>
                  <a:pt x="6258" y="2328"/>
                  <a:pt x="6258" y="2328"/>
                </a:cubicBezTo>
                <a:cubicBezTo>
                  <a:pt x="6318" y="2310"/>
                  <a:pt x="6345" y="2241"/>
                  <a:pt x="6320" y="2174"/>
                </a:cubicBezTo>
                <a:cubicBezTo>
                  <a:pt x="6293" y="2103"/>
                  <a:pt x="6270" y="2030"/>
                  <a:pt x="6239" y="1961"/>
                </a:cubicBezTo>
                <a:cubicBezTo>
                  <a:pt x="6208" y="1896"/>
                  <a:pt x="6138" y="1865"/>
                  <a:pt x="6083" y="1892"/>
                </a:cubicBezTo>
                <a:cubicBezTo>
                  <a:pt x="6083" y="1892"/>
                  <a:pt x="6009" y="1928"/>
                  <a:pt x="5916" y="1972"/>
                </a:cubicBezTo>
                <a:cubicBezTo>
                  <a:pt x="5824" y="2017"/>
                  <a:pt x="5710" y="1969"/>
                  <a:pt x="5653" y="1870"/>
                </a:cubicBezTo>
                <a:cubicBezTo>
                  <a:pt x="5595" y="1771"/>
                  <a:pt x="5611" y="1647"/>
                  <a:pt x="5696" y="1589"/>
                </a:cubicBezTo>
                <a:cubicBezTo>
                  <a:pt x="5850" y="1484"/>
                  <a:pt x="5850" y="1484"/>
                  <a:pt x="5850" y="1484"/>
                </a:cubicBezTo>
                <a:cubicBezTo>
                  <a:pt x="5901" y="1450"/>
                  <a:pt x="5908" y="1375"/>
                  <a:pt x="5864" y="1318"/>
                </a:cubicBezTo>
                <a:cubicBezTo>
                  <a:pt x="5818" y="1258"/>
                  <a:pt x="5776" y="1194"/>
                  <a:pt x="5723" y="1139"/>
                </a:cubicBezTo>
                <a:cubicBezTo>
                  <a:pt x="5675" y="1086"/>
                  <a:pt x="5600" y="1077"/>
                  <a:pt x="5555" y="1118"/>
                </a:cubicBezTo>
                <a:cubicBezTo>
                  <a:pt x="5555" y="1118"/>
                  <a:pt x="5495" y="1175"/>
                  <a:pt x="5419" y="1245"/>
                </a:cubicBezTo>
                <a:cubicBezTo>
                  <a:pt x="5344" y="1314"/>
                  <a:pt x="5221" y="1302"/>
                  <a:pt x="5137" y="1225"/>
                </a:cubicBezTo>
                <a:cubicBezTo>
                  <a:pt x="5053" y="1147"/>
                  <a:pt x="5032" y="1024"/>
                  <a:pt x="5096" y="944"/>
                </a:cubicBezTo>
                <a:cubicBezTo>
                  <a:pt x="5212" y="798"/>
                  <a:pt x="5212" y="798"/>
                  <a:pt x="5212" y="798"/>
                </a:cubicBezTo>
                <a:cubicBezTo>
                  <a:pt x="5251" y="751"/>
                  <a:pt x="5236" y="677"/>
                  <a:pt x="5178" y="634"/>
                </a:cubicBezTo>
                <a:cubicBezTo>
                  <a:pt x="5118" y="588"/>
                  <a:pt x="5056" y="543"/>
                  <a:pt x="4990" y="506"/>
                </a:cubicBezTo>
                <a:cubicBezTo>
                  <a:pt x="4929" y="468"/>
                  <a:pt x="4854" y="481"/>
                  <a:pt x="4824" y="534"/>
                </a:cubicBezTo>
                <a:cubicBezTo>
                  <a:pt x="4824" y="534"/>
                  <a:pt x="4782" y="606"/>
                  <a:pt x="4731" y="695"/>
                </a:cubicBezTo>
                <a:cubicBezTo>
                  <a:pt x="4680" y="784"/>
                  <a:pt x="4558" y="809"/>
                  <a:pt x="4455" y="759"/>
                </a:cubicBezTo>
                <a:cubicBezTo>
                  <a:pt x="4352" y="709"/>
                  <a:pt x="4295" y="599"/>
                  <a:pt x="4333" y="503"/>
                </a:cubicBezTo>
                <a:cubicBezTo>
                  <a:pt x="4401" y="330"/>
                  <a:pt x="4401" y="330"/>
                  <a:pt x="4401" y="330"/>
                </a:cubicBezTo>
                <a:cubicBezTo>
                  <a:pt x="4424" y="273"/>
                  <a:pt x="4387" y="207"/>
                  <a:pt x="4320" y="183"/>
                </a:cubicBezTo>
                <a:cubicBezTo>
                  <a:pt x="4249" y="154"/>
                  <a:pt x="4176" y="133"/>
                  <a:pt x="4102" y="116"/>
                </a:cubicBezTo>
                <a:cubicBezTo>
                  <a:pt x="4032" y="97"/>
                  <a:pt x="3965" y="132"/>
                  <a:pt x="3952" y="191"/>
                </a:cubicBezTo>
                <a:cubicBezTo>
                  <a:pt x="3952" y="191"/>
                  <a:pt x="3933" y="273"/>
                  <a:pt x="3911" y="373"/>
                </a:cubicBezTo>
                <a:cubicBezTo>
                  <a:pt x="3888" y="473"/>
                  <a:pt x="3779" y="533"/>
                  <a:pt x="3666" y="516"/>
                </a:cubicBezTo>
                <a:cubicBezTo>
                  <a:pt x="3553" y="499"/>
                  <a:pt x="3466" y="410"/>
                  <a:pt x="3474" y="308"/>
                </a:cubicBezTo>
                <a:cubicBezTo>
                  <a:pt x="3487" y="122"/>
                  <a:pt x="3487" y="122"/>
                  <a:pt x="3487" y="122"/>
                </a:cubicBezTo>
                <a:cubicBezTo>
                  <a:pt x="3492" y="61"/>
                  <a:pt x="3438" y="9"/>
                  <a:pt x="3367" y="5"/>
                </a:cubicBezTo>
                <a:cubicBezTo>
                  <a:pt x="3291" y="0"/>
                  <a:pt x="3215" y="0"/>
                  <a:pt x="3139" y="5"/>
                </a:cubicBezTo>
                <a:cubicBezTo>
                  <a:pt x="3067" y="9"/>
                  <a:pt x="3013" y="61"/>
                  <a:pt x="3018" y="122"/>
                </a:cubicBezTo>
                <a:cubicBezTo>
                  <a:pt x="3018" y="122"/>
                  <a:pt x="3024" y="205"/>
                  <a:pt x="3032" y="308"/>
                </a:cubicBezTo>
                <a:cubicBezTo>
                  <a:pt x="3040" y="410"/>
                  <a:pt x="2953" y="499"/>
                  <a:pt x="2840" y="516"/>
                </a:cubicBezTo>
                <a:cubicBezTo>
                  <a:pt x="2727" y="533"/>
                  <a:pt x="2618" y="473"/>
                  <a:pt x="2595" y="373"/>
                </a:cubicBezTo>
                <a:cubicBezTo>
                  <a:pt x="2554" y="191"/>
                  <a:pt x="2554" y="191"/>
                  <a:pt x="2554" y="191"/>
                </a:cubicBezTo>
                <a:cubicBezTo>
                  <a:pt x="2541" y="132"/>
                  <a:pt x="2474" y="97"/>
                  <a:pt x="2404" y="116"/>
                </a:cubicBezTo>
                <a:cubicBezTo>
                  <a:pt x="2330" y="133"/>
                  <a:pt x="2257" y="154"/>
                  <a:pt x="2186" y="183"/>
                </a:cubicBezTo>
                <a:cubicBezTo>
                  <a:pt x="2118" y="207"/>
                  <a:pt x="2082" y="273"/>
                  <a:pt x="2105" y="330"/>
                </a:cubicBezTo>
                <a:cubicBezTo>
                  <a:pt x="2105" y="330"/>
                  <a:pt x="2135" y="407"/>
                  <a:pt x="2173" y="503"/>
                </a:cubicBezTo>
                <a:cubicBezTo>
                  <a:pt x="2210" y="599"/>
                  <a:pt x="2154" y="709"/>
                  <a:pt x="2051" y="759"/>
                </a:cubicBezTo>
                <a:cubicBezTo>
                  <a:pt x="1948" y="809"/>
                  <a:pt x="1826" y="784"/>
                  <a:pt x="1775" y="695"/>
                </a:cubicBezTo>
                <a:cubicBezTo>
                  <a:pt x="1682" y="534"/>
                  <a:pt x="1682" y="534"/>
                  <a:pt x="1682" y="534"/>
                </a:cubicBezTo>
                <a:cubicBezTo>
                  <a:pt x="1651" y="481"/>
                  <a:pt x="1577" y="468"/>
                  <a:pt x="1516" y="506"/>
                </a:cubicBezTo>
                <a:cubicBezTo>
                  <a:pt x="1449" y="543"/>
                  <a:pt x="1388" y="588"/>
                  <a:pt x="1328" y="634"/>
                </a:cubicBezTo>
                <a:cubicBezTo>
                  <a:pt x="1270" y="677"/>
                  <a:pt x="1255" y="751"/>
                  <a:pt x="1293" y="798"/>
                </a:cubicBezTo>
                <a:cubicBezTo>
                  <a:pt x="1293" y="798"/>
                  <a:pt x="1345" y="863"/>
                  <a:pt x="1410" y="944"/>
                </a:cubicBezTo>
                <a:cubicBezTo>
                  <a:pt x="1474" y="1024"/>
                  <a:pt x="1453" y="1147"/>
                  <a:pt x="1369" y="1224"/>
                </a:cubicBezTo>
                <a:cubicBezTo>
                  <a:pt x="1285" y="1302"/>
                  <a:pt x="1161" y="1314"/>
                  <a:pt x="1086" y="1245"/>
                </a:cubicBezTo>
                <a:cubicBezTo>
                  <a:pt x="950" y="1118"/>
                  <a:pt x="950" y="1118"/>
                  <a:pt x="950" y="1118"/>
                </a:cubicBezTo>
                <a:cubicBezTo>
                  <a:pt x="906" y="1077"/>
                  <a:pt x="830" y="1086"/>
                  <a:pt x="782" y="1139"/>
                </a:cubicBezTo>
                <a:cubicBezTo>
                  <a:pt x="729" y="1194"/>
                  <a:pt x="688" y="1258"/>
                  <a:pt x="641" y="1318"/>
                </a:cubicBezTo>
                <a:cubicBezTo>
                  <a:pt x="598" y="1375"/>
                  <a:pt x="605" y="1450"/>
                  <a:pt x="655" y="1484"/>
                </a:cubicBezTo>
                <a:cubicBezTo>
                  <a:pt x="655" y="1484"/>
                  <a:pt x="724" y="1531"/>
                  <a:pt x="809" y="1589"/>
                </a:cubicBezTo>
                <a:cubicBezTo>
                  <a:pt x="895" y="1647"/>
                  <a:pt x="911" y="1771"/>
                  <a:pt x="853" y="1870"/>
                </a:cubicBezTo>
                <a:cubicBezTo>
                  <a:pt x="796" y="1969"/>
                  <a:pt x="681" y="2017"/>
                  <a:pt x="589" y="1972"/>
                </a:cubicBezTo>
                <a:cubicBezTo>
                  <a:pt x="422" y="1892"/>
                  <a:pt x="422" y="1892"/>
                  <a:pt x="422" y="1892"/>
                </a:cubicBezTo>
                <a:cubicBezTo>
                  <a:pt x="368" y="1865"/>
                  <a:pt x="298" y="1896"/>
                  <a:pt x="267" y="1961"/>
                </a:cubicBezTo>
                <a:cubicBezTo>
                  <a:pt x="236" y="2030"/>
                  <a:pt x="213" y="2103"/>
                  <a:pt x="186" y="2174"/>
                </a:cubicBezTo>
                <a:cubicBezTo>
                  <a:pt x="161" y="2241"/>
                  <a:pt x="188" y="2310"/>
                  <a:pt x="248" y="2328"/>
                </a:cubicBezTo>
                <a:cubicBezTo>
                  <a:pt x="248" y="2328"/>
                  <a:pt x="328" y="2353"/>
                  <a:pt x="426" y="2383"/>
                </a:cubicBezTo>
                <a:cubicBezTo>
                  <a:pt x="525" y="2414"/>
                  <a:pt x="577" y="2527"/>
                  <a:pt x="551" y="2638"/>
                </a:cubicBezTo>
                <a:cubicBezTo>
                  <a:pt x="526" y="2750"/>
                  <a:pt x="431" y="2830"/>
                  <a:pt x="330" y="2815"/>
                </a:cubicBezTo>
                <a:cubicBezTo>
                  <a:pt x="147" y="2787"/>
                  <a:pt x="147" y="2787"/>
                  <a:pt x="147" y="2787"/>
                </a:cubicBezTo>
                <a:cubicBezTo>
                  <a:pt x="86" y="2778"/>
                  <a:pt x="29" y="2828"/>
                  <a:pt x="18" y="2899"/>
                </a:cubicBezTo>
                <a:cubicBezTo>
                  <a:pt x="10" y="2974"/>
                  <a:pt x="9" y="3050"/>
                  <a:pt x="4" y="3126"/>
                </a:cubicBezTo>
                <a:cubicBezTo>
                  <a:pt x="0" y="3198"/>
                  <a:pt x="48" y="3256"/>
                  <a:pt x="109" y="3255"/>
                </a:cubicBezTo>
                <a:cubicBezTo>
                  <a:pt x="109" y="3255"/>
                  <a:pt x="192" y="3255"/>
                  <a:pt x="295" y="3255"/>
                </a:cubicBezTo>
                <a:cubicBezTo>
                  <a:pt x="399" y="3255"/>
                  <a:pt x="481" y="3348"/>
                  <a:pt x="490" y="3462"/>
                </a:cubicBezTo>
                <a:cubicBezTo>
                  <a:pt x="498" y="3576"/>
                  <a:pt x="431" y="3680"/>
                  <a:pt x="330" y="3695"/>
                </a:cubicBezTo>
                <a:cubicBezTo>
                  <a:pt x="147" y="3723"/>
                  <a:pt x="147" y="3723"/>
                  <a:pt x="147" y="3723"/>
                </a:cubicBezTo>
                <a:cubicBezTo>
                  <a:pt x="86" y="3731"/>
                  <a:pt x="46" y="3796"/>
                  <a:pt x="57" y="3867"/>
                </a:cubicBezTo>
                <a:cubicBezTo>
                  <a:pt x="68" y="3942"/>
                  <a:pt x="92" y="4015"/>
                  <a:pt x="109" y="4089"/>
                </a:cubicBezTo>
                <a:cubicBezTo>
                  <a:pt x="128" y="4159"/>
                  <a:pt x="190" y="4200"/>
                  <a:pt x="248" y="4182"/>
                </a:cubicBezTo>
                <a:cubicBezTo>
                  <a:pt x="248" y="4182"/>
                  <a:pt x="328" y="4157"/>
                  <a:pt x="426" y="4127"/>
                </a:cubicBezTo>
                <a:cubicBezTo>
                  <a:pt x="525" y="4097"/>
                  <a:pt x="631" y="4161"/>
                  <a:pt x="673" y="4268"/>
                </a:cubicBezTo>
                <a:cubicBezTo>
                  <a:pt x="715" y="4374"/>
                  <a:pt x="681" y="4493"/>
                  <a:pt x="589" y="4538"/>
                </a:cubicBezTo>
                <a:cubicBezTo>
                  <a:pt x="422" y="4618"/>
                  <a:pt x="422" y="4618"/>
                  <a:pt x="422" y="4618"/>
                </a:cubicBezTo>
                <a:cubicBezTo>
                  <a:pt x="367" y="4644"/>
                  <a:pt x="348" y="4718"/>
                  <a:pt x="379" y="4783"/>
                </a:cubicBezTo>
                <a:cubicBezTo>
                  <a:pt x="414" y="4850"/>
                  <a:pt x="457" y="4914"/>
                  <a:pt x="495" y="4979"/>
                </a:cubicBezTo>
                <a:cubicBezTo>
                  <a:pt x="533" y="5041"/>
                  <a:pt x="604" y="5062"/>
                  <a:pt x="655" y="5026"/>
                </a:cubicBezTo>
                <a:cubicBezTo>
                  <a:pt x="655" y="5026"/>
                  <a:pt x="724" y="4979"/>
                  <a:pt x="809" y="4921"/>
                </a:cubicBezTo>
                <a:cubicBezTo>
                  <a:pt x="895" y="4863"/>
                  <a:pt x="1015" y="4893"/>
                  <a:pt x="1087" y="4982"/>
                </a:cubicBezTo>
                <a:cubicBezTo>
                  <a:pt x="1158" y="5072"/>
                  <a:pt x="1161" y="5196"/>
                  <a:pt x="1086" y="5265"/>
                </a:cubicBezTo>
                <a:cubicBezTo>
                  <a:pt x="950" y="5392"/>
                  <a:pt x="950" y="5392"/>
                  <a:pt x="950" y="5392"/>
                </a:cubicBezTo>
                <a:cubicBezTo>
                  <a:pt x="905" y="5433"/>
                  <a:pt x="907" y="5510"/>
                  <a:pt x="957" y="5562"/>
                </a:cubicBezTo>
                <a:cubicBezTo>
                  <a:pt x="1125" y="5715"/>
                  <a:pt x="1125" y="5715"/>
                  <a:pt x="1125" y="5715"/>
                </a:cubicBezTo>
                <a:cubicBezTo>
                  <a:pt x="1177" y="5765"/>
                  <a:pt x="1255" y="5760"/>
                  <a:pt x="1293" y="5712"/>
                </a:cubicBezTo>
                <a:cubicBezTo>
                  <a:pt x="1293" y="5712"/>
                  <a:pt x="1345" y="5647"/>
                  <a:pt x="1410" y="5566"/>
                </a:cubicBezTo>
                <a:cubicBezTo>
                  <a:pt x="1474" y="5486"/>
                  <a:pt x="1598" y="5479"/>
                  <a:pt x="1692" y="5544"/>
                </a:cubicBezTo>
                <a:cubicBezTo>
                  <a:pt x="1787" y="5609"/>
                  <a:pt x="1826" y="5726"/>
                  <a:pt x="1775" y="5815"/>
                </a:cubicBezTo>
                <a:cubicBezTo>
                  <a:pt x="1682" y="5976"/>
                  <a:pt x="1682" y="5976"/>
                  <a:pt x="1682" y="5976"/>
                </a:cubicBezTo>
                <a:cubicBezTo>
                  <a:pt x="1651" y="6027"/>
                  <a:pt x="1674" y="6105"/>
                  <a:pt x="1739" y="6135"/>
                </a:cubicBezTo>
                <a:cubicBezTo>
                  <a:pt x="1944" y="6234"/>
                  <a:pt x="1944" y="6234"/>
                  <a:pt x="1944" y="6234"/>
                </a:cubicBezTo>
                <a:cubicBezTo>
                  <a:pt x="2009" y="6267"/>
                  <a:pt x="2083" y="6236"/>
                  <a:pt x="2105" y="6180"/>
                </a:cubicBezTo>
                <a:cubicBezTo>
                  <a:pt x="2105" y="6180"/>
                  <a:pt x="2135" y="6103"/>
                  <a:pt x="2173" y="6007"/>
                </a:cubicBezTo>
                <a:cubicBezTo>
                  <a:pt x="2210" y="5912"/>
                  <a:pt x="2327" y="5869"/>
                  <a:pt x="2436" y="5903"/>
                </a:cubicBezTo>
                <a:cubicBezTo>
                  <a:pt x="2546" y="5936"/>
                  <a:pt x="2618" y="6037"/>
                  <a:pt x="2595" y="6137"/>
                </a:cubicBezTo>
                <a:cubicBezTo>
                  <a:pt x="2554" y="6319"/>
                  <a:pt x="2554" y="6319"/>
                  <a:pt x="2554" y="6319"/>
                </a:cubicBezTo>
                <a:cubicBezTo>
                  <a:pt x="2540" y="6377"/>
                  <a:pt x="2584" y="6444"/>
                  <a:pt x="2656" y="6453"/>
                </a:cubicBezTo>
                <a:cubicBezTo>
                  <a:pt x="2881" y="6487"/>
                  <a:pt x="2881" y="6487"/>
                  <a:pt x="2881" y="6487"/>
                </a:cubicBezTo>
                <a:cubicBezTo>
                  <a:pt x="2953" y="6498"/>
                  <a:pt x="3014" y="6447"/>
                  <a:pt x="3018" y="6388"/>
                </a:cubicBezTo>
                <a:cubicBezTo>
                  <a:pt x="3018" y="6388"/>
                  <a:pt x="3024" y="6305"/>
                  <a:pt x="3032" y="6203"/>
                </a:cubicBezTo>
                <a:cubicBezTo>
                  <a:pt x="3040" y="6100"/>
                  <a:pt x="3092" y="6021"/>
                  <a:pt x="3149" y="6023"/>
                </a:cubicBezTo>
                <a:cubicBezTo>
                  <a:pt x="3184" y="6025"/>
                  <a:pt x="3218" y="6026"/>
                  <a:pt x="3253" y="6026"/>
                </a:cubicBezTo>
                <a:cubicBezTo>
                  <a:pt x="3288" y="6026"/>
                  <a:pt x="3322" y="6025"/>
                  <a:pt x="3356" y="6023"/>
                </a:cubicBezTo>
                <a:cubicBezTo>
                  <a:pt x="3414" y="6021"/>
                  <a:pt x="3466" y="6100"/>
                  <a:pt x="3474" y="6203"/>
                </a:cubicBezTo>
                <a:cubicBezTo>
                  <a:pt x="3487" y="6388"/>
                  <a:pt x="3487" y="6388"/>
                  <a:pt x="3487" y="6388"/>
                </a:cubicBezTo>
                <a:cubicBezTo>
                  <a:pt x="3491" y="6447"/>
                  <a:pt x="3553" y="6498"/>
                  <a:pt x="3624" y="6487"/>
                </a:cubicBezTo>
                <a:cubicBezTo>
                  <a:pt x="3850" y="6453"/>
                  <a:pt x="3850" y="6453"/>
                  <a:pt x="3850" y="6453"/>
                </a:cubicBezTo>
                <a:cubicBezTo>
                  <a:pt x="3921" y="6444"/>
                  <a:pt x="3965" y="6377"/>
                  <a:pt x="3952" y="6319"/>
                </a:cubicBezTo>
                <a:cubicBezTo>
                  <a:pt x="3952" y="6319"/>
                  <a:pt x="3933" y="6238"/>
                  <a:pt x="3911" y="6137"/>
                </a:cubicBezTo>
                <a:cubicBezTo>
                  <a:pt x="3888" y="6037"/>
                  <a:pt x="3960" y="5936"/>
                  <a:pt x="4069" y="5903"/>
                </a:cubicBezTo>
                <a:cubicBezTo>
                  <a:pt x="4179" y="5869"/>
                  <a:pt x="4295" y="5912"/>
                  <a:pt x="4333" y="6007"/>
                </a:cubicBezTo>
                <a:cubicBezTo>
                  <a:pt x="4401" y="6180"/>
                  <a:pt x="4401" y="6180"/>
                  <a:pt x="4401" y="6180"/>
                </a:cubicBezTo>
                <a:cubicBezTo>
                  <a:pt x="4422" y="6236"/>
                  <a:pt x="4497" y="6267"/>
                  <a:pt x="4561" y="6234"/>
                </a:cubicBezTo>
                <a:cubicBezTo>
                  <a:pt x="4767" y="6135"/>
                  <a:pt x="4767" y="6135"/>
                  <a:pt x="4767" y="6135"/>
                </a:cubicBezTo>
                <a:cubicBezTo>
                  <a:pt x="4832" y="6105"/>
                  <a:pt x="4854" y="6027"/>
                  <a:pt x="4824" y="5976"/>
                </a:cubicBezTo>
                <a:cubicBezTo>
                  <a:pt x="4824" y="5976"/>
                  <a:pt x="4782" y="5904"/>
                  <a:pt x="4731" y="5815"/>
                </a:cubicBezTo>
                <a:cubicBezTo>
                  <a:pt x="4680" y="5726"/>
                  <a:pt x="4719" y="5609"/>
                  <a:pt x="4813" y="5544"/>
                </a:cubicBezTo>
                <a:cubicBezTo>
                  <a:pt x="4908" y="5479"/>
                  <a:pt x="5032" y="5486"/>
                  <a:pt x="5096" y="5566"/>
                </a:cubicBezTo>
                <a:cubicBezTo>
                  <a:pt x="5212" y="5712"/>
                  <a:pt x="5212" y="5712"/>
                  <a:pt x="5212" y="5712"/>
                </a:cubicBezTo>
                <a:cubicBezTo>
                  <a:pt x="5250" y="5760"/>
                  <a:pt x="5328" y="5765"/>
                  <a:pt x="5380" y="5715"/>
                </a:cubicBezTo>
                <a:cubicBezTo>
                  <a:pt x="5549" y="5562"/>
                  <a:pt x="5549" y="5562"/>
                  <a:pt x="5549" y="5562"/>
                </a:cubicBezTo>
                <a:cubicBezTo>
                  <a:pt x="5598" y="5510"/>
                  <a:pt x="5600" y="5433"/>
                  <a:pt x="5555" y="5392"/>
                </a:cubicBezTo>
                <a:cubicBezTo>
                  <a:pt x="5555" y="5392"/>
                  <a:pt x="5495" y="5335"/>
                  <a:pt x="5419" y="5265"/>
                </a:cubicBezTo>
                <a:cubicBezTo>
                  <a:pt x="5344" y="5196"/>
                  <a:pt x="5347" y="5072"/>
                  <a:pt x="5419" y="4982"/>
                </a:cubicBezTo>
                <a:cubicBezTo>
                  <a:pt x="5490" y="4893"/>
                  <a:pt x="5611" y="4863"/>
                  <a:pt x="5696" y="4921"/>
                </a:cubicBezTo>
                <a:cubicBezTo>
                  <a:pt x="5850" y="5026"/>
                  <a:pt x="5850" y="5026"/>
                  <a:pt x="5850" y="5026"/>
                </a:cubicBezTo>
                <a:cubicBezTo>
                  <a:pt x="5902" y="5062"/>
                  <a:pt x="5973" y="5041"/>
                  <a:pt x="6010" y="4979"/>
                </a:cubicBezTo>
                <a:cubicBezTo>
                  <a:pt x="6049" y="4914"/>
                  <a:pt x="6091" y="4850"/>
                  <a:pt x="6126" y="4783"/>
                </a:cubicBezTo>
                <a:cubicBezTo>
                  <a:pt x="6158" y="4718"/>
                  <a:pt x="6138" y="4645"/>
                  <a:pt x="6083" y="4618"/>
                </a:cubicBezTo>
                <a:cubicBezTo>
                  <a:pt x="6083" y="4618"/>
                  <a:pt x="6008" y="4582"/>
                  <a:pt x="5916" y="4538"/>
                </a:cubicBezTo>
                <a:cubicBezTo>
                  <a:pt x="5824" y="4494"/>
                  <a:pt x="5791" y="4374"/>
                  <a:pt x="5833" y="4268"/>
                </a:cubicBezTo>
                <a:cubicBezTo>
                  <a:pt x="5874" y="4161"/>
                  <a:pt x="5981" y="4097"/>
                  <a:pt x="6079" y="4127"/>
                </a:cubicBezTo>
                <a:cubicBezTo>
                  <a:pt x="6258" y="4182"/>
                  <a:pt x="6258" y="4182"/>
                  <a:pt x="6258" y="4182"/>
                </a:cubicBezTo>
                <a:cubicBezTo>
                  <a:pt x="6316" y="4200"/>
                  <a:pt x="6378" y="4159"/>
                  <a:pt x="6396" y="4089"/>
                </a:cubicBezTo>
                <a:cubicBezTo>
                  <a:pt x="6414" y="4015"/>
                  <a:pt x="6438" y="3942"/>
                  <a:pt x="6448" y="3867"/>
                </a:cubicBezTo>
                <a:cubicBezTo>
                  <a:pt x="6460" y="3796"/>
                  <a:pt x="6419" y="3731"/>
                  <a:pt x="6359" y="3723"/>
                </a:cubicBezTo>
                <a:cubicBezTo>
                  <a:pt x="6359" y="3723"/>
                  <a:pt x="6277" y="3711"/>
                  <a:pt x="6176" y="3696"/>
                </a:cubicBezTo>
                <a:cubicBezTo>
                  <a:pt x="6075" y="3680"/>
                  <a:pt x="6007" y="3576"/>
                  <a:pt x="6016" y="3462"/>
                </a:cubicBezTo>
                <a:cubicBezTo>
                  <a:pt x="6024" y="3348"/>
                  <a:pt x="6107" y="3255"/>
                  <a:pt x="6210" y="3255"/>
                </a:cubicBezTo>
                <a:close/>
                <a:moveTo>
                  <a:pt x="5369" y="3134"/>
                </a:moveTo>
                <a:cubicBezTo>
                  <a:pt x="3898" y="3134"/>
                  <a:pt x="3898" y="3134"/>
                  <a:pt x="3898" y="3134"/>
                </a:cubicBezTo>
                <a:cubicBezTo>
                  <a:pt x="3852" y="2861"/>
                  <a:pt x="3637" y="2646"/>
                  <a:pt x="3364" y="2599"/>
                </a:cubicBezTo>
                <a:cubicBezTo>
                  <a:pt x="3364" y="1129"/>
                  <a:pt x="3364" y="1129"/>
                  <a:pt x="3364" y="1129"/>
                </a:cubicBezTo>
                <a:cubicBezTo>
                  <a:pt x="4446" y="1185"/>
                  <a:pt x="5313" y="2052"/>
                  <a:pt x="5369" y="3134"/>
                </a:cubicBezTo>
                <a:close/>
                <a:moveTo>
                  <a:pt x="3141" y="1129"/>
                </a:moveTo>
                <a:cubicBezTo>
                  <a:pt x="3141" y="2599"/>
                  <a:pt x="3141" y="2599"/>
                  <a:pt x="3141" y="2599"/>
                </a:cubicBezTo>
                <a:cubicBezTo>
                  <a:pt x="2869" y="2646"/>
                  <a:pt x="2654" y="2861"/>
                  <a:pt x="2607" y="3134"/>
                </a:cubicBezTo>
                <a:cubicBezTo>
                  <a:pt x="1137" y="3134"/>
                  <a:pt x="1137" y="3134"/>
                  <a:pt x="1137" y="3134"/>
                </a:cubicBezTo>
                <a:cubicBezTo>
                  <a:pt x="1193" y="2052"/>
                  <a:pt x="2060" y="1185"/>
                  <a:pt x="3141" y="1129"/>
                </a:cubicBezTo>
                <a:close/>
                <a:moveTo>
                  <a:pt x="1137" y="3356"/>
                </a:moveTo>
                <a:cubicBezTo>
                  <a:pt x="2607" y="3356"/>
                  <a:pt x="2607" y="3356"/>
                  <a:pt x="2607" y="3356"/>
                </a:cubicBezTo>
                <a:cubicBezTo>
                  <a:pt x="2654" y="3629"/>
                  <a:pt x="2869" y="3844"/>
                  <a:pt x="3141" y="3891"/>
                </a:cubicBezTo>
                <a:cubicBezTo>
                  <a:pt x="3141" y="5361"/>
                  <a:pt x="3141" y="5361"/>
                  <a:pt x="3141" y="5361"/>
                </a:cubicBezTo>
                <a:cubicBezTo>
                  <a:pt x="2060" y="5305"/>
                  <a:pt x="1193" y="4438"/>
                  <a:pt x="1137" y="3356"/>
                </a:cubicBezTo>
                <a:close/>
                <a:moveTo>
                  <a:pt x="3364" y="5361"/>
                </a:moveTo>
                <a:cubicBezTo>
                  <a:pt x="3364" y="3891"/>
                  <a:pt x="3364" y="3891"/>
                  <a:pt x="3364" y="3891"/>
                </a:cubicBezTo>
                <a:cubicBezTo>
                  <a:pt x="3637" y="3844"/>
                  <a:pt x="3852" y="3629"/>
                  <a:pt x="3898" y="3356"/>
                </a:cubicBezTo>
                <a:cubicBezTo>
                  <a:pt x="5369" y="3356"/>
                  <a:pt x="5369" y="3356"/>
                  <a:pt x="5369" y="3356"/>
                </a:cubicBezTo>
                <a:cubicBezTo>
                  <a:pt x="5313" y="4438"/>
                  <a:pt x="4446" y="5305"/>
                  <a:pt x="3364" y="536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-1364"/>
            <a:ext cx="4572000" cy="5144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3816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Half grey</a:t>
            </a:r>
            <a:endParaRPr lang="en-AU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84168" y="11315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6084168" y="7715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1</a:t>
            </a:r>
            <a:endParaRPr lang="en-AU" dirty="0"/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5004048" y="7715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24" name="Text Placeholder 4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5004048" y="18002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AU" dirty="0"/>
          </a:p>
        </p:txBody>
      </p:sp>
      <p:sp>
        <p:nvSpPr>
          <p:cNvPr id="25" name="Text Placeholder 4"/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5004048" y="28289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AU" dirty="0"/>
          </a:p>
        </p:txBody>
      </p:sp>
      <p:sp>
        <p:nvSpPr>
          <p:cNvPr id="26" name="Text Placeholder 4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5004048" y="38576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AU" dirty="0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084168" y="21602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6084168" y="18002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2</a:t>
            </a:r>
            <a:endParaRPr lang="en-AU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6084168" y="31889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084168" y="28289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3</a:t>
            </a:r>
            <a:endParaRPr lang="en-AU" dirty="0"/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6084168" y="42176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6084168" y="38576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4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539552" y="1274874"/>
            <a:ext cx="3456384" cy="31690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84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6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203848" y="-1364"/>
            <a:ext cx="5940152" cy="5144864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2196000" cy="864096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Gradient infographic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39552" y="1347614"/>
            <a:ext cx="2196000" cy="3097076"/>
          </a:xfrm>
        </p:spPr>
        <p:txBody>
          <a:bodyPr anchor="t"/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Infographic highlight text</a:t>
            </a:r>
            <a:endParaRPr lang="en-AU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682412" y="339502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 userDrawn="1"/>
        </p:nvSpPr>
        <p:spPr>
          <a:xfrm>
            <a:off x="5420799" y="339502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7159187" y="339502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/>
          <p:cNvSpPr/>
          <p:nvPr userDrawn="1"/>
        </p:nvSpPr>
        <p:spPr>
          <a:xfrm>
            <a:off x="3682412" y="2615977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/>
          <p:cNvSpPr/>
          <p:nvPr userDrawn="1"/>
        </p:nvSpPr>
        <p:spPr>
          <a:xfrm>
            <a:off x="5420799" y="2615977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/>
          <p:cNvSpPr/>
          <p:nvPr userDrawn="1"/>
        </p:nvSpPr>
        <p:spPr>
          <a:xfrm>
            <a:off x="7159187" y="2615977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3682412" y="1491502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sector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5420799" y="1491502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achievement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7159187" y="1491502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highlight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3682412" y="3767977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5420799" y="3767977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7159187" y="3767977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719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ent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2772000" y="321750"/>
            <a:ext cx="3600000" cy="4500000"/>
          </a:xfrm>
          <a:solidFill>
            <a:schemeClr val="tx1">
              <a:alpha val="60000"/>
            </a:schemeClr>
          </a:solidFill>
        </p:spPr>
        <p:txBody>
          <a:bodyPr lIns="360000" tIns="1440000" rIns="360000" bIns="360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bg1"/>
                </a:solidFill>
                <a:latin typeface="TheSansB W7 Bold" pitchFamily="34" charset="0"/>
              </a:defRPr>
            </a:lvl1pPr>
            <a:lvl2pPr marL="0" indent="0" algn="l">
              <a:spcBef>
                <a:spcPts val="1800"/>
              </a:spcBef>
              <a:spcAft>
                <a:spcPts val="60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3pPr>
            <a:lvl4pPr marL="666750" indent="0" algn="ctr">
              <a:buNone/>
              <a:defRPr>
                <a:solidFill>
                  <a:schemeClr val="bg1"/>
                </a:solidFill>
              </a:defRPr>
            </a:lvl4pPr>
            <a:lvl5pPr marL="8953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28" name="ClipArt Placeholder 17"/>
          <p:cNvSpPr>
            <a:spLocks noGrp="1" noChangeAspect="1"/>
          </p:cNvSpPr>
          <p:nvPr>
            <p:ph type="clipArt" sz="quarter" idx="28" hasCustomPrompt="1"/>
          </p:nvPr>
        </p:nvSpPr>
        <p:spPr>
          <a:xfrm>
            <a:off x="4266000" y="699542"/>
            <a:ext cx="612000" cy="612000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2772000" y="3075905"/>
            <a:ext cx="3600000" cy="360000"/>
          </a:xfrm>
        </p:spPr>
        <p:txBody>
          <a:bodyPr lIns="360000" rIns="360000"/>
          <a:lstStyle>
            <a:lvl1pPr marL="0" indent="0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59025" indent="0" algn="l">
              <a:buNone/>
              <a:defRPr lang="en-AU" sz="1100" kern="1200" dirty="0">
                <a:solidFill>
                  <a:schemeClr val="bg1"/>
                </a:solidFill>
                <a:latin typeface="TheSansB W5 Plain" pitchFamily="34" charset="0"/>
                <a:ea typeface="+mn-ea"/>
                <a:cs typeface="Arial" pitchFamily="34" charset="0"/>
              </a:defRPr>
            </a:lvl3pPr>
            <a:lvl4pPr marL="666750" indent="0">
              <a:buNone/>
              <a:defRPr>
                <a:solidFill>
                  <a:schemeClr val="bg1"/>
                </a:solidFill>
              </a:defRPr>
            </a:lvl4pPr>
            <a:lvl5pPr marL="8953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SubheaD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3" hasCustomPrompt="1"/>
          </p:nvPr>
        </p:nvSpPr>
        <p:spPr>
          <a:xfrm>
            <a:off x="4212000" y="2595050"/>
            <a:ext cx="720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2771775" y="3435350"/>
            <a:ext cx="3600450" cy="1385888"/>
          </a:xfrm>
        </p:spPr>
        <p:txBody>
          <a:bodyPr lIns="360000" rIns="360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896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323848" y="-794"/>
            <a:ext cx="2880000" cy="5145088"/>
          </a:xfrm>
          <a:solidFill>
            <a:schemeClr val="accent1">
              <a:alpha val="80000"/>
            </a:schemeClr>
          </a:solidFill>
        </p:spPr>
        <p:txBody>
          <a:bodyPr lIns="360000" tIns="2520000" rIns="360000" bIns="360000"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5400" baseline="0">
                <a:solidFill>
                  <a:schemeClr val="bg1"/>
                </a:solidFill>
                <a:latin typeface="TheSansB W7 Bold" pitchFamily="34" charset="0"/>
              </a:defRPr>
            </a:lvl1pPr>
            <a:lvl2pPr marL="0" indent="0" algn="l">
              <a:spcBef>
                <a:spcPts val="1800"/>
              </a:spcBef>
              <a:spcAft>
                <a:spcPts val="60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3pPr>
            <a:lvl4pPr marL="666750" indent="0" algn="ctr">
              <a:buNone/>
              <a:defRPr>
                <a:solidFill>
                  <a:schemeClr val="bg1"/>
                </a:solidFill>
              </a:defRPr>
            </a:lvl4pPr>
            <a:lvl5pPr marL="8953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323848" y="3455590"/>
            <a:ext cx="2880000" cy="1080021"/>
          </a:xfrm>
        </p:spPr>
        <p:txBody>
          <a:bodyPr lIns="360000" rIns="360000"/>
          <a:lstStyle>
            <a:lvl1pPr marL="0" indent="0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59025" indent="0" algn="l">
              <a:buNone/>
              <a:defRPr lang="en-US" sz="2000" kern="1200" dirty="0" smtClean="0">
                <a:solidFill>
                  <a:schemeClr val="bg1"/>
                </a:solidFill>
                <a:latin typeface="TheSansB W5 Plain" pitchFamily="34" charset="0"/>
                <a:ea typeface="+mn-ea"/>
                <a:cs typeface="Arial" pitchFamily="34" charset="0"/>
              </a:defRPr>
            </a:lvl3pPr>
            <a:lvl4pPr marL="666750" indent="0">
              <a:buNone/>
              <a:defRPr>
                <a:solidFill>
                  <a:schemeClr val="bg1"/>
                </a:solidFill>
              </a:defRPr>
            </a:lvl4pPr>
            <a:lvl5pPr marL="8953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lvl="2" indent="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heSans B5 Plain" pitchFamily="34" charset="0"/>
              <a:buNone/>
            </a:pPr>
            <a:r>
              <a:rPr lang="en-US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1967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9750" y="4838507"/>
            <a:ext cx="65881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n-US" sz="900" b="0" baseline="0" dirty="0" err="1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Allens</a:t>
            </a:r>
            <a:r>
              <a:rPr lang="en-AU" altLang="en-US" sz="900" b="0" baseline="0" dirty="0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 is an independent partnership operating in alliance with </a:t>
            </a:r>
            <a:r>
              <a:rPr lang="en-AU" altLang="en-US" sz="900" b="0" baseline="0" dirty="0" err="1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Linklaters</a:t>
            </a:r>
            <a:r>
              <a:rPr lang="en-AU" altLang="en-US" sz="900" b="0" baseline="0" dirty="0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 LLP.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8" y="2319750"/>
            <a:ext cx="5770165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Chevr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3" cy="5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dentifier"/>
          <p:cNvSpPr txBox="1">
            <a:spLocks noChangeArrowheads="1"/>
          </p:cNvSpPr>
          <p:nvPr userDrawn="1"/>
        </p:nvSpPr>
        <p:spPr bwMode="auto">
          <a:xfrm>
            <a:off x="539552" y="4838507"/>
            <a:ext cx="65881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n-US" sz="900" b="0" baseline="0" dirty="0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Allens is an independent partnership operating in alliance with Linklaters LLP.</a:t>
            </a:r>
          </a:p>
        </p:txBody>
      </p:sp>
      <p:pic>
        <p:nvPicPr>
          <p:cNvPr id="2053" name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"/>
            <a:ext cx="2556000" cy="22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"/>
          <p:cNvSpPr>
            <a:spLocks noGrp="1"/>
          </p:cNvSpPr>
          <p:nvPr>
            <p:ph type="subTitle" idx="1"/>
          </p:nvPr>
        </p:nvSpPr>
        <p:spPr>
          <a:xfrm>
            <a:off x="539552" y="2695268"/>
            <a:ext cx="5203214" cy="1604674"/>
          </a:xfr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accent1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39552" y="987425"/>
            <a:ext cx="6467475" cy="1457864"/>
          </a:xfrm>
        </p:spPr>
        <p:txBody>
          <a:bodyPr lIns="0" anchor="ctr"/>
          <a:lstStyle>
            <a:lvl1pPr algn="l">
              <a:lnSpc>
                <a:spcPct val="100000"/>
              </a:lnSpc>
              <a:defRPr lang="en-AU" sz="3600" b="0" dirty="0">
                <a:latin typeface="TheSansB W6 Semi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56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dentifer"/>
          <p:cNvSpPr txBox="1">
            <a:spLocks noChangeArrowheads="1"/>
          </p:cNvSpPr>
          <p:nvPr userDrawn="1"/>
        </p:nvSpPr>
        <p:spPr bwMode="auto">
          <a:xfrm>
            <a:off x="796925" y="4540850"/>
            <a:ext cx="65881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AU" altLang="en-US" sz="900" b="0" baseline="0" dirty="0">
                <a:solidFill>
                  <a:schemeClr val="bg1"/>
                </a:solidFill>
                <a:latin typeface="TheSansB W5 Plain" pitchFamily="34" charset="0"/>
              </a:rPr>
              <a:t>Allens is an independent partnership operating in alliance with Linklaters LLP.</a:t>
            </a:r>
          </a:p>
        </p:txBody>
      </p:sp>
      <p:sp>
        <p:nvSpPr>
          <p:cNvPr id="9" name="Subtitle"/>
          <p:cNvSpPr>
            <a:spLocks noGrp="1"/>
          </p:cNvSpPr>
          <p:nvPr>
            <p:ph type="subTitle" idx="1"/>
          </p:nvPr>
        </p:nvSpPr>
        <p:spPr>
          <a:xfrm>
            <a:off x="3347863" y="2781132"/>
            <a:ext cx="5369671" cy="1600367"/>
          </a:xfrm>
        </p:spPr>
        <p:txBody>
          <a:bodyPr/>
          <a:lstStyle>
            <a:lvl1pPr marL="0" indent="0" algn="l">
              <a:spcAft>
                <a:spcPts val="300"/>
              </a:spcAft>
              <a:buNone/>
              <a:defRPr sz="2000" b="0" baseline="0">
                <a:solidFill>
                  <a:schemeClr val="bg1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347864" y="1190458"/>
            <a:ext cx="5369671" cy="1581149"/>
          </a:xfrm>
        </p:spPr>
        <p:txBody>
          <a:bodyPr anchor="ctr"/>
          <a:lstStyle>
            <a:lvl1pPr algn="l">
              <a:lnSpc>
                <a:spcPct val="100000"/>
              </a:lnSpc>
              <a:defRPr lang="en-AU" sz="3600" b="0" dirty="0"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17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1276350"/>
            <a:ext cx="8064000" cy="3311524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10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1276350"/>
            <a:ext cx="8064000" cy="3311524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7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9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8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7" name="Text Right"/>
          <p:cNvSpPr>
            <a:spLocks noGrp="1"/>
          </p:cNvSpPr>
          <p:nvPr>
            <p:ph type="body" sz="quarter" idx="11" hasCustomPrompt="1"/>
          </p:nvPr>
        </p:nvSpPr>
        <p:spPr>
          <a:xfrm>
            <a:off x="4751552" y="1276004"/>
            <a:ext cx="3852000" cy="3311872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</a:lstStyle>
          <a:p>
            <a:pPr lvl="0"/>
            <a:r>
              <a:rPr lang="en-US" dirty="0"/>
              <a:t>Click to insert bullets</a:t>
            </a:r>
          </a:p>
        </p:txBody>
      </p:sp>
      <p:sp>
        <p:nvSpPr>
          <p:cNvPr id="6" name="Text Left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0" y="1276004"/>
            <a:ext cx="3852000" cy="3311872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</a:lstStyle>
          <a:p>
            <a:pPr lvl="0"/>
            <a:r>
              <a:rPr lang="en-US" dirty="0"/>
              <a:t>Click to insert bullets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539550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8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Slide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12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8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11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1779662"/>
            <a:ext cx="8064000" cy="2808212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39552" y="987425"/>
            <a:ext cx="8064000" cy="288925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accent2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Large subheading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31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ue"/>
          <p:cNvSpPr/>
          <p:nvPr userDrawn="1"/>
        </p:nvSpPr>
        <p:spPr>
          <a:xfrm>
            <a:off x="0" y="987425"/>
            <a:ext cx="9144000" cy="4156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23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6588448" y="2932350"/>
            <a:ext cx="2016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2" name="6"/>
          <p:cNvSpPr>
            <a:spLocks noGrp="1"/>
          </p:cNvSpPr>
          <p:nvPr>
            <p:ph type="body" sz="quarter" idx="22" hasCustomPrompt="1"/>
          </p:nvPr>
        </p:nvSpPr>
        <p:spPr>
          <a:xfrm>
            <a:off x="6189489" y="2932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6</a:t>
            </a:r>
          </a:p>
        </p:txBody>
      </p:sp>
      <p:sp>
        <p:nvSpPr>
          <p:cNvPr id="21" name="Text 5"/>
          <p:cNvSpPr>
            <a:spLocks noGrp="1"/>
          </p:cNvSpPr>
          <p:nvPr>
            <p:ph type="body" sz="quarter" idx="21" hasCustomPrompt="1"/>
          </p:nvPr>
        </p:nvSpPr>
        <p:spPr>
          <a:xfrm>
            <a:off x="3767197" y="2932350"/>
            <a:ext cx="2016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0" name="5"/>
          <p:cNvSpPr>
            <a:spLocks noGrp="1"/>
          </p:cNvSpPr>
          <p:nvPr>
            <p:ph type="body" sz="quarter" idx="20" hasCustomPrompt="1"/>
          </p:nvPr>
        </p:nvSpPr>
        <p:spPr>
          <a:xfrm>
            <a:off x="3368240" y="2932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5</a:t>
            </a:r>
          </a:p>
        </p:txBody>
      </p:sp>
      <p:sp>
        <p:nvSpPr>
          <p:cNvPr id="19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938707" y="2932350"/>
            <a:ext cx="2016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8" name="4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32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  <p:sp>
        <p:nvSpPr>
          <p:cNvPr id="17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6588448" y="1276350"/>
            <a:ext cx="2016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6" name="3"/>
          <p:cNvSpPr>
            <a:spLocks noGrp="1"/>
          </p:cNvSpPr>
          <p:nvPr>
            <p:ph type="body" sz="quarter" idx="16" hasCustomPrompt="1"/>
          </p:nvPr>
        </p:nvSpPr>
        <p:spPr>
          <a:xfrm>
            <a:off x="6189489" y="1276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  <p:sp>
        <p:nvSpPr>
          <p:cNvPr id="15" name="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3767197" y="1276350"/>
            <a:ext cx="2016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4" name="2"/>
          <p:cNvSpPr>
            <a:spLocks noGrp="1"/>
          </p:cNvSpPr>
          <p:nvPr>
            <p:ph type="body" sz="quarter" idx="14" hasCustomPrompt="1"/>
          </p:nvPr>
        </p:nvSpPr>
        <p:spPr>
          <a:xfrm>
            <a:off x="3368240" y="1276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  <p:sp>
        <p:nvSpPr>
          <p:cNvPr id="12" name="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938707" y="1276350"/>
            <a:ext cx="2016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</a:t>
            </a:r>
            <a:endParaRPr lang="en-AU" dirty="0"/>
          </a:p>
        </p:txBody>
      </p:sp>
      <p:sp>
        <p:nvSpPr>
          <p:cNvPr id="10" name="1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276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Agenda Blue (6 items)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4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ey (4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ey"/>
          <p:cNvSpPr/>
          <p:nvPr userDrawn="1"/>
        </p:nvSpPr>
        <p:spPr>
          <a:xfrm>
            <a:off x="0" y="987425"/>
            <a:ext cx="9144000" cy="4156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cxnSp>
        <p:nvCxnSpPr>
          <p:cNvPr id="35" name="4 line"/>
          <p:cNvCxnSpPr/>
          <p:nvPr userDrawn="1"/>
        </p:nvCxnSpPr>
        <p:spPr>
          <a:xfrm>
            <a:off x="6680126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4"/>
          <p:cNvSpPr>
            <a:spLocks noGrp="1"/>
          </p:cNvSpPr>
          <p:nvPr>
            <p:ph type="body" sz="quarter" idx="19" hasCustomPrompt="1"/>
          </p:nvPr>
        </p:nvSpPr>
        <p:spPr>
          <a:xfrm>
            <a:off x="6803552" y="2715766"/>
            <a:ext cx="180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3" name="Sub 4"/>
          <p:cNvSpPr>
            <a:spLocks noGrp="1"/>
          </p:cNvSpPr>
          <p:nvPr>
            <p:ph type="body" sz="quarter" idx="23" hasCustomPrompt="1"/>
          </p:nvPr>
        </p:nvSpPr>
        <p:spPr>
          <a:xfrm>
            <a:off x="6803552" y="1995686"/>
            <a:ext cx="1800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18" name="4"/>
          <p:cNvSpPr>
            <a:spLocks noGrp="1"/>
          </p:cNvSpPr>
          <p:nvPr>
            <p:ph type="body" sz="quarter" idx="18" hasCustomPrompt="1"/>
          </p:nvPr>
        </p:nvSpPr>
        <p:spPr>
          <a:xfrm>
            <a:off x="6803552" y="1276350"/>
            <a:ext cx="1800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  <p:cxnSp>
        <p:nvCxnSpPr>
          <p:cNvPr id="34" name="3 Line"/>
          <p:cNvCxnSpPr/>
          <p:nvPr userDrawn="1"/>
        </p:nvCxnSpPr>
        <p:spPr>
          <a:xfrm>
            <a:off x="4633268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3"/>
          <p:cNvSpPr>
            <a:spLocks noGrp="1"/>
          </p:cNvSpPr>
          <p:nvPr>
            <p:ph type="body" sz="quarter" idx="17" hasCustomPrompt="1"/>
          </p:nvPr>
        </p:nvSpPr>
        <p:spPr>
          <a:xfrm>
            <a:off x="4756697" y="2715766"/>
            <a:ext cx="180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2" name="Sub 3"/>
          <p:cNvSpPr>
            <a:spLocks noGrp="1"/>
          </p:cNvSpPr>
          <p:nvPr>
            <p:ph type="body" sz="quarter" idx="22" hasCustomPrompt="1"/>
          </p:nvPr>
        </p:nvSpPr>
        <p:spPr>
          <a:xfrm>
            <a:off x="4756697" y="1995686"/>
            <a:ext cx="1800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16" name="3"/>
          <p:cNvSpPr>
            <a:spLocks noGrp="1"/>
          </p:cNvSpPr>
          <p:nvPr>
            <p:ph type="body" sz="quarter" idx="16" hasCustomPrompt="1"/>
          </p:nvPr>
        </p:nvSpPr>
        <p:spPr>
          <a:xfrm>
            <a:off x="4756697" y="1276350"/>
            <a:ext cx="1800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  <p:cxnSp>
        <p:nvCxnSpPr>
          <p:cNvPr id="9" name="2 line"/>
          <p:cNvCxnSpPr/>
          <p:nvPr userDrawn="1"/>
        </p:nvCxnSpPr>
        <p:spPr>
          <a:xfrm>
            <a:off x="2586410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9839" y="2715766"/>
            <a:ext cx="180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1" name="Sub 2"/>
          <p:cNvSpPr>
            <a:spLocks noGrp="1"/>
          </p:cNvSpPr>
          <p:nvPr>
            <p:ph type="body" sz="quarter" idx="21" hasCustomPrompt="1"/>
          </p:nvPr>
        </p:nvSpPr>
        <p:spPr>
          <a:xfrm>
            <a:off x="2709839" y="1995686"/>
            <a:ext cx="1800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14" name="2"/>
          <p:cNvSpPr>
            <a:spLocks noGrp="1"/>
          </p:cNvSpPr>
          <p:nvPr>
            <p:ph type="body" sz="quarter" idx="14" hasCustomPrompt="1"/>
          </p:nvPr>
        </p:nvSpPr>
        <p:spPr>
          <a:xfrm>
            <a:off x="2709839" y="1276350"/>
            <a:ext cx="1800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  <p:cxnSp>
        <p:nvCxnSpPr>
          <p:cNvPr id="36" name="1 line"/>
          <p:cNvCxnSpPr/>
          <p:nvPr userDrawn="1"/>
        </p:nvCxnSpPr>
        <p:spPr>
          <a:xfrm>
            <a:off x="539552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662981" y="2715766"/>
            <a:ext cx="180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0" name="Sub 1"/>
          <p:cNvSpPr>
            <a:spLocks noGrp="1"/>
          </p:cNvSpPr>
          <p:nvPr>
            <p:ph type="body" sz="quarter" idx="20" hasCustomPrompt="1"/>
          </p:nvPr>
        </p:nvSpPr>
        <p:spPr>
          <a:xfrm>
            <a:off x="662981" y="1995686"/>
            <a:ext cx="1800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10" name="1"/>
          <p:cNvSpPr>
            <a:spLocks noGrp="1"/>
          </p:cNvSpPr>
          <p:nvPr>
            <p:ph type="body" sz="quarter" idx="12" hasCustomPrompt="1"/>
          </p:nvPr>
        </p:nvSpPr>
        <p:spPr>
          <a:xfrm>
            <a:off x="662981" y="1276350"/>
            <a:ext cx="1800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Agenda grey (4 items)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6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Divider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355646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9750" y="1635646"/>
            <a:ext cx="6120000" cy="720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1 (TheSans Bold 28pt)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1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ivider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3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579862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9750" y="2859782"/>
            <a:ext cx="6120000" cy="72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dirty="0"/>
              <a:t>Divider 2 (TheSans Bold 28pt)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67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Divider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2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head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283638"/>
            <a:ext cx="5328592" cy="151224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1563638"/>
            <a:ext cx="6120000" cy="72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3 (TheSans Bold 28pt)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76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Divider 4" descr="G:\aar branding\Allens Linkaters Templates\Powerpoint\17516D Branding - Research PP standards\_FA\Allens_PPT_Widescreen_-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2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49135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9750" y="329135"/>
            <a:ext cx="6120000" cy="72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dirty="0"/>
              <a:t>Divider 4 (TheSans Bold 28pt)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0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Divider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3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011502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9750" y="2283718"/>
            <a:ext cx="6120000" cy="72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5  (TheSans Bold 28pt)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4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box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0" y="1276004"/>
            <a:ext cx="3852000" cy="3311872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</a:lstStyle>
          <a:p>
            <a:pPr lvl="0"/>
            <a:r>
              <a:rPr lang="en-US" dirty="0"/>
              <a:t>Click to insert bullets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552" y="1276004"/>
            <a:ext cx="3852000" cy="3311872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</a:lstStyle>
          <a:p>
            <a:pPr lvl="0"/>
            <a:r>
              <a:rPr lang="en-US" dirty="0"/>
              <a:t>Click to insert bullets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39550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6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4" name="Chevron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530270" y="411622"/>
            <a:ext cx="3038254" cy="4320257"/>
          </a:xfrm>
          <a:custGeom>
            <a:avLst/>
            <a:gdLst>
              <a:gd name="connsiteX0" fmla="*/ 0 w 2496891"/>
              <a:gd name="connsiteY0" fmla="*/ 0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0 w 2496891"/>
              <a:gd name="connsiteY6" fmla="*/ 0 h 2850781"/>
              <a:gd name="connsiteX0" fmla="*/ 771525 w 2496891"/>
              <a:gd name="connsiteY0" fmla="*/ 300037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771525 w 2496891"/>
              <a:gd name="connsiteY6" fmla="*/ 300037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674197 w 2496891"/>
              <a:gd name="connsiteY5" fmla="*/ 1408722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74184 w 2496891"/>
              <a:gd name="connsiteY5" fmla="*/ 1432535 h 2850781"/>
              <a:gd name="connsiteX6" fmla="*/ 521494 w 2496891"/>
              <a:gd name="connsiteY6" fmla="*/ 459581 h 2850781"/>
              <a:gd name="connsiteX0" fmla="*/ 0 w 1975397"/>
              <a:gd name="connsiteY0" fmla="*/ 459581 h 2850781"/>
              <a:gd name="connsiteX1" fmla="*/ 432169 w 1975397"/>
              <a:gd name="connsiteY1" fmla="*/ 0 h 2850781"/>
              <a:gd name="connsiteX2" fmla="*/ 1975397 w 1975397"/>
              <a:gd name="connsiteY2" fmla="*/ 1425391 h 2850781"/>
              <a:gd name="connsiteX3" fmla="*/ 432169 w 1975397"/>
              <a:gd name="connsiteY3" fmla="*/ 2850781 h 2850781"/>
              <a:gd name="connsiteX4" fmla="*/ 340518 w 1975397"/>
              <a:gd name="connsiteY4" fmla="*/ 2579318 h 2850781"/>
              <a:gd name="connsiteX5" fmla="*/ 1052690 w 1975397"/>
              <a:gd name="connsiteY5" fmla="*/ 1432535 h 2850781"/>
              <a:gd name="connsiteX6" fmla="*/ 0 w 1975397"/>
              <a:gd name="connsiteY6" fmla="*/ 459581 h 2850781"/>
              <a:gd name="connsiteX0" fmla="*/ 4763 w 1980160"/>
              <a:gd name="connsiteY0" fmla="*/ 459581 h 2850781"/>
              <a:gd name="connsiteX1" fmla="*/ 436932 w 1980160"/>
              <a:gd name="connsiteY1" fmla="*/ 0 h 2850781"/>
              <a:gd name="connsiteX2" fmla="*/ 1980160 w 1980160"/>
              <a:gd name="connsiteY2" fmla="*/ 1425391 h 2850781"/>
              <a:gd name="connsiteX3" fmla="*/ 436932 w 1980160"/>
              <a:gd name="connsiteY3" fmla="*/ 2850781 h 2850781"/>
              <a:gd name="connsiteX4" fmla="*/ 0 w 1980160"/>
              <a:gd name="connsiteY4" fmla="*/ 2407868 h 2850781"/>
              <a:gd name="connsiteX5" fmla="*/ 1057453 w 1980160"/>
              <a:gd name="connsiteY5" fmla="*/ 1432535 h 2850781"/>
              <a:gd name="connsiteX6" fmla="*/ 4763 w 1980160"/>
              <a:gd name="connsiteY6" fmla="*/ 459581 h 2850781"/>
              <a:gd name="connsiteX0" fmla="*/ 4763 w 1980160"/>
              <a:gd name="connsiteY0" fmla="*/ 459581 h 2660281"/>
              <a:gd name="connsiteX1" fmla="*/ 436932 w 1980160"/>
              <a:gd name="connsiteY1" fmla="*/ 0 h 2660281"/>
              <a:gd name="connsiteX2" fmla="*/ 1980160 w 1980160"/>
              <a:gd name="connsiteY2" fmla="*/ 1425391 h 2660281"/>
              <a:gd name="connsiteX3" fmla="*/ 529801 w 1980160"/>
              <a:gd name="connsiteY3" fmla="*/ 2660281 h 2660281"/>
              <a:gd name="connsiteX4" fmla="*/ 0 w 1980160"/>
              <a:gd name="connsiteY4" fmla="*/ 2407868 h 2660281"/>
              <a:gd name="connsiteX5" fmla="*/ 1057453 w 1980160"/>
              <a:gd name="connsiteY5" fmla="*/ 1432535 h 2660281"/>
              <a:gd name="connsiteX6" fmla="*/ 4763 w 1980160"/>
              <a:gd name="connsiteY6" fmla="*/ 459581 h 2660281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7453 w 1980160"/>
              <a:gd name="connsiteY5" fmla="*/ 1432535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774084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521796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2689 w 1980160"/>
              <a:gd name="connsiteY5" fmla="*/ 1430154 h 2836494"/>
              <a:gd name="connsiteX6" fmla="*/ 4763 w 1980160"/>
              <a:gd name="connsiteY6" fmla="*/ 459581 h 2836494"/>
              <a:gd name="connsiteX0" fmla="*/ 4763 w 1894435"/>
              <a:gd name="connsiteY0" fmla="*/ 459581 h 2836494"/>
              <a:gd name="connsiteX1" fmla="*/ 436932 w 1894435"/>
              <a:gd name="connsiteY1" fmla="*/ 0 h 2836494"/>
              <a:gd name="connsiteX2" fmla="*/ 1894435 w 1894435"/>
              <a:gd name="connsiteY2" fmla="*/ 1425391 h 2836494"/>
              <a:gd name="connsiteX3" fmla="*/ 463126 w 1894435"/>
              <a:gd name="connsiteY3" fmla="*/ 2836494 h 2836494"/>
              <a:gd name="connsiteX4" fmla="*/ 0 w 1894435"/>
              <a:gd name="connsiteY4" fmla="*/ 2407868 h 2836494"/>
              <a:gd name="connsiteX5" fmla="*/ 1052689 w 1894435"/>
              <a:gd name="connsiteY5" fmla="*/ 1430154 h 2836494"/>
              <a:gd name="connsiteX6" fmla="*/ 4763 w 1894435"/>
              <a:gd name="connsiteY6" fmla="*/ 459581 h 2836494"/>
              <a:gd name="connsiteX0" fmla="*/ 4763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4763 w 1973016"/>
              <a:gd name="connsiteY6" fmla="*/ 459581 h 2836494"/>
              <a:gd name="connsiteX0" fmla="*/ 178595 w 1973016"/>
              <a:gd name="connsiteY0" fmla="*/ 488156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178595 w 1973016"/>
              <a:gd name="connsiteY6" fmla="*/ 488156 h 2836494"/>
              <a:gd name="connsiteX0" fmla="*/ 7145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7145 w 1973016"/>
              <a:gd name="connsiteY6" fmla="*/ 459581 h 2836494"/>
              <a:gd name="connsiteX0" fmla="*/ 7145 w 1973016"/>
              <a:gd name="connsiteY0" fmla="*/ 119062 h 2495975"/>
              <a:gd name="connsiteX1" fmla="*/ 525038 w 1973016"/>
              <a:gd name="connsiteY1" fmla="*/ 0 h 2495975"/>
              <a:gd name="connsiteX2" fmla="*/ 1973016 w 1973016"/>
              <a:gd name="connsiteY2" fmla="*/ 1087254 h 2495975"/>
              <a:gd name="connsiteX3" fmla="*/ 463126 w 1973016"/>
              <a:gd name="connsiteY3" fmla="*/ 2495975 h 2495975"/>
              <a:gd name="connsiteX4" fmla="*/ 0 w 1973016"/>
              <a:gd name="connsiteY4" fmla="*/ 2067349 h 2495975"/>
              <a:gd name="connsiteX5" fmla="*/ 1052689 w 1973016"/>
              <a:gd name="connsiteY5" fmla="*/ 1089635 h 2495975"/>
              <a:gd name="connsiteX6" fmla="*/ 7145 w 1973016"/>
              <a:gd name="connsiteY6" fmla="*/ 119062 h 2495975"/>
              <a:gd name="connsiteX0" fmla="*/ 7145 w 1973016"/>
              <a:gd name="connsiteY0" fmla="*/ 428625 h 2805538"/>
              <a:gd name="connsiteX1" fmla="*/ 458363 w 1973016"/>
              <a:gd name="connsiteY1" fmla="*/ 0 h 2805538"/>
              <a:gd name="connsiteX2" fmla="*/ 1973016 w 1973016"/>
              <a:gd name="connsiteY2" fmla="*/ 1396817 h 2805538"/>
              <a:gd name="connsiteX3" fmla="*/ 463126 w 1973016"/>
              <a:gd name="connsiteY3" fmla="*/ 2805538 h 2805538"/>
              <a:gd name="connsiteX4" fmla="*/ 0 w 1973016"/>
              <a:gd name="connsiteY4" fmla="*/ 2376912 h 2805538"/>
              <a:gd name="connsiteX5" fmla="*/ 1052689 w 1973016"/>
              <a:gd name="connsiteY5" fmla="*/ 1399198 h 2805538"/>
              <a:gd name="connsiteX6" fmla="*/ 7145 w 1973016"/>
              <a:gd name="connsiteY6" fmla="*/ 428625 h 28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016" h="2805538">
                <a:moveTo>
                  <a:pt x="7145" y="428625"/>
                </a:moveTo>
                <a:lnTo>
                  <a:pt x="458363" y="0"/>
                </a:lnTo>
                <a:lnTo>
                  <a:pt x="1973016" y="1396817"/>
                </a:lnTo>
                <a:lnTo>
                  <a:pt x="463126" y="2805538"/>
                </a:lnTo>
                <a:lnTo>
                  <a:pt x="0" y="2376912"/>
                </a:lnTo>
                <a:lnTo>
                  <a:pt x="1052689" y="1399198"/>
                </a:lnTo>
                <a:lnTo>
                  <a:pt x="7145" y="428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AU" dirty="0"/>
              <a:t>chevron</a:t>
            </a:r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4932040" y="1559782"/>
            <a:ext cx="3455686" cy="202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Chevron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5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6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4" name="Chevron"/>
          <p:cNvSpPr>
            <a:spLocks noGrp="1" noChangeAspect="1"/>
          </p:cNvSpPr>
          <p:nvPr>
            <p:ph type="pic" sz="quarter" idx="11" hasCustomPrompt="1"/>
          </p:nvPr>
        </p:nvSpPr>
        <p:spPr bwMode="auto">
          <a:xfrm>
            <a:off x="-4301" y="-3691"/>
            <a:ext cx="5415309" cy="5150941"/>
          </a:xfrm>
          <a:custGeom>
            <a:avLst/>
            <a:gdLst>
              <a:gd name="connsiteX0" fmla="*/ 0 w 2496891"/>
              <a:gd name="connsiteY0" fmla="*/ 0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0 w 2496891"/>
              <a:gd name="connsiteY6" fmla="*/ 0 h 2850781"/>
              <a:gd name="connsiteX0" fmla="*/ 771525 w 2496891"/>
              <a:gd name="connsiteY0" fmla="*/ 300037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771525 w 2496891"/>
              <a:gd name="connsiteY6" fmla="*/ 300037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43228 w 2496891"/>
              <a:gd name="connsiteY5" fmla="*/ 1425391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674197 w 2496891"/>
              <a:gd name="connsiteY5" fmla="*/ 1408722 h 2850781"/>
              <a:gd name="connsiteX6" fmla="*/ 521494 w 2496891"/>
              <a:gd name="connsiteY6" fmla="*/ 459581 h 2850781"/>
              <a:gd name="connsiteX0" fmla="*/ 521494 w 2496891"/>
              <a:gd name="connsiteY0" fmla="*/ 459581 h 2850781"/>
              <a:gd name="connsiteX1" fmla="*/ 953663 w 2496891"/>
              <a:gd name="connsiteY1" fmla="*/ 0 h 2850781"/>
              <a:gd name="connsiteX2" fmla="*/ 2496891 w 2496891"/>
              <a:gd name="connsiteY2" fmla="*/ 1425391 h 2850781"/>
              <a:gd name="connsiteX3" fmla="*/ 953663 w 2496891"/>
              <a:gd name="connsiteY3" fmla="*/ 2850781 h 2850781"/>
              <a:gd name="connsiteX4" fmla="*/ 0 w 2496891"/>
              <a:gd name="connsiteY4" fmla="*/ 2850781 h 2850781"/>
              <a:gd name="connsiteX5" fmla="*/ 1574184 w 2496891"/>
              <a:gd name="connsiteY5" fmla="*/ 1432535 h 2850781"/>
              <a:gd name="connsiteX6" fmla="*/ 521494 w 2496891"/>
              <a:gd name="connsiteY6" fmla="*/ 459581 h 2850781"/>
              <a:gd name="connsiteX0" fmla="*/ 0 w 1975397"/>
              <a:gd name="connsiteY0" fmla="*/ 459581 h 2850781"/>
              <a:gd name="connsiteX1" fmla="*/ 432169 w 1975397"/>
              <a:gd name="connsiteY1" fmla="*/ 0 h 2850781"/>
              <a:gd name="connsiteX2" fmla="*/ 1975397 w 1975397"/>
              <a:gd name="connsiteY2" fmla="*/ 1425391 h 2850781"/>
              <a:gd name="connsiteX3" fmla="*/ 432169 w 1975397"/>
              <a:gd name="connsiteY3" fmla="*/ 2850781 h 2850781"/>
              <a:gd name="connsiteX4" fmla="*/ 340518 w 1975397"/>
              <a:gd name="connsiteY4" fmla="*/ 2579318 h 2850781"/>
              <a:gd name="connsiteX5" fmla="*/ 1052690 w 1975397"/>
              <a:gd name="connsiteY5" fmla="*/ 1432535 h 2850781"/>
              <a:gd name="connsiteX6" fmla="*/ 0 w 1975397"/>
              <a:gd name="connsiteY6" fmla="*/ 459581 h 2850781"/>
              <a:gd name="connsiteX0" fmla="*/ 4763 w 1980160"/>
              <a:gd name="connsiteY0" fmla="*/ 459581 h 2850781"/>
              <a:gd name="connsiteX1" fmla="*/ 436932 w 1980160"/>
              <a:gd name="connsiteY1" fmla="*/ 0 h 2850781"/>
              <a:gd name="connsiteX2" fmla="*/ 1980160 w 1980160"/>
              <a:gd name="connsiteY2" fmla="*/ 1425391 h 2850781"/>
              <a:gd name="connsiteX3" fmla="*/ 436932 w 1980160"/>
              <a:gd name="connsiteY3" fmla="*/ 2850781 h 2850781"/>
              <a:gd name="connsiteX4" fmla="*/ 0 w 1980160"/>
              <a:gd name="connsiteY4" fmla="*/ 2407868 h 2850781"/>
              <a:gd name="connsiteX5" fmla="*/ 1057453 w 1980160"/>
              <a:gd name="connsiteY5" fmla="*/ 1432535 h 2850781"/>
              <a:gd name="connsiteX6" fmla="*/ 4763 w 1980160"/>
              <a:gd name="connsiteY6" fmla="*/ 459581 h 2850781"/>
              <a:gd name="connsiteX0" fmla="*/ 4763 w 1980160"/>
              <a:gd name="connsiteY0" fmla="*/ 459581 h 2660281"/>
              <a:gd name="connsiteX1" fmla="*/ 436932 w 1980160"/>
              <a:gd name="connsiteY1" fmla="*/ 0 h 2660281"/>
              <a:gd name="connsiteX2" fmla="*/ 1980160 w 1980160"/>
              <a:gd name="connsiteY2" fmla="*/ 1425391 h 2660281"/>
              <a:gd name="connsiteX3" fmla="*/ 529801 w 1980160"/>
              <a:gd name="connsiteY3" fmla="*/ 2660281 h 2660281"/>
              <a:gd name="connsiteX4" fmla="*/ 0 w 1980160"/>
              <a:gd name="connsiteY4" fmla="*/ 2407868 h 2660281"/>
              <a:gd name="connsiteX5" fmla="*/ 1057453 w 1980160"/>
              <a:gd name="connsiteY5" fmla="*/ 1432535 h 2660281"/>
              <a:gd name="connsiteX6" fmla="*/ 4763 w 1980160"/>
              <a:gd name="connsiteY6" fmla="*/ 459581 h 2660281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7453 w 1980160"/>
              <a:gd name="connsiteY5" fmla="*/ 1432535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774084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521796 w 1980160"/>
              <a:gd name="connsiteY5" fmla="*/ 1437298 h 2836494"/>
              <a:gd name="connsiteX6" fmla="*/ 4763 w 1980160"/>
              <a:gd name="connsiteY6" fmla="*/ 459581 h 2836494"/>
              <a:gd name="connsiteX0" fmla="*/ 4763 w 1980160"/>
              <a:gd name="connsiteY0" fmla="*/ 459581 h 2836494"/>
              <a:gd name="connsiteX1" fmla="*/ 436932 w 1980160"/>
              <a:gd name="connsiteY1" fmla="*/ 0 h 2836494"/>
              <a:gd name="connsiteX2" fmla="*/ 1980160 w 1980160"/>
              <a:gd name="connsiteY2" fmla="*/ 1425391 h 2836494"/>
              <a:gd name="connsiteX3" fmla="*/ 463126 w 1980160"/>
              <a:gd name="connsiteY3" fmla="*/ 2836494 h 2836494"/>
              <a:gd name="connsiteX4" fmla="*/ 0 w 1980160"/>
              <a:gd name="connsiteY4" fmla="*/ 2407868 h 2836494"/>
              <a:gd name="connsiteX5" fmla="*/ 1052689 w 1980160"/>
              <a:gd name="connsiteY5" fmla="*/ 1430154 h 2836494"/>
              <a:gd name="connsiteX6" fmla="*/ 4763 w 1980160"/>
              <a:gd name="connsiteY6" fmla="*/ 459581 h 2836494"/>
              <a:gd name="connsiteX0" fmla="*/ 4763 w 1894435"/>
              <a:gd name="connsiteY0" fmla="*/ 459581 h 2836494"/>
              <a:gd name="connsiteX1" fmla="*/ 436932 w 1894435"/>
              <a:gd name="connsiteY1" fmla="*/ 0 h 2836494"/>
              <a:gd name="connsiteX2" fmla="*/ 1894435 w 1894435"/>
              <a:gd name="connsiteY2" fmla="*/ 1425391 h 2836494"/>
              <a:gd name="connsiteX3" fmla="*/ 463126 w 1894435"/>
              <a:gd name="connsiteY3" fmla="*/ 2836494 h 2836494"/>
              <a:gd name="connsiteX4" fmla="*/ 0 w 1894435"/>
              <a:gd name="connsiteY4" fmla="*/ 2407868 h 2836494"/>
              <a:gd name="connsiteX5" fmla="*/ 1052689 w 1894435"/>
              <a:gd name="connsiteY5" fmla="*/ 1430154 h 2836494"/>
              <a:gd name="connsiteX6" fmla="*/ 4763 w 1894435"/>
              <a:gd name="connsiteY6" fmla="*/ 459581 h 2836494"/>
              <a:gd name="connsiteX0" fmla="*/ 4763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4763 w 1973016"/>
              <a:gd name="connsiteY6" fmla="*/ 459581 h 2836494"/>
              <a:gd name="connsiteX0" fmla="*/ 178595 w 1973016"/>
              <a:gd name="connsiteY0" fmla="*/ 488156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178595 w 1973016"/>
              <a:gd name="connsiteY6" fmla="*/ 488156 h 2836494"/>
              <a:gd name="connsiteX0" fmla="*/ 7145 w 1973016"/>
              <a:gd name="connsiteY0" fmla="*/ 459581 h 2836494"/>
              <a:gd name="connsiteX1" fmla="*/ 436932 w 1973016"/>
              <a:gd name="connsiteY1" fmla="*/ 0 h 2836494"/>
              <a:gd name="connsiteX2" fmla="*/ 1973016 w 1973016"/>
              <a:gd name="connsiteY2" fmla="*/ 1427773 h 2836494"/>
              <a:gd name="connsiteX3" fmla="*/ 463126 w 1973016"/>
              <a:gd name="connsiteY3" fmla="*/ 2836494 h 2836494"/>
              <a:gd name="connsiteX4" fmla="*/ 0 w 1973016"/>
              <a:gd name="connsiteY4" fmla="*/ 2407868 h 2836494"/>
              <a:gd name="connsiteX5" fmla="*/ 1052689 w 1973016"/>
              <a:gd name="connsiteY5" fmla="*/ 1430154 h 2836494"/>
              <a:gd name="connsiteX6" fmla="*/ 7145 w 1973016"/>
              <a:gd name="connsiteY6" fmla="*/ 459581 h 2836494"/>
              <a:gd name="connsiteX0" fmla="*/ 7145 w 1973016"/>
              <a:gd name="connsiteY0" fmla="*/ 119062 h 2495975"/>
              <a:gd name="connsiteX1" fmla="*/ 525038 w 1973016"/>
              <a:gd name="connsiteY1" fmla="*/ 0 h 2495975"/>
              <a:gd name="connsiteX2" fmla="*/ 1973016 w 1973016"/>
              <a:gd name="connsiteY2" fmla="*/ 1087254 h 2495975"/>
              <a:gd name="connsiteX3" fmla="*/ 463126 w 1973016"/>
              <a:gd name="connsiteY3" fmla="*/ 2495975 h 2495975"/>
              <a:gd name="connsiteX4" fmla="*/ 0 w 1973016"/>
              <a:gd name="connsiteY4" fmla="*/ 2067349 h 2495975"/>
              <a:gd name="connsiteX5" fmla="*/ 1052689 w 1973016"/>
              <a:gd name="connsiteY5" fmla="*/ 1089635 h 2495975"/>
              <a:gd name="connsiteX6" fmla="*/ 7145 w 1973016"/>
              <a:gd name="connsiteY6" fmla="*/ 119062 h 2495975"/>
              <a:gd name="connsiteX0" fmla="*/ 7145 w 1973016"/>
              <a:gd name="connsiteY0" fmla="*/ 428625 h 2805538"/>
              <a:gd name="connsiteX1" fmla="*/ 458363 w 1973016"/>
              <a:gd name="connsiteY1" fmla="*/ 0 h 2805538"/>
              <a:gd name="connsiteX2" fmla="*/ 1973016 w 1973016"/>
              <a:gd name="connsiteY2" fmla="*/ 1396817 h 2805538"/>
              <a:gd name="connsiteX3" fmla="*/ 463126 w 1973016"/>
              <a:gd name="connsiteY3" fmla="*/ 2805538 h 2805538"/>
              <a:gd name="connsiteX4" fmla="*/ 0 w 1973016"/>
              <a:gd name="connsiteY4" fmla="*/ 2376912 h 2805538"/>
              <a:gd name="connsiteX5" fmla="*/ 1052689 w 1973016"/>
              <a:gd name="connsiteY5" fmla="*/ 1399198 h 2805538"/>
              <a:gd name="connsiteX6" fmla="*/ 7145 w 1973016"/>
              <a:gd name="connsiteY6" fmla="*/ 428625 h 2805538"/>
              <a:gd name="connsiteX0" fmla="*/ 1005588 w 2971459"/>
              <a:gd name="connsiteY0" fmla="*/ 428625 h 2816018"/>
              <a:gd name="connsiteX1" fmla="*/ 1456806 w 2971459"/>
              <a:gd name="connsiteY1" fmla="*/ 0 h 2816018"/>
              <a:gd name="connsiteX2" fmla="*/ 2971459 w 2971459"/>
              <a:gd name="connsiteY2" fmla="*/ 1396817 h 2816018"/>
              <a:gd name="connsiteX3" fmla="*/ 1461569 w 2971459"/>
              <a:gd name="connsiteY3" fmla="*/ 2805538 h 2816018"/>
              <a:gd name="connsiteX4" fmla="*/ 0 w 2971459"/>
              <a:gd name="connsiteY4" fmla="*/ 2816018 h 2816018"/>
              <a:gd name="connsiteX5" fmla="*/ 2051132 w 2971459"/>
              <a:gd name="connsiteY5" fmla="*/ 1399198 h 2816018"/>
              <a:gd name="connsiteX6" fmla="*/ 1005588 w 2971459"/>
              <a:gd name="connsiteY6" fmla="*/ 428625 h 2816018"/>
              <a:gd name="connsiteX0" fmla="*/ 48964 w 2971459"/>
              <a:gd name="connsiteY0" fmla="*/ 0 h 2821272"/>
              <a:gd name="connsiteX1" fmla="*/ 1456806 w 2971459"/>
              <a:gd name="connsiteY1" fmla="*/ 5254 h 2821272"/>
              <a:gd name="connsiteX2" fmla="*/ 2971459 w 2971459"/>
              <a:gd name="connsiteY2" fmla="*/ 1402071 h 2821272"/>
              <a:gd name="connsiteX3" fmla="*/ 1461569 w 2971459"/>
              <a:gd name="connsiteY3" fmla="*/ 2810792 h 2821272"/>
              <a:gd name="connsiteX4" fmla="*/ 0 w 2971459"/>
              <a:gd name="connsiteY4" fmla="*/ 2821272 h 2821272"/>
              <a:gd name="connsiteX5" fmla="*/ 2051132 w 2971459"/>
              <a:gd name="connsiteY5" fmla="*/ 1404452 h 2821272"/>
              <a:gd name="connsiteX6" fmla="*/ 48964 w 2971459"/>
              <a:gd name="connsiteY6" fmla="*/ 0 h 2821272"/>
              <a:gd name="connsiteX0" fmla="*/ 48964 w 2971459"/>
              <a:gd name="connsiteY0" fmla="*/ 0 h 2821272"/>
              <a:gd name="connsiteX1" fmla="*/ 1456806 w 2971459"/>
              <a:gd name="connsiteY1" fmla="*/ 5254 h 2821272"/>
              <a:gd name="connsiteX2" fmla="*/ 2971459 w 2971459"/>
              <a:gd name="connsiteY2" fmla="*/ 1402071 h 2821272"/>
              <a:gd name="connsiteX3" fmla="*/ 1461569 w 2971459"/>
              <a:gd name="connsiteY3" fmla="*/ 2810792 h 2821272"/>
              <a:gd name="connsiteX4" fmla="*/ 0 w 2971459"/>
              <a:gd name="connsiteY4" fmla="*/ 2821272 h 2821272"/>
              <a:gd name="connsiteX5" fmla="*/ 48964 w 2971459"/>
              <a:gd name="connsiteY5" fmla="*/ 0 h 2821272"/>
              <a:gd name="connsiteX0" fmla="*/ 48964 w 2971459"/>
              <a:gd name="connsiteY0" fmla="*/ 3459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61569 w 2971459"/>
              <a:gd name="connsiteY3" fmla="*/ 2814251 h 2824731"/>
              <a:gd name="connsiteX4" fmla="*/ 0 w 2971459"/>
              <a:gd name="connsiteY4" fmla="*/ 2824731 h 2824731"/>
              <a:gd name="connsiteX5" fmla="*/ 48964 w 2971459"/>
              <a:gd name="connsiteY5" fmla="*/ 3459 h 2824731"/>
              <a:gd name="connsiteX0" fmla="*/ 28054 w 2971459"/>
              <a:gd name="connsiteY0" fmla="*/ 1717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61569 w 2971459"/>
              <a:gd name="connsiteY3" fmla="*/ 2814251 h 2824731"/>
              <a:gd name="connsiteX4" fmla="*/ 0 w 2971459"/>
              <a:gd name="connsiteY4" fmla="*/ 2824731 h 2824731"/>
              <a:gd name="connsiteX5" fmla="*/ 28054 w 2971459"/>
              <a:gd name="connsiteY5" fmla="*/ 1717 h 2824731"/>
              <a:gd name="connsiteX0" fmla="*/ 28054 w 2971459"/>
              <a:gd name="connsiteY0" fmla="*/ 1717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28054 w 2971459"/>
              <a:gd name="connsiteY5" fmla="*/ 1717 h 2824731"/>
              <a:gd name="connsiteX0" fmla="*/ 24134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24134 w 2971459"/>
              <a:gd name="connsiteY5" fmla="*/ 411 h 2824731"/>
              <a:gd name="connsiteX0" fmla="*/ 69874 w 2971459"/>
              <a:gd name="connsiteY0" fmla="*/ 0 h 2826934"/>
              <a:gd name="connsiteX1" fmla="*/ 1451579 w 2971459"/>
              <a:gd name="connsiteY1" fmla="*/ 2203 h 2826934"/>
              <a:gd name="connsiteX2" fmla="*/ 2971459 w 2971459"/>
              <a:gd name="connsiteY2" fmla="*/ 1407733 h 2826934"/>
              <a:gd name="connsiteX3" fmla="*/ 1458084 w 2971459"/>
              <a:gd name="connsiteY3" fmla="*/ 2826909 h 2826934"/>
              <a:gd name="connsiteX4" fmla="*/ 0 w 2971459"/>
              <a:gd name="connsiteY4" fmla="*/ 2826934 h 2826934"/>
              <a:gd name="connsiteX5" fmla="*/ 69874 w 2971459"/>
              <a:gd name="connsiteY5" fmla="*/ 0 h 2826934"/>
              <a:gd name="connsiteX0" fmla="*/ 30668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30668 w 2971459"/>
              <a:gd name="connsiteY5" fmla="*/ 411 h 2824731"/>
              <a:gd name="connsiteX0" fmla="*/ 30668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30668 w 2971459"/>
              <a:gd name="connsiteY5" fmla="*/ 411 h 2824731"/>
              <a:gd name="connsiteX0" fmla="*/ 0 w 2978665"/>
              <a:gd name="connsiteY0" fmla="*/ 411 h 2824731"/>
              <a:gd name="connsiteX1" fmla="*/ 1458785 w 2978665"/>
              <a:gd name="connsiteY1" fmla="*/ 0 h 2824731"/>
              <a:gd name="connsiteX2" fmla="*/ 2978665 w 2978665"/>
              <a:gd name="connsiteY2" fmla="*/ 1405530 h 2824731"/>
              <a:gd name="connsiteX3" fmla="*/ 1465290 w 2978665"/>
              <a:gd name="connsiteY3" fmla="*/ 2824706 h 2824731"/>
              <a:gd name="connsiteX4" fmla="*/ 7206 w 2978665"/>
              <a:gd name="connsiteY4" fmla="*/ 2824731 h 2824731"/>
              <a:gd name="connsiteX5" fmla="*/ 0 w 2978665"/>
              <a:gd name="connsiteY5" fmla="*/ 411 h 2824731"/>
              <a:gd name="connsiteX0" fmla="*/ 4630 w 2971459"/>
              <a:gd name="connsiteY0" fmla="*/ 2778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4630 w 2971459"/>
              <a:gd name="connsiteY5" fmla="*/ 2778 h 2824731"/>
              <a:gd name="connsiteX0" fmla="*/ 273 w 2974203"/>
              <a:gd name="connsiteY0" fmla="*/ 411 h 2824731"/>
              <a:gd name="connsiteX1" fmla="*/ 1454323 w 2974203"/>
              <a:gd name="connsiteY1" fmla="*/ 0 h 2824731"/>
              <a:gd name="connsiteX2" fmla="*/ 2974203 w 2974203"/>
              <a:gd name="connsiteY2" fmla="*/ 1405530 h 2824731"/>
              <a:gd name="connsiteX3" fmla="*/ 1460828 w 2974203"/>
              <a:gd name="connsiteY3" fmla="*/ 2824706 h 2824731"/>
              <a:gd name="connsiteX4" fmla="*/ 2744 w 2974203"/>
              <a:gd name="connsiteY4" fmla="*/ 2824731 h 2824731"/>
              <a:gd name="connsiteX5" fmla="*/ 273 w 2974203"/>
              <a:gd name="connsiteY5" fmla="*/ 411 h 2824731"/>
              <a:gd name="connsiteX0" fmla="*/ 6997 w 2971459"/>
              <a:gd name="connsiteY0" fmla="*/ 411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6997 w 2971459"/>
              <a:gd name="connsiteY5" fmla="*/ 411 h 2824731"/>
              <a:gd name="connsiteX0" fmla="*/ 273 w 2974204"/>
              <a:gd name="connsiteY0" fmla="*/ 5146 h 2824731"/>
              <a:gd name="connsiteX1" fmla="*/ 1454324 w 2974204"/>
              <a:gd name="connsiteY1" fmla="*/ 0 h 2824731"/>
              <a:gd name="connsiteX2" fmla="*/ 2974204 w 2974204"/>
              <a:gd name="connsiteY2" fmla="*/ 1405530 h 2824731"/>
              <a:gd name="connsiteX3" fmla="*/ 1460829 w 2974204"/>
              <a:gd name="connsiteY3" fmla="*/ 2824706 h 2824731"/>
              <a:gd name="connsiteX4" fmla="*/ 2745 w 2974204"/>
              <a:gd name="connsiteY4" fmla="*/ 2824731 h 2824731"/>
              <a:gd name="connsiteX5" fmla="*/ 273 w 2974204"/>
              <a:gd name="connsiteY5" fmla="*/ 5146 h 2824731"/>
              <a:gd name="connsiteX0" fmla="*/ 158 w 2978823"/>
              <a:gd name="connsiteY0" fmla="*/ 0 h 2864561"/>
              <a:gd name="connsiteX1" fmla="*/ 1458943 w 2978823"/>
              <a:gd name="connsiteY1" fmla="*/ 39830 h 2864561"/>
              <a:gd name="connsiteX2" fmla="*/ 2978823 w 2978823"/>
              <a:gd name="connsiteY2" fmla="*/ 1445360 h 2864561"/>
              <a:gd name="connsiteX3" fmla="*/ 1465448 w 2978823"/>
              <a:gd name="connsiteY3" fmla="*/ 2864536 h 2864561"/>
              <a:gd name="connsiteX4" fmla="*/ 7364 w 2978823"/>
              <a:gd name="connsiteY4" fmla="*/ 2864561 h 2864561"/>
              <a:gd name="connsiteX5" fmla="*/ 158 w 2978823"/>
              <a:gd name="connsiteY5" fmla="*/ 0 h 2864561"/>
              <a:gd name="connsiteX0" fmla="*/ 111151 w 2971459"/>
              <a:gd name="connsiteY0" fmla="*/ 114034 h 2824731"/>
              <a:gd name="connsiteX1" fmla="*/ 1451579 w 2971459"/>
              <a:gd name="connsiteY1" fmla="*/ 0 h 2824731"/>
              <a:gd name="connsiteX2" fmla="*/ 2971459 w 2971459"/>
              <a:gd name="connsiteY2" fmla="*/ 1405530 h 2824731"/>
              <a:gd name="connsiteX3" fmla="*/ 1458084 w 2971459"/>
              <a:gd name="connsiteY3" fmla="*/ 2824706 h 2824731"/>
              <a:gd name="connsiteX4" fmla="*/ 0 w 2971459"/>
              <a:gd name="connsiteY4" fmla="*/ 2824731 h 2824731"/>
              <a:gd name="connsiteX5" fmla="*/ 111151 w 2971459"/>
              <a:gd name="connsiteY5" fmla="*/ 114034 h 2824731"/>
              <a:gd name="connsiteX0" fmla="*/ 433 w 2971997"/>
              <a:gd name="connsiteY0" fmla="*/ 0 h 2826687"/>
              <a:gd name="connsiteX1" fmla="*/ 1452117 w 2971997"/>
              <a:gd name="connsiteY1" fmla="*/ 1956 h 2826687"/>
              <a:gd name="connsiteX2" fmla="*/ 2971997 w 2971997"/>
              <a:gd name="connsiteY2" fmla="*/ 1407486 h 2826687"/>
              <a:gd name="connsiteX3" fmla="*/ 1458622 w 2971997"/>
              <a:gd name="connsiteY3" fmla="*/ 2826662 h 2826687"/>
              <a:gd name="connsiteX4" fmla="*/ 538 w 2971997"/>
              <a:gd name="connsiteY4" fmla="*/ 2826687 h 2826687"/>
              <a:gd name="connsiteX5" fmla="*/ 433 w 2971997"/>
              <a:gd name="connsiteY5" fmla="*/ 0 h 2826687"/>
              <a:gd name="connsiteX0" fmla="*/ 433 w 2971997"/>
              <a:gd name="connsiteY0" fmla="*/ 0 h 2826687"/>
              <a:gd name="connsiteX1" fmla="*/ 1544436 w 2971997"/>
              <a:gd name="connsiteY1" fmla="*/ 1956 h 2826687"/>
              <a:gd name="connsiteX2" fmla="*/ 2971997 w 2971997"/>
              <a:gd name="connsiteY2" fmla="*/ 1407486 h 2826687"/>
              <a:gd name="connsiteX3" fmla="*/ 1458622 w 2971997"/>
              <a:gd name="connsiteY3" fmla="*/ 2826662 h 2826687"/>
              <a:gd name="connsiteX4" fmla="*/ 538 w 2971997"/>
              <a:gd name="connsiteY4" fmla="*/ 2826687 h 2826687"/>
              <a:gd name="connsiteX5" fmla="*/ 433 w 2971997"/>
              <a:gd name="connsiteY5" fmla="*/ 0 h 2826687"/>
              <a:gd name="connsiteX0" fmla="*/ 433 w 2971997"/>
              <a:gd name="connsiteY0" fmla="*/ 0 h 2826687"/>
              <a:gd name="connsiteX1" fmla="*/ 1544436 w 2971997"/>
              <a:gd name="connsiteY1" fmla="*/ 1956 h 2826687"/>
              <a:gd name="connsiteX2" fmla="*/ 2971997 w 2971997"/>
              <a:gd name="connsiteY2" fmla="*/ 1407486 h 2826687"/>
              <a:gd name="connsiteX3" fmla="*/ 1541472 w 2971997"/>
              <a:gd name="connsiteY3" fmla="*/ 2824295 h 2826687"/>
              <a:gd name="connsiteX4" fmla="*/ 538 w 2971997"/>
              <a:gd name="connsiteY4" fmla="*/ 2826687 h 2826687"/>
              <a:gd name="connsiteX5" fmla="*/ 433 w 2971997"/>
              <a:gd name="connsiteY5" fmla="*/ 0 h 2826687"/>
              <a:gd name="connsiteX0" fmla="*/ 433 w 2971997"/>
              <a:gd name="connsiteY0" fmla="*/ 0 h 2826909"/>
              <a:gd name="connsiteX1" fmla="*/ 1544436 w 2971997"/>
              <a:gd name="connsiteY1" fmla="*/ 1956 h 2826909"/>
              <a:gd name="connsiteX2" fmla="*/ 2971997 w 2971997"/>
              <a:gd name="connsiteY2" fmla="*/ 1407486 h 2826909"/>
              <a:gd name="connsiteX3" fmla="*/ 1541472 w 2971997"/>
              <a:gd name="connsiteY3" fmla="*/ 2826909 h 2826909"/>
              <a:gd name="connsiteX4" fmla="*/ 538 w 2971997"/>
              <a:gd name="connsiteY4" fmla="*/ 2826687 h 2826909"/>
              <a:gd name="connsiteX5" fmla="*/ 433 w 2971997"/>
              <a:gd name="connsiteY5" fmla="*/ 0 h 282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997" h="2826909">
                <a:moveTo>
                  <a:pt x="433" y="0"/>
                </a:moveTo>
                <a:lnTo>
                  <a:pt x="1544436" y="1956"/>
                </a:lnTo>
                <a:lnTo>
                  <a:pt x="2971997" y="1407486"/>
                </a:lnTo>
                <a:lnTo>
                  <a:pt x="1541472" y="2826909"/>
                </a:lnTo>
                <a:lnTo>
                  <a:pt x="538" y="2826687"/>
                </a:lnTo>
                <a:cubicBezTo>
                  <a:pt x="2081" y="1886036"/>
                  <a:pt x="-1110" y="940651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652120" y="1559811"/>
            <a:ext cx="2931021" cy="2023937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Chevron divider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21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ote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131750"/>
            <a:ext cx="9144000" cy="2880000"/>
          </a:xfrm>
          <a:solidFill>
            <a:schemeClr val="tx1">
              <a:alpha val="60000"/>
            </a:schemeClr>
          </a:solidFill>
        </p:spPr>
        <p:txBody>
          <a:bodyPr lIns="1440000" tIns="360000" rIns="1440000" bIns="36000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 i="1" baseline="0">
                <a:solidFill>
                  <a:schemeClr val="bg1"/>
                </a:solidFill>
                <a:latin typeface="TheSansB W7 Bold" pitchFamily="34" charset="0"/>
              </a:defRPr>
            </a:lvl1pPr>
            <a:lvl2pPr marL="0" indent="0" algn="l">
              <a:spcBef>
                <a:spcPts val="1800"/>
              </a:spcBef>
              <a:spcAft>
                <a:spcPts val="60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3pPr>
            <a:lvl4pPr marL="666750" indent="0" algn="ctr">
              <a:buNone/>
              <a:defRPr>
                <a:solidFill>
                  <a:schemeClr val="bg1"/>
                </a:solidFill>
              </a:defRPr>
            </a:lvl4pPr>
            <a:lvl5pPr marL="8953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Picture quote</a:t>
            </a:r>
          </a:p>
        </p:txBody>
      </p:sp>
      <p:sp>
        <p:nvSpPr>
          <p:cNvPr id="18" name="Attribution"/>
          <p:cNvSpPr>
            <a:spLocks noGrp="1"/>
          </p:cNvSpPr>
          <p:nvPr>
            <p:ph type="body" sz="quarter" idx="31" hasCustomPrompt="1"/>
          </p:nvPr>
        </p:nvSpPr>
        <p:spPr>
          <a:xfrm>
            <a:off x="0" y="3699323"/>
            <a:ext cx="9144000" cy="432047"/>
          </a:xfrm>
        </p:spPr>
        <p:txBody>
          <a:bodyPr lIns="1440000" tIns="0" rIns="1440000" bIns="0"/>
          <a:lstStyle>
            <a:lvl1pPr marL="0" indent="0" algn="r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59025" indent="0" algn="l">
              <a:buNone/>
              <a:defRPr lang="en-AU" sz="1100" kern="1200" dirty="0">
                <a:solidFill>
                  <a:schemeClr val="bg1"/>
                </a:solidFill>
                <a:latin typeface="TheSansB W5 Plain" pitchFamily="34" charset="0"/>
                <a:ea typeface="+mn-ea"/>
                <a:cs typeface="Arial" pitchFamily="34" charset="0"/>
              </a:defRPr>
            </a:lvl3pPr>
            <a:lvl4pPr marL="666750" indent="0">
              <a:buNone/>
              <a:defRPr>
                <a:solidFill>
                  <a:schemeClr val="bg1"/>
                </a:solidFill>
              </a:defRPr>
            </a:lvl4pPr>
            <a:lvl5pPr marL="8953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Attribution</a:t>
            </a:r>
          </a:p>
        </p:txBody>
      </p:sp>
    </p:spTree>
    <p:extLst>
      <p:ext uri="{BB962C8B-B14F-4D97-AF65-F5344CB8AC3E}">
        <p14:creationId xmlns:p14="http://schemas.microsoft.com/office/powerpoint/2010/main" val="24230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341313"/>
            <a:ext cx="25606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genta chevron"/>
          <p:cNvSpPr>
            <a:spLocks/>
          </p:cNvSpPr>
          <p:nvPr userDrawn="1"/>
        </p:nvSpPr>
        <p:spPr bwMode="auto">
          <a:xfrm>
            <a:off x="7588250" y="1808162"/>
            <a:ext cx="1016000" cy="1558926"/>
          </a:xfrm>
          <a:custGeom>
            <a:avLst/>
            <a:gdLst>
              <a:gd name="T0" fmla="*/ 836 w 1093"/>
              <a:gd name="T1" fmla="*/ 0 h 1671"/>
              <a:gd name="T2" fmla="*/ 836 w 1093"/>
              <a:gd name="T3" fmla="*/ 0 h 1671"/>
              <a:gd name="T4" fmla="*/ 0 w 1093"/>
              <a:gd name="T5" fmla="*/ 835 h 1671"/>
              <a:gd name="T6" fmla="*/ 836 w 1093"/>
              <a:gd name="T7" fmla="*/ 1671 h 1671"/>
              <a:gd name="T8" fmla="*/ 1093 w 1093"/>
              <a:gd name="T9" fmla="*/ 1414 h 1671"/>
              <a:gd name="T10" fmla="*/ 513 w 1093"/>
              <a:gd name="T11" fmla="*/ 835 h 1671"/>
              <a:gd name="T12" fmla="*/ 1092 w 1093"/>
              <a:gd name="T13" fmla="*/ 256 h 1671"/>
              <a:gd name="T14" fmla="*/ 836 w 1093"/>
              <a:gd name="T15" fmla="*/ 0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3" h="1671">
                <a:moveTo>
                  <a:pt x="836" y="0"/>
                </a:moveTo>
                <a:lnTo>
                  <a:pt x="836" y="0"/>
                </a:lnTo>
                <a:lnTo>
                  <a:pt x="0" y="835"/>
                </a:lnTo>
                <a:lnTo>
                  <a:pt x="836" y="1671"/>
                </a:lnTo>
                <a:lnTo>
                  <a:pt x="1093" y="1414"/>
                </a:lnTo>
                <a:lnTo>
                  <a:pt x="513" y="835"/>
                </a:lnTo>
                <a:lnTo>
                  <a:pt x="1092" y="256"/>
                </a:lnTo>
                <a:lnTo>
                  <a:pt x="836" y="0"/>
                </a:lnTo>
                <a:close/>
              </a:path>
            </a:pathLst>
          </a:custGeom>
          <a:solidFill>
            <a:srgbClr val="AF005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heSansB W5 Plain" pitchFamily="34" charset="0"/>
            </a:endParaRPr>
          </a:p>
        </p:txBody>
      </p:sp>
      <p:sp>
        <p:nvSpPr>
          <p:cNvPr id="9" name="White chevron"/>
          <p:cNvSpPr>
            <a:spLocks/>
          </p:cNvSpPr>
          <p:nvPr userDrawn="1"/>
        </p:nvSpPr>
        <p:spPr bwMode="auto">
          <a:xfrm>
            <a:off x="463550" y="1808162"/>
            <a:ext cx="1014413" cy="1557338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heSansB W5 Plain" pitchFamily="34" charset="0"/>
            </a:endParaRPr>
          </a:p>
        </p:txBody>
      </p:sp>
      <p:sp>
        <p:nvSpPr>
          <p:cNvPr id="22" name="Attribution"/>
          <p:cNvSpPr>
            <a:spLocks noGrp="1"/>
          </p:cNvSpPr>
          <p:nvPr>
            <p:ph type="subTitle" idx="1" hasCustomPrompt="1"/>
          </p:nvPr>
        </p:nvSpPr>
        <p:spPr>
          <a:xfrm>
            <a:off x="1733552" y="3507854"/>
            <a:ext cx="5724111" cy="265265"/>
          </a:xfrm>
        </p:spPr>
        <p:txBody>
          <a:bodyPr/>
          <a:lstStyle>
            <a:lvl1pPr marL="0" indent="0" algn="r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1733552" y="1809941"/>
            <a:ext cx="5724111" cy="1373314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AU" sz="2800" i="1" kern="1200" baseline="0" dirty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Blue quote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2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Pad"/>
          <p:cNvGrpSpPr/>
          <p:nvPr userDrawn="1"/>
        </p:nvGrpSpPr>
        <p:grpSpPr>
          <a:xfrm>
            <a:off x="4516438" y="354013"/>
            <a:ext cx="4278313" cy="4789487"/>
            <a:chOff x="4516438" y="354013"/>
            <a:chExt cx="4278313" cy="4789487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4516438" y="354013"/>
              <a:ext cx="4278313" cy="4789487"/>
            </a:xfrm>
            <a:custGeom>
              <a:avLst/>
              <a:gdLst/>
              <a:ahLst/>
              <a:cxnLst/>
              <a:rect l="l" t="t" r="r" b="b"/>
              <a:pathLst>
                <a:path w="4278313" h="4789487">
                  <a:moveTo>
                    <a:pt x="135237" y="0"/>
                  </a:moveTo>
                  <a:lnTo>
                    <a:pt x="4143076" y="0"/>
                  </a:lnTo>
                  <a:cubicBezTo>
                    <a:pt x="4217765" y="0"/>
                    <a:pt x="4278313" y="60548"/>
                    <a:pt x="4278313" y="135237"/>
                  </a:cubicBezTo>
                  <a:lnTo>
                    <a:pt x="4278313" y="4500909"/>
                  </a:lnTo>
                  <a:lnTo>
                    <a:pt x="4278313" y="4654250"/>
                  </a:lnTo>
                  <a:lnTo>
                    <a:pt x="4278313" y="4789487"/>
                  </a:lnTo>
                  <a:lnTo>
                    <a:pt x="4143076" y="4789487"/>
                  </a:lnTo>
                  <a:lnTo>
                    <a:pt x="135237" y="4789487"/>
                  </a:lnTo>
                  <a:lnTo>
                    <a:pt x="0" y="4789487"/>
                  </a:lnTo>
                  <a:lnTo>
                    <a:pt x="0" y="4654250"/>
                  </a:lnTo>
                  <a:lnTo>
                    <a:pt x="0" y="4500909"/>
                  </a:lnTo>
                  <a:lnTo>
                    <a:pt x="0" y="135237"/>
                  </a:lnTo>
                  <a:cubicBezTo>
                    <a:pt x="0" y="60548"/>
                    <a:pt x="60548" y="0"/>
                    <a:pt x="135237" y="0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 dirty="0">
                <a:solidFill>
                  <a:schemeClr val="tx1"/>
                </a:solidFill>
                <a:latin typeface="TheSansB W5 Plain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619594" y="574113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latin typeface="TheSansB W5 Plain" pitchFamily="34" charset="0"/>
              </a:endParaRPr>
            </a:p>
          </p:txBody>
        </p:sp>
      </p:grpSp>
      <p:sp>
        <p:nvSpPr>
          <p:cNvPr id="17" name="iPad picture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54588" y="854075"/>
            <a:ext cx="3400425" cy="4289425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18" name="Text 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648" y="3874275"/>
            <a:ext cx="2987377" cy="720080"/>
          </a:xfrm>
        </p:spPr>
        <p:txBody>
          <a:bodyPr lIns="0" tIns="0" rIns="0" bIns="0" anchor="ctr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1" name="Grey 3"/>
          <p:cNvSpPr>
            <a:spLocks noGrp="1"/>
          </p:cNvSpPr>
          <p:nvPr>
            <p:ph type="body" sz="quarter" idx="19" hasCustomPrompt="1"/>
          </p:nvPr>
        </p:nvSpPr>
        <p:spPr>
          <a:xfrm>
            <a:off x="539552" y="3928315"/>
            <a:ext cx="612000" cy="61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>
              <a:buNone/>
              <a:defRPr lang="en-AU" sz="100" dirty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ctr"/>
            <a:r>
              <a:rPr lang="en-AU" dirty="0"/>
              <a:t> </a:t>
            </a:r>
          </a:p>
        </p:txBody>
      </p:sp>
      <p:sp>
        <p:nvSpPr>
          <p:cNvPr id="16" name="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8" y="2775725"/>
            <a:ext cx="2987377" cy="720080"/>
          </a:xfrm>
        </p:spPr>
        <p:txBody>
          <a:bodyPr lIns="0" tIns="0" rIns="0" bIns="0" anchor="ctr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20" name="Grey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552" y="2829765"/>
            <a:ext cx="612000" cy="61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>
              <a:buNone/>
              <a:defRPr lang="en-AU" sz="100" dirty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ctr"/>
            <a:r>
              <a:rPr lang="en-AU" dirty="0"/>
              <a:t> </a:t>
            </a:r>
          </a:p>
        </p:txBody>
      </p:sp>
      <p:sp>
        <p:nvSpPr>
          <p:cNvPr id="6" name="Text 1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677175"/>
            <a:ext cx="2987377" cy="720080"/>
          </a:xfrm>
        </p:spPr>
        <p:txBody>
          <a:bodyPr lIns="0" tIns="0" rIns="0" bIns="0" anchor="ctr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3" name="Grey 1"/>
          <p:cNvSpPr>
            <a:spLocks noGrp="1"/>
          </p:cNvSpPr>
          <p:nvPr>
            <p:ph type="body" sz="quarter" idx="17" hasCustomPrompt="1"/>
          </p:nvPr>
        </p:nvSpPr>
        <p:spPr>
          <a:xfrm>
            <a:off x="539552" y="1731215"/>
            <a:ext cx="612000" cy="612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000" indent="-180000">
              <a:buNone/>
              <a:defRPr lang="en-AU" sz="100" dirty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 algn="ctr"/>
            <a:r>
              <a:rPr lang="en-AU" dirty="0"/>
              <a:t> </a:t>
            </a:r>
          </a:p>
        </p:txBody>
      </p:sp>
      <p:sp>
        <p:nvSpPr>
          <p:cNvPr id="9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539552" y="987425"/>
            <a:ext cx="3852000" cy="288925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accent2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Large subheading</a:t>
            </a:r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3852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iPad page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53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10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363838"/>
            <a:ext cx="8064000" cy="1296144"/>
          </a:xfrm>
        </p:spPr>
        <p:txBody>
          <a:bodyPr lIns="0" tIns="0" rIns="0" bIns="0" numCol="2" spcCol="360000"/>
          <a:lstStyle>
            <a:lvl1pPr marL="0" indent="0">
              <a:buClr>
                <a:schemeClr val="accent1"/>
              </a:buClr>
              <a:buNone/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Text in two columns</a:t>
            </a:r>
          </a:p>
        </p:txBody>
      </p:sp>
      <p:sp>
        <p:nvSpPr>
          <p:cNvPr id="9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539552" y="2859782"/>
            <a:ext cx="8064000" cy="288925"/>
          </a:xfrm>
        </p:spPr>
        <p:txBody>
          <a:bodyPr lIns="0" tIns="0" rIns="0" bIns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 sz="2200" baseline="0">
                <a:solidFill>
                  <a:schemeClr val="accent2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  <p:sp>
        <p:nvSpPr>
          <p:cNvPr id="17" name="Image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234000" y="915566"/>
            <a:ext cx="8676000" cy="1800000"/>
          </a:xfr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Letterbox heading (one line text only)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52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"/>
          <p:cNvSpPr>
            <a:spLocks noGrp="1"/>
          </p:cNvSpPr>
          <p:nvPr>
            <p:ph type="pic" sz="quarter" idx="37" hasCustomPrompt="1"/>
          </p:nvPr>
        </p:nvSpPr>
        <p:spPr>
          <a:xfrm>
            <a:off x="-4142" y="0"/>
            <a:ext cx="9180000" cy="2520000"/>
          </a:xfr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image</a:t>
            </a:r>
          </a:p>
        </p:txBody>
      </p:sp>
      <p:sp>
        <p:nvSpPr>
          <p:cNvPr id="18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9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39" name="Text 4"/>
          <p:cNvSpPr>
            <a:spLocks noGrp="1"/>
          </p:cNvSpPr>
          <p:nvPr>
            <p:ph type="body" sz="quarter" idx="35" hasCustomPrompt="1"/>
          </p:nvPr>
        </p:nvSpPr>
        <p:spPr>
          <a:xfrm>
            <a:off x="5386068" y="4209424"/>
            <a:ext cx="2628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0" name="Subhead 4"/>
          <p:cNvSpPr>
            <a:spLocks noGrp="1"/>
          </p:cNvSpPr>
          <p:nvPr>
            <p:ph type="body" sz="quarter" idx="36" hasCustomPrompt="1"/>
          </p:nvPr>
        </p:nvSpPr>
        <p:spPr>
          <a:xfrm>
            <a:off x="5386068" y="3821770"/>
            <a:ext cx="262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4</a:t>
            </a:r>
            <a:endParaRPr lang="en-AU" dirty="0"/>
          </a:p>
        </p:txBody>
      </p:sp>
      <p:sp>
        <p:nvSpPr>
          <p:cNvPr id="38" name="Icon 4"/>
          <p:cNvSpPr>
            <a:spLocks noGrp="1" noChangeAspect="1"/>
          </p:cNvSpPr>
          <p:nvPr>
            <p:ph type="clipArt" sz="quarter" idx="34"/>
          </p:nvPr>
        </p:nvSpPr>
        <p:spPr>
          <a:xfrm>
            <a:off x="4751388" y="3821770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9" hasCustomPrompt="1"/>
          </p:nvPr>
        </p:nvSpPr>
        <p:spPr>
          <a:xfrm>
            <a:off x="1174232" y="4209424"/>
            <a:ext cx="2628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4" name="Subhead 3"/>
          <p:cNvSpPr>
            <a:spLocks noGrp="1"/>
          </p:cNvSpPr>
          <p:nvPr>
            <p:ph type="body" sz="quarter" idx="30" hasCustomPrompt="1"/>
          </p:nvPr>
        </p:nvSpPr>
        <p:spPr>
          <a:xfrm>
            <a:off x="1174232" y="3821770"/>
            <a:ext cx="262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3</a:t>
            </a:r>
            <a:endParaRPr lang="en-AU" dirty="0"/>
          </a:p>
        </p:txBody>
      </p:sp>
      <p:sp>
        <p:nvSpPr>
          <p:cNvPr id="32" name="Icon 3"/>
          <p:cNvSpPr>
            <a:spLocks noGrp="1" noChangeAspect="1"/>
          </p:cNvSpPr>
          <p:nvPr>
            <p:ph type="clipArt" sz="quarter" idx="28"/>
          </p:nvPr>
        </p:nvSpPr>
        <p:spPr>
          <a:xfrm>
            <a:off x="539552" y="3821770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6" name="Text 2"/>
          <p:cNvSpPr>
            <a:spLocks noGrp="1"/>
          </p:cNvSpPr>
          <p:nvPr>
            <p:ph type="body" sz="quarter" idx="32" hasCustomPrompt="1"/>
          </p:nvPr>
        </p:nvSpPr>
        <p:spPr>
          <a:xfrm>
            <a:off x="5386068" y="3175428"/>
            <a:ext cx="2628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7" name="Subhead 2"/>
          <p:cNvSpPr>
            <a:spLocks noGrp="1"/>
          </p:cNvSpPr>
          <p:nvPr>
            <p:ph type="body" sz="quarter" idx="33" hasCustomPrompt="1"/>
          </p:nvPr>
        </p:nvSpPr>
        <p:spPr>
          <a:xfrm>
            <a:off x="5386068" y="2787774"/>
            <a:ext cx="262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2</a:t>
            </a:r>
            <a:endParaRPr lang="en-AU" dirty="0"/>
          </a:p>
        </p:txBody>
      </p:sp>
      <p:sp>
        <p:nvSpPr>
          <p:cNvPr id="35" name="Icon 2"/>
          <p:cNvSpPr>
            <a:spLocks noGrp="1" noChangeAspect="1"/>
          </p:cNvSpPr>
          <p:nvPr>
            <p:ph type="clipArt" sz="quarter" idx="31"/>
          </p:nvPr>
        </p:nvSpPr>
        <p:spPr>
          <a:xfrm>
            <a:off x="4751388" y="2787774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22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1174232" y="3175428"/>
            <a:ext cx="2628000" cy="504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Subhead 1"/>
          <p:cNvSpPr>
            <a:spLocks noGrp="1"/>
          </p:cNvSpPr>
          <p:nvPr>
            <p:ph type="body" sz="quarter" idx="23" hasCustomPrompt="1"/>
          </p:nvPr>
        </p:nvSpPr>
        <p:spPr>
          <a:xfrm>
            <a:off x="1174232" y="2787774"/>
            <a:ext cx="262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1</a:t>
            </a:r>
            <a:endParaRPr lang="en-AU" dirty="0"/>
          </a:p>
        </p:txBody>
      </p:sp>
      <p:sp>
        <p:nvSpPr>
          <p:cNvPr id="21" name="Icon 1"/>
          <p:cNvSpPr>
            <a:spLocks noGrp="1" noChangeAspect="1"/>
          </p:cNvSpPr>
          <p:nvPr>
            <p:ph type="clipArt" sz="quarter" idx="21"/>
          </p:nvPr>
        </p:nvSpPr>
        <p:spPr>
          <a:xfrm>
            <a:off x="539552" y="2787774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1851670"/>
            <a:ext cx="8064000" cy="353615"/>
          </a:xfrm>
        </p:spPr>
        <p:txBody>
          <a:bodyPr lIns="0" anchor="b"/>
          <a:lstStyle>
            <a:lvl1pPr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Half page banner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60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27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11" name="Grey"/>
          <p:cNvSpPr/>
          <p:nvPr userDrawn="1"/>
        </p:nvSpPr>
        <p:spPr>
          <a:xfrm>
            <a:off x="234000" y="982068"/>
            <a:ext cx="8676000" cy="36058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3" name="White 3"/>
          <p:cNvSpPr/>
          <p:nvPr userDrawn="1"/>
        </p:nvSpPr>
        <p:spPr>
          <a:xfrm>
            <a:off x="6047552" y="1237172"/>
            <a:ext cx="2556000" cy="30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White 2"/>
          <p:cNvSpPr/>
          <p:nvPr userDrawn="1"/>
        </p:nvSpPr>
        <p:spPr>
          <a:xfrm>
            <a:off x="3293551" y="1237172"/>
            <a:ext cx="2556000" cy="30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3" name="White 1"/>
          <p:cNvSpPr/>
          <p:nvPr userDrawn="1"/>
        </p:nvSpPr>
        <p:spPr>
          <a:xfrm>
            <a:off x="539551" y="1237172"/>
            <a:ext cx="2556000" cy="30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25" name="Text 3"/>
          <p:cNvSpPr>
            <a:spLocks noGrp="1"/>
          </p:cNvSpPr>
          <p:nvPr>
            <p:ph type="body" sz="quarter" idx="25" hasCustomPrompt="1"/>
          </p:nvPr>
        </p:nvSpPr>
        <p:spPr>
          <a:xfrm>
            <a:off x="6245552" y="249974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6" name="Subhead 3"/>
          <p:cNvSpPr>
            <a:spLocks noGrp="1"/>
          </p:cNvSpPr>
          <p:nvPr>
            <p:ph type="body" sz="quarter" idx="26" hasCustomPrompt="1"/>
          </p:nvPr>
        </p:nvSpPr>
        <p:spPr>
          <a:xfrm>
            <a:off x="6245552" y="1961589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24" name="Icon 3"/>
          <p:cNvSpPr>
            <a:spLocks noGrp="1" noChangeAspect="1"/>
          </p:cNvSpPr>
          <p:nvPr>
            <p:ph type="clipArt" sz="quarter" idx="24"/>
          </p:nvPr>
        </p:nvSpPr>
        <p:spPr>
          <a:xfrm>
            <a:off x="7127552" y="1387476"/>
            <a:ext cx="396000" cy="396000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22" name="Text 2"/>
          <p:cNvSpPr>
            <a:spLocks noGrp="1"/>
          </p:cNvSpPr>
          <p:nvPr>
            <p:ph type="body" sz="quarter" idx="22" hasCustomPrompt="1"/>
          </p:nvPr>
        </p:nvSpPr>
        <p:spPr>
          <a:xfrm>
            <a:off x="3491551" y="249974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Subhead 2"/>
          <p:cNvSpPr>
            <a:spLocks noGrp="1"/>
          </p:cNvSpPr>
          <p:nvPr>
            <p:ph type="body" sz="quarter" idx="23" hasCustomPrompt="1"/>
          </p:nvPr>
        </p:nvSpPr>
        <p:spPr>
          <a:xfrm>
            <a:off x="3491551" y="1961589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21" name="Icon 2"/>
          <p:cNvSpPr>
            <a:spLocks noGrp="1" noChangeAspect="1"/>
          </p:cNvSpPr>
          <p:nvPr>
            <p:ph type="clipArt" sz="quarter" idx="21"/>
          </p:nvPr>
        </p:nvSpPr>
        <p:spPr>
          <a:xfrm>
            <a:off x="4373551" y="1387476"/>
            <a:ext cx="396000" cy="396000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19" name="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737551" y="249974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0" name="Subhead 1"/>
          <p:cNvSpPr>
            <a:spLocks noGrp="1"/>
          </p:cNvSpPr>
          <p:nvPr>
            <p:ph type="body" sz="quarter" idx="20" hasCustomPrompt="1"/>
          </p:nvPr>
        </p:nvSpPr>
        <p:spPr>
          <a:xfrm>
            <a:off x="737551" y="1961589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18" name="Icon 1"/>
          <p:cNvSpPr>
            <a:spLocks noGrp="1" noChangeAspect="1"/>
          </p:cNvSpPr>
          <p:nvPr>
            <p:ph type="clipArt" sz="quarter" idx="12"/>
          </p:nvPr>
        </p:nvSpPr>
        <p:spPr>
          <a:xfrm>
            <a:off x="1619551" y="1387476"/>
            <a:ext cx="396000" cy="396000"/>
          </a:xfrm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3 highlight boxes with icons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2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33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10" name="Grey"/>
          <p:cNvSpPr/>
          <p:nvPr userDrawn="1"/>
        </p:nvSpPr>
        <p:spPr>
          <a:xfrm>
            <a:off x="3132000" y="-1364"/>
            <a:ext cx="2880000" cy="5144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grpSp>
        <p:nvGrpSpPr>
          <p:cNvPr id="3" name="Icon"/>
          <p:cNvGrpSpPr>
            <a:grpSpLocks noChangeAspect="1"/>
          </p:cNvGrpSpPr>
          <p:nvPr userDrawn="1"/>
        </p:nvGrpSpPr>
        <p:grpSpPr>
          <a:xfrm>
            <a:off x="4327837" y="4679937"/>
            <a:ext cx="488327" cy="412867"/>
            <a:chOff x="4283968" y="5118100"/>
            <a:chExt cx="893763" cy="755651"/>
          </a:xfrm>
          <a:solidFill>
            <a:srgbClr val="FFFFFF">
              <a:alpha val="40000"/>
            </a:srgbClr>
          </a:solidFill>
        </p:grpSpPr>
        <p:sp>
          <p:nvSpPr>
            <p:cNvPr id="24" name="Freeform 565"/>
            <p:cNvSpPr>
              <a:spLocks/>
            </p:cNvSpPr>
            <p:nvPr/>
          </p:nvSpPr>
          <p:spPr bwMode="auto">
            <a:xfrm>
              <a:off x="4283968" y="5205413"/>
              <a:ext cx="433388" cy="61913"/>
            </a:xfrm>
            <a:custGeom>
              <a:avLst/>
              <a:gdLst>
                <a:gd name="T0" fmla="*/ 18 w 252"/>
                <a:gd name="T1" fmla="*/ 36 h 36"/>
                <a:gd name="T2" fmla="*/ 235 w 252"/>
                <a:gd name="T3" fmla="*/ 36 h 36"/>
                <a:gd name="T4" fmla="*/ 252 w 252"/>
                <a:gd name="T5" fmla="*/ 18 h 36"/>
                <a:gd name="T6" fmla="*/ 235 w 252"/>
                <a:gd name="T7" fmla="*/ 0 h 36"/>
                <a:gd name="T8" fmla="*/ 18 w 252"/>
                <a:gd name="T9" fmla="*/ 0 h 36"/>
                <a:gd name="T10" fmla="*/ 0 w 252"/>
                <a:gd name="T11" fmla="*/ 18 h 36"/>
                <a:gd name="T12" fmla="*/ 18 w 25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6">
                  <a:moveTo>
                    <a:pt x="18" y="36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44" y="36"/>
                    <a:pt x="252" y="28"/>
                    <a:pt x="252" y="18"/>
                  </a:cubicBezTo>
                  <a:cubicBezTo>
                    <a:pt x="252" y="8"/>
                    <a:pt x="244" y="0"/>
                    <a:pt x="2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25" name="Freeform 566"/>
            <p:cNvSpPr>
              <a:spLocks/>
            </p:cNvSpPr>
            <p:nvPr/>
          </p:nvSpPr>
          <p:spPr bwMode="auto">
            <a:xfrm>
              <a:off x="4990406" y="5205413"/>
              <a:ext cx="187325" cy="61913"/>
            </a:xfrm>
            <a:custGeom>
              <a:avLst/>
              <a:gdLst>
                <a:gd name="T0" fmla="*/ 18 w 109"/>
                <a:gd name="T1" fmla="*/ 36 h 36"/>
                <a:gd name="T2" fmla="*/ 91 w 109"/>
                <a:gd name="T3" fmla="*/ 36 h 36"/>
                <a:gd name="T4" fmla="*/ 109 w 109"/>
                <a:gd name="T5" fmla="*/ 18 h 36"/>
                <a:gd name="T6" fmla="*/ 91 w 109"/>
                <a:gd name="T7" fmla="*/ 0 h 36"/>
                <a:gd name="T8" fmla="*/ 18 w 109"/>
                <a:gd name="T9" fmla="*/ 0 h 36"/>
                <a:gd name="T10" fmla="*/ 0 w 109"/>
                <a:gd name="T11" fmla="*/ 18 h 36"/>
                <a:gd name="T12" fmla="*/ 18 w 10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6">
                  <a:moveTo>
                    <a:pt x="18" y="36"/>
                  </a:moveTo>
                  <a:cubicBezTo>
                    <a:pt x="91" y="36"/>
                    <a:pt x="91" y="36"/>
                    <a:pt x="91" y="36"/>
                  </a:cubicBezTo>
                  <a:cubicBezTo>
                    <a:pt x="101" y="36"/>
                    <a:pt x="109" y="28"/>
                    <a:pt x="109" y="18"/>
                  </a:cubicBezTo>
                  <a:cubicBezTo>
                    <a:pt x="109" y="8"/>
                    <a:pt x="101" y="0"/>
                    <a:pt x="9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26" name="Freeform 567"/>
            <p:cNvSpPr>
              <a:spLocks noEditPoints="1"/>
            </p:cNvSpPr>
            <p:nvPr/>
          </p:nvSpPr>
          <p:spPr bwMode="auto">
            <a:xfrm>
              <a:off x="4733231" y="5118100"/>
              <a:ext cx="241300" cy="242888"/>
            </a:xfrm>
            <a:custGeom>
              <a:avLst/>
              <a:gdLst>
                <a:gd name="T0" fmla="*/ 71 w 141"/>
                <a:gd name="T1" fmla="*/ 141 h 141"/>
                <a:gd name="T2" fmla="*/ 141 w 141"/>
                <a:gd name="T3" fmla="*/ 71 h 141"/>
                <a:gd name="T4" fmla="*/ 71 w 141"/>
                <a:gd name="T5" fmla="*/ 0 h 141"/>
                <a:gd name="T6" fmla="*/ 0 w 141"/>
                <a:gd name="T7" fmla="*/ 71 h 141"/>
                <a:gd name="T8" fmla="*/ 71 w 141"/>
                <a:gd name="T9" fmla="*/ 141 h 141"/>
                <a:gd name="T10" fmla="*/ 71 w 141"/>
                <a:gd name="T11" fmla="*/ 36 h 141"/>
                <a:gd name="T12" fmla="*/ 106 w 141"/>
                <a:gd name="T13" fmla="*/ 71 h 141"/>
                <a:gd name="T14" fmla="*/ 71 w 141"/>
                <a:gd name="T15" fmla="*/ 106 h 141"/>
                <a:gd name="T16" fmla="*/ 36 w 141"/>
                <a:gd name="T17" fmla="*/ 71 h 141"/>
                <a:gd name="T18" fmla="*/ 71 w 141"/>
                <a:gd name="T19" fmla="*/ 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1" y="141"/>
                  </a:moveTo>
                  <a:cubicBezTo>
                    <a:pt x="110" y="141"/>
                    <a:pt x="141" y="11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lose/>
                  <a:moveTo>
                    <a:pt x="71" y="36"/>
                  </a:moveTo>
                  <a:cubicBezTo>
                    <a:pt x="90" y="36"/>
                    <a:pt x="106" y="52"/>
                    <a:pt x="106" y="71"/>
                  </a:cubicBezTo>
                  <a:cubicBezTo>
                    <a:pt x="106" y="90"/>
                    <a:pt x="90" y="106"/>
                    <a:pt x="71" y="106"/>
                  </a:cubicBezTo>
                  <a:cubicBezTo>
                    <a:pt x="52" y="106"/>
                    <a:pt x="36" y="90"/>
                    <a:pt x="36" y="71"/>
                  </a:cubicBezTo>
                  <a:cubicBezTo>
                    <a:pt x="36" y="52"/>
                    <a:pt x="52" y="36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27" name="Freeform 568"/>
            <p:cNvSpPr>
              <a:spLocks/>
            </p:cNvSpPr>
            <p:nvPr/>
          </p:nvSpPr>
          <p:spPr bwMode="auto">
            <a:xfrm>
              <a:off x="4744343" y="5462588"/>
              <a:ext cx="433388" cy="61913"/>
            </a:xfrm>
            <a:custGeom>
              <a:avLst/>
              <a:gdLst>
                <a:gd name="T0" fmla="*/ 234 w 252"/>
                <a:gd name="T1" fmla="*/ 0 h 36"/>
                <a:gd name="T2" fmla="*/ 18 w 252"/>
                <a:gd name="T3" fmla="*/ 0 h 36"/>
                <a:gd name="T4" fmla="*/ 0 w 252"/>
                <a:gd name="T5" fmla="*/ 18 h 36"/>
                <a:gd name="T6" fmla="*/ 18 w 252"/>
                <a:gd name="T7" fmla="*/ 36 h 36"/>
                <a:gd name="T8" fmla="*/ 234 w 252"/>
                <a:gd name="T9" fmla="*/ 36 h 36"/>
                <a:gd name="T10" fmla="*/ 252 w 252"/>
                <a:gd name="T11" fmla="*/ 18 h 36"/>
                <a:gd name="T12" fmla="*/ 234 w 25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6">
                  <a:moveTo>
                    <a:pt x="2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44" y="36"/>
                    <a:pt x="252" y="28"/>
                    <a:pt x="252" y="18"/>
                  </a:cubicBezTo>
                  <a:cubicBezTo>
                    <a:pt x="252" y="8"/>
                    <a:pt x="244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28" name="Freeform 569"/>
            <p:cNvSpPr>
              <a:spLocks/>
            </p:cNvSpPr>
            <p:nvPr/>
          </p:nvSpPr>
          <p:spPr bwMode="auto">
            <a:xfrm>
              <a:off x="4283968" y="5462588"/>
              <a:ext cx="187325" cy="61913"/>
            </a:xfrm>
            <a:custGeom>
              <a:avLst/>
              <a:gdLst>
                <a:gd name="T0" fmla="*/ 18 w 109"/>
                <a:gd name="T1" fmla="*/ 36 h 36"/>
                <a:gd name="T2" fmla="*/ 92 w 109"/>
                <a:gd name="T3" fmla="*/ 36 h 36"/>
                <a:gd name="T4" fmla="*/ 109 w 109"/>
                <a:gd name="T5" fmla="*/ 18 h 36"/>
                <a:gd name="T6" fmla="*/ 92 w 109"/>
                <a:gd name="T7" fmla="*/ 0 h 36"/>
                <a:gd name="T8" fmla="*/ 18 w 109"/>
                <a:gd name="T9" fmla="*/ 0 h 36"/>
                <a:gd name="T10" fmla="*/ 0 w 109"/>
                <a:gd name="T11" fmla="*/ 18 h 36"/>
                <a:gd name="T12" fmla="*/ 18 w 109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6">
                  <a:moveTo>
                    <a:pt x="18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101" y="36"/>
                    <a:pt x="109" y="28"/>
                    <a:pt x="109" y="18"/>
                  </a:cubicBezTo>
                  <a:cubicBezTo>
                    <a:pt x="109" y="8"/>
                    <a:pt x="101" y="0"/>
                    <a:pt x="9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29" name="Freeform 570"/>
            <p:cNvSpPr>
              <a:spLocks noEditPoints="1"/>
            </p:cNvSpPr>
            <p:nvPr userDrawn="1"/>
          </p:nvSpPr>
          <p:spPr bwMode="auto">
            <a:xfrm>
              <a:off x="4487168" y="5375275"/>
              <a:ext cx="241300" cy="241300"/>
            </a:xfrm>
            <a:custGeom>
              <a:avLst/>
              <a:gdLst>
                <a:gd name="T0" fmla="*/ 71 w 141"/>
                <a:gd name="T1" fmla="*/ 0 h 141"/>
                <a:gd name="T2" fmla="*/ 0 w 141"/>
                <a:gd name="T3" fmla="*/ 71 h 141"/>
                <a:gd name="T4" fmla="*/ 71 w 141"/>
                <a:gd name="T5" fmla="*/ 141 h 141"/>
                <a:gd name="T6" fmla="*/ 141 w 141"/>
                <a:gd name="T7" fmla="*/ 71 h 141"/>
                <a:gd name="T8" fmla="*/ 71 w 141"/>
                <a:gd name="T9" fmla="*/ 0 h 141"/>
                <a:gd name="T10" fmla="*/ 71 w 141"/>
                <a:gd name="T11" fmla="*/ 105 h 141"/>
                <a:gd name="T12" fmla="*/ 36 w 141"/>
                <a:gd name="T13" fmla="*/ 71 h 141"/>
                <a:gd name="T14" fmla="*/ 71 w 141"/>
                <a:gd name="T15" fmla="*/ 36 h 141"/>
                <a:gd name="T16" fmla="*/ 106 w 141"/>
                <a:gd name="T17" fmla="*/ 71 h 141"/>
                <a:gd name="T18" fmla="*/ 71 w 141"/>
                <a:gd name="T1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1"/>
                    <a:pt x="71" y="141"/>
                  </a:cubicBezTo>
                  <a:cubicBezTo>
                    <a:pt x="110" y="141"/>
                    <a:pt x="141" y="110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71" y="105"/>
                  </a:moveTo>
                  <a:cubicBezTo>
                    <a:pt x="52" y="105"/>
                    <a:pt x="36" y="90"/>
                    <a:pt x="36" y="71"/>
                  </a:cubicBezTo>
                  <a:cubicBezTo>
                    <a:pt x="36" y="52"/>
                    <a:pt x="52" y="36"/>
                    <a:pt x="71" y="36"/>
                  </a:cubicBezTo>
                  <a:cubicBezTo>
                    <a:pt x="90" y="36"/>
                    <a:pt x="106" y="52"/>
                    <a:pt x="106" y="71"/>
                  </a:cubicBezTo>
                  <a:cubicBezTo>
                    <a:pt x="106" y="90"/>
                    <a:pt x="90" y="105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30" name="Freeform 571"/>
            <p:cNvSpPr>
              <a:spLocks/>
            </p:cNvSpPr>
            <p:nvPr/>
          </p:nvSpPr>
          <p:spPr bwMode="auto">
            <a:xfrm>
              <a:off x="4283968" y="5718175"/>
              <a:ext cx="433388" cy="60325"/>
            </a:xfrm>
            <a:custGeom>
              <a:avLst/>
              <a:gdLst>
                <a:gd name="T0" fmla="*/ 235 w 252"/>
                <a:gd name="T1" fmla="*/ 0 h 35"/>
                <a:gd name="T2" fmla="*/ 18 w 252"/>
                <a:gd name="T3" fmla="*/ 0 h 35"/>
                <a:gd name="T4" fmla="*/ 0 w 252"/>
                <a:gd name="T5" fmla="*/ 18 h 35"/>
                <a:gd name="T6" fmla="*/ 18 w 252"/>
                <a:gd name="T7" fmla="*/ 35 h 35"/>
                <a:gd name="T8" fmla="*/ 235 w 252"/>
                <a:gd name="T9" fmla="*/ 35 h 35"/>
                <a:gd name="T10" fmla="*/ 252 w 252"/>
                <a:gd name="T11" fmla="*/ 18 h 35"/>
                <a:gd name="T12" fmla="*/ 235 w 2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35">
                  <a:moveTo>
                    <a:pt x="23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44" y="35"/>
                    <a:pt x="252" y="27"/>
                    <a:pt x="252" y="18"/>
                  </a:cubicBezTo>
                  <a:cubicBezTo>
                    <a:pt x="252" y="8"/>
                    <a:pt x="244" y="0"/>
                    <a:pt x="2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31" name="Freeform 572"/>
            <p:cNvSpPr>
              <a:spLocks/>
            </p:cNvSpPr>
            <p:nvPr/>
          </p:nvSpPr>
          <p:spPr bwMode="auto">
            <a:xfrm>
              <a:off x="4990406" y="5718175"/>
              <a:ext cx="187325" cy="60325"/>
            </a:xfrm>
            <a:custGeom>
              <a:avLst/>
              <a:gdLst>
                <a:gd name="T0" fmla="*/ 91 w 109"/>
                <a:gd name="T1" fmla="*/ 0 h 35"/>
                <a:gd name="T2" fmla="*/ 18 w 109"/>
                <a:gd name="T3" fmla="*/ 0 h 35"/>
                <a:gd name="T4" fmla="*/ 0 w 109"/>
                <a:gd name="T5" fmla="*/ 18 h 35"/>
                <a:gd name="T6" fmla="*/ 18 w 109"/>
                <a:gd name="T7" fmla="*/ 35 h 35"/>
                <a:gd name="T8" fmla="*/ 91 w 109"/>
                <a:gd name="T9" fmla="*/ 35 h 35"/>
                <a:gd name="T10" fmla="*/ 109 w 109"/>
                <a:gd name="T11" fmla="*/ 18 h 35"/>
                <a:gd name="T12" fmla="*/ 91 w 10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5">
                  <a:moveTo>
                    <a:pt x="9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101" y="35"/>
                    <a:pt x="109" y="27"/>
                    <a:pt x="109" y="18"/>
                  </a:cubicBezTo>
                  <a:cubicBezTo>
                    <a:pt x="109" y="8"/>
                    <a:pt x="101" y="0"/>
                    <a:pt x="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32" name="Freeform 573"/>
            <p:cNvSpPr>
              <a:spLocks noEditPoints="1"/>
            </p:cNvSpPr>
            <p:nvPr userDrawn="1"/>
          </p:nvSpPr>
          <p:spPr bwMode="auto">
            <a:xfrm>
              <a:off x="4733231" y="5630863"/>
              <a:ext cx="241300" cy="242888"/>
            </a:xfrm>
            <a:custGeom>
              <a:avLst/>
              <a:gdLst>
                <a:gd name="T0" fmla="*/ 71 w 141"/>
                <a:gd name="T1" fmla="*/ 0 h 141"/>
                <a:gd name="T2" fmla="*/ 0 w 141"/>
                <a:gd name="T3" fmla="*/ 71 h 141"/>
                <a:gd name="T4" fmla="*/ 71 w 141"/>
                <a:gd name="T5" fmla="*/ 141 h 141"/>
                <a:gd name="T6" fmla="*/ 141 w 141"/>
                <a:gd name="T7" fmla="*/ 71 h 141"/>
                <a:gd name="T8" fmla="*/ 71 w 141"/>
                <a:gd name="T9" fmla="*/ 0 h 141"/>
                <a:gd name="T10" fmla="*/ 71 w 141"/>
                <a:gd name="T11" fmla="*/ 105 h 141"/>
                <a:gd name="T12" fmla="*/ 36 w 141"/>
                <a:gd name="T13" fmla="*/ 71 h 141"/>
                <a:gd name="T14" fmla="*/ 71 w 141"/>
                <a:gd name="T15" fmla="*/ 36 h 141"/>
                <a:gd name="T16" fmla="*/ 106 w 141"/>
                <a:gd name="T17" fmla="*/ 71 h 141"/>
                <a:gd name="T18" fmla="*/ 71 w 141"/>
                <a:gd name="T1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1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09"/>
                    <a:pt x="32" y="141"/>
                    <a:pt x="71" y="141"/>
                  </a:cubicBezTo>
                  <a:cubicBezTo>
                    <a:pt x="110" y="141"/>
                    <a:pt x="141" y="109"/>
                    <a:pt x="141" y="71"/>
                  </a:cubicBezTo>
                  <a:cubicBezTo>
                    <a:pt x="141" y="32"/>
                    <a:pt x="110" y="0"/>
                    <a:pt x="71" y="0"/>
                  </a:cubicBezTo>
                  <a:close/>
                  <a:moveTo>
                    <a:pt x="71" y="105"/>
                  </a:moveTo>
                  <a:cubicBezTo>
                    <a:pt x="52" y="105"/>
                    <a:pt x="36" y="90"/>
                    <a:pt x="36" y="71"/>
                  </a:cubicBezTo>
                  <a:cubicBezTo>
                    <a:pt x="36" y="51"/>
                    <a:pt x="52" y="36"/>
                    <a:pt x="71" y="36"/>
                  </a:cubicBezTo>
                  <a:cubicBezTo>
                    <a:pt x="90" y="36"/>
                    <a:pt x="106" y="51"/>
                    <a:pt x="106" y="71"/>
                  </a:cubicBezTo>
                  <a:cubicBezTo>
                    <a:pt x="106" y="90"/>
                    <a:pt x="90" y="105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</p:grpSp>
      <p:sp>
        <p:nvSpPr>
          <p:cNvPr id="17" name="Text 3"/>
          <p:cNvSpPr>
            <a:spLocks noGrp="1"/>
          </p:cNvSpPr>
          <p:nvPr>
            <p:ph type="body" sz="quarter" idx="25" hasCustomPrompt="1"/>
          </p:nvPr>
        </p:nvSpPr>
        <p:spPr>
          <a:xfrm>
            <a:off x="6451402" y="291899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9" name="$3"/>
          <p:cNvSpPr>
            <a:spLocks noGrp="1"/>
          </p:cNvSpPr>
          <p:nvPr>
            <p:ph type="body" sz="quarter" idx="27" hasCustomPrompt="1"/>
          </p:nvPr>
        </p:nvSpPr>
        <p:spPr>
          <a:xfrm>
            <a:off x="6451402" y="1923678"/>
            <a:ext cx="2160000" cy="90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400" cap="all" baseline="0">
                <a:solidFill>
                  <a:schemeClr val="accent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$XX</a:t>
            </a:r>
            <a:endParaRPr lang="en-AU" dirty="0"/>
          </a:p>
        </p:txBody>
      </p:sp>
      <p:sp>
        <p:nvSpPr>
          <p:cNvPr id="18" name="Subhead 3"/>
          <p:cNvSpPr>
            <a:spLocks noGrp="1"/>
          </p:cNvSpPr>
          <p:nvPr>
            <p:ph type="body" sz="quarter" idx="26" hasCustomPrompt="1"/>
          </p:nvPr>
        </p:nvSpPr>
        <p:spPr>
          <a:xfrm>
            <a:off x="6451402" y="1276350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three</a:t>
            </a:r>
            <a:endParaRPr lang="en-AU" dirty="0"/>
          </a:p>
        </p:txBody>
      </p:sp>
      <p:sp>
        <p:nvSpPr>
          <p:cNvPr id="14" name="Text 2"/>
          <p:cNvSpPr>
            <a:spLocks noGrp="1"/>
          </p:cNvSpPr>
          <p:nvPr>
            <p:ph type="body" sz="quarter" idx="22" hasCustomPrompt="1"/>
          </p:nvPr>
        </p:nvSpPr>
        <p:spPr>
          <a:xfrm>
            <a:off x="3495477" y="291899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6" name="$ 2"/>
          <p:cNvSpPr>
            <a:spLocks noGrp="1"/>
          </p:cNvSpPr>
          <p:nvPr>
            <p:ph type="body" sz="quarter" idx="24" hasCustomPrompt="1"/>
          </p:nvPr>
        </p:nvSpPr>
        <p:spPr>
          <a:xfrm>
            <a:off x="3495477" y="1923678"/>
            <a:ext cx="2160000" cy="90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400" cap="all" baseline="0">
                <a:solidFill>
                  <a:schemeClr val="accent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$XX</a:t>
            </a:r>
            <a:endParaRPr lang="en-AU" dirty="0"/>
          </a:p>
        </p:txBody>
      </p:sp>
      <p:sp>
        <p:nvSpPr>
          <p:cNvPr id="15" name="Subhead 2"/>
          <p:cNvSpPr>
            <a:spLocks noGrp="1"/>
          </p:cNvSpPr>
          <p:nvPr>
            <p:ph type="body" sz="quarter" idx="23" hasCustomPrompt="1"/>
          </p:nvPr>
        </p:nvSpPr>
        <p:spPr>
          <a:xfrm>
            <a:off x="3495477" y="1276350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two</a:t>
            </a:r>
            <a:endParaRPr lang="en-AU" dirty="0"/>
          </a:p>
        </p:txBody>
      </p:sp>
      <p:sp>
        <p:nvSpPr>
          <p:cNvPr id="11" name="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2918992"/>
            <a:ext cx="2160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3" name="$1"/>
          <p:cNvSpPr>
            <a:spLocks noGrp="1"/>
          </p:cNvSpPr>
          <p:nvPr>
            <p:ph type="body" sz="quarter" idx="21" hasCustomPrompt="1"/>
          </p:nvPr>
        </p:nvSpPr>
        <p:spPr>
          <a:xfrm>
            <a:off x="539552" y="1923678"/>
            <a:ext cx="2160000" cy="9000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400" cap="all" baseline="0">
                <a:solidFill>
                  <a:schemeClr val="accent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$XX</a:t>
            </a:r>
            <a:endParaRPr lang="en-AU" dirty="0"/>
          </a:p>
        </p:txBody>
      </p:sp>
      <p:sp>
        <p:nvSpPr>
          <p:cNvPr id="12" name="Subhead 1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1276350"/>
            <a:ext cx="2160000" cy="36004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br>
              <a:rPr lang="en-US" dirty="0"/>
            </a:br>
            <a:r>
              <a:rPr lang="en-US" dirty="0"/>
              <a:t>one</a:t>
            </a:r>
            <a:endParaRPr lang="en-AU" dirty="0"/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2592448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3 panels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41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ith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ge#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  <p:sp>
        <p:nvSpPr>
          <p:cNvPr id="9" name="Webaddress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11" name="Grey"/>
          <p:cNvSpPr/>
          <p:nvPr userDrawn="1"/>
        </p:nvSpPr>
        <p:spPr>
          <a:xfrm>
            <a:off x="539552" y="982068"/>
            <a:ext cx="2880000" cy="360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4" name="Top blue line"/>
          <p:cNvSpPr/>
          <p:nvPr userDrawn="1"/>
        </p:nvSpPr>
        <p:spPr>
          <a:xfrm>
            <a:off x="1619552" y="1239606"/>
            <a:ext cx="72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Bottom blue line"/>
          <p:cNvSpPr/>
          <p:nvPr userDrawn="1"/>
        </p:nvSpPr>
        <p:spPr>
          <a:xfrm>
            <a:off x="1619552" y="4299942"/>
            <a:ext cx="72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Quote text"/>
          <p:cNvSpPr>
            <a:spLocks noGrp="1"/>
          </p:cNvSpPr>
          <p:nvPr>
            <p:ph type="body" sz="quarter" idx="27" hasCustomPrompt="1"/>
          </p:nvPr>
        </p:nvSpPr>
        <p:spPr>
          <a:xfrm>
            <a:off x="719552" y="1491580"/>
            <a:ext cx="2520000" cy="2592388"/>
          </a:xfrm>
        </p:spPr>
        <p:txBody>
          <a:bodyPr anchor="ctr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Quote text</a:t>
            </a:r>
            <a:endParaRPr lang="en-AU" dirty="0"/>
          </a:p>
        </p:txBody>
      </p:sp>
      <p:sp>
        <p:nvSpPr>
          <p:cNvPr id="39" name="Text 4"/>
          <p:cNvSpPr>
            <a:spLocks noGrp="1"/>
          </p:cNvSpPr>
          <p:nvPr>
            <p:ph type="body" sz="quarter" idx="35" hasCustomPrompt="1"/>
          </p:nvPr>
        </p:nvSpPr>
        <p:spPr>
          <a:xfrm>
            <a:off x="6299552" y="36805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0" name="Subhead 4"/>
          <p:cNvSpPr>
            <a:spLocks noGrp="1"/>
          </p:cNvSpPr>
          <p:nvPr>
            <p:ph type="body" sz="quarter" idx="36" hasCustomPrompt="1"/>
          </p:nvPr>
        </p:nvSpPr>
        <p:spPr>
          <a:xfrm>
            <a:off x="6299552" y="33205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4</a:t>
            </a:r>
            <a:endParaRPr lang="en-AU" dirty="0"/>
          </a:p>
        </p:txBody>
      </p:sp>
      <p:sp>
        <p:nvSpPr>
          <p:cNvPr id="38" name="Icon 4"/>
          <p:cNvSpPr>
            <a:spLocks noGrp="1" noChangeAspect="1"/>
          </p:cNvSpPr>
          <p:nvPr>
            <p:ph type="clipArt" sz="quarter" idx="34"/>
          </p:nvPr>
        </p:nvSpPr>
        <p:spPr>
          <a:xfrm>
            <a:off x="6299552" y="28162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9" hasCustomPrompt="1"/>
          </p:nvPr>
        </p:nvSpPr>
        <p:spPr>
          <a:xfrm>
            <a:off x="3707904" y="36805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4" name="Subhead 3"/>
          <p:cNvSpPr>
            <a:spLocks noGrp="1"/>
          </p:cNvSpPr>
          <p:nvPr>
            <p:ph type="body" sz="quarter" idx="30" hasCustomPrompt="1"/>
          </p:nvPr>
        </p:nvSpPr>
        <p:spPr>
          <a:xfrm>
            <a:off x="3707904" y="33205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3</a:t>
            </a:r>
            <a:endParaRPr lang="en-AU" dirty="0"/>
          </a:p>
        </p:txBody>
      </p:sp>
      <p:sp>
        <p:nvSpPr>
          <p:cNvPr id="32" name="Icon 3"/>
          <p:cNvSpPr>
            <a:spLocks noGrp="1" noChangeAspect="1"/>
          </p:cNvSpPr>
          <p:nvPr>
            <p:ph type="clipArt" sz="quarter" idx="28"/>
          </p:nvPr>
        </p:nvSpPr>
        <p:spPr>
          <a:xfrm>
            <a:off x="3707904" y="28162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36" name="Text 2"/>
          <p:cNvSpPr>
            <a:spLocks noGrp="1"/>
          </p:cNvSpPr>
          <p:nvPr>
            <p:ph type="body" sz="quarter" idx="32" hasCustomPrompt="1"/>
          </p:nvPr>
        </p:nvSpPr>
        <p:spPr>
          <a:xfrm>
            <a:off x="6299552" y="18517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7" name="Subhead 2"/>
          <p:cNvSpPr>
            <a:spLocks noGrp="1"/>
          </p:cNvSpPr>
          <p:nvPr>
            <p:ph type="body" sz="quarter" idx="33" hasCustomPrompt="1"/>
          </p:nvPr>
        </p:nvSpPr>
        <p:spPr>
          <a:xfrm>
            <a:off x="6299552" y="14917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2</a:t>
            </a:r>
            <a:endParaRPr lang="en-AU" dirty="0"/>
          </a:p>
        </p:txBody>
      </p:sp>
      <p:sp>
        <p:nvSpPr>
          <p:cNvPr id="35" name="Icon 2"/>
          <p:cNvSpPr>
            <a:spLocks noGrp="1" noChangeAspect="1"/>
          </p:cNvSpPr>
          <p:nvPr>
            <p:ph type="clipArt" sz="quarter" idx="31"/>
          </p:nvPr>
        </p:nvSpPr>
        <p:spPr>
          <a:xfrm>
            <a:off x="6299552" y="9874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22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3707904" y="1851782"/>
            <a:ext cx="2304000" cy="792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Subhead 1"/>
          <p:cNvSpPr>
            <a:spLocks noGrp="1"/>
          </p:cNvSpPr>
          <p:nvPr>
            <p:ph type="body" sz="quarter" idx="23" hasCustomPrompt="1"/>
          </p:nvPr>
        </p:nvSpPr>
        <p:spPr>
          <a:xfrm>
            <a:off x="3707904" y="1491742"/>
            <a:ext cx="2304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accent2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1</a:t>
            </a:r>
            <a:endParaRPr lang="en-AU" dirty="0"/>
          </a:p>
        </p:txBody>
      </p:sp>
      <p:sp>
        <p:nvSpPr>
          <p:cNvPr id="21" name="Icon 1"/>
          <p:cNvSpPr>
            <a:spLocks noGrp="1" noChangeAspect="1"/>
          </p:cNvSpPr>
          <p:nvPr>
            <p:ph type="clipArt" sz="quarter" idx="21"/>
          </p:nvPr>
        </p:nvSpPr>
        <p:spPr>
          <a:xfrm>
            <a:off x="3707904" y="987425"/>
            <a:ext cx="396000" cy="396000"/>
          </a:xfrm>
          <a:noFill/>
        </p:spPr>
        <p:txBody>
          <a:bodyPr anchor="ctr"/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online image</a:t>
            </a:r>
            <a:endParaRPr lang="en-AU" dirty="0"/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Overview with 4 sections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06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Slide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Heading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987425"/>
            <a:ext cx="8064000" cy="288925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accent2"/>
                </a:solidFill>
                <a:latin typeface="TheSansB W6 Semi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Large subheading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1779662"/>
            <a:ext cx="8064000" cy="2808212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2000"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insert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7094259" y="4799013"/>
            <a:ext cx="12001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AU" altLang="en-US" sz="1100" dirty="0">
                <a:solidFill>
                  <a:srgbClr val="0074BF"/>
                </a:solidFill>
                <a:latin typeface="TheSansB W6 SemiBold" pitchFamily="34" charset="0"/>
                <a:cs typeface="Arial" charset="0"/>
              </a:rPr>
              <a:t>allens.com.au	|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31550" y="4799014"/>
            <a:ext cx="360000" cy="18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fld id="{1DC0BF49-0FA9-4B0A-B84D-F918BF22066E}" type="slidenum">
              <a:rPr lang="en-AU" sz="1100" kern="1200" smtClean="0">
                <a:solidFill>
                  <a:schemeClr val="accent2"/>
                </a:solidFill>
                <a:latin typeface="TheSansB W6 SemiBold" pitchFamily="34" charset="0"/>
                <a:ea typeface="+mn-ea"/>
                <a:cs typeface="Arial" charset="0"/>
              </a:rPr>
              <a:pPr marL="0" marR="0" indent="0" algn="r" defTabSz="4572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Tx/>
                <a:buFont typeface="TheSans B8 ExtraBold" pitchFamily="34" charset="0"/>
                <a:buNone/>
                <a:tabLst/>
                <a:defRPr/>
              </a:pPr>
              <a:t>‹#›</a:t>
            </a:fld>
            <a:endParaRPr lang="en-AU" sz="1100" kern="1200" dirty="0">
              <a:solidFill>
                <a:schemeClr val="accent2"/>
              </a:solidFill>
              <a:latin typeface="TheSansB W6 Semi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g 4"/>
          <p:cNvSpPr>
            <a:spLocks noChangeAspect="1" noEditPoints="1"/>
          </p:cNvSpPr>
          <p:nvPr userDrawn="1"/>
        </p:nvSpPr>
        <p:spPr bwMode="auto">
          <a:xfrm>
            <a:off x="4101487" y="3707232"/>
            <a:ext cx="1174779" cy="1173786"/>
          </a:xfrm>
          <a:custGeom>
            <a:avLst/>
            <a:gdLst>
              <a:gd name="T0" fmla="*/ 6502 w 6505"/>
              <a:gd name="T1" fmla="*/ 3126 h 6498"/>
              <a:gd name="T2" fmla="*/ 6176 w 6505"/>
              <a:gd name="T3" fmla="*/ 2815 h 6498"/>
              <a:gd name="T4" fmla="*/ 6258 w 6505"/>
              <a:gd name="T5" fmla="*/ 2328 h 6498"/>
              <a:gd name="T6" fmla="*/ 6083 w 6505"/>
              <a:gd name="T7" fmla="*/ 1892 h 6498"/>
              <a:gd name="T8" fmla="*/ 5696 w 6505"/>
              <a:gd name="T9" fmla="*/ 1589 h 6498"/>
              <a:gd name="T10" fmla="*/ 5723 w 6505"/>
              <a:gd name="T11" fmla="*/ 1139 h 6498"/>
              <a:gd name="T12" fmla="*/ 5137 w 6505"/>
              <a:gd name="T13" fmla="*/ 1225 h 6498"/>
              <a:gd name="T14" fmla="*/ 5178 w 6505"/>
              <a:gd name="T15" fmla="*/ 634 h 6498"/>
              <a:gd name="T16" fmla="*/ 4731 w 6505"/>
              <a:gd name="T17" fmla="*/ 695 h 6498"/>
              <a:gd name="T18" fmla="*/ 4401 w 6505"/>
              <a:gd name="T19" fmla="*/ 330 h 6498"/>
              <a:gd name="T20" fmla="*/ 3952 w 6505"/>
              <a:gd name="T21" fmla="*/ 191 h 6498"/>
              <a:gd name="T22" fmla="*/ 3474 w 6505"/>
              <a:gd name="T23" fmla="*/ 308 h 6498"/>
              <a:gd name="T24" fmla="*/ 3139 w 6505"/>
              <a:gd name="T25" fmla="*/ 5 h 6498"/>
              <a:gd name="T26" fmla="*/ 2840 w 6505"/>
              <a:gd name="T27" fmla="*/ 516 h 6498"/>
              <a:gd name="T28" fmla="*/ 2404 w 6505"/>
              <a:gd name="T29" fmla="*/ 116 h 6498"/>
              <a:gd name="T30" fmla="*/ 2173 w 6505"/>
              <a:gd name="T31" fmla="*/ 503 h 6498"/>
              <a:gd name="T32" fmla="*/ 1682 w 6505"/>
              <a:gd name="T33" fmla="*/ 534 h 6498"/>
              <a:gd name="T34" fmla="*/ 1293 w 6505"/>
              <a:gd name="T35" fmla="*/ 798 h 6498"/>
              <a:gd name="T36" fmla="*/ 1086 w 6505"/>
              <a:gd name="T37" fmla="*/ 1245 h 6498"/>
              <a:gd name="T38" fmla="*/ 641 w 6505"/>
              <a:gd name="T39" fmla="*/ 1318 h 6498"/>
              <a:gd name="T40" fmla="*/ 853 w 6505"/>
              <a:gd name="T41" fmla="*/ 1870 h 6498"/>
              <a:gd name="T42" fmla="*/ 267 w 6505"/>
              <a:gd name="T43" fmla="*/ 1961 h 6498"/>
              <a:gd name="T44" fmla="*/ 426 w 6505"/>
              <a:gd name="T45" fmla="*/ 2383 h 6498"/>
              <a:gd name="T46" fmla="*/ 147 w 6505"/>
              <a:gd name="T47" fmla="*/ 2787 h 6498"/>
              <a:gd name="T48" fmla="*/ 109 w 6505"/>
              <a:gd name="T49" fmla="*/ 3255 h 6498"/>
              <a:gd name="T50" fmla="*/ 330 w 6505"/>
              <a:gd name="T51" fmla="*/ 3695 h 6498"/>
              <a:gd name="T52" fmla="*/ 109 w 6505"/>
              <a:gd name="T53" fmla="*/ 4089 h 6498"/>
              <a:gd name="T54" fmla="*/ 673 w 6505"/>
              <a:gd name="T55" fmla="*/ 4268 h 6498"/>
              <a:gd name="T56" fmla="*/ 379 w 6505"/>
              <a:gd name="T57" fmla="*/ 4783 h 6498"/>
              <a:gd name="T58" fmla="*/ 809 w 6505"/>
              <a:gd name="T59" fmla="*/ 4921 h 6498"/>
              <a:gd name="T60" fmla="*/ 950 w 6505"/>
              <a:gd name="T61" fmla="*/ 5392 h 6498"/>
              <a:gd name="T62" fmla="*/ 1293 w 6505"/>
              <a:gd name="T63" fmla="*/ 5712 h 6498"/>
              <a:gd name="T64" fmla="*/ 1775 w 6505"/>
              <a:gd name="T65" fmla="*/ 5815 h 6498"/>
              <a:gd name="T66" fmla="*/ 1944 w 6505"/>
              <a:gd name="T67" fmla="*/ 6234 h 6498"/>
              <a:gd name="T68" fmla="*/ 2436 w 6505"/>
              <a:gd name="T69" fmla="*/ 5903 h 6498"/>
              <a:gd name="T70" fmla="*/ 2656 w 6505"/>
              <a:gd name="T71" fmla="*/ 6453 h 6498"/>
              <a:gd name="T72" fmla="*/ 3032 w 6505"/>
              <a:gd name="T73" fmla="*/ 6203 h 6498"/>
              <a:gd name="T74" fmla="*/ 3356 w 6505"/>
              <a:gd name="T75" fmla="*/ 6023 h 6498"/>
              <a:gd name="T76" fmla="*/ 3624 w 6505"/>
              <a:gd name="T77" fmla="*/ 6487 h 6498"/>
              <a:gd name="T78" fmla="*/ 3911 w 6505"/>
              <a:gd name="T79" fmla="*/ 6137 h 6498"/>
              <a:gd name="T80" fmla="*/ 4401 w 6505"/>
              <a:gd name="T81" fmla="*/ 6180 h 6498"/>
              <a:gd name="T82" fmla="*/ 4824 w 6505"/>
              <a:gd name="T83" fmla="*/ 5976 h 6498"/>
              <a:gd name="T84" fmla="*/ 5096 w 6505"/>
              <a:gd name="T85" fmla="*/ 5566 h 6498"/>
              <a:gd name="T86" fmla="*/ 5549 w 6505"/>
              <a:gd name="T87" fmla="*/ 5562 h 6498"/>
              <a:gd name="T88" fmla="*/ 5419 w 6505"/>
              <a:gd name="T89" fmla="*/ 4982 h 6498"/>
              <a:gd name="T90" fmla="*/ 6010 w 6505"/>
              <a:gd name="T91" fmla="*/ 4979 h 6498"/>
              <a:gd name="T92" fmla="*/ 5916 w 6505"/>
              <a:gd name="T93" fmla="*/ 4538 h 6498"/>
              <a:gd name="T94" fmla="*/ 6258 w 6505"/>
              <a:gd name="T95" fmla="*/ 4182 h 6498"/>
              <a:gd name="T96" fmla="*/ 6359 w 6505"/>
              <a:gd name="T97" fmla="*/ 3723 h 6498"/>
              <a:gd name="T98" fmla="*/ 6210 w 6505"/>
              <a:gd name="T99" fmla="*/ 3255 h 6498"/>
              <a:gd name="T100" fmla="*/ 3364 w 6505"/>
              <a:gd name="T101" fmla="*/ 2599 h 6498"/>
              <a:gd name="T102" fmla="*/ 3141 w 6505"/>
              <a:gd name="T103" fmla="*/ 1129 h 6498"/>
              <a:gd name="T104" fmla="*/ 1137 w 6505"/>
              <a:gd name="T105" fmla="*/ 3134 h 6498"/>
              <a:gd name="T106" fmla="*/ 2607 w 6505"/>
              <a:gd name="T107" fmla="*/ 3356 h 6498"/>
              <a:gd name="T108" fmla="*/ 1137 w 6505"/>
              <a:gd name="T109" fmla="*/ 3356 h 6498"/>
              <a:gd name="T110" fmla="*/ 3898 w 6505"/>
              <a:gd name="T111" fmla="*/ 3356 h 6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05" h="6498">
                <a:moveTo>
                  <a:pt x="6210" y="3255"/>
                </a:moveTo>
                <a:cubicBezTo>
                  <a:pt x="6397" y="3255"/>
                  <a:pt x="6397" y="3255"/>
                  <a:pt x="6397" y="3255"/>
                </a:cubicBezTo>
                <a:cubicBezTo>
                  <a:pt x="6458" y="3256"/>
                  <a:pt x="6505" y="3198"/>
                  <a:pt x="6502" y="3126"/>
                </a:cubicBezTo>
                <a:cubicBezTo>
                  <a:pt x="6497" y="3050"/>
                  <a:pt x="6496" y="2974"/>
                  <a:pt x="6487" y="2899"/>
                </a:cubicBezTo>
                <a:cubicBezTo>
                  <a:pt x="6477" y="2828"/>
                  <a:pt x="6419" y="2778"/>
                  <a:pt x="6359" y="2787"/>
                </a:cubicBezTo>
                <a:cubicBezTo>
                  <a:pt x="6359" y="2787"/>
                  <a:pt x="6277" y="2800"/>
                  <a:pt x="6176" y="2815"/>
                </a:cubicBezTo>
                <a:cubicBezTo>
                  <a:pt x="6075" y="2830"/>
                  <a:pt x="5980" y="2750"/>
                  <a:pt x="5954" y="2638"/>
                </a:cubicBezTo>
                <a:cubicBezTo>
                  <a:pt x="5929" y="2527"/>
                  <a:pt x="5981" y="2414"/>
                  <a:pt x="6079" y="2383"/>
                </a:cubicBezTo>
                <a:cubicBezTo>
                  <a:pt x="6258" y="2328"/>
                  <a:pt x="6258" y="2328"/>
                  <a:pt x="6258" y="2328"/>
                </a:cubicBezTo>
                <a:cubicBezTo>
                  <a:pt x="6318" y="2310"/>
                  <a:pt x="6345" y="2241"/>
                  <a:pt x="6320" y="2174"/>
                </a:cubicBezTo>
                <a:cubicBezTo>
                  <a:pt x="6293" y="2103"/>
                  <a:pt x="6270" y="2030"/>
                  <a:pt x="6239" y="1961"/>
                </a:cubicBezTo>
                <a:cubicBezTo>
                  <a:pt x="6208" y="1896"/>
                  <a:pt x="6138" y="1865"/>
                  <a:pt x="6083" y="1892"/>
                </a:cubicBezTo>
                <a:cubicBezTo>
                  <a:pt x="6083" y="1892"/>
                  <a:pt x="6009" y="1928"/>
                  <a:pt x="5916" y="1972"/>
                </a:cubicBezTo>
                <a:cubicBezTo>
                  <a:pt x="5824" y="2017"/>
                  <a:pt x="5710" y="1969"/>
                  <a:pt x="5653" y="1870"/>
                </a:cubicBezTo>
                <a:cubicBezTo>
                  <a:pt x="5595" y="1771"/>
                  <a:pt x="5611" y="1647"/>
                  <a:pt x="5696" y="1589"/>
                </a:cubicBezTo>
                <a:cubicBezTo>
                  <a:pt x="5850" y="1484"/>
                  <a:pt x="5850" y="1484"/>
                  <a:pt x="5850" y="1484"/>
                </a:cubicBezTo>
                <a:cubicBezTo>
                  <a:pt x="5901" y="1450"/>
                  <a:pt x="5908" y="1375"/>
                  <a:pt x="5864" y="1318"/>
                </a:cubicBezTo>
                <a:cubicBezTo>
                  <a:pt x="5818" y="1258"/>
                  <a:pt x="5776" y="1194"/>
                  <a:pt x="5723" y="1139"/>
                </a:cubicBezTo>
                <a:cubicBezTo>
                  <a:pt x="5675" y="1086"/>
                  <a:pt x="5600" y="1077"/>
                  <a:pt x="5555" y="1118"/>
                </a:cubicBezTo>
                <a:cubicBezTo>
                  <a:pt x="5555" y="1118"/>
                  <a:pt x="5495" y="1175"/>
                  <a:pt x="5419" y="1245"/>
                </a:cubicBezTo>
                <a:cubicBezTo>
                  <a:pt x="5344" y="1314"/>
                  <a:pt x="5221" y="1302"/>
                  <a:pt x="5137" y="1225"/>
                </a:cubicBezTo>
                <a:cubicBezTo>
                  <a:pt x="5053" y="1147"/>
                  <a:pt x="5032" y="1024"/>
                  <a:pt x="5096" y="944"/>
                </a:cubicBezTo>
                <a:cubicBezTo>
                  <a:pt x="5212" y="798"/>
                  <a:pt x="5212" y="798"/>
                  <a:pt x="5212" y="798"/>
                </a:cubicBezTo>
                <a:cubicBezTo>
                  <a:pt x="5251" y="751"/>
                  <a:pt x="5236" y="677"/>
                  <a:pt x="5178" y="634"/>
                </a:cubicBezTo>
                <a:cubicBezTo>
                  <a:pt x="5118" y="588"/>
                  <a:pt x="5056" y="543"/>
                  <a:pt x="4990" y="506"/>
                </a:cubicBezTo>
                <a:cubicBezTo>
                  <a:pt x="4929" y="468"/>
                  <a:pt x="4854" y="481"/>
                  <a:pt x="4824" y="534"/>
                </a:cubicBezTo>
                <a:cubicBezTo>
                  <a:pt x="4824" y="534"/>
                  <a:pt x="4782" y="606"/>
                  <a:pt x="4731" y="695"/>
                </a:cubicBezTo>
                <a:cubicBezTo>
                  <a:pt x="4680" y="784"/>
                  <a:pt x="4558" y="809"/>
                  <a:pt x="4455" y="759"/>
                </a:cubicBezTo>
                <a:cubicBezTo>
                  <a:pt x="4352" y="709"/>
                  <a:pt x="4295" y="599"/>
                  <a:pt x="4333" y="503"/>
                </a:cubicBezTo>
                <a:cubicBezTo>
                  <a:pt x="4401" y="330"/>
                  <a:pt x="4401" y="330"/>
                  <a:pt x="4401" y="330"/>
                </a:cubicBezTo>
                <a:cubicBezTo>
                  <a:pt x="4424" y="273"/>
                  <a:pt x="4387" y="207"/>
                  <a:pt x="4320" y="183"/>
                </a:cubicBezTo>
                <a:cubicBezTo>
                  <a:pt x="4249" y="154"/>
                  <a:pt x="4176" y="133"/>
                  <a:pt x="4102" y="116"/>
                </a:cubicBezTo>
                <a:cubicBezTo>
                  <a:pt x="4032" y="97"/>
                  <a:pt x="3965" y="132"/>
                  <a:pt x="3952" y="191"/>
                </a:cubicBezTo>
                <a:cubicBezTo>
                  <a:pt x="3952" y="191"/>
                  <a:pt x="3933" y="273"/>
                  <a:pt x="3911" y="373"/>
                </a:cubicBezTo>
                <a:cubicBezTo>
                  <a:pt x="3888" y="473"/>
                  <a:pt x="3779" y="533"/>
                  <a:pt x="3666" y="516"/>
                </a:cubicBezTo>
                <a:cubicBezTo>
                  <a:pt x="3553" y="499"/>
                  <a:pt x="3466" y="410"/>
                  <a:pt x="3474" y="308"/>
                </a:cubicBezTo>
                <a:cubicBezTo>
                  <a:pt x="3487" y="122"/>
                  <a:pt x="3487" y="122"/>
                  <a:pt x="3487" y="122"/>
                </a:cubicBezTo>
                <a:cubicBezTo>
                  <a:pt x="3492" y="61"/>
                  <a:pt x="3438" y="9"/>
                  <a:pt x="3367" y="5"/>
                </a:cubicBezTo>
                <a:cubicBezTo>
                  <a:pt x="3291" y="0"/>
                  <a:pt x="3215" y="0"/>
                  <a:pt x="3139" y="5"/>
                </a:cubicBezTo>
                <a:cubicBezTo>
                  <a:pt x="3067" y="9"/>
                  <a:pt x="3013" y="61"/>
                  <a:pt x="3018" y="122"/>
                </a:cubicBezTo>
                <a:cubicBezTo>
                  <a:pt x="3018" y="122"/>
                  <a:pt x="3024" y="205"/>
                  <a:pt x="3032" y="308"/>
                </a:cubicBezTo>
                <a:cubicBezTo>
                  <a:pt x="3040" y="410"/>
                  <a:pt x="2953" y="499"/>
                  <a:pt x="2840" y="516"/>
                </a:cubicBezTo>
                <a:cubicBezTo>
                  <a:pt x="2727" y="533"/>
                  <a:pt x="2618" y="473"/>
                  <a:pt x="2595" y="373"/>
                </a:cubicBezTo>
                <a:cubicBezTo>
                  <a:pt x="2554" y="191"/>
                  <a:pt x="2554" y="191"/>
                  <a:pt x="2554" y="191"/>
                </a:cubicBezTo>
                <a:cubicBezTo>
                  <a:pt x="2541" y="132"/>
                  <a:pt x="2474" y="97"/>
                  <a:pt x="2404" y="116"/>
                </a:cubicBezTo>
                <a:cubicBezTo>
                  <a:pt x="2330" y="133"/>
                  <a:pt x="2257" y="154"/>
                  <a:pt x="2186" y="183"/>
                </a:cubicBezTo>
                <a:cubicBezTo>
                  <a:pt x="2118" y="207"/>
                  <a:pt x="2082" y="273"/>
                  <a:pt x="2105" y="330"/>
                </a:cubicBezTo>
                <a:cubicBezTo>
                  <a:pt x="2105" y="330"/>
                  <a:pt x="2135" y="407"/>
                  <a:pt x="2173" y="503"/>
                </a:cubicBezTo>
                <a:cubicBezTo>
                  <a:pt x="2210" y="599"/>
                  <a:pt x="2154" y="709"/>
                  <a:pt x="2051" y="759"/>
                </a:cubicBezTo>
                <a:cubicBezTo>
                  <a:pt x="1948" y="809"/>
                  <a:pt x="1826" y="784"/>
                  <a:pt x="1775" y="695"/>
                </a:cubicBezTo>
                <a:cubicBezTo>
                  <a:pt x="1682" y="534"/>
                  <a:pt x="1682" y="534"/>
                  <a:pt x="1682" y="534"/>
                </a:cubicBezTo>
                <a:cubicBezTo>
                  <a:pt x="1651" y="481"/>
                  <a:pt x="1577" y="468"/>
                  <a:pt x="1516" y="506"/>
                </a:cubicBezTo>
                <a:cubicBezTo>
                  <a:pt x="1449" y="543"/>
                  <a:pt x="1388" y="588"/>
                  <a:pt x="1328" y="634"/>
                </a:cubicBezTo>
                <a:cubicBezTo>
                  <a:pt x="1270" y="677"/>
                  <a:pt x="1255" y="751"/>
                  <a:pt x="1293" y="798"/>
                </a:cubicBezTo>
                <a:cubicBezTo>
                  <a:pt x="1293" y="798"/>
                  <a:pt x="1345" y="863"/>
                  <a:pt x="1410" y="944"/>
                </a:cubicBezTo>
                <a:cubicBezTo>
                  <a:pt x="1474" y="1024"/>
                  <a:pt x="1453" y="1147"/>
                  <a:pt x="1369" y="1224"/>
                </a:cubicBezTo>
                <a:cubicBezTo>
                  <a:pt x="1285" y="1302"/>
                  <a:pt x="1161" y="1314"/>
                  <a:pt x="1086" y="1245"/>
                </a:cubicBezTo>
                <a:cubicBezTo>
                  <a:pt x="950" y="1118"/>
                  <a:pt x="950" y="1118"/>
                  <a:pt x="950" y="1118"/>
                </a:cubicBezTo>
                <a:cubicBezTo>
                  <a:pt x="906" y="1077"/>
                  <a:pt x="830" y="1086"/>
                  <a:pt x="782" y="1139"/>
                </a:cubicBezTo>
                <a:cubicBezTo>
                  <a:pt x="729" y="1194"/>
                  <a:pt x="688" y="1258"/>
                  <a:pt x="641" y="1318"/>
                </a:cubicBezTo>
                <a:cubicBezTo>
                  <a:pt x="598" y="1375"/>
                  <a:pt x="605" y="1450"/>
                  <a:pt x="655" y="1484"/>
                </a:cubicBezTo>
                <a:cubicBezTo>
                  <a:pt x="655" y="1484"/>
                  <a:pt x="724" y="1531"/>
                  <a:pt x="809" y="1589"/>
                </a:cubicBezTo>
                <a:cubicBezTo>
                  <a:pt x="895" y="1647"/>
                  <a:pt x="911" y="1771"/>
                  <a:pt x="853" y="1870"/>
                </a:cubicBezTo>
                <a:cubicBezTo>
                  <a:pt x="796" y="1969"/>
                  <a:pt x="681" y="2017"/>
                  <a:pt x="589" y="1972"/>
                </a:cubicBezTo>
                <a:cubicBezTo>
                  <a:pt x="422" y="1892"/>
                  <a:pt x="422" y="1892"/>
                  <a:pt x="422" y="1892"/>
                </a:cubicBezTo>
                <a:cubicBezTo>
                  <a:pt x="368" y="1865"/>
                  <a:pt x="298" y="1896"/>
                  <a:pt x="267" y="1961"/>
                </a:cubicBezTo>
                <a:cubicBezTo>
                  <a:pt x="236" y="2030"/>
                  <a:pt x="213" y="2103"/>
                  <a:pt x="186" y="2174"/>
                </a:cubicBezTo>
                <a:cubicBezTo>
                  <a:pt x="161" y="2241"/>
                  <a:pt x="188" y="2310"/>
                  <a:pt x="248" y="2328"/>
                </a:cubicBezTo>
                <a:cubicBezTo>
                  <a:pt x="248" y="2328"/>
                  <a:pt x="328" y="2353"/>
                  <a:pt x="426" y="2383"/>
                </a:cubicBezTo>
                <a:cubicBezTo>
                  <a:pt x="525" y="2414"/>
                  <a:pt x="577" y="2527"/>
                  <a:pt x="551" y="2638"/>
                </a:cubicBezTo>
                <a:cubicBezTo>
                  <a:pt x="526" y="2750"/>
                  <a:pt x="431" y="2830"/>
                  <a:pt x="330" y="2815"/>
                </a:cubicBezTo>
                <a:cubicBezTo>
                  <a:pt x="147" y="2787"/>
                  <a:pt x="147" y="2787"/>
                  <a:pt x="147" y="2787"/>
                </a:cubicBezTo>
                <a:cubicBezTo>
                  <a:pt x="86" y="2778"/>
                  <a:pt x="29" y="2828"/>
                  <a:pt x="18" y="2899"/>
                </a:cubicBezTo>
                <a:cubicBezTo>
                  <a:pt x="10" y="2974"/>
                  <a:pt x="9" y="3050"/>
                  <a:pt x="4" y="3126"/>
                </a:cubicBezTo>
                <a:cubicBezTo>
                  <a:pt x="0" y="3198"/>
                  <a:pt x="48" y="3256"/>
                  <a:pt x="109" y="3255"/>
                </a:cubicBezTo>
                <a:cubicBezTo>
                  <a:pt x="109" y="3255"/>
                  <a:pt x="192" y="3255"/>
                  <a:pt x="295" y="3255"/>
                </a:cubicBezTo>
                <a:cubicBezTo>
                  <a:pt x="399" y="3255"/>
                  <a:pt x="481" y="3348"/>
                  <a:pt x="490" y="3462"/>
                </a:cubicBezTo>
                <a:cubicBezTo>
                  <a:pt x="498" y="3576"/>
                  <a:pt x="431" y="3680"/>
                  <a:pt x="330" y="3695"/>
                </a:cubicBezTo>
                <a:cubicBezTo>
                  <a:pt x="147" y="3723"/>
                  <a:pt x="147" y="3723"/>
                  <a:pt x="147" y="3723"/>
                </a:cubicBezTo>
                <a:cubicBezTo>
                  <a:pt x="86" y="3731"/>
                  <a:pt x="46" y="3796"/>
                  <a:pt x="57" y="3867"/>
                </a:cubicBezTo>
                <a:cubicBezTo>
                  <a:pt x="68" y="3942"/>
                  <a:pt x="92" y="4015"/>
                  <a:pt x="109" y="4089"/>
                </a:cubicBezTo>
                <a:cubicBezTo>
                  <a:pt x="128" y="4159"/>
                  <a:pt x="190" y="4200"/>
                  <a:pt x="248" y="4182"/>
                </a:cubicBezTo>
                <a:cubicBezTo>
                  <a:pt x="248" y="4182"/>
                  <a:pt x="328" y="4157"/>
                  <a:pt x="426" y="4127"/>
                </a:cubicBezTo>
                <a:cubicBezTo>
                  <a:pt x="525" y="4097"/>
                  <a:pt x="631" y="4161"/>
                  <a:pt x="673" y="4268"/>
                </a:cubicBezTo>
                <a:cubicBezTo>
                  <a:pt x="715" y="4374"/>
                  <a:pt x="681" y="4493"/>
                  <a:pt x="589" y="4538"/>
                </a:cubicBezTo>
                <a:cubicBezTo>
                  <a:pt x="422" y="4618"/>
                  <a:pt x="422" y="4618"/>
                  <a:pt x="422" y="4618"/>
                </a:cubicBezTo>
                <a:cubicBezTo>
                  <a:pt x="367" y="4644"/>
                  <a:pt x="348" y="4718"/>
                  <a:pt x="379" y="4783"/>
                </a:cubicBezTo>
                <a:cubicBezTo>
                  <a:pt x="414" y="4850"/>
                  <a:pt x="457" y="4914"/>
                  <a:pt x="495" y="4979"/>
                </a:cubicBezTo>
                <a:cubicBezTo>
                  <a:pt x="533" y="5041"/>
                  <a:pt x="604" y="5062"/>
                  <a:pt x="655" y="5026"/>
                </a:cubicBezTo>
                <a:cubicBezTo>
                  <a:pt x="655" y="5026"/>
                  <a:pt x="724" y="4979"/>
                  <a:pt x="809" y="4921"/>
                </a:cubicBezTo>
                <a:cubicBezTo>
                  <a:pt x="895" y="4863"/>
                  <a:pt x="1015" y="4893"/>
                  <a:pt x="1087" y="4982"/>
                </a:cubicBezTo>
                <a:cubicBezTo>
                  <a:pt x="1158" y="5072"/>
                  <a:pt x="1161" y="5196"/>
                  <a:pt x="1086" y="5265"/>
                </a:cubicBezTo>
                <a:cubicBezTo>
                  <a:pt x="950" y="5392"/>
                  <a:pt x="950" y="5392"/>
                  <a:pt x="950" y="5392"/>
                </a:cubicBezTo>
                <a:cubicBezTo>
                  <a:pt x="905" y="5433"/>
                  <a:pt x="907" y="5510"/>
                  <a:pt x="957" y="5562"/>
                </a:cubicBezTo>
                <a:cubicBezTo>
                  <a:pt x="1125" y="5715"/>
                  <a:pt x="1125" y="5715"/>
                  <a:pt x="1125" y="5715"/>
                </a:cubicBezTo>
                <a:cubicBezTo>
                  <a:pt x="1177" y="5765"/>
                  <a:pt x="1255" y="5760"/>
                  <a:pt x="1293" y="5712"/>
                </a:cubicBezTo>
                <a:cubicBezTo>
                  <a:pt x="1293" y="5712"/>
                  <a:pt x="1345" y="5647"/>
                  <a:pt x="1410" y="5566"/>
                </a:cubicBezTo>
                <a:cubicBezTo>
                  <a:pt x="1474" y="5486"/>
                  <a:pt x="1598" y="5479"/>
                  <a:pt x="1692" y="5544"/>
                </a:cubicBezTo>
                <a:cubicBezTo>
                  <a:pt x="1787" y="5609"/>
                  <a:pt x="1826" y="5726"/>
                  <a:pt x="1775" y="5815"/>
                </a:cubicBezTo>
                <a:cubicBezTo>
                  <a:pt x="1682" y="5976"/>
                  <a:pt x="1682" y="5976"/>
                  <a:pt x="1682" y="5976"/>
                </a:cubicBezTo>
                <a:cubicBezTo>
                  <a:pt x="1651" y="6027"/>
                  <a:pt x="1674" y="6105"/>
                  <a:pt x="1739" y="6135"/>
                </a:cubicBezTo>
                <a:cubicBezTo>
                  <a:pt x="1944" y="6234"/>
                  <a:pt x="1944" y="6234"/>
                  <a:pt x="1944" y="6234"/>
                </a:cubicBezTo>
                <a:cubicBezTo>
                  <a:pt x="2009" y="6267"/>
                  <a:pt x="2083" y="6236"/>
                  <a:pt x="2105" y="6180"/>
                </a:cubicBezTo>
                <a:cubicBezTo>
                  <a:pt x="2105" y="6180"/>
                  <a:pt x="2135" y="6103"/>
                  <a:pt x="2173" y="6007"/>
                </a:cubicBezTo>
                <a:cubicBezTo>
                  <a:pt x="2210" y="5912"/>
                  <a:pt x="2327" y="5869"/>
                  <a:pt x="2436" y="5903"/>
                </a:cubicBezTo>
                <a:cubicBezTo>
                  <a:pt x="2546" y="5936"/>
                  <a:pt x="2618" y="6037"/>
                  <a:pt x="2595" y="6137"/>
                </a:cubicBezTo>
                <a:cubicBezTo>
                  <a:pt x="2554" y="6319"/>
                  <a:pt x="2554" y="6319"/>
                  <a:pt x="2554" y="6319"/>
                </a:cubicBezTo>
                <a:cubicBezTo>
                  <a:pt x="2540" y="6377"/>
                  <a:pt x="2584" y="6444"/>
                  <a:pt x="2656" y="6453"/>
                </a:cubicBezTo>
                <a:cubicBezTo>
                  <a:pt x="2881" y="6487"/>
                  <a:pt x="2881" y="6487"/>
                  <a:pt x="2881" y="6487"/>
                </a:cubicBezTo>
                <a:cubicBezTo>
                  <a:pt x="2953" y="6498"/>
                  <a:pt x="3014" y="6447"/>
                  <a:pt x="3018" y="6388"/>
                </a:cubicBezTo>
                <a:cubicBezTo>
                  <a:pt x="3018" y="6388"/>
                  <a:pt x="3024" y="6305"/>
                  <a:pt x="3032" y="6203"/>
                </a:cubicBezTo>
                <a:cubicBezTo>
                  <a:pt x="3040" y="6100"/>
                  <a:pt x="3092" y="6021"/>
                  <a:pt x="3149" y="6023"/>
                </a:cubicBezTo>
                <a:cubicBezTo>
                  <a:pt x="3184" y="6025"/>
                  <a:pt x="3218" y="6026"/>
                  <a:pt x="3253" y="6026"/>
                </a:cubicBezTo>
                <a:cubicBezTo>
                  <a:pt x="3288" y="6026"/>
                  <a:pt x="3322" y="6025"/>
                  <a:pt x="3356" y="6023"/>
                </a:cubicBezTo>
                <a:cubicBezTo>
                  <a:pt x="3414" y="6021"/>
                  <a:pt x="3466" y="6100"/>
                  <a:pt x="3474" y="6203"/>
                </a:cubicBezTo>
                <a:cubicBezTo>
                  <a:pt x="3487" y="6388"/>
                  <a:pt x="3487" y="6388"/>
                  <a:pt x="3487" y="6388"/>
                </a:cubicBezTo>
                <a:cubicBezTo>
                  <a:pt x="3491" y="6447"/>
                  <a:pt x="3553" y="6498"/>
                  <a:pt x="3624" y="6487"/>
                </a:cubicBezTo>
                <a:cubicBezTo>
                  <a:pt x="3850" y="6453"/>
                  <a:pt x="3850" y="6453"/>
                  <a:pt x="3850" y="6453"/>
                </a:cubicBezTo>
                <a:cubicBezTo>
                  <a:pt x="3921" y="6444"/>
                  <a:pt x="3965" y="6377"/>
                  <a:pt x="3952" y="6319"/>
                </a:cubicBezTo>
                <a:cubicBezTo>
                  <a:pt x="3952" y="6319"/>
                  <a:pt x="3933" y="6238"/>
                  <a:pt x="3911" y="6137"/>
                </a:cubicBezTo>
                <a:cubicBezTo>
                  <a:pt x="3888" y="6037"/>
                  <a:pt x="3960" y="5936"/>
                  <a:pt x="4069" y="5903"/>
                </a:cubicBezTo>
                <a:cubicBezTo>
                  <a:pt x="4179" y="5869"/>
                  <a:pt x="4295" y="5912"/>
                  <a:pt x="4333" y="6007"/>
                </a:cubicBezTo>
                <a:cubicBezTo>
                  <a:pt x="4401" y="6180"/>
                  <a:pt x="4401" y="6180"/>
                  <a:pt x="4401" y="6180"/>
                </a:cubicBezTo>
                <a:cubicBezTo>
                  <a:pt x="4422" y="6236"/>
                  <a:pt x="4497" y="6267"/>
                  <a:pt x="4561" y="6234"/>
                </a:cubicBezTo>
                <a:cubicBezTo>
                  <a:pt x="4767" y="6135"/>
                  <a:pt x="4767" y="6135"/>
                  <a:pt x="4767" y="6135"/>
                </a:cubicBezTo>
                <a:cubicBezTo>
                  <a:pt x="4832" y="6105"/>
                  <a:pt x="4854" y="6027"/>
                  <a:pt x="4824" y="5976"/>
                </a:cubicBezTo>
                <a:cubicBezTo>
                  <a:pt x="4824" y="5976"/>
                  <a:pt x="4782" y="5904"/>
                  <a:pt x="4731" y="5815"/>
                </a:cubicBezTo>
                <a:cubicBezTo>
                  <a:pt x="4680" y="5726"/>
                  <a:pt x="4719" y="5609"/>
                  <a:pt x="4813" y="5544"/>
                </a:cubicBezTo>
                <a:cubicBezTo>
                  <a:pt x="4908" y="5479"/>
                  <a:pt x="5032" y="5486"/>
                  <a:pt x="5096" y="5566"/>
                </a:cubicBezTo>
                <a:cubicBezTo>
                  <a:pt x="5212" y="5712"/>
                  <a:pt x="5212" y="5712"/>
                  <a:pt x="5212" y="5712"/>
                </a:cubicBezTo>
                <a:cubicBezTo>
                  <a:pt x="5250" y="5760"/>
                  <a:pt x="5328" y="5765"/>
                  <a:pt x="5380" y="5715"/>
                </a:cubicBezTo>
                <a:cubicBezTo>
                  <a:pt x="5549" y="5562"/>
                  <a:pt x="5549" y="5562"/>
                  <a:pt x="5549" y="5562"/>
                </a:cubicBezTo>
                <a:cubicBezTo>
                  <a:pt x="5598" y="5510"/>
                  <a:pt x="5600" y="5433"/>
                  <a:pt x="5555" y="5392"/>
                </a:cubicBezTo>
                <a:cubicBezTo>
                  <a:pt x="5555" y="5392"/>
                  <a:pt x="5495" y="5335"/>
                  <a:pt x="5419" y="5265"/>
                </a:cubicBezTo>
                <a:cubicBezTo>
                  <a:pt x="5344" y="5196"/>
                  <a:pt x="5347" y="5072"/>
                  <a:pt x="5419" y="4982"/>
                </a:cubicBezTo>
                <a:cubicBezTo>
                  <a:pt x="5490" y="4893"/>
                  <a:pt x="5611" y="4863"/>
                  <a:pt x="5696" y="4921"/>
                </a:cubicBezTo>
                <a:cubicBezTo>
                  <a:pt x="5850" y="5026"/>
                  <a:pt x="5850" y="5026"/>
                  <a:pt x="5850" y="5026"/>
                </a:cubicBezTo>
                <a:cubicBezTo>
                  <a:pt x="5902" y="5062"/>
                  <a:pt x="5973" y="5041"/>
                  <a:pt x="6010" y="4979"/>
                </a:cubicBezTo>
                <a:cubicBezTo>
                  <a:pt x="6049" y="4914"/>
                  <a:pt x="6091" y="4850"/>
                  <a:pt x="6126" y="4783"/>
                </a:cubicBezTo>
                <a:cubicBezTo>
                  <a:pt x="6158" y="4718"/>
                  <a:pt x="6138" y="4645"/>
                  <a:pt x="6083" y="4618"/>
                </a:cubicBezTo>
                <a:cubicBezTo>
                  <a:pt x="6083" y="4618"/>
                  <a:pt x="6008" y="4582"/>
                  <a:pt x="5916" y="4538"/>
                </a:cubicBezTo>
                <a:cubicBezTo>
                  <a:pt x="5824" y="4494"/>
                  <a:pt x="5791" y="4374"/>
                  <a:pt x="5833" y="4268"/>
                </a:cubicBezTo>
                <a:cubicBezTo>
                  <a:pt x="5874" y="4161"/>
                  <a:pt x="5981" y="4097"/>
                  <a:pt x="6079" y="4127"/>
                </a:cubicBezTo>
                <a:cubicBezTo>
                  <a:pt x="6258" y="4182"/>
                  <a:pt x="6258" y="4182"/>
                  <a:pt x="6258" y="4182"/>
                </a:cubicBezTo>
                <a:cubicBezTo>
                  <a:pt x="6316" y="4200"/>
                  <a:pt x="6378" y="4159"/>
                  <a:pt x="6396" y="4089"/>
                </a:cubicBezTo>
                <a:cubicBezTo>
                  <a:pt x="6414" y="4015"/>
                  <a:pt x="6438" y="3942"/>
                  <a:pt x="6448" y="3867"/>
                </a:cubicBezTo>
                <a:cubicBezTo>
                  <a:pt x="6460" y="3796"/>
                  <a:pt x="6419" y="3731"/>
                  <a:pt x="6359" y="3723"/>
                </a:cubicBezTo>
                <a:cubicBezTo>
                  <a:pt x="6359" y="3723"/>
                  <a:pt x="6277" y="3711"/>
                  <a:pt x="6176" y="3696"/>
                </a:cubicBezTo>
                <a:cubicBezTo>
                  <a:pt x="6075" y="3680"/>
                  <a:pt x="6007" y="3576"/>
                  <a:pt x="6016" y="3462"/>
                </a:cubicBezTo>
                <a:cubicBezTo>
                  <a:pt x="6024" y="3348"/>
                  <a:pt x="6107" y="3255"/>
                  <a:pt x="6210" y="3255"/>
                </a:cubicBezTo>
                <a:close/>
                <a:moveTo>
                  <a:pt x="5369" y="3134"/>
                </a:moveTo>
                <a:cubicBezTo>
                  <a:pt x="3898" y="3134"/>
                  <a:pt x="3898" y="3134"/>
                  <a:pt x="3898" y="3134"/>
                </a:cubicBezTo>
                <a:cubicBezTo>
                  <a:pt x="3852" y="2861"/>
                  <a:pt x="3637" y="2646"/>
                  <a:pt x="3364" y="2599"/>
                </a:cubicBezTo>
                <a:cubicBezTo>
                  <a:pt x="3364" y="1129"/>
                  <a:pt x="3364" y="1129"/>
                  <a:pt x="3364" y="1129"/>
                </a:cubicBezTo>
                <a:cubicBezTo>
                  <a:pt x="4446" y="1185"/>
                  <a:pt x="5313" y="2052"/>
                  <a:pt x="5369" y="3134"/>
                </a:cubicBezTo>
                <a:close/>
                <a:moveTo>
                  <a:pt x="3141" y="1129"/>
                </a:moveTo>
                <a:cubicBezTo>
                  <a:pt x="3141" y="2599"/>
                  <a:pt x="3141" y="2599"/>
                  <a:pt x="3141" y="2599"/>
                </a:cubicBezTo>
                <a:cubicBezTo>
                  <a:pt x="2869" y="2646"/>
                  <a:pt x="2654" y="2861"/>
                  <a:pt x="2607" y="3134"/>
                </a:cubicBezTo>
                <a:cubicBezTo>
                  <a:pt x="1137" y="3134"/>
                  <a:pt x="1137" y="3134"/>
                  <a:pt x="1137" y="3134"/>
                </a:cubicBezTo>
                <a:cubicBezTo>
                  <a:pt x="1193" y="2052"/>
                  <a:pt x="2060" y="1185"/>
                  <a:pt x="3141" y="1129"/>
                </a:cubicBezTo>
                <a:close/>
                <a:moveTo>
                  <a:pt x="1137" y="3356"/>
                </a:moveTo>
                <a:cubicBezTo>
                  <a:pt x="2607" y="3356"/>
                  <a:pt x="2607" y="3356"/>
                  <a:pt x="2607" y="3356"/>
                </a:cubicBezTo>
                <a:cubicBezTo>
                  <a:pt x="2654" y="3629"/>
                  <a:pt x="2869" y="3844"/>
                  <a:pt x="3141" y="3891"/>
                </a:cubicBezTo>
                <a:cubicBezTo>
                  <a:pt x="3141" y="5361"/>
                  <a:pt x="3141" y="5361"/>
                  <a:pt x="3141" y="5361"/>
                </a:cubicBezTo>
                <a:cubicBezTo>
                  <a:pt x="2060" y="5305"/>
                  <a:pt x="1193" y="4438"/>
                  <a:pt x="1137" y="3356"/>
                </a:cubicBezTo>
                <a:close/>
                <a:moveTo>
                  <a:pt x="3364" y="5361"/>
                </a:moveTo>
                <a:cubicBezTo>
                  <a:pt x="3364" y="3891"/>
                  <a:pt x="3364" y="3891"/>
                  <a:pt x="3364" y="3891"/>
                </a:cubicBezTo>
                <a:cubicBezTo>
                  <a:pt x="3637" y="3844"/>
                  <a:pt x="3852" y="3629"/>
                  <a:pt x="3898" y="3356"/>
                </a:cubicBezTo>
                <a:cubicBezTo>
                  <a:pt x="5369" y="3356"/>
                  <a:pt x="5369" y="3356"/>
                  <a:pt x="5369" y="3356"/>
                </a:cubicBezTo>
                <a:cubicBezTo>
                  <a:pt x="5313" y="4438"/>
                  <a:pt x="4446" y="5305"/>
                  <a:pt x="3364" y="536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heSansB W5 Plain" panose="020B0502050302020203" pitchFamily="34" charset="0"/>
            </a:endParaRPr>
          </a:p>
        </p:txBody>
      </p:sp>
      <p:sp>
        <p:nvSpPr>
          <p:cNvPr id="61" name="Cogs 3"/>
          <p:cNvSpPr>
            <a:spLocks noChangeAspect="1" noEditPoints="1"/>
          </p:cNvSpPr>
          <p:nvPr userDrawn="1"/>
        </p:nvSpPr>
        <p:spPr bwMode="auto">
          <a:xfrm>
            <a:off x="4101487" y="3063053"/>
            <a:ext cx="644720" cy="644179"/>
          </a:xfrm>
          <a:custGeom>
            <a:avLst/>
            <a:gdLst>
              <a:gd name="T0" fmla="*/ 3568 w 3570"/>
              <a:gd name="T1" fmla="*/ 1716 h 3566"/>
              <a:gd name="T2" fmla="*/ 3389 w 3570"/>
              <a:gd name="T3" fmla="*/ 1545 h 3566"/>
              <a:gd name="T4" fmla="*/ 3434 w 3570"/>
              <a:gd name="T5" fmla="*/ 1278 h 3566"/>
              <a:gd name="T6" fmla="*/ 3338 w 3570"/>
              <a:gd name="T7" fmla="*/ 1038 h 3566"/>
              <a:gd name="T8" fmla="*/ 3126 w 3570"/>
              <a:gd name="T9" fmla="*/ 872 h 3566"/>
              <a:gd name="T10" fmla="*/ 3141 w 3570"/>
              <a:gd name="T11" fmla="*/ 625 h 3566"/>
              <a:gd name="T12" fmla="*/ 2819 w 3570"/>
              <a:gd name="T13" fmla="*/ 672 h 3566"/>
              <a:gd name="T14" fmla="*/ 2841 w 3570"/>
              <a:gd name="T15" fmla="*/ 348 h 3566"/>
              <a:gd name="T16" fmla="*/ 2596 w 3570"/>
              <a:gd name="T17" fmla="*/ 381 h 3566"/>
              <a:gd name="T18" fmla="*/ 2415 w 3570"/>
              <a:gd name="T19" fmla="*/ 181 h 3566"/>
              <a:gd name="T20" fmla="*/ 2168 w 3570"/>
              <a:gd name="T21" fmla="*/ 105 h 3566"/>
              <a:gd name="T22" fmla="*/ 1906 w 3570"/>
              <a:gd name="T23" fmla="*/ 169 h 3566"/>
              <a:gd name="T24" fmla="*/ 1722 w 3570"/>
              <a:gd name="T25" fmla="*/ 3 h 3566"/>
              <a:gd name="T26" fmla="*/ 1558 w 3570"/>
              <a:gd name="T27" fmla="*/ 283 h 3566"/>
              <a:gd name="T28" fmla="*/ 1319 w 3570"/>
              <a:gd name="T29" fmla="*/ 63 h 3566"/>
              <a:gd name="T30" fmla="*/ 1192 w 3570"/>
              <a:gd name="T31" fmla="*/ 276 h 3566"/>
              <a:gd name="T32" fmla="*/ 923 w 3570"/>
              <a:gd name="T33" fmla="*/ 293 h 3566"/>
              <a:gd name="T34" fmla="*/ 709 w 3570"/>
              <a:gd name="T35" fmla="*/ 438 h 3566"/>
              <a:gd name="T36" fmla="*/ 596 w 3570"/>
              <a:gd name="T37" fmla="*/ 683 h 3566"/>
              <a:gd name="T38" fmla="*/ 352 w 3570"/>
              <a:gd name="T39" fmla="*/ 723 h 3566"/>
              <a:gd name="T40" fmla="*/ 468 w 3570"/>
              <a:gd name="T41" fmla="*/ 1026 h 3566"/>
              <a:gd name="T42" fmla="*/ 146 w 3570"/>
              <a:gd name="T43" fmla="*/ 1076 h 3566"/>
              <a:gd name="T44" fmla="*/ 234 w 3570"/>
              <a:gd name="T45" fmla="*/ 1308 h 3566"/>
              <a:gd name="T46" fmla="*/ 80 w 3570"/>
              <a:gd name="T47" fmla="*/ 1530 h 3566"/>
              <a:gd name="T48" fmla="*/ 59 w 3570"/>
              <a:gd name="T49" fmla="*/ 1786 h 3566"/>
              <a:gd name="T50" fmla="*/ 181 w 3570"/>
              <a:gd name="T51" fmla="*/ 2028 h 3566"/>
              <a:gd name="T52" fmla="*/ 60 w 3570"/>
              <a:gd name="T53" fmla="*/ 2244 h 3566"/>
              <a:gd name="T54" fmla="*/ 369 w 3570"/>
              <a:gd name="T55" fmla="*/ 2342 h 3566"/>
              <a:gd name="T56" fmla="*/ 208 w 3570"/>
              <a:gd name="T57" fmla="*/ 2625 h 3566"/>
              <a:gd name="T58" fmla="*/ 444 w 3570"/>
              <a:gd name="T59" fmla="*/ 2701 h 3566"/>
              <a:gd name="T60" fmla="*/ 521 w 3570"/>
              <a:gd name="T61" fmla="*/ 2959 h 3566"/>
              <a:gd name="T62" fmla="*/ 709 w 3570"/>
              <a:gd name="T63" fmla="*/ 3135 h 3566"/>
              <a:gd name="T64" fmla="*/ 974 w 3570"/>
              <a:gd name="T65" fmla="*/ 3191 h 3566"/>
              <a:gd name="T66" fmla="*/ 1067 w 3570"/>
              <a:gd name="T67" fmla="*/ 3421 h 3566"/>
              <a:gd name="T68" fmla="*/ 1337 w 3570"/>
              <a:gd name="T69" fmla="*/ 3239 h 3566"/>
              <a:gd name="T70" fmla="*/ 1457 w 3570"/>
              <a:gd name="T71" fmla="*/ 3541 h 3566"/>
              <a:gd name="T72" fmla="*/ 1664 w 3570"/>
              <a:gd name="T73" fmla="*/ 3404 h 3566"/>
              <a:gd name="T74" fmla="*/ 1842 w 3570"/>
              <a:gd name="T75" fmla="*/ 3305 h 3566"/>
              <a:gd name="T76" fmla="*/ 1989 w 3570"/>
              <a:gd name="T77" fmla="*/ 3560 h 3566"/>
              <a:gd name="T78" fmla="*/ 2146 w 3570"/>
              <a:gd name="T79" fmla="*/ 3368 h 3566"/>
              <a:gd name="T80" fmla="*/ 2415 w 3570"/>
              <a:gd name="T81" fmla="*/ 3392 h 3566"/>
              <a:gd name="T82" fmla="*/ 2647 w 3570"/>
              <a:gd name="T83" fmla="*/ 3279 h 3566"/>
              <a:gd name="T84" fmla="*/ 2796 w 3570"/>
              <a:gd name="T85" fmla="*/ 3055 h 3566"/>
              <a:gd name="T86" fmla="*/ 3045 w 3570"/>
              <a:gd name="T87" fmla="*/ 3052 h 3566"/>
              <a:gd name="T88" fmla="*/ 2973 w 3570"/>
              <a:gd name="T89" fmla="*/ 2734 h 3566"/>
              <a:gd name="T90" fmla="*/ 3298 w 3570"/>
              <a:gd name="T91" fmla="*/ 2732 h 3566"/>
              <a:gd name="T92" fmla="*/ 3246 w 3570"/>
              <a:gd name="T93" fmla="*/ 2490 h 3566"/>
              <a:gd name="T94" fmla="*/ 3434 w 3570"/>
              <a:gd name="T95" fmla="*/ 2295 h 3566"/>
              <a:gd name="T96" fmla="*/ 3489 w 3570"/>
              <a:gd name="T97" fmla="*/ 2043 h 3566"/>
              <a:gd name="T98" fmla="*/ 3408 w 3570"/>
              <a:gd name="T99" fmla="*/ 1786 h 3566"/>
              <a:gd name="T100" fmla="*/ 1507 w 3570"/>
              <a:gd name="T101" fmla="*/ 1507 h 3566"/>
              <a:gd name="T102" fmla="*/ 844 w 3570"/>
              <a:gd name="T103" fmla="*/ 2210 h 3566"/>
              <a:gd name="T104" fmla="*/ 1376 w 3570"/>
              <a:gd name="T105" fmla="*/ 1662 h 3566"/>
              <a:gd name="T106" fmla="*/ 844 w 3570"/>
              <a:gd name="T107" fmla="*/ 2210 h 3566"/>
              <a:gd name="T108" fmla="*/ 1414 w 3570"/>
              <a:gd name="T109" fmla="*/ 2113 h 3566"/>
              <a:gd name="T110" fmla="*/ 1883 w 3570"/>
              <a:gd name="T111" fmla="*/ 839 h 3566"/>
              <a:gd name="T112" fmla="*/ 1883 w 3570"/>
              <a:gd name="T113" fmla="*/ 1441 h 3566"/>
              <a:gd name="T114" fmla="*/ 1887 w 3570"/>
              <a:gd name="T115" fmla="*/ 2271 h 3566"/>
              <a:gd name="T116" fmla="*/ 1887 w 3570"/>
              <a:gd name="T117" fmla="*/ 2846 h 3566"/>
              <a:gd name="T118" fmla="*/ 2195 w 3570"/>
              <a:gd name="T119" fmla="*/ 1856 h 3566"/>
              <a:gd name="T120" fmla="*/ 2792 w 3570"/>
              <a:gd name="T121" fmla="*/ 1843 h 3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0" h="3566">
                <a:moveTo>
                  <a:pt x="3408" y="1786"/>
                </a:moveTo>
                <a:cubicBezTo>
                  <a:pt x="3510" y="1786"/>
                  <a:pt x="3510" y="1786"/>
                  <a:pt x="3510" y="1786"/>
                </a:cubicBezTo>
                <a:cubicBezTo>
                  <a:pt x="3544" y="1787"/>
                  <a:pt x="3570" y="1755"/>
                  <a:pt x="3568" y="1716"/>
                </a:cubicBezTo>
                <a:cubicBezTo>
                  <a:pt x="3565" y="1674"/>
                  <a:pt x="3565" y="1632"/>
                  <a:pt x="3560" y="1591"/>
                </a:cubicBezTo>
                <a:cubicBezTo>
                  <a:pt x="3554" y="1552"/>
                  <a:pt x="3522" y="1524"/>
                  <a:pt x="3489" y="1530"/>
                </a:cubicBezTo>
                <a:cubicBezTo>
                  <a:pt x="3489" y="1530"/>
                  <a:pt x="3444" y="1536"/>
                  <a:pt x="3389" y="1545"/>
                </a:cubicBezTo>
                <a:cubicBezTo>
                  <a:pt x="3333" y="1553"/>
                  <a:pt x="3281" y="1509"/>
                  <a:pt x="3267" y="1448"/>
                </a:cubicBezTo>
                <a:cubicBezTo>
                  <a:pt x="3253" y="1387"/>
                  <a:pt x="3282" y="1325"/>
                  <a:pt x="3336" y="1308"/>
                </a:cubicBezTo>
                <a:cubicBezTo>
                  <a:pt x="3434" y="1278"/>
                  <a:pt x="3434" y="1278"/>
                  <a:pt x="3434" y="1278"/>
                </a:cubicBezTo>
                <a:cubicBezTo>
                  <a:pt x="3467" y="1268"/>
                  <a:pt x="3481" y="1230"/>
                  <a:pt x="3468" y="1193"/>
                </a:cubicBezTo>
                <a:cubicBezTo>
                  <a:pt x="3453" y="1154"/>
                  <a:pt x="3441" y="1114"/>
                  <a:pt x="3423" y="1076"/>
                </a:cubicBezTo>
                <a:cubicBezTo>
                  <a:pt x="3406" y="1040"/>
                  <a:pt x="3368" y="1023"/>
                  <a:pt x="3338" y="1038"/>
                </a:cubicBezTo>
                <a:cubicBezTo>
                  <a:pt x="3338" y="1038"/>
                  <a:pt x="3297" y="1058"/>
                  <a:pt x="3246" y="1082"/>
                </a:cubicBezTo>
                <a:cubicBezTo>
                  <a:pt x="3196" y="1107"/>
                  <a:pt x="3133" y="1080"/>
                  <a:pt x="3102" y="1026"/>
                </a:cubicBezTo>
                <a:cubicBezTo>
                  <a:pt x="3070" y="972"/>
                  <a:pt x="3079" y="904"/>
                  <a:pt x="3126" y="872"/>
                </a:cubicBezTo>
                <a:cubicBezTo>
                  <a:pt x="3210" y="814"/>
                  <a:pt x="3210" y="814"/>
                  <a:pt x="3210" y="814"/>
                </a:cubicBezTo>
                <a:cubicBezTo>
                  <a:pt x="3238" y="796"/>
                  <a:pt x="3242" y="755"/>
                  <a:pt x="3218" y="723"/>
                </a:cubicBezTo>
                <a:cubicBezTo>
                  <a:pt x="3192" y="690"/>
                  <a:pt x="3170" y="655"/>
                  <a:pt x="3141" y="625"/>
                </a:cubicBezTo>
                <a:cubicBezTo>
                  <a:pt x="3114" y="596"/>
                  <a:pt x="3073" y="591"/>
                  <a:pt x="3048" y="614"/>
                </a:cubicBezTo>
                <a:cubicBezTo>
                  <a:pt x="3048" y="614"/>
                  <a:pt x="3015" y="645"/>
                  <a:pt x="2974" y="683"/>
                </a:cubicBezTo>
                <a:cubicBezTo>
                  <a:pt x="2933" y="721"/>
                  <a:pt x="2865" y="715"/>
                  <a:pt x="2819" y="672"/>
                </a:cubicBezTo>
                <a:cubicBezTo>
                  <a:pt x="2773" y="629"/>
                  <a:pt x="2761" y="562"/>
                  <a:pt x="2796" y="518"/>
                </a:cubicBezTo>
                <a:cubicBezTo>
                  <a:pt x="2860" y="438"/>
                  <a:pt x="2860" y="438"/>
                  <a:pt x="2860" y="438"/>
                </a:cubicBezTo>
                <a:cubicBezTo>
                  <a:pt x="2881" y="412"/>
                  <a:pt x="2873" y="372"/>
                  <a:pt x="2841" y="348"/>
                </a:cubicBezTo>
                <a:cubicBezTo>
                  <a:pt x="2808" y="323"/>
                  <a:pt x="2774" y="298"/>
                  <a:pt x="2738" y="277"/>
                </a:cubicBezTo>
                <a:cubicBezTo>
                  <a:pt x="2704" y="257"/>
                  <a:pt x="2664" y="264"/>
                  <a:pt x="2647" y="293"/>
                </a:cubicBezTo>
                <a:cubicBezTo>
                  <a:pt x="2647" y="293"/>
                  <a:pt x="2624" y="333"/>
                  <a:pt x="2596" y="381"/>
                </a:cubicBezTo>
                <a:cubicBezTo>
                  <a:pt x="2568" y="430"/>
                  <a:pt x="2501" y="444"/>
                  <a:pt x="2444" y="417"/>
                </a:cubicBezTo>
                <a:cubicBezTo>
                  <a:pt x="2388" y="389"/>
                  <a:pt x="2357" y="328"/>
                  <a:pt x="2378" y="276"/>
                </a:cubicBezTo>
                <a:cubicBezTo>
                  <a:pt x="2415" y="181"/>
                  <a:pt x="2415" y="181"/>
                  <a:pt x="2415" y="181"/>
                </a:cubicBezTo>
                <a:cubicBezTo>
                  <a:pt x="2427" y="150"/>
                  <a:pt x="2407" y="114"/>
                  <a:pt x="2370" y="100"/>
                </a:cubicBezTo>
                <a:cubicBezTo>
                  <a:pt x="2331" y="85"/>
                  <a:pt x="2291" y="73"/>
                  <a:pt x="2251" y="63"/>
                </a:cubicBezTo>
                <a:cubicBezTo>
                  <a:pt x="2212" y="54"/>
                  <a:pt x="2176" y="72"/>
                  <a:pt x="2168" y="105"/>
                </a:cubicBezTo>
                <a:cubicBezTo>
                  <a:pt x="2168" y="105"/>
                  <a:pt x="2158" y="150"/>
                  <a:pt x="2146" y="205"/>
                </a:cubicBezTo>
                <a:cubicBezTo>
                  <a:pt x="2133" y="260"/>
                  <a:pt x="2073" y="292"/>
                  <a:pt x="2011" y="283"/>
                </a:cubicBezTo>
                <a:cubicBezTo>
                  <a:pt x="1949" y="274"/>
                  <a:pt x="1902" y="225"/>
                  <a:pt x="1906" y="169"/>
                </a:cubicBezTo>
                <a:cubicBezTo>
                  <a:pt x="1913" y="67"/>
                  <a:pt x="1913" y="67"/>
                  <a:pt x="1913" y="67"/>
                </a:cubicBezTo>
                <a:cubicBezTo>
                  <a:pt x="1916" y="34"/>
                  <a:pt x="1887" y="5"/>
                  <a:pt x="1847" y="3"/>
                </a:cubicBezTo>
                <a:cubicBezTo>
                  <a:pt x="1806" y="0"/>
                  <a:pt x="1764" y="0"/>
                  <a:pt x="1722" y="3"/>
                </a:cubicBezTo>
                <a:cubicBezTo>
                  <a:pt x="1683" y="5"/>
                  <a:pt x="1653" y="34"/>
                  <a:pt x="1656" y="67"/>
                </a:cubicBezTo>
                <a:cubicBezTo>
                  <a:pt x="1656" y="67"/>
                  <a:pt x="1659" y="113"/>
                  <a:pt x="1664" y="169"/>
                </a:cubicBezTo>
                <a:cubicBezTo>
                  <a:pt x="1668" y="225"/>
                  <a:pt x="1620" y="274"/>
                  <a:pt x="1558" y="283"/>
                </a:cubicBezTo>
                <a:cubicBezTo>
                  <a:pt x="1496" y="292"/>
                  <a:pt x="1436" y="260"/>
                  <a:pt x="1424" y="205"/>
                </a:cubicBezTo>
                <a:cubicBezTo>
                  <a:pt x="1401" y="105"/>
                  <a:pt x="1401" y="105"/>
                  <a:pt x="1401" y="105"/>
                </a:cubicBezTo>
                <a:cubicBezTo>
                  <a:pt x="1394" y="72"/>
                  <a:pt x="1357" y="54"/>
                  <a:pt x="1319" y="63"/>
                </a:cubicBezTo>
                <a:cubicBezTo>
                  <a:pt x="1278" y="73"/>
                  <a:pt x="1238" y="85"/>
                  <a:pt x="1199" y="100"/>
                </a:cubicBezTo>
                <a:cubicBezTo>
                  <a:pt x="1162" y="114"/>
                  <a:pt x="1142" y="150"/>
                  <a:pt x="1155" y="181"/>
                </a:cubicBezTo>
                <a:cubicBezTo>
                  <a:pt x="1155" y="181"/>
                  <a:pt x="1171" y="224"/>
                  <a:pt x="1192" y="276"/>
                </a:cubicBezTo>
                <a:cubicBezTo>
                  <a:pt x="1213" y="328"/>
                  <a:pt x="1182" y="389"/>
                  <a:pt x="1125" y="417"/>
                </a:cubicBezTo>
                <a:cubicBezTo>
                  <a:pt x="1069" y="444"/>
                  <a:pt x="1002" y="430"/>
                  <a:pt x="974" y="381"/>
                </a:cubicBezTo>
                <a:cubicBezTo>
                  <a:pt x="923" y="293"/>
                  <a:pt x="923" y="293"/>
                  <a:pt x="923" y="293"/>
                </a:cubicBezTo>
                <a:cubicBezTo>
                  <a:pt x="906" y="264"/>
                  <a:pt x="865" y="257"/>
                  <a:pt x="831" y="277"/>
                </a:cubicBezTo>
                <a:cubicBezTo>
                  <a:pt x="795" y="298"/>
                  <a:pt x="761" y="323"/>
                  <a:pt x="728" y="348"/>
                </a:cubicBezTo>
                <a:cubicBezTo>
                  <a:pt x="697" y="372"/>
                  <a:pt x="688" y="412"/>
                  <a:pt x="709" y="438"/>
                </a:cubicBezTo>
                <a:cubicBezTo>
                  <a:pt x="709" y="438"/>
                  <a:pt x="738" y="474"/>
                  <a:pt x="773" y="518"/>
                </a:cubicBezTo>
                <a:cubicBezTo>
                  <a:pt x="808" y="562"/>
                  <a:pt x="797" y="629"/>
                  <a:pt x="751" y="672"/>
                </a:cubicBezTo>
                <a:cubicBezTo>
                  <a:pt x="705" y="715"/>
                  <a:pt x="637" y="721"/>
                  <a:pt x="596" y="683"/>
                </a:cubicBezTo>
                <a:cubicBezTo>
                  <a:pt x="521" y="614"/>
                  <a:pt x="521" y="614"/>
                  <a:pt x="521" y="614"/>
                </a:cubicBezTo>
                <a:cubicBezTo>
                  <a:pt x="497" y="591"/>
                  <a:pt x="455" y="596"/>
                  <a:pt x="429" y="625"/>
                </a:cubicBezTo>
                <a:cubicBezTo>
                  <a:pt x="400" y="655"/>
                  <a:pt x="377" y="690"/>
                  <a:pt x="352" y="723"/>
                </a:cubicBezTo>
                <a:cubicBezTo>
                  <a:pt x="328" y="755"/>
                  <a:pt x="332" y="796"/>
                  <a:pt x="359" y="814"/>
                </a:cubicBezTo>
                <a:cubicBezTo>
                  <a:pt x="359" y="814"/>
                  <a:pt x="397" y="840"/>
                  <a:pt x="444" y="872"/>
                </a:cubicBezTo>
                <a:cubicBezTo>
                  <a:pt x="491" y="904"/>
                  <a:pt x="499" y="972"/>
                  <a:pt x="468" y="1026"/>
                </a:cubicBezTo>
                <a:cubicBezTo>
                  <a:pt x="436" y="1080"/>
                  <a:pt x="374" y="1107"/>
                  <a:pt x="323" y="1082"/>
                </a:cubicBezTo>
                <a:cubicBezTo>
                  <a:pt x="232" y="1038"/>
                  <a:pt x="232" y="1038"/>
                  <a:pt x="232" y="1038"/>
                </a:cubicBezTo>
                <a:cubicBezTo>
                  <a:pt x="201" y="1023"/>
                  <a:pt x="163" y="1040"/>
                  <a:pt x="146" y="1076"/>
                </a:cubicBezTo>
                <a:cubicBezTo>
                  <a:pt x="129" y="1114"/>
                  <a:pt x="116" y="1154"/>
                  <a:pt x="101" y="1193"/>
                </a:cubicBezTo>
                <a:cubicBezTo>
                  <a:pt x="88" y="1230"/>
                  <a:pt x="103" y="1268"/>
                  <a:pt x="136" y="1278"/>
                </a:cubicBezTo>
                <a:cubicBezTo>
                  <a:pt x="136" y="1278"/>
                  <a:pt x="180" y="1291"/>
                  <a:pt x="234" y="1308"/>
                </a:cubicBezTo>
                <a:cubicBezTo>
                  <a:pt x="288" y="1325"/>
                  <a:pt x="316" y="1387"/>
                  <a:pt x="302" y="1448"/>
                </a:cubicBezTo>
                <a:cubicBezTo>
                  <a:pt x="288" y="1509"/>
                  <a:pt x="236" y="1553"/>
                  <a:pt x="181" y="1545"/>
                </a:cubicBezTo>
                <a:cubicBezTo>
                  <a:pt x="80" y="1530"/>
                  <a:pt x="80" y="1530"/>
                  <a:pt x="80" y="1530"/>
                </a:cubicBezTo>
                <a:cubicBezTo>
                  <a:pt x="47" y="1524"/>
                  <a:pt x="15" y="1552"/>
                  <a:pt x="10" y="1591"/>
                </a:cubicBezTo>
                <a:cubicBezTo>
                  <a:pt x="5" y="1632"/>
                  <a:pt x="4" y="1674"/>
                  <a:pt x="2" y="1715"/>
                </a:cubicBezTo>
                <a:cubicBezTo>
                  <a:pt x="0" y="1755"/>
                  <a:pt x="26" y="1787"/>
                  <a:pt x="59" y="1786"/>
                </a:cubicBezTo>
                <a:cubicBezTo>
                  <a:pt x="59" y="1786"/>
                  <a:pt x="105" y="1786"/>
                  <a:pt x="162" y="1786"/>
                </a:cubicBezTo>
                <a:cubicBezTo>
                  <a:pt x="218" y="1786"/>
                  <a:pt x="264" y="1837"/>
                  <a:pt x="269" y="1900"/>
                </a:cubicBezTo>
                <a:cubicBezTo>
                  <a:pt x="273" y="1963"/>
                  <a:pt x="236" y="2020"/>
                  <a:pt x="181" y="2028"/>
                </a:cubicBezTo>
                <a:cubicBezTo>
                  <a:pt x="80" y="2043"/>
                  <a:pt x="80" y="2043"/>
                  <a:pt x="80" y="2043"/>
                </a:cubicBezTo>
                <a:cubicBezTo>
                  <a:pt x="47" y="2048"/>
                  <a:pt x="25" y="2083"/>
                  <a:pt x="31" y="2122"/>
                </a:cubicBezTo>
                <a:cubicBezTo>
                  <a:pt x="37" y="2163"/>
                  <a:pt x="50" y="2203"/>
                  <a:pt x="60" y="2244"/>
                </a:cubicBezTo>
                <a:cubicBezTo>
                  <a:pt x="70" y="2282"/>
                  <a:pt x="104" y="2305"/>
                  <a:pt x="136" y="2295"/>
                </a:cubicBezTo>
                <a:cubicBezTo>
                  <a:pt x="136" y="2295"/>
                  <a:pt x="180" y="2281"/>
                  <a:pt x="234" y="2265"/>
                </a:cubicBezTo>
                <a:cubicBezTo>
                  <a:pt x="288" y="2248"/>
                  <a:pt x="346" y="2283"/>
                  <a:pt x="369" y="2342"/>
                </a:cubicBezTo>
                <a:cubicBezTo>
                  <a:pt x="392" y="2400"/>
                  <a:pt x="374" y="2466"/>
                  <a:pt x="323" y="2490"/>
                </a:cubicBezTo>
                <a:cubicBezTo>
                  <a:pt x="231" y="2534"/>
                  <a:pt x="231" y="2534"/>
                  <a:pt x="231" y="2534"/>
                </a:cubicBezTo>
                <a:cubicBezTo>
                  <a:pt x="201" y="2549"/>
                  <a:pt x="191" y="2589"/>
                  <a:pt x="208" y="2625"/>
                </a:cubicBezTo>
                <a:cubicBezTo>
                  <a:pt x="227" y="2662"/>
                  <a:pt x="250" y="2697"/>
                  <a:pt x="271" y="2732"/>
                </a:cubicBezTo>
                <a:cubicBezTo>
                  <a:pt x="292" y="2766"/>
                  <a:pt x="331" y="2778"/>
                  <a:pt x="359" y="2758"/>
                </a:cubicBezTo>
                <a:cubicBezTo>
                  <a:pt x="359" y="2758"/>
                  <a:pt x="397" y="2732"/>
                  <a:pt x="444" y="2701"/>
                </a:cubicBezTo>
                <a:cubicBezTo>
                  <a:pt x="491" y="2669"/>
                  <a:pt x="557" y="2685"/>
                  <a:pt x="596" y="2734"/>
                </a:cubicBezTo>
                <a:cubicBezTo>
                  <a:pt x="635" y="2783"/>
                  <a:pt x="637" y="2851"/>
                  <a:pt x="596" y="2890"/>
                </a:cubicBezTo>
                <a:cubicBezTo>
                  <a:pt x="521" y="2959"/>
                  <a:pt x="521" y="2959"/>
                  <a:pt x="521" y="2959"/>
                </a:cubicBezTo>
                <a:cubicBezTo>
                  <a:pt x="497" y="2981"/>
                  <a:pt x="498" y="3024"/>
                  <a:pt x="525" y="3052"/>
                </a:cubicBezTo>
                <a:cubicBezTo>
                  <a:pt x="617" y="3136"/>
                  <a:pt x="617" y="3136"/>
                  <a:pt x="617" y="3136"/>
                </a:cubicBezTo>
                <a:cubicBezTo>
                  <a:pt x="646" y="3164"/>
                  <a:pt x="689" y="3161"/>
                  <a:pt x="709" y="3135"/>
                </a:cubicBezTo>
                <a:cubicBezTo>
                  <a:pt x="709" y="3135"/>
                  <a:pt x="738" y="3099"/>
                  <a:pt x="773" y="3055"/>
                </a:cubicBezTo>
                <a:cubicBezTo>
                  <a:pt x="808" y="3011"/>
                  <a:pt x="877" y="3007"/>
                  <a:pt x="928" y="3042"/>
                </a:cubicBezTo>
                <a:cubicBezTo>
                  <a:pt x="980" y="3078"/>
                  <a:pt x="1002" y="3142"/>
                  <a:pt x="974" y="3191"/>
                </a:cubicBezTo>
                <a:cubicBezTo>
                  <a:pt x="922" y="3279"/>
                  <a:pt x="922" y="3279"/>
                  <a:pt x="922" y="3279"/>
                </a:cubicBezTo>
                <a:cubicBezTo>
                  <a:pt x="906" y="3308"/>
                  <a:pt x="918" y="3350"/>
                  <a:pt x="954" y="3367"/>
                </a:cubicBezTo>
                <a:cubicBezTo>
                  <a:pt x="1067" y="3421"/>
                  <a:pt x="1067" y="3421"/>
                  <a:pt x="1067" y="3421"/>
                </a:cubicBezTo>
                <a:cubicBezTo>
                  <a:pt x="1102" y="3439"/>
                  <a:pt x="1143" y="3422"/>
                  <a:pt x="1155" y="3392"/>
                </a:cubicBezTo>
                <a:cubicBezTo>
                  <a:pt x="1155" y="3392"/>
                  <a:pt x="1171" y="3349"/>
                  <a:pt x="1192" y="3297"/>
                </a:cubicBezTo>
                <a:cubicBezTo>
                  <a:pt x="1213" y="3244"/>
                  <a:pt x="1277" y="3221"/>
                  <a:pt x="1337" y="3239"/>
                </a:cubicBezTo>
                <a:cubicBezTo>
                  <a:pt x="1397" y="3258"/>
                  <a:pt x="1436" y="3313"/>
                  <a:pt x="1424" y="3368"/>
                </a:cubicBezTo>
                <a:cubicBezTo>
                  <a:pt x="1401" y="3468"/>
                  <a:pt x="1401" y="3468"/>
                  <a:pt x="1401" y="3468"/>
                </a:cubicBezTo>
                <a:cubicBezTo>
                  <a:pt x="1394" y="3500"/>
                  <a:pt x="1418" y="3536"/>
                  <a:pt x="1457" y="3541"/>
                </a:cubicBezTo>
                <a:cubicBezTo>
                  <a:pt x="1581" y="3560"/>
                  <a:pt x="1581" y="3560"/>
                  <a:pt x="1581" y="3560"/>
                </a:cubicBezTo>
                <a:cubicBezTo>
                  <a:pt x="1620" y="3566"/>
                  <a:pt x="1654" y="3538"/>
                  <a:pt x="1656" y="3505"/>
                </a:cubicBezTo>
                <a:cubicBezTo>
                  <a:pt x="1656" y="3505"/>
                  <a:pt x="1659" y="3460"/>
                  <a:pt x="1664" y="3404"/>
                </a:cubicBezTo>
                <a:cubicBezTo>
                  <a:pt x="1668" y="3348"/>
                  <a:pt x="1696" y="3304"/>
                  <a:pt x="1728" y="3305"/>
                </a:cubicBezTo>
                <a:cubicBezTo>
                  <a:pt x="1747" y="3306"/>
                  <a:pt x="1766" y="3307"/>
                  <a:pt x="1785" y="3307"/>
                </a:cubicBezTo>
                <a:cubicBezTo>
                  <a:pt x="1804" y="3307"/>
                  <a:pt x="1823" y="3306"/>
                  <a:pt x="1842" y="3305"/>
                </a:cubicBezTo>
                <a:cubicBezTo>
                  <a:pt x="1873" y="3304"/>
                  <a:pt x="1902" y="3348"/>
                  <a:pt x="1906" y="3404"/>
                </a:cubicBezTo>
                <a:cubicBezTo>
                  <a:pt x="1913" y="3505"/>
                  <a:pt x="1913" y="3505"/>
                  <a:pt x="1913" y="3505"/>
                </a:cubicBezTo>
                <a:cubicBezTo>
                  <a:pt x="1916" y="3538"/>
                  <a:pt x="1950" y="3566"/>
                  <a:pt x="1989" y="3560"/>
                </a:cubicBezTo>
                <a:cubicBezTo>
                  <a:pt x="2112" y="3541"/>
                  <a:pt x="2112" y="3541"/>
                  <a:pt x="2112" y="3541"/>
                </a:cubicBezTo>
                <a:cubicBezTo>
                  <a:pt x="2151" y="3536"/>
                  <a:pt x="2176" y="3500"/>
                  <a:pt x="2168" y="3468"/>
                </a:cubicBezTo>
                <a:cubicBezTo>
                  <a:pt x="2168" y="3468"/>
                  <a:pt x="2158" y="3423"/>
                  <a:pt x="2146" y="3368"/>
                </a:cubicBezTo>
                <a:cubicBezTo>
                  <a:pt x="2133" y="3313"/>
                  <a:pt x="2173" y="3258"/>
                  <a:pt x="2233" y="3239"/>
                </a:cubicBezTo>
                <a:cubicBezTo>
                  <a:pt x="2293" y="3221"/>
                  <a:pt x="2357" y="3244"/>
                  <a:pt x="2377" y="3297"/>
                </a:cubicBezTo>
                <a:cubicBezTo>
                  <a:pt x="2415" y="3392"/>
                  <a:pt x="2415" y="3392"/>
                  <a:pt x="2415" y="3392"/>
                </a:cubicBezTo>
                <a:cubicBezTo>
                  <a:pt x="2426" y="3422"/>
                  <a:pt x="2467" y="3439"/>
                  <a:pt x="2503" y="3421"/>
                </a:cubicBezTo>
                <a:cubicBezTo>
                  <a:pt x="2616" y="3367"/>
                  <a:pt x="2616" y="3367"/>
                  <a:pt x="2616" y="3367"/>
                </a:cubicBezTo>
                <a:cubicBezTo>
                  <a:pt x="2651" y="3350"/>
                  <a:pt x="2664" y="3308"/>
                  <a:pt x="2647" y="3279"/>
                </a:cubicBezTo>
                <a:cubicBezTo>
                  <a:pt x="2647" y="3279"/>
                  <a:pt x="2624" y="3240"/>
                  <a:pt x="2596" y="3191"/>
                </a:cubicBezTo>
                <a:cubicBezTo>
                  <a:pt x="2568" y="3142"/>
                  <a:pt x="2589" y="3078"/>
                  <a:pt x="2641" y="3042"/>
                </a:cubicBezTo>
                <a:cubicBezTo>
                  <a:pt x="2693" y="3007"/>
                  <a:pt x="2761" y="3011"/>
                  <a:pt x="2796" y="3055"/>
                </a:cubicBezTo>
                <a:cubicBezTo>
                  <a:pt x="2860" y="3135"/>
                  <a:pt x="2860" y="3135"/>
                  <a:pt x="2860" y="3135"/>
                </a:cubicBezTo>
                <a:cubicBezTo>
                  <a:pt x="2881" y="3161"/>
                  <a:pt x="2924" y="3164"/>
                  <a:pt x="2952" y="3136"/>
                </a:cubicBezTo>
                <a:cubicBezTo>
                  <a:pt x="3045" y="3052"/>
                  <a:pt x="3045" y="3052"/>
                  <a:pt x="3045" y="3052"/>
                </a:cubicBezTo>
                <a:cubicBezTo>
                  <a:pt x="3072" y="3024"/>
                  <a:pt x="3073" y="2981"/>
                  <a:pt x="3048" y="2959"/>
                </a:cubicBezTo>
                <a:cubicBezTo>
                  <a:pt x="3048" y="2959"/>
                  <a:pt x="3015" y="2928"/>
                  <a:pt x="2974" y="2890"/>
                </a:cubicBezTo>
                <a:cubicBezTo>
                  <a:pt x="2932" y="2851"/>
                  <a:pt x="2934" y="2783"/>
                  <a:pt x="2973" y="2734"/>
                </a:cubicBezTo>
                <a:cubicBezTo>
                  <a:pt x="3013" y="2685"/>
                  <a:pt x="3079" y="2669"/>
                  <a:pt x="3126" y="2701"/>
                </a:cubicBezTo>
                <a:cubicBezTo>
                  <a:pt x="3210" y="2758"/>
                  <a:pt x="3210" y="2758"/>
                  <a:pt x="3210" y="2758"/>
                </a:cubicBezTo>
                <a:cubicBezTo>
                  <a:pt x="3238" y="2778"/>
                  <a:pt x="3278" y="2766"/>
                  <a:pt x="3298" y="2732"/>
                </a:cubicBezTo>
                <a:cubicBezTo>
                  <a:pt x="3319" y="2697"/>
                  <a:pt x="3342" y="2662"/>
                  <a:pt x="3362" y="2625"/>
                </a:cubicBezTo>
                <a:cubicBezTo>
                  <a:pt x="3379" y="2589"/>
                  <a:pt x="3368" y="2549"/>
                  <a:pt x="3338" y="2534"/>
                </a:cubicBezTo>
                <a:cubicBezTo>
                  <a:pt x="3338" y="2534"/>
                  <a:pt x="3297" y="2515"/>
                  <a:pt x="3246" y="2490"/>
                </a:cubicBezTo>
                <a:cubicBezTo>
                  <a:pt x="3196" y="2466"/>
                  <a:pt x="3177" y="2400"/>
                  <a:pt x="3200" y="2342"/>
                </a:cubicBezTo>
                <a:cubicBezTo>
                  <a:pt x="3223" y="2283"/>
                  <a:pt x="3282" y="2248"/>
                  <a:pt x="3336" y="2265"/>
                </a:cubicBezTo>
                <a:cubicBezTo>
                  <a:pt x="3434" y="2295"/>
                  <a:pt x="3434" y="2295"/>
                  <a:pt x="3434" y="2295"/>
                </a:cubicBezTo>
                <a:cubicBezTo>
                  <a:pt x="3466" y="2305"/>
                  <a:pt x="3500" y="2282"/>
                  <a:pt x="3510" y="2244"/>
                </a:cubicBezTo>
                <a:cubicBezTo>
                  <a:pt x="3519" y="2203"/>
                  <a:pt x="3532" y="2164"/>
                  <a:pt x="3538" y="2122"/>
                </a:cubicBezTo>
                <a:cubicBezTo>
                  <a:pt x="3545" y="2083"/>
                  <a:pt x="3522" y="2048"/>
                  <a:pt x="3489" y="2043"/>
                </a:cubicBezTo>
                <a:cubicBezTo>
                  <a:pt x="3489" y="2043"/>
                  <a:pt x="3444" y="2036"/>
                  <a:pt x="3389" y="2028"/>
                </a:cubicBezTo>
                <a:cubicBezTo>
                  <a:pt x="3333" y="2020"/>
                  <a:pt x="3296" y="1963"/>
                  <a:pt x="3301" y="1900"/>
                </a:cubicBezTo>
                <a:cubicBezTo>
                  <a:pt x="3306" y="1837"/>
                  <a:pt x="3351" y="1786"/>
                  <a:pt x="3408" y="1786"/>
                </a:cubicBezTo>
                <a:close/>
                <a:moveTo>
                  <a:pt x="1683" y="839"/>
                </a:moveTo>
                <a:cubicBezTo>
                  <a:pt x="1683" y="1431"/>
                  <a:pt x="1683" y="1431"/>
                  <a:pt x="1683" y="1431"/>
                </a:cubicBezTo>
                <a:cubicBezTo>
                  <a:pt x="1618" y="1443"/>
                  <a:pt x="1559" y="1470"/>
                  <a:pt x="1507" y="1507"/>
                </a:cubicBezTo>
                <a:cubicBezTo>
                  <a:pt x="996" y="1212"/>
                  <a:pt x="996" y="1212"/>
                  <a:pt x="996" y="1212"/>
                </a:cubicBezTo>
                <a:cubicBezTo>
                  <a:pt x="1162" y="1006"/>
                  <a:pt x="1406" y="866"/>
                  <a:pt x="1683" y="839"/>
                </a:cubicBezTo>
                <a:close/>
                <a:moveTo>
                  <a:pt x="844" y="2210"/>
                </a:moveTo>
                <a:cubicBezTo>
                  <a:pt x="799" y="2096"/>
                  <a:pt x="775" y="1972"/>
                  <a:pt x="775" y="1843"/>
                </a:cubicBezTo>
                <a:cubicBezTo>
                  <a:pt x="775" y="1676"/>
                  <a:pt x="815" y="1519"/>
                  <a:pt x="887" y="1380"/>
                </a:cubicBezTo>
                <a:cubicBezTo>
                  <a:pt x="1376" y="1662"/>
                  <a:pt x="1376" y="1662"/>
                  <a:pt x="1376" y="1662"/>
                </a:cubicBezTo>
                <a:cubicBezTo>
                  <a:pt x="1346" y="1721"/>
                  <a:pt x="1329" y="1786"/>
                  <a:pt x="1329" y="1856"/>
                </a:cubicBezTo>
                <a:cubicBezTo>
                  <a:pt x="1329" y="1880"/>
                  <a:pt x="1332" y="1904"/>
                  <a:pt x="1335" y="1926"/>
                </a:cubicBezTo>
                <a:lnTo>
                  <a:pt x="844" y="2210"/>
                </a:lnTo>
                <a:close/>
                <a:moveTo>
                  <a:pt x="1686" y="2846"/>
                </a:moveTo>
                <a:cubicBezTo>
                  <a:pt x="1371" y="2816"/>
                  <a:pt x="1099" y="2641"/>
                  <a:pt x="935" y="2389"/>
                </a:cubicBezTo>
                <a:cubicBezTo>
                  <a:pt x="1414" y="2113"/>
                  <a:pt x="1414" y="2113"/>
                  <a:pt x="1414" y="2113"/>
                </a:cubicBezTo>
                <a:cubicBezTo>
                  <a:pt x="1478" y="2200"/>
                  <a:pt x="1575" y="2263"/>
                  <a:pt x="1686" y="2282"/>
                </a:cubicBezTo>
                <a:lnTo>
                  <a:pt x="1686" y="2846"/>
                </a:lnTo>
                <a:close/>
                <a:moveTo>
                  <a:pt x="1883" y="839"/>
                </a:moveTo>
                <a:cubicBezTo>
                  <a:pt x="2160" y="866"/>
                  <a:pt x="2403" y="1005"/>
                  <a:pt x="2569" y="1210"/>
                </a:cubicBezTo>
                <a:cubicBezTo>
                  <a:pt x="2034" y="1519"/>
                  <a:pt x="2034" y="1519"/>
                  <a:pt x="2034" y="1519"/>
                </a:cubicBezTo>
                <a:cubicBezTo>
                  <a:pt x="1990" y="1484"/>
                  <a:pt x="1939" y="1457"/>
                  <a:pt x="1883" y="1441"/>
                </a:cubicBezTo>
                <a:lnTo>
                  <a:pt x="1883" y="839"/>
                </a:lnTo>
                <a:close/>
                <a:moveTo>
                  <a:pt x="1887" y="2846"/>
                </a:moveTo>
                <a:cubicBezTo>
                  <a:pt x="1887" y="2271"/>
                  <a:pt x="1887" y="2271"/>
                  <a:pt x="1887" y="2271"/>
                </a:cubicBezTo>
                <a:cubicBezTo>
                  <a:pt x="1986" y="2241"/>
                  <a:pt x="2070" y="2176"/>
                  <a:pt x="2125" y="2091"/>
                </a:cubicBezTo>
                <a:cubicBezTo>
                  <a:pt x="2633" y="2384"/>
                  <a:pt x="2633" y="2384"/>
                  <a:pt x="2633" y="2384"/>
                </a:cubicBezTo>
                <a:cubicBezTo>
                  <a:pt x="2472" y="2637"/>
                  <a:pt x="2201" y="2814"/>
                  <a:pt x="1887" y="2846"/>
                </a:cubicBezTo>
                <a:close/>
                <a:moveTo>
                  <a:pt x="2724" y="2205"/>
                </a:moveTo>
                <a:cubicBezTo>
                  <a:pt x="2193" y="1899"/>
                  <a:pt x="2193" y="1899"/>
                  <a:pt x="2193" y="1899"/>
                </a:cubicBezTo>
                <a:cubicBezTo>
                  <a:pt x="2194" y="1885"/>
                  <a:pt x="2195" y="1871"/>
                  <a:pt x="2195" y="1856"/>
                </a:cubicBezTo>
                <a:cubicBezTo>
                  <a:pt x="2195" y="1793"/>
                  <a:pt x="2181" y="1734"/>
                  <a:pt x="2157" y="1680"/>
                </a:cubicBezTo>
                <a:cubicBezTo>
                  <a:pt x="2678" y="1379"/>
                  <a:pt x="2678" y="1379"/>
                  <a:pt x="2678" y="1379"/>
                </a:cubicBezTo>
                <a:cubicBezTo>
                  <a:pt x="2750" y="1518"/>
                  <a:pt x="2792" y="1675"/>
                  <a:pt x="2792" y="1843"/>
                </a:cubicBezTo>
                <a:cubicBezTo>
                  <a:pt x="2792" y="1970"/>
                  <a:pt x="2767" y="2093"/>
                  <a:pt x="2724" y="220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heSansB W5 Plain" panose="020B0502050302020203" pitchFamily="34" charset="0"/>
            </a:endParaRPr>
          </a:p>
        </p:txBody>
      </p:sp>
      <p:sp>
        <p:nvSpPr>
          <p:cNvPr id="50" name="Cogs 2"/>
          <p:cNvSpPr>
            <a:spLocks noChangeAspect="1" noEditPoints="1"/>
          </p:cNvSpPr>
          <p:nvPr userDrawn="1"/>
        </p:nvSpPr>
        <p:spPr bwMode="auto">
          <a:xfrm>
            <a:off x="3661198" y="1779662"/>
            <a:ext cx="1270842" cy="1283391"/>
          </a:xfrm>
          <a:custGeom>
            <a:avLst/>
            <a:gdLst>
              <a:gd name="T0" fmla="*/ 6623 w 7037"/>
              <a:gd name="T1" fmla="*/ 3298 h 7105"/>
              <a:gd name="T2" fmla="*/ 6984 w 7037"/>
              <a:gd name="T3" fmla="*/ 2781 h 7105"/>
              <a:gd name="T4" fmla="*/ 6445 w 7037"/>
              <a:gd name="T5" fmla="*/ 2487 h 7105"/>
              <a:gd name="T6" fmla="*/ 6669 w 7037"/>
              <a:gd name="T7" fmla="*/ 1916 h 7105"/>
              <a:gd name="T8" fmla="*/ 6061 w 7037"/>
              <a:gd name="T9" fmla="*/ 1752 h 7105"/>
              <a:gd name="T10" fmla="*/ 5735 w 7037"/>
              <a:gd name="T11" fmla="*/ 1361 h 7105"/>
              <a:gd name="T12" fmla="*/ 5676 w 7037"/>
              <a:gd name="T13" fmla="*/ 736 h 7105"/>
              <a:gd name="T14" fmla="*/ 5076 w 7037"/>
              <a:gd name="T15" fmla="*/ 855 h 7105"/>
              <a:gd name="T16" fmla="*/ 4881 w 7037"/>
              <a:gd name="T17" fmla="*/ 273 h 7105"/>
              <a:gd name="T18" fmla="*/ 4308 w 7037"/>
              <a:gd name="T19" fmla="*/ 540 h 7105"/>
              <a:gd name="T20" fmla="*/ 3808 w 7037"/>
              <a:gd name="T21" fmla="*/ 450 h 7105"/>
              <a:gd name="T22" fmla="*/ 3361 w 7037"/>
              <a:gd name="T23" fmla="*/ 9 h 7105"/>
              <a:gd name="T24" fmla="*/ 2978 w 7037"/>
              <a:gd name="T25" fmla="*/ 485 h 7105"/>
              <a:gd name="T26" fmla="*/ 2454 w 7037"/>
              <a:gd name="T27" fmla="*/ 164 h 7105"/>
              <a:gd name="T28" fmla="*/ 2187 w 7037"/>
              <a:gd name="T29" fmla="*/ 737 h 7105"/>
              <a:gd name="T30" fmla="*/ 1747 w 7037"/>
              <a:gd name="T31" fmla="*/ 991 h 7105"/>
              <a:gd name="T32" fmla="*/ 1119 w 7037"/>
              <a:gd name="T33" fmla="*/ 939 h 7105"/>
              <a:gd name="T34" fmla="*/ 1132 w 7037"/>
              <a:gd name="T35" fmla="*/ 1550 h 7105"/>
              <a:gd name="T36" fmla="*/ 528 w 7037"/>
              <a:gd name="T37" fmla="*/ 1642 h 7105"/>
              <a:gd name="T38" fmla="*/ 689 w 7037"/>
              <a:gd name="T39" fmla="*/ 2252 h 7105"/>
              <a:gd name="T40" fmla="*/ 516 w 7037"/>
              <a:gd name="T41" fmla="*/ 2730 h 7105"/>
              <a:gd name="T42" fmla="*/ 0 w 7037"/>
              <a:gd name="T43" fmla="*/ 3093 h 7105"/>
              <a:gd name="T44" fmla="*/ 402 w 7037"/>
              <a:gd name="T45" fmla="*/ 3552 h 7105"/>
              <a:gd name="T46" fmla="*/ 0 w 7037"/>
              <a:gd name="T47" fmla="*/ 4011 h 7105"/>
              <a:gd name="T48" fmla="*/ 516 w 7037"/>
              <a:gd name="T49" fmla="*/ 4375 h 7105"/>
              <a:gd name="T50" fmla="*/ 689 w 7037"/>
              <a:gd name="T51" fmla="*/ 4853 h 7105"/>
              <a:gd name="T52" fmla="*/ 528 w 7037"/>
              <a:gd name="T53" fmla="*/ 5463 h 7105"/>
              <a:gd name="T54" fmla="*/ 1132 w 7037"/>
              <a:gd name="T55" fmla="*/ 5555 h 7105"/>
              <a:gd name="T56" fmla="*/ 1119 w 7037"/>
              <a:gd name="T57" fmla="*/ 6165 h 7105"/>
              <a:gd name="T58" fmla="*/ 1747 w 7037"/>
              <a:gd name="T59" fmla="*/ 6114 h 7105"/>
              <a:gd name="T60" fmla="*/ 2187 w 7037"/>
              <a:gd name="T61" fmla="*/ 6368 h 7105"/>
              <a:gd name="T62" fmla="*/ 2454 w 7037"/>
              <a:gd name="T63" fmla="*/ 6941 h 7105"/>
              <a:gd name="T64" fmla="*/ 2978 w 7037"/>
              <a:gd name="T65" fmla="*/ 6620 h 7105"/>
              <a:gd name="T66" fmla="*/ 3361 w 7037"/>
              <a:gd name="T67" fmla="*/ 7096 h 7105"/>
              <a:gd name="T68" fmla="*/ 3807 w 7037"/>
              <a:gd name="T69" fmla="*/ 6655 h 7105"/>
              <a:gd name="T70" fmla="*/ 4308 w 7037"/>
              <a:gd name="T71" fmla="*/ 6565 h 7105"/>
              <a:gd name="T72" fmla="*/ 4881 w 7037"/>
              <a:gd name="T73" fmla="*/ 6832 h 7105"/>
              <a:gd name="T74" fmla="*/ 5076 w 7037"/>
              <a:gd name="T75" fmla="*/ 6250 h 7105"/>
              <a:gd name="T76" fmla="*/ 5676 w 7037"/>
              <a:gd name="T77" fmla="*/ 6369 h 7105"/>
              <a:gd name="T78" fmla="*/ 5735 w 7037"/>
              <a:gd name="T79" fmla="*/ 5744 h 7105"/>
              <a:gd name="T80" fmla="*/ 6061 w 7037"/>
              <a:gd name="T81" fmla="*/ 5353 h 7105"/>
              <a:gd name="T82" fmla="*/ 6669 w 7037"/>
              <a:gd name="T83" fmla="*/ 5189 h 7105"/>
              <a:gd name="T84" fmla="*/ 6445 w 7037"/>
              <a:gd name="T85" fmla="*/ 4618 h 7105"/>
              <a:gd name="T86" fmla="*/ 6984 w 7037"/>
              <a:gd name="T87" fmla="*/ 4324 h 7105"/>
              <a:gd name="T88" fmla="*/ 6623 w 7037"/>
              <a:gd name="T89" fmla="*/ 3807 h 7105"/>
              <a:gd name="T90" fmla="*/ 3519 w 7037"/>
              <a:gd name="T91" fmla="*/ 6022 h 7105"/>
              <a:gd name="T92" fmla="*/ 1049 w 7037"/>
              <a:gd name="T93" fmla="*/ 3553 h 7105"/>
              <a:gd name="T94" fmla="*/ 3519 w 7037"/>
              <a:gd name="T95" fmla="*/ 1083 h 7105"/>
              <a:gd name="T96" fmla="*/ 5988 w 7037"/>
              <a:gd name="T97" fmla="*/ 3553 h 7105"/>
              <a:gd name="T98" fmla="*/ 3519 w 7037"/>
              <a:gd name="T99" fmla="*/ 6022 h 7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37" h="7105">
                <a:moveTo>
                  <a:pt x="6636" y="3553"/>
                </a:moveTo>
                <a:cubicBezTo>
                  <a:pt x="6635" y="3467"/>
                  <a:pt x="6631" y="3382"/>
                  <a:pt x="6623" y="3298"/>
                </a:cubicBezTo>
                <a:cubicBezTo>
                  <a:pt x="6766" y="3236"/>
                  <a:pt x="6903" y="3168"/>
                  <a:pt x="7037" y="3093"/>
                </a:cubicBezTo>
                <a:cubicBezTo>
                  <a:pt x="7019" y="2989"/>
                  <a:pt x="7010" y="2884"/>
                  <a:pt x="6984" y="2781"/>
                </a:cubicBezTo>
                <a:cubicBezTo>
                  <a:pt x="6828" y="2757"/>
                  <a:pt x="6674" y="2740"/>
                  <a:pt x="6522" y="2730"/>
                </a:cubicBezTo>
                <a:cubicBezTo>
                  <a:pt x="6500" y="2648"/>
                  <a:pt x="6474" y="2567"/>
                  <a:pt x="6445" y="2487"/>
                </a:cubicBezTo>
                <a:cubicBezTo>
                  <a:pt x="6416" y="2408"/>
                  <a:pt x="6384" y="2329"/>
                  <a:pt x="6348" y="2252"/>
                </a:cubicBezTo>
                <a:cubicBezTo>
                  <a:pt x="6458" y="2146"/>
                  <a:pt x="6565" y="2035"/>
                  <a:pt x="6669" y="1916"/>
                </a:cubicBezTo>
                <a:cubicBezTo>
                  <a:pt x="6624" y="1821"/>
                  <a:pt x="6563" y="1734"/>
                  <a:pt x="6510" y="1642"/>
                </a:cubicBezTo>
                <a:cubicBezTo>
                  <a:pt x="6359" y="1671"/>
                  <a:pt x="6210" y="1708"/>
                  <a:pt x="6061" y="1752"/>
                </a:cubicBezTo>
                <a:cubicBezTo>
                  <a:pt x="6012" y="1683"/>
                  <a:pt x="5960" y="1615"/>
                  <a:pt x="5906" y="1550"/>
                </a:cubicBezTo>
                <a:cubicBezTo>
                  <a:pt x="5852" y="1484"/>
                  <a:pt x="5794" y="1421"/>
                  <a:pt x="5735" y="1361"/>
                </a:cubicBezTo>
                <a:cubicBezTo>
                  <a:pt x="5803" y="1223"/>
                  <a:pt x="5862" y="1085"/>
                  <a:pt x="5918" y="939"/>
                </a:cubicBezTo>
                <a:cubicBezTo>
                  <a:pt x="5841" y="868"/>
                  <a:pt x="5763" y="796"/>
                  <a:pt x="5676" y="736"/>
                </a:cubicBezTo>
                <a:cubicBezTo>
                  <a:pt x="5542" y="816"/>
                  <a:pt x="5414" y="902"/>
                  <a:pt x="5291" y="991"/>
                </a:cubicBezTo>
                <a:cubicBezTo>
                  <a:pt x="5221" y="943"/>
                  <a:pt x="5149" y="897"/>
                  <a:pt x="5076" y="855"/>
                </a:cubicBezTo>
                <a:cubicBezTo>
                  <a:pt x="5002" y="813"/>
                  <a:pt x="4927" y="774"/>
                  <a:pt x="4850" y="737"/>
                </a:cubicBezTo>
                <a:cubicBezTo>
                  <a:pt x="4867" y="585"/>
                  <a:pt x="4879" y="428"/>
                  <a:pt x="4881" y="273"/>
                </a:cubicBezTo>
                <a:cubicBezTo>
                  <a:pt x="4583" y="164"/>
                  <a:pt x="4583" y="164"/>
                  <a:pt x="4583" y="164"/>
                </a:cubicBezTo>
                <a:cubicBezTo>
                  <a:pt x="4485" y="286"/>
                  <a:pt x="4393" y="413"/>
                  <a:pt x="4308" y="540"/>
                </a:cubicBezTo>
                <a:cubicBezTo>
                  <a:pt x="4226" y="519"/>
                  <a:pt x="4143" y="500"/>
                  <a:pt x="4060" y="485"/>
                </a:cubicBezTo>
                <a:cubicBezTo>
                  <a:pt x="3976" y="470"/>
                  <a:pt x="3892" y="459"/>
                  <a:pt x="3808" y="450"/>
                </a:cubicBezTo>
                <a:cubicBezTo>
                  <a:pt x="3771" y="304"/>
                  <a:pt x="3728" y="156"/>
                  <a:pt x="3677" y="9"/>
                </a:cubicBezTo>
                <a:cubicBezTo>
                  <a:pt x="3571" y="0"/>
                  <a:pt x="3466" y="0"/>
                  <a:pt x="3361" y="9"/>
                </a:cubicBezTo>
                <a:cubicBezTo>
                  <a:pt x="3310" y="156"/>
                  <a:pt x="3267" y="304"/>
                  <a:pt x="3230" y="450"/>
                </a:cubicBezTo>
                <a:cubicBezTo>
                  <a:pt x="3146" y="459"/>
                  <a:pt x="3061" y="470"/>
                  <a:pt x="2978" y="485"/>
                </a:cubicBezTo>
                <a:cubicBezTo>
                  <a:pt x="2894" y="500"/>
                  <a:pt x="2811" y="519"/>
                  <a:pt x="2729" y="540"/>
                </a:cubicBezTo>
                <a:cubicBezTo>
                  <a:pt x="2644" y="413"/>
                  <a:pt x="2552" y="286"/>
                  <a:pt x="2454" y="164"/>
                </a:cubicBezTo>
                <a:cubicBezTo>
                  <a:pt x="2156" y="273"/>
                  <a:pt x="2156" y="273"/>
                  <a:pt x="2156" y="273"/>
                </a:cubicBezTo>
                <a:cubicBezTo>
                  <a:pt x="2159" y="428"/>
                  <a:pt x="2171" y="585"/>
                  <a:pt x="2187" y="737"/>
                </a:cubicBezTo>
                <a:cubicBezTo>
                  <a:pt x="2111" y="774"/>
                  <a:pt x="2035" y="813"/>
                  <a:pt x="1961" y="855"/>
                </a:cubicBezTo>
                <a:cubicBezTo>
                  <a:pt x="1888" y="897"/>
                  <a:pt x="1817" y="943"/>
                  <a:pt x="1747" y="991"/>
                </a:cubicBezTo>
                <a:cubicBezTo>
                  <a:pt x="1624" y="902"/>
                  <a:pt x="1496" y="816"/>
                  <a:pt x="1362" y="736"/>
                </a:cubicBezTo>
                <a:cubicBezTo>
                  <a:pt x="1275" y="796"/>
                  <a:pt x="1197" y="868"/>
                  <a:pt x="1119" y="939"/>
                </a:cubicBezTo>
                <a:cubicBezTo>
                  <a:pt x="1176" y="1085"/>
                  <a:pt x="1235" y="1223"/>
                  <a:pt x="1303" y="1361"/>
                </a:cubicBezTo>
                <a:cubicBezTo>
                  <a:pt x="1243" y="1421"/>
                  <a:pt x="1186" y="1484"/>
                  <a:pt x="1132" y="1550"/>
                </a:cubicBezTo>
                <a:cubicBezTo>
                  <a:pt x="1077" y="1615"/>
                  <a:pt x="1026" y="1683"/>
                  <a:pt x="977" y="1752"/>
                </a:cubicBezTo>
                <a:cubicBezTo>
                  <a:pt x="828" y="1708"/>
                  <a:pt x="678" y="1671"/>
                  <a:pt x="528" y="1642"/>
                </a:cubicBezTo>
                <a:cubicBezTo>
                  <a:pt x="475" y="1734"/>
                  <a:pt x="414" y="1821"/>
                  <a:pt x="369" y="1916"/>
                </a:cubicBezTo>
                <a:cubicBezTo>
                  <a:pt x="472" y="2035"/>
                  <a:pt x="580" y="2146"/>
                  <a:pt x="689" y="2252"/>
                </a:cubicBezTo>
                <a:cubicBezTo>
                  <a:pt x="654" y="2329"/>
                  <a:pt x="621" y="2408"/>
                  <a:pt x="592" y="2487"/>
                </a:cubicBezTo>
                <a:cubicBezTo>
                  <a:pt x="563" y="2567"/>
                  <a:pt x="538" y="2648"/>
                  <a:pt x="516" y="2730"/>
                </a:cubicBezTo>
                <a:cubicBezTo>
                  <a:pt x="363" y="2740"/>
                  <a:pt x="209" y="2757"/>
                  <a:pt x="54" y="2781"/>
                </a:cubicBezTo>
                <a:cubicBezTo>
                  <a:pt x="27" y="2884"/>
                  <a:pt x="18" y="2989"/>
                  <a:pt x="0" y="3093"/>
                </a:cubicBezTo>
                <a:cubicBezTo>
                  <a:pt x="134" y="3168"/>
                  <a:pt x="271" y="3236"/>
                  <a:pt x="414" y="3298"/>
                </a:cubicBezTo>
                <a:cubicBezTo>
                  <a:pt x="407" y="3382"/>
                  <a:pt x="402" y="3467"/>
                  <a:pt x="402" y="3552"/>
                </a:cubicBezTo>
                <a:cubicBezTo>
                  <a:pt x="402" y="3638"/>
                  <a:pt x="407" y="3723"/>
                  <a:pt x="414" y="3807"/>
                </a:cubicBezTo>
                <a:cubicBezTo>
                  <a:pt x="271" y="3869"/>
                  <a:pt x="134" y="3937"/>
                  <a:pt x="0" y="4011"/>
                </a:cubicBezTo>
                <a:cubicBezTo>
                  <a:pt x="18" y="4116"/>
                  <a:pt x="27" y="4221"/>
                  <a:pt x="54" y="4324"/>
                </a:cubicBezTo>
                <a:cubicBezTo>
                  <a:pt x="209" y="4348"/>
                  <a:pt x="363" y="4365"/>
                  <a:pt x="516" y="4375"/>
                </a:cubicBezTo>
                <a:cubicBezTo>
                  <a:pt x="538" y="4457"/>
                  <a:pt x="563" y="4538"/>
                  <a:pt x="592" y="4618"/>
                </a:cubicBezTo>
                <a:cubicBezTo>
                  <a:pt x="621" y="4697"/>
                  <a:pt x="654" y="4776"/>
                  <a:pt x="689" y="4853"/>
                </a:cubicBezTo>
                <a:cubicBezTo>
                  <a:pt x="579" y="4959"/>
                  <a:pt x="472" y="5070"/>
                  <a:pt x="369" y="5189"/>
                </a:cubicBezTo>
                <a:cubicBezTo>
                  <a:pt x="414" y="5284"/>
                  <a:pt x="475" y="5371"/>
                  <a:pt x="528" y="5463"/>
                </a:cubicBezTo>
                <a:cubicBezTo>
                  <a:pt x="678" y="5434"/>
                  <a:pt x="828" y="5397"/>
                  <a:pt x="977" y="5353"/>
                </a:cubicBezTo>
                <a:cubicBezTo>
                  <a:pt x="1026" y="5422"/>
                  <a:pt x="1077" y="5490"/>
                  <a:pt x="1132" y="5555"/>
                </a:cubicBezTo>
                <a:cubicBezTo>
                  <a:pt x="1186" y="5621"/>
                  <a:pt x="1243" y="5684"/>
                  <a:pt x="1303" y="5744"/>
                </a:cubicBezTo>
                <a:cubicBezTo>
                  <a:pt x="1235" y="5882"/>
                  <a:pt x="1176" y="6020"/>
                  <a:pt x="1119" y="6165"/>
                </a:cubicBezTo>
                <a:cubicBezTo>
                  <a:pt x="1197" y="6237"/>
                  <a:pt x="1275" y="6308"/>
                  <a:pt x="1362" y="6369"/>
                </a:cubicBezTo>
                <a:cubicBezTo>
                  <a:pt x="1496" y="6288"/>
                  <a:pt x="1624" y="6203"/>
                  <a:pt x="1747" y="6114"/>
                </a:cubicBezTo>
                <a:cubicBezTo>
                  <a:pt x="1817" y="6162"/>
                  <a:pt x="1888" y="6207"/>
                  <a:pt x="1961" y="6250"/>
                </a:cubicBezTo>
                <a:cubicBezTo>
                  <a:pt x="2035" y="6292"/>
                  <a:pt x="2111" y="6331"/>
                  <a:pt x="2187" y="6368"/>
                </a:cubicBezTo>
                <a:cubicBezTo>
                  <a:pt x="2171" y="6520"/>
                  <a:pt x="2159" y="6677"/>
                  <a:pt x="2156" y="6832"/>
                </a:cubicBezTo>
                <a:cubicBezTo>
                  <a:pt x="2454" y="6941"/>
                  <a:pt x="2454" y="6941"/>
                  <a:pt x="2454" y="6941"/>
                </a:cubicBezTo>
                <a:cubicBezTo>
                  <a:pt x="2553" y="6819"/>
                  <a:pt x="2644" y="6692"/>
                  <a:pt x="2729" y="6565"/>
                </a:cubicBezTo>
                <a:cubicBezTo>
                  <a:pt x="2811" y="6586"/>
                  <a:pt x="2894" y="6605"/>
                  <a:pt x="2978" y="6620"/>
                </a:cubicBezTo>
                <a:cubicBezTo>
                  <a:pt x="3061" y="6635"/>
                  <a:pt x="3146" y="6646"/>
                  <a:pt x="3230" y="6655"/>
                </a:cubicBezTo>
                <a:cubicBezTo>
                  <a:pt x="3267" y="6801"/>
                  <a:pt x="3310" y="6949"/>
                  <a:pt x="3361" y="7096"/>
                </a:cubicBezTo>
                <a:cubicBezTo>
                  <a:pt x="3466" y="7105"/>
                  <a:pt x="3571" y="7105"/>
                  <a:pt x="3677" y="7096"/>
                </a:cubicBezTo>
                <a:cubicBezTo>
                  <a:pt x="3727" y="6949"/>
                  <a:pt x="3771" y="6801"/>
                  <a:pt x="3807" y="6655"/>
                </a:cubicBezTo>
                <a:cubicBezTo>
                  <a:pt x="3892" y="6646"/>
                  <a:pt x="3976" y="6635"/>
                  <a:pt x="4060" y="6620"/>
                </a:cubicBezTo>
                <a:cubicBezTo>
                  <a:pt x="4143" y="6605"/>
                  <a:pt x="4226" y="6586"/>
                  <a:pt x="4308" y="6565"/>
                </a:cubicBezTo>
                <a:cubicBezTo>
                  <a:pt x="4393" y="6692"/>
                  <a:pt x="4485" y="6819"/>
                  <a:pt x="4583" y="6941"/>
                </a:cubicBezTo>
                <a:cubicBezTo>
                  <a:pt x="4881" y="6832"/>
                  <a:pt x="4881" y="6832"/>
                  <a:pt x="4881" y="6832"/>
                </a:cubicBezTo>
                <a:cubicBezTo>
                  <a:pt x="4879" y="6677"/>
                  <a:pt x="4867" y="6520"/>
                  <a:pt x="4850" y="6368"/>
                </a:cubicBezTo>
                <a:cubicBezTo>
                  <a:pt x="4927" y="6331"/>
                  <a:pt x="5002" y="6292"/>
                  <a:pt x="5076" y="6250"/>
                </a:cubicBezTo>
                <a:cubicBezTo>
                  <a:pt x="5149" y="6208"/>
                  <a:pt x="5221" y="6162"/>
                  <a:pt x="5291" y="6114"/>
                </a:cubicBezTo>
                <a:cubicBezTo>
                  <a:pt x="5414" y="6203"/>
                  <a:pt x="5542" y="6288"/>
                  <a:pt x="5676" y="6369"/>
                </a:cubicBezTo>
                <a:cubicBezTo>
                  <a:pt x="5763" y="6308"/>
                  <a:pt x="5841" y="6237"/>
                  <a:pt x="5918" y="6165"/>
                </a:cubicBezTo>
                <a:cubicBezTo>
                  <a:pt x="5862" y="6020"/>
                  <a:pt x="5803" y="5882"/>
                  <a:pt x="5735" y="5744"/>
                </a:cubicBezTo>
                <a:cubicBezTo>
                  <a:pt x="5794" y="5684"/>
                  <a:pt x="5852" y="5621"/>
                  <a:pt x="5906" y="5555"/>
                </a:cubicBezTo>
                <a:cubicBezTo>
                  <a:pt x="5960" y="5490"/>
                  <a:pt x="6012" y="5422"/>
                  <a:pt x="6061" y="5353"/>
                </a:cubicBezTo>
                <a:cubicBezTo>
                  <a:pt x="6210" y="5397"/>
                  <a:pt x="6359" y="5434"/>
                  <a:pt x="6510" y="5463"/>
                </a:cubicBezTo>
                <a:cubicBezTo>
                  <a:pt x="6563" y="5371"/>
                  <a:pt x="6624" y="5284"/>
                  <a:pt x="6669" y="5189"/>
                </a:cubicBezTo>
                <a:cubicBezTo>
                  <a:pt x="6565" y="5070"/>
                  <a:pt x="6458" y="4959"/>
                  <a:pt x="6348" y="4853"/>
                </a:cubicBezTo>
                <a:cubicBezTo>
                  <a:pt x="6384" y="4776"/>
                  <a:pt x="6416" y="4697"/>
                  <a:pt x="6445" y="4618"/>
                </a:cubicBezTo>
                <a:cubicBezTo>
                  <a:pt x="6474" y="4538"/>
                  <a:pt x="6500" y="4457"/>
                  <a:pt x="6522" y="4375"/>
                </a:cubicBezTo>
                <a:cubicBezTo>
                  <a:pt x="6674" y="4365"/>
                  <a:pt x="6828" y="4348"/>
                  <a:pt x="6984" y="4324"/>
                </a:cubicBezTo>
                <a:cubicBezTo>
                  <a:pt x="7010" y="4221"/>
                  <a:pt x="7019" y="4116"/>
                  <a:pt x="7037" y="4012"/>
                </a:cubicBezTo>
                <a:cubicBezTo>
                  <a:pt x="6903" y="3937"/>
                  <a:pt x="6766" y="3869"/>
                  <a:pt x="6623" y="3807"/>
                </a:cubicBezTo>
                <a:cubicBezTo>
                  <a:pt x="6631" y="3723"/>
                  <a:pt x="6635" y="3638"/>
                  <a:pt x="6636" y="3553"/>
                </a:cubicBezTo>
                <a:close/>
                <a:moveTo>
                  <a:pt x="3519" y="6022"/>
                </a:moveTo>
                <a:cubicBezTo>
                  <a:pt x="2837" y="6022"/>
                  <a:pt x="2220" y="5746"/>
                  <a:pt x="1773" y="5298"/>
                </a:cubicBezTo>
                <a:cubicBezTo>
                  <a:pt x="1326" y="4851"/>
                  <a:pt x="1050" y="4235"/>
                  <a:pt x="1049" y="3553"/>
                </a:cubicBezTo>
                <a:cubicBezTo>
                  <a:pt x="1050" y="2870"/>
                  <a:pt x="1326" y="2254"/>
                  <a:pt x="1773" y="1806"/>
                </a:cubicBezTo>
                <a:cubicBezTo>
                  <a:pt x="2220" y="1359"/>
                  <a:pt x="2837" y="1083"/>
                  <a:pt x="3519" y="1083"/>
                </a:cubicBezTo>
                <a:cubicBezTo>
                  <a:pt x="4201" y="1083"/>
                  <a:pt x="4818" y="1359"/>
                  <a:pt x="5265" y="1806"/>
                </a:cubicBezTo>
                <a:cubicBezTo>
                  <a:pt x="5712" y="2254"/>
                  <a:pt x="5988" y="2870"/>
                  <a:pt x="5988" y="3553"/>
                </a:cubicBezTo>
                <a:cubicBezTo>
                  <a:pt x="5988" y="4235"/>
                  <a:pt x="5712" y="4851"/>
                  <a:pt x="5265" y="5298"/>
                </a:cubicBezTo>
                <a:cubicBezTo>
                  <a:pt x="4818" y="5746"/>
                  <a:pt x="4201" y="6022"/>
                  <a:pt x="3519" y="60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latin typeface="TheSansB W5 Plain" panose="020B0502050302020203" pitchFamily="34" charset="0"/>
            </a:endParaRPr>
          </a:p>
        </p:txBody>
      </p:sp>
      <p:grpSp>
        <p:nvGrpSpPr>
          <p:cNvPr id="55" name="Cogs 1"/>
          <p:cNvGrpSpPr>
            <a:grpSpLocks noChangeAspect="1"/>
          </p:cNvGrpSpPr>
          <p:nvPr userDrawn="1"/>
        </p:nvGrpSpPr>
        <p:grpSpPr>
          <a:xfrm>
            <a:off x="4091946" y="660569"/>
            <a:ext cx="1174508" cy="1173966"/>
            <a:chOff x="-85107463" y="-10404475"/>
            <a:chExt cx="20651788" cy="206422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-78135163" y="-3365500"/>
              <a:ext cx="3059113" cy="4713288"/>
            </a:xfrm>
            <a:custGeom>
              <a:avLst/>
              <a:gdLst>
                <a:gd name="T0" fmla="*/ 608 w 963"/>
                <a:gd name="T1" fmla="*/ 1053 h 1484"/>
                <a:gd name="T2" fmla="*/ 963 w 963"/>
                <a:gd name="T3" fmla="*/ 615 h 1484"/>
                <a:gd name="T4" fmla="*/ 963 w 963"/>
                <a:gd name="T5" fmla="*/ 0 h 1484"/>
                <a:gd name="T6" fmla="*/ 0 w 963"/>
                <a:gd name="T7" fmla="*/ 1053 h 1484"/>
                <a:gd name="T8" fmla="*/ 92 w 963"/>
                <a:gd name="T9" fmla="*/ 1484 h 1484"/>
                <a:gd name="T10" fmla="*/ 626 w 963"/>
                <a:gd name="T11" fmla="*/ 1176 h 1484"/>
                <a:gd name="T12" fmla="*/ 608 w 963"/>
                <a:gd name="T13" fmla="*/ 1053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3" h="1484">
                  <a:moveTo>
                    <a:pt x="608" y="1053"/>
                  </a:moveTo>
                  <a:cubicBezTo>
                    <a:pt x="608" y="838"/>
                    <a:pt x="760" y="658"/>
                    <a:pt x="963" y="615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423" y="48"/>
                    <a:pt x="0" y="501"/>
                    <a:pt x="0" y="1053"/>
                  </a:cubicBezTo>
                  <a:cubicBezTo>
                    <a:pt x="0" y="1207"/>
                    <a:pt x="33" y="1353"/>
                    <a:pt x="92" y="1484"/>
                  </a:cubicBezTo>
                  <a:cubicBezTo>
                    <a:pt x="626" y="1176"/>
                    <a:pt x="626" y="1176"/>
                    <a:pt x="626" y="1176"/>
                  </a:cubicBezTo>
                  <a:cubicBezTo>
                    <a:pt x="615" y="1137"/>
                    <a:pt x="608" y="1096"/>
                    <a:pt x="608" y="10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-77582713" y="836613"/>
              <a:ext cx="5621338" cy="2501900"/>
            </a:xfrm>
            <a:custGeom>
              <a:avLst/>
              <a:gdLst>
                <a:gd name="T0" fmla="*/ 883 w 1770"/>
                <a:gd name="T1" fmla="*/ 179 h 788"/>
                <a:gd name="T2" fmla="*/ 529 w 1770"/>
                <a:gd name="T3" fmla="*/ 6 h 788"/>
                <a:gd name="T4" fmla="*/ 0 w 1770"/>
                <a:gd name="T5" fmla="*/ 311 h 788"/>
                <a:gd name="T6" fmla="*/ 883 w 1770"/>
                <a:gd name="T7" fmla="*/ 788 h 788"/>
                <a:gd name="T8" fmla="*/ 1770 w 1770"/>
                <a:gd name="T9" fmla="*/ 306 h 788"/>
                <a:gd name="T10" fmla="*/ 1241 w 1770"/>
                <a:gd name="T11" fmla="*/ 0 h 788"/>
                <a:gd name="T12" fmla="*/ 883 w 1770"/>
                <a:gd name="T13" fmla="*/ 179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0" h="788">
                  <a:moveTo>
                    <a:pt x="883" y="179"/>
                  </a:moveTo>
                  <a:cubicBezTo>
                    <a:pt x="739" y="179"/>
                    <a:pt x="611" y="111"/>
                    <a:pt x="529" y="6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189" y="598"/>
                    <a:pt x="514" y="788"/>
                    <a:pt x="883" y="788"/>
                  </a:cubicBezTo>
                  <a:cubicBezTo>
                    <a:pt x="1255" y="788"/>
                    <a:pt x="1581" y="596"/>
                    <a:pt x="1770" y="306"/>
                  </a:cubicBezTo>
                  <a:cubicBezTo>
                    <a:pt x="1241" y="0"/>
                    <a:pt x="1241" y="0"/>
                    <a:pt x="1241" y="0"/>
                  </a:cubicBezTo>
                  <a:cubicBezTo>
                    <a:pt x="1159" y="109"/>
                    <a:pt x="1029" y="179"/>
                    <a:pt x="883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-75647550" y="-890587"/>
              <a:ext cx="1739900" cy="1739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-85107463" y="-10404475"/>
              <a:ext cx="20651788" cy="20642263"/>
            </a:xfrm>
            <a:custGeom>
              <a:avLst/>
              <a:gdLst>
                <a:gd name="T0" fmla="*/ 6501 w 6504"/>
                <a:gd name="T1" fmla="*/ 3126 h 6499"/>
                <a:gd name="T2" fmla="*/ 6175 w 6504"/>
                <a:gd name="T3" fmla="*/ 2815 h 6499"/>
                <a:gd name="T4" fmla="*/ 6257 w 6504"/>
                <a:gd name="T5" fmla="*/ 2329 h 6499"/>
                <a:gd name="T6" fmla="*/ 6082 w 6504"/>
                <a:gd name="T7" fmla="*/ 1892 h 6499"/>
                <a:gd name="T8" fmla="*/ 5695 w 6504"/>
                <a:gd name="T9" fmla="*/ 1589 h 6499"/>
                <a:gd name="T10" fmla="*/ 5722 w 6504"/>
                <a:gd name="T11" fmla="*/ 1139 h 6499"/>
                <a:gd name="T12" fmla="*/ 5136 w 6504"/>
                <a:gd name="T13" fmla="*/ 1225 h 6499"/>
                <a:gd name="T14" fmla="*/ 5177 w 6504"/>
                <a:gd name="T15" fmla="*/ 635 h 6499"/>
                <a:gd name="T16" fmla="*/ 4730 w 6504"/>
                <a:gd name="T17" fmla="*/ 695 h 6499"/>
                <a:gd name="T18" fmla="*/ 4400 w 6504"/>
                <a:gd name="T19" fmla="*/ 330 h 6499"/>
                <a:gd name="T20" fmla="*/ 3951 w 6504"/>
                <a:gd name="T21" fmla="*/ 192 h 6499"/>
                <a:gd name="T22" fmla="*/ 3473 w 6504"/>
                <a:gd name="T23" fmla="*/ 308 h 6499"/>
                <a:gd name="T24" fmla="*/ 3138 w 6504"/>
                <a:gd name="T25" fmla="*/ 6 h 6499"/>
                <a:gd name="T26" fmla="*/ 2839 w 6504"/>
                <a:gd name="T27" fmla="*/ 516 h 6499"/>
                <a:gd name="T28" fmla="*/ 2403 w 6504"/>
                <a:gd name="T29" fmla="*/ 116 h 6499"/>
                <a:gd name="T30" fmla="*/ 2172 w 6504"/>
                <a:gd name="T31" fmla="*/ 503 h 6499"/>
                <a:gd name="T32" fmla="*/ 1681 w 6504"/>
                <a:gd name="T33" fmla="*/ 534 h 6499"/>
                <a:gd name="T34" fmla="*/ 1292 w 6504"/>
                <a:gd name="T35" fmla="*/ 798 h 6499"/>
                <a:gd name="T36" fmla="*/ 1085 w 6504"/>
                <a:gd name="T37" fmla="*/ 1245 h 6499"/>
                <a:gd name="T38" fmla="*/ 640 w 6504"/>
                <a:gd name="T39" fmla="*/ 1318 h 6499"/>
                <a:gd name="T40" fmla="*/ 852 w 6504"/>
                <a:gd name="T41" fmla="*/ 1870 h 6499"/>
                <a:gd name="T42" fmla="*/ 266 w 6504"/>
                <a:gd name="T43" fmla="*/ 1961 h 6499"/>
                <a:gd name="T44" fmla="*/ 425 w 6504"/>
                <a:gd name="T45" fmla="*/ 2383 h 6499"/>
                <a:gd name="T46" fmla="*/ 146 w 6504"/>
                <a:gd name="T47" fmla="*/ 2787 h 6499"/>
                <a:gd name="T48" fmla="*/ 108 w 6504"/>
                <a:gd name="T49" fmla="*/ 3255 h 6499"/>
                <a:gd name="T50" fmla="*/ 329 w 6504"/>
                <a:gd name="T51" fmla="*/ 3696 h 6499"/>
                <a:gd name="T52" fmla="*/ 109 w 6504"/>
                <a:gd name="T53" fmla="*/ 4089 h 6499"/>
                <a:gd name="T54" fmla="*/ 672 w 6504"/>
                <a:gd name="T55" fmla="*/ 4268 h 6499"/>
                <a:gd name="T56" fmla="*/ 378 w 6504"/>
                <a:gd name="T57" fmla="*/ 4783 h 6499"/>
                <a:gd name="T58" fmla="*/ 809 w 6504"/>
                <a:gd name="T59" fmla="*/ 4921 h 6499"/>
                <a:gd name="T60" fmla="*/ 949 w 6504"/>
                <a:gd name="T61" fmla="*/ 5392 h 6499"/>
                <a:gd name="T62" fmla="*/ 1292 w 6504"/>
                <a:gd name="T63" fmla="*/ 5712 h 6499"/>
                <a:gd name="T64" fmla="*/ 1774 w 6504"/>
                <a:gd name="T65" fmla="*/ 5815 h 6499"/>
                <a:gd name="T66" fmla="*/ 1943 w 6504"/>
                <a:gd name="T67" fmla="*/ 6234 h 6499"/>
                <a:gd name="T68" fmla="*/ 2435 w 6504"/>
                <a:gd name="T69" fmla="*/ 5903 h 6499"/>
                <a:gd name="T70" fmla="*/ 2655 w 6504"/>
                <a:gd name="T71" fmla="*/ 6453 h 6499"/>
                <a:gd name="T72" fmla="*/ 3031 w 6504"/>
                <a:gd name="T73" fmla="*/ 6203 h 6499"/>
                <a:gd name="T74" fmla="*/ 3355 w 6504"/>
                <a:gd name="T75" fmla="*/ 6024 h 6499"/>
                <a:gd name="T76" fmla="*/ 3623 w 6504"/>
                <a:gd name="T77" fmla="*/ 6488 h 6499"/>
                <a:gd name="T78" fmla="*/ 3910 w 6504"/>
                <a:gd name="T79" fmla="*/ 6138 h 6499"/>
                <a:gd name="T80" fmla="*/ 4400 w 6504"/>
                <a:gd name="T81" fmla="*/ 6180 h 6499"/>
                <a:gd name="T82" fmla="*/ 4823 w 6504"/>
                <a:gd name="T83" fmla="*/ 5976 h 6499"/>
                <a:gd name="T84" fmla="*/ 5095 w 6504"/>
                <a:gd name="T85" fmla="*/ 5567 h 6499"/>
                <a:gd name="T86" fmla="*/ 5548 w 6504"/>
                <a:gd name="T87" fmla="*/ 5562 h 6499"/>
                <a:gd name="T88" fmla="*/ 5418 w 6504"/>
                <a:gd name="T89" fmla="*/ 4983 h 6499"/>
                <a:gd name="T90" fmla="*/ 6009 w 6504"/>
                <a:gd name="T91" fmla="*/ 4979 h 6499"/>
                <a:gd name="T92" fmla="*/ 5915 w 6504"/>
                <a:gd name="T93" fmla="*/ 4538 h 6499"/>
                <a:gd name="T94" fmla="*/ 6257 w 6504"/>
                <a:gd name="T95" fmla="*/ 4182 h 6499"/>
                <a:gd name="T96" fmla="*/ 6358 w 6504"/>
                <a:gd name="T97" fmla="*/ 3723 h 6499"/>
                <a:gd name="T98" fmla="*/ 6209 w 6504"/>
                <a:gd name="T99" fmla="*/ 3255 h 6499"/>
                <a:gd name="T100" fmla="*/ 3252 w 6504"/>
                <a:gd name="T101" fmla="*/ 1821 h 6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04" h="6499">
                  <a:moveTo>
                    <a:pt x="6209" y="3255"/>
                  </a:moveTo>
                  <a:cubicBezTo>
                    <a:pt x="6396" y="3255"/>
                    <a:pt x="6396" y="3255"/>
                    <a:pt x="6396" y="3255"/>
                  </a:cubicBezTo>
                  <a:cubicBezTo>
                    <a:pt x="6457" y="3256"/>
                    <a:pt x="6504" y="3198"/>
                    <a:pt x="6501" y="3126"/>
                  </a:cubicBezTo>
                  <a:cubicBezTo>
                    <a:pt x="6496" y="3051"/>
                    <a:pt x="6495" y="2975"/>
                    <a:pt x="6486" y="2899"/>
                  </a:cubicBezTo>
                  <a:cubicBezTo>
                    <a:pt x="6476" y="2828"/>
                    <a:pt x="6418" y="2778"/>
                    <a:pt x="6358" y="2788"/>
                  </a:cubicBezTo>
                  <a:cubicBezTo>
                    <a:pt x="6358" y="2788"/>
                    <a:pt x="6276" y="2800"/>
                    <a:pt x="6175" y="2815"/>
                  </a:cubicBezTo>
                  <a:cubicBezTo>
                    <a:pt x="6074" y="2830"/>
                    <a:pt x="5979" y="2750"/>
                    <a:pt x="5953" y="2639"/>
                  </a:cubicBezTo>
                  <a:cubicBezTo>
                    <a:pt x="5928" y="2527"/>
                    <a:pt x="5980" y="2414"/>
                    <a:pt x="6078" y="2383"/>
                  </a:cubicBezTo>
                  <a:cubicBezTo>
                    <a:pt x="6257" y="2329"/>
                    <a:pt x="6257" y="2329"/>
                    <a:pt x="6257" y="2329"/>
                  </a:cubicBezTo>
                  <a:cubicBezTo>
                    <a:pt x="6317" y="2311"/>
                    <a:pt x="6344" y="2242"/>
                    <a:pt x="6319" y="2174"/>
                  </a:cubicBezTo>
                  <a:cubicBezTo>
                    <a:pt x="6292" y="2103"/>
                    <a:pt x="6269" y="2030"/>
                    <a:pt x="6238" y="1961"/>
                  </a:cubicBezTo>
                  <a:cubicBezTo>
                    <a:pt x="6207" y="1896"/>
                    <a:pt x="6137" y="1865"/>
                    <a:pt x="6082" y="1892"/>
                  </a:cubicBezTo>
                  <a:cubicBezTo>
                    <a:pt x="6082" y="1892"/>
                    <a:pt x="6008" y="1928"/>
                    <a:pt x="5915" y="1972"/>
                  </a:cubicBezTo>
                  <a:cubicBezTo>
                    <a:pt x="5823" y="2017"/>
                    <a:pt x="5709" y="1969"/>
                    <a:pt x="5652" y="1870"/>
                  </a:cubicBezTo>
                  <a:cubicBezTo>
                    <a:pt x="5594" y="1771"/>
                    <a:pt x="5610" y="1648"/>
                    <a:pt x="5695" y="1589"/>
                  </a:cubicBezTo>
                  <a:cubicBezTo>
                    <a:pt x="5849" y="1484"/>
                    <a:pt x="5849" y="1484"/>
                    <a:pt x="5849" y="1484"/>
                  </a:cubicBezTo>
                  <a:cubicBezTo>
                    <a:pt x="5900" y="1450"/>
                    <a:pt x="5907" y="1376"/>
                    <a:pt x="5864" y="1318"/>
                  </a:cubicBezTo>
                  <a:cubicBezTo>
                    <a:pt x="5817" y="1258"/>
                    <a:pt x="5775" y="1194"/>
                    <a:pt x="5722" y="1139"/>
                  </a:cubicBezTo>
                  <a:cubicBezTo>
                    <a:pt x="5674" y="1086"/>
                    <a:pt x="5599" y="1077"/>
                    <a:pt x="5555" y="1119"/>
                  </a:cubicBezTo>
                  <a:cubicBezTo>
                    <a:pt x="5555" y="1119"/>
                    <a:pt x="5494" y="1175"/>
                    <a:pt x="5419" y="1245"/>
                  </a:cubicBezTo>
                  <a:cubicBezTo>
                    <a:pt x="5343" y="1315"/>
                    <a:pt x="5220" y="1302"/>
                    <a:pt x="5136" y="1225"/>
                  </a:cubicBezTo>
                  <a:cubicBezTo>
                    <a:pt x="5052" y="1147"/>
                    <a:pt x="5031" y="1024"/>
                    <a:pt x="5095" y="944"/>
                  </a:cubicBezTo>
                  <a:cubicBezTo>
                    <a:pt x="5211" y="799"/>
                    <a:pt x="5211" y="799"/>
                    <a:pt x="5211" y="799"/>
                  </a:cubicBezTo>
                  <a:cubicBezTo>
                    <a:pt x="5250" y="751"/>
                    <a:pt x="5235" y="677"/>
                    <a:pt x="5177" y="635"/>
                  </a:cubicBezTo>
                  <a:cubicBezTo>
                    <a:pt x="5117" y="588"/>
                    <a:pt x="5055" y="543"/>
                    <a:pt x="4989" y="506"/>
                  </a:cubicBezTo>
                  <a:cubicBezTo>
                    <a:pt x="4928" y="468"/>
                    <a:pt x="4853" y="481"/>
                    <a:pt x="4823" y="534"/>
                  </a:cubicBezTo>
                  <a:cubicBezTo>
                    <a:pt x="4823" y="534"/>
                    <a:pt x="4781" y="606"/>
                    <a:pt x="4730" y="695"/>
                  </a:cubicBezTo>
                  <a:cubicBezTo>
                    <a:pt x="4679" y="784"/>
                    <a:pt x="4557" y="809"/>
                    <a:pt x="4454" y="759"/>
                  </a:cubicBezTo>
                  <a:cubicBezTo>
                    <a:pt x="4351" y="709"/>
                    <a:pt x="4295" y="599"/>
                    <a:pt x="4332" y="503"/>
                  </a:cubicBezTo>
                  <a:cubicBezTo>
                    <a:pt x="4400" y="330"/>
                    <a:pt x="4400" y="330"/>
                    <a:pt x="4400" y="330"/>
                  </a:cubicBezTo>
                  <a:cubicBezTo>
                    <a:pt x="4423" y="274"/>
                    <a:pt x="4386" y="207"/>
                    <a:pt x="4319" y="183"/>
                  </a:cubicBezTo>
                  <a:cubicBezTo>
                    <a:pt x="4248" y="154"/>
                    <a:pt x="4175" y="133"/>
                    <a:pt x="4101" y="116"/>
                  </a:cubicBezTo>
                  <a:cubicBezTo>
                    <a:pt x="4031" y="98"/>
                    <a:pt x="3964" y="132"/>
                    <a:pt x="3951" y="192"/>
                  </a:cubicBezTo>
                  <a:cubicBezTo>
                    <a:pt x="3951" y="192"/>
                    <a:pt x="3932" y="273"/>
                    <a:pt x="3910" y="373"/>
                  </a:cubicBezTo>
                  <a:cubicBezTo>
                    <a:pt x="3887" y="473"/>
                    <a:pt x="3778" y="533"/>
                    <a:pt x="3665" y="516"/>
                  </a:cubicBezTo>
                  <a:cubicBezTo>
                    <a:pt x="3552" y="499"/>
                    <a:pt x="3465" y="410"/>
                    <a:pt x="3473" y="308"/>
                  </a:cubicBezTo>
                  <a:cubicBezTo>
                    <a:pt x="3486" y="123"/>
                    <a:pt x="3486" y="123"/>
                    <a:pt x="3486" y="123"/>
                  </a:cubicBezTo>
                  <a:cubicBezTo>
                    <a:pt x="3491" y="62"/>
                    <a:pt x="3437" y="9"/>
                    <a:pt x="3366" y="6"/>
                  </a:cubicBezTo>
                  <a:cubicBezTo>
                    <a:pt x="3290" y="0"/>
                    <a:pt x="3214" y="0"/>
                    <a:pt x="3138" y="6"/>
                  </a:cubicBezTo>
                  <a:cubicBezTo>
                    <a:pt x="3067" y="9"/>
                    <a:pt x="3012" y="62"/>
                    <a:pt x="3017" y="123"/>
                  </a:cubicBezTo>
                  <a:cubicBezTo>
                    <a:pt x="3017" y="123"/>
                    <a:pt x="3024" y="205"/>
                    <a:pt x="3031" y="308"/>
                  </a:cubicBezTo>
                  <a:cubicBezTo>
                    <a:pt x="3039" y="410"/>
                    <a:pt x="2952" y="499"/>
                    <a:pt x="2839" y="516"/>
                  </a:cubicBezTo>
                  <a:cubicBezTo>
                    <a:pt x="2726" y="533"/>
                    <a:pt x="2617" y="473"/>
                    <a:pt x="2594" y="373"/>
                  </a:cubicBezTo>
                  <a:cubicBezTo>
                    <a:pt x="2553" y="192"/>
                    <a:pt x="2553" y="192"/>
                    <a:pt x="2553" y="192"/>
                  </a:cubicBezTo>
                  <a:cubicBezTo>
                    <a:pt x="2540" y="132"/>
                    <a:pt x="2473" y="98"/>
                    <a:pt x="2403" y="116"/>
                  </a:cubicBezTo>
                  <a:cubicBezTo>
                    <a:pt x="2329" y="133"/>
                    <a:pt x="2256" y="154"/>
                    <a:pt x="2185" y="183"/>
                  </a:cubicBezTo>
                  <a:cubicBezTo>
                    <a:pt x="2117" y="207"/>
                    <a:pt x="2081" y="274"/>
                    <a:pt x="2104" y="330"/>
                  </a:cubicBezTo>
                  <a:cubicBezTo>
                    <a:pt x="2104" y="330"/>
                    <a:pt x="2134" y="408"/>
                    <a:pt x="2172" y="503"/>
                  </a:cubicBezTo>
                  <a:cubicBezTo>
                    <a:pt x="2209" y="599"/>
                    <a:pt x="2153" y="709"/>
                    <a:pt x="2050" y="759"/>
                  </a:cubicBezTo>
                  <a:cubicBezTo>
                    <a:pt x="1947" y="809"/>
                    <a:pt x="1825" y="784"/>
                    <a:pt x="1774" y="695"/>
                  </a:cubicBezTo>
                  <a:cubicBezTo>
                    <a:pt x="1681" y="534"/>
                    <a:pt x="1681" y="534"/>
                    <a:pt x="1681" y="534"/>
                  </a:cubicBezTo>
                  <a:cubicBezTo>
                    <a:pt x="1650" y="481"/>
                    <a:pt x="1576" y="468"/>
                    <a:pt x="1515" y="506"/>
                  </a:cubicBezTo>
                  <a:cubicBezTo>
                    <a:pt x="1449" y="543"/>
                    <a:pt x="1387" y="588"/>
                    <a:pt x="1327" y="634"/>
                  </a:cubicBezTo>
                  <a:cubicBezTo>
                    <a:pt x="1269" y="677"/>
                    <a:pt x="1254" y="751"/>
                    <a:pt x="1292" y="798"/>
                  </a:cubicBezTo>
                  <a:cubicBezTo>
                    <a:pt x="1292" y="798"/>
                    <a:pt x="1344" y="864"/>
                    <a:pt x="1409" y="944"/>
                  </a:cubicBezTo>
                  <a:cubicBezTo>
                    <a:pt x="1473" y="1024"/>
                    <a:pt x="1452" y="1147"/>
                    <a:pt x="1368" y="1225"/>
                  </a:cubicBezTo>
                  <a:cubicBezTo>
                    <a:pt x="1284" y="1302"/>
                    <a:pt x="1160" y="1315"/>
                    <a:pt x="1085" y="1245"/>
                  </a:cubicBezTo>
                  <a:cubicBezTo>
                    <a:pt x="949" y="1119"/>
                    <a:pt x="949" y="1119"/>
                    <a:pt x="949" y="1119"/>
                  </a:cubicBezTo>
                  <a:cubicBezTo>
                    <a:pt x="905" y="1077"/>
                    <a:pt x="829" y="1086"/>
                    <a:pt x="781" y="1139"/>
                  </a:cubicBezTo>
                  <a:cubicBezTo>
                    <a:pt x="728" y="1194"/>
                    <a:pt x="687" y="1258"/>
                    <a:pt x="640" y="1318"/>
                  </a:cubicBezTo>
                  <a:cubicBezTo>
                    <a:pt x="597" y="1375"/>
                    <a:pt x="604" y="1450"/>
                    <a:pt x="654" y="1484"/>
                  </a:cubicBezTo>
                  <a:cubicBezTo>
                    <a:pt x="654" y="1484"/>
                    <a:pt x="723" y="1531"/>
                    <a:pt x="809" y="1589"/>
                  </a:cubicBezTo>
                  <a:cubicBezTo>
                    <a:pt x="894" y="1647"/>
                    <a:pt x="910" y="1771"/>
                    <a:pt x="852" y="1870"/>
                  </a:cubicBezTo>
                  <a:cubicBezTo>
                    <a:pt x="795" y="1969"/>
                    <a:pt x="680" y="2017"/>
                    <a:pt x="588" y="1972"/>
                  </a:cubicBezTo>
                  <a:cubicBezTo>
                    <a:pt x="422" y="1892"/>
                    <a:pt x="422" y="1892"/>
                    <a:pt x="422" y="1892"/>
                  </a:cubicBezTo>
                  <a:cubicBezTo>
                    <a:pt x="367" y="1865"/>
                    <a:pt x="297" y="1896"/>
                    <a:pt x="266" y="1961"/>
                  </a:cubicBezTo>
                  <a:cubicBezTo>
                    <a:pt x="235" y="2030"/>
                    <a:pt x="212" y="2103"/>
                    <a:pt x="184" y="2174"/>
                  </a:cubicBezTo>
                  <a:cubicBezTo>
                    <a:pt x="160" y="2242"/>
                    <a:pt x="187" y="2310"/>
                    <a:pt x="247" y="2328"/>
                  </a:cubicBezTo>
                  <a:cubicBezTo>
                    <a:pt x="247" y="2328"/>
                    <a:pt x="327" y="2353"/>
                    <a:pt x="425" y="2383"/>
                  </a:cubicBezTo>
                  <a:cubicBezTo>
                    <a:pt x="524" y="2414"/>
                    <a:pt x="576" y="2527"/>
                    <a:pt x="550" y="2639"/>
                  </a:cubicBezTo>
                  <a:cubicBezTo>
                    <a:pt x="525" y="2750"/>
                    <a:pt x="430" y="2830"/>
                    <a:pt x="329" y="2815"/>
                  </a:cubicBezTo>
                  <a:cubicBezTo>
                    <a:pt x="146" y="2787"/>
                    <a:pt x="146" y="2787"/>
                    <a:pt x="146" y="2787"/>
                  </a:cubicBezTo>
                  <a:cubicBezTo>
                    <a:pt x="85" y="2778"/>
                    <a:pt x="28" y="2828"/>
                    <a:pt x="17" y="2899"/>
                  </a:cubicBezTo>
                  <a:cubicBezTo>
                    <a:pt x="9" y="2974"/>
                    <a:pt x="8" y="3051"/>
                    <a:pt x="3" y="3126"/>
                  </a:cubicBezTo>
                  <a:cubicBezTo>
                    <a:pt x="0" y="3198"/>
                    <a:pt x="47" y="3256"/>
                    <a:pt x="108" y="3255"/>
                  </a:cubicBezTo>
                  <a:cubicBezTo>
                    <a:pt x="108" y="3255"/>
                    <a:pt x="191" y="3255"/>
                    <a:pt x="294" y="3255"/>
                  </a:cubicBezTo>
                  <a:cubicBezTo>
                    <a:pt x="398" y="3255"/>
                    <a:pt x="480" y="3348"/>
                    <a:pt x="489" y="3462"/>
                  </a:cubicBezTo>
                  <a:cubicBezTo>
                    <a:pt x="497" y="3576"/>
                    <a:pt x="430" y="3680"/>
                    <a:pt x="329" y="3696"/>
                  </a:cubicBezTo>
                  <a:cubicBezTo>
                    <a:pt x="146" y="3723"/>
                    <a:pt x="146" y="3723"/>
                    <a:pt x="146" y="3723"/>
                  </a:cubicBezTo>
                  <a:cubicBezTo>
                    <a:pt x="85" y="3732"/>
                    <a:pt x="45" y="3796"/>
                    <a:pt x="56" y="3867"/>
                  </a:cubicBezTo>
                  <a:cubicBezTo>
                    <a:pt x="67" y="3943"/>
                    <a:pt x="91" y="4015"/>
                    <a:pt x="109" y="4089"/>
                  </a:cubicBezTo>
                  <a:cubicBezTo>
                    <a:pt x="126" y="4159"/>
                    <a:pt x="189" y="4200"/>
                    <a:pt x="247" y="4182"/>
                  </a:cubicBezTo>
                  <a:cubicBezTo>
                    <a:pt x="247" y="4182"/>
                    <a:pt x="327" y="4157"/>
                    <a:pt x="425" y="4127"/>
                  </a:cubicBezTo>
                  <a:cubicBezTo>
                    <a:pt x="524" y="4097"/>
                    <a:pt x="630" y="4161"/>
                    <a:pt x="672" y="4268"/>
                  </a:cubicBezTo>
                  <a:cubicBezTo>
                    <a:pt x="714" y="4374"/>
                    <a:pt x="680" y="4494"/>
                    <a:pt x="588" y="4538"/>
                  </a:cubicBezTo>
                  <a:cubicBezTo>
                    <a:pt x="421" y="4618"/>
                    <a:pt x="421" y="4618"/>
                    <a:pt x="421" y="4618"/>
                  </a:cubicBezTo>
                  <a:cubicBezTo>
                    <a:pt x="366" y="4645"/>
                    <a:pt x="347" y="4718"/>
                    <a:pt x="378" y="4783"/>
                  </a:cubicBezTo>
                  <a:cubicBezTo>
                    <a:pt x="413" y="4850"/>
                    <a:pt x="455" y="4914"/>
                    <a:pt x="494" y="4979"/>
                  </a:cubicBezTo>
                  <a:cubicBezTo>
                    <a:pt x="532" y="5041"/>
                    <a:pt x="603" y="5062"/>
                    <a:pt x="654" y="5026"/>
                  </a:cubicBezTo>
                  <a:cubicBezTo>
                    <a:pt x="654" y="5026"/>
                    <a:pt x="723" y="4979"/>
                    <a:pt x="809" y="4921"/>
                  </a:cubicBezTo>
                  <a:cubicBezTo>
                    <a:pt x="894" y="4863"/>
                    <a:pt x="1014" y="4893"/>
                    <a:pt x="1086" y="4983"/>
                  </a:cubicBezTo>
                  <a:cubicBezTo>
                    <a:pt x="1157" y="5072"/>
                    <a:pt x="1160" y="5196"/>
                    <a:pt x="1085" y="5266"/>
                  </a:cubicBezTo>
                  <a:cubicBezTo>
                    <a:pt x="949" y="5392"/>
                    <a:pt x="949" y="5392"/>
                    <a:pt x="949" y="5392"/>
                  </a:cubicBezTo>
                  <a:cubicBezTo>
                    <a:pt x="904" y="5433"/>
                    <a:pt x="906" y="5510"/>
                    <a:pt x="956" y="5562"/>
                  </a:cubicBezTo>
                  <a:cubicBezTo>
                    <a:pt x="1124" y="5715"/>
                    <a:pt x="1124" y="5715"/>
                    <a:pt x="1124" y="5715"/>
                  </a:cubicBezTo>
                  <a:cubicBezTo>
                    <a:pt x="1176" y="5765"/>
                    <a:pt x="1254" y="5760"/>
                    <a:pt x="1292" y="5712"/>
                  </a:cubicBezTo>
                  <a:cubicBezTo>
                    <a:pt x="1292" y="5712"/>
                    <a:pt x="1344" y="5647"/>
                    <a:pt x="1408" y="5566"/>
                  </a:cubicBezTo>
                  <a:cubicBezTo>
                    <a:pt x="1473" y="5486"/>
                    <a:pt x="1597" y="5480"/>
                    <a:pt x="1691" y="5544"/>
                  </a:cubicBezTo>
                  <a:cubicBezTo>
                    <a:pt x="1786" y="5609"/>
                    <a:pt x="1825" y="5726"/>
                    <a:pt x="1774" y="5815"/>
                  </a:cubicBezTo>
                  <a:cubicBezTo>
                    <a:pt x="1681" y="5976"/>
                    <a:pt x="1681" y="5976"/>
                    <a:pt x="1681" y="5976"/>
                  </a:cubicBezTo>
                  <a:cubicBezTo>
                    <a:pt x="1650" y="6028"/>
                    <a:pt x="1673" y="6105"/>
                    <a:pt x="1738" y="6135"/>
                  </a:cubicBezTo>
                  <a:cubicBezTo>
                    <a:pt x="1943" y="6234"/>
                    <a:pt x="1943" y="6234"/>
                    <a:pt x="1943" y="6234"/>
                  </a:cubicBezTo>
                  <a:cubicBezTo>
                    <a:pt x="2008" y="6267"/>
                    <a:pt x="2082" y="6236"/>
                    <a:pt x="2104" y="6180"/>
                  </a:cubicBezTo>
                  <a:cubicBezTo>
                    <a:pt x="2104" y="6180"/>
                    <a:pt x="2134" y="6103"/>
                    <a:pt x="2172" y="6007"/>
                  </a:cubicBezTo>
                  <a:cubicBezTo>
                    <a:pt x="2209" y="5912"/>
                    <a:pt x="2326" y="5869"/>
                    <a:pt x="2435" y="5903"/>
                  </a:cubicBezTo>
                  <a:cubicBezTo>
                    <a:pt x="2545" y="5936"/>
                    <a:pt x="2617" y="6037"/>
                    <a:pt x="2594" y="6138"/>
                  </a:cubicBezTo>
                  <a:cubicBezTo>
                    <a:pt x="2553" y="6319"/>
                    <a:pt x="2553" y="6319"/>
                    <a:pt x="2553" y="6319"/>
                  </a:cubicBezTo>
                  <a:cubicBezTo>
                    <a:pt x="2539" y="6377"/>
                    <a:pt x="2583" y="6444"/>
                    <a:pt x="2655" y="6453"/>
                  </a:cubicBezTo>
                  <a:cubicBezTo>
                    <a:pt x="2880" y="6488"/>
                    <a:pt x="2880" y="6488"/>
                    <a:pt x="2880" y="6488"/>
                  </a:cubicBezTo>
                  <a:cubicBezTo>
                    <a:pt x="2952" y="6499"/>
                    <a:pt x="3013" y="6447"/>
                    <a:pt x="3017" y="6388"/>
                  </a:cubicBezTo>
                  <a:cubicBezTo>
                    <a:pt x="3017" y="6388"/>
                    <a:pt x="3023" y="6305"/>
                    <a:pt x="3031" y="6203"/>
                  </a:cubicBezTo>
                  <a:cubicBezTo>
                    <a:pt x="3039" y="6100"/>
                    <a:pt x="3091" y="6021"/>
                    <a:pt x="3148" y="6024"/>
                  </a:cubicBezTo>
                  <a:cubicBezTo>
                    <a:pt x="3183" y="6025"/>
                    <a:pt x="3217" y="6026"/>
                    <a:pt x="3252" y="6026"/>
                  </a:cubicBezTo>
                  <a:cubicBezTo>
                    <a:pt x="3287" y="6026"/>
                    <a:pt x="3321" y="6025"/>
                    <a:pt x="3355" y="6024"/>
                  </a:cubicBezTo>
                  <a:cubicBezTo>
                    <a:pt x="3413" y="6021"/>
                    <a:pt x="3465" y="6100"/>
                    <a:pt x="3473" y="6203"/>
                  </a:cubicBezTo>
                  <a:cubicBezTo>
                    <a:pt x="3486" y="6388"/>
                    <a:pt x="3486" y="6388"/>
                    <a:pt x="3486" y="6388"/>
                  </a:cubicBezTo>
                  <a:cubicBezTo>
                    <a:pt x="3490" y="6447"/>
                    <a:pt x="3552" y="6499"/>
                    <a:pt x="3623" y="6488"/>
                  </a:cubicBezTo>
                  <a:cubicBezTo>
                    <a:pt x="3849" y="6453"/>
                    <a:pt x="3849" y="6453"/>
                    <a:pt x="3849" y="6453"/>
                  </a:cubicBezTo>
                  <a:cubicBezTo>
                    <a:pt x="3920" y="6444"/>
                    <a:pt x="3964" y="6377"/>
                    <a:pt x="3951" y="6319"/>
                  </a:cubicBezTo>
                  <a:cubicBezTo>
                    <a:pt x="3951" y="6319"/>
                    <a:pt x="3932" y="6238"/>
                    <a:pt x="3910" y="6138"/>
                  </a:cubicBezTo>
                  <a:cubicBezTo>
                    <a:pt x="3887" y="6037"/>
                    <a:pt x="3959" y="5936"/>
                    <a:pt x="4068" y="5903"/>
                  </a:cubicBezTo>
                  <a:cubicBezTo>
                    <a:pt x="4178" y="5869"/>
                    <a:pt x="4294" y="5912"/>
                    <a:pt x="4332" y="6007"/>
                  </a:cubicBezTo>
                  <a:cubicBezTo>
                    <a:pt x="4400" y="6180"/>
                    <a:pt x="4400" y="6180"/>
                    <a:pt x="4400" y="6180"/>
                  </a:cubicBezTo>
                  <a:cubicBezTo>
                    <a:pt x="4421" y="6236"/>
                    <a:pt x="4496" y="6267"/>
                    <a:pt x="4560" y="6235"/>
                  </a:cubicBezTo>
                  <a:cubicBezTo>
                    <a:pt x="4766" y="6135"/>
                    <a:pt x="4766" y="6135"/>
                    <a:pt x="4766" y="6135"/>
                  </a:cubicBezTo>
                  <a:cubicBezTo>
                    <a:pt x="4831" y="6105"/>
                    <a:pt x="4853" y="6028"/>
                    <a:pt x="4823" y="5976"/>
                  </a:cubicBezTo>
                  <a:cubicBezTo>
                    <a:pt x="4823" y="5976"/>
                    <a:pt x="4781" y="5904"/>
                    <a:pt x="4730" y="5815"/>
                  </a:cubicBezTo>
                  <a:cubicBezTo>
                    <a:pt x="4679" y="5727"/>
                    <a:pt x="4718" y="5609"/>
                    <a:pt x="4812" y="5544"/>
                  </a:cubicBezTo>
                  <a:cubicBezTo>
                    <a:pt x="4907" y="5480"/>
                    <a:pt x="5031" y="5486"/>
                    <a:pt x="5095" y="5567"/>
                  </a:cubicBezTo>
                  <a:cubicBezTo>
                    <a:pt x="5211" y="5712"/>
                    <a:pt x="5211" y="5712"/>
                    <a:pt x="5211" y="5712"/>
                  </a:cubicBezTo>
                  <a:cubicBezTo>
                    <a:pt x="5249" y="5760"/>
                    <a:pt x="5327" y="5765"/>
                    <a:pt x="5379" y="5715"/>
                  </a:cubicBezTo>
                  <a:cubicBezTo>
                    <a:pt x="5548" y="5562"/>
                    <a:pt x="5548" y="5562"/>
                    <a:pt x="5548" y="5562"/>
                  </a:cubicBezTo>
                  <a:cubicBezTo>
                    <a:pt x="5597" y="5510"/>
                    <a:pt x="5599" y="5433"/>
                    <a:pt x="5554" y="5392"/>
                  </a:cubicBezTo>
                  <a:cubicBezTo>
                    <a:pt x="5554" y="5392"/>
                    <a:pt x="5494" y="5335"/>
                    <a:pt x="5418" y="5266"/>
                  </a:cubicBezTo>
                  <a:cubicBezTo>
                    <a:pt x="5343" y="5196"/>
                    <a:pt x="5346" y="5072"/>
                    <a:pt x="5418" y="4983"/>
                  </a:cubicBezTo>
                  <a:cubicBezTo>
                    <a:pt x="5489" y="4893"/>
                    <a:pt x="5610" y="4863"/>
                    <a:pt x="5695" y="4921"/>
                  </a:cubicBezTo>
                  <a:cubicBezTo>
                    <a:pt x="5849" y="5026"/>
                    <a:pt x="5849" y="5026"/>
                    <a:pt x="5849" y="5026"/>
                  </a:cubicBezTo>
                  <a:cubicBezTo>
                    <a:pt x="5901" y="5062"/>
                    <a:pt x="5972" y="5041"/>
                    <a:pt x="6009" y="4979"/>
                  </a:cubicBezTo>
                  <a:cubicBezTo>
                    <a:pt x="6048" y="4914"/>
                    <a:pt x="6090" y="4850"/>
                    <a:pt x="6125" y="4783"/>
                  </a:cubicBezTo>
                  <a:cubicBezTo>
                    <a:pt x="6157" y="4719"/>
                    <a:pt x="6137" y="4645"/>
                    <a:pt x="6082" y="4619"/>
                  </a:cubicBezTo>
                  <a:cubicBezTo>
                    <a:pt x="6082" y="4619"/>
                    <a:pt x="6008" y="4583"/>
                    <a:pt x="5915" y="4538"/>
                  </a:cubicBezTo>
                  <a:cubicBezTo>
                    <a:pt x="5823" y="4494"/>
                    <a:pt x="5790" y="4374"/>
                    <a:pt x="5832" y="4268"/>
                  </a:cubicBezTo>
                  <a:cubicBezTo>
                    <a:pt x="5873" y="4161"/>
                    <a:pt x="5980" y="4097"/>
                    <a:pt x="6078" y="4127"/>
                  </a:cubicBezTo>
                  <a:cubicBezTo>
                    <a:pt x="6257" y="4182"/>
                    <a:pt x="6257" y="4182"/>
                    <a:pt x="6257" y="4182"/>
                  </a:cubicBezTo>
                  <a:cubicBezTo>
                    <a:pt x="6315" y="4201"/>
                    <a:pt x="6377" y="4159"/>
                    <a:pt x="6395" y="4089"/>
                  </a:cubicBezTo>
                  <a:cubicBezTo>
                    <a:pt x="6413" y="4015"/>
                    <a:pt x="6437" y="3943"/>
                    <a:pt x="6447" y="3867"/>
                  </a:cubicBezTo>
                  <a:cubicBezTo>
                    <a:pt x="6459" y="3796"/>
                    <a:pt x="6418" y="3732"/>
                    <a:pt x="6358" y="3723"/>
                  </a:cubicBezTo>
                  <a:cubicBezTo>
                    <a:pt x="6358" y="3723"/>
                    <a:pt x="6276" y="3711"/>
                    <a:pt x="6175" y="3696"/>
                  </a:cubicBezTo>
                  <a:cubicBezTo>
                    <a:pt x="6074" y="3681"/>
                    <a:pt x="6006" y="3577"/>
                    <a:pt x="6015" y="3462"/>
                  </a:cubicBezTo>
                  <a:cubicBezTo>
                    <a:pt x="6023" y="3348"/>
                    <a:pt x="6106" y="3255"/>
                    <a:pt x="6209" y="3255"/>
                  </a:cubicBezTo>
                  <a:close/>
                  <a:moveTo>
                    <a:pt x="3252" y="4690"/>
                  </a:moveTo>
                  <a:cubicBezTo>
                    <a:pt x="2459" y="4690"/>
                    <a:pt x="1817" y="4048"/>
                    <a:pt x="1817" y="3255"/>
                  </a:cubicBezTo>
                  <a:cubicBezTo>
                    <a:pt x="1817" y="2463"/>
                    <a:pt x="2459" y="1821"/>
                    <a:pt x="3252" y="1821"/>
                  </a:cubicBezTo>
                  <a:cubicBezTo>
                    <a:pt x="4044" y="1821"/>
                    <a:pt x="4686" y="2463"/>
                    <a:pt x="4686" y="3255"/>
                  </a:cubicBezTo>
                  <a:cubicBezTo>
                    <a:pt x="4686" y="4048"/>
                    <a:pt x="4044" y="4690"/>
                    <a:pt x="3252" y="46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-74536300" y="-3368675"/>
              <a:ext cx="3117850" cy="4697413"/>
            </a:xfrm>
            <a:custGeom>
              <a:avLst/>
              <a:gdLst>
                <a:gd name="T0" fmla="*/ 0 w 982"/>
                <a:gd name="T1" fmla="*/ 0 h 1479"/>
                <a:gd name="T2" fmla="*/ 0 w 982"/>
                <a:gd name="T3" fmla="*/ 612 h 1479"/>
                <a:gd name="T4" fmla="*/ 373 w 982"/>
                <a:gd name="T5" fmla="*/ 1054 h 1479"/>
                <a:gd name="T6" fmla="*/ 357 w 982"/>
                <a:gd name="T7" fmla="*/ 1171 h 1479"/>
                <a:gd name="T8" fmla="*/ 892 w 982"/>
                <a:gd name="T9" fmla="*/ 1479 h 1479"/>
                <a:gd name="T10" fmla="*/ 982 w 982"/>
                <a:gd name="T11" fmla="*/ 1054 h 1479"/>
                <a:gd name="T12" fmla="*/ 0 w 982"/>
                <a:gd name="T13" fmla="*/ 0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1479">
                  <a:moveTo>
                    <a:pt x="0" y="0"/>
                  </a:moveTo>
                  <a:cubicBezTo>
                    <a:pt x="0" y="612"/>
                    <a:pt x="0" y="612"/>
                    <a:pt x="0" y="612"/>
                  </a:cubicBezTo>
                  <a:cubicBezTo>
                    <a:pt x="212" y="649"/>
                    <a:pt x="373" y="832"/>
                    <a:pt x="373" y="1054"/>
                  </a:cubicBezTo>
                  <a:cubicBezTo>
                    <a:pt x="373" y="1095"/>
                    <a:pt x="367" y="1133"/>
                    <a:pt x="357" y="1171"/>
                  </a:cubicBezTo>
                  <a:cubicBezTo>
                    <a:pt x="892" y="1479"/>
                    <a:pt x="892" y="1479"/>
                    <a:pt x="892" y="1479"/>
                  </a:cubicBezTo>
                  <a:cubicBezTo>
                    <a:pt x="949" y="1349"/>
                    <a:pt x="982" y="1206"/>
                    <a:pt x="982" y="1054"/>
                  </a:cubicBezTo>
                  <a:cubicBezTo>
                    <a:pt x="982" y="496"/>
                    <a:pt x="549" y="4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latin typeface="TheSansB W5 Plain" panose="020B0502050302020203" pitchFamily="34" charset="0"/>
              </a:endParaRPr>
            </a:p>
          </p:txBody>
        </p:sp>
      </p:grpSp>
      <p:sp>
        <p:nvSpPr>
          <p:cNvPr id="11" name="Grey"/>
          <p:cNvSpPr/>
          <p:nvPr userDrawn="1"/>
        </p:nvSpPr>
        <p:spPr>
          <a:xfrm>
            <a:off x="4572000" y="-1364"/>
            <a:ext cx="4572000" cy="5144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41" name="Text 4"/>
          <p:cNvSpPr>
            <a:spLocks noGrp="1"/>
          </p:cNvSpPr>
          <p:nvPr>
            <p:ph type="body" sz="quarter" idx="36" hasCustomPrompt="1"/>
          </p:nvPr>
        </p:nvSpPr>
        <p:spPr>
          <a:xfrm>
            <a:off x="6084168" y="42176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42" name="Subhead 4"/>
          <p:cNvSpPr>
            <a:spLocks noGrp="1"/>
          </p:cNvSpPr>
          <p:nvPr>
            <p:ph type="body" sz="quarter" idx="37" hasCustomPrompt="1"/>
          </p:nvPr>
        </p:nvSpPr>
        <p:spPr>
          <a:xfrm>
            <a:off x="6084168" y="38576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4</a:t>
            </a:r>
            <a:endParaRPr lang="en-AU" dirty="0"/>
          </a:p>
        </p:txBody>
      </p:sp>
      <p:sp>
        <p:nvSpPr>
          <p:cNvPr id="26" name="4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5004048" y="38576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AU" dirty="0"/>
          </a:p>
        </p:txBody>
      </p:sp>
      <p:sp>
        <p:nvSpPr>
          <p:cNvPr id="30" name="Text 3"/>
          <p:cNvSpPr>
            <a:spLocks noGrp="1"/>
          </p:cNvSpPr>
          <p:nvPr>
            <p:ph type="body" sz="quarter" idx="34" hasCustomPrompt="1"/>
          </p:nvPr>
        </p:nvSpPr>
        <p:spPr>
          <a:xfrm>
            <a:off x="6084168" y="31889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1" name="Subhead 3"/>
          <p:cNvSpPr>
            <a:spLocks noGrp="1"/>
          </p:cNvSpPr>
          <p:nvPr>
            <p:ph type="body" sz="quarter" idx="35" hasCustomPrompt="1"/>
          </p:nvPr>
        </p:nvSpPr>
        <p:spPr>
          <a:xfrm>
            <a:off x="6084168" y="28289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3</a:t>
            </a:r>
            <a:endParaRPr lang="en-AU" dirty="0"/>
          </a:p>
        </p:txBody>
      </p:sp>
      <p:sp>
        <p:nvSpPr>
          <p:cNvPr id="25" name="3"/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5004048" y="28289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AU" dirty="0"/>
          </a:p>
        </p:txBody>
      </p:sp>
      <p:sp>
        <p:nvSpPr>
          <p:cNvPr id="28" name="Text 2"/>
          <p:cNvSpPr>
            <a:spLocks noGrp="1"/>
          </p:cNvSpPr>
          <p:nvPr>
            <p:ph type="body" sz="quarter" idx="32" hasCustomPrompt="1"/>
          </p:nvPr>
        </p:nvSpPr>
        <p:spPr>
          <a:xfrm>
            <a:off x="6084168" y="21602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9" name="Subhead 2"/>
          <p:cNvSpPr>
            <a:spLocks noGrp="1"/>
          </p:cNvSpPr>
          <p:nvPr>
            <p:ph type="body" sz="quarter" idx="33" hasCustomPrompt="1"/>
          </p:nvPr>
        </p:nvSpPr>
        <p:spPr>
          <a:xfrm>
            <a:off x="6084168" y="18002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2</a:t>
            </a:r>
            <a:endParaRPr lang="en-AU" dirty="0"/>
          </a:p>
        </p:txBody>
      </p:sp>
      <p:sp>
        <p:nvSpPr>
          <p:cNvPr id="24" name="2"/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5004048" y="18002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AU" dirty="0"/>
          </a:p>
        </p:txBody>
      </p:sp>
      <p:sp>
        <p:nvSpPr>
          <p:cNvPr id="22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6084168" y="1131550"/>
            <a:ext cx="2534370" cy="360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Subhead 1"/>
          <p:cNvSpPr>
            <a:spLocks noGrp="1"/>
          </p:cNvSpPr>
          <p:nvPr>
            <p:ph type="body" sz="quarter" idx="23" hasCustomPrompt="1"/>
          </p:nvPr>
        </p:nvSpPr>
        <p:spPr>
          <a:xfrm>
            <a:off x="6084168" y="771550"/>
            <a:ext cx="253437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 1</a:t>
            </a:r>
            <a:endParaRPr lang="en-AU" dirty="0"/>
          </a:p>
        </p:txBody>
      </p:sp>
      <p:sp>
        <p:nvSpPr>
          <p:cNvPr id="5" name="1"/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5004048" y="771550"/>
            <a:ext cx="718780" cy="720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3" name="Text"/>
          <p:cNvSpPr>
            <a:spLocks noGrp="1"/>
          </p:cNvSpPr>
          <p:nvPr>
            <p:ph type="body" sz="quarter" idx="38"/>
          </p:nvPr>
        </p:nvSpPr>
        <p:spPr>
          <a:xfrm>
            <a:off x="539552" y="1274874"/>
            <a:ext cx="3456384" cy="31690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3816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Half grey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64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5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dient"/>
          <p:cNvSpPr/>
          <p:nvPr userDrawn="1"/>
        </p:nvSpPr>
        <p:spPr>
          <a:xfrm>
            <a:off x="3203848" y="-1364"/>
            <a:ext cx="5940152" cy="5144864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40" name="6"/>
          <p:cNvSpPr/>
          <p:nvPr userDrawn="1"/>
        </p:nvSpPr>
        <p:spPr>
          <a:xfrm>
            <a:off x="7159187" y="2615977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 6"/>
          <p:cNvSpPr>
            <a:spLocks noGrp="1"/>
          </p:cNvSpPr>
          <p:nvPr>
            <p:ph type="body" sz="quarter" idx="43" hasCustomPrompt="1"/>
          </p:nvPr>
        </p:nvSpPr>
        <p:spPr>
          <a:xfrm>
            <a:off x="7159187" y="3767977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9" name="5"/>
          <p:cNvSpPr/>
          <p:nvPr userDrawn="1"/>
        </p:nvSpPr>
        <p:spPr>
          <a:xfrm>
            <a:off x="5420799" y="2615977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Text 5"/>
          <p:cNvSpPr>
            <a:spLocks noGrp="1"/>
          </p:cNvSpPr>
          <p:nvPr>
            <p:ph type="body" sz="quarter" idx="42" hasCustomPrompt="1"/>
          </p:nvPr>
        </p:nvSpPr>
        <p:spPr>
          <a:xfrm>
            <a:off x="5420799" y="3767977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38" name="4"/>
          <p:cNvSpPr/>
          <p:nvPr userDrawn="1"/>
        </p:nvSpPr>
        <p:spPr>
          <a:xfrm>
            <a:off x="3682412" y="2615977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Text 4"/>
          <p:cNvSpPr>
            <a:spLocks noGrp="1"/>
          </p:cNvSpPr>
          <p:nvPr>
            <p:ph type="body" sz="quarter" idx="41" hasCustomPrompt="1"/>
          </p:nvPr>
        </p:nvSpPr>
        <p:spPr>
          <a:xfrm>
            <a:off x="3682412" y="3767977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27" name="3"/>
          <p:cNvSpPr/>
          <p:nvPr userDrawn="1"/>
        </p:nvSpPr>
        <p:spPr>
          <a:xfrm>
            <a:off x="7159187" y="339502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 3"/>
          <p:cNvSpPr>
            <a:spLocks noGrp="1"/>
          </p:cNvSpPr>
          <p:nvPr>
            <p:ph type="body" sz="quarter" idx="40" hasCustomPrompt="1"/>
          </p:nvPr>
        </p:nvSpPr>
        <p:spPr>
          <a:xfrm>
            <a:off x="7159187" y="1491502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highlight</a:t>
            </a:r>
          </a:p>
        </p:txBody>
      </p:sp>
      <p:sp>
        <p:nvSpPr>
          <p:cNvPr id="21" name="2"/>
          <p:cNvSpPr/>
          <p:nvPr userDrawn="1"/>
        </p:nvSpPr>
        <p:spPr>
          <a:xfrm>
            <a:off x="5420799" y="339502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Text 2"/>
          <p:cNvSpPr>
            <a:spLocks noGrp="1"/>
          </p:cNvSpPr>
          <p:nvPr>
            <p:ph type="body" sz="quarter" idx="39" hasCustomPrompt="1"/>
          </p:nvPr>
        </p:nvSpPr>
        <p:spPr>
          <a:xfrm>
            <a:off x="5420799" y="1491502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achievement</a:t>
            </a:r>
          </a:p>
        </p:txBody>
      </p:sp>
      <p:sp>
        <p:nvSpPr>
          <p:cNvPr id="2" name="1"/>
          <p:cNvSpPr/>
          <p:nvPr userDrawn="1"/>
        </p:nvSpPr>
        <p:spPr>
          <a:xfrm>
            <a:off x="3682412" y="339502"/>
            <a:ext cx="1440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1"/>
          <p:cNvSpPr>
            <a:spLocks noGrp="1"/>
          </p:cNvSpPr>
          <p:nvPr>
            <p:ph type="body" sz="quarter" idx="38" hasCustomPrompt="1"/>
          </p:nvPr>
        </p:nvSpPr>
        <p:spPr>
          <a:xfrm>
            <a:off x="3682412" y="1491502"/>
            <a:ext cx="1440000" cy="82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cap="all" spc="200" baseline="0">
                <a:latin typeface="TheSansB W7 Bold" pitchFamily="34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200" cap="all" baseline="0">
                <a:latin typeface="TheSansB W7 Bold" pitchFamily="34" charset="0"/>
              </a:defRPr>
            </a:lvl2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sector</a:t>
            </a:r>
          </a:p>
        </p:txBody>
      </p:sp>
      <p:sp>
        <p:nvSpPr>
          <p:cNvPr id="6" name="Text"/>
          <p:cNvSpPr>
            <a:spLocks noGrp="1"/>
          </p:cNvSpPr>
          <p:nvPr>
            <p:ph type="body" sz="quarter" idx="27" hasCustomPrompt="1"/>
          </p:nvPr>
        </p:nvSpPr>
        <p:spPr>
          <a:xfrm>
            <a:off x="539552" y="1347614"/>
            <a:ext cx="2196000" cy="3097076"/>
          </a:xfrm>
        </p:spPr>
        <p:txBody>
          <a:bodyPr anchor="t"/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  <a:latin typeface="TheSansB W5 Plain" pitchFamily="34" charset="0"/>
              </a:defRPr>
            </a:lvl1pPr>
          </a:lstStyle>
          <a:p>
            <a:pPr lvl="0"/>
            <a:r>
              <a:rPr lang="en-US" dirty="0"/>
              <a:t>Infographic highlight text</a:t>
            </a:r>
            <a:endParaRPr lang="en-AU" dirty="0"/>
          </a:p>
        </p:txBody>
      </p:sp>
      <p:sp>
        <p:nvSpPr>
          <p:cNvPr id="7" name="Chevron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2196000" cy="864096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Gradient infographic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8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ent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adline box"/>
          <p:cNvSpPr>
            <a:spLocks noGrp="1"/>
          </p:cNvSpPr>
          <p:nvPr>
            <p:ph type="body" sz="quarter" idx="29" hasCustomPrompt="1"/>
          </p:nvPr>
        </p:nvSpPr>
        <p:spPr>
          <a:xfrm>
            <a:off x="2772000" y="321750"/>
            <a:ext cx="3600000" cy="4500000"/>
          </a:xfrm>
          <a:solidFill>
            <a:schemeClr val="tx1">
              <a:alpha val="60000"/>
            </a:schemeClr>
          </a:solidFill>
        </p:spPr>
        <p:txBody>
          <a:bodyPr lIns="360000" tIns="1440000" rIns="360000" bIns="360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bg1"/>
                </a:solidFill>
                <a:latin typeface="TheSansB W7 Bold" pitchFamily="34" charset="0"/>
              </a:defRPr>
            </a:lvl1pPr>
            <a:lvl2pPr marL="0" indent="0" algn="l">
              <a:spcBef>
                <a:spcPts val="1800"/>
              </a:spcBef>
              <a:spcAft>
                <a:spcPts val="60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3pPr>
            <a:lvl4pPr marL="666750" indent="0" algn="ctr">
              <a:buNone/>
              <a:defRPr>
                <a:solidFill>
                  <a:schemeClr val="bg1"/>
                </a:solidFill>
              </a:defRPr>
            </a:lvl4pPr>
            <a:lvl5pPr marL="8953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Key headline</a:t>
            </a:r>
          </a:p>
        </p:txBody>
      </p:sp>
      <p:sp>
        <p:nvSpPr>
          <p:cNvPr id="3" name="Text"/>
          <p:cNvSpPr>
            <a:spLocks noGrp="1"/>
          </p:cNvSpPr>
          <p:nvPr>
            <p:ph type="body" sz="quarter" idx="34" hasCustomPrompt="1"/>
          </p:nvPr>
        </p:nvSpPr>
        <p:spPr>
          <a:xfrm>
            <a:off x="2771775" y="3435350"/>
            <a:ext cx="3600450" cy="1385888"/>
          </a:xfrm>
        </p:spPr>
        <p:txBody>
          <a:bodyPr lIns="360000" rIns="360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Subhead"/>
          <p:cNvSpPr>
            <a:spLocks noGrp="1"/>
          </p:cNvSpPr>
          <p:nvPr>
            <p:ph type="body" sz="quarter" idx="31" hasCustomPrompt="1"/>
          </p:nvPr>
        </p:nvSpPr>
        <p:spPr>
          <a:xfrm>
            <a:off x="2772000" y="3075905"/>
            <a:ext cx="3600000" cy="360000"/>
          </a:xfrm>
        </p:spPr>
        <p:txBody>
          <a:bodyPr lIns="360000" rIns="360000"/>
          <a:lstStyle>
            <a:lvl1pPr marL="0" indent="0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59025" indent="0" algn="l">
              <a:buNone/>
              <a:defRPr lang="en-AU" sz="1100" kern="1200" dirty="0">
                <a:solidFill>
                  <a:schemeClr val="bg1"/>
                </a:solidFill>
                <a:latin typeface="TheSansB W5 Plain" pitchFamily="34" charset="0"/>
                <a:ea typeface="+mn-ea"/>
                <a:cs typeface="Arial" pitchFamily="34" charset="0"/>
              </a:defRPr>
            </a:lvl3pPr>
            <a:lvl4pPr marL="666750" indent="0">
              <a:buNone/>
              <a:defRPr>
                <a:solidFill>
                  <a:schemeClr val="bg1"/>
                </a:solidFill>
              </a:defRPr>
            </a:lvl4pPr>
            <a:lvl5pPr marL="8953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SubheaD</a:t>
            </a:r>
            <a:endParaRPr lang="en-US" dirty="0"/>
          </a:p>
        </p:txBody>
      </p:sp>
      <p:sp>
        <p:nvSpPr>
          <p:cNvPr id="20" name="Line"/>
          <p:cNvSpPr>
            <a:spLocks noGrp="1"/>
          </p:cNvSpPr>
          <p:nvPr>
            <p:ph type="body" sz="quarter" idx="33" hasCustomPrompt="1"/>
          </p:nvPr>
        </p:nvSpPr>
        <p:spPr>
          <a:xfrm>
            <a:off x="4212000" y="2595050"/>
            <a:ext cx="720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line</a:t>
            </a:r>
          </a:p>
        </p:txBody>
      </p:sp>
      <p:sp>
        <p:nvSpPr>
          <p:cNvPr id="28" name="Icon"/>
          <p:cNvSpPr>
            <a:spLocks noGrp="1" noChangeAspect="1"/>
          </p:cNvSpPr>
          <p:nvPr>
            <p:ph type="clipArt" sz="quarter" idx="28" hasCustomPrompt="1"/>
          </p:nvPr>
        </p:nvSpPr>
        <p:spPr>
          <a:xfrm>
            <a:off x="4266000" y="699542"/>
            <a:ext cx="612000" cy="612000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256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%"/>
          <p:cNvSpPr>
            <a:spLocks noGrp="1"/>
          </p:cNvSpPr>
          <p:nvPr>
            <p:ph type="body" sz="quarter" idx="29" hasCustomPrompt="1"/>
          </p:nvPr>
        </p:nvSpPr>
        <p:spPr>
          <a:xfrm>
            <a:off x="323848" y="-794"/>
            <a:ext cx="2880000" cy="5145088"/>
          </a:xfrm>
          <a:solidFill>
            <a:schemeClr val="accent1">
              <a:alpha val="80000"/>
            </a:schemeClr>
          </a:solidFill>
        </p:spPr>
        <p:txBody>
          <a:bodyPr lIns="360000" tIns="2520000" rIns="360000" bIns="360000"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5400" baseline="0">
                <a:solidFill>
                  <a:schemeClr val="bg1"/>
                </a:solidFill>
                <a:latin typeface="TheSansB W7 Bold" pitchFamily="34" charset="0"/>
              </a:defRPr>
            </a:lvl1pPr>
            <a:lvl2pPr marL="0" indent="0" algn="l">
              <a:spcBef>
                <a:spcPts val="1800"/>
              </a:spcBef>
              <a:spcAft>
                <a:spcPts val="600"/>
              </a:spcAft>
              <a:buNone/>
              <a:defRPr sz="1100" cap="all" baseline="0">
                <a:solidFill>
                  <a:schemeClr val="bg1"/>
                </a:solidFill>
                <a:latin typeface="TheSansB W7 Bold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3pPr>
            <a:lvl4pPr marL="666750" indent="0" algn="ctr">
              <a:buNone/>
              <a:defRPr>
                <a:solidFill>
                  <a:schemeClr val="bg1"/>
                </a:solidFill>
              </a:defRPr>
            </a:lvl4pPr>
            <a:lvl5pPr marL="8953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42" name="Text"/>
          <p:cNvSpPr>
            <a:spLocks noGrp="1"/>
          </p:cNvSpPr>
          <p:nvPr>
            <p:ph type="body" sz="quarter" idx="32" hasCustomPrompt="1"/>
          </p:nvPr>
        </p:nvSpPr>
        <p:spPr>
          <a:xfrm>
            <a:off x="323848" y="3455590"/>
            <a:ext cx="2880000" cy="1080021"/>
          </a:xfrm>
        </p:spPr>
        <p:txBody>
          <a:bodyPr lIns="360000" rIns="360000"/>
          <a:lstStyle>
            <a:lvl1pPr marL="0" indent="0">
              <a:buNone/>
              <a:defRPr lang="en-US" sz="1100" kern="1200" cap="all" baseline="0" dirty="0" smtClean="0">
                <a:solidFill>
                  <a:schemeClr val="bg1"/>
                </a:solidFill>
                <a:latin typeface="TheSansB W7 Bold" pitchFamily="34" charset="0"/>
                <a:ea typeface="+mn-ea"/>
                <a:cs typeface="Arial" pitchFamily="34" charset="0"/>
              </a:defRPr>
            </a:lvl1pPr>
            <a:lvl2pPr marL="180000" indent="0">
              <a:buNone/>
              <a:defRPr>
                <a:solidFill>
                  <a:schemeClr val="bg1"/>
                </a:solidFill>
              </a:defRPr>
            </a:lvl2pPr>
            <a:lvl3pPr marL="359025" indent="0" algn="l">
              <a:buNone/>
              <a:defRPr lang="en-US" sz="2000" kern="1200" dirty="0" smtClean="0">
                <a:solidFill>
                  <a:schemeClr val="bg1"/>
                </a:solidFill>
                <a:latin typeface="TheSansB W5 Plain" pitchFamily="34" charset="0"/>
                <a:ea typeface="+mn-ea"/>
                <a:cs typeface="Arial" pitchFamily="34" charset="0"/>
              </a:defRPr>
            </a:lvl3pPr>
            <a:lvl4pPr marL="666750" indent="0">
              <a:buNone/>
              <a:defRPr>
                <a:solidFill>
                  <a:schemeClr val="bg1"/>
                </a:solidFill>
              </a:defRPr>
            </a:lvl4pPr>
            <a:lvl5pPr marL="8953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lvl="2" indent="0" algn="l" rtl="0" eaLnBrk="1" fontAlgn="base" hangingPunct="1"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heSans B5 Plain" pitchFamily="34" charset="0"/>
              <a:buNone/>
            </a:pPr>
            <a:r>
              <a:rPr lang="en-US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6280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dentifer"/>
          <p:cNvSpPr txBox="1">
            <a:spLocks noChangeArrowheads="1"/>
          </p:cNvSpPr>
          <p:nvPr userDrawn="1"/>
        </p:nvSpPr>
        <p:spPr bwMode="auto">
          <a:xfrm>
            <a:off x="539750" y="4838507"/>
            <a:ext cx="65881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n-US" sz="900" b="0" baseline="0" dirty="0" err="1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Allens</a:t>
            </a:r>
            <a:r>
              <a:rPr lang="en-AU" altLang="en-US" sz="900" b="0" baseline="0" dirty="0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 is an independent partnership operating in alliance with </a:t>
            </a:r>
            <a:r>
              <a:rPr lang="en-AU" altLang="en-US" sz="900" b="0" baseline="0" dirty="0" err="1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Linklaters</a:t>
            </a:r>
            <a:r>
              <a:rPr lang="en-AU" altLang="en-US" sz="900" b="0" baseline="0" dirty="0">
                <a:solidFill>
                  <a:schemeClr val="accent2"/>
                </a:solidFill>
                <a:latin typeface="TheSansB W5 Plain" pitchFamily="34" charset="0"/>
                <a:cs typeface="Arial" charset="0"/>
              </a:rPr>
              <a:t> LLP.</a:t>
            </a:r>
          </a:p>
        </p:txBody>
      </p:sp>
      <p:pic>
        <p:nvPicPr>
          <p:cNvPr id="5" name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8" y="2319750"/>
            <a:ext cx="5770165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4156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93148" y="1276350"/>
            <a:ext cx="2124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93148" y="2932350"/>
            <a:ext cx="2124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Agenda Blue (6 items)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1276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38707" y="1276350"/>
            <a:ext cx="2124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</a:t>
            </a:r>
            <a:endParaRPr lang="en-AU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7" y="1276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713664" y="1276350"/>
            <a:ext cx="2124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4189" y="1276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32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938707" y="2932350"/>
            <a:ext cx="2124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314707" y="2932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5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13664" y="2932350"/>
            <a:ext cx="2124000" cy="1656000"/>
          </a:xfrm>
        </p:spPr>
        <p:txBody>
          <a:bodyPr tIns="36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4189" y="2932350"/>
            <a:ext cx="360000" cy="1656000"/>
          </a:xfrm>
        </p:spPr>
        <p:txBody>
          <a:bodyPr/>
          <a:lstStyle>
            <a:lvl1pPr marL="0" indent="0" algn="ctr">
              <a:lnSpc>
                <a:spcPts val="3600"/>
              </a:lnSpc>
              <a:buNone/>
              <a:defRPr sz="36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63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ey (4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87425"/>
            <a:ext cx="9144000" cy="4156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4664122" y="2715766"/>
            <a:ext cx="1908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66" y="2715766"/>
            <a:ext cx="1908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32694" y="2715766"/>
            <a:ext cx="1908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695552" y="2715766"/>
            <a:ext cx="1908000" cy="1656000"/>
          </a:xfrm>
        </p:spPr>
        <p:txBody>
          <a:bodyPr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245791" y="371031"/>
            <a:ext cx="187597" cy="288000"/>
          </a:xfrm>
          <a:custGeom>
            <a:avLst/>
            <a:gdLst>
              <a:gd name="T0" fmla="*/ 256 w 1092"/>
              <a:gd name="T1" fmla="*/ 0 h 1670"/>
              <a:gd name="T2" fmla="*/ 256 w 1092"/>
              <a:gd name="T3" fmla="*/ 0 h 1670"/>
              <a:gd name="T4" fmla="*/ 0 w 1092"/>
              <a:gd name="T5" fmla="*/ 256 h 1670"/>
              <a:gd name="T6" fmla="*/ 579 w 1092"/>
              <a:gd name="T7" fmla="*/ 835 h 1670"/>
              <a:gd name="T8" fmla="*/ 0 w 1092"/>
              <a:gd name="T9" fmla="*/ 1414 h 1670"/>
              <a:gd name="T10" fmla="*/ 256 w 1092"/>
              <a:gd name="T11" fmla="*/ 1670 h 1670"/>
              <a:gd name="T12" fmla="*/ 1092 w 1092"/>
              <a:gd name="T13" fmla="*/ 835 h 1670"/>
              <a:gd name="T14" fmla="*/ 256 w 1092"/>
              <a:gd name="T15" fmla="*/ 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2" h="1670">
                <a:moveTo>
                  <a:pt x="256" y="0"/>
                </a:moveTo>
                <a:lnTo>
                  <a:pt x="256" y="0"/>
                </a:lnTo>
                <a:lnTo>
                  <a:pt x="0" y="256"/>
                </a:lnTo>
                <a:lnTo>
                  <a:pt x="579" y="835"/>
                </a:lnTo>
                <a:lnTo>
                  <a:pt x="0" y="1414"/>
                </a:lnTo>
                <a:lnTo>
                  <a:pt x="256" y="1670"/>
                </a:lnTo>
                <a:lnTo>
                  <a:pt x="1092" y="835"/>
                </a:lnTo>
                <a:lnTo>
                  <a:pt x="256" y="0"/>
                </a:lnTo>
                <a:close/>
              </a:path>
            </a:pathLst>
          </a:custGeom>
          <a:solidFill>
            <a:srgbClr val="00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200" dirty="0">
              <a:solidFill>
                <a:schemeClr val="lt1"/>
              </a:solidFill>
              <a:latin typeface="TheSansB W5 Plain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064000" cy="353615"/>
          </a:xfrm>
        </p:spPr>
        <p:txBody>
          <a:bodyPr lIns="0"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Agenda grey (4 items)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1266" y="1276350"/>
            <a:ext cx="1908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1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32694" y="1276350"/>
            <a:ext cx="1908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2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64122" y="1276350"/>
            <a:ext cx="1908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3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695552" y="1276350"/>
            <a:ext cx="1908000" cy="432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TheSansB W7 Bold" pitchFamily="34" charset="0"/>
              </a:defRPr>
            </a:lvl1pPr>
          </a:lstStyle>
          <a:p>
            <a:pPr lvl="0"/>
            <a:r>
              <a:rPr lang="en-AU" dirty="0"/>
              <a:t>4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1266" y="1995686"/>
            <a:ext cx="190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32694" y="1995686"/>
            <a:ext cx="190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664122" y="1995686"/>
            <a:ext cx="190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6695552" y="1995686"/>
            <a:ext cx="1908000" cy="36004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100" cap="all" baseline="0">
                <a:latin typeface="TheSansB W7 Bold" pitchFamily="34" charset="0"/>
              </a:defRPr>
            </a:lvl1pPr>
          </a:lstStyle>
          <a:p>
            <a:pPr lvl="0"/>
            <a:r>
              <a:rPr lang="en-US" dirty="0"/>
              <a:t>Subhead</a:t>
            </a:r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70980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602408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6633836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539552" y="1206700"/>
            <a:ext cx="0" cy="331152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635646"/>
            <a:ext cx="6120000" cy="720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1 (TheSans Bold 28pt)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2355646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5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-2381"/>
            <a:ext cx="9148763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859782"/>
            <a:ext cx="6120000" cy="72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dirty="0"/>
              <a:t>Divider 2 (TheSans Bold 28pt)</a:t>
            </a:r>
            <a:br>
              <a:rPr lang="en-AU" dirty="0"/>
            </a:br>
            <a:endParaRPr lang="en-A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579862"/>
            <a:ext cx="6120000" cy="107954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>
                <a:solidFill>
                  <a:schemeClr val="bg1"/>
                </a:solidFill>
                <a:latin typeface="TheSansB W6 SemiBold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 typeface="TheSans B8 ExtraBold" pitchFamily="34" charset="0"/>
              <a:buNone/>
              <a:tabLst/>
              <a:defRPr/>
            </a:pPr>
            <a:r>
              <a:rPr lang="en-US" dirty="0"/>
              <a:t>Large subheading (TheSans </a:t>
            </a:r>
            <a:r>
              <a:rPr lang="en-US" dirty="0" err="1"/>
              <a:t>SemiBold</a:t>
            </a:r>
            <a:r>
              <a:rPr lang="en-US" dirty="0"/>
              <a:t> 20pt)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40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331789"/>
            <a:ext cx="8064000" cy="6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76349"/>
            <a:ext cx="80518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dirty="0"/>
              <a:t>Click to edit Master text styles</a:t>
            </a:r>
          </a:p>
          <a:p>
            <a:pPr lvl="1"/>
            <a:r>
              <a:rPr lang="en-AU" altLang="en-US" noProof="0" dirty="0"/>
              <a:t>Second level</a:t>
            </a:r>
          </a:p>
          <a:p>
            <a:pPr lvl="2"/>
            <a:r>
              <a:rPr lang="en-AU" alt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09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</p:sldLayoutIdLst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TheSansB W7 Bold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Font typeface="TheSans B8 ExtraBold" pitchFamily="34" charset="0"/>
        <a:buChar char="&gt;"/>
        <a:defRPr sz="2000" kern="1200">
          <a:solidFill>
            <a:schemeClr val="tx1"/>
          </a:solidFill>
          <a:latin typeface="TheSansB W5 Plain" pitchFamily="34" charset="0"/>
          <a:ea typeface="+mn-ea"/>
          <a:cs typeface="Arial" pitchFamily="34" charset="0"/>
        </a:defRPr>
      </a:lvl1pPr>
      <a:lvl2pPr marL="360000" indent="-180000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Wingdings" pitchFamily="2" charset="2"/>
        <a:buChar char="§"/>
        <a:defRPr sz="1800" kern="1200">
          <a:solidFill>
            <a:schemeClr val="tx1"/>
          </a:solidFill>
          <a:latin typeface="TheSansB W5 Plain" pitchFamily="34" charset="0"/>
          <a:ea typeface="+mn-ea"/>
          <a:cs typeface="Arial" pitchFamily="34" charset="0"/>
        </a:defRPr>
      </a:lvl2pPr>
      <a:lvl3pPr marL="540000" indent="-180975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TheSans B5 Plain" pitchFamily="34" charset="0"/>
        <a:buChar char="-"/>
        <a:defRPr kern="1200">
          <a:solidFill>
            <a:schemeClr val="tx1"/>
          </a:solidFill>
          <a:latin typeface="TheSansB W5 Plain" pitchFamily="34" charset="0"/>
          <a:ea typeface="+mn-ea"/>
          <a:cs typeface="Arial" pitchFamily="34" charset="0"/>
        </a:defRPr>
      </a:lvl3pPr>
      <a:lvl4pPr marL="895350" indent="-228600" algn="l" rtl="0" eaLnBrk="1" fontAlgn="base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TheSans B5 Plain" pitchFamily="34" charset="0"/>
          <a:ea typeface="+mn-ea"/>
          <a:cs typeface="Arial" pitchFamily="34" charset="0"/>
        </a:defRPr>
      </a:lvl4pPr>
      <a:lvl5pPr marL="1162050" indent="-266700" algn="l" rtl="0" eaLnBrk="1" fontAlgn="base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TheSans B5 Plain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339502"/>
            <a:ext cx="8064000" cy="65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title style</a:t>
            </a:r>
            <a:endParaRPr lang="en-AU" altLang="en-US" noProof="0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76349"/>
            <a:ext cx="8064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 dirty="0"/>
              <a:t>Click to edit Master text styles</a:t>
            </a:r>
          </a:p>
          <a:p>
            <a:pPr lvl="1"/>
            <a:r>
              <a:rPr lang="en-AU" altLang="en-US" noProof="0" dirty="0"/>
              <a:t>Second level</a:t>
            </a:r>
          </a:p>
          <a:p>
            <a:pPr lvl="2"/>
            <a:r>
              <a:rPr lang="en-AU" alt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57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</p:sldLayoutIdLst>
  <p:hf sldNum="0"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TheSansB W7 Bold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Font typeface="TheSansB W8 ExtraBold" panose="020B0802050302020203" pitchFamily="34" charset="0"/>
        <a:buChar char="&gt;"/>
        <a:defRPr sz="2000" kern="1200">
          <a:solidFill>
            <a:schemeClr val="tx1"/>
          </a:solidFill>
          <a:latin typeface="TheSansB W5 Plain" pitchFamily="34" charset="0"/>
          <a:ea typeface="+mn-ea"/>
          <a:cs typeface="Arial" pitchFamily="34" charset="0"/>
        </a:defRPr>
      </a:lvl1pPr>
      <a:lvl2pPr marL="360000" indent="-180000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Wingdings" panose="05000000000000000000" pitchFamily="2" charset="2"/>
        <a:buChar char=""/>
        <a:defRPr sz="1800" kern="1200">
          <a:solidFill>
            <a:schemeClr val="tx1"/>
          </a:solidFill>
          <a:latin typeface="TheSansB W5 Plain" pitchFamily="34" charset="0"/>
          <a:ea typeface="+mn-ea"/>
          <a:cs typeface="Arial" pitchFamily="34" charset="0"/>
        </a:defRPr>
      </a:lvl2pPr>
      <a:lvl3pPr marL="540000" indent="-180975" algn="l" rtl="0" eaLnBrk="1" fontAlgn="base" hangingPunct="1"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TheSansB W5 Plain" panose="020B0502050302020203" pitchFamily="34" charset="0"/>
        <a:buChar char="-"/>
        <a:defRPr kern="1200">
          <a:solidFill>
            <a:schemeClr val="tx1"/>
          </a:solidFill>
          <a:latin typeface="TheSansB W5 Plain" pitchFamily="34" charset="0"/>
          <a:ea typeface="+mn-ea"/>
          <a:cs typeface="Arial" pitchFamily="34" charset="0"/>
        </a:defRPr>
      </a:lvl3pPr>
      <a:lvl4pPr marL="895350" indent="-228600" algn="l" rtl="0" eaLnBrk="1" fontAlgn="base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TheSans B5 Plain" pitchFamily="34" charset="0"/>
          <a:ea typeface="+mn-ea"/>
          <a:cs typeface="Arial" pitchFamily="34" charset="0"/>
        </a:defRPr>
      </a:lvl4pPr>
      <a:lvl5pPr marL="1162050" indent="-266700" algn="l" rtl="0" eaLnBrk="1" fontAlgn="base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TheSans B5 Plain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339">
          <p15:clr>
            <a:srgbClr val="F26B43"/>
          </p15:clr>
        </p15:guide>
        <p15:guide id="3" pos="5421">
          <p15:clr>
            <a:srgbClr val="F26B43"/>
          </p15:clr>
        </p15:guide>
        <p15:guide id="4" orient="horz" pos="8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reed@minterellis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hyperlink" Target="mailto:Corin.Morcom@allens.com.a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mcphee@mccullough.com.au" TargetMode="External"/><Relationship Id="rId13" Type="http://schemas.openxmlformats.org/officeDocument/2006/relationships/image" Target="../media/image11.jpg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openxmlformats.org/officeDocument/2006/relationships/hyperlink" Target="mailto:Meg.Hogan@allens.com.au" TargetMode="External"/><Relationship Id="rId21" Type="http://schemas.openxmlformats.org/officeDocument/2006/relationships/hyperlink" Target="mailto:vsmith@mcw.com.au" TargetMode="External"/><Relationship Id="rId7" Type="http://schemas.openxmlformats.org/officeDocument/2006/relationships/hyperlink" Target="mailto:n.radice@hopgoodganim.com.au" TargetMode="External"/><Relationship Id="rId12" Type="http://schemas.openxmlformats.org/officeDocument/2006/relationships/hyperlink" Target="mailto:Robert.reed@minterellison.com" TargetMode="External"/><Relationship Id="rId17" Type="http://schemas.openxmlformats.org/officeDocument/2006/relationships/image" Target="../media/image16.png"/><Relationship Id="rId25" Type="http://schemas.openxmlformats.org/officeDocument/2006/relationships/hyperlink" Target="mailto:emma.bray@wottonkearney.com.au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uy.donovan@holdingredlich.com" TargetMode="External"/><Relationship Id="rId11" Type="http://schemas.openxmlformats.org/officeDocument/2006/relationships/hyperlink" Target="mailto:Kate.boomer@clydeco.com" TargetMode="External"/><Relationship Id="rId24" Type="http://schemas.openxmlformats.org/officeDocument/2006/relationships/image" Target="../media/image21.png"/><Relationship Id="rId5" Type="http://schemas.openxmlformats.org/officeDocument/2006/relationships/hyperlink" Target="mailto:leanne.collingburn@nortonrosefulbright.com" TargetMode="External"/><Relationship Id="rId15" Type="http://schemas.openxmlformats.org/officeDocument/2006/relationships/image" Target="../media/image14.jpg"/><Relationship Id="rId23" Type="http://schemas.openxmlformats.org/officeDocument/2006/relationships/hyperlink" Target="mailto:Dusan.Stevic@au.kwm.com" TargetMode="External"/><Relationship Id="rId10" Type="http://schemas.openxmlformats.org/officeDocument/2006/relationships/hyperlink" Target="mailto:jrennick@murphyschmidt.com.au" TargetMode="External"/><Relationship Id="rId19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hyperlink" Target="mailto:dhillard@claytonutz.com" TargetMode="External"/><Relationship Id="rId14" Type="http://schemas.openxmlformats.org/officeDocument/2006/relationships/image" Target="../media/image13.jpe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7611" y="330669"/>
            <a:ext cx="8064000" cy="353615"/>
          </a:xfrm>
        </p:spPr>
        <p:txBody>
          <a:bodyPr/>
          <a:lstStyle/>
          <a:p>
            <a:r>
              <a:rPr lang="en-AU" altLang="en-US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Queensland Pro Bono Lawyers Network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FC0B9-84FE-4EEE-846E-33F486BCA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71043"/>
              </p:ext>
            </p:extLst>
          </p:nvPr>
        </p:nvGraphicFramePr>
        <p:xfrm>
          <a:off x="589640" y="3935289"/>
          <a:ext cx="2115595" cy="876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766">
                <a:tc>
                  <a:txBody>
                    <a:bodyPr/>
                    <a:lstStyle/>
                    <a:p>
                      <a:pPr>
                        <a:spcAft>
                          <a:spcPts val="50"/>
                        </a:spcAft>
                      </a:pPr>
                      <a:endParaRPr lang="en-A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642" marR="114642" marT="57321" marB="57321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52">
                <a:tc>
                  <a:txBody>
                    <a:bodyPr/>
                    <a:lstStyle/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GB" sz="800" b="1" i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Robert Reed</a:t>
                      </a:r>
                    </a:p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GB" sz="800" b="1" i="0" u="none" strike="noStrike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MinterEllison</a:t>
                      </a:r>
                      <a:endParaRPr lang="en-GB" sz="800" b="1" i="0" u="none" strike="noStrike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US" sz="800" b="0" i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US" sz="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3119 6155 | M + 61 422 000 161</a:t>
                      </a:r>
                      <a:endParaRPr lang="en-US" sz="800" b="0" i="0" u="none" strike="noStrike" kern="1200" baseline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GB" sz="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robert.reed@minterellison.com</a:t>
                      </a:r>
                      <a:r>
                        <a:rPr lang="en-GB" sz="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114642" marR="114642" marT="57321" marB="57321"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61ED961-179D-4106-B631-8E26DDDD730C}"/>
              </a:ext>
            </a:extLst>
          </p:cNvPr>
          <p:cNvSpPr/>
          <p:nvPr/>
        </p:nvSpPr>
        <p:spPr>
          <a:xfrm>
            <a:off x="467611" y="942425"/>
            <a:ext cx="4499630" cy="11577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8000" tIns="108000" rIns="108000" bIns="108000" rtlCol="0" anchor="ctr" anchorCtr="0"/>
          <a:lstStyle/>
          <a:p>
            <a:pPr>
              <a:lnSpc>
                <a:spcPct val="110000"/>
              </a:lnSpc>
            </a:pPr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bono refers to the provision of legal services either free or at substantially reduced cost to those who would otherwise be unable to protect their lawful rights and interests.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041FDE-72D7-42A8-9CAC-432FDD53A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18394"/>
              </p:ext>
            </p:extLst>
          </p:nvPr>
        </p:nvGraphicFramePr>
        <p:xfrm>
          <a:off x="2819841" y="3935288"/>
          <a:ext cx="2115595" cy="876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419">
                <a:tc>
                  <a:txBody>
                    <a:bodyPr/>
                    <a:lstStyle/>
                    <a:p>
                      <a:pPr>
                        <a:spcAft>
                          <a:spcPts val="50"/>
                        </a:spcAft>
                      </a:pPr>
                      <a:endParaRPr lang="en-AU" sz="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642" marR="114642" marT="57321" marB="57321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46">
                <a:tc>
                  <a:txBody>
                    <a:bodyPr/>
                    <a:lstStyle/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GB" sz="800" b="1" i="0" u="none" strike="noStrike" kern="1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Corin</a:t>
                      </a:r>
                      <a:r>
                        <a:rPr lang="en-GB" sz="800" b="1" i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Morcom</a:t>
                      </a:r>
                    </a:p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GB" sz="800" b="1" i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Allens</a:t>
                      </a:r>
                    </a:p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US" sz="800" b="0" i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 </a:t>
                      </a:r>
                      <a:r>
                        <a:rPr lang="en-US" sz="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3334 3347 | </a:t>
                      </a:r>
                      <a:r>
                        <a:rPr lang="en-US" sz="800" b="0" i="0" u="none" strike="noStrike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+61 451 233 014</a:t>
                      </a:r>
                    </a:p>
                    <a:p>
                      <a:pPr rtl="0">
                        <a:spcAft>
                          <a:spcPts val="50"/>
                        </a:spcAft>
                      </a:pPr>
                      <a:r>
                        <a:rPr lang="en-GB" sz="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Corin.Morcom@allens.com.au</a:t>
                      </a:r>
                      <a:endParaRPr lang="en-GB" sz="8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642" marR="114642" marT="57321" marB="57321">
                    <a:lnT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id="{6A6A4CFC-273C-4A07-8ACA-7E378771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813119" y="3630419"/>
            <a:ext cx="532205" cy="5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5F2BA3-AF9A-4ACF-8D01-401973C88EB5}"/>
              </a:ext>
            </a:extLst>
          </p:cNvPr>
          <p:cNvSpPr txBox="1"/>
          <p:nvPr/>
        </p:nvSpPr>
        <p:spPr>
          <a:xfrm>
            <a:off x="467611" y="2363783"/>
            <a:ext cx="4499630" cy="1114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8000" tIns="108000" rIns="108000" bIns="108000" rtlCol="0" anchor="ctr" anchorCtr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AU" sz="1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Queensland Pro Bono Lawyers Network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The Queensland Pro Bono Lawyers Network was launched in 2013 and aims to share opportunities in, ideas for, and experiences of pro bono work among a network of pro bono practitioners in Queensland.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endParaRPr lang="en-AU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F7E8B4-DFC5-433E-BE97-F0F3E700BD86}"/>
              </a:ext>
            </a:extLst>
          </p:cNvPr>
          <p:cNvGrpSpPr/>
          <p:nvPr/>
        </p:nvGrpSpPr>
        <p:grpSpPr>
          <a:xfrm>
            <a:off x="5234566" y="1059582"/>
            <a:ext cx="3616985" cy="3626360"/>
            <a:chOff x="251519" y="1688753"/>
            <a:chExt cx="2592414" cy="32281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E4EAF3-D060-4B09-A2F7-2E779CD479C8}"/>
                </a:ext>
              </a:extLst>
            </p:cNvPr>
            <p:cNvSpPr txBox="1"/>
            <p:nvPr/>
          </p:nvSpPr>
          <p:spPr>
            <a:xfrm>
              <a:off x="251519" y="1688753"/>
              <a:ext cx="2088232" cy="1683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AU" sz="1100" b="1" dirty="0">
                  <a:solidFill>
                    <a:schemeClr val="accent4">
                      <a:lumMod val="50000"/>
                    </a:schemeClr>
                  </a:solidFill>
                  <a:ea typeface="+mj-ea"/>
                </a:rPr>
                <a:t>  TYPES OF ASSISTANCE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34441-16CF-4DA3-B98B-9EC207772D66}"/>
                </a:ext>
              </a:extLst>
            </p:cNvPr>
            <p:cNvSpPr/>
            <p:nvPr/>
          </p:nvSpPr>
          <p:spPr>
            <a:xfrm>
              <a:off x="251519" y="1918447"/>
              <a:ext cx="2592289" cy="31478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Firms can provide pro bono legal assistance by: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8B9D32-AF7A-4FD4-9DE0-AF0FAFDF03CF}"/>
                </a:ext>
              </a:extLst>
            </p:cNvPr>
            <p:cNvSpPr txBox="1"/>
            <p:nvPr/>
          </p:nvSpPr>
          <p:spPr>
            <a:xfrm>
              <a:off x="346932" y="2272793"/>
              <a:ext cx="2497001" cy="22760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000" dirty="0"/>
                <a:t>Taking referrals, including for representation</a:t>
              </a:r>
            </a:p>
            <a:p>
              <a:pPr marL="171450" lvl="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000" dirty="0"/>
                <a:t>Taking on strategic litigation – on the record, as co-counsel or behind the scenes, including preparatory work</a:t>
              </a:r>
            </a:p>
            <a:p>
              <a:pPr marL="171450" lvl="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000" dirty="0"/>
                <a:t>Assisting with law reform and advocacy, including background research and preparing submissions</a:t>
              </a:r>
            </a:p>
            <a:p>
              <a:pPr marL="171450" lvl="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000" dirty="0"/>
                <a:t>Providing organisational legal advice, including in corporate structure, governance, employment, tax, IP, data, privacy, leasing and property</a:t>
              </a:r>
            </a:p>
            <a:p>
              <a:pPr marL="171450" lvl="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000" dirty="0"/>
                <a:t>Preparing community legal education tools</a:t>
              </a:r>
            </a:p>
            <a:p>
              <a:pPr marL="171450" lvl="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000" dirty="0"/>
                <a:t>Providing continuing professional education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000" dirty="0"/>
                <a:t>Staffing advice clinics and referral services</a:t>
              </a:r>
            </a:p>
            <a:p>
              <a:pPr marL="171450" indent="-171450">
                <a:lnSpc>
                  <a:spcPct val="11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AU" sz="1000" dirty="0"/>
                <a:t>‘Phone a friend’ style on the spot advice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51168B-E8C9-4E3C-9163-06D709773C82}"/>
                </a:ext>
              </a:extLst>
            </p:cNvPr>
            <p:cNvSpPr/>
            <p:nvPr/>
          </p:nvSpPr>
          <p:spPr>
            <a:xfrm>
              <a:off x="251519" y="4611597"/>
              <a:ext cx="2592289" cy="305301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 require assistance in other areas, just ask.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B015CD-689F-4F3C-A8D7-BA5C9132C574}"/>
              </a:ext>
            </a:extLst>
          </p:cNvPr>
          <p:cNvCxnSpPr/>
          <p:nvPr/>
        </p:nvCxnSpPr>
        <p:spPr>
          <a:xfrm>
            <a:off x="499208" y="2489160"/>
            <a:ext cx="0" cy="792088"/>
          </a:xfrm>
          <a:prstGeom prst="line">
            <a:avLst/>
          </a:prstGeom>
          <a:ln w="31750" cap="sq">
            <a:solidFill>
              <a:schemeClr val="accent4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E326063-7B97-4B7C-8FBF-403DF02DD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40" y="3630418"/>
            <a:ext cx="412031" cy="5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7611" y="330669"/>
            <a:ext cx="8064000" cy="353615"/>
          </a:xfrm>
        </p:spPr>
        <p:txBody>
          <a:bodyPr/>
          <a:lstStyle/>
          <a:p>
            <a:r>
              <a:rPr lang="en-AU" altLang="en-US" dirty="0">
                <a:solidFill>
                  <a:schemeClr val="accent4"/>
                </a:solidFill>
                <a:latin typeface="Arial" panose="020B0604020202020204" pitchFamily="34" charset="0"/>
              </a:rPr>
              <a:t>Pro bono contacts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0E0543-2F3C-4AEF-AD04-D630E3D560C7}"/>
              </a:ext>
            </a:extLst>
          </p:cNvPr>
          <p:cNvSpPr/>
          <p:nvPr/>
        </p:nvSpPr>
        <p:spPr>
          <a:xfrm>
            <a:off x="467611" y="712504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766E28C3-A41E-4A09-9FC8-C1EF124E7FD5}"/>
              </a:ext>
            </a:extLst>
          </p:cNvPr>
          <p:cNvSpPr/>
          <p:nvPr/>
        </p:nvSpPr>
        <p:spPr>
          <a:xfrm>
            <a:off x="1169513" y="745439"/>
            <a:ext cx="1198584" cy="762104"/>
          </a:xfrm>
          <a:prstGeom prst="wedgeRoundRectCallout">
            <a:avLst>
              <a:gd name="adj1" fmla="val -46278"/>
              <a:gd name="adj2" fmla="val 70087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focus on human rights (incl. refugee rights), mental health, Indigenous rights, homelessness and the natural environment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3AB289D-8114-4F09-A0F8-04569887B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58945"/>
              </p:ext>
            </p:extLst>
          </p:nvPr>
        </p:nvGraphicFramePr>
        <p:xfrm>
          <a:off x="646896" y="1171396"/>
          <a:ext cx="1197786" cy="1046233"/>
        </p:xfrm>
        <a:graphic>
          <a:graphicData uri="http://schemas.openxmlformats.org/drawingml/2006/table">
            <a:tbl>
              <a:tblPr/>
              <a:tblGrid>
                <a:gridCol w="119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Meg Hogan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Allens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+61 7 3334 3020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Meg.Hogan@allens.com.au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0" name="Picture 3">
            <a:extLst>
              <a:ext uri="{FF2B5EF4-FFF2-40B4-BE49-F238E27FC236}">
                <a16:creationId xmlns:a16="http://schemas.microsoft.com/office/drawing/2014/main" id="{F0D0DD04-E492-4162-97C0-0444CC28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8064" y="1066357"/>
            <a:ext cx="551949" cy="5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3BF914-0278-4DD3-8BBD-DE8317FBF400}"/>
              </a:ext>
            </a:extLst>
          </p:cNvPr>
          <p:cNvSpPr/>
          <p:nvPr/>
        </p:nvSpPr>
        <p:spPr>
          <a:xfrm>
            <a:off x="2409360" y="712504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5204CFFA-951E-4A51-A480-88331E88DCFC}"/>
              </a:ext>
            </a:extLst>
          </p:cNvPr>
          <p:cNvSpPr/>
          <p:nvPr/>
        </p:nvSpPr>
        <p:spPr>
          <a:xfrm>
            <a:off x="3048388" y="745439"/>
            <a:ext cx="1261458" cy="774028"/>
          </a:xfrm>
          <a:prstGeom prst="wedgeRoundRectCallout">
            <a:avLst>
              <a:gd name="adj1" fmla="val -45388"/>
              <a:gd name="adj2" fmla="val 64180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cycles of disadvantage: incl homelessness, DFV, poverty, youth, diversity/inclusion, First Nations empowerment.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803163A-5AF9-4F5D-AC6F-F2C8FA20E60C}"/>
              </a:ext>
            </a:extLst>
          </p:cNvPr>
          <p:cNvSpPr/>
          <p:nvPr/>
        </p:nvSpPr>
        <p:spPr>
          <a:xfrm>
            <a:off x="4351109" y="712504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DE34F392-41C2-4F3F-9DB5-A4347C372856}"/>
              </a:ext>
            </a:extLst>
          </p:cNvPr>
          <p:cNvSpPr/>
          <p:nvPr/>
        </p:nvSpPr>
        <p:spPr>
          <a:xfrm>
            <a:off x="5031483" y="745439"/>
            <a:ext cx="1220111" cy="762104"/>
          </a:xfrm>
          <a:prstGeom prst="wedgeRoundRectCallout">
            <a:avLst>
              <a:gd name="adj1" fmla="val -46988"/>
              <a:gd name="adj2" fmla="val 67521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focus on:</a:t>
            </a:r>
          </a:p>
          <a:p>
            <a:pPr algn="ctr"/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Indigenous rights</a:t>
            </a:r>
          </a:p>
          <a:p>
            <a:pPr algn="ctr"/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Financial Abuse</a:t>
            </a:r>
          </a:p>
          <a:p>
            <a:pPr algn="ctr"/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Human Rights</a:t>
            </a:r>
          </a:p>
          <a:p>
            <a:pPr algn="ctr"/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Climate &amp; Disaster response</a:t>
            </a:r>
          </a:p>
          <a:p>
            <a:pPr algn="ctr"/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Mental Health &amp; wellbeing </a:t>
            </a: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7DA70FD1-3A88-41F9-A837-DC451D179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30225"/>
              </p:ext>
            </p:extLst>
          </p:nvPr>
        </p:nvGraphicFramePr>
        <p:xfrm>
          <a:off x="4482737" y="1155151"/>
          <a:ext cx="1746891" cy="1046233"/>
        </p:xfrm>
        <a:graphic>
          <a:graphicData uri="http://schemas.openxmlformats.org/drawingml/2006/table">
            <a:tbl>
              <a:tblPr/>
              <a:tblGrid>
                <a:gridCol w="17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Leanne </a:t>
                      </a: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Collingburn</a:t>
                      </a:r>
                      <a:endParaRPr kumimoji="0" lang="en-GB" sz="8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Norton Rose Fulbright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+61 7 3414 2807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leanne.collingburn@nortonrosefulbright.com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A0D36A0A-CDB0-4221-A7FD-D7E8A54A2E11}"/>
              </a:ext>
            </a:extLst>
          </p:cNvPr>
          <p:cNvSpPr/>
          <p:nvPr/>
        </p:nvSpPr>
        <p:spPr>
          <a:xfrm>
            <a:off x="6292858" y="712504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Speech Bubble: Rectangle with Corners Rounded 78">
            <a:extLst>
              <a:ext uri="{FF2B5EF4-FFF2-40B4-BE49-F238E27FC236}">
                <a16:creationId xmlns:a16="http://schemas.microsoft.com/office/drawing/2014/main" id="{F44B9822-9A80-4E32-B765-2E1F782755AA}"/>
              </a:ext>
            </a:extLst>
          </p:cNvPr>
          <p:cNvSpPr/>
          <p:nvPr/>
        </p:nvSpPr>
        <p:spPr>
          <a:xfrm>
            <a:off x="7020272" y="745439"/>
            <a:ext cx="1173071" cy="762104"/>
          </a:xfrm>
          <a:prstGeom prst="wedgeRoundRectCallout">
            <a:avLst>
              <a:gd name="adj1" fmla="val -44583"/>
              <a:gd name="adj2" fmla="val 70087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Refugees, First Nations peoples, the arts, women and youth at risk, seniors law and elder abuse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F6BAC6EC-BC4F-4FB9-BBFE-58A8FB12B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60155"/>
              </p:ext>
            </p:extLst>
          </p:nvPr>
        </p:nvGraphicFramePr>
        <p:xfrm>
          <a:off x="6437176" y="1171396"/>
          <a:ext cx="1405018" cy="1046233"/>
        </p:xfrm>
        <a:graphic>
          <a:graphicData uri="http://schemas.openxmlformats.org/drawingml/2006/table">
            <a:tbl>
              <a:tblPr/>
              <a:tblGrid>
                <a:gridCol w="140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Guy Donovan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Holding Redlich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+61 3 9321 9867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guy.donovan@holdingredlich.com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22B56892-B11A-4A4F-AA30-B1A4680F2D25}"/>
              </a:ext>
            </a:extLst>
          </p:cNvPr>
          <p:cNvSpPr/>
          <p:nvPr/>
        </p:nvSpPr>
        <p:spPr>
          <a:xfrm>
            <a:off x="6292858" y="2140048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3D75118C-FF5E-438A-BFCA-B2016EE1BAF0}"/>
              </a:ext>
            </a:extLst>
          </p:cNvPr>
          <p:cNvSpPr/>
          <p:nvPr/>
        </p:nvSpPr>
        <p:spPr>
          <a:xfrm>
            <a:off x="6973058" y="2201203"/>
            <a:ext cx="1220285" cy="724669"/>
          </a:xfrm>
          <a:prstGeom prst="wedgeRoundRectCallout">
            <a:avLst>
              <a:gd name="adj1" fmla="val -44583"/>
              <a:gd name="adj2" fmla="val 71489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DFV</a:t>
            </a:r>
            <a:r>
              <a:rPr lang="en-AU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indigenous matters, discrimination, child protection and support generally for organisations working in the public interest</a:t>
            </a: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A6CEAF65-9256-40F4-A385-15845932E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72003"/>
              </p:ext>
            </p:extLst>
          </p:nvPr>
        </p:nvGraphicFramePr>
        <p:xfrm>
          <a:off x="6441480" y="2601163"/>
          <a:ext cx="1412234" cy="1046233"/>
        </p:xfrm>
        <a:graphic>
          <a:graphicData uri="http://schemas.openxmlformats.org/drawingml/2006/table">
            <a:tbl>
              <a:tblPr/>
              <a:tblGrid>
                <a:gridCol w="141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Nicole </a:t>
                      </a: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Radice</a:t>
                      </a:r>
                      <a:endParaRPr kumimoji="0" lang="en-GB" sz="8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Hopgood </a:t>
                      </a: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Ganim</a:t>
                      </a:r>
                      <a:endParaRPr kumimoji="0" lang="en-GB" sz="8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+61 7 3024 0327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n.radice@hopgoodganim.com.au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" name="Rectangle 104">
            <a:extLst>
              <a:ext uri="{FF2B5EF4-FFF2-40B4-BE49-F238E27FC236}">
                <a16:creationId xmlns:a16="http://schemas.microsoft.com/office/drawing/2014/main" id="{C3B3CF35-C451-406D-A812-6EAE4569FB50}"/>
              </a:ext>
            </a:extLst>
          </p:cNvPr>
          <p:cNvSpPr/>
          <p:nvPr/>
        </p:nvSpPr>
        <p:spPr>
          <a:xfrm>
            <a:off x="2409360" y="2140048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5101A32E-7AA2-4C02-A8C8-E4F2742EFC8A}"/>
              </a:ext>
            </a:extLst>
          </p:cNvPr>
          <p:cNvSpPr/>
          <p:nvPr/>
        </p:nvSpPr>
        <p:spPr>
          <a:xfrm>
            <a:off x="3048388" y="2171593"/>
            <a:ext cx="1280754" cy="754487"/>
          </a:xfrm>
          <a:prstGeom prst="wedgeRoundRectCallout">
            <a:avLst>
              <a:gd name="adj1" fmla="val -44583"/>
              <a:gd name="adj2" fmla="val 70087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areas other than family &amp; crime. Focuses incl. access to justice, </a:t>
            </a:r>
            <a:r>
              <a:rPr lang="en-AU" sz="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RRR</a:t>
            </a:r>
            <a:r>
              <a:rPr lang="en-AU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communities, indigenous capacity building &amp; diversity</a:t>
            </a: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CCE53693-74F8-4F3C-AEAC-AB0E21FE4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46546"/>
              </p:ext>
            </p:extLst>
          </p:nvPr>
        </p:nvGraphicFramePr>
        <p:xfrm>
          <a:off x="2530627" y="2561005"/>
          <a:ext cx="1328076" cy="1076002"/>
        </p:xfrm>
        <a:graphic>
          <a:graphicData uri="http://schemas.openxmlformats.org/drawingml/2006/table">
            <a:tbl>
              <a:tblPr/>
              <a:tblGrid>
                <a:gridCol w="132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4947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Emile McPhee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McCullough Robertson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+61 7 3233 8761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emcphee@mccullough.com.au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8" name="Rectangle 107">
            <a:extLst>
              <a:ext uri="{FF2B5EF4-FFF2-40B4-BE49-F238E27FC236}">
                <a16:creationId xmlns:a16="http://schemas.microsoft.com/office/drawing/2014/main" id="{2E200D98-3328-4888-BD4A-0F0CD1BF8834}"/>
              </a:ext>
            </a:extLst>
          </p:cNvPr>
          <p:cNvSpPr/>
          <p:nvPr/>
        </p:nvSpPr>
        <p:spPr>
          <a:xfrm>
            <a:off x="467611" y="2140048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Speech Bubble: Rectangle with Corners Rounded 108">
            <a:extLst>
              <a:ext uri="{FF2B5EF4-FFF2-40B4-BE49-F238E27FC236}">
                <a16:creationId xmlns:a16="http://schemas.microsoft.com/office/drawing/2014/main" id="{4036B2EF-5A82-4B35-B698-E8754461A3A0}"/>
              </a:ext>
            </a:extLst>
          </p:cNvPr>
          <p:cNvSpPr/>
          <p:nvPr/>
        </p:nvSpPr>
        <p:spPr>
          <a:xfrm>
            <a:off x="1170311" y="2201203"/>
            <a:ext cx="1197786" cy="724669"/>
          </a:xfrm>
          <a:prstGeom prst="wedgeRoundRectCallout">
            <a:avLst>
              <a:gd name="adj1" fmla="val -44583"/>
              <a:gd name="adj2" fmla="val 70087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groups with disadvantage i.e. elder abuse, homelessness, domestic violence, employee rights, LGBTI rights, NFPs etc.</a:t>
            </a:r>
            <a:endParaRPr lang="en-AU" sz="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5FD59FA8-5BB6-45AA-B6ED-EDEFB4B6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09061"/>
              </p:ext>
            </p:extLst>
          </p:nvPr>
        </p:nvGraphicFramePr>
        <p:xfrm>
          <a:off x="603169" y="2595283"/>
          <a:ext cx="1168321" cy="1046233"/>
        </p:xfrm>
        <a:graphic>
          <a:graphicData uri="http://schemas.openxmlformats.org/drawingml/2006/table">
            <a:tbl>
              <a:tblPr/>
              <a:tblGrid>
                <a:gridCol w="1168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Shaun </a:t>
                      </a: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Chng</a:t>
                      </a:r>
                      <a:endParaRPr kumimoji="0" lang="en-GB" sz="8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Clayton Utz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+61 7 3292 7683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dhillard@claytonutz.com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" name="Rectangle 112">
            <a:extLst>
              <a:ext uri="{FF2B5EF4-FFF2-40B4-BE49-F238E27FC236}">
                <a16:creationId xmlns:a16="http://schemas.microsoft.com/office/drawing/2014/main" id="{D7FE5A95-7E9B-4A93-B2EA-264B0FA973A4}"/>
              </a:ext>
            </a:extLst>
          </p:cNvPr>
          <p:cNvSpPr/>
          <p:nvPr/>
        </p:nvSpPr>
        <p:spPr>
          <a:xfrm>
            <a:off x="467611" y="3567592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Speech Bubble: Rectangle with Corners Rounded 113">
            <a:extLst>
              <a:ext uri="{FF2B5EF4-FFF2-40B4-BE49-F238E27FC236}">
                <a16:creationId xmlns:a16="http://schemas.microsoft.com/office/drawing/2014/main" id="{06F215DB-1EEF-4EA0-9ED8-0FDB881422ED}"/>
              </a:ext>
            </a:extLst>
          </p:cNvPr>
          <p:cNvSpPr/>
          <p:nvPr/>
        </p:nvSpPr>
        <p:spPr>
          <a:xfrm>
            <a:off x="1160013" y="3558378"/>
            <a:ext cx="1208083" cy="839684"/>
          </a:xfrm>
          <a:prstGeom prst="wedgeRoundRectCallout">
            <a:avLst>
              <a:gd name="adj1" fmla="val -40809"/>
              <a:gd name="adj2" fmla="val 63889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endParaRPr lang="en-AU" sz="8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rights and homelessness issues; abuse, domestic violence and victims of crime; accidents, insurance and superannuation.</a:t>
            </a:r>
          </a:p>
          <a:p>
            <a:pPr algn="ctr"/>
            <a:endParaRPr lang="en-AU" sz="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FB02307B-1CB7-4A44-97EF-8161C2E81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753189"/>
              </p:ext>
            </p:extLst>
          </p:nvPr>
        </p:nvGraphicFramePr>
        <p:xfrm>
          <a:off x="604941" y="4029062"/>
          <a:ext cx="1425541" cy="1046233"/>
        </p:xfrm>
        <a:graphic>
          <a:graphicData uri="http://schemas.openxmlformats.org/drawingml/2006/table">
            <a:tbl>
              <a:tblPr/>
              <a:tblGrid>
                <a:gridCol w="1425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Joanne </a:t>
                      </a: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Rennick</a:t>
                      </a:r>
                      <a:endParaRPr kumimoji="0" lang="en-GB" sz="8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Muphy</a:t>
                      </a: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Schmidt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+61 7 3303 9800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/>
                        </a:rPr>
                        <a:t>jrennick@murphyschmidt.com.au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" name="Rectangle 120">
            <a:extLst>
              <a:ext uri="{FF2B5EF4-FFF2-40B4-BE49-F238E27FC236}">
                <a16:creationId xmlns:a16="http://schemas.microsoft.com/office/drawing/2014/main" id="{22B7664D-971D-491C-A957-8FDE5219C878}"/>
              </a:ext>
            </a:extLst>
          </p:cNvPr>
          <p:cNvSpPr/>
          <p:nvPr/>
        </p:nvSpPr>
        <p:spPr>
          <a:xfrm>
            <a:off x="4347370" y="3570249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peech Bubble: Rectangle with Corners Rounded 121">
            <a:extLst>
              <a:ext uri="{FF2B5EF4-FFF2-40B4-BE49-F238E27FC236}">
                <a16:creationId xmlns:a16="http://schemas.microsoft.com/office/drawing/2014/main" id="{8EFD56DA-0537-47C4-8891-9C89972F8435}"/>
              </a:ext>
            </a:extLst>
          </p:cNvPr>
          <p:cNvSpPr/>
          <p:nvPr/>
        </p:nvSpPr>
        <p:spPr>
          <a:xfrm>
            <a:off x="5076056" y="3659625"/>
            <a:ext cx="1171800" cy="712326"/>
          </a:xfrm>
          <a:prstGeom prst="wedgeRoundRectCallout">
            <a:avLst>
              <a:gd name="adj1" fmla="val -44583"/>
              <a:gd name="adj2" fmla="val 70087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'We have strong input from our staff about the office's pro bono offering. We engage with </a:t>
            </a:r>
            <a:r>
              <a:rPr lang="en-AU" sz="6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lawright</a:t>
            </a:r>
            <a:r>
              <a:rPr lang="en-AU" sz="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we encourage our staff to offer legal support to the community organisation they are involved in</a:t>
            </a:r>
          </a:p>
        </p:txBody>
      </p:sp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8841D503-7AB1-4826-ABE7-B48FB4B3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68645"/>
              </p:ext>
            </p:extLst>
          </p:nvPr>
        </p:nvGraphicFramePr>
        <p:xfrm>
          <a:off x="4502463" y="4038302"/>
          <a:ext cx="1658718" cy="1046233"/>
        </p:xfrm>
        <a:graphic>
          <a:graphicData uri="http://schemas.openxmlformats.org/drawingml/2006/table">
            <a:tbl>
              <a:tblPr/>
              <a:tblGrid>
                <a:gridCol w="165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Kate Boomer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Clyde and Co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3234 3053 |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+ 61 421 901 932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Kate.boomer@clydeco.com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7F0F6476-CAA8-4CB8-A080-87F9AE696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40837"/>
              </p:ext>
            </p:extLst>
          </p:nvPr>
        </p:nvGraphicFramePr>
        <p:xfrm>
          <a:off x="2575645" y="1173387"/>
          <a:ext cx="1558534" cy="1046233"/>
        </p:xfrm>
        <a:graphic>
          <a:graphicData uri="http://schemas.openxmlformats.org/drawingml/2006/table">
            <a:tbl>
              <a:tblPr/>
              <a:tblGrid>
                <a:gridCol w="1558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Robert Reed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MinterEllison</a:t>
                      </a:r>
                      <a:endParaRPr kumimoji="0" lang="en-GB" sz="8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+61 7 3119 6155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/>
                        </a:rPr>
                        <a:t>Robert.reed@minterellison.com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4771ED58-F76D-456A-9CE1-D9E0C749C5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0729" y="1096026"/>
            <a:ext cx="404598" cy="522605"/>
          </a:xfrm>
          <a:prstGeom prst="rect">
            <a:avLst/>
          </a:prstGeom>
        </p:spPr>
      </p:pic>
      <p:pic>
        <p:nvPicPr>
          <p:cNvPr id="1027" name="Picture 208" descr="image003">
            <a:extLst>
              <a:ext uri="{FF2B5EF4-FFF2-40B4-BE49-F238E27FC236}">
                <a16:creationId xmlns:a16="http://schemas.microsoft.com/office/drawing/2014/main" id="{0F0D015A-19C1-4678-8055-F139095F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28" y="2551790"/>
            <a:ext cx="483213" cy="4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C34E61-87E6-475D-844C-82EC336DAE1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7405" t="18825" r="16795"/>
          <a:stretch/>
        </p:blipFill>
        <p:spPr>
          <a:xfrm>
            <a:off x="6446891" y="2501371"/>
            <a:ext cx="443359" cy="546956"/>
          </a:xfrm>
          <a:prstGeom prst="rect">
            <a:avLst/>
          </a:prstGeom>
        </p:spPr>
      </p:pic>
      <p:pic>
        <p:nvPicPr>
          <p:cNvPr id="43" name="Picture 4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FA27597-EA02-48EF-A405-F4FE077200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522" y="3967340"/>
            <a:ext cx="513227" cy="5132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7B7969D-C964-4DA9-8FAF-3E769E98DB5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8307" r="12066"/>
          <a:stretch/>
        </p:blipFill>
        <p:spPr>
          <a:xfrm>
            <a:off x="606011" y="2542588"/>
            <a:ext cx="402702" cy="5057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26784CD-DE84-41C5-A95C-F4F2A1D2D6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02114" y="1108803"/>
            <a:ext cx="595676" cy="509314"/>
          </a:xfrm>
          <a:prstGeom prst="rect">
            <a:avLst/>
          </a:prstGeom>
        </p:spPr>
      </p:pic>
      <p:pic>
        <p:nvPicPr>
          <p:cNvPr id="3" name="Picture 2" descr="A picture containing window, person, indoor&#10;&#10;Description automatically generated">
            <a:extLst>
              <a:ext uri="{FF2B5EF4-FFF2-40B4-BE49-F238E27FC236}">
                <a16:creationId xmlns:a16="http://schemas.microsoft.com/office/drawing/2014/main" id="{5966E436-5CA3-440C-8F12-3C2787C7FD0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9201" t="9510" r="27042" b="7778"/>
          <a:stretch/>
        </p:blipFill>
        <p:spPr>
          <a:xfrm>
            <a:off x="4503622" y="3894827"/>
            <a:ext cx="464842" cy="585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7FB8D-76B1-474C-A1F6-D5862DA46E4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2466" t="14291" r="20542"/>
          <a:stretch/>
        </p:blipFill>
        <p:spPr>
          <a:xfrm>
            <a:off x="4482460" y="1116988"/>
            <a:ext cx="403301" cy="48603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83B1A61-470F-413F-8C63-0F4C92021BDC}"/>
              </a:ext>
            </a:extLst>
          </p:cNvPr>
          <p:cNvSpPr/>
          <p:nvPr/>
        </p:nvSpPr>
        <p:spPr>
          <a:xfrm>
            <a:off x="4360608" y="2140048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E4D2AD55-6C5C-4FA9-9B46-A86387B31E95}"/>
              </a:ext>
            </a:extLst>
          </p:cNvPr>
          <p:cNvSpPr/>
          <p:nvPr/>
        </p:nvSpPr>
        <p:spPr>
          <a:xfrm>
            <a:off x="5080620" y="2172983"/>
            <a:ext cx="1180473" cy="774028"/>
          </a:xfrm>
          <a:prstGeom prst="wedgeRoundRectCallout">
            <a:avLst>
              <a:gd name="adj1" fmla="val -44583"/>
              <a:gd name="adj2" fmla="val 70087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7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assistance with nearly every type of civil matter. Our current focus is developing our legal clinics to reach as many people as possible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D2A5DC0-8C6D-4522-BCC3-7DE130F28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88782"/>
              </p:ext>
            </p:extLst>
          </p:nvPr>
        </p:nvGraphicFramePr>
        <p:xfrm>
          <a:off x="4547100" y="2598940"/>
          <a:ext cx="1197786" cy="1056020"/>
        </p:xfrm>
        <a:graphic>
          <a:graphicData uri="http://schemas.openxmlformats.org/drawingml/2006/table">
            <a:tbl>
              <a:tblPr/>
              <a:tblGrid>
                <a:gridCol w="119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7EA8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Verity Smith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7EA8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McInnes Wilson Lawyers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7EA8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+61 7 3231 0632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1"/>
                        </a:rPr>
                        <a:t>vsmith@mcw.com.au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2" name="Picture 51">
            <a:extLst>
              <a:ext uri="{FF2B5EF4-FFF2-40B4-BE49-F238E27FC236}">
                <a16:creationId xmlns:a16="http://schemas.microsoft.com/office/drawing/2014/main" id="{0BA93801-2717-4500-9E8C-944A08BA360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8870" t="16388" r="16503"/>
          <a:stretch/>
        </p:blipFill>
        <p:spPr>
          <a:xfrm>
            <a:off x="4547100" y="2485794"/>
            <a:ext cx="434797" cy="56253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38D564A-6E60-490C-A1F6-F350DE3219E9}"/>
              </a:ext>
            </a:extLst>
          </p:cNvPr>
          <p:cNvSpPr/>
          <p:nvPr/>
        </p:nvSpPr>
        <p:spPr>
          <a:xfrm>
            <a:off x="2415120" y="3579464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A024B436-311F-4F84-8582-7E56D1966671}"/>
              </a:ext>
            </a:extLst>
          </p:cNvPr>
          <p:cNvSpPr/>
          <p:nvPr/>
        </p:nvSpPr>
        <p:spPr>
          <a:xfrm>
            <a:off x="3093868" y="3612399"/>
            <a:ext cx="1221738" cy="774028"/>
          </a:xfrm>
          <a:prstGeom prst="wedgeRoundRectCallout">
            <a:avLst>
              <a:gd name="adj1" fmla="val -44583"/>
              <a:gd name="adj2" fmla="val 70087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KWM</a:t>
            </a:r>
            <a:r>
              <a:rPr lang="en-AU" sz="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 to reduce inequality &amp; poverty among young people, especially First Nations young people.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837F898-8004-441A-8651-DB1907D21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93800"/>
              </p:ext>
            </p:extLst>
          </p:nvPr>
        </p:nvGraphicFramePr>
        <p:xfrm>
          <a:off x="2601612" y="4038356"/>
          <a:ext cx="1197786" cy="1046233"/>
        </p:xfrm>
        <a:graphic>
          <a:graphicData uri="http://schemas.openxmlformats.org/drawingml/2006/table">
            <a:tbl>
              <a:tblPr/>
              <a:tblGrid>
                <a:gridCol w="119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Dusan</a:t>
                      </a: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800" b="0" i="0" u="none" strike="noStrike" kern="1200" cap="none" spc="-1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Stevic</a:t>
                      </a:r>
                      <a:endParaRPr kumimoji="0" lang="en-GB" sz="8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King Wood Mallesons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+61 431 302 318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3"/>
                        </a:rPr>
                        <a:t>Dusan.Stevic@au.kwm.com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AU" sz="7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BD816364-440A-4B26-96E3-A364F84A0E7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0032" r="29056" b="19320"/>
          <a:stretch/>
        </p:blipFill>
        <p:spPr>
          <a:xfrm>
            <a:off x="2608983" y="3925210"/>
            <a:ext cx="422433" cy="555357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592E0BD-A629-4680-979E-E787DAC31315}"/>
              </a:ext>
            </a:extLst>
          </p:cNvPr>
          <p:cNvSpPr/>
          <p:nvPr/>
        </p:nvSpPr>
        <p:spPr>
          <a:xfrm>
            <a:off x="6293147" y="3579464"/>
            <a:ext cx="1932250" cy="1418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D0E9D57D-E02C-49C0-A160-838DB2C15EAD}"/>
              </a:ext>
            </a:extLst>
          </p:cNvPr>
          <p:cNvSpPr/>
          <p:nvPr/>
        </p:nvSpPr>
        <p:spPr>
          <a:xfrm>
            <a:off x="6914241" y="3612399"/>
            <a:ext cx="1274120" cy="790201"/>
          </a:xfrm>
          <a:prstGeom prst="wedgeRoundRectCallout">
            <a:avLst>
              <a:gd name="adj1" fmla="val -45358"/>
              <a:gd name="adj2" fmla="val 66993"/>
              <a:gd name="adj3" fmla="val 16667"/>
            </a:avLst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4489" tIns="24489" rIns="24489" bIns="24489" rtlCol="0" anchor="ctr"/>
          <a:lstStyle/>
          <a:p>
            <a:pPr algn="ctr"/>
            <a:r>
              <a:rPr lang="en-AU" sz="7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advocate for refugees &amp; asylum seekers, champion mental health initiatives, focus on human rights law &amp; seniors rights, &amp; assist in policy reform &amp; laws relevant to not-for-profits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466AFA3E-1D9A-495E-A8CF-A2D4BA688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6640"/>
              </p:ext>
            </p:extLst>
          </p:nvPr>
        </p:nvGraphicFramePr>
        <p:xfrm>
          <a:off x="6453996" y="4054529"/>
          <a:ext cx="1734365" cy="1046233"/>
        </p:xfrm>
        <a:graphic>
          <a:graphicData uri="http://schemas.openxmlformats.org/drawingml/2006/table">
            <a:tbl>
              <a:tblPr/>
              <a:tblGrid>
                <a:gridCol w="1734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178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AU" sz="5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5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heSans B3 Light"/>
                        </a:defRPr>
                      </a:lvl9pPr>
                    </a:lstStyle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Emma Bray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Wotton + Kearney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+61 7 3236 8704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7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5"/>
                        </a:rPr>
                        <a:t>emma.bray@wottonkearney.com.au</a:t>
                      </a:r>
                      <a:r>
                        <a:rPr kumimoji="0" lang="en-AU" sz="6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AU" sz="6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4489" marR="24489" marT="31101" marB="31101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0" name="Picture 2" descr="image006">
            <a:extLst>
              <a:ext uri="{FF2B5EF4-FFF2-40B4-BE49-F238E27FC236}">
                <a16:creationId xmlns:a16="http://schemas.microsoft.com/office/drawing/2014/main" id="{56C00884-506B-4B16-9068-48637CD05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r="19629"/>
          <a:stretch/>
        </p:blipFill>
        <p:spPr bwMode="auto">
          <a:xfrm>
            <a:off x="6455180" y="3940002"/>
            <a:ext cx="429946" cy="5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Allens Template The Sans">
  <a:themeElements>
    <a:clrScheme name="Allens seconary colour palette">
      <a:dk1>
        <a:srgbClr val="000000"/>
      </a:dk1>
      <a:lt1>
        <a:sysClr val="window" lastClr="FFFFFF"/>
      </a:lt1>
      <a:dk2>
        <a:srgbClr val="0074BF"/>
      </a:dk2>
      <a:lt2>
        <a:srgbClr val="AEBBBE"/>
      </a:lt2>
      <a:accent1>
        <a:srgbClr val="0074BF"/>
      </a:accent1>
      <a:accent2>
        <a:srgbClr val="51626F"/>
      </a:accent2>
      <a:accent3>
        <a:srgbClr val="A5145A"/>
      </a:accent3>
      <a:accent4>
        <a:srgbClr val="7EA8AD"/>
      </a:accent4>
      <a:accent5>
        <a:srgbClr val="8CAD32"/>
      </a:accent5>
      <a:accent6>
        <a:srgbClr val="463273"/>
      </a:accent6>
      <a:hlink>
        <a:srgbClr val="0074BF"/>
      </a:hlink>
      <a:folHlink>
        <a:srgbClr val="51626F"/>
      </a:folHlink>
    </a:clrScheme>
    <a:fontScheme name="TheSans W">
      <a:majorFont>
        <a:latin typeface="TheSansB W7 Bold"/>
        <a:ea typeface=""/>
        <a:cs typeface=""/>
      </a:majorFont>
      <a:minorFont>
        <a:latin typeface="TheSansB W5 Pla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>
          <a:spcBef>
            <a:spcPts val="300"/>
          </a:spcBef>
          <a:spcAft>
            <a:spcPts val="300"/>
          </a:spcAft>
          <a:buClr>
            <a:schemeClr val="accent1"/>
          </a:buClr>
          <a:buFont typeface="TheSans B8 ExtraBold" pitchFamily="34" charset="0"/>
          <a:buChar char="&gt;"/>
          <a:defRPr sz="2000" noProof="0" dirty="0" smtClean="0">
            <a:latin typeface="TheSansB W5 Plain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lensCharts.potx" id="{8CCDD08C-7F02-46C8-AA69-9C4D91A7BE9F}" vid="{7CB95EBE-85EF-474D-B187-146E55722ED4}"/>
    </a:ext>
  </a:extLst>
</a:theme>
</file>

<file path=ppt/theme/theme2.xml><?xml version="1.0" encoding="utf-8"?>
<a:theme xmlns:a="http://schemas.openxmlformats.org/drawingml/2006/main" name="Allens Template The Sans">
  <a:themeElements>
    <a:clrScheme name="Allens seconary colour palette">
      <a:dk1>
        <a:srgbClr val="000000"/>
      </a:dk1>
      <a:lt1>
        <a:sysClr val="window" lastClr="FFFFFF"/>
      </a:lt1>
      <a:dk2>
        <a:srgbClr val="0074BF"/>
      </a:dk2>
      <a:lt2>
        <a:srgbClr val="AEBBBE"/>
      </a:lt2>
      <a:accent1>
        <a:srgbClr val="0074BF"/>
      </a:accent1>
      <a:accent2>
        <a:srgbClr val="51626F"/>
      </a:accent2>
      <a:accent3>
        <a:srgbClr val="A5145A"/>
      </a:accent3>
      <a:accent4>
        <a:srgbClr val="7EA8AD"/>
      </a:accent4>
      <a:accent5>
        <a:srgbClr val="8CAD32"/>
      </a:accent5>
      <a:accent6>
        <a:srgbClr val="463273"/>
      </a:accent6>
      <a:hlink>
        <a:srgbClr val="0074BF"/>
      </a:hlink>
      <a:folHlink>
        <a:srgbClr val="51626F"/>
      </a:folHlink>
    </a:clrScheme>
    <a:fontScheme name="TheSans W">
      <a:majorFont>
        <a:latin typeface="TheSansB W7 Bold"/>
        <a:ea typeface=""/>
        <a:cs typeface=""/>
      </a:majorFont>
      <a:minorFont>
        <a:latin typeface="TheSansB W5 Pla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000" indent="-180000" algn="l">
          <a:spcBef>
            <a:spcPts val="300"/>
          </a:spcBef>
          <a:spcAft>
            <a:spcPts val="300"/>
          </a:spcAft>
          <a:buClr>
            <a:schemeClr val="accent1"/>
          </a:buClr>
          <a:buFont typeface="TheSansB W8 ExtraBold" panose="020B0802050302020203" pitchFamily="34" charset="0"/>
          <a:buChar char="&gt;"/>
          <a:defRPr sz="2000" noProof="0" dirty="0" err="1" smtClean="0">
            <a:latin typeface="TheSansB W5 Plain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lensPresentation.potx" id="{A1996A4E-3631-47ED-B335-6296B22F66EA}" vid="{5EB7C877-1795-4A7D-B981-B36ED763B6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 D M S ! 5 1 1 6 7 8 2 7 4 . 5 < / d o c u m e n t i d >  
     < s e n d e r i d > M R H B < / s e n d e r i d >  
     < s e n d e r e m a i l > M E G . H O G A N @ A L L E N S . C O M . A U < / s e n d e r e m a i l >  
     < l a s t m o d i f i e d > 2 0 2 0 - 1 1 - 1 0 T 1 4 : 2 3 : 0 6 . 0 0 0 0 0 0 0 + 1 0 : 0 0 < / l a s t m o d i f i e d >  
     < d a t a b a s e > D M S < / d a t a b a s e >  
 < / p r o p e r t i e s > 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2" ma:contentTypeDescription="Create a new document." ma:contentTypeScope="" ma:versionID="aeb3d08279c9964655a5114430ac6f9d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5885ab651099bb36bb9c99a77556ff0d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83B928-4F6C-4827-93D8-C12F950FB41D}">
  <ds:schemaRefs>
    <ds:schemaRef ds:uri="http://www.imanage.com/work/xmlschema"/>
  </ds:schemaRefs>
</ds:datastoreItem>
</file>

<file path=customXml/itemProps2.xml><?xml version="1.0" encoding="utf-8"?>
<ds:datastoreItem xmlns:ds="http://schemas.openxmlformats.org/officeDocument/2006/customXml" ds:itemID="{318E5986-95C8-440B-8302-D5867135BE4A}"/>
</file>

<file path=customXml/itemProps3.xml><?xml version="1.0" encoding="utf-8"?>
<ds:datastoreItem xmlns:ds="http://schemas.openxmlformats.org/officeDocument/2006/customXml" ds:itemID="{3E1C2547-ABD5-4C81-A14C-4DA3DB9B1637}"/>
</file>

<file path=customXml/itemProps4.xml><?xml version="1.0" encoding="utf-8"?>
<ds:datastoreItem xmlns:ds="http://schemas.openxmlformats.org/officeDocument/2006/customXml" ds:itemID="{77B4CCFE-44F8-488C-B934-B4247C1AD351}"/>
</file>

<file path=docProps/app.xml><?xml version="1.0" encoding="utf-8"?>
<Properties xmlns="http://schemas.openxmlformats.org/officeDocument/2006/extended-properties" xmlns:vt="http://schemas.openxmlformats.org/officeDocument/2006/docPropsVTypes">
  <Template>AllensCharts</Template>
  <TotalTime>0</TotalTime>
  <Words>753</Words>
  <Application>Microsoft Office PowerPoint</Application>
  <PresentationFormat>On-screen Show (16:9)</PresentationFormat>
  <Paragraphs>92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TheSans B5 Plain</vt:lpstr>
      <vt:lpstr>TheSans B8 ExtraBold</vt:lpstr>
      <vt:lpstr>TheSansB W5 Plain</vt:lpstr>
      <vt:lpstr>TheSansB W6 SemiBold</vt:lpstr>
      <vt:lpstr>TheSansB W7 Bold</vt:lpstr>
      <vt:lpstr>TheSansB W8 ExtraBold</vt:lpstr>
      <vt:lpstr>Wingdings</vt:lpstr>
      <vt:lpstr>1_Allens Template The Sans</vt:lpstr>
      <vt:lpstr>Allens Template The Sans</vt:lpstr>
      <vt:lpstr>Queensland Pro Bono Lawyers Network</vt:lpstr>
      <vt:lpstr>Pro bono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Queensland Pro Bono Lawyers Network</dc:title>
  <dc:creator/>
  <dc:description/>
  <cp:lastModifiedBy>Louise  Mullins</cp:lastModifiedBy>
  <cp:revision>1</cp:revision>
  <dcterms:created xsi:type="dcterms:W3CDTF">2020-11-10T04:24:00Z</dcterms:created>
  <dcterms:modified xsi:type="dcterms:W3CDTF">2020-11-11T02:03:36Z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