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63" r:id="rId4"/>
    <p:sldId id="261" r:id="rId5"/>
    <p:sldId id="257" r:id="rId6"/>
    <p:sldId id="264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E12-0AD3-442B-AEAA-AC871EBC19AC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11AE-3449-4182-9F54-5F6021469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8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E12-0AD3-442B-AEAA-AC871EBC19AC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11AE-3449-4182-9F54-5F6021469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95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E12-0AD3-442B-AEAA-AC871EBC19AC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11AE-3449-4182-9F54-5F6021469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08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E12-0AD3-442B-AEAA-AC871EBC19AC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11AE-3449-4182-9F54-5F6021469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105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E12-0AD3-442B-AEAA-AC871EBC19AC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11AE-3449-4182-9F54-5F6021469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6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E12-0AD3-442B-AEAA-AC871EBC19AC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11AE-3449-4182-9F54-5F6021469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291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E12-0AD3-442B-AEAA-AC871EBC19AC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11AE-3449-4182-9F54-5F6021469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929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E12-0AD3-442B-AEAA-AC871EBC19AC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11AE-3449-4182-9F54-5F6021469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7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E12-0AD3-442B-AEAA-AC871EBC19AC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11AE-3449-4182-9F54-5F6021469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898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E12-0AD3-442B-AEAA-AC871EBC19AC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11AE-3449-4182-9F54-5F6021469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34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70E12-0AD3-442B-AEAA-AC871EBC19AC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11AE-3449-4182-9F54-5F6021469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96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0E12-0AD3-442B-AEAA-AC871EBC19AC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211AE-3449-4182-9F54-5F6021469D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94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4964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7273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81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9942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6804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7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10458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08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1136100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213BCDAAC44346A0C2307F1A368ADB" ma:contentTypeVersion="12" ma:contentTypeDescription="Create a new document." ma:contentTypeScope="" ma:versionID="aeb3d08279c9964655a5114430ac6f9d">
  <xsd:schema xmlns:xsd="http://www.w3.org/2001/XMLSchema" xmlns:xs="http://www.w3.org/2001/XMLSchema" xmlns:p="http://schemas.microsoft.com/office/2006/metadata/properties" xmlns:ns2="9fe8a190-a5f8-4773-adac-e0e3a19b90d9" xmlns:ns3="06c72f1e-0326-4e87-a981-e79a536aa6e5" targetNamespace="http://schemas.microsoft.com/office/2006/metadata/properties" ma:root="true" ma:fieldsID="5885ab651099bb36bb9c99a77556ff0d" ns2:_="" ns3:_="">
    <xsd:import namespace="9fe8a190-a5f8-4773-adac-e0e3a19b90d9"/>
    <xsd:import namespace="06c72f1e-0326-4e87-a981-e79a536aa6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8a190-a5f8-4773-adac-e0e3a19b9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72f1e-0326-4e87-a981-e79a536aa6e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B953D8F-61EE-43C5-A375-9774AD16705F}"/>
</file>

<file path=customXml/itemProps2.xml><?xml version="1.0" encoding="utf-8"?>
<ds:datastoreItem xmlns:ds="http://schemas.openxmlformats.org/officeDocument/2006/customXml" ds:itemID="{FE420EEF-EA11-4237-9D98-05A9AD5C296D}"/>
</file>

<file path=customXml/itemProps3.xml><?xml version="1.0" encoding="utf-8"?>
<ds:datastoreItem xmlns:ds="http://schemas.openxmlformats.org/officeDocument/2006/customXml" ds:itemID="{7559F8D3-4B14-4588-9160-D7AE63AE026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1049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Attorney-General's Department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Yoko, Samantha (DRC)</dc:creator>
  <cp:lastModifiedBy>Carly Hanson</cp:lastModifiedBy>
  <cp:revision>11</cp:revision>
  <dcterms:created xsi:type="dcterms:W3CDTF">2020-11-10T06:30:35Z</dcterms:created>
  <dcterms:modified xsi:type="dcterms:W3CDTF">2020-11-11T01:24:15Z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0x01010004213BCDAAC44346A0C2307F1A368ADB</vt:lpwstr>
  </property>
</Properties>
</file>