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79" r:id="rId3"/>
    <p:sldId id="347" r:id="rId4"/>
    <p:sldId id="348" r:id="rId5"/>
  </p:sldIdLst>
  <p:sldSz cx="9144000" cy="5143500" type="screen16x9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001F"/>
    <a:srgbClr val="CC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41003" autoAdjust="0"/>
    <p:restoredTop sz="90419" autoAdjust="0"/>
  </p:normalViewPr>
  <p:slideViewPr>
    <p:cSldViewPr>
      <p:cViewPr varScale="1">
        <p:scale>
          <a:sx n="42" d="100"/>
          <a:sy n="42" d="100"/>
        </p:scale>
        <p:origin x="30" y="18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9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3CFE453-7546-4BDE-9593-D9AFFFA8FFF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E389B6-9631-4A81-B8C5-44002CF1128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D8E412C7-D836-41A2-836E-5FAB6ABD95DD}" type="datetimeFigureOut">
              <a:rPr lang="en-AU" altLang="en-US"/>
              <a:pPr>
                <a:defRPr/>
              </a:pPr>
              <a:t>10/11/2020</a:t>
            </a:fld>
            <a:endParaRPr lang="en-AU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DD2DD3-0D82-41B8-A562-A397A750DF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4AD0B8-05FE-452C-B0F0-0B4D0D8EE37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A65A641-EFC0-45BD-805F-FFCDB733504D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26FBE51-EDC9-4F2E-AA7E-F42E6821B4C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69D03C-8C99-45AB-8F22-87F0CBE47A7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9270F2D6-87B1-4D3D-A424-A276AC902307}" type="datetimeFigureOut">
              <a:rPr lang="en-US" altLang="en-US"/>
              <a:pPr>
                <a:defRPr/>
              </a:pPr>
              <a:t>11/10/2020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5AD729E-8AE2-4EEA-BC38-8F99F06483C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6880F70-34D5-4396-9F5A-14FB30F55C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AF31BF-A904-4536-82E9-68FBBDA00DD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D7D8AA-08AC-4F3C-A09A-74544772F3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34AD52C-062C-4E68-B2D4-BE72A6912E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A0C061BF-AA9A-42E0-B32A-2C892D798D5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3932840D-16C5-4852-91FC-D0CB06DABE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A9E8745C-727B-45D9-95C5-839EBBBD94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00D77F5-4D7C-4274-9EDC-967AC5CB62D1}" type="slidenum">
              <a:rPr lang="en-US" altLang="en-US" smtClean="0">
                <a:latin typeface="Calibri" panose="020F0502020204030204" pitchFamily="34" charset="0"/>
              </a:rPr>
              <a:pPr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DE9A23EF-A492-4FBD-9CE6-5E0658ECDC3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095B278F-8F56-42C6-A8A2-447370D0B99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AU" altLang="en-US"/>
              <a:t>Insert topic for the day</a:t>
            </a:r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AE1B9EE1-2C7F-46B0-ABEB-11001C692C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ED126C4-3120-48EB-B9D1-D17BA525CA4F}" type="slidenum">
              <a:rPr lang="en-US" altLang="en-US" smtClean="0">
                <a:latin typeface="Calibri" panose="020F0502020204030204" pitchFamily="34" charset="0"/>
              </a:rPr>
              <a:pPr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DE9A23EF-A492-4FBD-9CE6-5E0658ECDC3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095B278F-8F56-42C6-A8A2-447370D0B99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AU" altLang="en-US"/>
              <a:t>Insert topic for the day</a:t>
            </a:r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AE1B9EE1-2C7F-46B0-ABEB-11001C692C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ED126C4-3120-48EB-B9D1-D17BA525CA4F}" type="slidenum">
              <a:rPr lang="en-US" altLang="en-US" smtClean="0">
                <a:latin typeface="Calibri" panose="020F0502020204030204" pitchFamily="34" charset="0"/>
              </a:rPr>
              <a:pPr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221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C3268CB-1508-4D61-A8F2-0739D62FDE90}"/>
              </a:ext>
            </a:extLst>
          </p:cNvPr>
          <p:cNvSpPr/>
          <p:nvPr/>
        </p:nvSpPr>
        <p:spPr>
          <a:xfrm>
            <a:off x="0" y="4478338"/>
            <a:ext cx="9144000" cy="66516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973E2F-8DFD-496F-8C0D-8397386D1D50}"/>
              </a:ext>
            </a:extLst>
          </p:cNvPr>
          <p:cNvSpPr/>
          <p:nvPr/>
        </p:nvSpPr>
        <p:spPr>
          <a:xfrm>
            <a:off x="-9525" y="4540250"/>
            <a:ext cx="2249488" cy="534988"/>
          </a:xfrm>
          <a:prstGeom prst="rect">
            <a:avLst/>
          </a:prstGeom>
          <a:gradFill flip="none" rotWithShape="1">
            <a:gsLst>
              <a:gs pos="0">
                <a:srgbClr val="A9001F">
                  <a:shade val="30000"/>
                  <a:satMod val="115000"/>
                </a:srgbClr>
              </a:gs>
              <a:gs pos="50000">
                <a:srgbClr val="A9001F">
                  <a:shade val="67500"/>
                  <a:satMod val="115000"/>
                </a:srgbClr>
              </a:gs>
              <a:gs pos="100000">
                <a:srgbClr val="A9001F">
                  <a:shade val="100000"/>
                  <a:satMod val="115000"/>
                </a:srgbClr>
              </a:gs>
            </a:gsLst>
            <a:lin ang="2700000" scaled="1"/>
            <a:tileRect/>
          </a:gra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5BC89C-C78E-4976-A87D-DB543E9FED81}"/>
              </a:ext>
            </a:extLst>
          </p:cNvPr>
          <p:cNvSpPr/>
          <p:nvPr/>
        </p:nvSpPr>
        <p:spPr>
          <a:xfrm>
            <a:off x="2359025" y="4533900"/>
            <a:ext cx="6784975" cy="5334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shade val="30000"/>
                  <a:satMod val="115000"/>
                </a:schemeClr>
              </a:gs>
              <a:gs pos="50000">
                <a:schemeClr val="tx2">
                  <a:lumMod val="75000"/>
                  <a:shade val="67500"/>
                  <a:satMod val="115000"/>
                </a:schemeClr>
              </a:gs>
              <a:gs pos="100000">
                <a:schemeClr val="tx2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7" name="Picture 8">
            <a:extLst>
              <a:ext uri="{FF2B5EF4-FFF2-40B4-BE49-F238E27FC236}">
                <a16:creationId xmlns:a16="http://schemas.microsoft.com/office/drawing/2014/main" id="{41439F5A-B71B-43EC-8883-50DFDBE6E7A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-1173163"/>
            <a:ext cx="3228975" cy="564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3" y="4537528"/>
            <a:ext cx="6515100" cy="514350"/>
          </a:xfrm>
        </p:spPr>
        <p:txBody>
          <a:bodyPr anchor="ctr"/>
          <a:lstStyle>
            <a:lvl1pPr marL="0" indent="0" algn="l">
              <a:buNone/>
              <a:defRPr sz="1800">
                <a:solidFill>
                  <a:srgbClr val="FFFFFF"/>
                </a:solidFill>
              </a:defRPr>
            </a:lvl1pPr>
            <a:lvl2pPr marL="457178" indent="0" algn="ctr">
              <a:buNone/>
            </a:lvl2pPr>
            <a:lvl3pPr marL="914356" indent="0" algn="ctr">
              <a:buNone/>
            </a:lvl3pPr>
            <a:lvl4pPr marL="1371532" indent="0" algn="ctr">
              <a:buNone/>
            </a:lvl4pPr>
            <a:lvl5pPr marL="1828709" indent="0" algn="ctr">
              <a:buNone/>
            </a:lvl5pPr>
            <a:lvl6pPr marL="2285886" indent="0" algn="ctr">
              <a:buNone/>
            </a:lvl6pPr>
            <a:lvl7pPr marL="2743063" indent="0" algn="ctr">
              <a:buNone/>
            </a:lvl7pPr>
            <a:lvl8pPr marL="3200240" indent="0" algn="ctr">
              <a:buNone/>
            </a:lvl8pPr>
            <a:lvl9pPr marL="3657418" indent="0" algn="ctr">
              <a:buNone/>
            </a:lvl9pPr>
            <a:extLst/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</p:spPr>
        <p:txBody>
          <a:bodyPr rtlCol="0" anchor="ctr"/>
          <a:lstStyle>
            <a:lvl1pPr>
              <a:defRPr sz="2400" cap="all" baseline="0">
                <a:solidFill>
                  <a:schemeClr val="tx1"/>
                </a:solidFill>
              </a:defRPr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27">
            <a:extLst>
              <a:ext uri="{FF2B5EF4-FFF2-40B4-BE49-F238E27FC236}">
                <a16:creationId xmlns:a16="http://schemas.microsoft.com/office/drawing/2014/main" id="{47883423-E9DC-4848-8C89-9BAB1BE45B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200" y="4551363"/>
            <a:ext cx="2057400" cy="514350"/>
          </a:xfrm>
        </p:spPr>
        <p:txBody>
          <a:bodyPr>
            <a:noAutofit/>
          </a:bodyPr>
          <a:lstStyle>
            <a:lvl1pPr algn="ctr">
              <a:defRPr sz="1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54B7BDC-5B29-464E-A32B-184B06777663}" type="datetime1">
              <a:rPr lang="en-US" altLang="en-US"/>
              <a:pPr>
                <a:defRPr/>
              </a:pPr>
              <a:t>11/10/2020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71166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>
            <a:extLst>
              <a:ext uri="{FF2B5EF4-FFF2-40B4-BE49-F238E27FC236}">
                <a16:creationId xmlns:a16="http://schemas.microsoft.com/office/drawing/2014/main" id="{EE30C892-4365-480A-BF92-13A07557093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5750"/>
            <a:ext cx="3052763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14C9B941-DE2D-4A4F-B418-2082653ECAB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8313" cy="404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E1A0E404-969D-4EEA-9C18-25AAF0F2362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3950" y="0"/>
            <a:ext cx="294005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12000" y="916386"/>
            <a:ext cx="8151000" cy="1006475"/>
          </a:xfrm>
        </p:spPr>
        <p:txBody>
          <a:bodyPr/>
          <a:lstStyle>
            <a:lvl1pPr>
              <a:defRPr sz="3200" b="1">
                <a:solidFill>
                  <a:srgbClr val="A9001F"/>
                </a:solidFill>
                <a:latin typeface="Palatino Linotype" panose="02040502050505030304" pitchFamily="18" charset="0"/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1187624" y="2248441"/>
            <a:ext cx="8153400" cy="2129408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22848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>
            <a:extLst>
              <a:ext uri="{FF2B5EF4-FFF2-40B4-BE49-F238E27FC236}">
                <a16:creationId xmlns:a16="http://schemas.microsoft.com/office/drawing/2014/main" id="{4E740A41-F8F5-4B3F-8C87-B35BD934862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3950" y="0"/>
            <a:ext cx="294005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FA696916-C842-430F-81B9-B054C553312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8313" cy="404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E55FB01E-A6BD-42A7-ADBF-C3145563E32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500" y="4156075"/>
            <a:ext cx="2222500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0BD15346-00D6-42A6-868F-1C9DCC4338C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5813" y="4483100"/>
            <a:ext cx="54768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12000" y="339503"/>
            <a:ext cx="6840320" cy="647253"/>
          </a:xfrm>
        </p:spPr>
        <p:txBody>
          <a:bodyPr/>
          <a:lstStyle>
            <a:lvl1pPr>
              <a:defRPr sz="3200" b="1">
                <a:solidFill>
                  <a:srgbClr val="A9001F"/>
                </a:solidFill>
                <a:latin typeface="Palatino Linotype" panose="02040502050505030304" pitchFamily="18" charset="0"/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1187624" y="1275606"/>
            <a:ext cx="7575376" cy="3240360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267013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>
            <a:extLst>
              <a:ext uri="{FF2B5EF4-FFF2-40B4-BE49-F238E27FC236}">
                <a16:creationId xmlns:a16="http://schemas.microsoft.com/office/drawing/2014/main" id="{BD934D51-5AEE-42B4-B497-B8B26EC9F53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500" y="4156075"/>
            <a:ext cx="2222500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EE8ED850-F3F2-40CF-8C00-C93C3771DA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5813" y="4483100"/>
            <a:ext cx="54768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535374"/>
            <a:ext cx="7850832" cy="3268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366693" indent="0" algn="ctr">
              <a:buNone/>
              <a:defRPr>
                <a:solidFill>
                  <a:schemeClr val="bg1"/>
                </a:solidFill>
              </a:defRPr>
            </a:lvl2pPr>
            <a:lvl3pPr marL="685767" indent="0" algn="ctr">
              <a:buNone/>
              <a:defRPr>
                <a:solidFill>
                  <a:schemeClr val="bg1"/>
                </a:solidFill>
              </a:defRPr>
            </a:lvl3pPr>
            <a:lvl4pPr marL="1142943" indent="0" algn="ctr">
              <a:buNone/>
              <a:defRPr>
                <a:solidFill>
                  <a:schemeClr val="bg1"/>
                </a:solidFill>
              </a:defRPr>
            </a:lvl4pPr>
            <a:lvl5pPr marL="1600120" indent="0" algn="ctr">
              <a:buNone/>
              <a:defRPr>
                <a:solidFill>
                  <a:schemeClr val="bg1"/>
                </a:solidFill>
              </a:defRPr>
            </a:lvl5pPr>
            <a:extLst/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Rectangle 1"/>
          <p:cNvSpPr>
            <a:spLocks noGrp="1"/>
          </p:cNvSpPr>
          <p:nvPr>
            <p:ph type="title"/>
          </p:nvPr>
        </p:nvSpPr>
        <p:spPr>
          <a:xfrm>
            <a:off x="612000" y="522978"/>
            <a:ext cx="7848432" cy="791436"/>
          </a:xfrm>
        </p:spPr>
        <p:txBody>
          <a:bodyPr/>
          <a:lstStyle>
            <a:lvl1pPr algn="ctr">
              <a:defRPr sz="4200">
                <a:solidFill>
                  <a:schemeClr val="bg1"/>
                </a:solidFill>
                <a:latin typeface="Palatino Linotype" panose="02040502050505030304" pitchFamily="18" charset="0"/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59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4A72B2A2-E8D8-438E-A706-D1551E14575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500" y="4156075"/>
            <a:ext cx="2222500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75A6BA56-834C-4D7B-9799-FC758D3258C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5813" y="4483100"/>
            <a:ext cx="54768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423906"/>
            <a:ext cx="7850832" cy="3268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366693" indent="0" algn="ctr">
              <a:buNone/>
              <a:defRPr>
                <a:solidFill>
                  <a:schemeClr val="bg1"/>
                </a:solidFill>
              </a:defRPr>
            </a:lvl2pPr>
            <a:lvl3pPr marL="685767" indent="0" algn="ctr">
              <a:buNone/>
              <a:defRPr>
                <a:solidFill>
                  <a:schemeClr val="bg1"/>
                </a:solidFill>
              </a:defRPr>
            </a:lvl3pPr>
            <a:lvl4pPr marL="1142943" indent="0" algn="ctr">
              <a:buNone/>
              <a:defRPr>
                <a:solidFill>
                  <a:schemeClr val="bg1"/>
                </a:solidFill>
              </a:defRPr>
            </a:lvl4pPr>
            <a:lvl5pPr marL="1600120" indent="0" algn="ctr">
              <a:buNone/>
              <a:defRPr>
                <a:solidFill>
                  <a:schemeClr val="bg1"/>
                </a:solidFill>
              </a:defRPr>
            </a:lvl5pPr>
            <a:extLst/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1"/>
          <p:cNvSpPr>
            <a:spLocks noGrp="1"/>
          </p:cNvSpPr>
          <p:nvPr>
            <p:ph type="title"/>
          </p:nvPr>
        </p:nvSpPr>
        <p:spPr>
          <a:xfrm>
            <a:off x="612000" y="411510"/>
            <a:ext cx="7848432" cy="791436"/>
          </a:xfrm>
        </p:spPr>
        <p:txBody>
          <a:bodyPr/>
          <a:lstStyle>
            <a:lvl1pPr algn="ctr">
              <a:defRPr sz="4200">
                <a:solidFill>
                  <a:srgbClr val="A9001F"/>
                </a:solidFill>
                <a:latin typeface="Palatino Linotype" panose="02040502050505030304" pitchFamily="18" charset="0"/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316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7808F9D-F027-4E0A-AA0B-731470624A5B}"/>
              </a:ext>
            </a:extLst>
          </p:cNvPr>
          <p:cNvSpPr/>
          <p:nvPr/>
        </p:nvSpPr>
        <p:spPr>
          <a:xfrm>
            <a:off x="-9525" y="3429000"/>
            <a:ext cx="9144000" cy="66516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D58525-0D15-4115-9856-BD9EBAEC05FD}"/>
              </a:ext>
            </a:extLst>
          </p:cNvPr>
          <p:cNvSpPr/>
          <p:nvPr/>
        </p:nvSpPr>
        <p:spPr>
          <a:xfrm>
            <a:off x="-9525" y="3497263"/>
            <a:ext cx="1463675" cy="5349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AB6721-A98A-4463-9D59-BCEFD6D12FF0}"/>
              </a:ext>
            </a:extLst>
          </p:cNvPr>
          <p:cNvSpPr/>
          <p:nvPr/>
        </p:nvSpPr>
        <p:spPr>
          <a:xfrm>
            <a:off x="1544638" y="3490913"/>
            <a:ext cx="7589837" cy="534987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0B2812-373A-4315-9F48-EA8D201342BF}"/>
              </a:ext>
            </a:extLst>
          </p:cNvPr>
          <p:cNvSpPr/>
          <p:nvPr/>
        </p:nvSpPr>
        <p:spPr>
          <a:xfrm>
            <a:off x="1447800" y="0"/>
            <a:ext cx="100013" cy="51498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71" y="0"/>
            <a:ext cx="7586332" cy="3419856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>
            <a:normAutofit/>
          </a:bodyPr>
          <a:lstStyle>
            <a:lvl1pPr>
              <a:buNone/>
              <a:defRPr sz="3200"/>
            </a:lvl1pPr>
            <a:extLst/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43300"/>
            <a:ext cx="7315200" cy="4572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11">
            <a:extLst>
              <a:ext uri="{FF2B5EF4-FFF2-40B4-BE49-F238E27FC236}">
                <a16:creationId xmlns:a16="http://schemas.microsoft.com/office/drawing/2014/main" id="{F9F4C461-CFC2-44A7-9917-995F6EF0FA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46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6452C-6077-40BD-821D-09FAC8DF7A02}" type="datetime1">
              <a:rPr lang="en-US" altLang="en-US"/>
              <a:pPr>
                <a:defRPr/>
              </a:pPr>
              <a:t>11/10/2020</a:t>
            </a:fld>
            <a:endParaRPr lang="en-US" altLang="en-US"/>
          </a:p>
        </p:txBody>
      </p:sp>
      <p:sp>
        <p:nvSpPr>
          <p:cNvPr id="10" name="Slide Number Placeholder 12">
            <a:extLst>
              <a:ext uri="{FF2B5EF4-FFF2-40B4-BE49-F238E27FC236}">
                <a16:creationId xmlns:a16="http://schemas.microsoft.com/office/drawing/2014/main" id="{1F33C4B1-8DCC-4B90-BB86-89558AA467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3500438"/>
            <a:ext cx="1447800" cy="498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800"/>
            </a:lvl1pPr>
          </a:lstStyle>
          <a:p>
            <a:pPr>
              <a:defRPr/>
            </a:pPr>
            <a:fld id="{0D7489D3-EA59-4D00-ABCD-71265E8A98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Footer Placeholder 13">
            <a:extLst>
              <a:ext uri="{FF2B5EF4-FFF2-40B4-BE49-F238E27FC236}">
                <a16:creationId xmlns:a16="http://schemas.microsoft.com/office/drawing/2014/main" id="{9E8A2FD1-CBF6-4A3D-973A-E2DA1A187E9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600200" y="4686300"/>
            <a:ext cx="4572000" cy="273050"/>
          </a:xfrm>
        </p:spPr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5747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26E8E582-790B-47F5-BE78-51B5001AF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CDC0B-5D28-42D1-9EF9-04B1DA7A9BDB}" type="datetime1">
              <a:rPr lang="en-US" altLang="en-US"/>
              <a:pPr>
                <a:defRPr/>
              </a:pPr>
              <a:t>11/10/2020</a:t>
            </a:fld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5FBFAA-3119-44A0-B747-C564C5746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DADAE5DE-8F62-4D83-846B-2AAF8FA1F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1123950"/>
            <a:ext cx="533400" cy="1825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9CB99816-69AB-47F3-81E8-1494902053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316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483"/>
            <a:ext cx="8153400" cy="10064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2775" y="1352551"/>
            <a:ext cx="4000500" cy="324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5675" y="1352551"/>
            <a:ext cx="4000500" cy="324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6ABAEAFE-04D3-4580-B7D6-7556C0AEB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22D30-F483-4251-9933-ECC3F2B767F3}" type="datetime1">
              <a:rPr lang="en-US" altLang="en-US"/>
              <a:pPr>
                <a:defRPr/>
              </a:pPr>
              <a:t>11/10/2020</a:t>
            </a:fld>
            <a:endParaRPr lang="en-US" alt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6FEC4695-25B1-4A32-9C91-453E20E68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9C4F26A1-86BF-418C-9384-8F6D437BF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1123950"/>
            <a:ext cx="533400" cy="1825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D659BDBE-D83F-4A91-943E-74C03DB2E8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5228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0361D8-E9E8-45EC-BC34-99F04F1777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</p:spPr>
        <p:txBody>
          <a:bodyPr/>
          <a:lstStyle>
            <a:lvl1pPr>
              <a:defRPr smtClean="0"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86201D4D-7B4C-4110-802B-38EDB00295B0}" type="datetime1">
              <a:rPr lang="en-AU"/>
              <a:pPr>
                <a:defRPr/>
              </a:pPr>
              <a:t>10/11/2020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920A1-C0A9-4D32-8AA1-62B4CA167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</p:spPr>
        <p:txBody>
          <a:bodyPr/>
          <a:lstStyle>
            <a:lvl1pPr>
              <a:defRPr dirty="0">
                <a:solidFill>
                  <a:prstClr val="black"/>
                </a:solidFill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754C0-509D-4309-9B7B-568620A87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A121B87D-6245-402F-85AD-753B78C63C8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5695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12">
            <a:extLst>
              <a:ext uri="{FF2B5EF4-FFF2-40B4-BE49-F238E27FC236}">
                <a16:creationId xmlns:a16="http://schemas.microsoft.com/office/drawing/2014/main" id="{187061A6-9D9A-4959-B294-999F5DDE4FB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12775" y="1352550"/>
            <a:ext cx="8153400" cy="324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546C07CA-ED5C-4868-B800-72A8E99E8A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4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Tw Cen MT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B0784857-839F-4BE8-A34B-324ECDD9C8EB}" type="datetime1">
              <a:rPr lang="en-US" altLang="en-US"/>
              <a:pPr>
                <a:defRPr/>
              </a:pPr>
              <a:t>11/10/2020</a:t>
            </a:fld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C2954A-03C9-459E-A18E-D6AEF936FD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4686300"/>
            <a:ext cx="5421313" cy="273050"/>
          </a:xfrm>
          <a:prstGeom prst="rect">
            <a:avLst/>
          </a:prstGeom>
        </p:spPr>
        <p:txBody>
          <a:bodyPr vert="horz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9" name="Title Placeholder 21">
            <a:extLst>
              <a:ext uri="{FF2B5EF4-FFF2-40B4-BE49-F238E27FC236}">
                <a16:creationId xmlns:a16="http://schemas.microsoft.com/office/drawing/2014/main" id="{9B954435-E8E9-44DC-972D-CC2A57BBE1C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117475"/>
            <a:ext cx="8153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9" r:id="rId1"/>
    <p:sldLayoutId id="2147484240" r:id="rId2"/>
    <p:sldLayoutId id="2147484241" r:id="rId3"/>
    <p:sldLayoutId id="2147484242" r:id="rId4"/>
    <p:sldLayoutId id="2147484243" r:id="rId5"/>
    <p:sldLayoutId id="2147484244" r:id="rId6"/>
    <p:sldLayoutId id="2147484245" r:id="rId7"/>
    <p:sldLayoutId id="2147484246" r:id="rId8"/>
    <p:sldLayoutId id="2147484247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b="1" kern="1200">
          <a:solidFill>
            <a:srgbClr val="A9001F"/>
          </a:solidFill>
          <a:latin typeface="Palatino Linotype" panose="02040502050505030304" pitchFamily="18" charset="0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A9001F"/>
          </a:solidFill>
          <a:latin typeface="Palatino Linotype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A9001F"/>
          </a:solidFill>
          <a:latin typeface="Palatino Linotype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A9001F"/>
          </a:solidFill>
          <a:latin typeface="Palatino Linotype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A9001F"/>
          </a:solidFill>
          <a:latin typeface="Palatino Linotype" charset="0"/>
          <a:ea typeface="ＭＳ Ｐゴシック" pitchFamily="34" charset="-128"/>
        </a:defRPr>
      </a:lvl5pPr>
      <a:lvl6pPr marL="457178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w Cen MT" pitchFamily="34" charset="0"/>
        </a:defRPr>
      </a:lvl6pPr>
      <a:lvl7pPr marL="914356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w Cen MT" pitchFamily="34" charset="0"/>
        </a:defRPr>
      </a:lvl7pPr>
      <a:lvl8pPr marL="1371532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w Cen MT" pitchFamily="34" charset="0"/>
        </a:defRPr>
      </a:lvl8pPr>
      <a:lvl9pPr marL="1828709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w Cen MT" pitchFamily="34" charset="0"/>
        </a:defRPr>
      </a:lvl9pPr>
      <a:extLst/>
    </p:titleStyle>
    <p:bodyStyle>
      <a:lvl1pPr marL="317500" indent="-317500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Calibri" panose="020F0502020204030204" pitchFamily="34" charset="0"/>
          <a:ea typeface="ＭＳ Ｐゴシック" pitchFamily="34" charset="-128"/>
          <a:cs typeface="+mn-cs"/>
        </a:defRPr>
      </a:lvl1pPr>
      <a:lvl2pPr marL="638175" indent="-271463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Calibri" panose="020F0502020204030204" pitchFamily="34" charset="0"/>
          <a:ea typeface="ＭＳ Ｐゴシック" pitchFamily="34" charset="-128"/>
          <a:cs typeface="+mn-cs"/>
        </a:defRPr>
      </a:lvl2pPr>
      <a:lvl3pPr marL="912813" indent="-227013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Calibri" panose="020F0502020204030204" pitchFamily="34" charset="0"/>
          <a:ea typeface="ＭＳ Ｐゴシック" pitchFamily="34" charset="-128"/>
          <a:cs typeface="+mn-cs"/>
        </a:defRPr>
      </a:lvl3pPr>
      <a:lvl4pPr marL="1370013" indent="-227013" algn="l" rtl="0" eaLnBrk="0" fontAlgn="base" hangingPunct="0">
        <a:spcBef>
          <a:spcPts val="400"/>
        </a:spcBef>
        <a:spcAft>
          <a:spcPct val="0"/>
        </a:spcAft>
        <a:buClr>
          <a:srgbClr val="EB641B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Calibri" panose="020F0502020204030204" pitchFamily="34" charset="0"/>
          <a:ea typeface="ＭＳ Ｐゴシック" pitchFamily="34" charset="-128"/>
          <a:cs typeface="+mn-cs"/>
        </a:defRPr>
      </a:lvl4pPr>
      <a:lvl5pPr marL="1827213" indent="-227013" algn="l" rtl="0" eaLnBrk="0" fontAlgn="base" hangingPunct="0">
        <a:spcBef>
          <a:spcPts val="400"/>
        </a:spcBef>
        <a:spcAft>
          <a:spcPct val="0"/>
        </a:spcAft>
        <a:buClr>
          <a:srgbClr val="39639D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Calibri" panose="020F0502020204030204" pitchFamily="34" charset="0"/>
          <a:ea typeface="ＭＳ Ｐゴシック" pitchFamily="34" charset="-128"/>
          <a:cs typeface="+mn-cs"/>
        </a:defRPr>
      </a:lvl5pPr>
      <a:lvl6pPr marL="2103015" indent="-228589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322" indent="-228589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628" indent="-228589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5934" indent="-228589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356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5" descr="atsils_circles.png">
            <a:extLst>
              <a:ext uri="{FF2B5EF4-FFF2-40B4-BE49-F238E27FC236}">
                <a16:creationId xmlns:a16="http://schemas.microsoft.com/office/drawing/2014/main" id="{97EE7BF1-F28B-4990-BB0F-AE9B9ABB25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019682">
            <a:off x="1374617" y="-130175"/>
            <a:ext cx="6951663" cy="655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>
            <a:extLst>
              <a:ext uri="{FF2B5EF4-FFF2-40B4-BE49-F238E27FC236}">
                <a16:creationId xmlns:a16="http://schemas.microsoft.com/office/drawing/2014/main" id="{86684991-1A07-4391-AFC1-1E13867B6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0338" y="2500313"/>
            <a:ext cx="5111750" cy="1150937"/>
          </a:xfrm>
        </p:spPr>
        <p:txBody>
          <a:bodyPr/>
          <a:lstStyle/>
          <a:p>
            <a:pPr eaLnBrk="1" hangingPunct="1"/>
            <a:r>
              <a:rPr lang="en-US" altLang="en-US" sz="3600" cap="none" dirty="0"/>
              <a:t>CLE through a Human Rights Lens</a:t>
            </a:r>
            <a:br>
              <a:rPr lang="en-US" altLang="en-US" sz="1800" b="0" cap="none" dirty="0"/>
            </a:br>
            <a:r>
              <a:rPr lang="en-US" altLang="en-US" sz="1800" cap="none" dirty="0"/>
              <a:t>Kate Greenwood</a:t>
            </a:r>
            <a:r>
              <a:rPr lang="en-US" altLang="en-US" sz="1800" b="0" cap="none" dirty="0"/>
              <a:t>, </a:t>
            </a:r>
            <a:br>
              <a:rPr lang="en-US" altLang="en-US" sz="1800" b="0" cap="none" dirty="0"/>
            </a:br>
            <a:r>
              <a:rPr lang="en-US" altLang="en-US" sz="1800" b="0" cap="none" dirty="0"/>
              <a:t>Prevention, Early Intervention and Community Legal Education </a:t>
            </a:r>
            <a:r>
              <a:rPr lang="en-US" altLang="en-US" sz="1800" b="0" cap="none" dirty="0" err="1"/>
              <a:t>Oficer</a:t>
            </a:r>
            <a:br>
              <a:rPr lang="en-US" altLang="en-US" sz="1800" b="0" cap="none" dirty="0"/>
            </a:br>
            <a:r>
              <a:rPr lang="en-US" altLang="en-US" sz="1800" b="0" cap="none" dirty="0"/>
              <a:t>Aboriginal &amp; Torres Strait Islander </a:t>
            </a:r>
            <a:br>
              <a:rPr lang="en-US" altLang="en-US" sz="1800" b="0" cap="none" dirty="0"/>
            </a:br>
            <a:r>
              <a:rPr lang="en-US" altLang="en-US" sz="1800" b="0" cap="none" dirty="0"/>
              <a:t>Legal Service (Qld) Ltd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F828DB7C-82B2-4976-A667-78A4A0408C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71775" y="4587875"/>
            <a:ext cx="6361113" cy="442913"/>
          </a:xfrm>
        </p:spPr>
        <p:txBody>
          <a:bodyPr/>
          <a:lstStyle/>
          <a:p>
            <a:pPr eaLnBrk="1" hangingPunct="1"/>
            <a:r>
              <a:rPr lang="en-US" altLang="en-US" sz="1400"/>
              <a:t>Innovative, Professional and Culturally Competent Legal Services for Our People</a:t>
            </a:r>
          </a:p>
        </p:txBody>
      </p:sp>
      <p:pic>
        <p:nvPicPr>
          <p:cNvPr id="13317" name="Picture 7">
            <a:extLst>
              <a:ext uri="{FF2B5EF4-FFF2-40B4-BE49-F238E27FC236}">
                <a16:creationId xmlns:a16="http://schemas.microsoft.com/office/drawing/2014/main" id="{A8E5F5F3-6E62-4277-A46F-337840FF90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2746375"/>
            <a:ext cx="804863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4">
            <a:extLst>
              <a:ext uri="{FF2B5EF4-FFF2-40B4-BE49-F238E27FC236}">
                <a16:creationId xmlns:a16="http://schemas.microsoft.com/office/drawing/2014/main" id="{80417FFE-B507-4453-BE37-EFB4C1E26AB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00113" y="1563688"/>
            <a:ext cx="7559675" cy="2303462"/>
          </a:xfrm>
        </p:spPr>
        <p:txBody>
          <a:bodyPr>
            <a:normAutofit fontScale="25000" lnSpcReduction="20000"/>
          </a:bodyPr>
          <a:lstStyle/>
          <a:p>
            <a:pPr algn="l">
              <a:buClr>
                <a:schemeClr val="bg1"/>
              </a:buClr>
              <a:defRPr/>
            </a:pPr>
            <a:r>
              <a:rPr lang="en-AU" altLang="en-US" sz="9600" dirty="0"/>
              <a:t>Changes to Child Protection Legislation with respect to: </a:t>
            </a:r>
          </a:p>
          <a:p>
            <a:pPr algn="l">
              <a:buClr>
                <a:schemeClr val="bg1"/>
              </a:buClr>
              <a:defRPr/>
            </a:pPr>
            <a:r>
              <a:rPr lang="en-AU" altLang="en-US" sz="9600" dirty="0"/>
              <a:t>Safe Care and Connection</a:t>
            </a:r>
          </a:p>
          <a:p>
            <a:pPr lvl="1" algn="l">
              <a:buClr>
                <a:schemeClr val="bg1"/>
              </a:buClr>
              <a:defRPr/>
            </a:pPr>
            <a:r>
              <a:rPr lang="en-AU" altLang="en-US" sz="9600" dirty="0"/>
              <a:t>Additional Principles for the Child Placement Principles</a:t>
            </a:r>
          </a:p>
          <a:p>
            <a:pPr lvl="1" algn="l">
              <a:buClr>
                <a:schemeClr val="bg1"/>
              </a:buClr>
              <a:defRPr/>
            </a:pPr>
            <a:r>
              <a:rPr lang="en-AU" altLang="en-US" sz="9600" dirty="0"/>
              <a:t>The role of the Independent entity / person in significant decisions</a:t>
            </a:r>
          </a:p>
          <a:p>
            <a:pPr algn="l">
              <a:buClr>
                <a:schemeClr val="bg1"/>
              </a:buClr>
              <a:defRPr/>
            </a:pPr>
            <a:r>
              <a:rPr lang="en-AU" altLang="en-US" sz="9600" dirty="0"/>
              <a:t>Permanent Care Orders</a:t>
            </a:r>
          </a:p>
          <a:p>
            <a:pPr lvl="1" algn="l">
              <a:buClr>
                <a:schemeClr val="bg1"/>
              </a:buClr>
              <a:defRPr/>
            </a:pPr>
            <a:r>
              <a:rPr lang="en-AU" altLang="en-US" sz="9600" dirty="0"/>
              <a:t>The updated paramountcy principle </a:t>
            </a:r>
          </a:p>
          <a:p>
            <a:pPr lvl="1" algn="l">
              <a:buClr>
                <a:schemeClr val="bg1"/>
              </a:buClr>
              <a:defRPr/>
            </a:pPr>
            <a:r>
              <a:rPr lang="en-AU" altLang="en-US" sz="9600" dirty="0"/>
              <a:t>Additional matters for Aboriginal and Torres Strait Islander children including a case plan </a:t>
            </a:r>
          </a:p>
          <a:p>
            <a:pPr marL="742950" indent="-742950" algn="l">
              <a:buClr>
                <a:schemeClr val="bg1"/>
              </a:buClr>
              <a:buFont typeface="Tw Cen MT" panose="020B0602020104020603" pitchFamily="34" charset="0"/>
              <a:buAutoNum type="arabicPeriod"/>
              <a:defRPr/>
            </a:pPr>
            <a:endParaRPr lang="en-AU" altLang="en-US" sz="4400" dirty="0"/>
          </a:p>
        </p:txBody>
      </p:sp>
      <p:sp>
        <p:nvSpPr>
          <p:cNvPr id="15363" name="Title 3">
            <a:extLst>
              <a:ext uri="{FF2B5EF4-FFF2-40B4-BE49-F238E27FC236}">
                <a16:creationId xmlns:a16="http://schemas.microsoft.com/office/drawing/2014/main" id="{3925303E-7ABC-44F9-8C75-64FD43AB7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522288"/>
            <a:ext cx="7847013" cy="792162"/>
          </a:xfrm>
        </p:spPr>
        <p:txBody>
          <a:bodyPr/>
          <a:lstStyle/>
          <a:p>
            <a:r>
              <a:rPr lang="en-AU" altLang="en-US" dirty="0"/>
              <a:t>Brief Overview of the CLE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4">
            <a:extLst>
              <a:ext uri="{FF2B5EF4-FFF2-40B4-BE49-F238E27FC236}">
                <a16:creationId xmlns:a16="http://schemas.microsoft.com/office/drawing/2014/main" id="{80417FFE-B507-4453-BE37-EFB4C1E26AB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00113" y="1563688"/>
            <a:ext cx="7559675" cy="2303462"/>
          </a:xfrm>
        </p:spPr>
        <p:txBody>
          <a:bodyPr>
            <a:noAutofit/>
          </a:bodyPr>
          <a:lstStyle/>
          <a:p>
            <a:pPr algn="l">
              <a:buClr>
                <a:schemeClr val="bg1"/>
              </a:buClr>
              <a:defRPr/>
            </a:pPr>
            <a:r>
              <a:rPr lang="en-US" sz="2400" b="1" dirty="0"/>
              <a:t>Setting positive norms </a:t>
            </a:r>
          </a:p>
          <a:p>
            <a:pPr marL="342900" indent="-342900" algn="l">
              <a:buClr>
                <a:schemeClr val="bg1"/>
              </a:buClr>
              <a:buFont typeface="Arial" panose="020B0604020202020204" pitchFamily="34" charset="0"/>
              <a:buChar char="•"/>
              <a:defRPr/>
            </a:pPr>
            <a:r>
              <a:rPr lang="en-AU" altLang="en-US" sz="2400" dirty="0"/>
              <a:t>more explicit recognition of protective factors of  connection to kin, culture and country </a:t>
            </a:r>
          </a:p>
          <a:p>
            <a:pPr marL="342900" indent="-342900" algn="l">
              <a:buClr>
                <a:schemeClr val="bg1"/>
              </a:buClr>
              <a:buFont typeface="Arial" panose="020B0604020202020204" pitchFamily="34" charset="0"/>
              <a:buChar char="•"/>
              <a:defRPr/>
            </a:pPr>
            <a:r>
              <a:rPr lang="en-AU" altLang="en-US" sz="2400" dirty="0"/>
              <a:t>Explicit protection from assimilation </a:t>
            </a:r>
          </a:p>
          <a:p>
            <a:pPr algn="l">
              <a:buClr>
                <a:schemeClr val="bg1"/>
              </a:buClr>
              <a:defRPr/>
            </a:pPr>
            <a:r>
              <a:rPr lang="en-AU" sz="2400" b="1" dirty="0"/>
              <a:t>Setting higher expectations: </a:t>
            </a:r>
            <a:endParaRPr lang="en-US" sz="2400" b="1" dirty="0"/>
          </a:p>
          <a:p>
            <a:pPr marL="342900" indent="-342900" algn="l">
              <a:buClr>
                <a:schemeClr val="bg1"/>
              </a:buClr>
              <a:buFont typeface="Arial" panose="020B0604020202020204" pitchFamily="34" charset="0"/>
              <a:buChar char="•"/>
              <a:defRPr/>
            </a:pPr>
            <a:r>
              <a:rPr lang="en-AU" altLang="en-US" sz="2400" dirty="0"/>
              <a:t>Impact on decision making on governments and public entities </a:t>
            </a:r>
          </a:p>
          <a:p>
            <a:pPr marL="342900" indent="-342900" algn="l">
              <a:buClr>
                <a:schemeClr val="bg1"/>
              </a:buClr>
              <a:buFont typeface="Arial" panose="020B0604020202020204" pitchFamily="34" charset="0"/>
              <a:buChar char="•"/>
              <a:defRPr/>
            </a:pPr>
            <a:r>
              <a:rPr lang="en-AU" altLang="en-US" sz="2400" dirty="0"/>
              <a:t>Additional source of remedies </a:t>
            </a:r>
          </a:p>
        </p:txBody>
      </p:sp>
      <p:sp>
        <p:nvSpPr>
          <p:cNvPr id="15363" name="Title 3">
            <a:extLst>
              <a:ext uri="{FF2B5EF4-FFF2-40B4-BE49-F238E27FC236}">
                <a16:creationId xmlns:a16="http://schemas.microsoft.com/office/drawing/2014/main" id="{3925303E-7ABC-44F9-8C75-64FD43AB7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555452"/>
            <a:ext cx="7847013" cy="792162"/>
          </a:xfrm>
        </p:spPr>
        <p:txBody>
          <a:bodyPr/>
          <a:lstStyle/>
          <a:p>
            <a:r>
              <a:rPr lang="en-AU" altLang="en-US" sz="3600" dirty="0"/>
              <a:t>Integrating a Human Rights Lens</a:t>
            </a:r>
          </a:p>
        </p:txBody>
      </p:sp>
    </p:spTree>
    <p:extLst>
      <p:ext uri="{BB962C8B-B14F-4D97-AF65-F5344CB8AC3E}">
        <p14:creationId xmlns:p14="http://schemas.microsoft.com/office/powerpoint/2010/main" val="4789515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5602AB1-DB8A-4BEE-ADA9-4B947423F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916218"/>
            <a:ext cx="7848432" cy="791436"/>
          </a:xfrm>
        </p:spPr>
        <p:txBody>
          <a:bodyPr/>
          <a:lstStyle/>
          <a:p>
            <a:r>
              <a:rPr lang="en-US" altLang="en-US" sz="4400" b="0" dirty="0">
                <a:latin typeface="Arial" panose="020B0604020202020204" pitchFamily="34" charset="0"/>
                <a:ea typeface="Times New Roman" panose="02020603050405020304" pitchFamily="18" charset="0"/>
              </a:rPr>
              <a:t>CLE </a:t>
            </a:r>
            <a:r>
              <a:rPr lang="en-AU" altLang="en-US" sz="4400" b="0" dirty="0">
                <a:latin typeface="Arial" panose="020B0604020202020204" pitchFamily="34" charset="0"/>
                <a:ea typeface="Times New Roman" panose="02020603050405020304" pitchFamily="18" charset="0"/>
              </a:rPr>
              <a:t>barriers or </a:t>
            </a:r>
            <a:r>
              <a:rPr lang="en-AU" altLang="en-US" sz="4000" b="0" dirty="0">
                <a:latin typeface="Arial" panose="020B0604020202020204" pitchFamily="34" charset="0"/>
                <a:ea typeface="Times New Roman" panose="02020603050405020304" pitchFamily="18" charset="0"/>
              </a:rPr>
              <a:t>obstacles</a:t>
            </a:r>
            <a:br>
              <a:rPr lang="en-AU" altLang="en-US" sz="2800" b="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dirty="0"/>
              <a:t> </a:t>
            </a:r>
            <a:endParaRPr lang="en-AU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91751D2-F025-45CA-B14A-C3AF1FAD296D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609600" y="298501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>
              <a:spcBef>
                <a:spcPct val="0"/>
              </a:spcBef>
              <a:buClrTx/>
              <a:buSzTx/>
            </a:pPr>
            <a:endParaRPr kumimoji="0" lang="en-AU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5594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tsils_powerpoint_templat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213BCDAAC44346A0C2307F1A368ADB" ma:contentTypeVersion="12" ma:contentTypeDescription="Create a new document." ma:contentTypeScope="" ma:versionID="aeb3d08279c9964655a5114430ac6f9d">
  <xsd:schema xmlns:xsd="http://www.w3.org/2001/XMLSchema" xmlns:xs="http://www.w3.org/2001/XMLSchema" xmlns:p="http://schemas.microsoft.com/office/2006/metadata/properties" xmlns:ns2="9fe8a190-a5f8-4773-adac-e0e3a19b90d9" xmlns:ns3="06c72f1e-0326-4e87-a981-e79a536aa6e5" targetNamespace="http://schemas.microsoft.com/office/2006/metadata/properties" ma:root="true" ma:fieldsID="5885ab651099bb36bb9c99a77556ff0d" ns2:_="" ns3:_="">
    <xsd:import namespace="9fe8a190-a5f8-4773-adac-e0e3a19b90d9"/>
    <xsd:import namespace="06c72f1e-0326-4e87-a981-e79a536aa6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e8a190-a5f8-4773-adac-e0e3a19b9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c72f1e-0326-4e87-a981-e79a536aa6e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3ED5FBB-F30F-4FBF-8F98-A98FB418C963}"/>
</file>

<file path=customXml/itemProps2.xml><?xml version="1.0" encoding="utf-8"?>
<ds:datastoreItem xmlns:ds="http://schemas.openxmlformats.org/officeDocument/2006/customXml" ds:itemID="{4ED4AEF4-8124-4C0E-9163-85E585FBAD31}"/>
</file>

<file path=customXml/itemProps3.xml><?xml version="1.0" encoding="utf-8"?>
<ds:datastoreItem xmlns:ds="http://schemas.openxmlformats.org/officeDocument/2006/customXml" ds:itemID="{ED77E6D4-6DE3-4BAD-929D-1FECEB2C2D2D}"/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0</TotalTime>
  <Words>162</Words>
  <Application>Microsoft Office PowerPoint</Application>
  <PresentationFormat>On-screen Show (16:9)</PresentationFormat>
  <Paragraphs>23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Palatino Linotype</vt:lpstr>
      <vt:lpstr>Tw Cen MT</vt:lpstr>
      <vt:lpstr>Wingdings</vt:lpstr>
      <vt:lpstr>Wingdings 2</vt:lpstr>
      <vt:lpstr>atsils_powerpoint_template</vt:lpstr>
      <vt:lpstr>CLE through a Human Rights Lens Kate Greenwood,  Prevention, Early Intervention and Community Legal Education Oficer Aboriginal &amp; Torres Strait Islander  Legal Service (Qld) Ltd</vt:lpstr>
      <vt:lpstr>Brief Overview of the CLE</vt:lpstr>
      <vt:lpstr>Integrating a Human Rights Lens</vt:lpstr>
      <vt:lpstr>CLE barriers or obstacles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Aboriginal &amp; Torres Strait Islander Legal Service (Qld) Ltd</dc:title>
  <dc:creator/>
  <cp:lastModifiedBy/>
  <cp:revision>13</cp:revision>
  <dcterms:created xsi:type="dcterms:W3CDTF">2010-12-02T01:43:59Z</dcterms:created>
  <dcterms:modified xsi:type="dcterms:W3CDTF">2020-11-10T03:44:52Z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  <property fmtid="{D5CDD505-2E9C-101B-9397-08002B2CF9AE}" pid="4" name="ContentTypeId">
    <vt:lpwstr>0x01010004213BCDAAC44346A0C2307F1A368ADB</vt:lpwstr>
  </property>
</Properties>
</file>