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56" r:id="rId5"/>
    <p:sldId id="293" r:id="rId6"/>
    <p:sldId id="295" r:id="rId7"/>
    <p:sldId id="258" r:id="rId8"/>
    <p:sldId id="294" r:id="rId9"/>
    <p:sldId id="298" r:id="rId10"/>
    <p:sldId id="307" r:id="rId11"/>
    <p:sldId id="308" r:id="rId12"/>
    <p:sldId id="304" r:id="rId13"/>
    <p:sldId id="30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93"/>
    <a:srgbClr val="000000"/>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2EF1D3-476D-4E2C-BB96-681E1485DE4E}" v="17" dt="2021-07-28T04:05:35.8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snapToObjects="1">
      <p:cViewPr varScale="1">
        <p:scale>
          <a:sx n="108" d="100"/>
          <a:sy n="108" d="100"/>
        </p:scale>
        <p:origin x="6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e  Mullins" userId="b190c240-6c0e-4981-8f5f-5d914536b9ee" providerId="ADAL" clId="{D02EF1D3-476D-4E2C-BB96-681E1485DE4E}"/>
    <pc:docChg chg="undo custSel modSld">
      <pc:chgData name="Louise  Mullins" userId="b190c240-6c0e-4981-8f5f-5d914536b9ee" providerId="ADAL" clId="{D02EF1D3-476D-4E2C-BB96-681E1485DE4E}" dt="2021-07-28T04:04:20.733" v="4" actId="478"/>
      <pc:docMkLst>
        <pc:docMk/>
      </pc:docMkLst>
      <pc:sldChg chg="addSp delSp modSp mod">
        <pc:chgData name="Louise  Mullins" userId="b190c240-6c0e-4981-8f5f-5d914536b9ee" providerId="ADAL" clId="{D02EF1D3-476D-4E2C-BB96-681E1485DE4E}" dt="2021-07-28T04:04:20.733" v="4" actId="478"/>
        <pc:sldMkLst>
          <pc:docMk/>
          <pc:sldMk cId="3234625693" sldId="305"/>
        </pc:sldMkLst>
        <pc:spChg chg="del mod">
          <ac:chgData name="Louise  Mullins" userId="b190c240-6c0e-4981-8f5f-5d914536b9ee" providerId="ADAL" clId="{D02EF1D3-476D-4E2C-BB96-681E1485DE4E}" dt="2021-07-28T04:04:20.733" v="4" actId="478"/>
          <ac:spMkLst>
            <pc:docMk/>
            <pc:sldMk cId="3234625693" sldId="305"/>
            <ac:spMk id="3" creationId="{299DA081-DEA3-4066-940A-DE270904F2A7}"/>
          </ac:spMkLst>
        </pc:spChg>
        <pc:picChg chg="add del">
          <ac:chgData name="Louise  Mullins" userId="b190c240-6c0e-4981-8f5f-5d914536b9ee" providerId="ADAL" clId="{D02EF1D3-476D-4E2C-BB96-681E1485DE4E}" dt="2021-07-28T04:04:17.755" v="2" actId="478"/>
          <ac:picMkLst>
            <pc:docMk/>
            <pc:sldMk cId="3234625693" sldId="305"/>
            <ac:picMk id="2" creationId="{F4D960C0-995E-4F3B-A6F6-62FC036500A8}"/>
          </ac:picMkLst>
        </pc:picChg>
      </pc:sldChg>
    </pc:docChg>
  </pc:docChgLst>
  <pc:docChgLst>
    <pc:chgData name="Louise  Mullins" userId="b190c240-6c0e-4981-8f5f-5d914536b9ee" providerId="ADAL" clId="{0F292777-AB99-4E64-A6EB-1A0703BA8E06}"/>
    <pc:docChg chg="delSld">
      <pc:chgData name="Louise  Mullins" userId="b190c240-6c0e-4981-8f5f-5d914536b9ee" providerId="ADAL" clId="{0F292777-AB99-4E64-A6EB-1A0703BA8E06}" dt="2021-07-28T04:30:34.886" v="10" actId="47"/>
      <pc:docMkLst>
        <pc:docMk/>
      </pc:docMkLst>
      <pc:sldChg chg="del">
        <pc:chgData name="Louise  Mullins" userId="b190c240-6c0e-4981-8f5f-5d914536b9ee" providerId="ADAL" clId="{0F292777-AB99-4E64-A6EB-1A0703BA8E06}" dt="2021-07-28T04:30:33.507" v="8" actId="47"/>
        <pc:sldMkLst>
          <pc:docMk/>
          <pc:sldMk cId="3451342748" sldId="257"/>
        </pc:sldMkLst>
      </pc:sldChg>
      <pc:sldChg chg="del">
        <pc:chgData name="Louise  Mullins" userId="b190c240-6c0e-4981-8f5f-5d914536b9ee" providerId="ADAL" clId="{0F292777-AB99-4E64-A6EB-1A0703BA8E06}" dt="2021-07-28T04:30:32.518" v="5" actId="47"/>
        <pc:sldMkLst>
          <pc:docMk/>
          <pc:sldMk cId="504380783" sldId="286"/>
        </pc:sldMkLst>
      </pc:sldChg>
      <pc:sldChg chg="del">
        <pc:chgData name="Louise  Mullins" userId="b190c240-6c0e-4981-8f5f-5d914536b9ee" providerId="ADAL" clId="{0F292777-AB99-4E64-A6EB-1A0703BA8E06}" dt="2021-07-28T04:30:33.087" v="6" actId="47"/>
        <pc:sldMkLst>
          <pc:docMk/>
          <pc:sldMk cId="55241884" sldId="287"/>
        </pc:sldMkLst>
      </pc:sldChg>
      <pc:sldChg chg="del">
        <pc:chgData name="Louise  Mullins" userId="b190c240-6c0e-4981-8f5f-5d914536b9ee" providerId="ADAL" clId="{0F292777-AB99-4E64-A6EB-1A0703BA8E06}" dt="2021-07-28T04:30:33.831" v="9" actId="47"/>
        <pc:sldMkLst>
          <pc:docMk/>
          <pc:sldMk cId="2423931672" sldId="288"/>
        </pc:sldMkLst>
      </pc:sldChg>
      <pc:sldChg chg="del">
        <pc:chgData name="Louise  Mullins" userId="b190c240-6c0e-4981-8f5f-5d914536b9ee" providerId="ADAL" clId="{0F292777-AB99-4E64-A6EB-1A0703BA8E06}" dt="2021-07-28T04:30:31.065" v="2" actId="47"/>
        <pc:sldMkLst>
          <pc:docMk/>
          <pc:sldMk cId="2340203794" sldId="289"/>
        </pc:sldMkLst>
      </pc:sldChg>
      <pc:sldChg chg="del">
        <pc:chgData name="Louise  Mullins" userId="b190c240-6c0e-4981-8f5f-5d914536b9ee" providerId="ADAL" clId="{0F292777-AB99-4E64-A6EB-1A0703BA8E06}" dt="2021-07-28T04:30:33.190" v="7" actId="47"/>
        <pc:sldMkLst>
          <pc:docMk/>
          <pc:sldMk cId="1799551262" sldId="291"/>
        </pc:sldMkLst>
      </pc:sldChg>
      <pc:sldChg chg="del">
        <pc:chgData name="Louise  Mullins" userId="b190c240-6c0e-4981-8f5f-5d914536b9ee" providerId="ADAL" clId="{0F292777-AB99-4E64-A6EB-1A0703BA8E06}" dt="2021-07-28T04:30:32.104" v="4" actId="47"/>
        <pc:sldMkLst>
          <pc:docMk/>
          <pc:sldMk cId="2003833626" sldId="292"/>
        </pc:sldMkLst>
      </pc:sldChg>
      <pc:sldChg chg="del">
        <pc:chgData name="Louise  Mullins" userId="b190c240-6c0e-4981-8f5f-5d914536b9ee" providerId="ADAL" clId="{0F292777-AB99-4E64-A6EB-1A0703BA8E06}" dt="2021-07-28T04:30:30.583" v="1" actId="47"/>
        <pc:sldMkLst>
          <pc:docMk/>
          <pc:sldMk cId="418029473" sldId="301"/>
        </pc:sldMkLst>
      </pc:sldChg>
      <pc:sldChg chg="del">
        <pc:chgData name="Louise  Mullins" userId="b190c240-6c0e-4981-8f5f-5d914536b9ee" providerId="ADAL" clId="{0F292777-AB99-4E64-A6EB-1A0703BA8E06}" dt="2021-07-28T04:30:30.139" v="0" actId="47"/>
        <pc:sldMkLst>
          <pc:docMk/>
          <pc:sldMk cId="3034083247" sldId="302"/>
        </pc:sldMkLst>
      </pc:sldChg>
      <pc:sldChg chg="del">
        <pc:chgData name="Louise  Mullins" userId="b190c240-6c0e-4981-8f5f-5d914536b9ee" providerId="ADAL" clId="{0F292777-AB99-4E64-A6EB-1A0703BA8E06}" dt="2021-07-28T04:30:31.642" v="3" actId="47"/>
        <pc:sldMkLst>
          <pc:docMk/>
          <pc:sldMk cId="3234625693" sldId="305"/>
        </pc:sldMkLst>
      </pc:sldChg>
      <pc:sldChg chg="del">
        <pc:chgData name="Louise  Mullins" userId="b190c240-6c0e-4981-8f5f-5d914536b9ee" providerId="ADAL" clId="{0F292777-AB99-4E64-A6EB-1A0703BA8E06}" dt="2021-07-28T04:30:34.886" v="10" actId="47"/>
        <pc:sldMkLst>
          <pc:docMk/>
          <pc:sldMk cId="1084725797" sldId="30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38D52C-7F1D-114F-8DF2-F73DF54FFDB4}" type="datetimeFigureOut">
              <a:rPr lang="en-US" smtClean="0"/>
              <a:t>7/28/2021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33F044-9621-4B4C-838C-B6D91B942FAA}" type="slidenum">
              <a:rPr lang="en-US" smtClean="0"/>
              <a:t>‹#›</a:t>
            </a:fld>
            <a:endParaRPr lang="en-US"/>
          </a:p>
        </p:txBody>
      </p:sp>
    </p:spTree>
    <p:extLst>
      <p:ext uri="{BB962C8B-B14F-4D97-AF65-F5344CB8AC3E}">
        <p14:creationId xmlns:p14="http://schemas.microsoft.com/office/powerpoint/2010/main" val="1202870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7C7F2-7146-4549-A966-DE050E3250D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074024F-4709-B043-B2EE-5D966F7F48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1203F44-33C0-E942-90B4-42BAB5F449C5}"/>
              </a:ext>
            </a:extLst>
          </p:cNvPr>
          <p:cNvSpPr>
            <a:spLocks noGrp="1"/>
          </p:cNvSpPr>
          <p:nvPr>
            <p:ph type="dt" sz="half" idx="10"/>
          </p:nvPr>
        </p:nvSpPr>
        <p:spPr/>
        <p:txBody>
          <a:bodyPr/>
          <a:lstStyle/>
          <a:p>
            <a:fld id="{654392B2-909C-054E-A8A9-870E21371E5F}" type="datetimeFigureOut">
              <a:rPr lang="en-US" smtClean="0"/>
              <a:t>7/28/2021</a:t>
            </a:fld>
            <a:endParaRPr lang="en-US"/>
          </a:p>
        </p:txBody>
      </p:sp>
      <p:sp>
        <p:nvSpPr>
          <p:cNvPr id="5" name="Footer Placeholder 4">
            <a:extLst>
              <a:ext uri="{FF2B5EF4-FFF2-40B4-BE49-F238E27FC236}">
                <a16:creationId xmlns:a16="http://schemas.microsoft.com/office/drawing/2014/main" id="{B0CDFED2-7416-B140-BA4F-A5947AAAA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013994-C80E-B142-B6C3-BCDAB1F6DBEE}"/>
              </a:ext>
            </a:extLst>
          </p:cNvPr>
          <p:cNvSpPr>
            <a:spLocks noGrp="1"/>
          </p:cNvSpPr>
          <p:nvPr>
            <p:ph type="sldNum" sz="quarter" idx="12"/>
          </p:nvPr>
        </p:nvSpPr>
        <p:spPr/>
        <p:txBody>
          <a:bodyPr/>
          <a:lstStyle/>
          <a:p>
            <a:fld id="{1367EFD6-982E-EE47-9604-B24EF136A972}" type="slidenum">
              <a:rPr lang="en-US" smtClean="0"/>
              <a:t>‹#›</a:t>
            </a:fld>
            <a:endParaRPr lang="en-US"/>
          </a:p>
        </p:txBody>
      </p:sp>
    </p:spTree>
    <p:extLst>
      <p:ext uri="{BB962C8B-B14F-4D97-AF65-F5344CB8AC3E}">
        <p14:creationId xmlns:p14="http://schemas.microsoft.com/office/powerpoint/2010/main" val="757627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C325E-89CB-A946-AD6B-9A398C95505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F54C117-7A41-8D48-B79E-FB5406A0807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C7A142F-96FF-FC40-8C8D-1AF81E2E1DA2}"/>
              </a:ext>
            </a:extLst>
          </p:cNvPr>
          <p:cNvSpPr>
            <a:spLocks noGrp="1"/>
          </p:cNvSpPr>
          <p:nvPr>
            <p:ph type="dt" sz="half" idx="10"/>
          </p:nvPr>
        </p:nvSpPr>
        <p:spPr/>
        <p:txBody>
          <a:bodyPr/>
          <a:lstStyle/>
          <a:p>
            <a:fld id="{654392B2-909C-054E-A8A9-870E21371E5F}" type="datetimeFigureOut">
              <a:rPr lang="en-US" smtClean="0"/>
              <a:t>7/28/2021</a:t>
            </a:fld>
            <a:endParaRPr lang="en-US"/>
          </a:p>
        </p:txBody>
      </p:sp>
      <p:sp>
        <p:nvSpPr>
          <p:cNvPr id="5" name="Footer Placeholder 4">
            <a:extLst>
              <a:ext uri="{FF2B5EF4-FFF2-40B4-BE49-F238E27FC236}">
                <a16:creationId xmlns:a16="http://schemas.microsoft.com/office/drawing/2014/main" id="{0F84D58D-F347-9443-B490-E39930CD9D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DB3BDB-0030-9447-9F01-8B181A96DAD1}"/>
              </a:ext>
            </a:extLst>
          </p:cNvPr>
          <p:cNvSpPr>
            <a:spLocks noGrp="1"/>
          </p:cNvSpPr>
          <p:nvPr>
            <p:ph type="sldNum" sz="quarter" idx="12"/>
          </p:nvPr>
        </p:nvSpPr>
        <p:spPr/>
        <p:txBody>
          <a:bodyPr/>
          <a:lstStyle/>
          <a:p>
            <a:fld id="{1367EFD6-982E-EE47-9604-B24EF136A972}" type="slidenum">
              <a:rPr lang="en-US" smtClean="0"/>
              <a:t>‹#›</a:t>
            </a:fld>
            <a:endParaRPr lang="en-US"/>
          </a:p>
        </p:txBody>
      </p:sp>
    </p:spTree>
    <p:extLst>
      <p:ext uri="{BB962C8B-B14F-4D97-AF65-F5344CB8AC3E}">
        <p14:creationId xmlns:p14="http://schemas.microsoft.com/office/powerpoint/2010/main" val="778747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18B1FD-F169-5746-80FF-748ED8A0DB2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89A3C59-CC8C-7746-BC23-73D6B114E89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7A6738D-4BF7-7149-8778-F10FBEA8240D}"/>
              </a:ext>
            </a:extLst>
          </p:cNvPr>
          <p:cNvSpPr>
            <a:spLocks noGrp="1"/>
          </p:cNvSpPr>
          <p:nvPr>
            <p:ph type="dt" sz="half" idx="10"/>
          </p:nvPr>
        </p:nvSpPr>
        <p:spPr/>
        <p:txBody>
          <a:bodyPr/>
          <a:lstStyle/>
          <a:p>
            <a:fld id="{654392B2-909C-054E-A8A9-870E21371E5F}" type="datetimeFigureOut">
              <a:rPr lang="en-US" smtClean="0"/>
              <a:t>7/28/2021</a:t>
            </a:fld>
            <a:endParaRPr lang="en-US"/>
          </a:p>
        </p:txBody>
      </p:sp>
      <p:sp>
        <p:nvSpPr>
          <p:cNvPr id="5" name="Footer Placeholder 4">
            <a:extLst>
              <a:ext uri="{FF2B5EF4-FFF2-40B4-BE49-F238E27FC236}">
                <a16:creationId xmlns:a16="http://schemas.microsoft.com/office/drawing/2014/main" id="{D3846D71-9F8A-3E4F-9381-0FA6935AB9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DD4B9C-449F-EB41-9CFE-6D52FD7A0928}"/>
              </a:ext>
            </a:extLst>
          </p:cNvPr>
          <p:cNvSpPr>
            <a:spLocks noGrp="1"/>
          </p:cNvSpPr>
          <p:nvPr>
            <p:ph type="sldNum" sz="quarter" idx="12"/>
          </p:nvPr>
        </p:nvSpPr>
        <p:spPr/>
        <p:txBody>
          <a:bodyPr/>
          <a:lstStyle/>
          <a:p>
            <a:fld id="{1367EFD6-982E-EE47-9604-B24EF136A972}" type="slidenum">
              <a:rPr lang="en-US" smtClean="0"/>
              <a:t>‹#›</a:t>
            </a:fld>
            <a:endParaRPr lang="en-US"/>
          </a:p>
        </p:txBody>
      </p:sp>
    </p:spTree>
    <p:extLst>
      <p:ext uri="{BB962C8B-B14F-4D97-AF65-F5344CB8AC3E}">
        <p14:creationId xmlns:p14="http://schemas.microsoft.com/office/powerpoint/2010/main" val="2521861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17F9-3204-8446-8E89-ECFCF8C7D4D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1036D07-8BB8-944C-9FC2-68CFF75F8DE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51E2854-F882-6A4C-89A2-56672222F5AF}"/>
              </a:ext>
            </a:extLst>
          </p:cNvPr>
          <p:cNvSpPr>
            <a:spLocks noGrp="1"/>
          </p:cNvSpPr>
          <p:nvPr>
            <p:ph type="dt" sz="half" idx="10"/>
          </p:nvPr>
        </p:nvSpPr>
        <p:spPr/>
        <p:txBody>
          <a:bodyPr/>
          <a:lstStyle/>
          <a:p>
            <a:fld id="{654392B2-909C-054E-A8A9-870E21371E5F}" type="datetimeFigureOut">
              <a:rPr lang="en-US" smtClean="0"/>
              <a:t>7/28/2021</a:t>
            </a:fld>
            <a:endParaRPr lang="en-US"/>
          </a:p>
        </p:txBody>
      </p:sp>
      <p:sp>
        <p:nvSpPr>
          <p:cNvPr id="5" name="Footer Placeholder 4">
            <a:extLst>
              <a:ext uri="{FF2B5EF4-FFF2-40B4-BE49-F238E27FC236}">
                <a16:creationId xmlns:a16="http://schemas.microsoft.com/office/drawing/2014/main" id="{D539D958-6EE0-414F-9E5C-021E6EF420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3D3D19-FFED-D242-A05C-DBF7EC21058E}"/>
              </a:ext>
            </a:extLst>
          </p:cNvPr>
          <p:cNvSpPr>
            <a:spLocks noGrp="1"/>
          </p:cNvSpPr>
          <p:nvPr>
            <p:ph type="sldNum" sz="quarter" idx="12"/>
          </p:nvPr>
        </p:nvSpPr>
        <p:spPr/>
        <p:txBody>
          <a:bodyPr/>
          <a:lstStyle/>
          <a:p>
            <a:fld id="{1367EFD6-982E-EE47-9604-B24EF136A972}" type="slidenum">
              <a:rPr lang="en-US" smtClean="0"/>
              <a:t>‹#›</a:t>
            </a:fld>
            <a:endParaRPr lang="en-US"/>
          </a:p>
        </p:txBody>
      </p:sp>
    </p:spTree>
    <p:extLst>
      <p:ext uri="{BB962C8B-B14F-4D97-AF65-F5344CB8AC3E}">
        <p14:creationId xmlns:p14="http://schemas.microsoft.com/office/powerpoint/2010/main" val="3005447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F362D-4A95-CA4D-B282-069FFE24A94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48987B6-337C-074B-92D0-063C3CA947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518389B-3212-7B45-BCD5-8CDD36F032D6}"/>
              </a:ext>
            </a:extLst>
          </p:cNvPr>
          <p:cNvSpPr>
            <a:spLocks noGrp="1"/>
          </p:cNvSpPr>
          <p:nvPr>
            <p:ph type="dt" sz="half" idx="10"/>
          </p:nvPr>
        </p:nvSpPr>
        <p:spPr/>
        <p:txBody>
          <a:bodyPr/>
          <a:lstStyle/>
          <a:p>
            <a:fld id="{654392B2-909C-054E-A8A9-870E21371E5F}" type="datetimeFigureOut">
              <a:rPr lang="en-US" smtClean="0"/>
              <a:t>7/28/2021</a:t>
            </a:fld>
            <a:endParaRPr lang="en-US"/>
          </a:p>
        </p:txBody>
      </p:sp>
      <p:sp>
        <p:nvSpPr>
          <p:cNvPr id="5" name="Footer Placeholder 4">
            <a:extLst>
              <a:ext uri="{FF2B5EF4-FFF2-40B4-BE49-F238E27FC236}">
                <a16:creationId xmlns:a16="http://schemas.microsoft.com/office/drawing/2014/main" id="{4F874A8F-8DE8-C14C-932B-255F9A40E7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4B4442-E291-1943-BC15-E72C6665B625}"/>
              </a:ext>
            </a:extLst>
          </p:cNvPr>
          <p:cNvSpPr>
            <a:spLocks noGrp="1"/>
          </p:cNvSpPr>
          <p:nvPr>
            <p:ph type="sldNum" sz="quarter" idx="12"/>
          </p:nvPr>
        </p:nvSpPr>
        <p:spPr/>
        <p:txBody>
          <a:bodyPr/>
          <a:lstStyle/>
          <a:p>
            <a:fld id="{1367EFD6-982E-EE47-9604-B24EF136A972}" type="slidenum">
              <a:rPr lang="en-US" smtClean="0"/>
              <a:t>‹#›</a:t>
            </a:fld>
            <a:endParaRPr lang="en-US"/>
          </a:p>
        </p:txBody>
      </p:sp>
    </p:spTree>
    <p:extLst>
      <p:ext uri="{BB962C8B-B14F-4D97-AF65-F5344CB8AC3E}">
        <p14:creationId xmlns:p14="http://schemas.microsoft.com/office/powerpoint/2010/main" val="2351855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6C630-0250-E64F-B5CE-BD879F08F47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A8D7561-D2DA-7F4A-8839-9B0058491C7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B7C7840-9D12-6944-9629-84BFE255711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1C3E120-FC67-7D46-AB82-B409A31072BF}"/>
              </a:ext>
            </a:extLst>
          </p:cNvPr>
          <p:cNvSpPr>
            <a:spLocks noGrp="1"/>
          </p:cNvSpPr>
          <p:nvPr>
            <p:ph type="dt" sz="half" idx="10"/>
          </p:nvPr>
        </p:nvSpPr>
        <p:spPr/>
        <p:txBody>
          <a:bodyPr/>
          <a:lstStyle/>
          <a:p>
            <a:fld id="{654392B2-909C-054E-A8A9-870E21371E5F}" type="datetimeFigureOut">
              <a:rPr lang="en-US" smtClean="0"/>
              <a:t>7/28/2021</a:t>
            </a:fld>
            <a:endParaRPr lang="en-US"/>
          </a:p>
        </p:txBody>
      </p:sp>
      <p:sp>
        <p:nvSpPr>
          <p:cNvPr id="6" name="Footer Placeholder 5">
            <a:extLst>
              <a:ext uri="{FF2B5EF4-FFF2-40B4-BE49-F238E27FC236}">
                <a16:creationId xmlns:a16="http://schemas.microsoft.com/office/drawing/2014/main" id="{96A5D88F-27D0-B845-9D06-730FF5D5B5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5F5826-7FDC-054D-B627-349545BD3DE2}"/>
              </a:ext>
            </a:extLst>
          </p:cNvPr>
          <p:cNvSpPr>
            <a:spLocks noGrp="1"/>
          </p:cNvSpPr>
          <p:nvPr>
            <p:ph type="sldNum" sz="quarter" idx="12"/>
          </p:nvPr>
        </p:nvSpPr>
        <p:spPr/>
        <p:txBody>
          <a:bodyPr/>
          <a:lstStyle/>
          <a:p>
            <a:fld id="{1367EFD6-982E-EE47-9604-B24EF136A972}" type="slidenum">
              <a:rPr lang="en-US" smtClean="0"/>
              <a:t>‹#›</a:t>
            </a:fld>
            <a:endParaRPr lang="en-US"/>
          </a:p>
        </p:txBody>
      </p:sp>
    </p:spTree>
    <p:extLst>
      <p:ext uri="{BB962C8B-B14F-4D97-AF65-F5344CB8AC3E}">
        <p14:creationId xmlns:p14="http://schemas.microsoft.com/office/powerpoint/2010/main" val="4044153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32D71-7640-2044-B6A3-8EE70D9AFCB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81E6B31-938D-A24E-AD24-D031D5FB04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9103652-A9FC-1643-913D-B7141B20911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C7FB17C-8883-2443-883A-59563CE38F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2EDDBEE-8C4D-194E-9E9E-B6BD9DD4CDB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40F4B36-4449-B940-B73C-220834687784}"/>
              </a:ext>
            </a:extLst>
          </p:cNvPr>
          <p:cNvSpPr>
            <a:spLocks noGrp="1"/>
          </p:cNvSpPr>
          <p:nvPr>
            <p:ph type="dt" sz="half" idx="10"/>
          </p:nvPr>
        </p:nvSpPr>
        <p:spPr/>
        <p:txBody>
          <a:bodyPr/>
          <a:lstStyle/>
          <a:p>
            <a:fld id="{654392B2-909C-054E-A8A9-870E21371E5F}" type="datetimeFigureOut">
              <a:rPr lang="en-US" smtClean="0"/>
              <a:t>7/28/2021</a:t>
            </a:fld>
            <a:endParaRPr lang="en-US"/>
          </a:p>
        </p:txBody>
      </p:sp>
      <p:sp>
        <p:nvSpPr>
          <p:cNvPr id="8" name="Footer Placeholder 7">
            <a:extLst>
              <a:ext uri="{FF2B5EF4-FFF2-40B4-BE49-F238E27FC236}">
                <a16:creationId xmlns:a16="http://schemas.microsoft.com/office/drawing/2014/main" id="{A4D2825B-CBAA-8A4A-9BE1-153DB6AE2D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44A5EE-80A7-7949-BD36-57051258E8D3}"/>
              </a:ext>
            </a:extLst>
          </p:cNvPr>
          <p:cNvSpPr>
            <a:spLocks noGrp="1"/>
          </p:cNvSpPr>
          <p:nvPr>
            <p:ph type="sldNum" sz="quarter" idx="12"/>
          </p:nvPr>
        </p:nvSpPr>
        <p:spPr/>
        <p:txBody>
          <a:bodyPr/>
          <a:lstStyle/>
          <a:p>
            <a:fld id="{1367EFD6-982E-EE47-9604-B24EF136A972}" type="slidenum">
              <a:rPr lang="en-US" smtClean="0"/>
              <a:t>‹#›</a:t>
            </a:fld>
            <a:endParaRPr lang="en-US"/>
          </a:p>
        </p:txBody>
      </p:sp>
    </p:spTree>
    <p:extLst>
      <p:ext uri="{BB962C8B-B14F-4D97-AF65-F5344CB8AC3E}">
        <p14:creationId xmlns:p14="http://schemas.microsoft.com/office/powerpoint/2010/main" val="1840991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D123A-1983-1741-8685-3F27502EEE2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A835AC0-9689-8E44-A457-76A86641A0F1}"/>
              </a:ext>
            </a:extLst>
          </p:cNvPr>
          <p:cNvSpPr>
            <a:spLocks noGrp="1"/>
          </p:cNvSpPr>
          <p:nvPr>
            <p:ph type="dt" sz="half" idx="10"/>
          </p:nvPr>
        </p:nvSpPr>
        <p:spPr/>
        <p:txBody>
          <a:bodyPr/>
          <a:lstStyle/>
          <a:p>
            <a:fld id="{654392B2-909C-054E-A8A9-870E21371E5F}" type="datetimeFigureOut">
              <a:rPr lang="en-US" smtClean="0"/>
              <a:t>7/28/2021</a:t>
            </a:fld>
            <a:endParaRPr lang="en-US"/>
          </a:p>
        </p:txBody>
      </p:sp>
      <p:sp>
        <p:nvSpPr>
          <p:cNvPr id="4" name="Footer Placeholder 3">
            <a:extLst>
              <a:ext uri="{FF2B5EF4-FFF2-40B4-BE49-F238E27FC236}">
                <a16:creationId xmlns:a16="http://schemas.microsoft.com/office/drawing/2014/main" id="{5C524794-EDA9-2048-9FD9-2F34BCC1DF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06A2AE-C65C-5441-AC9C-C5FB43B26BB1}"/>
              </a:ext>
            </a:extLst>
          </p:cNvPr>
          <p:cNvSpPr>
            <a:spLocks noGrp="1"/>
          </p:cNvSpPr>
          <p:nvPr>
            <p:ph type="sldNum" sz="quarter" idx="12"/>
          </p:nvPr>
        </p:nvSpPr>
        <p:spPr/>
        <p:txBody>
          <a:bodyPr/>
          <a:lstStyle/>
          <a:p>
            <a:fld id="{1367EFD6-982E-EE47-9604-B24EF136A972}" type="slidenum">
              <a:rPr lang="en-US" smtClean="0"/>
              <a:t>‹#›</a:t>
            </a:fld>
            <a:endParaRPr lang="en-US"/>
          </a:p>
        </p:txBody>
      </p:sp>
    </p:spTree>
    <p:extLst>
      <p:ext uri="{BB962C8B-B14F-4D97-AF65-F5344CB8AC3E}">
        <p14:creationId xmlns:p14="http://schemas.microsoft.com/office/powerpoint/2010/main" val="509722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85C2BF-E864-3B44-9CAF-EF66C000C5DD}"/>
              </a:ext>
            </a:extLst>
          </p:cNvPr>
          <p:cNvSpPr>
            <a:spLocks noGrp="1"/>
          </p:cNvSpPr>
          <p:nvPr>
            <p:ph type="dt" sz="half" idx="10"/>
          </p:nvPr>
        </p:nvSpPr>
        <p:spPr/>
        <p:txBody>
          <a:bodyPr/>
          <a:lstStyle/>
          <a:p>
            <a:fld id="{654392B2-909C-054E-A8A9-870E21371E5F}" type="datetimeFigureOut">
              <a:rPr lang="en-US" smtClean="0"/>
              <a:t>7/28/2021</a:t>
            </a:fld>
            <a:endParaRPr lang="en-US"/>
          </a:p>
        </p:txBody>
      </p:sp>
      <p:sp>
        <p:nvSpPr>
          <p:cNvPr id="3" name="Footer Placeholder 2">
            <a:extLst>
              <a:ext uri="{FF2B5EF4-FFF2-40B4-BE49-F238E27FC236}">
                <a16:creationId xmlns:a16="http://schemas.microsoft.com/office/drawing/2014/main" id="{9DAACCCB-91A1-F44C-8507-85C47992A7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F20C3A-E777-5A4F-863E-731EA19F6A1F}"/>
              </a:ext>
            </a:extLst>
          </p:cNvPr>
          <p:cNvSpPr>
            <a:spLocks noGrp="1"/>
          </p:cNvSpPr>
          <p:nvPr>
            <p:ph type="sldNum" sz="quarter" idx="12"/>
          </p:nvPr>
        </p:nvSpPr>
        <p:spPr/>
        <p:txBody>
          <a:bodyPr/>
          <a:lstStyle/>
          <a:p>
            <a:fld id="{1367EFD6-982E-EE47-9604-B24EF136A972}" type="slidenum">
              <a:rPr lang="en-US" smtClean="0"/>
              <a:t>‹#›</a:t>
            </a:fld>
            <a:endParaRPr lang="en-US"/>
          </a:p>
        </p:txBody>
      </p:sp>
    </p:spTree>
    <p:extLst>
      <p:ext uri="{BB962C8B-B14F-4D97-AF65-F5344CB8AC3E}">
        <p14:creationId xmlns:p14="http://schemas.microsoft.com/office/powerpoint/2010/main" val="1742730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9DB41-B6C0-5647-B7D9-BFAF1C6C35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520D104-A5CB-5248-8D6C-280773D89C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B80FA28-1BF5-0C46-8B34-B7DB24CB05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48A9F81-220C-2149-B138-A1787A6B41A9}"/>
              </a:ext>
            </a:extLst>
          </p:cNvPr>
          <p:cNvSpPr>
            <a:spLocks noGrp="1"/>
          </p:cNvSpPr>
          <p:nvPr>
            <p:ph type="dt" sz="half" idx="10"/>
          </p:nvPr>
        </p:nvSpPr>
        <p:spPr/>
        <p:txBody>
          <a:bodyPr/>
          <a:lstStyle/>
          <a:p>
            <a:fld id="{654392B2-909C-054E-A8A9-870E21371E5F}" type="datetimeFigureOut">
              <a:rPr lang="en-US" smtClean="0"/>
              <a:t>7/28/2021</a:t>
            </a:fld>
            <a:endParaRPr lang="en-US"/>
          </a:p>
        </p:txBody>
      </p:sp>
      <p:sp>
        <p:nvSpPr>
          <p:cNvPr id="6" name="Footer Placeholder 5">
            <a:extLst>
              <a:ext uri="{FF2B5EF4-FFF2-40B4-BE49-F238E27FC236}">
                <a16:creationId xmlns:a16="http://schemas.microsoft.com/office/drawing/2014/main" id="{3D5BC4A4-F70D-9D48-B7F6-6E0F6D53F9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EF35CF-82C6-0C40-AEBD-2BDEA55A7E08}"/>
              </a:ext>
            </a:extLst>
          </p:cNvPr>
          <p:cNvSpPr>
            <a:spLocks noGrp="1"/>
          </p:cNvSpPr>
          <p:nvPr>
            <p:ph type="sldNum" sz="quarter" idx="12"/>
          </p:nvPr>
        </p:nvSpPr>
        <p:spPr/>
        <p:txBody>
          <a:bodyPr/>
          <a:lstStyle/>
          <a:p>
            <a:fld id="{1367EFD6-982E-EE47-9604-B24EF136A972}" type="slidenum">
              <a:rPr lang="en-US" smtClean="0"/>
              <a:t>‹#›</a:t>
            </a:fld>
            <a:endParaRPr lang="en-US"/>
          </a:p>
        </p:txBody>
      </p:sp>
    </p:spTree>
    <p:extLst>
      <p:ext uri="{BB962C8B-B14F-4D97-AF65-F5344CB8AC3E}">
        <p14:creationId xmlns:p14="http://schemas.microsoft.com/office/powerpoint/2010/main" val="553753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04817-2159-2549-830D-0BC78ECA358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ADA1F2D-7508-D14D-BCB1-FC833189D2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566D01-C8DE-A54D-A631-526A85FD94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5EF3097-C97F-3B40-B188-6452CD356595}"/>
              </a:ext>
            </a:extLst>
          </p:cNvPr>
          <p:cNvSpPr>
            <a:spLocks noGrp="1"/>
          </p:cNvSpPr>
          <p:nvPr>
            <p:ph type="dt" sz="half" idx="10"/>
          </p:nvPr>
        </p:nvSpPr>
        <p:spPr/>
        <p:txBody>
          <a:bodyPr/>
          <a:lstStyle/>
          <a:p>
            <a:fld id="{654392B2-909C-054E-A8A9-870E21371E5F}" type="datetimeFigureOut">
              <a:rPr lang="en-US" smtClean="0"/>
              <a:t>7/28/2021</a:t>
            </a:fld>
            <a:endParaRPr lang="en-US"/>
          </a:p>
        </p:txBody>
      </p:sp>
      <p:sp>
        <p:nvSpPr>
          <p:cNvPr id="6" name="Footer Placeholder 5">
            <a:extLst>
              <a:ext uri="{FF2B5EF4-FFF2-40B4-BE49-F238E27FC236}">
                <a16:creationId xmlns:a16="http://schemas.microsoft.com/office/drawing/2014/main" id="{20D56746-70F7-DB4B-B0A5-BC7F838226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D2EF55-A440-EB40-9C7B-F6A192656E9F}"/>
              </a:ext>
            </a:extLst>
          </p:cNvPr>
          <p:cNvSpPr>
            <a:spLocks noGrp="1"/>
          </p:cNvSpPr>
          <p:nvPr>
            <p:ph type="sldNum" sz="quarter" idx="12"/>
          </p:nvPr>
        </p:nvSpPr>
        <p:spPr/>
        <p:txBody>
          <a:bodyPr/>
          <a:lstStyle/>
          <a:p>
            <a:fld id="{1367EFD6-982E-EE47-9604-B24EF136A972}" type="slidenum">
              <a:rPr lang="en-US" smtClean="0"/>
              <a:t>‹#›</a:t>
            </a:fld>
            <a:endParaRPr lang="en-US"/>
          </a:p>
        </p:txBody>
      </p:sp>
    </p:spTree>
    <p:extLst>
      <p:ext uri="{BB962C8B-B14F-4D97-AF65-F5344CB8AC3E}">
        <p14:creationId xmlns:p14="http://schemas.microsoft.com/office/powerpoint/2010/main" val="2606590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354BF5-4E2E-1748-9DE2-88B54561CC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AD42994-03CC-CE46-9DF3-6B932D22EC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047CBE3-2833-B94C-9B71-C3D300D68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4392B2-909C-054E-A8A9-870E21371E5F}" type="datetimeFigureOut">
              <a:rPr lang="en-US" smtClean="0"/>
              <a:t>7/28/2021</a:t>
            </a:fld>
            <a:endParaRPr lang="en-US"/>
          </a:p>
        </p:txBody>
      </p:sp>
      <p:sp>
        <p:nvSpPr>
          <p:cNvPr id="5" name="Footer Placeholder 4">
            <a:extLst>
              <a:ext uri="{FF2B5EF4-FFF2-40B4-BE49-F238E27FC236}">
                <a16:creationId xmlns:a16="http://schemas.microsoft.com/office/drawing/2014/main" id="{782A747B-2C3D-584A-80C3-FC005C14E0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D317BB-AC86-BB4E-9117-F2B1D470A5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7EFD6-982E-EE47-9604-B24EF136A972}" type="slidenum">
              <a:rPr lang="en-US" smtClean="0"/>
              <a:t>‹#›</a:t>
            </a:fld>
            <a:endParaRPr lang="en-US"/>
          </a:p>
        </p:txBody>
      </p:sp>
    </p:spTree>
    <p:extLst>
      <p:ext uri="{BB962C8B-B14F-4D97-AF65-F5344CB8AC3E}">
        <p14:creationId xmlns:p14="http://schemas.microsoft.com/office/powerpoint/2010/main" val="25880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B4706-E8AD-D841-BF01-234482A55D75}"/>
              </a:ext>
            </a:extLst>
          </p:cNvPr>
          <p:cNvSpPr>
            <a:spLocks noGrp="1"/>
          </p:cNvSpPr>
          <p:nvPr>
            <p:ph type="ctrTitle"/>
          </p:nvPr>
        </p:nvSpPr>
        <p:spPr>
          <a:xfrm>
            <a:off x="1524000" y="1364226"/>
            <a:ext cx="9144000" cy="2387600"/>
          </a:xfrm>
        </p:spPr>
        <p:txBody>
          <a:bodyPr>
            <a:normAutofit fontScale="90000"/>
          </a:bodyPr>
          <a:lstStyle/>
          <a:p>
            <a:r>
              <a:rPr lang="en-US" sz="5300">
                <a:solidFill>
                  <a:srgbClr val="009193"/>
                </a:solidFill>
                <a:cs typeface="Calibri Light"/>
              </a:rPr>
              <a:t>CLCQ Conference 2021</a:t>
            </a:r>
            <a:br>
              <a:rPr lang="en-US" sz="5300"/>
            </a:br>
            <a:br>
              <a:rPr lang="en-US" sz="5300"/>
            </a:br>
            <a:r>
              <a:rPr lang="en-US" sz="3100">
                <a:solidFill>
                  <a:srgbClr val="009193"/>
                </a:solidFill>
                <a:cs typeface="Calibri Light"/>
              </a:rPr>
              <a:t>17 June 2021</a:t>
            </a:r>
            <a:br>
              <a:rPr lang="en-US" sz="3100">
                <a:cs typeface="Calibri Light"/>
              </a:rPr>
            </a:br>
            <a:r>
              <a:rPr lang="en-US" sz="3600">
                <a:solidFill>
                  <a:srgbClr val="009193"/>
                </a:solidFill>
              </a:rPr>
              <a:t> </a:t>
            </a:r>
            <a:br>
              <a:rPr lang="en-US"/>
            </a:br>
            <a:r>
              <a:rPr lang="en-US" b="1">
                <a:solidFill>
                  <a:srgbClr val="009193"/>
                </a:solidFill>
              </a:rPr>
              <a:t>DISASTER LEGAL ASSISTANCE</a:t>
            </a:r>
          </a:p>
        </p:txBody>
      </p:sp>
      <p:pic>
        <p:nvPicPr>
          <p:cNvPr id="4" name="Picture 3">
            <a:extLst>
              <a:ext uri="{FF2B5EF4-FFF2-40B4-BE49-F238E27FC236}">
                <a16:creationId xmlns:a16="http://schemas.microsoft.com/office/drawing/2014/main" id="{E6B989D6-A717-E747-A834-5F52F3E81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4475" y="4256185"/>
            <a:ext cx="4743049" cy="1391739"/>
          </a:xfrm>
          <a:prstGeom prst="rect">
            <a:avLst/>
          </a:prstGeom>
        </p:spPr>
      </p:pic>
      <p:pic>
        <p:nvPicPr>
          <p:cNvPr id="6" name="Picture 6" descr="Logo, company name&#10;&#10;Description automatically generated">
            <a:extLst>
              <a:ext uri="{FF2B5EF4-FFF2-40B4-BE49-F238E27FC236}">
                <a16:creationId xmlns:a16="http://schemas.microsoft.com/office/drawing/2014/main" id="{AC2B0A36-107B-4323-B2D2-F736D95B4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722" y="338799"/>
            <a:ext cx="1943571" cy="1805615"/>
          </a:xfrm>
          <a:prstGeom prst="rect">
            <a:avLst/>
          </a:prstGeom>
        </p:spPr>
      </p:pic>
    </p:spTree>
    <p:extLst>
      <p:ext uri="{BB962C8B-B14F-4D97-AF65-F5344CB8AC3E}">
        <p14:creationId xmlns:p14="http://schemas.microsoft.com/office/powerpoint/2010/main" val="1786397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3" descr="Diagram&#10;&#10;Description automatically generated">
            <a:extLst>
              <a:ext uri="{FF2B5EF4-FFF2-40B4-BE49-F238E27FC236}">
                <a16:creationId xmlns:a16="http://schemas.microsoft.com/office/drawing/2014/main" id="{AA351DEF-1915-4DC4-B08C-63A9449580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616" y="368668"/>
            <a:ext cx="5376432" cy="5479616"/>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F2D2828B-526E-43E5-8AEC-3AA2142736DE}"/>
              </a:ext>
            </a:extLst>
          </p:cNvPr>
          <p:cNvSpPr txBox="1"/>
          <p:nvPr/>
        </p:nvSpPr>
        <p:spPr>
          <a:xfrm>
            <a:off x="6402954" y="1225689"/>
            <a:ext cx="5038271"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600"/>
              </a:spcBef>
              <a:spcAft>
                <a:spcPts val="600"/>
              </a:spcAft>
              <a:buFont typeface="System Font Regular"/>
              <a:buChar char="◎"/>
            </a:pPr>
            <a:r>
              <a:rPr lang="en-US" sz="2000">
                <a:ea typeface="+mn-lt"/>
                <a:cs typeface="+mn-lt"/>
              </a:rPr>
              <a:t>The overall model uses a process (continuous feedback loop) that sits alongside the disaster cycle and mirrors the comprehensive approach. Each process contributes continuous feedback. </a:t>
            </a:r>
          </a:p>
          <a:p>
            <a:pPr marL="342900" indent="-342900">
              <a:spcBef>
                <a:spcPts val="600"/>
              </a:spcBef>
              <a:spcAft>
                <a:spcPts val="600"/>
              </a:spcAft>
              <a:buFont typeface="System Font Regular"/>
              <a:buChar char="◎"/>
            </a:pPr>
            <a:r>
              <a:rPr lang="en-US" sz="2000">
                <a:ea typeface="+mn-lt"/>
                <a:cs typeface="+mn-lt"/>
              </a:rPr>
              <a:t>The assessment of disaster legal needs is both the starting point of planning for disaster legal assistance and an outcome of what is learned from the experience of disasters and providing disaster legal assistance. </a:t>
            </a:r>
          </a:p>
          <a:p>
            <a:pPr marL="342900" indent="-342900">
              <a:spcBef>
                <a:spcPts val="600"/>
              </a:spcBef>
              <a:spcAft>
                <a:spcPts val="600"/>
              </a:spcAft>
              <a:buFont typeface="System Font Regular"/>
              <a:buChar char="◎"/>
            </a:pPr>
            <a:r>
              <a:rPr lang="en-US" sz="2000">
                <a:ea typeface="+mn-lt"/>
                <a:cs typeface="+mn-lt"/>
              </a:rPr>
              <a:t>Just as the disaster cycle is continuous, so too has disaster legal assistance been conceived. </a:t>
            </a:r>
            <a:endParaRPr lang="en-US" sz="2000">
              <a:cs typeface="Calibri"/>
            </a:endParaRPr>
          </a:p>
          <a:p>
            <a:pPr>
              <a:spcBef>
                <a:spcPts val="600"/>
              </a:spcBef>
              <a:spcAft>
                <a:spcPts val="600"/>
              </a:spcAft>
            </a:pPr>
            <a:endParaRPr lang="en-US" sz="2000">
              <a:cs typeface="Calibri"/>
            </a:endParaRPr>
          </a:p>
          <a:p>
            <a:pPr>
              <a:spcBef>
                <a:spcPts val="600"/>
              </a:spcBef>
              <a:spcAft>
                <a:spcPts val="600"/>
              </a:spcAft>
            </a:pPr>
            <a:endParaRPr lang="en-US" sz="2000">
              <a:cs typeface="Calibri"/>
            </a:endParaRPr>
          </a:p>
        </p:txBody>
      </p:sp>
      <p:pic>
        <p:nvPicPr>
          <p:cNvPr id="7" name="Picture 6" descr="Text&#10;&#10;Description automatically generated">
            <a:extLst>
              <a:ext uri="{FF2B5EF4-FFF2-40B4-BE49-F238E27FC236}">
                <a16:creationId xmlns:a16="http://schemas.microsoft.com/office/drawing/2014/main" id="{5A8E4841-F82E-4FBA-AFDB-02A3955F3F17}"/>
              </a:ext>
            </a:extLst>
          </p:cNvPr>
          <p:cNvPicPr>
            <a:picLocks noChangeAspect="1"/>
          </p:cNvPicPr>
          <p:nvPr/>
        </p:nvPicPr>
        <p:blipFill>
          <a:blip r:embed="rId3"/>
          <a:stretch>
            <a:fillRect/>
          </a:stretch>
        </p:blipFill>
        <p:spPr>
          <a:xfrm>
            <a:off x="1429" y="6165511"/>
            <a:ext cx="2520463" cy="694402"/>
          </a:xfrm>
          <a:prstGeom prst="rect">
            <a:avLst/>
          </a:prstGeom>
        </p:spPr>
      </p:pic>
      <p:sp>
        <p:nvSpPr>
          <p:cNvPr id="4" name="TextBox 3">
            <a:extLst>
              <a:ext uri="{FF2B5EF4-FFF2-40B4-BE49-F238E27FC236}">
                <a16:creationId xmlns:a16="http://schemas.microsoft.com/office/drawing/2014/main" id="{860C4A80-6269-5A45-BF95-894D4E0513D2}"/>
              </a:ext>
            </a:extLst>
          </p:cNvPr>
          <p:cNvSpPr txBox="1"/>
          <p:nvPr/>
        </p:nvSpPr>
        <p:spPr>
          <a:xfrm>
            <a:off x="6402954" y="379984"/>
            <a:ext cx="5307490" cy="769441"/>
          </a:xfrm>
          <a:prstGeom prst="rect">
            <a:avLst/>
          </a:prstGeom>
          <a:noFill/>
        </p:spPr>
        <p:txBody>
          <a:bodyPr wrap="square" rtlCol="0">
            <a:spAutoFit/>
          </a:bodyPr>
          <a:lstStyle/>
          <a:p>
            <a:r>
              <a:rPr lang="en-US" sz="4400">
                <a:solidFill>
                  <a:srgbClr val="009193"/>
                </a:solidFill>
              </a:rPr>
              <a:t>Continuous Feedback</a:t>
            </a:r>
          </a:p>
        </p:txBody>
      </p:sp>
    </p:spTree>
    <p:extLst>
      <p:ext uri="{BB962C8B-B14F-4D97-AF65-F5344CB8AC3E}">
        <p14:creationId xmlns:p14="http://schemas.microsoft.com/office/powerpoint/2010/main" val="520095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7ADC3-DDAD-4A41-8EE9-32C2799EDB3A}"/>
              </a:ext>
            </a:extLst>
          </p:cNvPr>
          <p:cNvSpPr>
            <a:spLocks noGrp="1"/>
          </p:cNvSpPr>
          <p:nvPr>
            <p:ph type="title"/>
          </p:nvPr>
        </p:nvSpPr>
        <p:spPr/>
        <p:txBody>
          <a:bodyPr/>
          <a:lstStyle/>
          <a:p>
            <a:r>
              <a:rPr lang="en-US">
                <a:solidFill>
                  <a:srgbClr val="009193"/>
                </a:solidFill>
                <a:latin typeface="+mn-lt"/>
              </a:rPr>
              <a:t>Townsville Community Law </a:t>
            </a:r>
            <a:br>
              <a:rPr lang="en-US">
                <a:solidFill>
                  <a:srgbClr val="009193"/>
                </a:solidFill>
                <a:latin typeface="+mn-lt"/>
              </a:rPr>
            </a:br>
            <a:r>
              <a:rPr lang="en-US">
                <a:solidFill>
                  <a:srgbClr val="009193"/>
                </a:solidFill>
                <a:latin typeface="+mn-lt"/>
              </a:rPr>
              <a:t>&amp; Disasters</a:t>
            </a:r>
            <a:endParaRPr lang="en-US">
              <a:solidFill>
                <a:srgbClr val="009193"/>
              </a:solidFill>
            </a:endParaRPr>
          </a:p>
        </p:txBody>
      </p:sp>
      <p:sp>
        <p:nvSpPr>
          <p:cNvPr id="4" name="Subtitle 2">
            <a:extLst>
              <a:ext uri="{FF2B5EF4-FFF2-40B4-BE49-F238E27FC236}">
                <a16:creationId xmlns:a16="http://schemas.microsoft.com/office/drawing/2014/main" id="{41D88700-4018-6C46-A0D2-05C737729F96}"/>
              </a:ext>
            </a:extLst>
          </p:cNvPr>
          <p:cNvSpPr txBox="1">
            <a:spLocks noGrp="1"/>
          </p:cNvSpPr>
          <p:nvPr>
            <p:ph idx="1"/>
          </p:nvPr>
        </p:nvSpPr>
        <p:spPr>
          <a:xfrm>
            <a:off x="848120" y="1979216"/>
            <a:ext cx="5878501" cy="3854025"/>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Bef>
                <a:spcPts val="600"/>
              </a:spcBef>
              <a:spcAft>
                <a:spcPts val="600"/>
              </a:spcAft>
            </a:pPr>
            <a:r>
              <a:rPr lang="en-AU" sz="2000">
                <a:cs typeface="Assistant Light"/>
              </a:rPr>
              <a:t>Our history of disaster legal assistance:</a:t>
            </a:r>
            <a:endParaRPr lang="en-US" sz="2000">
              <a:cs typeface="Calibri" panose="020F0502020204030204"/>
            </a:endParaRPr>
          </a:p>
          <a:p>
            <a:pPr marL="800100" lvl="1" indent="-342900" algn="l">
              <a:lnSpc>
                <a:spcPct val="110000"/>
              </a:lnSpc>
              <a:spcBef>
                <a:spcPts val="600"/>
              </a:spcBef>
              <a:spcAft>
                <a:spcPts val="600"/>
              </a:spcAft>
              <a:buFont typeface="System Font Regular"/>
              <a:buChar char="◎"/>
            </a:pPr>
            <a:r>
              <a:rPr lang="en-AU">
                <a:cs typeface="Assistant Light"/>
              </a:rPr>
              <a:t>Floods (1998, 2010 - 2011, 2012, 2019)</a:t>
            </a:r>
          </a:p>
          <a:p>
            <a:pPr marL="800100" lvl="1" indent="-342900" algn="l">
              <a:lnSpc>
                <a:spcPct val="110000"/>
              </a:lnSpc>
              <a:spcBef>
                <a:spcPts val="600"/>
              </a:spcBef>
              <a:spcAft>
                <a:spcPts val="600"/>
              </a:spcAft>
              <a:buFont typeface="System Font Regular"/>
              <a:buChar char="◎"/>
            </a:pPr>
            <a:r>
              <a:rPr lang="en-AU">
                <a:cs typeface="Assistant Light"/>
              </a:rPr>
              <a:t>Severe Tropical Cyclone Justin (1997)</a:t>
            </a:r>
          </a:p>
          <a:p>
            <a:pPr marL="800100" lvl="1" indent="-342900" algn="l">
              <a:lnSpc>
                <a:spcPct val="110000"/>
              </a:lnSpc>
              <a:spcBef>
                <a:spcPts val="600"/>
              </a:spcBef>
              <a:spcAft>
                <a:spcPts val="600"/>
              </a:spcAft>
              <a:buFont typeface="System Font Regular"/>
              <a:buChar char="◎"/>
            </a:pPr>
            <a:r>
              <a:rPr lang="en-AU">
                <a:cs typeface="Assistant Light"/>
              </a:rPr>
              <a:t>Tropical Cyclone </a:t>
            </a:r>
            <a:r>
              <a:rPr lang="en-AU" err="1">
                <a:cs typeface="Assistant Light"/>
              </a:rPr>
              <a:t>Tessi</a:t>
            </a:r>
            <a:r>
              <a:rPr lang="en-AU">
                <a:cs typeface="Assistant Light"/>
              </a:rPr>
              <a:t> (2000)</a:t>
            </a:r>
          </a:p>
          <a:p>
            <a:pPr marL="800100" lvl="1" indent="-342900" algn="l">
              <a:lnSpc>
                <a:spcPct val="110000"/>
              </a:lnSpc>
              <a:spcBef>
                <a:spcPts val="600"/>
              </a:spcBef>
              <a:spcAft>
                <a:spcPts val="600"/>
              </a:spcAft>
              <a:buFont typeface="System Font Regular"/>
              <a:buChar char="◎"/>
            </a:pPr>
            <a:r>
              <a:rPr lang="en-AU">
                <a:cs typeface="Assistant Light"/>
              </a:rPr>
              <a:t>Severe Tropical Cyclone Larry (2006)</a:t>
            </a:r>
          </a:p>
          <a:p>
            <a:pPr marL="800100" lvl="1" indent="-342900" algn="l">
              <a:lnSpc>
                <a:spcPct val="110000"/>
              </a:lnSpc>
              <a:spcBef>
                <a:spcPts val="600"/>
              </a:spcBef>
              <a:spcAft>
                <a:spcPts val="600"/>
              </a:spcAft>
              <a:buFont typeface="System Font Regular"/>
              <a:buChar char="◎"/>
            </a:pPr>
            <a:r>
              <a:rPr lang="en-AU">
                <a:cs typeface="Assistant Light"/>
              </a:rPr>
              <a:t>Tropical Cyclone Anthony (2011),</a:t>
            </a:r>
          </a:p>
          <a:p>
            <a:pPr marL="800100" lvl="1" indent="-342900" algn="l">
              <a:lnSpc>
                <a:spcPct val="110000"/>
              </a:lnSpc>
              <a:spcBef>
                <a:spcPts val="600"/>
              </a:spcBef>
              <a:spcAft>
                <a:spcPts val="600"/>
              </a:spcAft>
              <a:buFont typeface="System Font Regular"/>
              <a:buChar char="◎"/>
            </a:pPr>
            <a:r>
              <a:rPr lang="en-AU">
                <a:cs typeface="Assistant Light"/>
              </a:rPr>
              <a:t>Severe Tropical Cyclone Yasi (2011) </a:t>
            </a:r>
          </a:p>
          <a:p>
            <a:pPr algn="l">
              <a:lnSpc>
                <a:spcPct val="110000"/>
              </a:lnSpc>
              <a:spcBef>
                <a:spcPts val="600"/>
              </a:spcBef>
              <a:spcAft>
                <a:spcPts val="600"/>
              </a:spcAft>
            </a:pPr>
            <a:r>
              <a:rPr lang="en-AU" sz="2000">
                <a:cs typeface="Assistant Light"/>
              </a:rPr>
              <a:t>Townsville experiences a major disaster every 2.5 years</a:t>
            </a:r>
            <a:endParaRPr lang="en-AU" sz="2000">
              <a:cs typeface="Assistant Light" pitchFamily="2" charset="-79"/>
            </a:endParaRPr>
          </a:p>
        </p:txBody>
      </p:sp>
      <p:pic>
        <p:nvPicPr>
          <p:cNvPr id="3" name="Picture 2">
            <a:extLst>
              <a:ext uri="{FF2B5EF4-FFF2-40B4-BE49-F238E27FC236}">
                <a16:creationId xmlns:a16="http://schemas.microsoft.com/office/drawing/2014/main" id="{E414633C-BC61-4CCF-91BC-A800E560C5B6}"/>
              </a:ext>
            </a:extLst>
          </p:cNvPr>
          <p:cNvPicPr>
            <a:picLocks noChangeAspect="1"/>
          </p:cNvPicPr>
          <p:nvPr/>
        </p:nvPicPr>
        <p:blipFill>
          <a:blip r:embed="rId2"/>
          <a:stretch>
            <a:fillRect/>
          </a:stretch>
        </p:blipFill>
        <p:spPr>
          <a:xfrm>
            <a:off x="1429" y="6165511"/>
            <a:ext cx="2520463" cy="694402"/>
          </a:xfrm>
          <a:prstGeom prst="rect">
            <a:avLst/>
          </a:prstGeom>
        </p:spPr>
      </p:pic>
      <p:pic>
        <p:nvPicPr>
          <p:cNvPr id="6" name="Picture 6" descr="A picture containing text, outdoor&#10;&#10;Description automatically generated">
            <a:extLst>
              <a:ext uri="{FF2B5EF4-FFF2-40B4-BE49-F238E27FC236}">
                <a16:creationId xmlns:a16="http://schemas.microsoft.com/office/drawing/2014/main" id="{A7ADA848-4995-4ABB-82B5-9664872445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8831" y="633484"/>
            <a:ext cx="4103546" cy="57876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842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7ADC3-DDAD-4A41-8EE9-32C2799EDB3A}"/>
              </a:ext>
            </a:extLst>
          </p:cNvPr>
          <p:cNvSpPr>
            <a:spLocks noGrp="1"/>
          </p:cNvSpPr>
          <p:nvPr>
            <p:ph type="title"/>
          </p:nvPr>
        </p:nvSpPr>
        <p:spPr/>
        <p:txBody>
          <a:bodyPr/>
          <a:lstStyle/>
          <a:p>
            <a:r>
              <a:rPr lang="en-US">
                <a:solidFill>
                  <a:srgbClr val="009193"/>
                </a:solidFill>
                <a:latin typeface="+mn-lt"/>
              </a:rPr>
              <a:t>Recurring </a:t>
            </a:r>
            <a:r>
              <a:rPr lang="en-AU">
                <a:solidFill>
                  <a:srgbClr val="009193"/>
                </a:solidFill>
                <a:latin typeface="+mn-lt"/>
              </a:rPr>
              <a:t>Déjà vu</a:t>
            </a:r>
            <a:endParaRPr lang="en-US">
              <a:solidFill>
                <a:srgbClr val="009193"/>
              </a:solidFill>
              <a:latin typeface="+mn-lt"/>
            </a:endParaRPr>
          </a:p>
        </p:txBody>
      </p:sp>
      <p:sp>
        <p:nvSpPr>
          <p:cNvPr id="4" name="Subtitle 2">
            <a:extLst>
              <a:ext uri="{FF2B5EF4-FFF2-40B4-BE49-F238E27FC236}">
                <a16:creationId xmlns:a16="http://schemas.microsoft.com/office/drawing/2014/main" id="{41D88700-4018-6C46-A0D2-05C737729F96}"/>
              </a:ext>
            </a:extLst>
          </p:cNvPr>
          <p:cNvSpPr txBox="1">
            <a:spLocks noGrp="1"/>
          </p:cNvSpPr>
          <p:nvPr>
            <p:ph idx="1"/>
          </p:nvPr>
        </p:nvSpPr>
        <p:spPr>
          <a:xfrm>
            <a:off x="838200" y="1803316"/>
            <a:ext cx="4269828" cy="4362195"/>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600"/>
              </a:spcBef>
              <a:spcAft>
                <a:spcPts val="600"/>
              </a:spcAft>
            </a:pPr>
            <a:r>
              <a:rPr lang="en-AU" sz="2000">
                <a:cs typeface="Assistant"/>
              </a:rPr>
              <a:t>“</a:t>
            </a:r>
            <a:r>
              <a:rPr lang="en-AU" sz="2000">
                <a:solidFill>
                  <a:srgbClr val="000000"/>
                </a:solidFill>
                <a:latin typeface="Calibri"/>
                <a:cs typeface="Assistant"/>
              </a:rPr>
              <a:t>There will be a report on the Bushfire Legal Help in the next few months I think, and this may well assist others to put plans in place. Looking down the barrel of TC </a:t>
            </a:r>
            <a:r>
              <a:rPr lang="en-AU" sz="2000" err="1">
                <a:solidFill>
                  <a:srgbClr val="000000"/>
                </a:solidFill>
                <a:latin typeface="Calibri"/>
                <a:cs typeface="Assistant"/>
              </a:rPr>
              <a:t>Ului</a:t>
            </a:r>
            <a:r>
              <a:rPr lang="en-AU" sz="2000">
                <a:solidFill>
                  <a:srgbClr val="000000"/>
                </a:solidFill>
                <a:latin typeface="Calibri"/>
                <a:cs typeface="Assistant"/>
              </a:rPr>
              <a:t> this weekend, we are again hopelessly prepared to respond collectively to these sorts of matters.</a:t>
            </a:r>
            <a:r>
              <a:rPr lang="en-AU" sz="2000">
                <a:cs typeface="Assistant"/>
              </a:rPr>
              <a:t>”</a:t>
            </a:r>
          </a:p>
          <a:p>
            <a:pPr algn="l">
              <a:lnSpc>
                <a:spcPct val="100000"/>
              </a:lnSpc>
              <a:spcBef>
                <a:spcPts val="600"/>
              </a:spcBef>
              <a:spcAft>
                <a:spcPts val="600"/>
              </a:spcAft>
            </a:pPr>
            <a:endParaRPr lang="en-AU" sz="2000">
              <a:cs typeface="Assistant Light"/>
            </a:endParaRPr>
          </a:p>
          <a:p>
            <a:pPr algn="l">
              <a:lnSpc>
                <a:spcPct val="100000"/>
              </a:lnSpc>
              <a:spcBef>
                <a:spcPts val="600"/>
              </a:spcBef>
              <a:spcAft>
                <a:spcPts val="600"/>
              </a:spcAft>
            </a:pPr>
            <a:r>
              <a:rPr lang="en-AU" sz="2000">
                <a:cs typeface="Assistant Light"/>
              </a:rPr>
              <a:t>&gt; Email to LAQ colleague (13 July 2010)</a:t>
            </a:r>
            <a:endParaRPr lang="en-AU" sz="2000">
              <a:cs typeface="Calibri" panose="020F0502020204030204"/>
            </a:endParaRPr>
          </a:p>
          <a:p>
            <a:pPr algn="l"/>
            <a:endParaRPr lang="en-AU" sz="2000">
              <a:cs typeface="Assistant Light" pitchFamily="2" charset="-79"/>
            </a:endParaRPr>
          </a:p>
          <a:p>
            <a:pPr algn="l"/>
            <a:endParaRPr lang="en-AU" sz="2000">
              <a:cs typeface="Assistant Light" pitchFamily="2" charset="-79"/>
            </a:endParaRPr>
          </a:p>
        </p:txBody>
      </p:sp>
      <p:pic>
        <p:nvPicPr>
          <p:cNvPr id="3" name="Picture 4" descr="Diagram&#10;&#10;Description automatically generated">
            <a:extLst>
              <a:ext uri="{FF2B5EF4-FFF2-40B4-BE49-F238E27FC236}">
                <a16:creationId xmlns:a16="http://schemas.microsoft.com/office/drawing/2014/main" id="{C7EF0389-7C0F-436F-83E0-AA527BBEB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2313" y="1616946"/>
            <a:ext cx="5811486" cy="4362195"/>
          </a:xfrm>
          <a:prstGeom prst="rect">
            <a:avLst/>
          </a:prstGeom>
          <a:ln>
            <a:noFill/>
          </a:ln>
          <a:effectLst>
            <a:outerShdw blurRad="292100" dist="139700" dir="2700000" algn="tl" rotWithShape="0">
              <a:srgbClr val="333333">
                <a:alpha val="65000"/>
              </a:srgbClr>
            </a:outerShdw>
          </a:effectLst>
        </p:spPr>
      </p:pic>
      <p:pic>
        <p:nvPicPr>
          <p:cNvPr id="8" name="Picture 7" descr="Text&#10;&#10;Description automatically generated">
            <a:extLst>
              <a:ext uri="{FF2B5EF4-FFF2-40B4-BE49-F238E27FC236}">
                <a16:creationId xmlns:a16="http://schemas.microsoft.com/office/drawing/2014/main" id="{617247F3-4B7D-4BBB-B1E4-C3BEF479ACB2}"/>
              </a:ext>
            </a:extLst>
          </p:cNvPr>
          <p:cNvPicPr>
            <a:picLocks noChangeAspect="1"/>
          </p:cNvPicPr>
          <p:nvPr/>
        </p:nvPicPr>
        <p:blipFill>
          <a:blip r:embed="rId3"/>
          <a:stretch>
            <a:fillRect/>
          </a:stretch>
        </p:blipFill>
        <p:spPr>
          <a:xfrm>
            <a:off x="1429" y="6165511"/>
            <a:ext cx="2520463" cy="694402"/>
          </a:xfrm>
          <a:prstGeom prst="rect">
            <a:avLst/>
          </a:prstGeom>
        </p:spPr>
      </p:pic>
    </p:spTree>
    <p:extLst>
      <p:ext uri="{BB962C8B-B14F-4D97-AF65-F5344CB8AC3E}">
        <p14:creationId xmlns:p14="http://schemas.microsoft.com/office/powerpoint/2010/main" val="2354084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89942-0EB6-1A4B-A684-D1CE7037037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815A621-9D47-6445-884F-1379BFD45FA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1C94D4F-B884-4740-8BA4-A34D703E1E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129626"/>
          </a:xfrm>
          <a:prstGeom prst="rect">
            <a:avLst/>
          </a:prstGeom>
        </p:spPr>
      </p:pic>
      <p:sp>
        <p:nvSpPr>
          <p:cNvPr id="5" name="TextBox 4">
            <a:extLst>
              <a:ext uri="{FF2B5EF4-FFF2-40B4-BE49-F238E27FC236}">
                <a16:creationId xmlns:a16="http://schemas.microsoft.com/office/drawing/2014/main" id="{36DEBD4C-574C-4806-9ED1-84B5B74FFBC6}"/>
              </a:ext>
            </a:extLst>
          </p:cNvPr>
          <p:cNvSpPr txBox="1"/>
          <p:nvPr/>
        </p:nvSpPr>
        <p:spPr>
          <a:xfrm>
            <a:off x="7828846" y="3430882"/>
            <a:ext cx="384386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solidFill>
                  <a:schemeClr val="bg1"/>
                </a:solidFill>
              </a:rPr>
              <a:t>Where to from here?</a:t>
            </a:r>
          </a:p>
        </p:txBody>
      </p:sp>
    </p:spTree>
    <p:extLst>
      <p:ext uri="{BB962C8B-B14F-4D97-AF65-F5344CB8AC3E}">
        <p14:creationId xmlns:p14="http://schemas.microsoft.com/office/powerpoint/2010/main" val="304653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6DE986-5C40-AA4D-94F7-BCE2BB53F5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1586" y="253313"/>
            <a:ext cx="4453522" cy="6351373"/>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36042300-1416-E54F-8B10-E39651F3579B}"/>
              </a:ext>
            </a:extLst>
          </p:cNvPr>
          <p:cNvSpPr txBox="1"/>
          <p:nvPr/>
        </p:nvSpPr>
        <p:spPr>
          <a:xfrm>
            <a:off x="641131" y="1864708"/>
            <a:ext cx="4802532" cy="4648067"/>
          </a:xfrm>
          <a:prstGeom prst="rect">
            <a:avLst/>
          </a:prstGeom>
          <a:noFill/>
        </p:spPr>
        <p:txBody>
          <a:bodyPr wrap="square" lIns="91440" tIns="45720" rIns="91440" bIns="45720" rtlCol="0" anchor="t">
            <a:spAutoFit/>
          </a:bodyPr>
          <a:lstStyle/>
          <a:p>
            <a:pPr>
              <a:spcBef>
                <a:spcPts val="600"/>
              </a:spcBef>
              <a:spcAft>
                <a:spcPts val="600"/>
              </a:spcAft>
            </a:pPr>
            <a:r>
              <a:rPr lang="en-US" sz="2000">
                <a:cs typeface="Calibri"/>
              </a:rPr>
              <a:t>Report &amp; Proposal January 2021</a:t>
            </a:r>
          </a:p>
          <a:p>
            <a:pPr>
              <a:spcBef>
                <a:spcPts val="600"/>
              </a:spcBef>
              <a:spcAft>
                <a:spcPts val="600"/>
              </a:spcAft>
            </a:pPr>
            <a:r>
              <a:rPr lang="en-US" sz="2000">
                <a:cs typeface="Calibri"/>
              </a:rPr>
              <a:t>Contents:</a:t>
            </a:r>
          </a:p>
          <a:p>
            <a:pPr marL="800100" lvl="1" indent="-342900">
              <a:spcBef>
                <a:spcPts val="600"/>
              </a:spcBef>
              <a:spcAft>
                <a:spcPts val="600"/>
              </a:spcAft>
              <a:buFont typeface="System Font Regular"/>
              <a:buChar char="◎"/>
            </a:pPr>
            <a:r>
              <a:rPr lang="en-US" sz="2000"/>
              <a:t>Context of the proposal</a:t>
            </a:r>
            <a:endParaRPr lang="en-US" sz="2000">
              <a:cs typeface="Calibri" panose="020F0502020204030204"/>
            </a:endParaRPr>
          </a:p>
          <a:p>
            <a:pPr marL="800100" lvl="1" indent="-342900">
              <a:spcBef>
                <a:spcPts val="600"/>
              </a:spcBef>
              <a:spcAft>
                <a:spcPts val="600"/>
              </a:spcAft>
              <a:buFont typeface="System Font Regular"/>
              <a:buChar char="◎"/>
            </a:pPr>
            <a:r>
              <a:rPr lang="en-US" sz="2000">
                <a:solidFill>
                  <a:srgbClr val="000000"/>
                </a:solidFill>
              </a:rPr>
              <a:t>The Proposal</a:t>
            </a:r>
            <a:endParaRPr lang="en-US" sz="2000">
              <a:solidFill>
                <a:srgbClr val="000000"/>
              </a:solidFill>
              <a:cs typeface="Calibri" panose="020F0502020204030204"/>
            </a:endParaRPr>
          </a:p>
          <a:p>
            <a:pPr marL="800100" lvl="1" indent="-342900">
              <a:spcBef>
                <a:spcPts val="600"/>
              </a:spcBef>
              <a:spcAft>
                <a:spcPts val="600"/>
              </a:spcAft>
              <a:buFont typeface="System Font Regular"/>
              <a:buChar char="◎"/>
            </a:pPr>
            <a:r>
              <a:rPr lang="en-US" sz="2000"/>
              <a:t>Operational Details</a:t>
            </a:r>
            <a:endParaRPr lang="en-US" sz="2000">
              <a:cs typeface="Calibri"/>
            </a:endParaRPr>
          </a:p>
          <a:p>
            <a:pPr marL="800100" lvl="1" indent="-342900">
              <a:spcBef>
                <a:spcPts val="600"/>
              </a:spcBef>
              <a:spcAft>
                <a:spcPts val="600"/>
              </a:spcAft>
              <a:buFont typeface="System Font Regular"/>
              <a:buChar char="◎"/>
            </a:pPr>
            <a:r>
              <a:rPr lang="en-US" sz="2000">
                <a:cs typeface="Calibri"/>
              </a:rPr>
              <a:t>Disaster Legal Assistance Models</a:t>
            </a:r>
          </a:p>
          <a:p>
            <a:pPr marL="800100" lvl="1" indent="-342900">
              <a:spcBef>
                <a:spcPts val="600"/>
              </a:spcBef>
              <a:spcAft>
                <a:spcPts val="600"/>
              </a:spcAft>
              <a:buFont typeface="System Font Regular"/>
              <a:buChar char="◎"/>
            </a:pPr>
            <a:r>
              <a:rPr lang="en-US" sz="2000">
                <a:cs typeface="Calibri"/>
              </a:rPr>
              <a:t>New Lexicon</a:t>
            </a:r>
          </a:p>
          <a:p>
            <a:pPr marL="285750" indent="-285750">
              <a:lnSpc>
                <a:spcPct val="150000"/>
              </a:lnSpc>
              <a:buFont typeface="Arial" panose="020B0604020202020204" pitchFamily="34" charset="0"/>
              <a:buChar char="•"/>
            </a:pPr>
            <a:endParaRPr lang="en-US" sz="3200">
              <a:cs typeface="Calibri"/>
            </a:endParaRPr>
          </a:p>
          <a:p>
            <a:pPr marL="285750" indent="-285750">
              <a:lnSpc>
                <a:spcPct val="150000"/>
              </a:lnSpc>
              <a:buFont typeface="Arial" panose="020B0604020202020204" pitchFamily="34" charset="0"/>
              <a:buChar char="•"/>
            </a:pPr>
            <a:endParaRPr lang="en-US" sz="3200">
              <a:cs typeface="Calibri"/>
            </a:endParaRPr>
          </a:p>
        </p:txBody>
      </p:sp>
      <p:pic>
        <p:nvPicPr>
          <p:cNvPr id="2" name="Picture 1" descr="Text&#10;&#10;Description automatically generated">
            <a:extLst>
              <a:ext uri="{FF2B5EF4-FFF2-40B4-BE49-F238E27FC236}">
                <a16:creationId xmlns:a16="http://schemas.microsoft.com/office/drawing/2014/main" id="{1398A903-D6AE-44E1-9A83-68713712C14B}"/>
              </a:ext>
            </a:extLst>
          </p:cNvPr>
          <p:cNvPicPr>
            <a:picLocks noChangeAspect="1"/>
          </p:cNvPicPr>
          <p:nvPr/>
        </p:nvPicPr>
        <p:blipFill>
          <a:blip r:embed="rId3"/>
          <a:stretch>
            <a:fillRect/>
          </a:stretch>
        </p:blipFill>
        <p:spPr>
          <a:xfrm>
            <a:off x="1429" y="6165511"/>
            <a:ext cx="2520463" cy="694402"/>
          </a:xfrm>
          <a:prstGeom prst="rect">
            <a:avLst/>
          </a:prstGeom>
        </p:spPr>
      </p:pic>
      <p:sp>
        <p:nvSpPr>
          <p:cNvPr id="3" name="TextBox 2">
            <a:extLst>
              <a:ext uri="{FF2B5EF4-FFF2-40B4-BE49-F238E27FC236}">
                <a16:creationId xmlns:a16="http://schemas.microsoft.com/office/drawing/2014/main" id="{A7118EC9-4ADD-914C-A4DA-B6FEF7C9871D}"/>
              </a:ext>
            </a:extLst>
          </p:cNvPr>
          <p:cNvSpPr txBox="1"/>
          <p:nvPr/>
        </p:nvSpPr>
        <p:spPr>
          <a:xfrm>
            <a:off x="641131" y="253314"/>
            <a:ext cx="5538952" cy="1722632"/>
          </a:xfrm>
          <a:prstGeom prst="rect">
            <a:avLst/>
          </a:prstGeom>
          <a:noFill/>
        </p:spPr>
        <p:txBody>
          <a:bodyPr wrap="square" rtlCol="0">
            <a:spAutoFit/>
          </a:bodyPr>
          <a:lstStyle/>
          <a:p>
            <a:r>
              <a:rPr lang="en-US" sz="4400">
                <a:solidFill>
                  <a:srgbClr val="009193"/>
                </a:solidFill>
                <a:cs typeface="Calibri" panose="020F0502020204030204"/>
              </a:rPr>
              <a:t>The Model: Disaster Legal Assistance</a:t>
            </a:r>
            <a:endParaRPr lang="en-US" sz="4400">
              <a:cs typeface="Calibri"/>
            </a:endParaRPr>
          </a:p>
          <a:p>
            <a:endParaRPr lang="en-US"/>
          </a:p>
        </p:txBody>
      </p:sp>
    </p:spTree>
    <p:extLst>
      <p:ext uri="{BB962C8B-B14F-4D97-AF65-F5344CB8AC3E}">
        <p14:creationId xmlns:p14="http://schemas.microsoft.com/office/powerpoint/2010/main" val="2019237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6A3D88B5-1C70-4F00-8E45-B28DE0A0B549}"/>
              </a:ext>
            </a:extLst>
          </p:cNvPr>
          <p:cNvPicPr>
            <a:picLocks noChangeAspect="1"/>
          </p:cNvPicPr>
          <p:nvPr/>
        </p:nvPicPr>
        <p:blipFill>
          <a:blip r:embed="rId2"/>
          <a:stretch>
            <a:fillRect/>
          </a:stretch>
        </p:blipFill>
        <p:spPr>
          <a:xfrm>
            <a:off x="1429" y="6165511"/>
            <a:ext cx="2520463" cy="694402"/>
          </a:xfrm>
          <a:prstGeom prst="rect">
            <a:avLst/>
          </a:prstGeom>
        </p:spPr>
      </p:pic>
      <p:pic>
        <p:nvPicPr>
          <p:cNvPr id="6" name="Picture 6" descr="A picture containing outdoor, ground, person, dirt&#10;&#10;Description automatically generated">
            <a:extLst>
              <a:ext uri="{FF2B5EF4-FFF2-40B4-BE49-F238E27FC236}">
                <a16:creationId xmlns:a16="http://schemas.microsoft.com/office/drawing/2014/main" id="{4FD57D74-A430-4976-A65E-C5D9648E66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11607" y="471587"/>
            <a:ext cx="5829220" cy="5675586"/>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F310F7D7-36D0-8648-AE24-EE7309CB2DB9}"/>
              </a:ext>
            </a:extLst>
          </p:cNvPr>
          <p:cNvSpPr txBox="1"/>
          <p:nvPr/>
        </p:nvSpPr>
        <p:spPr>
          <a:xfrm>
            <a:off x="282962" y="1550938"/>
            <a:ext cx="5170176" cy="3170099"/>
          </a:xfrm>
          <a:prstGeom prst="rect">
            <a:avLst/>
          </a:prstGeom>
          <a:noFill/>
        </p:spPr>
        <p:txBody>
          <a:bodyPr wrap="square" lIns="91440" tIns="45720" rIns="91440" bIns="45720" rtlCol="0" anchor="t">
            <a:spAutoFit/>
          </a:bodyPr>
          <a:lstStyle/>
          <a:p>
            <a:pPr>
              <a:spcBef>
                <a:spcPts val="600"/>
              </a:spcBef>
              <a:spcAft>
                <a:spcPts val="600"/>
              </a:spcAft>
            </a:pPr>
            <a:r>
              <a:rPr lang="en-US" sz="2000">
                <a:ea typeface="+mn-lt"/>
                <a:cs typeface="+mn-lt"/>
              </a:rPr>
              <a:t>Disaster Legal Assistance has 6 components:</a:t>
            </a:r>
          </a:p>
          <a:p>
            <a:pPr marL="800100" lvl="1" indent="-342900">
              <a:spcBef>
                <a:spcPts val="600"/>
              </a:spcBef>
              <a:spcAft>
                <a:spcPts val="600"/>
              </a:spcAft>
              <a:buFont typeface="System Font Regular"/>
              <a:buChar char="◎"/>
            </a:pPr>
            <a:r>
              <a:rPr lang="en-US" sz="2000">
                <a:ea typeface="+mn-lt"/>
                <a:cs typeface="+mn-lt"/>
              </a:rPr>
              <a:t>Disaster Legal Needs </a:t>
            </a:r>
            <a:endParaRPr lang="en-US" sz="2000">
              <a:cs typeface="Calibri"/>
            </a:endParaRPr>
          </a:p>
          <a:p>
            <a:pPr marL="800100" lvl="1" indent="-342900">
              <a:spcBef>
                <a:spcPts val="600"/>
              </a:spcBef>
              <a:spcAft>
                <a:spcPts val="600"/>
              </a:spcAft>
              <a:buFont typeface="System Font Regular"/>
              <a:buChar char="◎"/>
            </a:pPr>
            <a:r>
              <a:rPr lang="en-US" sz="2000">
                <a:ea typeface="+mn-lt"/>
                <a:cs typeface="+mn-lt"/>
              </a:rPr>
              <a:t> Disaster Legal Assistance Planning </a:t>
            </a:r>
            <a:endParaRPr lang="en-US" sz="2000">
              <a:cs typeface="Calibri" panose="020F0502020204030204"/>
            </a:endParaRPr>
          </a:p>
          <a:p>
            <a:pPr marL="800100" lvl="1" indent="-342900">
              <a:spcBef>
                <a:spcPts val="600"/>
              </a:spcBef>
              <a:spcAft>
                <a:spcPts val="600"/>
              </a:spcAft>
              <a:buFont typeface="System Font Regular"/>
              <a:buChar char="◎"/>
            </a:pPr>
            <a:r>
              <a:rPr lang="en-US" sz="2000">
                <a:ea typeface="+mn-lt"/>
                <a:cs typeface="+mn-lt"/>
              </a:rPr>
              <a:t> Disaster Legal Assistance Plans </a:t>
            </a:r>
            <a:endParaRPr lang="en-US" sz="2000">
              <a:cs typeface="Calibri" panose="020F0502020204030204"/>
            </a:endParaRPr>
          </a:p>
          <a:p>
            <a:pPr marL="800100" lvl="1" indent="-342900">
              <a:spcBef>
                <a:spcPts val="600"/>
              </a:spcBef>
              <a:spcAft>
                <a:spcPts val="600"/>
              </a:spcAft>
              <a:buFont typeface="System Font Regular"/>
              <a:buChar char="◎"/>
            </a:pPr>
            <a:r>
              <a:rPr lang="en-US" sz="2000">
                <a:ea typeface="+mn-lt"/>
                <a:cs typeface="+mn-lt"/>
              </a:rPr>
              <a:t> Disaster Legal Assistance </a:t>
            </a:r>
            <a:endParaRPr lang="en-US" sz="2000">
              <a:cs typeface="Calibri" panose="020F0502020204030204"/>
            </a:endParaRPr>
          </a:p>
          <a:p>
            <a:pPr marL="800100" lvl="1" indent="-342900">
              <a:spcBef>
                <a:spcPts val="600"/>
              </a:spcBef>
              <a:spcAft>
                <a:spcPts val="600"/>
              </a:spcAft>
              <a:buFont typeface="System Font Regular"/>
              <a:buChar char="◎"/>
            </a:pPr>
            <a:r>
              <a:rPr lang="en-US" sz="2000">
                <a:ea typeface="+mn-lt"/>
                <a:cs typeface="+mn-lt"/>
              </a:rPr>
              <a:t> Disaster Legal Assistance Forum </a:t>
            </a:r>
            <a:endParaRPr lang="en-US" sz="2000">
              <a:cs typeface="Calibri" panose="020F0502020204030204"/>
            </a:endParaRPr>
          </a:p>
          <a:p>
            <a:pPr marL="800100" lvl="1" indent="-342900">
              <a:spcBef>
                <a:spcPts val="600"/>
              </a:spcBef>
              <a:spcAft>
                <a:spcPts val="600"/>
              </a:spcAft>
              <a:buFont typeface="System Font Regular"/>
              <a:buChar char="◎"/>
            </a:pPr>
            <a:r>
              <a:rPr lang="en-US" sz="2000">
                <a:ea typeface="+mn-lt"/>
                <a:cs typeface="+mn-lt"/>
              </a:rPr>
              <a:t> Disaster Legal Assistance Best Practices </a:t>
            </a:r>
            <a:endParaRPr lang="en-US" sz="2000">
              <a:cs typeface="Calibri" panose="020F0502020204030204"/>
            </a:endParaRPr>
          </a:p>
        </p:txBody>
      </p:sp>
      <p:sp>
        <p:nvSpPr>
          <p:cNvPr id="3" name="TextBox 2">
            <a:extLst>
              <a:ext uri="{FF2B5EF4-FFF2-40B4-BE49-F238E27FC236}">
                <a16:creationId xmlns:a16="http://schemas.microsoft.com/office/drawing/2014/main" id="{50BBB239-D744-8B4D-B796-48237E9A086D}"/>
              </a:ext>
            </a:extLst>
          </p:cNvPr>
          <p:cNvSpPr txBox="1"/>
          <p:nvPr/>
        </p:nvSpPr>
        <p:spPr>
          <a:xfrm>
            <a:off x="409902" y="504498"/>
            <a:ext cx="4498427" cy="1046440"/>
          </a:xfrm>
          <a:prstGeom prst="rect">
            <a:avLst/>
          </a:prstGeom>
          <a:noFill/>
        </p:spPr>
        <p:txBody>
          <a:bodyPr wrap="square" rtlCol="0">
            <a:spAutoFit/>
          </a:bodyPr>
          <a:lstStyle/>
          <a:p>
            <a:r>
              <a:rPr lang="en-US" sz="4400">
                <a:solidFill>
                  <a:srgbClr val="009193"/>
                </a:solidFill>
              </a:rPr>
              <a:t>The Components</a:t>
            </a:r>
            <a:endParaRPr lang="en-US" sz="4400">
              <a:solidFill>
                <a:srgbClr val="009193"/>
              </a:solidFill>
              <a:cs typeface="Calibri"/>
            </a:endParaRPr>
          </a:p>
          <a:p>
            <a:endParaRPr lang="en-US"/>
          </a:p>
        </p:txBody>
      </p:sp>
    </p:spTree>
    <p:extLst>
      <p:ext uri="{BB962C8B-B14F-4D97-AF65-F5344CB8AC3E}">
        <p14:creationId xmlns:p14="http://schemas.microsoft.com/office/powerpoint/2010/main" val="609166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6A3D88B5-1C70-4F00-8E45-B28DE0A0B549}"/>
              </a:ext>
            </a:extLst>
          </p:cNvPr>
          <p:cNvPicPr>
            <a:picLocks noChangeAspect="1"/>
          </p:cNvPicPr>
          <p:nvPr/>
        </p:nvPicPr>
        <p:blipFill>
          <a:blip r:embed="rId2"/>
          <a:stretch>
            <a:fillRect/>
          </a:stretch>
        </p:blipFill>
        <p:spPr>
          <a:xfrm>
            <a:off x="1429" y="6165511"/>
            <a:ext cx="2520463" cy="694402"/>
          </a:xfrm>
          <a:prstGeom prst="rect">
            <a:avLst/>
          </a:prstGeom>
        </p:spPr>
      </p:pic>
      <p:sp>
        <p:nvSpPr>
          <p:cNvPr id="2" name="TextBox 1">
            <a:extLst>
              <a:ext uri="{FF2B5EF4-FFF2-40B4-BE49-F238E27FC236}">
                <a16:creationId xmlns:a16="http://schemas.microsoft.com/office/drawing/2014/main" id="{F310F7D7-36D0-8648-AE24-EE7309CB2DB9}"/>
              </a:ext>
            </a:extLst>
          </p:cNvPr>
          <p:cNvSpPr txBox="1"/>
          <p:nvPr/>
        </p:nvSpPr>
        <p:spPr>
          <a:xfrm>
            <a:off x="295319" y="1459229"/>
            <a:ext cx="5170176" cy="4247317"/>
          </a:xfrm>
          <a:prstGeom prst="rect">
            <a:avLst/>
          </a:prstGeom>
          <a:noFill/>
        </p:spPr>
        <p:txBody>
          <a:bodyPr wrap="square" lIns="91440" tIns="45720" rIns="91440" bIns="45720" rtlCol="0" anchor="t">
            <a:spAutoFit/>
          </a:bodyPr>
          <a:lstStyle/>
          <a:p>
            <a:pPr>
              <a:spcBef>
                <a:spcPts val="600"/>
              </a:spcBef>
              <a:spcAft>
                <a:spcPts val="600"/>
              </a:spcAft>
            </a:pPr>
            <a:r>
              <a:rPr lang="en-US" sz="2000">
                <a:ea typeface="+mn-lt"/>
                <a:cs typeface="+mn-lt"/>
              </a:rPr>
              <a:t>Disaster Legal Assistance operates over 3 tiers:</a:t>
            </a:r>
          </a:p>
          <a:p>
            <a:pPr marL="457200" indent="-457200">
              <a:spcBef>
                <a:spcPts val="600"/>
              </a:spcBef>
              <a:spcAft>
                <a:spcPts val="600"/>
              </a:spcAft>
              <a:buFont typeface="+mj-lt"/>
              <a:buAutoNum type="arabicPeriod"/>
            </a:pPr>
            <a:r>
              <a:rPr lang="en-US" sz="2000">
                <a:cs typeface="Calibri"/>
              </a:rPr>
              <a:t>State (Jurisdictional) </a:t>
            </a:r>
          </a:p>
          <a:p>
            <a:pPr lvl="1">
              <a:spcBef>
                <a:spcPts val="600"/>
              </a:spcBef>
              <a:spcAft>
                <a:spcPts val="600"/>
              </a:spcAft>
            </a:pPr>
            <a:r>
              <a:rPr lang="en-US" sz="2000" i="1">
                <a:cs typeface="Calibri"/>
              </a:rPr>
              <a:t>Queensland Legal Assistance Forum</a:t>
            </a:r>
          </a:p>
          <a:p>
            <a:pPr marL="457200" indent="-457200">
              <a:spcBef>
                <a:spcPts val="600"/>
              </a:spcBef>
              <a:spcAft>
                <a:spcPts val="600"/>
              </a:spcAft>
              <a:buFont typeface="+mj-lt"/>
              <a:buAutoNum type="arabicPeriod"/>
            </a:pPr>
            <a:r>
              <a:rPr lang="en-US" sz="2000">
                <a:cs typeface="Calibri"/>
              </a:rPr>
              <a:t>District (Regional LAFS)</a:t>
            </a:r>
          </a:p>
          <a:p>
            <a:pPr lvl="1">
              <a:spcBef>
                <a:spcPts val="600"/>
              </a:spcBef>
              <a:spcAft>
                <a:spcPts val="600"/>
              </a:spcAft>
            </a:pPr>
            <a:r>
              <a:rPr lang="en-US" sz="2000" i="1">
                <a:cs typeface="Calibri"/>
              </a:rPr>
              <a:t>Regional Legal Assistance Forums</a:t>
            </a:r>
          </a:p>
          <a:p>
            <a:pPr marL="457200" indent="-457200">
              <a:spcBef>
                <a:spcPts val="600"/>
              </a:spcBef>
              <a:spcAft>
                <a:spcPts val="600"/>
              </a:spcAft>
              <a:buFont typeface="+mj-lt"/>
              <a:buAutoNum type="arabicPeriod"/>
            </a:pPr>
            <a:r>
              <a:rPr lang="en-US" sz="2000">
                <a:cs typeface="Calibri"/>
              </a:rPr>
              <a:t>Local (if needed)</a:t>
            </a:r>
          </a:p>
          <a:p>
            <a:pPr lvl="1">
              <a:spcBef>
                <a:spcPts val="600"/>
              </a:spcBef>
              <a:spcAft>
                <a:spcPts val="600"/>
              </a:spcAft>
            </a:pPr>
            <a:r>
              <a:rPr lang="en-US" sz="2000" i="1">
                <a:cs typeface="Calibri"/>
              </a:rPr>
              <a:t>Local Services</a:t>
            </a:r>
          </a:p>
          <a:p>
            <a:pPr>
              <a:spcBef>
                <a:spcPts val="600"/>
              </a:spcBef>
              <a:spcAft>
                <a:spcPts val="600"/>
              </a:spcAft>
            </a:pPr>
            <a:r>
              <a:rPr lang="en-US" sz="2000">
                <a:cs typeface="Calibri"/>
              </a:rPr>
              <a:t>The Legal Assistance Sector will collaborate with the Disaster Management Sector at each tier in planning processes</a:t>
            </a:r>
          </a:p>
        </p:txBody>
      </p:sp>
      <p:sp>
        <p:nvSpPr>
          <p:cNvPr id="3" name="TextBox 2">
            <a:extLst>
              <a:ext uri="{FF2B5EF4-FFF2-40B4-BE49-F238E27FC236}">
                <a16:creationId xmlns:a16="http://schemas.microsoft.com/office/drawing/2014/main" id="{50BBB239-D744-8B4D-B796-48237E9A086D}"/>
              </a:ext>
            </a:extLst>
          </p:cNvPr>
          <p:cNvSpPr txBox="1"/>
          <p:nvPr/>
        </p:nvSpPr>
        <p:spPr>
          <a:xfrm>
            <a:off x="409902" y="504498"/>
            <a:ext cx="4498427" cy="1046440"/>
          </a:xfrm>
          <a:prstGeom prst="rect">
            <a:avLst/>
          </a:prstGeom>
          <a:noFill/>
        </p:spPr>
        <p:txBody>
          <a:bodyPr wrap="square" rtlCol="0">
            <a:spAutoFit/>
          </a:bodyPr>
          <a:lstStyle/>
          <a:p>
            <a:r>
              <a:rPr lang="en-US" sz="4400">
                <a:solidFill>
                  <a:srgbClr val="009193"/>
                </a:solidFill>
              </a:rPr>
              <a:t>The Tiers</a:t>
            </a:r>
            <a:endParaRPr lang="en-US" sz="4400">
              <a:solidFill>
                <a:srgbClr val="009193"/>
              </a:solidFill>
              <a:cs typeface="Calibri"/>
            </a:endParaRPr>
          </a:p>
          <a:p>
            <a:endParaRPr lang="en-US"/>
          </a:p>
        </p:txBody>
      </p:sp>
      <p:pic>
        <p:nvPicPr>
          <p:cNvPr id="8" name="Picture 7">
            <a:extLst>
              <a:ext uri="{FF2B5EF4-FFF2-40B4-BE49-F238E27FC236}">
                <a16:creationId xmlns:a16="http://schemas.microsoft.com/office/drawing/2014/main" id="{77BEA6A3-3061-4244-A5D1-09885CCB308C}"/>
              </a:ext>
            </a:extLst>
          </p:cNvPr>
          <p:cNvPicPr>
            <a:picLocks noChangeAspect="1"/>
          </p:cNvPicPr>
          <p:nvPr/>
        </p:nvPicPr>
        <p:blipFill rotWithShape="1">
          <a:blip r:embed="rId3"/>
          <a:srcRect l="18413"/>
          <a:stretch/>
        </p:blipFill>
        <p:spPr>
          <a:xfrm>
            <a:off x="5580078" y="935942"/>
            <a:ext cx="6407609" cy="44177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4340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6A3D88B5-1C70-4F00-8E45-B28DE0A0B549}"/>
              </a:ext>
            </a:extLst>
          </p:cNvPr>
          <p:cNvPicPr>
            <a:picLocks noChangeAspect="1"/>
          </p:cNvPicPr>
          <p:nvPr/>
        </p:nvPicPr>
        <p:blipFill>
          <a:blip r:embed="rId2"/>
          <a:stretch>
            <a:fillRect/>
          </a:stretch>
        </p:blipFill>
        <p:spPr>
          <a:xfrm>
            <a:off x="1429" y="6165511"/>
            <a:ext cx="2520463" cy="694402"/>
          </a:xfrm>
          <a:prstGeom prst="rect">
            <a:avLst/>
          </a:prstGeom>
        </p:spPr>
      </p:pic>
      <p:sp>
        <p:nvSpPr>
          <p:cNvPr id="2" name="TextBox 1">
            <a:extLst>
              <a:ext uri="{FF2B5EF4-FFF2-40B4-BE49-F238E27FC236}">
                <a16:creationId xmlns:a16="http://schemas.microsoft.com/office/drawing/2014/main" id="{F310F7D7-36D0-8648-AE24-EE7309CB2DB9}"/>
              </a:ext>
            </a:extLst>
          </p:cNvPr>
          <p:cNvSpPr txBox="1"/>
          <p:nvPr/>
        </p:nvSpPr>
        <p:spPr>
          <a:xfrm>
            <a:off x="295319" y="1459229"/>
            <a:ext cx="5170176" cy="3939540"/>
          </a:xfrm>
          <a:prstGeom prst="rect">
            <a:avLst/>
          </a:prstGeom>
          <a:noFill/>
        </p:spPr>
        <p:txBody>
          <a:bodyPr wrap="square" lIns="91440" tIns="45720" rIns="91440" bIns="45720" rtlCol="0" anchor="t">
            <a:spAutoFit/>
          </a:bodyPr>
          <a:lstStyle/>
          <a:p>
            <a:pPr>
              <a:spcBef>
                <a:spcPts val="600"/>
              </a:spcBef>
              <a:spcAft>
                <a:spcPts val="600"/>
              </a:spcAft>
            </a:pPr>
            <a:r>
              <a:rPr lang="en-US" sz="2000">
                <a:ea typeface="+mn-lt"/>
                <a:cs typeface="+mn-lt"/>
              </a:rPr>
              <a:t>Disaster Legal Assistance operates over 3 tiers:</a:t>
            </a:r>
          </a:p>
          <a:p>
            <a:pPr marL="342900" indent="-342900">
              <a:spcBef>
                <a:spcPts val="600"/>
              </a:spcBef>
              <a:spcAft>
                <a:spcPts val="600"/>
              </a:spcAft>
              <a:buFont typeface="System Font Regular"/>
              <a:buChar char="◎"/>
            </a:pPr>
            <a:r>
              <a:rPr lang="en-US" sz="2000">
                <a:cs typeface="Calibri"/>
              </a:rPr>
              <a:t>At each tier legal assistance and disaster management will engage in collaborative processes including </a:t>
            </a:r>
            <a:r>
              <a:rPr lang="en-US" sz="2000" i="1">
                <a:cs typeface="Calibri"/>
              </a:rPr>
              <a:t>Disaster Legal Assistance Planning </a:t>
            </a:r>
            <a:r>
              <a:rPr lang="en-US" sz="2000">
                <a:cs typeface="Calibri"/>
              </a:rPr>
              <a:t>(State-wide plan)</a:t>
            </a:r>
            <a:endParaRPr lang="en-US" sz="2000" i="1">
              <a:cs typeface="Calibri"/>
            </a:endParaRPr>
          </a:p>
          <a:p>
            <a:pPr marL="342900" indent="-342900">
              <a:spcBef>
                <a:spcPts val="600"/>
              </a:spcBef>
              <a:spcAft>
                <a:spcPts val="600"/>
              </a:spcAft>
              <a:buFont typeface="System Font Regular"/>
              <a:buChar char="◎"/>
            </a:pPr>
            <a:r>
              <a:rPr lang="en-US" sz="2000">
                <a:cs typeface="Calibri"/>
              </a:rPr>
              <a:t>State (Jurisdictional) and District (Regional) tiers processes will lead to </a:t>
            </a:r>
            <a:r>
              <a:rPr lang="en-US" sz="2000" i="1">
                <a:cs typeface="Calibri"/>
              </a:rPr>
              <a:t>Disaster Legal Assistance Plans </a:t>
            </a:r>
            <a:r>
              <a:rPr lang="en-US" sz="2000">
                <a:cs typeface="Calibri"/>
              </a:rPr>
              <a:t>(sub-plans)</a:t>
            </a:r>
            <a:endParaRPr lang="en-US" sz="2000" i="1">
              <a:cs typeface="Calibri"/>
            </a:endParaRPr>
          </a:p>
          <a:p>
            <a:pPr marL="342900" indent="-342900">
              <a:spcBef>
                <a:spcPts val="600"/>
              </a:spcBef>
              <a:spcAft>
                <a:spcPts val="600"/>
              </a:spcAft>
              <a:buFont typeface="System Font Regular"/>
              <a:buChar char="◎"/>
            </a:pPr>
            <a:r>
              <a:rPr lang="en-US" sz="2000">
                <a:cs typeface="Calibri"/>
              </a:rPr>
              <a:t>Planning at Local level can occur where District (Regional) frameworks (</a:t>
            </a:r>
            <a:r>
              <a:rPr lang="en-US" sz="2000" err="1">
                <a:cs typeface="Calibri"/>
              </a:rPr>
              <a:t>e.g</a:t>
            </a:r>
            <a:r>
              <a:rPr lang="en-US" sz="2000">
                <a:cs typeface="Calibri"/>
              </a:rPr>
              <a:t> RLAFS) don’t exist </a:t>
            </a:r>
          </a:p>
        </p:txBody>
      </p:sp>
      <p:sp>
        <p:nvSpPr>
          <p:cNvPr id="3" name="TextBox 2">
            <a:extLst>
              <a:ext uri="{FF2B5EF4-FFF2-40B4-BE49-F238E27FC236}">
                <a16:creationId xmlns:a16="http://schemas.microsoft.com/office/drawing/2014/main" id="{50BBB239-D744-8B4D-B796-48237E9A086D}"/>
              </a:ext>
            </a:extLst>
          </p:cNvPr>
          <p:cNvSpPr txBox="1"/>
          <p:nvPr/>
        </p:nvSpPr>
        <p:spPr>
          <a:xfrm>
            <a:off x="409902" y="504498"/>
            <a:ext cx="4498427" cy="1046440"/>
          </a:xfrm>
          <a:prstGeom prst="rect">
            <a:avLst/>
          </a:prstGeom>
          <a:noFill/>
        </p:spPr>
        <p:txBody>
          <a:bodyPr wrap="square" rtlCol="0">
            <a:spAutoFit/>
          </a:bodyPr>
          <a:lstStyle/>
          <a:p>
            <a:r>
              <a:rPr lang="en-US" sz="4400">
                <a:solidFill>
                  <a:srgbClr val="009193"/>
                </a:solidFill>
              </a:rPr>
              <a:t>Collaboration</a:t>
            </a:r>
            <a:endParaRPr lang="en-US" sz="4400">
              <a:solidFill>
                <a:srgbClr val="009193"/>
              </a:solidFill>
              <a:cs typeface="Calibri"/>
            </a:endParaRPr>
          </a:p>
          <a:p>
            <a:endParaRPr lang="en-US"/>
          </a:p>
        </p:txBody>
      </p:sp>
      <p:pic>
        <p:nvPicPr>
          <p:cNvPr id="4" name="Picture 3">
            <a:extLst>
              <a:ext uri="{FF2B5EF4-FFF2-40B4-BE49-F238E27FC236}">
                <a16:creationId xmlns:a16="http://schemas.microsoft.com/office/drawing/2014/main" id="{A3DAEFE9-59DC-ED46-B493-F6C7C95FF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3646" y="504498"/>
            <a:ext cx="5948776" cy="5885993"/>
          </a:xfrm>
          <a:prstGeom prst="rect">
            <a:avLst/>
          </a:prstGeom>
        </p:spPr>
      </p:pic>
    </p:spTree>
    <p:extLst>
      <p:ext uri="{BB962C8B-B14F-4D97-AF65-F5344CB8AC3E}">
        <p14:creationId xmlns:p14="http://schemas.microsoft.com/office/powerpoint/2010/main" val="1028594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6A3D88B5-1C70-4F00-8E45-B28DE0A0B549}"/>
              </a:ext>
            </a:extLst>
          </p:cNvPr>
          <p:cNvPicPr>
            <a:picLocks noChangeAspect="1"/>
          </p:cNvPicPr>
          <p:nvPr/>
        </p:nvPicPr>
        <p:blipFill>
          <a:blip r:embed="rId2"/>
          <a:stretch>
            <a:fillRect/>
          </a:stretch>
        </p:blipFill>
        <p:spPr>
          <a:xfrm>
            <a:off x="1429" y="6165511"/>
            <a:ext cx="2520463" cy="694402"/>
          </a:xfrm>
          <a:prstGeom prst="rect">
            <a:avLst/>
          </a:prstGeom>
        </p:spPr>
      </p:pic>
      <p:pic>
        <p:nvPicPr>
          <p:cNvPr id="2" name="Picture 2" descr="A picture containing sky, person, outdoor, vegetable&#10;&#10;Description automatically generated">
            <a:extLst>
              <a:ext uri="{FF2B5EF4-FFF2-40B4-BE49-F238E27FC236}">
                <a16:creationId xmlns:a16="http://schemas.microsoft.com/office/drawing/2014/main" id="{2C6CEC89-1BAA-460D-BE4C-9594D2C57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919" y="1064314"/>
            <a:ext cx="6609644" cy="4397022"/>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9769AA27-6E01-154E-A017-7B531E81D911}"/>
              </a:ext>
            </a:extLst>
          </p:cNvPr>
          <p:cNvSpPr txBox="1"/>
          <p:nvPr/>
        </p:nvSpPr>
        <p:spPr>
          <a:xfrm>
            <a:off x="7388772" y="1270454"/>
            <a:ext cx="4596681" cy="4185761"/>
          </a:xfrm>
          <a:prstGeom prst="rect">
            <a:avLst/>
          </a:prstGeom>
          <a:noFill/>
        </p:spPr>
        <p:txBody>
          <a:bodyPr wrap="square" lIns="91440" tIns="45720" rIns="91440" bIns="45720" rtlCol="0" anchor="t">
            <a:spAutoFit/>
          </a:bodyPr>
          <a:lstStyle/>
          <a:p>
            <a:pPr>
              <a:spcBef>
                <a:spcPts val="600"/>
              </a:spcBef>
              <a:spcAft>
                <a:spcPts val="600"/>
              </a:spcAft>
            </a:pPr>
            <a:r>
              <a:rPr lang="en-US">
                <a:ea typeface="+mn-lt"/>
                <a:cs typeface="+mn-lt"/>
              </a:rPr>
              <a:t>Disaster Legal Assistance will drive:</a:t>
            </a:r>
          </a:p>
          <a:p>
            <a:pPr marL="285750" indent="-285750">
              <a:spcBef>
                <a:spcPts val="600"/>
              </a:spcBef>
              <a:spcAft>
                <a:spcPts val="600"/>
              </a:spcAft>
              <a:buFont typeface="System Font Regular"/>
              <a:buChar char="◎"/>
            </a:pPr>
            <a:r>
              <a:rPr lang="en-US">
                <a:ea typeface="+mn-lt"/>
                <a:cs typeface="+mn-lt"/>
              </a:rPr>
              <a:t>New processes: disaster legal needs assessment and disaster legal assistance planning. </a:t>
            </a:r>
            <a:endParaRPr lang="en-US">
              <a:cs typeface="Calibri" panose="020F0502020204030204"/>
            </a:endParaRPr>
          </a:p>
          <a:p>
            <a:pPr marL="285750" indent="-285750">
              <a:spcBef>
                <a:spcPts val="600"/>
              </a:spcBef>
              <a:spcAft>
                <a:spcPts val="600"/>
              </a:spcAft>
              <a:buFont typeface="System Font Regular"/>
              <a:buChar char="◎"/>
            </a:pPr>
            <a:r>
              <a:rPr lang="en-US">
                <a:ea typeface="+mn-lt"/>
                <a:cs typeface="+mn-lt"/>
              </a:rPr>
              <a:t>New collaborations and outputs of those processes: disaster legal assistance plans. </a:t>
            </a:r>
          </a:p>
          <a:p>
            <a:pPr marL="285750" indent="-285750">
              <a:spcBef>
                <a:spcPts val="600"/>
              </a:spcBef>
              <a:spcAft>
                <a:spcPts val="600"/>
              </a:spcAft>
              <a:buFont typeface="System Font Regular"/>
              <a:buChar char="◎"/>
            </a:pPr>
            <a:r>
              <a:rPr lang="en-US">
                <a:ea typeface="+mn-lt"/>
                <a:cs typeface="+mn-lt"/>
              </a:rPr>
              <a:t>New outcomes of those processes: disaster readiness. </a:t>
            </a:r>
            <a:endParaRPr lang="en-US">
              <a:cs typeface="Calibri" panose="020F0502020204030204"/>
            </a:endParaRPr>
          </a:p>
          <a:p>
            <a:pPr marL="285750" indent="-285750">
              <a:spcBef>
                <a:spcPts val="600"/>
              </a:spcBef>
              <a:spcAft>
                <a:spcPts val="600"/>
              </a:spcAft>
              <a:buFont typeface="System Font Regular"/>
              <a:buChar char="◎"/>
            </a:pPr>
            <a:r>
              <a:rPr lang="en-US">
                <a:ea typeface="+mn-lt"/>
                <a:cs typeface="+mn-lt"/>
              </a:rPr>
              <a:t>Evidence-based processes: disaster legal needs. </a:t>
            </a:r>
            <a:endParaRPr lang="en-US">
              <a:cs typeface="Calibri" panose="020F0502020204030204"/>
            </a:endParaRPr>
          </a:p>
          <a:p>
            <a:pPr marL="285750" indent="-285750">
              <a:spcBef>
                <a:spcPts val="600"/>
              </a:spcBef>
              <a:spcAft>
                <a:spcPts val="600"/>
              </a:spcAft>
              <a:buFont typeface="System Font Regular"/>
              <a:buChar char="◎"/>
            </a:pPr>
            <a:r>
              <a:rPr lang="en-US">
                <a:ea typeface="+mn-lt"/>
                <a:cs typeface="+mn-lt"/>
              </a:rPr>
              <a:t>Opportunity to build capacity and create better community outcomes </a:t>
            </a:r>
            <a:endParaRPr lang="en-US">
              <a:cs typeface="Calibri" panose="020F0502020204030204"/>
            </a:endParaRPr>
          </a:p>
        </p:txBody>
      </p:sp>
      <p:sp>
        <p:nvSpPr>
          <p:cNvPr id="4" name="TextBox 3">
            <a:extLst>
              <a:ext uri="{FF2B5EF4-FFF2-40B4-BE49-F238E27FC236}">
                <a16:creationId xmlns:a16="http://schemas.microsoft.com/office/drawing/2014/main" id="{68CD84AD-E37D-9A47-8C4C-C93263BA6C72}"/>
              </a:ext>
            </a:extLst>
          </p:cNvPr>
          <p:cNvSpPr txBox="1"/>
          <p:nvPr/>
        </p:nvSpPr>
        <p:spPr>
          <a:xfrm>
            <a:off x="7304690" y="322674"/>
            <a:ext cx="4584391" cy="1046440"/>
          </a:xfrm>
          <a:prstGeom prst="rect">
            <a:avLst/>
          </a:prstGeom>
          <a:noFill/>
        </p:spPr>
        <p:txBody>
          <a:bodyPr wrap="square" rtlCol="0">
            <a:spAutoFit/>
          </a:bodyPr>
          <a:lstStyle/>
          <a:p>
            <a:r>
              <a:rPr lang="en-US" sz="4400">
                <a:solidFill>
                  <a:srgbClr val="009193"/>
                </a:solidFill>
              </a:rPr>
              <a:t>Model Outcomes</a:t>
            </a:r>
            <a:endParaRPr lang="en-US" sz="4400">
              <a:solidFill>
                <a:srgbClr val="009193"/>
              </a:solidFill>
              <a:cs typeface="Calibri"/>
            </a:endParaRPr>
          </a:p>
          <a:p>
            <a:endParaRPr lang="en-US"/>
          </a:p>
        </p:txBody>
      </p:sp>
    </p:spTree>
    <p:extLst>
      <p:ext uri="{BB962C8B-B14F-4D97-AF65-F5344CB8AC3E}">
        <p14:creationId xmlns:p14="http://schemas.microsoft.com/office/powerpoint/2010/main" val="25183356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213BCDAAC44346A0C2307F1A368ADB" ma:contentTypeVersion="13" ma:contentTypeDescription="Create a new document." ma:contentTypeScope="" ma:versionID="d120111b3cca3c8ad5743be1988349f6">
  <xsd:schema xmlns:xsd="http://www.w3.org/2001/XMLSchema" xmlns:xs="http://www.w3.org/2001/XMLSchema" xmlns:p="http://schemas.microsoft.com/office/2006/metadata/properties" xmlns:ns2="9fe8a190-a5f8-4773-adac-e0e3a19b90d9" xmlns:ns3="06c72f1e-0326-4e87-a981-e79a536aa6e5" targetNamespace="http://schemas.microsoft.com/office/2006/metadata/properties" ma:root="true" ma:fieldsID="29463e6653dc1f816734196ac6a4f8d9" ns2:_="" ns3:_="">
    <xsd:import namespace="9fe8a190-a5f8-4773-adac-e0e3a19b90d9"/>
    <xsd:import namespace="06c72f1e-0326-4e87-a981-e79a536aa6e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e8a190-a5f8-4773-adac-e0e3a19b90d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6c72f1e-0326-4e87-a981-e79a536aa6e5"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594CE0-20BF-44E0-A893-2E19699DDD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e8a190-a5f8-4773-adac-e0e3a19b90d9"/>
    <ds:schemaRef ds:uri="06c72f1e-0326-4e87-a981-e79a536aa6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7104C3-9D87-4F46-9C41-9328E4245CB2}">
  <ds:schemaRefs>
    <ds:schemaRef ds:uri="http://purl.org/dc/elements/1.1/"/>
    <ds:schemaRef ds:uri="http://schemas.microsoft.com/office/2006/metadata/properties"/>
    <ds:schemaRef ds:uri="06c72f1e-0326-4e87-a981-e79a536aa6e5"/>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9fe8a190-a5f8-4773-adac-e0e3a19b90d9"/>
    <ds:schemaRef ds:uri="http://www.w3.org/XML/1998/namespace"/>
    <ds:schemaRef ds:uri="http://purl.org/dc/dcmitype/"/>
  </ds:schemaRefs>
</ds:datastoreItem>
</file>

<file path=customXml/itemProps3.xml><?xml version="1.0" encoding="utf-8"?>
<ds:datastoreItem xmlns:ds="http://schemas.openxmlformats.org/officeDocument/2006/customXml" ds:itemID="{14BD562A-9ECA-42E0-B9F6-61FFA1D9FC7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TotalTime>
  <Words>482</Words>
  <Application>Microsoft Office PowerPoint</Application>
  <PresentationFormat>Widescreen</PresentationFormat>
  <Paragraphs>56</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System Font Regular</vt:lpstr>
      <vt:lpstr>Office Theme</vt:lpstr>
      <vt:lpstr>CLCQ Conference 2021  17 June 2021   DISASTER LEGAL ASSISTANCE</vt:lpstr>
      <vt:lpstr>Townsville Community Law  &amp; Disasters</vt:lpstr>
      <vt:lpstr>Recurring Déjà vu</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Conference 2021 17 June 2021   Disaster Legal Assistance</dc:title>
  <dc:creator>Bill Mitchell</dc:creator>
  <cp:lastModifiedBy>Louise  Mullins</cp:lastModifiedBy>
  <cp:revision>1</cp:revision>
  <dcterms:created xsi:type="dcterms:W3CDTF">2021-05-12T01:18:23Z</dcterms:created>
  <dcterms:modified xsi:type="dcterms:W3CDTF">2021-07-28T04:30:51Z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0x01010004213BCDAAC44346A0C2307F1A368ADB</vt:lpwstr>
  </property>
</Properties>
</file>