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0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B81A-6B01-4A31-B53F-65CC542AC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95B4-98CB-435F-BEC7-1D1CC47A2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D116E-295F-4360-90E7-DA1D8368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D8162-27E7-46E8-BDA9-C31C6FE4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E94D-1D28-4EFA-A54A-5255D8C1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15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AE14-B3AD-4D87-BE70-D2474907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7F911-A971-454C-AC9E-0C6063EC7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E0F7C-0E54-4816-B18B-74BD9A32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CAD6A-A567-4863-ABBE-6A7B358B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4AE96-B62A-42B5-B281-1606006C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19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9131B-6D7A-4D51-AA4F-5BC4E06A4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9CA9E-1380-415A-99A6-5B341D4C2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6AD0A-DD52-4376-A983-B5C5FE40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DACA-1D77-435A-8571-6CA18959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7071-6882-49F3-85DA-E09D8B17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95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7758-84C5-41F7-9F09-48BFE6C8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082C-6DA7-4D5A-9529-16DABB081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2F68E-8CDA-4013-8F64-C970BA9E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755FC-9F01-444C-A67C-32A1B659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FED2-9393-4A7B-9DD9-6D0EA283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77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2607-3B86-48C9-A8D9-71458A5E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88FF-70EE-41E6-B227-5C397AF1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5DF9-9DE0-4A7B-861E-051ADA27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C5EB-B9DB-4276-ABF4-044C17D2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E455-C384-4BDC-9AD3-C374EA35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55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854-F9E0-4033-B110-41297E12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02C2-DDE0-4F0A-A19C-7BD62B28D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A2085-D906-40BC-98BC-B61CABC5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45C92-548D-4487-BD9D-632AD1A2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11DD0-984B-4027-A459-213A779A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69E8D-FADE-437E-A9C6-7197BD1A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3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7AAF-F14F-4313-A3C3-E2DBAC3A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23139-00ED-418B-B0E8-541A1B2C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6CF0E-69C4-4C00-95CF-B2731017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40F1C-3FE8-47C7-8DA7-DE1BEC803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6452-8074-4A8A-B286-AC17FE38C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12821-9D80-48A4-ABF0-E5418C92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70E66-7C6A-4AD2-AEAB-1AB375CE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747F3-BB1E-491A-9A9C-121BAD1D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20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1CB4-5A64-4121-ADA0-2B49F191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B1234-2197-45F7-AF5A-6A67A964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36926-2359-4951-8273-D7DC8F1E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39BA8-DBB6-4DA3-BD35-3BED480B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46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B352A-4D1E-400F-B279-494F88CB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772D9-57BF-4FE6-9DFB-9C9D748E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7F4B6-ACFF-41F1-8416-9C29EA15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63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D85B-F59F-4CF7-A64E-26A75825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5271-AF34-4F9F-A413-DC5583CD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C39F3-6787-4753-B703-FBD352753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1A280-1B26-4644-BE58-4C397C69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1FCDB-109D-475C-A7F3-7A5B9CA2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44002-7C6C-423C-ACCF-CF135B3C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4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5CD3-A541-487D-9382-7D8DA9C5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75697-1FF6-429A-A5A9-D90767555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B0CC7-95E9-4717-B882-0D260708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A12B-BC2D-4D20-AFEE-8C0D8A8E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F349F-A882-4586-97F2-EB33CEA6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44005-3D72-45D8-9B72-4AE08F0F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91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10B7E-B17C-4569-99D9-738D0089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5D7D3-3C99-4F5F-98C0-44BBD1BA6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254B5-2AF3-4469-91AF-AED228DDD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0F61-2420-41D6-A781-AD40161D2CEB}" type="datetimeFigureOut">
              <a:rPr lang="en-AU" smtClean="0"/>
              <a:t>15/06/2021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C764-B9DD-4FDD-B035-423F8FC35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717C-CBD1-4165-9C8D-0FF097C2F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70F3-E8C3-4B1A-B420-C79DB4CF56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6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AD1DAE5-9010-45BB-9966-254849A29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6533CC-1535-415C-A6D2-4F11A99D0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30" b="40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F236203-2318-4758-B425-E4AB7E500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9" b="167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8F198-DBAA-4D44-BD81-21C8D83C9A5D}"/>
              </a:ext>
            </a:extLst>
          </p:cNvPr>
          <p:cNvSpPr/>
          <p:nvPr/>
        </p:nvSpPr>
        <p:spPr>
          <a:xfrm>
            <a:off x="0" y="0"/>
            <a:ext cx="2370338" cy="6858000"/>
          </a:xfrm>
          <a:prstGeom prst="rect">
            <a:avLst/>
          </a:prstGeom>
          <a:solidFill>
            <a:srgbClr val="420021"/>
          </a:solidFill>
          <a:ln>
            <a:solidFill>
              <a:srgbClr val="42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F6C2F-D62A-4A38-908B-4C4C456B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862" y="-527619"/>
            <a:ext cx="9820138" cy="73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8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C5BD6135-2E86-4B0D-85B5-1DC6FD0FD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833" r="-11833"/>
          <a:stretch/>
        </p:blipFill>
        <p:spPr>
          <a:xfrm>
            <a:off x="1225139" y="0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F919D9-9867-4BC6-8894-56D05FC250FE}"/>
              </a:ext>
            </a:extLst>
          </p:cNvPr>
          <p:cNvSpPr/>
          <p:nvPr/>
        </p:nvSpPr>
        <p:spPr>
          <a:xfrm>
            <a:off x="0" y="0"/>
            <a:ext cx="2370338" cy="6858000"/>
          </a:xfrm>
          <a:prstGeom prst="rect">
            <a:avLst/>
          </a:prstGeom>
          <a:solidFill>
            <a:srgbClr val="420021"/>
          </a:solidFill>
          <a:ln>
            <a:solidFill>
              <a:srgbClr val="42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55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F7808-BBCE-4006-9DD2-4A35D8120237}"/>
              </a:ext>
            </a:extLst>
          </p:cNvPr>
          <p:cNvSpPr/>
          <p:nvPr/>
        </p:nvSpPr>
        <p:spPr>
          <a:xfrm>
            <a:off x="0" y="0"/>
            <a:ext cx="2370338" cy="6858000"/>
          </a:xfrm>
          <a:prstGeom prst="rect">
            <a:avLst/>
          </a:prstGeom>
          <a:solidFill>
            <a:srgbClr val="420021"/>
          </a:solidFill>
          <a:ln>
            <a:solidFill>
              <a:srgbClr val="42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B3BF2-BC98-4211-8706-933A98497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38" y="-40871"/>
            <a:ext cx="9821662" cy="69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95234-6390-4994-BC7C-C7706E21E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044" r="-16555"/>
          <a:stretch/>
        </p:blipFill>
        <p:spPr>
          <a:xfrm>
            <a:off x="1535839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FF8C70-FC8C-4DEB-B9BD-81E5737749D2}"/>
              </a:ext>
            </a:extLst>
          </p:cNvPr>
          <p:cNvSpPr/>
          <p:nvPr/>
        </p:nvSpPr>
        <p:spPr>
          <a:xfrm>
            <a:off x="0" y="0"/>
            <a:ext cx="2724150" cy="6858000"/>
          </a:xfrm>
          <a:prstGeom prst="rect">
            <a:avLst/>
          </a:prstGeom>
          <a:solidFill>
            <a:srgbClr val="420021"/>
          </a:solidFill>
          <a:ln>
            <a:solidFill>
              <a:srgbClr val="42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97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3" ma:contentTypeDescription="Create a new document." ma:contentTypeScope="" ma:versionID="d120111b3cca3c8ad5743be198834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29463e6653dc1f816734196ac6a4f8d9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08F4BC-6366-4EC1-9909-2D9FA00E8172}"/>
</file>

<file path=customXml/itemProps2.xml><?xml version="1.0" encoding="utf-8"?>
<ds:datastoreItem xmlns:ds="http://schemas.openxmlformats.org/officeDocument/2006/customXml" ds:itemID="{2510DA49-52E6-418C-82B5-C6019059CC0C}"/>
</file>

<file path=customXml/itemProps3.xml><?xml version="1.0" encoding="utf-8"?>
<ds:datastoreItem xmlns:ds="http://schemas.openxmlformats.org/officeDocument/2006/customXml" ds:itemID="{801F6FE1-4433-4EC3-B056-256FBA89D0C9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Jamie-Lee Sykes</dc:creator>
  <cp:lastModifiedBy>Louise  Mullins</cp:lastModifiedBy>
  <cp:revision>8</cp:revision>
  <dcterms:created xsi:type="dcterms:W3CDTF">2021-06-13T22:38:24Z</dcterms:created>
  <dcterms:modified xsi:type="dcterms:W3CDTF">2021-06-15T07:02:39Z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