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5"/>
    <p:sldMasterId id="2147483672" r:id="rId6"/>
    <p:sldMasterId id="2147483684" r:id="rId7"/>
    <p:sldMasterId id="2147483696" r:id="rId8"/>
    <p:sldMasterId id="2147483704" r:id="rId9"/>
    <p:sldMasterId id="2147483706" r:id="rId10"/>
    <p:sldMasterId id="2147483708" r:id="rId11"/>
    <p:sldMasterId id="2147483710" r:id="rId12"/>
    <p:sldMasterId id="2147483712" r:id="rId13"/>
  </p:sldMasterIdLst>
  <p:notesMasterIdLst>
    <p:notesMasterId r:id="rId35"/>
  </p:notesMasterIdLst>
  <p:sldIdLst>
    <p:sldId id="334" r:id="rId14"/>
    <p:sldId id="330" r:id="rId15"/>
    <p:sldId id="329" r:id="rId16"/>
    <p:sldId id="263" r:id="rId17"/>
    <p:sldId id="264" r:id="rId18"/>
    <p:sldId id="312" r:id="rId19"/>
    <p:sldId id="315" r:id="rId20"/>
    <p:sldId id="282" r:id="rId21"/>
    <p:sldId id="326" r:id="rId22"/>
    <p:sldId id="327" r:id="rId23"/>
    <p:sldId id="271" r:id="rId24"/>
    <p:sldId id="278" r:id="rId25"/>
    <p:sldId id="279" r:id="rId26"/>
    <p:sldId id="280" r:id="rId27"/>
    <p:sldId id="281" r:id="rId28"/>
    <p:sldId id="316" r:id="rId29"/>
    <p:sldId id="321" r:id="rId30"/>
    <p:sldId id="322" r:id="rId31"/>
    <p:sldId id="332" r:id="rId32"/>
    <p:sldId id="331" r:id="rId33"/>
    <p:sldId id="32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D54"/>
    <a:srgbClr val="F16D67"/>
    <a:srgbClr val="80C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BB9909-FDB7-2640-8BCB-DE209F2D03FE}" v="41" dt="2021-11-17T23:26:41.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44"/>
  </p:normalViewPr>
  <p:slideViewPr>
    <p:cSldViewPr snapToGrid="0">
      <p:cViewPr varScale="1">
        <p:scale>
          <a:sx n="56" d="100"/>
          <a:sy n="56" d="100"/>
        </p:scale>
        <p:origin x="1044"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35" Type="http://schemas.openxmlformats.org/officeDocument/2006/relationships/notesMaster" Target="notesMasters/notesMaster1.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8" Type="http://schemas.openxmlformats.org/officeDocument/2006/relationships/slideMaster" Target="slideMasters/slideMaster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376EE-3A44-4344-90B8-B0C8D80CBA5E}" type="datetimeFigureOut">
              <a:rPr lang="en-US" smtClean="0"/>
              <a:t>11/18/2021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1230E-5EFF-8C47-A394-1C90095C2475}" type="slidenum">
              <a:rPr lang="en-US" smtClean="0"/>
              <a:t>‹#›</a:t>
            </a:fld>
            <a:endParaRPr lang="en-US"/>
          </a:p>
        </p:txBody>
      </p:sp>
    </p:spTree>
    <p:extLst>
      <p:ext uri="{BB962C8B-B14F-4D97-AF65-F5344CB8AC3E}">
        <p14:creationId xmlns:p14="http://schemas.microsoft.com/office/powerpoint/2010/main" val="367832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71230E-5EFF-8C47-A394-1C90095C2475}" type="slidenum">
              <a:rPr lang="en-US" smtClean="0"/>
              <a:t>1</a:t>
            </a:fld>
            <a:endParaRPr lang="en-US"/>
          </a:p>
        </p:txBody>
      </p:sp>
    </p:spTree>
    <p:extLst>
      <p:ext uri="{BB962C8B-B14F-4D97-AF65-F5344CB8AC3E}">
        <p14:creationId xmlns:p14="http://schemas.microsoft.com/office/powerpoint/2010/main" val="245734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71230E-5EFF-8C47-A394-1C90095C2475}" type="slidenum">
              <a:rPr lang="en-US" smtClean="0"/>
              <a:t>4</a:t>
            </a:fld>
            <a:endParaRPr lang="en-US"/>
          </a:p>
        </p:txBody>
      </p:sp>
    </p:spTree>
    <p:extLst>
      <p:ext uri="{BB962C8B-B14F-4D97-AF65-F5344CB8AC3E}">
        <p14:creationId xmlns:p14="http://schemas.microsoft.com/office/powerpoint/2010/main" val="112349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71230E-5EFF-8C47-A394-1C90095C2475}" type="slidenum">
              <a:rPr lang="en-US" smtClean="0"/>
              <a:t>5</a:t>
            </a:fld>
            <a:endParaRPr lang="en-US"/>
          </a:p>
        </p:txBody>
      </p:sp>
    </p:spTree>
    <p:extLst>
      <p:ext uri="{BB962C8B-B14F-4D97-AF65-F5344CB8AC3E}">
        <p14:creationId xmlns:p14="http://schemas.microsoft.com/office/powerpoint/2010/main" val="407009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71230E-5EFF-8C47-A394-1C90095C2475}" type="slidenum">
              <a:rPr lang="en-US" smtClean="0"/>
              <a:t>7</a:t>
            </a:fld>
            <a:endParaRPr lang="en-US"/>
          </a:p>
        </p:txBody>
      </p:sp>
    </p:spTree>
    <p:extLst>
      <p:ext uri="{BB962C8B-B14F-4D97-AF65-F5344CB8AC3E}">
        <p14:creationId xmlns:p14="http://schemas.microsoft.com/office/powerpoint/2010/main" val="71958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71230E-5EFF-8C47-A394-1C90095C2475}" type="slidenum">
              <a:rPr lang="en-US" smtClean="0"/>
              <a:t>8</a:t>
            </a:fld>
            <a:endParaRPr lang="en-US"/>
          </a:p>
        </p:txBody>
      </p:sp>
    </p:spTree>
    <p:extLst>
      <p:ext uri="{BB962C8B-B14F-4D97-AF65-F5344CB8AC3E}">
        <p14:creationId xmlns:p14="http://schemas.microsoft.com/office/powerpoint/2010/main" val="125669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71230E-5EFF-8C47-A394-1C90095C2475}" type="slidenum">
              <a:rPr lang="en-US" smtClean="0"/>
              <a:t>9</a:t>
            </a:fld>
            <a:endParaRPr lang="en-US"/>
          </a:p>
        </p:txBody>
      </p:sp>
    </p:spTree>
    <p:extLst>
      <p:ext uri="{BB962C8B-B14F-4D97-AF65-F5344CB8AC3E}">
        <p14:creationId xmlns:p14="http://schemas.microsoft.com/office/powerpoint/2010/main" val="407009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71230E-5EFF-8C47-A394-1C90095C2475}" type="slidenum">
              <a:rPr lang="en-US" smtClean="0"/>
              <a:t>10</a:t>
            </a:fld>
            <a:endParaRPr lang="en-US"/>
          </a:p>
        </p:txBody>
      </p:sp>
    </p:spTree>
    <p:extLst>
      <p:ext uri="{BB962C8B-B14F-4D97-AF65-F5344CB8AC3E}">
        <p14:creationId xmlns:p14="http://schemas.microsoft.com/office/powerpoint/2010/main" val="270401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71230E-5EFF-8C47-A394-1C90095C2475}" type="slidenum">
              <a:rPr lang="en-US" smtClean="0"/>
              <a:t>16</a:t>
            </a:fld>
            <a:endParaRPr lang="en-US"/>
          </a:p>
        </p:txBody>
      </p:sp>
    </p:spTree>
    <p:extLst>
      <p:ext uri="{BB962C8B-B14F-4D97-AF65-F5344CB8AC3E}">
        <p14:creationId xmlns:p14="http://schemas.microsoft.com/office/powerpoint/2010/main" val="212450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71230E-5EFF-8C47-A394-1C90095C2475}" type="slidenum">
              <a:rPr lang="en-US" smtClean="0"/>
              <a:t>21</a:t>
            </a:fld>
            <a:endParaRPr lang="en-US"/>
          </a:p>
        </p:txBody>
      </p:sp>
    </p:spTree>
    <p:extLst>
      <p:ext uri="{BB962C8B-B14F-4D97-AF65-F5344CB8AC3E}">
        <p14:creationId xmlns:p14="http://schemas.microsoft.com/office/powerpoint/2010/main" val="62559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7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48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10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9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37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49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84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82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34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3857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object 2">
            <a:extLst>
              <a:ext uri="{FF2B5EF4-FFF2-40B4-BE49-F238E27FC236}">
                <a16:creationId xmlns:a16="http://schemas.microsoft.com/office/drawing/2014/main" id="{6DE9D6CA-825D-3B48-B3B0-0246DC0BBE9D}"/>
              </a:ext>
            </a:extLst>
          </p:cNvPr>
          <p:cNvGrpSpPr/>
          <p:nvPr userDrawn="1"/>
        </p:nvGrpSpPr>
        <p:grpSpPr>
          <a:xfrm>
            <a:off x="-67805" y="0"/>
            <a:ext cx="8049910" cy="3242548"/>
            <a:chOff x="-61525" y="0"/>
            <a:chExt cx="11452860" cy="4613275"/>
          </a:xfrm>
        </p:grpSpPr>
        <p:sp>
          <p:nvSpPr>
            <p:cNvPr id="14" name="object 3">
              <a:extLst>
                <a:ext uri="{FF2B5EF4-FFF2-40B4-BE49-F238E27FC236}">
                  <a16:creationId xmlns:a16="http://schemas.microsoft.com/office/drawing/2014/main" id="{85AF6392-C8F1-7146-83CA-D1CFD53EEF15}"/>
                </a:ext>
              </a:extLst>
            </p:cNvPr>
            <p:cNvSpPr/>
            <p:nvPr/>
          </p:nvSpPr>
          <p:spPr>
            <a:xfrm>
              <a:off x="0" y="52558"/>
              <a:ext cx="7258684" cy="4437380"/>
            </a:xfrm>
            <a:custGeom>
              <a:avLst/>
              <a:gdLst/>
              <a:ahLst/>
              <a:cxnLst/>
              <a:rect l="l" t="t" r="r" b="b"/>
              <a:pathLst>
                <a:path w="7258684" h="4437380">
                  <a:moveTo>
                    <a:pt x="4116933" y="0"/>
                  </a:moveTo>
                  <a:lnTo>
                    <a:pt x="0" y="1719719"/>
                  </a:lnTo>
                  <a:lnTo>
                    <a:pt x="0" y="4437100"/>
                  </a:lnTo>
                  <a:lnTo>
                    <a:pt x="56984" y="4298340"/>
                  </a:lnTo>
                  <a:lnTo>
                    <a:pt x="7258316" y="1290269"/>
                  </a:lnTo>
                  <a:lnTo>
                    <a:pt x="4116933" y="0"/>
                  </a:lnTo>
                  <a:close/>
                </a:path>
              </a:pathLst>
            </a:custGeom>
            <a:solidFill>
              <a:srgbClr val="8DCBAA"/>
            </a:solidFill>
          </p:spPr>
          <p:txBody>
            <a:bodyPr wrap="square" lIns="0" tIns="0" rIns="0" bIns="0" rtlCol="0"/>
            <a:lstStyle/>
            <a:p>
              <a:endParaRPr sz="889"/>
            </a:p>
          </p:txBody>
        </p:sp>
        <p:sp>
          <p:nvSpPr>
            <p:cNvPr id="15" name="object 4">
              <a:extLst>
                <a:ext uri="{FF2B5EF4-FFF2-40B4-BE49-F238E27FC236}">
                  <a16:creationId xmlns:a16="http://schemas.microsoft.com/office/drawing/2014/main" id="{8305134C-B12D-8444-9F62-976C617A33C9}"/>
                </a:ext>
              </a:extLst>
            </p:cNvPr>
            <p:cNvSpPr/>
            <p:nvPr/>
          </p:nvSpPr>
          <p:spPr>
            <a:xfrm>
              <a:off x="0" y="52553"/>
              <a:ext cx="7258684" cy="4437380"/>
            </a:xfrm>
            <a:custGeom>
              <a:avLst/>
              <a:gdLst/>
              <a:ahLst/>
              <a:cxnLst/>
              <a:rect l="l" t="t" r="r" b="b"/>
              <a:pathLst>
                <a:path w="7258684" h="4437380">
                  <a:moveTo>
                    <a:pt x="7258318" y="1290281"/>
                  </a:moveTo>
                  <a:lnTo>
                    <a:pt x="4116935" y="0"/>
                  </a:lnTo>
                  <a:lnTo>
                    <a:pt x="0" y="1719713"/>
                  </a:lnTo>
                </a:path>
                <a:path w="7258684" h="4437380">
                  <a:moveTo>
                    <a:pt x="0" y="4437096"/>
                  </a:moveTo>
                  <a:lnTo>
                    <a:pt x="56986" y="4298353"/>
                  </a:lnTo>
                  <a:lnTo>
                    <a:pt x="3197048" y="2986735"/>
                  </a:lnTo>
                  <a:lnTo>
                    <a:pt x="7258318" y="1290281"/>
                  </a:lnTo>
                </a:path>
              </a:pathLst>
            </a:custGeom>
            <a:ln w="123050">
              <a:solidFill>
                <a:srgbClr val="FFFFFF"/>
              </a:solidFill>
            </a:ln>
          </p:spPr>
          <p:txBody>
            <a:bodyPr wrap="square" lIns="0" tIns="0" rIns="0" bIns="0" rtlCol="0"/>
            <a:lstStyle/>
            <a:p>
              <a:endParaRPr sz="889"/>
            </a:p>
          </p:txBody>
        </p:sp>
        <p:sp>
          <p:nvSpPr>
            <p:cNvPr id="16" name="object 5">
              <a:extLst>
                <a:ext uri="{FF2B5EF4-FFF2-40B4-BE49-F238E27FC236}">
                  <a16:creationId xmlns:a16="http://schemas.microsoft.com/office/drawing/2014/main" id="{9BCCA048-8A74-A648-981F-99EC681C5AE1}"/>
                </a:ext>
              </a:extLst>
            </p:cNvPr>
            <p:cNvSpPr/>
            <p:nvPr/>
          </p:nvSpPr>
          <p:spPr>
            <a:xfrm>
              <a:off x="0" y="3"/>
              <a:ext cx="11329670" cy="3014980"/>
            </a:xfrm>
            <a:custGeom>
              <a:avLst/>
              <a:gdLst/>
              <a:ahLst/>
              <a:cxnLst/>
              <a:rect l="l" t="t" r="r" b="b"/>
              <a:pathLst>
                <a:path w="11329670" h="3014980">
                  <a:moveTo>
                    <a:pt x="10070223" y="0"/>
                  </a:moveTo>
                  <a:lnTo>
                    <a:pt x="0" y="0"/>
                  </a:lnTo>
                  <a:lnTo>
                    <a:pt x="0" y="1772323"/>
                  </a:lnTo>
                  <a:lnTo>
                    <a:pt x="4116933" y="52692"/>
                  </a:lnTo>
                  <a:lnTo>
                    <a:pt x="11329581" y="3014980"/>
                  </a:lnTo>
                  <a:lnTo>
                    <a:pt x="10070223" y="0"/>
                  </a:lnTo>
                  <a:close/>
                </a:path>
              </a:pathLst>
            </a:custGeom>
            <a:solidFill>
              <a:srgbClr val="FFCD54"/>
            </a:solidFill>
          </p:spPr>
          <p:txBody>
            <a:bodyPr wrap="square" lIns="0" tIns="0" rIns="0" bIns="0" rtlCol="0"/>
            <a:lstStyle/>
            <a:p>
              <a:endParaRPr sz="889"/>
            </a:p>
          </p:txBody>
        </p:sp>
        <p:sp>
          <p:nvSpPr>
            <p:cNvPr id="17" name="object 6">
              <a:extLst>
                <a:ext uri="{FF2B5EF4-FFF2-40B4-BE49-F238E27FC236}">
                  <a16:creationId xmlns:a16="http://schemas.microsoft.com/office/drawing/2014/main" id="{CFA90E7C-8A1E-E748-A610-C8DF5F984B74}"/>
                </a:ext>
              </a:extLst>
            </p:cNvPr>
            <p:cNvSpPr/>
            <p:nvPr/>
          </p:nvSpPr>
          <p:spPr>
            <a:xfrm>
              <a:off x="0" y="0"/>
              <a:ext cx="11329670" cy="3015615"/>
            </a:xfrm>
            <a:custGeom>
              <a:avLst/>
              <a:gdLst/>
              <a:ahLst/>
              <a:cxnLst/>
              <a:rect l="l" t="t" r="r" b="b"/>
              <a:pathLst>
                <a:path w="11329670" h="3015615">
                  <a:moveTo>
                    <a:pt x="11329581" y="3014987"/>
                  </a:moveTo>
                  <a:lnTo>
                    <a:pt x="10070221" y="0"/>
                  </a:lnTo>
                </a:path>
                <a:path w="11329670" h="3015615">
                  <a:moveTo>
                    <a:pt x="0" y="1772323"/>
                  </a:moveTo>
                  <a:lnTo>
                    <a:pt x="4116933" y="52699"/>
                  </a:lnTo>
                  <a:lnTo>
                    <a:pt x="11329581" y="3014987"/>
                  </a:lnTo>
                </a:path>
              </a:pathLst>
            </a:custGeom>
            <a:ln w="123050">
              <a:solidFill>
                <a:srgbClr val="FFFFFF"/>
              </a:solidFill>
            </a:ln>
          </p:spPr>
          <p:txBody>
            <a:bodyPr wrap="square" lIns="0" tIns="0" rIns="0" bIns="0" rtlCol="0"/>
            <a:lstStyle/>
            <a:p>
              <a:endParaRPr sz="889"/>
            </a:p>
          </p:txBody>
        </p:sp>
      </p:grpSp>
    </p:spTree>
    <p:extLst>
      <p:ext uri="{BB962C8B-B14F-4D97-AF65-F5344CB8AC3E}">
        <p14:creationId xmlns:p14="http://schemas.microsoft.com/office/powerpoint/2010/main" val="241244949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61AF7-DC1A-3448-B601-A5DD9F524B72}"/>
              </a:ext>
            </a:extLst>
          </p:cNvPr>
          <p:cNvPicPr>
            <a:picLocks noChangeAspect="1"/>
          </p:cNvPicPr>
          <p:nvPr userDrawn="1"/>
        </p:nvPicPr>
        <p:blipFill>
          <a:blip r:embed="rId4"/>
          <a:stretch>
            <a:fillRect/>
          </a:stretch>
        </p:blipFill>
        <p:spPr>
          <a:xfrm>
            <a:off x="-1" y="1673"/>
            <a:ext cx="12194977" cy="6856327"/>
          </a:xfrm>
          <a:prstGeom prst="rect">
            <a:avLst/>
          </a:prstGeom>
        </p:spPr>
      </p:pic>
    </p:spTree>
    <p:extLst>
      <p:ext uri="{BB962C8B-B14F-4D97-AF65-F5344CB8AC3E}">
        <p14:creationId xmlns:p14="http://schemas.microsoft.com/office/powerpoint/2010/main" val="2661301084"/>
      </p:ext>
    </p:extLst>
  </p:cSld>
  <p:clrMap bg1="lt1" tx1="dk1" bg2="lt2" tx2="dk2" accent1="accent1" accent2="accent2" accent3="accent3" accent4="accent4" accent5="accent5" accent6="accent6" hlink="hlink" folHlink="folHlink"/>
  <p:sldLayoutIdLst>
    <p:sldLayoutId id="2147483673"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73E153-8276-FF4D-A586-F85A7AF8306F}"/>
              </a:ext>
            </a:extLst>
          </p:cNvPr>
          <p:cNvPicPr>
            <a:picLocks noChangeAspect="1"/>
          </p:cNvPicPr>
          <p:nvPr userDrawn="1"/>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16608315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object 2">
            <a:extLst>
              <a:ext uri="{FF2B5EF4-FFF2-40B4-BE49-F238E27FC236}">
                <a16:creationId xmlns:a16="http://schemas.microsoft.com/office/drawing/2014/main" id="{AA1A6158-6D63-9D45-9E9C-84D29E333A64}"/>
              </a:ext>
            </a:extLst>
          </p:cNvPr>
          <p:cNvGrpSpPr/>
          <p:nvPr userDrawn="1"/>
        </p:nvGrpSpPr>
        <p:grpSpPr>
          <a:xfrm>
            <a:off x="-43243" y="-38528"/>
            <a:ext cx="3085442" cy="1339420"/>
            <a:chOff x="-61524" y="0"/>
            <a:chExt cx="4389755" cy="1905635"/>
          </a:xfrm>
        </p:grpSpPr>
        <p:sp>
          <p:nvSpPr>
            <p:cNvPr id="18" name="object 3">
              <a:extLst>
                <a:ext uri="{FF2B5EF4-FFF2-40B4-BE49-F238E27FC236}">
                  <a16:creationId xmlns:a16="http://schemas.microsoft.com/office/drawing/2014/main" id="{1DA360DA-197D-9742-9B92-BBB722149E5E}"/>
                </a:ext>
              </a:extLst>
            </p:cNvPr>
            <p:cNvSpPr/>
            <p:nvPr/>
          </p:nvSpPr>
          <p:spPr>
            <a:xfrm>
              <a:off x="0" y="3"/>
              <a:ext cx="4266565" cy="1782445"/>
            </a:xfrm>
            <a:custGeom>
              <a:avLst/>
              <a:gdLst/>
              <a:ahLst/>
              <a:cxnLst/>
              <a:rect l="l" t="t" r="r" b="b"/>
              <a:pathLst>
                <a:path w="4266565" h="1782445">
                  <a:moveTo>
                    <a:pt x="4266120" y="0"/>
                  </a:moveTo>
                  <a:lnTo>
                    <a:pt x="0" y="0"/>
                  </a:lnTo>
                  <a:lnTo>
                    <a:pt x="0" y="1782000"/>
                  </a:lnTo>
                  <a:lnTo>
                    <a:pt x="4266120" y="0"/>
                  </a:lnTo>
                  <a:close/>
                </a:path>
              </a:pathLst>
            </a:custGeom>
            <a:solidFill>
              <a:srgbClr val="8DCBAA"/>
            </a:solidFill>
          </p:spPr>
          <p:txBody>
            <a:bodyPr wrap="square" lIns="0" tIns="0" rIns="0" bIns="0" rtlCol="0"/>
            <a:lstStyle/>
            <a:p>
              <a:endParaRPr sz="889"/>
            </a:p>
          </p:txBody>
        </p:sp>
        <p:sp>
          <p:nvSpPr>
            <p:cNvPr id="19" name="object 4">
              <a:extLst>
                <a:ext uri="{FF2B5EF4-FFF2-40B4-BE49-F238E27FC236}">
                  <a16:creationId xmlns:a16="http://schemas.microsoft.com/office/drawing/2014/main" id="{850477D5-447F-9748-B96A-3DC254F3032E}"/>
                </a:ext>
              </a:extLst>
            </p:cNvPr>
            <p:cNvSpPr/>
            <p:nvPr/>
          </p:nvSpPr>
          <p:spPr>
            <a:xfrm>
              <a:off x="0" y="0"/>
              <a:ext cx="4266565" cy="1782445"/>
            </a:xfrm>
            <a:custGeom>
              <a:avLst/>
              <a:gdLst/>
              <a:ahLst/>
              <a:cxnLst/>
              <a:rect l="l" t="t" r="r" b="b"/>
              <a:pathLst>
                <a:path w="4266565" h="1782445">
                  <a:moveTo>
                    <a:pt x="0" y="1782012"/>
                  </a:moveTo>
                  <a:lnTo>
                    <a:pt x="1368248" y="1210489"/>
                  </a:lnTo>
                  <a:lnTo>
                    <a:pt x="4266131" y="0"/>
                  </a:lnTo>
                </a:path>
              </a:pathLst>
            </a:custGeom>
            <a:ln w="123050">
              <a:solidFill>
                <a:srgbClr val="FFFFFF"/>
              </a:solidFill>
            </a:ln>
          </p:spPr>
          <p:txBody>
            <a:bodyPr wrap="square" lIns="0" tIns="0" rIns="0" bIns="0" rtlCol="0"/>
            <a:lstStyle/>
            <a:p>
              <a:endParaRPr sz="889"/>
            </a:p>
          </p:txBody>
        </p:sp>
      </p:grpSp>
      <p:grpSp>
        <p:nvGrpSpPr>
          <p:cNvPr id="20" name="object 5">
            <a:extLst>
              <a:ext uri="{FF2B5EF4-FFF2-40B4-BE49-F238E27FC236}">
                <a16:creationId xmlns:a16="http://schemas.microsoft.com/office/drawing/2014/main" id="{BFDF8298-06A9-AD4F-9F1D-6A9F6F9B657C}"/>
              </a:ext>
            </a:extLst>
          </p:cNvPr>
          <p:cNvGrpSpPr/>
          <p:nvPr userDrawn="1"/>
        </p:nvGrpSpPr>
        <p:grpSpPr>
          <a:xfrm>
            <a:off x="4604594" y="-38529"/>
            <a:ext cx="2116917" cy="920321"/>
            <a:chOff x="6551099" y="0"/>
            <a:chExt cx="3011805" cy="1309370"/>
          </a:xfrm>
        </p:grpSpPr>
        <p:sp>
          <p:nvSpPr>
            <p:cNvPr id="21" name="object 6">
              <a:extLst>
                <a:ext uri="{FF2B5EF4-FFF2-40B4-BE49-F238E27FC236}">
                  <a16:creationId xmlns:a16="http://schemas.microsoft.com/office/drawing/2014/main" id="{EDAF21B2-6781-574F-8DB6-B12A196E6F07}"/>
                </a:ext>
              </a:extLst>
            </p:cNvPr>
            <p:cNvSpPr/>
            <p:nvPr/>
          </p:nvSpPr>
          <p:spPr>
            <a:xfrm>
              <a:off x="6612637" y="3"/>
              <a:ext cx="2888615" cy="1186180"/>
            </a:xfrm>
            <a:custGeom>
              <a:avLst/>
              <a:gdLst/>
              <a:ahLst/>
              <a:cxnLst/>
              <a:rect l="l" t="t" r="r" b="b"/>
              <a:pathLst>
                <a:path w="2888615" h="1186180">
                  <a:moveTo>
                    <a:pt x="2392680" y="0"/>
                  </a:moveTo>
                  <a:lnTo>
                    <a:pt x="0" y="0"/>
                  </a:lnTo>
                  <a:lnTo>
                    <a:pt x="2888145" y="1186180"/>
                  </a:lnTo>
                  <a:lnTo>
                    <a:pt x="2392680" y="0"/>
                  </a:lnTo>
                  <a:close/>
                </a:path>
              </a:pathLst>
            </a:custGeom>
            <a:solidFill>
              <a:srgbClr val="FFCD54"/>
            </a:solidFill>
          </p:spPr>
          <p:txBody>
            <a:bodyPr wrap="square" lIns="0" tIns="0" rIns="0" bIns="0" rtlCol="0"/>
            <a:lstStyle/>
            <a:p>
              <a:endParaRPr sz="889"/>
            </a:p>
          </p:txBody>
        </p:sp>
        <p:sp>
          <p:nvSpPr>
            <p:cNvPr id="22" name="object 7">
              <a:extLst>
                <a:ext uri="{FF2B5EF4-FFF2-40B4-BE49-F238E27FC236}">
                  <a16:creationId xmlns:a16="http://schemas.microsoft.com/office/drawing/2014/main" id="{2A80937F-15DE-5443-A143-94A51A747B25}"/>
                </a:ext>
              </a:extLst>
            </p:cNvPr>
            <p:cNvSpPr/>
            <p:nvPr/>
          </p:nvSpPr>
          <p:spPr>
            <a:xfrm>
              <a:off x="6612624" y="0"/>
              <a:ext cx="2888615" cy="1186815"/>
            </a:xfrm>
            <a:custGeom>
              <a:avLst/>
              <a:gdLst/>
              <a:ahLst/>
              <a:cxnLst/>
              <a:rect l="l" t="t" r="r" b="b"/>
              <a:pathLst>
                <a:path w="2888615" h="1186815">
                  <a:moveTo>
                    <a:pt x="2888156" y="1186187"/>
                  </a:moveTo>
                  <a:lnTo>
                    <a:pt x="2392686" y="0"/>
                  </a:lnTo>
                </a:path>
                <a:path w="2888615" h="1186815">
                  <a:moveTo>
                    <a:pt x="0" y="0"/>
                  </a:moveTo>
                  <a:lnTo>
                    <a:pt x="2888156" y="1186187"/>
                  </a:lnTo>
                </a:path>
              </a:pathLst>
            </a:custGeom>
            <a:ln w="123050">
              <a:solidFill>
                <a:srgbClr val="FFFFFF"/>
              </a:solidFill>
            </a:ln>
          </p:spPr>
          <p:txBody>
            <a:bodyPr wrap="square" lIns="0" tIns="0" rIns="0" bIns="0" rtlCol="0"/>
            <a:lstStyle/>
            <a:p>
              <a:endParaRPr sz="889"/>
            </a:p>
          </p:txBody>
        </p:sp>
      </p:grpSp>
      <p:grpSp>
        <p:nvGrpSpPr>
          <p:cNvPr id="23" name="object 8">
            <a:extLst>
              <a:ext uri="{FF2B5EF4-FFF2-40B4-BE49-F238E27FC236}">
                <a16:creationId xmlns:a16="http://schemas.microsoft.com/office/drawing/2014/main" id="{20BF103D-5F68-884C-A91D-B8AC3E22301D}"/>
              </a:ext>
            </a:extLst>
          </p:cNvPr>
          <p:cNvGrpSpPr/>
          <p:nvPr userDrawn="1"/>
        </p:nvGrpSpPr>
        <p:grpSpPr>
          <a:xfrm>
            <a:off x="6254465" y="6279815"/>
            <a:ext cx="1518396" cy="684662"/>
            <a:chOff x="7437718" y="8853359"/>
            <a:chExt cx="2160270" cy="974090"/>
          </a:xfrm>
        </p:grpSpPr>
        <p:sp>
          <p:nvSpPr>
            <p:cNvPr id="24" name="object 9">
              <a:extLst>
                <a:ext uri="{FF2B5EF4-FFF2-40B4-BE49-F238E27FC236}">
                  <a16:creationId xmlns:a16="http://schemas.microsoft.com/office/drawing/2014/main" id="{7EF7DABD-805F-AC4E-B4C7-068A6449A48C}"/>
                </a:ext>
              </a:extLst>
            </p:cNvPr>
            <p:cNvSpPr/>
            <p:nvPr/>
          </p:nvSpPr>
          <p:spPr>
            <a:xfrm>
              <a:off x="7511023" y="8926665"/>
              <a:ext cx="2013585" cy="827405"/>
            </a:xfrm>
            <a:custGeom>
              <a:avLst/>
              <a:gdLst/>
              <a:ahLst/>
              <a:cxnLst/>
              <a:rect l="l" t="t" r="r" b="b"/>
              <a:pathLst>
                <a:path w="2013584" h="827404">
                  <a:moveTo>
                    <a:pt x="0" y="0"/>
                  </a:moveTo>
                  <a:lnTo>
                    <a:pt x="345440" y="826935"/>
                  </a:lnTo>
                  <a:lnTo>
                    <a:pt x="2013419" y="826935"/>
                  </a:lnTo>
                  <a:lnTo>
                    <a:pt x="0" y="0"/>
                  </a:lnTo>
                  <a:close/>
                </a:path>
              </a:pathLst>
            </a:custGeom>
            <a:solidFill>
              <a:srgbClr val="81CFD6"/>
            </a:solidFill>
          </p:spPr>
          <p:txBody>
            <a:bodyPr wrap="square" lIns="0" tIns="0" rIns="0" bIns="0" rtlCol="0"/>
            <a:lstStyle/>
            <a:p>
              <a:endParaRPr sz="889"/>
            </a:p>
          </p:txBody>
        </p:sp>
        <p:sp>
          <p:nvSpPr>
            <p:cNvPr id="25" name="object 10">
              <a:extLst>
                <a:ext uri="{FF2B5EF4-FFF2-40B4-BE49-F238E27FC236}">
                  <a16:creationId xmlns:a16="http://schemas.microsoft.com/office/drawing/2014/main" id="{87DBE0F0-DC63-8648-8CF9-BB4D743188F1}"/>
                </a:ext>
              </a:extLst>
            </p:cNvPr>
            <p:cNvSpPr/>
            <p:nvPr/>
          </p:nvSpPr>
          <p:spPr>
            <a:xfrm>
              <a:off x="7511028" y="8926670"/>
              <a:ext cx="2013585" cy="827405"/>
            </a:xfrm>
            <a:custGeom>
              <a:avLst/>
              <a:gdLst/>
              <a:ahLst/>
              <a:cxnLst/>
              <a:rect l="l" t="t" r="r" b="b"/>
              <a:pathLst>
                <a:path w="2013584" h="827404">
                  <a:moveTo>
                    <a:pt x="2013402" y="826930"/>
                  </a:moveTo>
                  <a:lnTo>
                    <a:pt x="0" y="0"/>
                  </a:lnTo>
                  <a:lnTo>
                    <a:pt x="345432" y="826930"/>
                  </a:lnTo>
                </a:path>
              </a:pathLst>
            </a:custGeom>
            <a:ln w="146621">
              <a:solidFill>
                <a:srgbClr val="FFFFFF"/>
              </a:solidFill>
            </a:ln>
          </p:spPr>
          <p:txBody>
            <a:bodyPr wrap="square" lIns="0" tIns="0" rIns="0" bIns="0" rtlCol="0"/>
            <a:lstStyle/>
            <a:p>
              <a:endParaRPr sz="889"/>
            </a:p>
          </p:txBody>
        </p:sp>
      </p:grpSp>
      <p:grpSp>
        <p:nvGrpSpPr>
          <p:cNvPr id="26" name="object 11">
            <a:extLst>
              <a:ext uri="{FF2B5EF4-FFF2-40B4-BE49-F238E27FC236}">
                <a16:creationId xmlns:a16="http://schemas.microsoft.com/office/drawing/2014/main" id="{0E9440F3-0CED-3A40-B977-088EBF1AB237}"/>
              </a:ext>
            </a:extLst>
          </p:cNvPr>
          <p:cNvGrpSpPr/>
          <p:nvPr userDrawn="1"/>
        </p:nvGrpSpPr>
        <p:grpSpPr>
          <a:xfrm>
            <a:off x="10598251" y="6200139"/>
            <a:ext cx="1646938" cy="748040"/>
            <a:chOff x="15078465" y="8762824"/>
            <a:chExt cx="2343150" cy="1064260"/>
          </a:xfrm>
        </p:grpSpPr>
        <p:sp>
          <p:nvSpPr>
            <p:cNvPr id="27" name="object 12">
              <a:extLst>
                <a:ext uri="{FF2B5EF4-FFF2-40B4-BE49-F238E27FC236}">
                  <a16:creationId xmlns:a16="http://schemas.microsoft.com/office/drawing/2014/main" id="{77E8EC39-6516-0B4E-B6AB-A25D829DA073}"/>
                </a:ext>
              </a:extLst>
            </p:cNvPr>
            <p:cNvSpPr/>
            <p:nvPr/>
          </p:nvSpPr>
          <p:spPr>
            <a:xfrm>
              <a:off x="15151772" y="8836126"/>
              <a:ext cx="2196465" cy="917575"/>
            </a:xfrm>
            <a:custGeom>
              <a:avLst/>
              <a:gdLst/>
              <a:ahLst/>
              <a:cxnLst/>
              <a:rect l="l" t="t" r="r" b="b"/>
              <a:pathLst>
                <a:path w="2196465" h="917575">
                  <a:moveTo>
                    <a:pt x="2196426" y="0"/>
                  </a:moveTo>
                  <a:lnTo>
                    <a:pt x="0" y="917473"/>
                  </a:lnTo>
                  <a:lnTo>
                    <a:pt x="2196426" y="917473"/>
                  </a:lnTo>
                  <a:lnTo>
                    <a:pt x="2196426" y="0"/>
                  </a:lnTo>
                  <a:close/>
                </a:path>
              </a:pathLst>
            </a:custGeom>
            <a:solidFill>
              <a:srgbClr val="F26F67"/>
            </a:solidFill>
          </p:spPr>
          <p:txBody>
            <a:bodyPr wrap="square" lIns="0" tIns="0" rIns="0" bIns="0" rtlCol="0"/>
            <a:lstStyle/>
            <a:p>
              <a:endParaRPr sz="889"/>
            </a:p>
          </p:txBody>
        </p:sp>
        <p:sp>
          <p:nvSpPr>
            <p:cNvPr id="28" name="object 13">
              <a:extLst>
                <a:ext uri="{FF2B5EF4-FFF2-40B4-BE49-F238E27FC236}">
                  <a16:creationId xmlns:a16="http://schemas.microsoft.com/office/drawing/2014/main" id="{91FB547F-B0E3-9749-BC76-6ED31165A44E}"/>
                </a:ext>
              </a:extLst>
            </p:cNvPr>
            <p:cNvSpPr/>
            <p:nvPr/>
          </p:nvSpPr>
          <p:spPr>
            <a:xfrm>
              <a:off x="15151776" y="8836134"/>
              <a:ext cx="2196465" cy="917575"/>
            </a:xfrm>
            <a:custGeom>
              <a:avLst/>
              <a:gdLst/>
              <a:ahLst/>
              <a:cxnLst/>
              <a:rect l="l" t="t" r="r" b="b"/>
              <a:pathLst>
                <a:path w="2196465" h="917575">
                  <a:moveTo>
                    <a:pt x="2196422" y="0"/>
                  </a:moveTo>
                  <a:lnTo>
                    <a:pt x="0" y="917465"/>
                  </a:lnTo>
                </a:path>
              </a:pathLst>
            </a:custGeom>
            <a:ln w="146621">
              <a:solidFill>
                <a:srgbClr val="FFFFFF"/>
              </a:solidFill>
            </a:ln>
          </p:spPr>
          <p:txBody>
            <a:bodyPr wrap="square" lIns="0" tIns="0" rIns="0" bIns="0" rtlCol="0"/>
            <a:lstStyle/>
            <a:p>
              <a:endParaRPr sz="889"/>
            </a:p>
          </p:txBody>
        </p:sp>
      </p:grpSp>
    </p:spTree>
    <p:extLst>
      <p:ext uri="{BB962C8B-B14F-4D97-AF65-F5344CB8AC3E}">
        <p14:creationId xmlns:p14="http://schemas.microsoft.com/office/powerpoint/2010/main" val="1153829598"/>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6" name="object 11">
            <a:extLst>
              <a:ext uri="{FF2B5EF4-FFF2-40B4-BE49-F238E27FC236}">
                <a16:creationId xmlns:a16="http://schemas.microsoft.com/office/drawing/2014/main" id="{0E9440F3-0CED-3A40-B977-088EBF1AB237}"/>
              </a:ext>
            </a:extLst>
          </p:cNvPr>
          <p:cNvGrpSpPr/>
          <p:nvPr userDrawn="1"/>
        </p:nvGrpSpPr>
        <p:grpSpPr>
          <a:xfrm>
            <a:off x="10598251" y="6200139"/>
            <a:ext cx="1646938" cy="748040"/>
            <a:chOff x="15078465" y="8762824"/>
            <a:chExt cx="2343150" cy="1064260"/>
          </a:xfrm>
        </p:grpSpPr>
        <p:sp>
          <p:nvSpPr>
            <p:cNvPr id="27" name="object 12">
              <a:extLst>
                <a:ext uri="{FF2B5EF4-FFF2-40B4-BE49-F238E27FC236}">
                  <a16:creationId xmlns:a16="http://schemas.microsoft.com/office/drawing/2014/main" id="{77E8EC39-6516-0B4E-B6AB-A25D829DA073}"/>
                </a:ext>
              </a:extLst>
            </p:cNvPr>
            <p:cNvSpPr/>
            <p:nvPr/>
          </p:nvSpPr>
          <p:spPr>
            <a:xfrm>
              <a:off x="15151772" y="8836126"/>
              <a:ext cx="2196465" cy="917575"/>
            </a:xfrm>
            <a:custGeom>
              <a:avLst/>
              <a:gdLst/>
              <a:ahLst/>
              <a:cxnLst/>
              <a:rect l="l" t="t" r="r" b="b"/>
              <a:pathLst>
                <a:path w="2196465" h="917575">
                  <a:moveTo>
                    <a:pt x="2196426" y="0"/>
                  </a:moveTo>
                  <a:lnTo>
                    <a:pt x="0" y="917473"/>
                  </a:lnTo>
                  <a:lnTo>
                    <a:pt x="2196426" y="917473"/>
                  </a:lnTo>
                  <a:lnTo>
                    <a:pt x="2196426" y="0"/>
                  </a:lnTo>
                  <a:close/>
                </a:path>
              </a:pathLst>
            </a:custGeom>
            <a:solidFill>
              <a:srgbClr val="F26F67"/>
            </a:solidFill>
          </p:spPr>
          <p:txBody>
            <a:bodyPr wrap="square" lIns="0" tIns="0" rIns="0" bIns="0" rtlCol="0"/>
            <a:lstStyle/>
            <a:p>
              <a:endParaRPr sz="889"/>
            </a:p>
          </p:txBody>
        </p:sp>
        <p:sp>
          <p:nvSpPr>
            <p:cNvPr id="28" name="object 13">
              <a:extLst>
                <a:ext uri="{FF2B5EF4-FFF2-40B4-BE49-F238E27FC236}">
                  <a16:creationId xmlns:a16="http://schemas.microsoft.com/office/drawing/2014/main" id="{91FB547F-B0E3-9749-BC76-6ED31165A44E}"/>
                </a:ext>
              </a:extLst>
            </p:cNvPr>
            <p:cNvSpPr/>
            <p:nvPr/>
          </p:nvSpPr>
          <p:spPr>
            <a:xfrm>
              <a:off x="15151776" y="8836134"/>
              <a:ext cx="2196465" cy="917575"/>
            </a:xfrm>
            <a:custGeom>
              <a:avLst/>
              <a:gdLst/>
              <a:ahLst/>
              <a:cxnLst/>
              <a:rect l="l" t="t" r="r" b="b"/>
              <a:pathLst>
                <a:path w="2196465" h="917575">
                  <a:moveTo>
                    <a:pt x="2196422" y="0"/>
                  </a:moveTo>
                  <a:lnTo>
                    <a:pt x="0" y="917465"/>
                  </a:lnTo>
                </a:path>
              </a:pathLst>
            </a:custGeom>
            <a:ln w="146621">
              <a:solidFill>
                <a:srgbClr val="FFFFFF"/>
              </a:solidFill>
            </a:ln>
          </p:spPr>
          <p:txBody>
            <a:bodyPr wrap="square" lIns="0" tIns="0" rIns="0" bIns="0" rtlCol="0"/>
            <a:lstStyle/>
            <a:p>
              <a:endParaRPr sz="889"/>
            </a:p>
          </p:txBody>
        </p:sp>
      </p:grpSp>
      <p:grpSp>
        <p:nvGrpSpPr>
          <p:cNvPr id="14" name="object 8">
            <a:extLst>
              <a:ext uri="{FF2B5EF4-FFF2-40B4-BE49-F238E27FC236}">
                <a16:creationId xmlns:a16="http://schemas.microsoft.com/office/drawing/2014/main" id="{12025CFC-F2BA-C54D-8199-5A1CC697EFED}"/>
              </a:ext>
            </a:extLst>
          </p:cNvPr>
          <p:cNvGrpSpPr/>
          <p:nvPr userDrawn="1"/>
        </p:nvGrpSpPr>
        <p:grpSpPr>
          <a:xfrm>
            <a:off x="6254465" y="6279815"/>
            <a:ext cx="1518396" cy="684662"/>
            <a:chOff x="7437718" y="8853359"/>
            <a:chExt cx="2160270" cy="974090"/>
          </a:xfrm>
        </p:grpSpPr>
        <p:sp>
          <p:nvSpPr>
            <p:cNvPr id="15" name="object 9">
              <a:extLst>
                <a:ext uri="{FF2B5EF4-FFF2-40B4-BE49-F238E27FC236}">
                  <a16:creationId xmlns:a16="http://schemas.microsoft.com/office/drawing/2014/main" id="{EEC065C7-2C09-9C4A-AAF6-C9A0D8445F5F}"/>
                </a:ext>
              </a:extLst>
            </p:cNvPr>
            <p:cNvSpPr/>
            <p:nvPr/>
          </p:nvSpPr>
          <p:spPr>
            <a:xfrm>
              <a:off x="7511023" y="8926665"/>
              <a:ext cx="2013585" cy="827405"/>
            </a:xfrm>
            <a:custGeom>
              <a:avLst/>
              <a:gdLst/>
              <a:ahLst/>
              <a:cxnLst/>
              <a:rect l="l" t="t" r="r" b="b"/>
              <a:pathLst>
                <a:path w="2013584" h="827404">
                  <a:moveTo>
                    <a:pt x="0" y="0"/>
                  </a:moveTo>
                  <a:lnTo>
                    <a:pt x="345440" y="826935"/>
                  </a:lnTo>
                  <a:lnTo>
                    <a:pt x="2013419" y="826935"/>
                  </a:lnTo>
                  <a:lnTo>
                    <a:pt x="0" y="0"/>
                  </a:lnTo>
                  <a:close/>
                </a:path>
              </a:pathLst>
            </a:custGeom>
            <a:solidFill>
              <a:srgbClr val="81CFD6"/>
            </a:solidFill>
          </p:spPr>
          <p:txBody>
            <a:bodyPr wrap="square" lIns="0" tIns="0" rIns="0" bIns="0" rtlCol="0"/>
            <a:lstStyle/>
            <a:p>
              <a:endParaRPr sz="889"/>
            </a:p>
          </p:txBody>
        </p:sp>
        <p:sp>
          <p:nvSpPr>
            <p:cNvPr id="16" name="object 10">
              <a:extLst>
                <a:ext uri="{FF2B5EF4-FFF2-40B4-BE49-F238E27FC236}">
                  <a16:creationId xmlns:a16="http://schemas.microsoft.com/office/drawing/2014/main" id="{579AF5BA-427E-F046-92C8-D4BE02821A0E}"/>
                </a:ext>
              </a:extLst>
            </p:cNvPr>
            <p:cNvSpPr/>
            <p:nvPr/>
          </p:nvSpPr>
          <p:spPr>
            <a:xfrm>
              <a:off x="7511028" y="8926670"/>
              <a:ext cx="2013585" cy="827405"/>
            </a:xfrm>
            <a:custGeom>
              <a:avLst/>
              <a:gdLst/>
              <a:ahLst/>
              <a:cxnLst/>
              <a:rect l="l" t="t" r="r" b="b"/>
              <a:pathLst>
                <a:path w="2013584" h="827404">
                  <a:moveTo>
                    <a:pt x="2013402" y="826930"/>
                  </a:moveTo>
                  <a:lnTo>
                    <a:pt x="0" y="0"/>
                  </a:lnTo>
                  <a:lnTo>
                    <a:pt x="345432" y="826930"/>
                  </a:lnTo>
                </a:path>
              </a:pathLst>
            </a:custGeom>
            <a:ln w="146621">
              <a:solidFill>
                <a:srgbClr val="FFFFFF"/>
              </a:solidFill>
            </a:ln>
          </p:spPr>
          <p:txBody>
            <a:bodyPr wrap="square" lIns="0" tIns="0" rIns="0" bIns="0" rtlCol="0"/>
            <a:lstStyle/>
            <a:p>
              <a:endParaRPr sz="889"/>
            </a:p>
          </p:txBody>
        </p:sp>
      </p:grpSp>
    </p:spTree>
    <p:extLst>
      <p:ext uri="{BB962C8B-B14F-4D97-AF65-F5344CB8AC3E}">
        <p14:creationId xmlns:p14="http://schemas.microsoft.com/office/powerpoint/2010/main" val="1126598908"/>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7" name="object 2">
            <a:extLst>
              <a:ext uri="{FF2B5EF4-FFF2-40B4-BE49-F238E27FC236}">
                <a16:creationId xmlns:a16="http://schemas.microsoft.com/office/drawing/2014/main" id="{4668A1E2-B0DA-B147-9BD2-F844AFCC8FCA}"/>
              </a:ext>
            </a:extLst>
          </p:cNvPr>
          <p:cNvGrpSpPr/>
          <p:nvPr userDrawn="1"/>
        </p:nvGrpSpPr>
        <p:grpSpPr>
          <a:xfrm>
            <a:off x="3306890" y="4462849"/>
            <a:ext cx="9680872" cy="3190489"/>
            <a:chOff x="8026486" y="6722712"/>
            <a:chExt cx="9383395" cy="3092450"/>
          </a:xfrm>
        </p:grpSpPr>
        <p:sp>
          <p:nvSpPr>
            <p:cNvPr id="38" name="object 3">
              <a:extLst>
                <a:ext uri="{FF2B5EF4-FFF2-40B4-BE49-F238E27FC236}">
                  <a16:creationId xmlns:a16="http://schemas.microsoft.com/office/drawing/2014/main" id="{327FBB90-816F-3D4C-8A8B-49FF5CCA4CED}"/>
                </a:ext>
              </a:extLst>
            </p:cNvPr>
            <p:cNvSpPr/>
            <p:nvPr/>
          </p:nvSpPr>
          <p:spPr>
            <a:xfrm>
              <a:off x="12154810" y="6784172"/>
              <a:ext cx="5193665" cy="2969895"/>
            </a:xfrm>
            <a:custGeom>
              <a:avLst/>
              <a:gdLst/>
              <a:ahLst/>
              <a:cxnLst/>
              <a:rect l="l" t="t" r="r" b="b"/>
              <a:pathLst>
                <a:path w="5193665" h="2969895">
                  <a:moveTo>
                    <a:pt x="5193385" y="0"/>
                  </a:moveTo>
                  <a:lnTo>
                    <a:pt x="0" y="2169350"/>
                  </a:lnTo>
                  <a:lnTo>
                    <a:pt x="1947900" y="2969425"/>
                  </a:lnTo>
                  <a:lnTo>
                    <a:pt x="4324362" y="2969425"/>
                  </a:lnTo>
                  <a:lnTo>
                    <a:pt x="5193385" y="2606433"/>
                  </a:lnTo>
                  <a:lnTo>
                    <a:pt x="5193385" y="0"/>
                  </a:lnTo>
                  <a:close/>
                </a:path>
              </a:pathLst>
            </a:custGeom>
            <a:solidFill>
              <a:srgbClr val="089695"/>
            </a:solidFill>
          </p:spPr>
          <p:txBody>
            <a:bodyPr wrap="square" lIns="0" tIns="0" rIns="0" bIns="0" rtlCol="0"/>
            <a:lstStyle/>
            <a:p>
              <a:endParaRPr sz="889"/>
            </a:p>
          </p:txBody>
        </p:sp>
        <p:sp>
          <p:nvSpPr>
            <p:cNvPr id="39" name="object 4">
              <a:extLst>
                <a:ext uri="{FF2B5EF4-FFF2-40B4-BE49-F238E27FC236}">
                  <a16:creationId xmlns:a16="http://schemas.microsoft.com/office/drawing/2014/main" id="{48E0EDA3-A745-BC48-8CF0-FA7C1555E1B5}"/>
                </a:ext>
              </a:extLst>
            </p:cNvPr>
            <p:cNvSpPr/>
            <p:nvPr/>
          </p:nvSpPr>
          <p:spPr>
            <a:xfrm>
              <a:off x="12154801" y="6784173"/>
              <a:ext cx="5193665" cy="2969895"/>
            </a:xfrm>
            <a:custGeom>
              <a:avLst/>
              <a:gdLst/>
              <a:ahLst/>
              <a:cxnLst/>
              <a:rect l="l" t="t" r="r" b="b"/>
              <a:pathLst>
                <a:path w="5193665" h="2969895">
                  <a:moveTo>
                    <a:pt x="5193397" y="0"/>
                  </a:moveTo>
                  <a:lnTo>
                    <a:pt x="0" y="2169356"/>
                  </a:lnTo>
                  <a:lnTo>
                    <a:pt x="1947892" y="2969426"/>
                  </a:lnTo>
                </a:path>
                <a:path w="5193665" h="2969895">
                  <a:moveTo>
                    <a:pt x="4324375" y="2969426"/>
                  </a:moveTo>
                  <a:lnTo>
                    <a:pt x="5193397" y="2606437"/>
                  </a:lnTo>
                </a:path>
              </a:pathLst>
            </a:custGeom>
            <a:ln w="122923">
              <a:solidFill>
                <a:srgbClr val="FFFFFF"/>
              </a:solidFill>
            </a:ln>
          </p:spPr>
          <p:txBody>
            <a:bodyPr wrap="square" lIns="0" tIns="0" rIns="0" bIns="0" rtlCol="0"/>
            <a:lstStyle/>
            <a:p>
              <a:endParaRPr sz="889"/>
            </a:p>
          </p:txBody>
        </p:sp>
        <p:sp>
          <p:nvSpPr>
            <p:cNvPr id="40" name="object 5">
              <a:extLst>
                <a:ext uri="{FF2B5EF4-FFF2-40B4-BE49-F238E27FC236}">
                  <a16:creationId xmlns:a16="http://schemas.microsoft.com/office/drawing/2014/main" id="{D1B52D27-DAED-A549-8FCF-A1B8E244BD3C}"/>
                </a:ext>
              </a:extLst>
            </p:cNvPr>
            <p:cNvSpPr/>
            <p:nvPr/>
          </p:nvSpPr>
          <p:spPr>
            <a:xfrm>
              <a:off x="8087952" y="7283208"/>
              <a:ext cx="9260840" cy="2470785"/>
            </a:xfrm>
            <a:custGeom>
              <a:avLst/>
              <a:gdLst/>
              <a:ahLst/>
              <a:cxnLst/>
              <a:rect l="l" t="t" r="r" b="b"/>
              <a:pathLst>
                <a:path w="9260840" h="2470784">
                  <a:moveTo>
                    <a:pt x="0" y="0"/>
                  </a:moveTo>
                  <a:lnTo>
                    <a:pt x="1031913" y="2470391"/>
                  </a:lnTo>
                  <a:lnTo>
                    <a:pt x="6014796" y="2470391"/>
                  </a:lnTo>
                  <a:lnTo>
                    <a:pt x="0" y="0"/>
                  </a:lnTo>
                  <a:close/>
                </a:path>
                <a:path w="9260840" h="2470784">
                  <a:moveTo>
                    <a:pt x="9260243" y="2107412"/>
                  </a:moveTo>
                  <a:lnTo>
                    <a:pt x="8391270" y="2470391"/>
                  </a:lnTo>
                  <a:lnTo>
                    <a:pt x="9260243" y="2470391"/>
                  </a:lnTo>
                  <a:lnTo>
                    <a:pt x="9260243" y="2107412"/>
                  </a:lnTo>
                  <a:close/>
                </a:path>
              </a:pathLst>
            </a:custGeom>
            <a:solidFill>
              <a:srgbClr val="F04C29"/>
            </a:solidFill>
          </p:spPr>
          <p:txBody>
            <a:bodyPr wrap="square" lIns="0" tIns="0" rIns="0" bIns="0" rtlCol="0"/>
            <a:lstStyle/>
            <a:p>
              <a:endParaRPr sz="889"/>
            </a:p>
          </p:txBody>
        </p:sp>
        <p:sp>
          <p:nvSpPr>
            <p:cNvPr id="41" name="object 6">
              <a:extLst>
                <a:ext uri="{FF2B5EF4-FFF2-40B4-BE49-F238E27FC236}">
                  <a16:creationId xmlns:a16="http://schemas.microsoft.com/office/drawing/2014/main" id="{1560104C-5D37-E145-9B78-2F528A0BA838}"/>
                </a:ext>
              </a:extLst>
            </p:cNvPr>
            <p:cNvSpPr/>
            <p:nvPr/>
          </p:nvSpPr>
          <p:spPr>
            <a:xfrm>
              <a:off x="8087947" y="7283217"/>
              <a:ext cx="9260840" cy="2470785"/>
            </a:xfrm>
            <a:custGeom>
              <a:avLst/>
              <a:gdLst/>
              <a:ahLst/>
              <a:cxnLst/>
              <a:rect l="l" t="t" r="r" b="b"/>
              <a:pathLst>
                <a:path w="9260840" h="2470784">
                  <a:moveTo>
                    <a:pt x="6014817" y="2470382"/>
                  </a:moveTo>
                  <a:lnTo>
                    <a:pt x="4066882" y="1670240"/>
                  </a:lnTo>
                  <a:lnTo>
                    <a:pt x="0" y="0"/>
                  </a:lnTo>
                  <a:lnTo>
                    <a:pt x="1031910" y="2470382"/>
                  </a:lnTo>
                </a:path>
                <a:path w="9260840" h="2470784">
                  <a:moveTo>
                    <a:pt x="9260251" y="2107396"/>
                  </a:moveTo>
                  <a:lnTo>
                    <a:pt x="8391262" y="2470382"/>
                  </a:lnTo>
                </a:path>
              </a:pathLst>
            </a:custGeom>
            <a:ln w="122923">
              <a:solidFill>
                <a:srgbClr val="FFFFFF"/>
              </a:solidFill>
            </a:ln>
          </p:spPr>
          <p:txBody>
            <a:bodyPr wrap="square" lIns="0" tIns="0" rIns="0" bIns="0" rtlCol="0"/>
            <a:lstStyle/>
            <a:p>
              <a:endParaRPr sz="889"/>
            </a:p>
          </p:txBody>
        </p:sp>
      </p:grpSp>
      <p:grpSp>
        <p:nvGrpSpPr>
          <p:cNvPr id="32" name="object 7">
            <a:extLst>
              <a:ext uri="{FF2B5EF4-FFF2-40B4-BE49-F238E27FC236}">
                <a16:creationId xmlns:a16="http://schemas.microsoft.com/office/drawing/2014/main" id="{86AD44D1-FF6E-F540-B875-781C5A4FF78A}"/>
              </a:ext>
            </a:extLst>
          </p:cNvPr>
          <p:cNvGrpSpPr/>
          <p:nvPr userDrawn="1"/>
        </p:nvGrpSpPr>
        <p:grpSpPr>
          <a:xfrm>
            <a:off x="-118762" y="-87240"/>
            <a:ext cx="8319044" cy="3121148"/>
            <a:chOff x="-73310" y="0"/>
            <a:chExt cx="11835765" cy="4440555"/>
          </a:xfrm>
        </p:grpSpPr>
        <p:sp>
          <p:nvSpPr>
            <p:cNvPr id="33" name="object 8">
              <a:extLst>
                <a:ext uri="{FF2B5EF4-FFF2-40B4-BE49-F238E27FC236}">
                  <a16:creationId xmlns:a16="http://schemas.microsoft.com/office/drawing/2014/main" id="{3333DFD1-31FB-3347-89F5-8D7B5C1AD402}"/>
                </a:ext>
              </a:extLst>
            </p:cNvPr>
            <p:cNvSpPr/>
            <p:nvPr/>
          </p:nvSpPr>
          <p:spPr>
            <a:xfrm>
              <a:off x="-2" y="3"/>
              <a:ext cx="11689080" cy="3430270"/>
            </a:xfrm>
            <a:custGeom>
              <a:avLst/>
              <a:gdLst/>
              <a:ahLst/>
              <a:cxnLst/>
              <a:rect l="l" t="t" r="r" b="b"/>
              <a:pathLst>
                <a:path w="11689080" h="3430270">
                  <a:moveTo>
                    <a:pt x="10256329" y="0"/>
                  </a:moveTo>
                  <a:lnTo>
                    <a:pt x="3338360" y="0"/>
                  </a:lnTo>
                  <a:lnTo>
                    <a:pt x="11689029" y="3429736"/>
                  </a:lnTo>
                  <a:lnTo>
                    <a:pt x="10256329" y="0"/>
                  </a:lnTo>
                  <a:close/>
                </a:path>
                <a:path w="11689080" h="3430270">
                  <a:moveTo>
                    <a:pt x="2842666" y="0"/>
                  </a:moveTo>
                  <a:lnTo>
                    <a:pt x="0" y="0"/>
                  </a:lnTo>
                  <a:lnTo>
                    <a:pt x="0" y="1187399"/>
                  </a:lnTo>
                  <a:lnTo>
                    <a:pt x="2842666" y="0"/>
                  </a:lnTo>
                  <a:close/>
                </a:path>
              </a:pathLst>
            </a:custGeom>
            <a:solidFill>
              <a:srgbClr val="81CFD6"/>
            </a:solidFill>
          </p:spPr>
          <p:txBody>
            <a:bodyPr wrap="square" lIns="0" tIns="0" rIns="0" bIns="0" rtlCol="0"/>
            <a:lstStyle/>
            <a:p>
              <a:endParaRPr sz="889"/>
            </a:p>
          </p:txBody>
        </p:sp>
        <p:sp>
          <p:nvSpPr>
            <p:cNvPr id="34" name="object 9">
              <a:extLst>
                <a:ext uri="{FF2B5EF4-FFF2-40B4-BE49-F238E27FC236}">
                  <a16:creationId xmlns:a16="http://schemas.microsoft.com/office/drawing/2014/main" id="{1E90E62A-CAD6-EE4C-AE4E-8A54D2F09B4D}"/>
                </a:ext>
              </a:extLst>
            </p:cNvPr>
            <p:cNvSpPr/>
            <p:nvPr/>
          </p:nvSpPr>
          <p:spPr>
            <a:xfrm>
              <a:off x="0" y="12"/>
              <a:ext cx="11689080" cy="3430270"/>
            </a:xfrm>
            <a:custGeom>
              <a:avLst/>
              <a:gdLst/>
              <a:ahLst/>
              <a:cxnLst/>
              <a:rect l="l" t="t" r="r" b="b"/>
              <a:pathLst>
                <a:path w="11689080" h="3430270">
                  <a:moveTo>
                    <a:pt x="0" y="1187390"/>
                  </a:moveTo>
                  <a:lnTo>
                    <a:pt x="2842647" y="0"/>
                  </a:lnTo>
                </a:path>
                <a:path w="11689080" h="3430270">
                  <a:moveTo>
                    <a:pt x="3338380" y="0"/>
                  </a:moveTo>
                  <a:lnTo>
                    <a:pt x="11689026" y="3429716"/>
                  </a:lnTo>
                  <a:lnTo>
                    <a:pt x="10256334" y="0"/>
                  </a:lnTo>
                </a:path>
              </a:pathLst>
            </a:custGeom>
            <a:ln w="146621">
              <a:solidFill>
                <a:srgbClr val="FFFFFF"/>
              </a:solidFill>
            </a:ln>
          </p:spPr>
          <p:txBody>
            <a:bodyPr wrap="square" lIns="0" tIns="0" rIns="0" bIns="0" rtlCol="0"/>
            <a:lstStyle/>
            <a:p>
              <a:endParaRPr sz="889"/>
            </a:p>
          </p:txBody>
        </p:sp>
        <p:sp>
          <p:nvSpPr>
            <p:cNvPr id="35" name="object 10">
              <a:extLst>
                <a:ext uri="{FF2B5EF4-FFF2-40B4-BE49-F238E27FC236}">
                  <a16:creationId xmlns:a16="http://schemas.microsoft.com/office/drawing/2014/main" id="{B7F5176F-687F-CB44-A603-59706EFF539F}"/>
                </a:ext>
              </a:extLst>
            </p:cNvPr>
            <p:cNvSpPr/>
            <p:nvPr/>
          </p:nvSpPr>
          <p:spPr>
            <a:xfrm>
              <a:off x="-2" y="3"/>
              <a:ext cx="6838315" cy="4293870"/>
            </a:xfrm>
            <a:custGeom>
              <a:avLst/>
              <a:gdLst/>
              <a:ahLst/>
              <a:cxnLst/>
              <a:rect l="l" t="t" r="r" b="b"/>
              <a:pathLst>
                <a:path w="6838315" h="4293870">
                  <a:moveTo>
                    <a:pt x="3338423" y="0"/>
                  </a:moveTo>
                  <a:lnTo>
                    <a:pt x="2842729" y="0"/>
                  </a:lnTo>
                  <a:lnTo>
                    <a:pt x="0" y="1187437"/>
                  </a:lnTo>
                  <a:lnTo>
                    <a:pt x="0" y="4293793"/>
                  </a:lnTo>
                  <a:lnTo>
                    <a:pt x="6838238" y="1437398"/>
                  </a:lnTo>
                  <a:lnTo>
                    <a:pt x="3338423" y="0"/>
                  </a:lnTo>
                  <a:close/>
                </a:path>
              </a:pathLst>
            </a:custGeom>
            <a:solidFill>
              <a:srgbClr val="F26F67"/>
            </a:solidFill>
          </p:spPr>
          <p:txBody>
            <a:bodyPr wrap="square" lIns="0" tIns="0" rIns="0" bIns="0" rtlCol="0"/>
            <a:lstStyle/>
            <a:p>
              <a:endParaRPr sz="889"/>
            </a:p>
          </p:txBody>
        </p:sp>
        <p:sp>
          <p:nvSpPr>
            <p:cNvPr id="36" name="object 11">
              <a:extLst>
                <a:ext uri="{FF2B5EF4-FFF2-40B4-BE49-F238E27FC236}">
                  <a16:creationId xmlns:a16="http://schemas.microsoft.com/office/drawing/2014/main" id="{7A893C3C-0C30-7749-86C3-2FCAC6DDDF3A}"/>
                </a:ext>
              </a:extLst>
            </p:cNvPr>
            <p:cNvSpPr/>
            <p:nvPr/>
          </p:nvSpPr>
          <p:spPr>
            <a:xfrm>
              <a:off x="0" y="12"/>
              <a:ext cx="6838315" cy="4293870"/>
            </a:xfrm>
            <a:custGeom>
              <a:avLst/>
              <a:gdLst/>
              <a:ahLst/>
              <a:cxnLst/>
              <a:rect l="l" t="t" r="r" b="b"/>
              <a:pathLst>
                <a:path w="6838315" h="4293870">
                  <a:moveTo>
                    <a:pt x="6838233" y="1437397"/>
                  </a:moveTo>
                  <a:lnTo>
                    <a:pt x="3338430" y="0"/>
                  </a:lnTo>
                </a:path>
                <a:path w="6838315" h="4293870">
                  <a:moveTo>
                    <a:pt x="2842725" y="0"/>
                  </a:moveTo>
                  <a:lnTo>
                    <a:pt x="0" y="1187438"/>
                  </a:lnTo>
                </a:path>
                <a:path w="6838315" h="4293870">
                  <a:moveTo>
                    <a:pt x="0" y="4293788"/>
                  </a:moveTo>
                  <a:lnTo>
                    <a:pt x="6838233" y="1437397"/>
                  </a:lnTo>
                </a:path>
              </a:pathLst>
            </a:custGeom>
            <a:ln w="146621">
              <a:solidFill>
                <a:srgbClr val="FFFFFF"/>
              </a:solidFill>
            </a:ln>
          </p:spPr>
          <p:txBody>
            <a:bodyPr wrap="square" lIns="0" tIns="0" rIns="0" bIns="0" rtlCol="0"/>
            <a:lstStyle/>
            <a:p>
              <a:endParaRPr sz="889"/>
            </a:p>
          </p:txBody>
        </p:sp>
      </p:grpSp>
    </p:spTree>
    <p:extLst>
      <p:ext uri="{BB962C8B-B14F-4D97-AF65-F5344CB8AC3E}">
        <p14:creationId xmlns:p14="http://schemas.microsoft.com/office/powerpoint/2010/main" val="1047677312"/>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object 8">
            <a:extLst>
              <a:ext uri="{FF2B5EF4-FFF2-40B4-BE49-F238E27FC236}">
                <a16:creationId xmlns:a16="http://schemas.microsoft.com/office/drawing/2014/main" id="{6078E28B-25A9-264A-99BD-4F5C158B1714}"/>
              </a:ext>
            </a:extLst>
          </p:cNvPr>
          <p:cNvGrpSpPr/>
          <p:nvPr userDrawn="1"/>
        </p:nvGrpSpPr>
        <p:grpSpPr>
          <a:xfrm>
            <a:off x="3588611" y="-431906"/>
            <a:ext cx="3168905" cy="1362629"/>
            <a:chOff x="5425158" y="0"/>
            <a:chExt cx="4508500" cy="1938655"/>
          </a:xfrm>
        </p:grpSpPr>
        <p:sp>
          <p:nvSpPr>
            <p:cNvPr id="44" name="object 9">
              <a:extLst>
                <a:ext uri="{FF2B5EF4-FFF2-40B4-BE49-F238E27FC236}">
                  <a16:creationId xmlns:a16="http://schemas.microsoft.com/office/drawing/2014/main" id="{FBB07660-CAC0-1F4A-8BB6-5BFEF57D32B5}"/>
                </a:ext>
              </a:extLst>
            </p:cNvPr>
            <p:cNvSpPr/>
            <p:nvPr/>
          </p:nvSpPr>
          <p:spPr>
            <a:xfrm>
              <a:off x="5498475" y="3"/>
              <a:ext cx="4361815" cy="1791970"/>
            </a:xfrm>
            <a:custGeom>
              <a:avLst/>
              <a:gdLst/>
              <a:ahLst/>
              <a:cxnLst/>
              <a:rect l="l" t="t" r="r" b="b"/>
              <a:pathLst>
                <a:path w="4361815" h="1791970">
                  <a:moveTo>
                    <a:pt x="3613429" y="0"/>
                  </a:moveTo>
                  <a:lnTo>
                    <a:pt x="0" y="0"/>
                  </a:lnTo>
                  <a:lnTo>
                    <a:pt x="4361751" y="1791423"/>
                  </a:lnTo>
                  <a:lnTo>
                    <a:pt x="3613429" y="0"/>
                  </a:lnTo>
                  <a:close/>
                </a:path>
              </a:pathLst>
            </a:custGeom>
            <a:solidFill>
              <a:srgbClr val="81CFD6"/>
            </a:solidFill>
          </p:spPr>
          <p:txBody>
            <a:bodyPr wrap="square" lIns="0" tIns="0" rIns="0" bIns="0" rtlCol="0"/>
            <a:lstStyle/>
            <a:p>
              <a:endParaRPr sz="889"/>
            </a:p>
          </p:txBody>
        </p:sp>
        <p:sp>
          <p:nvSpPr>
            <p:cNvPr id="45" name="object 10">
              <a:extLst>
                <a:ext uri="{FF2B5EF4-FFF2-40B4-BE49-F238E27FC236}">
                  <a16:creationId xmlns:a16="http://schemas.microsoft.com/office/drawing/2014/main" id="{97B850DF-0552-0C41-B1BD-2383B0E38A99}"/>
                </a:ext>
              </a:extLst>
            </p:cNvPr>
            <p:cNvSpPr/>
            <p:nvPr/>
          </p:nvSpPr>
          <p:spPr>
            <a:xfrm>
              <a:off x="5498469" y="0"/>
              <a:ext cx="4361815" cy="1791970"/>
            </a:xfrm>
            <a:custGeom>
              <a:avLst/>
              <a:gdLst/>
              <a:ahLst/>
              <a:cxnLst/>
              <a:rect l="l" t="t" r="r" b="b"/>
              <a:pathLst>
                <a:path w="4361815" h="1791970">
                  <a:moveTo>
                    <a:pt x="0" y="0"/>
                  </a:moveTo>
                  <a:lnTo>
                    <a:pt x="4361757" y="1791429"/>
                  </a:lnTo>
                  <a:lnTo>
                    <a:pt x="3613425" y="0"/>
                  </a:lnTo>
                </a:path>
              </a:pathLst>
            </a:custGeom>
            <a:ln w="146621">
              <a:solidFill>
                <a:srgbClr val="FFFFFF"/>
              </a:solidFill>
            </a:ln>
          </p:spPr>
          <p:txBody>
            <a:bodyPr wrap="square" lIns="0" tIns="0" rIns="0" bIns="0" rtlCol="0"/>
            <a:lstStyle/>
            <a:p>
              <a:endParaRPr sz="889"/>
            </a:p>
          </p:txBody>
        </p:sp>
      </p:grpSp>
      <p:grpSp>
        <p:nvGrpSpPr>
          <p:cNvPr id="46" name="object 11">
            <a:extLst>
              <a:ext uri="{FF2B5EF4-FFF2-40B4-BE49-F238E27FC236}">
                <a16:creationId xmlns:a16="http://schemas.microsoft.com/office/drawing/2014/main" id="{938262C0-2679-3748-BD4F-5F2724564C7A}"/>
              </a:ext>
            </a:extLst>
          </p:cNvPr>
          <p:cNvGrpSpPr/>
          <p:nvPr userDrawn="1"/>
        </p:nvGrpSpPr>
        <p:grpSpPr>
          <a:xfrm>
            <a:off x="-176462" y="-50721"/>
            <a:ext cx="3286288" cy="1432702"/>
            <a:chOff x="-73310" y="0"/>
            <a:chExt cx="4675505" cy="2038350"/>
          </a:xfrm>
        </p:grpSpPr>
        <p:sp>
          <p:nvSpPr>
            <p:cNvPr id="47" name="object 12">
              <a:extLst>
                <a:ext uri="{FF2B5EF4-FFF2-40B4-BE49-F238E27FC236}">
                  <a16:creationId xmlns:a16="http://schemas.microsoft.com/office/drawing/2014/main" id="{13333122-8C30-A947-970E-EE2AA30E3AB1}"/>
                </a:ext>
              </a:extLst>
            </p:cNvPr>
            <p:cNvSpPr/>
            <p:nvPr/>
          </p:nvSpPr>
          <p:spPr>
            <a:xfrm>
              <a:off x="0" y="3"/>
              <a:ext cx="4528820" cy="1891664"/>
            </a:xfrm>
            <a:custGeom>
              <a:avLst/>
              <a:gdLst/>
              <a:ahLst/>
              <a:cxnLst/>
              <a:rect l="l" t="t" r="r" b="b"/>
              <a:pathLst>
                <a:path w="4528820" h="1891664">
                  <a:moveTo>
                    <a:pt x="4528489" y="0"/>
                  </a:moveTo>
                  <a:lnTo>
                    <a:pt x="0" y="0"/>
                  </a:lnTo>
                  <a:lnTo>
                    <a:pt x="0" y="1891588"/>
                  </a:lnTo>
                  <a:lnTo>
                    <a:pt x="4528489" y="0"/>
                  </a:lnTo>
                  <a:close/>
                </a:path>
              </a:pathLst>
            </a:custGeom>
            <a:solidFill>
              <a:srgbClr val="F26F67"/>
            </a:solidFill>
          </p:spPr>
          <p:txBody>
            <a:bodyPr wrap="square" lIns="0" tIns="0" rIns="0" bIns="0" rtlCol="0"/>
            <a:lstStyle/>
            <a:p>
              <a:endParaRPr sz="889"/>
            </a:p>
          </p:txBody>
        </p:sp>
        <p:sp>
          <p:nvSpPr>
            <p:cNvPr id="48" name="object 13">
              <a:extLst>
                <a:ext uri="{FF2B5EF4-FFF2-40B4-BE49-F238E27FC236}">
                  <a16:creationId xmlns:a16="http://schemas.microsoft.com/office/drawing/2014/main" id="{A7B51142-DAFD-6647-ACCA-F584B4BF0DE1}"/>
                </a:ext>
              </a:extLst>
            </p:cNvPr>
            <p:cNvSpPr/>
            <p:nvPr/>
          </p:nvSpPr>
          <p:spPr>
            <a:xfrm>
              <a:off x="0" y="0"/>
              <a:ext cx="4528820" cy="1891664"/>
            </a:xfrm>
            <a:custGeom>
              <a:avLst/>
              <a:gdLst/>
              <a:ahLst/>
              <a:cxnLst/>
              <a:rect l="l" t="t" r="r" b="b"/>
              <a:pathLst>
                <a:path w="4528820" h="1891664">
                  <a:moveTo>
                    <a:pt x="0" y="1891594"/>
                  </a:moveTo>
                  <a:lnTo>
                    <a:pt x="4528500" y="0"/>
                  </a:lnTo>
                </a:path>
              </a:pathLst>
            </a:custGeom>
            <a:ln w="146621">
              <a:solidFill>
                <a:srgbClr val="FFFFFF"/>
              </a:solidFill>
            </a:ln>
          </p:spPr>
          <p:txBody>
            <a:bodyPr wrap="square" lIns="0" tIns="0" rIns="0" bIns="0" rtlCol="0"/>
            <a:lstStyle/>
            <a:p>
              <a:endParaRPr sz="889"/>
            </a:p>
          </p:txBody>
        </p:sp>
      </p:grpSp>
      <p:sp>
        <p:nvSpPr>
          <p:cNvPr id="42" name="object 7">
            <a:extLst>
              <a:ext uri="{FF2B5EF4-FFF2-40B4-BE49-F238E27FC236}">
                <a16:creationId xmlns:a16="http://schemas.microsoft.com/office/drawing/2014/main" id="{97A28BEF-DA4C-BA47-9381-45F66ECF6B32}"/>
              </a:ext>
            </a:extLst>
          </p:cNvPr>
          <p:cNvSpPr/>
          <p:nvPr/>
        </p:nvSpPr>
        <p:spPr>
          <a:xfrm>
            <a:off x="4647838" y="-38529"/>
            <a:ext cx="2030330" cy="834180"/>
          </a:xfrm>
          <a:custGeom>
            <a:avLst/>
            <a:gdLst/>
            <a:ahLst/>
            <a:cxnLst/>
            <a:rect l="l" t="t" r="r" b="b"/>
            <a:pathLst>
              <a:path w="2888615" h="1186815">
                <a:moveTo>
                  <a:pt x="2888156" y="1186187"/>
                </a:moveTo>
                <a:lnTo>
                  <a:pt x="2392686" y="0"/>
                </a:lnTo>
              </a:path>
              <a:path w="2888615" h="1186815">
                <a:moveTo>
                  <a:pt x="0" y="0"/>
                </a:moveTo>
                <a:lnTo>
                  <a:pt x="2888156" y="1186187"/>
                </a:lnTo>
              </a:path>
            </a:pathLst>
          </a:custGeom>
          <a:ln w="123050">
            <a:solidFill>
              <a:srgbClr val="FFFFFF"/>
            </a:solidFill>
          </a:ln>
        </p:spPr>
        <p:txBody>
          <a:bodyPr wrap="square" lIns="0" tIns="0" rIns="0" bIns="0" rtlCol="0"/>
          <a:lstStyle/>
          <a:p>
            <a:endParaRPr sz="889"/>
          </a:p>
        </p:txBody>
      </p:sp>
      <p:grpSp>
        <p:nvGrpSpPr>
          <p:cNvPr id="49" name="object 2">
            <a:extLst>
              <a:ext uri="{FF2B5EF4-FFF2-40B4-BE49-F238E27FC236}">
                <a16:creationId xmlns:a16="http://schemas.microsoft.com/office/drawing/2014/main" id="{6679889A-2CEA-114C-BDBB-E0B5FE7D232E}"/>
              </a:ext>
            </a:extLst>
          </p:cNvPr>
          <p:cNvGrpSpPr/>
          <p:nvPr userDrawn="1"/>
        </p:nvGrpSpPr>
        <p:grpSpPr>
          <a:xfrm>
            <a:off x="9338124" y="6226674"/>
            <a:ext cx="2902002" cy="1262652"/>
            <a:chOff x="13281443" y="8019070"/>
            <a:chExt cx="4128770" cy="1796414"/>
          </a:xfrm>
        </p:grpSpPr>
        <p:sp>
          <p:nvSpPr>
            <p:cNvPr id="50" name="object 3">
              <a:extLst>
                <a:ext uri="{FF2B5EF4-FFF2-40B4-BE49-F238E27FC236}">
                  <a16:creationId xmlns:a16="http://schemas.microsoft.com/office/drawing/2014/main" id="{CA1EC279-1DAE-4940-81AF-2AA623BEBF6F}"/>
                </a:ext>
              </a:extLst>
            </p:cNvPr>
            <p:cNvSpPr/>
            <p:nvPr/>
          </p:nvSpPr>
          <p:spPr>
            <a:xfrm>
              <a:off x="13342896" y="8080527"/>
              <a:ext cx="4005579" cy="1673225"/>
            </a:xfrm>
            <a:custGeom>
              <a:avLst/>
              <a:gdLst/>
              <a:ahLst/>
              <a:cxnLst/>
              <a:rect l="l" t="t" r="r" b="b"/>
              <a:pathLst>
                <a:path w="4005580" h="1673225">
                  <a:moveTo>
                    <a:pt x="4005300" y="0"/>
                  </a:moveTo>
                  <a:lnTo>
                    <a:pt x="0" y="1673072"/>
                  </a:lnTo>
                  <a:lnTo>
                    <a:pt x="4005300" y="1673072"/>
                  </a:lnTo>
                  <a:lnTo>
                    <a:pt x="4005300" y="0"/>
                  </a:lnTo>
                  <a:close/>
                </a:path>
              </a:pathLst>
            </a:custGeom>
            <a:solidFill>
              <a:srgbClr val="089695"/>
            </a:solidFill>
          </p:spPr>
          <p:txBody>
            <a:bodyPr wrap="square" lIns="0" tIns="0" rIns="0" bIns="0" rtlCol="0"/>
            <a:lstStyle/>
            <a:p>
              <a:endParaRPr sz="889"/>
            </a:p>
          </p:txBody>
        </p:sp>
        <p:sp>
          <p:nvSpPr>
            <p:cNvPr id="51" name="object 4">
              <a:extLst>
                <a:ext uri="{FF2B5EF4-FFF2-40B4-BE49-F238E27FC236}">
                  <a16:creationId xmlns:a16="http://schemas.microsoft.com/office/drawing/2014/main" id="{63993F4A-A3F7-D240-AC19-A11EAD88A28B}"/>
                </a:ext>
              </a:extLst>
            </p:cNvPr>
            <p:cNvSpPr/>
            <p:nvPr/>
          </p:nvSpPr>
          <p:spPr>
            <a:xfrm>
              <a:off x="13342905" y="8080531"/>
              <a:ext cx="4005579" cy="1673225"/>
            </a:xfrm>
            <a:custGeom>
              <a:avLst/>
              <a:gdLst/>
              <a:ahLst/>
              <a:cxnLst/>
              <a:rect l="l" t="t" r="r" b="b"/>
              <a:pathLst>
                <a:path w="4005580" h="1673225">
                  <a:moveTo>
                    <a:pt x="4005293" y="0"/>
                  </a:moveTo>
                  <a:lnTo>
                    <a:pt x="0" y="1673068"/>
                  </a:lnTo>
                </a:path>
              </a:pathLst>
            </a:custGeom>
            <a:ln w="122923">
              <a:solidFill>
                <a:srgbClr val="FFFFFF"/>
              </a:solidFill>
            </a:ln>
          </p:spPr>
          <p:txBody>
            <a:bodyPr wrap="square" lIns="0" tIns="0" rIns="0" bIns="0" rtlCol="0"/>
            <a:lstStyle/>
            <a:p>
              <a:endParaRPr sz="889"/>
            </a:p>
          </p:txBody>
        </p:sp>
      </p:grpSp>
      <p:grpSp>
        <p:nvGrpSpPr>
          <p:cNvPr id="52" name="object 5">
            <a:extLst>
              <a:ext uri="{FF2B5EF4-FFF2-40B4-BE49-F238E27FC236}">
                <a16:creationId xmlns:a16="http://schemas.microsoft.com/office/drawing/2014/main" id="{F25A9E0A-E37F-9940-B4C9-744F371A4A0B}"/>
              </a:ext>
            </a:extLst>
          </p:cNvPr>
          <p:cNvGrpSpPr/>
          <p:nvPr userDrawn="1"/>
        </p:nvGrpSpPr>
        <p:grpSpPr>
          <a:xfrm>
            <a:off x="6287262" y="6325013"/>
            <a:ext cx="2749359" cy="1180081"/>
            <a:chOff x="8940886" y="8136156"/>
            <a:chExt cx="3911600" cy="1678939"/>
          </a:xfrm>
        </p:grpSpPr>
        <p:sp>
          <p:nvSpPr>
            <p:cNvPr id="53" name="object 6">
              <a:extLst>
                <a:ext uri="{FF2B5EF4-FFF2-40B4-BE49-F238E27FC236}">
                  <a16:creationId xmlns:a16="http://schemas.microsoft.com/office/drawing/2014/main" id="{C353EAE2-7A79-EE43-A999-F579215F1762}"/>
                </a:ext>
              </a:extLst>
            </p:cNvPr>
            <p:cNvSpPr/>
            <p:nvPr/>
          </p:nvSpPr>
          <p:spPr>
            <a:xfrm>
              <a:off x="9002346" y="8197608"/>
              <a:ext cx="3789045" cy="1556385"/>
            </a:xfrm>
            <a:custGeom>
              <a:avLst/>
              <a:gdLst/>
              <a:ahLst/>
              <a:cxnLst/>
              <a:rect l="l" t="t" r="r" b="b"/>
              <a:pathLst>
                <a:path w="3789045" h="1556384">
                  <a:moveTo>
                    <a:pt x="0" y="0"/>
                  </a:moveTo>
                  <a:lnTo>
                    <a:pt x="649960" y="1555991"/>
                  </a:lnTo>
                  <a:lnTo>
                    <a:pt x="3788664" y="1555991"/>
                  </a:lnTo>
                  <a:lnTo>
                    <a:pt x="0" y="0"/>
                  </a:lnTo>
                  <a:close/>
                </a:path>
              </a:pathLst>
            </a:custGeom>
            <a:solidFill>
              <a:srgbClr val="F04C29"/>
            </a:solidFill>
          </p:spPr>
          <p:txBody>
            <a:bodyPr wrap="square" lIns="0" tIns="0" rIns="0" bIns="0" rtlCol="0"/>
            <a:lstStyle/>
            <a:p>
              <a:endParaRPr sz="889"/>
            </a:p>
          </p:txBody>
        </p:sp>
        <p:sp>
          <p:nvSpPr>
            <p:cNvPr id="54" name="object 7">
              <a:extLst>
                <a:ext uri="{FF2B5EF4-FFF2-40B4-BE49-F238E27FC236}">
                  <a16:creationId xmlns:a16="http://schemas.microsoft.com/office/drawing/2014/main" id="{E073A828-F890-FE48-8000-F174EFF752F6}"/>
                </a:ext>
              </a:extLst>
            </p:cNvPr>
            <p:cNvSpPr/>
            <p:nvPr/>
          </p:nvSpPr>
          <p:spPr>
            <a:xfrm>
              <a:off x="9002347" y="8197617"/>
              <a:ext cx="3789045" cy="1556385"/>
            </a:xfrm>
            <a:custGeom>
              <a:avLst/>
              <a:gdLst/>
              <a:ahLst/>
              <a:cxnLst/>
              <a:rect l="l" t="t" r="r" b="b"/>
              <a:pathLst>
                <a:path w="3789045" h="1556384">
                  <a:moveTo>
                    <a:pt x="3788674" y="1555982"/>
                  </a:moveTo>
                  <a:lnTo>
                    <a:pt x="0" y="0"/>
                  </a:lnTo>
                  <a:lnTo>
                    <a:pt x="649954" y="1555982"/>
                  </a:lnTo>
                </a:path>
              </a:pathLst>
            </a:custGeom>
            <a:ln w="122923">
              <a:solidFill>
                <a:srgbClr val="FFFFFF"/>
              </a:solidFill>
            </a:ln>
          </p:spPr>
          <p:txBody>
            <a:bodyPr wrap="square" lIns="0" tIns="0" rIns="0" bIns="0" rtlCol="0"/>
            <a:lstStyle/>
            <a:p>
              <a:endParaRPr sz="889"/>
            </a:p>
          </p:txBody>
        </p:sp>
      </p:grpSp>
    </p:spTree>
    <p:extLst>
      <p:ext uri="{BB962C8B-B14F-4D97-AF65-F5344CB8AC3E}">
        <p14:creationId xmlns:p14="http://schemas.microsoft.com/office/powerpoint/2010/main" val="3778576486"/>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2" name="object 7">
            <a:extLst>
              <a:ext uri="{FF2B5EF4-FFF2-40B4-BE49-F238E27FC236}">
                <a16:creationId xmlns:a16="http://schemas.microsoft.com/office/drawing/2014/main" id="{86AD44D1-FF6E-F540-B875-781C5A4FF78A}"/>
              </a:ext>
            </a:extLst>
          </p:cNvPr>
          <p:cNvGrpSpPr/>
          <p:nvPr userDrawn="1"/>
        </p:nvGrpSpPr>
        <p:grpSpPr>
          <a:xfrm>
            <a:off x="-118762" y="-87240"/>
            <a:ext cx="8319044" cy="3121148"/>
            <a:chOff x="-73310" y="0"/>
            <a:chExt cx="11835765" cy="4440555"/>
          </a:xfrm>
        </p:grpSpPr>
        <p:sp>
          <p:nvSpPr>
            <p:cNvPr id="33" name="object 8">
              <a:extLst>
                <a:ext uri="{FF2B5EF4-FFF2-40B4-BE49-F238E27FC236}">
                  <a16:creationId xmlns:a16="http://schemas.microsoft.com/office/drawing/2014/main" id="{3333DFD1-31FB-3347-89F5-8D7B5C1AD402}"/>
                </a:ext>
              </a:extLst>
            </p:cNvPr>
            <p:cNvSpPr/>
            <p:nvPr/>
          </p:nvSpPr>
          <p:spPr>
            <a:xfrm>
              <a:off x="-2" y="3"/>
              <a:ext cx="11689080" cy="3430270"/>
            </a:xfrm>
            <a:custGeom>
              <a:avLst/>
              <a:gdLst/>
              <a:ahLst/>
              <a:cxnLst/>
              <a:rect l="l" t="t" r="r" b="b"/>
              <a:pathLst>
                <a:path w="11689080" h="3430270">
                  <a:moveTo>
                    <a:pt x="10256329" y="0"/>
                  </a:moveTo>
                  <a:lnTo>
                    <a:pt x="3338360" y="0"/>
                  </a:lnTo>
                  <a:lnTo>
                    <a:pt x="11689029" y="3429736"/>
                  </a:lnTo>
                  <a:lnTo>
                    <a:pt x="10256329" y="0"/>
                  </a:lnTo>
                  <a:close/>
                </a:path>
                <a:path w="11689080" h="3430270">
                  <a:moveTo>
                    <a:pt x="2842666" y="0"/>
                  </a:moveTo>
                  <a:lnTo>
                    <a:pt x="0" y="0"/>
                  </a:lnTo>
                  <a:lnTo>
                    <a:pt x="0" y="1187399"/>
                  </a:lnTo>
                  <a:lnTo>
                    <a:pt x="2842666" y="0"/>
                  </a:lnTo>
                  <a:close/>
                </a:path>
              </a:pathLst>
            </a:custGeom>
            <a:solidFill>
              <a:srgbClr val="81CFD6"/>
            </a:solidFill>
          </p:spPr>
          <p:txBody>
            <a:bodyPr wrap="square" lIns="0" tIns="0" rIns="0" bIns="0" rtlCol="0"/>
            <a:lstStyle/>
            <a:p>
              <a:endParaRPr sz="889"/>
            </a:p>
          </p:txBody>
        </p:sp>
        <p:sp>
          <p:nvSpPr>
            <p:cNvPr id="34" name="object 9">
              <a:extLst>
                <a:ext uri="{FF2B5EF4-FFF2-40B4-BE49-F238E27FC236}">
                  <a16:creationId xmlns:a16="http://schemas.microsoft.com/office/drawing/2014/main" id="{1E90E62A-CAD6-EE4C-AE4E-8A54D2F09B4D}"/>
                </a:ext>
              </a:extLst>
            </p:cNvPr>
            <p:cNvSpPr/>
            <p:nvPr/>
          </p:nvSpPr>
          <p:spPr>
            <a:xfrm>
              <a:off x="0" y="12"/>
              <a:ext cx="11689080" cy="3430270"/>
            </a:xfrm>
            <a:custGeom>
              <a:avLst/>
              <a:gdLst/>
              <a:ahLst/>
              <a:cxnLst/>
              <a:rect l="l" t="t" r="r" b="b"/>
              <a:pathLst>
                <a:path w="11689080" h="3430270">
                  <a:moveTo>
                    <a:pt x="0" y="1187390"/>
                  </a:moveTo>
                  <a:lnTo>
                    <a:pt x="2842647" y="0"/>
                  </a:lnTo>
                </a:path>
                <a:path w="11689080" h="3430270">
                  <a:moveTo>
                    <a:pt x="3338380" y="0"/>
                  </a:moveTo>
                  <a:lnTo>
                    <a:pt x="11689026" y="3429716"/>
                  </a:lnTo>
                  <a:lnTo>
                    <a:pt x="10256334" y="0"/>
                  </a:lnTo>
                </a:path>
              </a:pathLst>
            </a:custGeom>
            <a:ln w="146621">
              <a:solidFill>
                <a:srgbClr val="FFFFFF"/>
              </a:solidFill>
            </a:ln>
          </p:spPr>
          <p:txBody>
            <a:bodyPr wrap="square" lIns="0" tIns="0" rIns="0" bIns="0" rtlCol="0"/>
            <a:lstStyle/>
            <a:p>
              <a:endParaRPr sz="889"/>
            </a:p>
          </p:txBody>
        </p:sp>
        <p:sp>
          <p:nvSpPr>
            <p:cNvPr id="35" name="object 10">
              <a:extLst>
                <a:ext uri="{FF2B5EF4-FFF2-40B4-BE49-F238E27FC236}">
                  <a16:creationId xmlns:a16="http://schemas.microsoft.com/office/drawing/2014/main" id="{B7F5176F-687F-CB44-A603-59706EFF539F}"/>
                </a:ext>
              </a:extLst>
            </p:cNvPr>
            <p:cNvSpPr/>
            <p:nvPr/>
          </p:nvSpPr>
          <p:spPr>
            <a:xfrm>
              <a:off x="-2" y="3"/>
              <a:ext cx="6838315" cy="4293870"/>
            </a:xfrm>
            <a:custGeom>
              <a:avLst/>
              <a:gdLst/>
              <a:ahLst/>
              <a:cxnLst/>
              <a:rect l="l" t="t" r="r" b="b"/>
              <a:pathLst>
                <a:path w="6838315" h="4293870">
                  <a:moveTo>
                    <a:pt x="3338423" y="0"/>
                  </a:moveTo>
                  <a:lnTo>
                    <a:pt x="2842729" y="0"/>
                  </a:lnTo>
                  <a:lnTo>
                    <a:pt x="0" y="1187437"/>
                  </a:lnTo>
                  <a:lnTo>
                    <a:pt x="0" y="4293793"/>
                  </a:lnTo>
                  <a:lnTo>
                    <a:pt x="6838238" y="1437398"/>
                  </a:lnTo>
                  <a:lnTo>
                    <a:pt x="3338423" y="0"/>
                  </a:lnTo>
                  <a:close/>
                </a:path>
              </a:pathLst>
            </a:custGeom>
            <a:solidFill>
              <a:srgbClr val="F26F67"/>
            </a:solidFill>
          </p:spPr>
          <p:txBody>
            <a:bodyPr wrap="square" lIns="0" tIns="0" rIns="0" bIns="0" rtlCol="0"/>
            <a:lstStyle/>
            <a:p>
              <a:endParaRPr sz="889"/>
            </a:p>
          </p:txBody>
        </p:sp>
        <p:sp>
          <p:nvSpPr>
            <p:cNvPr id="36" name="object 11">
              <a:extLst>
                <a:ext uri="{FF2B5EF4-FFF2-40B4-BE49-F238E27FC236}">
                  <a16:creationId xmlns:a16="http://schemas.microsoft.com/office/drawing/2014/main" id="{7A893C3C-0C30-7749-86C3-2FCAC6DDDF3A}"/>
                </a:ext>
              </a:extLst>
            </p:cNvPr>
            <p:cNvSpPr/>
            <p:nvPr/>
          </p:nvSpPr>
          <p:spPr>
            <a:xfrm>
              <a:off x="0" y="12"/>
              <a:ext cx="6838315" cy="4293870"/>
            </a:xfrm>
            <a:custGeom>
              <a:avLst/>
              <a:gdLst/>
              <a:ahLst/>
              <a:cxnLst/>
              <a:rect l="l" t="t" r="r" b="b"/>
              <a:pathLst>
                <a:path w="6838315" h="4293870">
                  <a:moveTo>
                    <a:pt x="6838233" y="1437397"/>
                  </a:moveTo>
                  <a:lnTo>
                    <a:pt x="3338430" y="0"/>
                  </a:lnTo>
                </a:path>
                <a:path w="6838315" h="4293870">
                  <a:moveTo>
                    <a:pt x="2842725" y="0"/>
                  </a:moveTo>
                  <a:lnTo>
                    <a:pt x="0" y="1187438"/>
                  </a:lnTo>
                </a:path>
                <a:path w="6838315" h="4293870">
                  <a:moveTo>
                    <a:pt x="0" y="4293788"/>
                  </a:moveTo>
                  <a:lnTo>
                    <a:pt x="6838233" y="1437397"/>
                  </a:lnTo>
                </a:path>
              </a:pathLst>
            </a:custGeom>
            <a:ln w="146621">
              <a:solidFill>
                <a:srgbClr val="FFFFFF"/>
              </a:solidFill>
            </a:ln>
          </p:spPr>
          <p:txBody>
            <a:bodyPr wrap="square" lIns="0" tIns="0" rIns="0" bIns="0" rtlCol="0"/>
            <a:lstStyle/>
            <a:p>
              <a:endParaRPr sz="889"/>
            </a:p>
          </p:txBody>
        </p:sp>
      </p:grpSp>
      <p:grpSp>
        <p:nvGrpSpPr>
          <p:cNvPr id="46" name="object 2">
            <a:extLst>
              <a:ext uri="{FF2B5EF4-FFF2-40B4-BE49-F238E27FC236}">
                <a16:creationId xmlns:a16="http://schemas.microsoft.com/office/drawing/2014/main" id="{8E7A0177-E04A-5144-8BE9-8303372D3BB3}"/>
              </a:ext>
            </a:extLst>
          </p:cNvPr>
          <p:cNvGrpSpPr/>
          <p:nvPr userDrawn="1"/>
        </p:nvGrpSpPr>
        <p:grpSpPr>
          <a:xfrm>
            <a:off x="9338124" y="6226674"/>
            <a:ext cx="2902002" cy="1262652"/>
            <a:chOff x="13281443" y="8019070"/>
            <a:chExt cx="4128770" cy="1796414"/>
          </a:xfrm>
        </p:grpSpPr>
        <p:sp>
          <p:nvSpPr>
            <p:cNvPr id="47" name="object 3">
              <a:extLst>
                <a:ext uri="{FF2B5EF4-FFF2-40B4-BE49-F238E27FC236}">
                  <a16:creationId xmlns:a16="http://schemas.microsoft.com/office/drawing/2014/main" id="{8CE5A159-513E-934B-974A-949A70EF7CA2}"/>
                </a:ext>
              </a:extLst>
            </p:cNvPr>
            <p:cNvSpPr/>
            <p:nvPr/>
          </p:nvSpPr>
          <p:spPr>
            <a:xfrm>
              <a:off x="13342896" y="8080527"/>
              <a:ext cx="4005579" cy="1673225"/>
            </a:xfrm>
            <a:custGeom>
              <a:avLst/>
              <a:gdLst/>
              <a:ahLst/>
              <a:cxnLst/>
              <a:rect l="l" t="t" r="r" b="b"/>
              <a:pathLst>
                <a:path w="4005580" h="1673225">
                  <a:moveTo>
                    <a:pt x="4005300" y="0"/>
                  </a:moveTo>
                  <a:lnTo>
                    <a:pt x="0" y="1673072"/>
                  </a:lnTo>
                  <a:lnTo>
                    <a:pt x="4005300" y="1673072"/>
                  </a:lnTo>
                  <a:lnTo>
                    <a:pt x="4005300" y="0"/>
                  </a:lnTo>
                  <a:close/>
                </a:path>
              </a:pathLst>
            </a:custGeom>
            <a:solidFill>
              <a:srgbClr val="089695"/>
            </a:solidFill>
          </p:spPr>
          <p:txBody>
            <a:bodyPr wrap="square" lIns="0" tIns="0" rIns="0" bIns="0" rtlCol="0"/>
            <a:lstStyle/>
            <a:p>
              <a:endParaRPr sz="889"/>
            </a:p>
          </p:txBody>
        </p:sp>
        <p:sp>
          <p:nvSpPr>
            <p:cNvPr id="48" name="object 4">
              <a:extLst>
                <a:ext uri="{FF2B5EF4-FFF2-40B4-BE49-F238E27FC236}">
                  <a16:creationId xmlns:a16="http://schemas.microsoft.com/office/drawing/2014/main" id="{34FCFF8C-5B78-8743-BC91-D65E685F5DB7}"/>
                </a:ext>
              </a:extLst>
            </p:cNvPr>
            <p:cNvSpPr/>
            <p:nvPr/>
          </p:nvSpPr>
          <p:spPr>
            <a:xfrm>
              <a:off x="13342905" y="8080531"/>
              <a:ext cx="4005579" cy="1673225"/>
            </a:xfrm>
            <a:custGeom>
              <a:avLst/>
              <a:gdLst/>
              <a:ahLst/>
              <a:cxnLst/>
              <a:rect l="l" t="t" r="r" b="b"/>
              <a:pathLst>
                <a:path w="4005580" h="1673225">
                  <a:moveTo>
                    <a:pt x="4005293" y="0"/>
                  </a:moveTo>
                  <a:lnTo>
                    <a:pt x="0" y="1673068"/>
                  </a:lnTo>
                </a:path>
              </a:pathLst>
            </a:custGeom>
            <a:ln w="122923">
              <a:solidFill>
                <a:srgbClr val="FFFFFF"/>
              </a:solidFill>
            </a:ln>
          </p:spPr>
          <p:txBody>
            <a:bodyPr wrap="square" lIns="0" tIns="0" rIns="0" bIns="0" rtlCol="0"/>
            <a:lstStyle/>
            <a:p>
              <a:endParaRPr sz="889"/>
            </a:p>
          </p:txBody>
        </p:sp>
      </p:grpSp>
      <p:grpSp>
        <p:nvGrpSpPr>
          <p:cNvPr id="49" name="object 5">
            <a:extLst>
              <a:ext uri="{FF2B5EF4-FFF2-40B4-BE49-F238E27FC236}">
                <a16:creationId xmlns:a16="http://schemas.microsoft.com/office/drawing/2014/main" id="{9E80DC53-50E8-F144-814C-6D9C10AE4F34}"/>
              </a:ext>
            </a:extLst>
          </p:cNvPr>
          <p:cNvGrpSpPr/>
          <p:nvPr userDrawn="1"/>
        </p:nvGrpSpPr>
        <p:grpSpPr>
          <a:xfrm>
            <a:off x="6287262" y="6325013"/>
            <a:ext cx="2749359" cy="1180081"/>
            <a:chOff x="8940886" y="8136156"/>
            <a:chExt cx="3911600" cy="1678939"/>
          </a:xfrm>
        </p:grpSpPr>
        <p:sp>
          <p:nvSpPr>
            <p:cNvPr id="50" name="object 6">
              <a:extLst>
                <a:ext uri="{FF2B5EF4-FFF2-40B4-BE49-F238E27FC236}">
                  <a16:creationId xmlns:a16="http://schemas.microsoft.com/office/drawing/2014/main" id="{452E821F-ACC9-5D41-9932-98C3D8D903B1}"/>
                </a:ext>
              </a:extLst>
            </p:cNvPr>
            <p:cNvSpPr/>
            <p:nvPr/>
          </p:nvSpPr>
          <p:spPr>
            <a:xfrm>
              <a:off x="9002346" y="8197608"/>
              <a:ext cx="3789045" cy="1556385"/>
            </a:xfrm>
            <a:custGeom>
              <a:avLst/>
              <a:gdLst/>
              <a:ahLst/>
              <a:cxnLst/>
              <a:rect l="l" t="t" r="r" b="b"/>
              <a:pathLst>
                <a:path w="3789045" h="1556384">
                  <a:moveTo>
                    <a:pt x="0" y="0"/>
                  </a:moveTo>
                  <a:lnTo>
                    <a:pt x="649960" y="1555991"/>
                  </a:lnTo>
                  <a:lnTo>
                    <a:pt x="3788664" y="1555991"/>
                  </a:lnTo>
                  <a:lnTo>
                    <a:pt x="0" y="0"/>
                  </a:lnTo>
                  <a:close/>
                </a:path>
              </a:pathLst>
            </a:custGeom>
            <a:solidFill>
              <a:srgbClr val="F04C29"/>
            </a:solidFill>
          </p:spPr>
          <p:txBody>
            <a:bodyPr wrap="square" lIns="0" tIns="0" rIns="0" bIns="0" rtlCol="0"/>
            <a:lstStyle/>
            <a:p>
              <a:endParaRPr sz="889"/>
            </a:p>
          </p:txBody>
        </p:sp>
        <p:sp>
          <p:nvSpPr>
            <p:cNvPr id="51" name="object 7">
              <a:extLst>
                <a:ext uri="{FF2B5EF4-FFF2-40B4-BE49-F238E27FC236}">
                  <a16:creationId xmlns:a16="http://schemas.microsoft.com/office/drawing/2014/main" id="{68D70B27-E11C-1247-881F-96832DAE3DE7}"/>
                </a:ext>
              </a:extLst>
            </p:cNvPr>
            <p:cNvSpPr/>
            <p:nvPr/>
          </p:nvSpPr>
          <p:spPr>
            <a:xfrm>
              <a:off x="9002347" y="8197617"/>
              <a:ext cx="3789045" cy="1556385"/>
            </a:xfrm>
            <a:custGeom>
              <a:avLst/>
              <a:gdLst/>
              <a:ahLst/>
              <a:cxnLst/>
              <a:rect l="l" t="t" r="r" b="b"/>
              <a:pathLst>
                <a:path w="3789045" h="1556384">
                  <a:moveTo>
                    <a:pt x="3788674" y="1555982"/>
                  </a:moveTo>
                  <a:lnTo>
                    <a:pt x="0" y="0"/>
                  </a:lnTo>
                  <a:lnTo>
                    <a:pt x="649954" y="1555982"/>
                  </a:lnTo>
                </a:path>
              </a:pathLst>
            </a:custGeom>
            <a:ln w="122923">
              <a:solidFill>
                <a:srgbClr val="FFFFFF"/>
              </a:solidFill>
            </a:ln>
          </p:spPr>
          <p:txBody>
            <a:bodyPr wrap="square" lIns="0" tIns="0" rIns="0" bIns="0" rtlCol="0"/>
            <a:lstStyle/>
            <a:p>
              <a:endParaRPr sz="889"/>
            </a:p>
          </p:txBody>
        </p:sp>
      </p:grpSp>
    </p:spTree>
    <p:extLst>
      <p:ext uri="{BB962C8B-B14F-4D97-AF65-F5344CB8AC3E}">
        <p14:creationId xmlns:p14="http://schemas.microsoft.com/office/powerpoint/2010/main" val="2065895319"/>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9B254609-AB71-474D-8B82-22B75BBAD029}"/>
              </a:ext>
            </a:extLst>
          </p:cNvPr>
          <p:cNvGrpSpPr/>
          <p:nvPr userDrawn="1"/>
        </p:nvGrpSpPr>
        <p:grpSpPr>
          <a:xfrm>
            <a:off x="9338124" y="6226674"/>
            <a:ext cx="2902002" cy="1262652"/>
            <a:chOff x="13281443" y="8019070"/>
            <a:chExt cx="4128770" cy="1796414"/>
          </a:xfrm>
        </p:grpSpPr>
        <p:sp>
          <p:nvSpPr>
            <p:cNvPr id="19" name="object 3">
              <a:extLst>
                <a:ext uri="{FF2B5EF4-FFF2-40B4-BE49-F238E27FC236}">
                  <a16:creationId xmlns:a16="http://schemas.microsoft.com/office/drawing/2014/main" id="{20B7DED1-F942-A84A-9802-69E108A8FDEC}"/>
                </a:ext>
              </a:extLst>
            </p:cNvPr>
            <p:cNvSpPr/>
            <p:nvPr/>
          </p:nvSpPr>
          <p:spPr>
            <a:xfrm>
              <a:off x="13342896" y="8080527"/>
              <a:ext cx="4005579" cy="1673225"/>
            </a:xfrm>
            <a:custGeom>
              <a:avLst/>
              <a:gdLst/>
              <a:ahLst/>
              <a:cxnLst/>
              <a:rect l="l" t="t" r="r" b="b"/>
              <a:pathLst>
                <a:path w="4005580" h="1673225">
                  <a:moveTo>
                    <a:pt x="4005300" y="0"/>
                  </a:moveTo>
                  <a:lnTo>
                    <a:pt x="0" y="1673072"/>
                  </a:lnTo>
                  <a:lnTo>
                    <a:pt x="4005300" y="1673072"/>
                  </a:lnTo>
                  <a:lnTo>
                    <a:pt x="4005300" y="0"/>
                  </a:lnTo>
                  <a:close/>
                </a:path>
              </a:pathLst>
            </a:custGeom>
            <a:solidFill>
              <a:srgbClr val="089695"/>
            </a:solidFill>
          </p:spPr>
          <p:txBody>
            <a:bodyPr wrap="square" lIns="0" tIns="0" rIns="0" bIns="0" rtlCol="0"/>
            <a:lstStyle/>
            <a:p>
              <a:endParaRPr sz="889"/>
            </a:p>
          </p:txBody>
        </p:sp>
        <p:sp>
          <p:nvSpPr>
            <p:cNvPr id="20" name="object 4">
              <a:extLst>
                <a:ext uri="{FF2B5EF4-FFF2-40B4-BE49-F238E27FC236}">
                  <a16:creationId xmlns:a16="http://schemas.microsoft.com/office/drawing/2014/main" id="{E3A87351-7061-2C40-8AE1-16D87AF57777}"/>
                </a:ext>
              </a:extLst>
            </p:cNvPr>
            <p:cNvSpPr/>
            <p:nvPr/>
          </p:nvSpPr>
          <p:spPr>
            <a:xfrm>
              <a:off x="13342905" y="8080531"/>
              <a:ext cx="4005579" cy="1673225"/>
            </a:xfrm>
            <a:custGeom>
              <a:avLst/>
              <a:gdLst/>
              <a:ahLst/>
              <a:cxnLst/>
              <a:rect l="l" t="t" r="r" b="b"/>
              <a:pathLst>
                <a:path w="4005580" h="1673225">
                  <a:moveTo>
                    <a:pt x="4005293" y="0"/>
                  </a:moveTo>
                  <a:lnTo>
                    <a:pt x="0" y="1673068"/>
                  </a:lnTo>
                </a:path>
              </a:pathLst>
            </a:custGeom>
            <a:ln w="122923">
              <a:solidFill>
                <a:srgbClr val="FFFFFF"/>
              </a:solidFill>
            </a:ln>
          </p:spPr>
          <p:txBody>
            <a:bodyPr wrap="square" lIns="0" tIns="0" rIns="0" bIns="0" rtlCol="0"/>
            <a:lstStyle/>
            <a:p>
              <a:endParaRPr sz="889"/>
            </a:p>
          </p:txBody>
        </p:sp>
      </p:grpSp>
      <p:grpSp>
        <p:nvGrpSpPr>
          <p:cNvPr id="21" name="object 5">
            <a:extLst>
              <a:ext uri="{FF2B5EF4-FFF2-40B4-BE49-F238E27FC236}">
                <a16:creationId xmlns:a16="http://schemas.microsoft.com/office/drawing/2014/main" id="{4468F4B7-1877-AC4F-8A60-63DFF0BE8D1E}"/>
              </a:ext>
            </a:extLst>
          </p:cNvPr>
          <p:cNvGrpSpPr/>
          <p:nvPr userDrawn="1"/>
        </p:nvGrpSpPr>
        <p:grpSpPr>
          <a:xfrm>
            <a:off x="6287262" y="6325013"/>
            <a:ext cx="2749359" cy="1180081"/>
            <a:chOff x="8940886" y="8136156"/>
            <a:chExt cx="3911600" cy="1678939"/>
          </a:xfrm>
        </p:grpSpPr>
        <p:sp>
          <p:nvSpPr>
            <p:cNvPr id="27" name="object 6">
              <a:extLst>
                <a:ext uri="{FF2B5EF4-FFF2-40B4-BE49-F238E27FC236}">
                  <a16:creationId xmlns:a16="http://schemas.microsoft.com/office/drawing/2014/main" id="{EE9C4059-9EC8-BD41-A1ED-E05E4BC01907}"/>
                </a:ext>
              </a:extLst>
            </p:cNvPr>
            <p:cNvSpPr/>
            <p:nvPr/>
          </p:nvSpPr>
          <p:spPr>
            <a:xfrm>
              <a:off x="9002346" y="8197608"/>
              <a:ext cx="3789045" cy="1556385"/>
            </a:xfrm>
            <a:custGeom>
              <a:avLst/>
              <a:gdLst/>
              <a:ahLst/>
              <a:cxnLst/>
              <a:rect l="l" t="t" r="r" b="b"/>
              <a:pathLst>
                <a:path w="3789045" h="1556384">
                  <a:moveTo>
                    <a:pt x="0" y="0"/>
                  </a:moveTo>
                  <a:lnTo>
                    <a:pt x="649960" y="1555991"/>
                  </a:lnTo>
                  <a:lnTo>
                    <a:pt x="3788664" y="1555991"/>
                  </a:lnTo>
                  <a:lnTo>
                    <a:pt x="0" y="0"/>
                  </a:lnTo>
                  <a:close/>
                </a:path>
              </a:pathLst>
            </a:custGeom>
            <a:solidFill>
              <a:srgbClr val="F04C29"/>
            </a:solidFill>
          </p:spPr>
          <p:txBody>
            <a:bodyPr wrap="square" lIns="0" tIns="0" rIns="0" bIns="0" rtlCol="0"/>
            <a:lstStyle/>
            <a:p>
              <a:endParaRPr sz="889"/>
            </a:p>
          </p:txBody>
        </p:sp>
        <p:sp>
          <p:nvSpPr>
            <p:cNvPr id="28" name="object 7">
              <a:extLst>
                <a:ext uri="{FF2B5EF4-FFF2-40B4-BE49-F238E27FC236}">
                  <a16:creationId xmlns:a16="http://schemas.microsoft.com/office/drawing/2014/main" id="{B145A95D-30AC-054D-ADBF-3EACD50A153A}"/>
                </a:ext>
              </a:extLst>
            </p:cNvPr>
            <p:cNvSpPr/>
            <p:nvPr/>
          </p:nvSpPr>
          <p:spPr>
            <a:xfrm>
              <a:off x="9002347" y="8197617"/>
              <a:ext cx="3789045" cy="1556385"/>
            </a:xfrm>
            <a:custGeom>
              <a:avLst/>
              <a:gdLst/>
              <a:ahLst/>
              <a:cxnLst/>
              <a:rect l="l" t="t" r="r" b="b"/>
              <a:pathLst>
                <a:path w="3789045" h="1556384">
                  <a:moveTo>
                    <a:pt x="3788674" y="1555982"/>
                  </a:moveTo>
                  <a:lnTo>
                    <a:pt x="0" y="0"/>
                  </a:lnTo>
                  <a:lnTo>
                    <a:pt x="649954" y="1555982"/>
                  </a:lnTo>
                </a:path>
              </a:pathLst>
            </a:custGeom>
            <a:ln w="122923">
              <a:solidFill>
                <a:srgbClr val="FFFFFF"/>
              </a:solidFill>
            </a:ln>
          </p:spPr>
          <p:txBody>
            <a:bodyPr wrap="square" lIns="0" tIns="0" rIns="0" bIns="0" rtlCol="0"/>
            <a:lstStyle/>
            <a:p>
              <a:endParaRPr sz="889"/>
            </a:p>
          </p:txBody>
        </p:sp>
      </p:grpSp>
    </p:spTree>
    <p:extLst>
      <p:ext uri="{BB962C8B-B14F-4D97-AF65-F5344CB8AC3E}">
        <p14:creationId xmlns:p14="http://schemas.microsoft.com/office/powerpoint/2010/main" val="2077977360"/>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survey.alchemer.com/s3/6584577/Hands-up-for-Justice-campaign-Tell-us-what-you-thi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video" Target="https://www.youtube.com/embed/JqnA8o3urdg?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979675-81E3-1F48-A6FF-45F1489D68C1}"/>
              </a:ext>
            </a:extLst>
          </p:cNvPr>
          <p:cNvPicPr>
            <a:picLocks noChangeAspect="1"/>
          </p:cNvPicPr>
          <p:nvPr/>
        </p:nvPicPr>
        <p:blipFill>
          <a:blip r:embed="rId3"/>
          <a:stretch>
            <a:fillRect/>
          </a:stretch>
        </p:blipFill>
        <p:spPr>
          <a:xfrm>
            <a:off x="2960861" y="1329969"/>
            <a:ext cx="5956368" cy="4198061"/>
          </a:xfrm>
          <a:prstGeom prst="rect">
            <a:avLst/>
          </a:prstGeom>
        </p:spPr>
      </p:pic>
    </p:spTree>
    <p:extLst>
      <p:ext uri="{BB962C8B-B14F-4D97-AF65-F5344CB8AC3E}">
        <p14:creationId xmlns:p14="http://schemas.microsoft.com/office/powerpoint/2010/main" val="212457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a:extLst>
              <a:ext uri="{FF2B5EF4-FFF2-40B4-BE49-F238E27FC236}">
                <a16:creationId xmlns:a16="http://schemas.microsoft.com/office/drawing/2014/main" id="{396199C9-E907-FF41-9E58-B8EAA1B0E553}"/>
              </a:ext>
            </a:extLst>
          </p:cNvPr>
          <p:cNvSpPr txBox="1"/>
          <p:nvPr/>
        </p:nvSpPr>
        <p:spPr>
          <a:xfrm>
            <a:off x="1652311" y="1724344"/>
            <a:ext cx="4203740" cy="4800470"/>
          </a:xfrm>
          <a:prstGeom prst="rect">
            <a:avLst/>
          </a:prstGeom>
        </p:spPr>
        <p:txBody>
          <a:bodyPr vert="horz" wrap="square" lIns="0" tIns="90604" rIns="0" bIns="0" rtlCol="0">
            <a:spAutoFit/>
          </a:bodyPr>
          <a:lstStyle/>
          <a:p>
            <a:r>
              <a:rPr lang="en-AU">
                <a:latin typeface="Arial" panose="020B0604020202020204" pitchFamily="34" charset="0"/>
                <a:cs typeface="Arial" panose="020B0604020202020204" pitchFamily="34" charset="0"/>
              </a:rPr>
              <a:t>Our vibrant range of colours derived from CLCA’s core branding has been chosen to capture attention and add impact to marketing material.</a:t>
            </a:r>
          </a:p>
          <a:p>
            <a:endParaRPr lang="en-AU">
              <a:latin typeface="Arial" panose="020B0604020202020204" pitchFamily="34" charset="0"/>
              <a:cs typeface="Arial" panose="020B0604020202020204" pitchFamily="34" charset="0"/>
            </a:endParaRPr>
          </a:p>
          <a:p>
            <a:r>
              <a:rPr lang="en-AU" b="1">
                <a:latin typeface="Arial" panose="020B0604020202020204" pitchFamily="34" charset="0"/>
                <a:cs typeface="Arial" panose="020B0604020202020204" pitchFamily="34" charset="0"/>
              </a:rPr>
              <a:t>You don’t have to use them all together</a:t>
            </a:r>
            <a:r>
              <a:rPr lang="en-AU">
                <a:latin typeface="Arial" panose="020B0604020202020204" pitchFamily="34" charset="0"/>
                <a:cs typeface="Arial" panose="020B0604020202020204" pitchFamily="34" charset="0"/>
              </a:rPr>
              <a:t>! Limit your choice to a small selection of colours that complement each other when producing publications or presentations.</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Tints may also be used behind copy to highlight information, for example in tabled information.</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Please ensure that there is a high level of contrast so the text is clearly legible.</a:t>
            </a:r>
          </a:p>
        </p:txBody>
      </p:sp>
      <p:sp>
        <p:nvSpPr>
          <p:cNvPr id="3" name="object 19">
            <a:extLst>
              <a:ext uri="{FF2B5EF4-FFF2-40B4-BE49-F238E27FC236}">
                <a16:creationId xmlns:a16="http://schemas.microsoft.com/office/drawing/2014/main" id="{7780E440-BE83-EB4B-AD5C-B7FC7D04F304}"/>
              </a:ext>
            </a:extLst>
          </p:cNvPr>
          <p:cNvSpPr txBox="1">
            <a:spLocks/>
          </p:cNvSpPr>
          <p:nvPr/>
        </p:nvSpPr>
        <p:spPr>
          <a:xfrm>
            <a:off x="633781" y="1179524"/>
            <a:ext cx="2838624" cy="378345"/>
          </a:xfrm>
          <a:prstGeom prst="rect">
            <a:avLst/>
          </a:prstGeom>
        </p:spPr>
        <p:txBody>
          <a:bodyPr vert="horz" wrap="square" lIns="0" tIns="8926" rIns="0" bIns="0" rtlCol="0">
            <a:spAutoFit/>
          </a:bodyPr>
          <a:lstStyle>
            <a:lvl1pPr>
              <a:defRPr sz="3163" b="1" i="0">
                <a:solidFill>
                  <a:schemeClr val="tx1"/>
                </a:solidFill>
                <a:latin typeface="Arial"/>
                <a:ea typeface="+mj-ea"/>
                <a:cs typeface="Arial"/>
              </a:defRPr>
            </a:lvl1pPr>
          </a:lstStyle>
          <a:p>
            <a:pPr marL="8927" marR="0" lvl="0" indent="0" defTabSz="914400" eaLnBrk="1" fontAlgn="auto" latinLnBrk="0" hangingPunct="1">
              <a:lnSpc>
                <a:spcPct val="100000"/>
              </a:lnSpc>
              <a:spcBef>
                <a:spcPts val="70"/>
              </a:spcBef>
              <a:spcAft>
                <a:spcPts val="0"/>
              </a:spcAft>
              <a:buClrTx/>
              <a:buSzTx/>
              <a:buFontTx/>
              <a:buNone/>
              <a:tabLst/>
              <a:defRPr/>
            </a:pPr>
            <a:r>
              <a:rPr kumimoji="0" lang="en-AU" sz="2400" b="1" i="0" u="none" strike="noStrike" kern="0" cap="none" spc="-35" normalizeH="0" baseline="0" noProof="0">
                <a:ln>
                  <a:noFill/>
                </a:ln>
                <a:solidFill>
                  <a:sysClr val="windowText" lastClr="000000"/>
                </a:solidFill>
                <a:effectLst/>
                <a:uLnTx/>
                <a:uFillTx/>
                <a:latin typeface="Arial"/>
                <a:ea typeface="+mj-ea"/>
                <a:cs typeface="Arial"/>
              </a:rPr>
              <a:t>Colour palette</a:t>
            </a:r>
            <a:endParaRPr kumimoji="0" lang="en-AU" sz="2400" b="1" i="0" u="none" strike="noStrike" kern="0" cap="none" spc="0" normalizeH="0" baseline="0" noProof="0">
              <a:ln>
                <a:noFill/>
              </a:ln>
              <a:solidFill>
                <a:sysClr val="windowText" lastClr="000000"/>
              </a:solidFill>
              <a:effectLst/>
              <a:uLnTx/>
              <a:uFillTx/>
              <a:latin typeface="Arial"/>
              <a:ea typeface="+mj-ea"/>
              <a:cs typeface="Arial"/>
            </a:endParaRPr>
          </a:p>
        </p:txBody>
      </p:sp>
      <p:pic>
        <p:nvPicPr>
          <p:cNvPr id="5" name="Picture 4">
            <a:extLst>
              <a:ext uri="{FF2B5EF4-FFF2-40B4-BE49-F238E27FC236}">
                <a16:creationId xmlns:a16="http://schemas.microsoft.com/office/drawing/2014/main" id="{D36D48B4-95C5-114C-A88B-1A1005768991}"/>
              </a:ext>
            </a:extLst>
          </p:cNvPr>
          <p:cNvPicPr>
            <a:picLocks noChangeAspect="1"/>
          </p:cNvPicPr>
          <p:nvPr/>
        </p:nvPicPr>
        <p:blipFill>
          <a:blip r:embed="rId3"/>
          <a:stretch>
            <a:fillRect/>
          </a:stretch>
        </p:blipFill>
        <p:spPr>
          <a:xfrm>
            <a:off x="6335950" y="2214998"/>
            <a:ext cx="5489065" cy="3795138"/>
          </a:xfrm>
          <a:prstGeom prst="rect">
            <a:avLst/>
          </a:prstGeom>
        </p:spPr>
      </p:pic>
    </p:spTree>
    <p:extLst>
      <p:ext uri="{BB962C8B-B14F-4D97-AF65-F5344CB8AC3E}">
        <p14:creationId xmlns:p14="http://schemas.microsoft.com/office/powerpoint/2010/main" val="2406246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9">
            <a:extLst>
              <a:ext uri="{FF2B5EF4-FFF2-40B4-BE49-F238E27FC236}">
                <a16:creationId xmlns:a16="http://schemas.microsoft.com/office/drawing/2014/main" id="{46FAE78F-96CB-984A-8955-838BF28A7199}"/>
              </a:ext>
            </a:extLst>
          </p:cNvPr>
          <p:cNvSpPr txBox="1">
            <a:spLocks/>
          </p:cNvSpPr>
          <p:nvPr/>
        </p:nvSpPr>
        <p:spPr>
          <a:xfrm>
            <a:off x="595396" y="1665925"/>
            <a:ext cx="2838624" cy="378345"/>
          </a:xfrm>
          <a:prstGeom prst="rect">
            <a:avLst/>
          </a:prstGeom>
        </p:spPr>
        <p:txBody>
          <a:bodyPr vert="horz" wrap="square" lIns="0" tIns="8926" rIns="0" bIns="0" rtlCol="0">
            <a:spAutoFit/>
          </a:bodyPr>
          <a:lstStyle>
            <a:lvl1pPr>
              <a:defRPr sz="3163" b="1" i="0">
                <a:solidFill>
                  <a:schemeClr val="tx1"/>
                </a:solidFill>
                <a:latin typeface="Arial"/>
                <a:ea typeface="+mj-ea"/>
                <a:cs typeface="Arial"/>
              </a:defRPr>
            </a:lvl1pPr>
          </a:lstStyle>
          <a:p>
            <a:pPr marL="8927" marR="0" lvl="0" indent="0" defTabSz="914400" eaLnBrk="1" fontAlgn="auto" latinLnBrk="0" hangingPunct="1">
              <a:lnSpc>
                <a:spcPct val="100000"/>
              </a:lnSpc>
              <a:spcBef>
                <a:spcPts val="70"/>
              </a:spcBef>
              <a:spcAft>
                <a:spcPts val="0"/>
              </a:spcAft>
              <a:buClrTx/>
              <a:buSzTx/>
              <a:buFontTx/>
              <a:buNone/>
              <a:tabLst/>
              <a:defRPr/>
            </a:pPr>
            <a:r>
              <a:rPr kumimoji="0" lang="en-AU" sz="2400" b="1" i="0" u="none" strike="noStrike" kern="0" cap="none" spc="-35" normalizeH="0" baseline="0" noProof="0">
                <a:ln>
                  <a:noFill/>
                </a:ln>
                <a:solidFill>
                  <a:sysClr val="windowText" lastClr="000000"/>
                </a:solidFill>
                <a:effectLst/>
                <a:uLnTx/>
                <a:uFillTx/>
                <a:latin typeface="Arial"/>
                <a:ea typeface="+mj-ea"/>
                <a:cs typeface="Arial"/>
              </a:rPr>
              <a:t>Graphical elements</a:t>
            </a:r>
            <a:endParaRPr kumimoji="0" lang="en-AU" sz="2400" b="1" i="0" u="none" strike="noStrike" kern="0" cap="none" spc="0" normalizeH="0" baseline="0" noProof="0">
              <a:ln>
                <a:noFill/>
              </a:ln>
              <a:solidFill>
                <a:sysClr val="windowText" lastClr="000000"/>
              </a:solidFill>
              <a:effectLst/>
              <a:uLnTx/>
              <a:uFillTx/>
              <a:latin typeface="Arial"/>
              <a:ea typeface="+mj-ea"/>
              <a:cs typeface="Arial"/>
            </a:endParaRPr>
          </a:p>
        </p:txBody>
      </p:sp>
      <p:sp>
        <p:nvSpPr>
          <p:cNvPr id="11" name="object 20">
            <a:extLst>
              <a:ext uri="{FF2B5EF4-FFF2-40B4-BE49-F238E27FC236}">
                <a16:creationId xmlns:a16="http://schemas.microsoft.com/office/drawing/2014/main" id="{2B2F0F69-B550-D843-A143-9D6EDD130CE1}"/>
              </a:ext>
            </a:extLst>
          </p:cNvPr>
          <p:cNvSpPr txBox="1"/>
          <p:nvPr/>
        </p:nvSpPr>
        <p:spPr>
          <a:xfrm>
            <a:off x="1068678" y="2347319"/>
            <a:ext cx="2838624" cy="840010"/>
          </a:xfrm>
          <a:prstGeom prst="rect">
            <a:avLst/>
          </a:prstGeom>
        </p:spPr>
        <p:txBody>
          <a:bodyPr vert="horz" wrap="square" lIns="0" tIns="8926" rIns="0" bIns="0" rtlCol="0">
            <a:spAutoFit/>
          </a:bodyPr>
          <a:lstStyle/>
          <a:p>
            <a:r>
              <a:rPr lang="en-AU">
                <a:latin typeface="Arial" panose="020B0604020202020204" pitchFamily="34" charset="0"/>
                <a:cs typeface="Arial" panose="020B0604020202020204" pitchFamily="34" charset="0"/>
              </a:rPr>
              <a:t>A complimentary graphic can be used in various visual mediums.</a:t>
            </a:r>
          </a:p>
        </p:txBody>
      </p:sp>
      <p:grpSp>
        <p:nvGrpSpPr>
          <p:cNvPr id="12" name="object 14">
            <a:extLst>
              <a:ext uri="{FF2B5EF4-FFF2-40B4-BE49-F238E27FC236}">
                <a16:creationId xmlns:a16="http://schemas.microsoft.com/office/drawing/2014/main" id="{84E65103-C47F-F44E-9230-AFD3CBC780B6}"/>
              </a:ext>
            </a:extLst>
          </p:cNvPr>
          <p:cNvGrpSpPr/>
          <p:nvPr/>
        </p:nvGrpSpPr>
        <p:grpSpPr>
          <a:xfrm>
            <a:off x="4025934" y="1434231"/>
            <a:ext cx="7472812" cy="4700243"/>
            <a:chOff x="3543300" y="1482689"/>
            <a:chExt cx="10631805" cy="6687184"/>
          </a:xfrm>
        </p:grpSpPr>
        <p:sp>
          <p:nvSpPr>
            <p:cNvPr id="13" name="object 15">
              <a:extLst>
                <a:ext uri="{FF2B5EF4-FFF2-40B4-BE49-F238E27FC236}">
                  <a16:creationId xmlns:a16="http://schemas.microsoft.com/office/drawing/2014/main" id="{746E2CE8-D41F-8340-A66E-FB1D6FA2DB30}"/>
                </a:ext>
              </a:extLst>
            </p:cNvPr>
            <p:cNvSpPr/>
            <p:nvPr/>
          </p:nvSpPr>
          <p:spPr>
            <a:xfrm>
              <a:off x="5884931" y="1501739"/>
              <a:ext cx="8270875" cy="6649084"/>
            </a:xfrm>
            <a:custGeom>
              <a:avLst/>
              <a:gdLst/>
              <a:ahLst/>
              <a:cxnLst/>
              <a:rect l="l" t="t" r="r" b="b"/>
              <a:pathLst>
                <a:path w="8270875" h="6649084">
                  <a:moveTo>
                    <a:pt x="522363" y="0"/>
                  </a:moveTo>
                  <a:lnTo>
                    <a:pt x="0" y="5970625"/>
                  </a:lnTo>
                  <a:lnTo>
                    <a:pt x="7748371" y="6648526"/>
                  </a:lnTo>
                  <a:lnTo>
                    <a:pt x="8270735" y="677900"/>
                  </a:lnTo>
                  <a:lnTo>
                    <a:pt x="522363" y="0"/>
                  </a:lnTo>
                  <a:close/>
                </a:path>
              </a:pathLst>
            </a:custGeom>
            <a:solidFill>
              <a:srgbClr val="80CFD5"/>
            </a:solidFill>
          </p:spPr>
          <p:txBody>
            <a:bodyPr wrap="square" lIns="0" tIns="0" rIns="0" bIns="0" rtlCol="0"/>
            <a:lstStyle/>
            <a:p>
              <a:pPr marL="0" marR="0" lvl="0" indent="0" defTabSz="642732" eaLnBrk="1" fontAlgn="auto" latinLnBrk="0" hangingPunct="1">
                <a:lnSpc>
                  <a:spcPct val="100000"/>
                </a:lnSpc>
                <a:spcBef>
                  <a:spcPts val="0"/>
                </a:spcBef>
                <a:spcAft>
                  <a:spcPts val="0"/>
                </a:spcAft>
                <a:buClrTx/>
                <a:buSzTx/>
                <a:buFontTx/>
                <a:buNone/>
                <a:tabLst/>
                <a:defRPr/>
              </a:pPr>
              <a:endParaRPr kumimoji="0" sz="889" b="0" i="0" u="none" strike="noStrike" kern="0" cap="none" spc="0" normalizeH="0" baseline="0" noProof="0">
                <a:ln>
                  <a:noFill/>
                </a:ln>
                <a:solidFill>
                  <a:prstClr val="black"/>
                </a:solidFill>
                <a:effectLst/>
                <a:uLnTx/>
                <a:uFillTx/>
              </a:endParaRPr>
            </a:p>
          </p:txBody>
        </p:sp>
        <p:sp>
          <p:nvSpPr>
            <p:cNvPr id="14" name="object 16">
              <a:extLst>
                <a:ext uri="{FF2B5EF4-FFF2-40B4-BE49-F238E27FC236}">
                  <a16:creationId xmlns:a16="http://schemas.microsoft.com/office/drawing/2014/main" id="{5C5E369B-3A42-8D4A-BB2A-2009FE10E717}"/>
                </a:ext>
              </a:extLst>
            </p:cNvPr>
            <p:cNvSpPr/>
            <p:nvPr/>
          </p:nvSpPr>
          <p:spPr>
            <a:xfrm>
              <a:off x="5884931" y="1501739"/>
              <a:ext cx="8270875" cy="6649084"/>
            </a:xfrm>
            <a:custGeom>
              <a:avLst/>
              <a:gdLst/>
              <a:ahLst/>
              <a:cxnLst/>
              <a:rect l="l" t="t" r="r" b="b"/>
              <a:pathLst>
                <a:path w="8270875" h="6649084">
                  <a:moveTo>
                    <a:pt x="522363" y="0"/>
                  </a:moveTo>
                  <a:lnTo>
                    <a:pt x="0" y="5970625"/>
                  </a:lnTo>
                  <a:lnTo>
                    <a:pt x="7748371" y="6648526"/>
                  </a:lnTo>
                  <a:lnTo>
                    <a:pt x="8270735" y="677900"/>
                  </a:lnTo>
                  <a:lnTo>
                    <a:pt x="522363" y="0"/>
                  </a:lnTo>
                  <a:close/>
                </a:path>
              </a:pathLst>
            </a:custGeom>
            <a:ln w="38100">
              <a:solidFill>
                <a:srgbClr val="FFFFFF"/>
              </a:solidFill>
            </a:ln>
          </p:spPr>
          <p:txBody>
            <a:bodyPr wrap="square" lIns="0" tIns="0" rIns="0" bIns="0" rtlCol="0"/>
            <a:lstStyle/>
            <a:p>
              <a:pPr marL="0" marR="0" lvl="0" indent="0" defTabSz="642732" eaLnBrk="1" fontAlgn="auto" latinLnBrk="0" hangingPunct="1">
                <a:lnSpc>
                  <a:spcPct val="100000"/>
                </a:lnSpc>
                <a:spcBef>
                  <a:spcPts val="0"/>
                </a:spcBef>
                <a:spcAft>
                  <a:spcPts val="0"/>
                </a:spcAft>
                <a:buClrTx/>
                <a:buSzTx/>
                <a:buFontTx/>
                <a:buNone/>
                <a:tabLst/>
                <a:defRPr/>
              </a:pPr>
              <a:endParaRPr kumimoji="0" sz="889" b="0" i="0" u="none" strike="noStrike" kern="0" cap="none" spc="0" normalizeH="0" baseline="0" noProof="0">
                <a:ln>
                  <a:noFill/>
                </a:ln>
                <a:solidFill>
                  <a:prstClr val="black"/>
                </a:solidFill>
                <a:effectLst/>
                <a:uLnTx/>
                <a:uFillTx/>
              </a:endParaRPr>
            </a:p>
          </p:txBody>
        </p:sp>
        <p:sp>
          <p:nvSpPr>
            <p:cNvPr id="15" name="object 17">
              <a:extLst>
                <a:ext uri="{FF2B5EF4-FFF2-40B4-BE49-F238E27FC236}">
                  <a16:creationId xmlns:a16="http://schemas.microsoft.com/office/drawing/2014/main" id="{52326175-F11E-E543-8CB1-5283CE22A795}"/>
                </a:ext>
              </a:extLst>
            </p:cNvPr>
            <p:cNvSpPr/>
            <p:nvPr/>
          </p:nvSpPr>
          <p:spPr>
            <a:xfrm>
              <a:off x="3556000" y="1812328"/>
              <a:ext cx="10242550" cy="6099810"/>
            </a:xfrm>
            <a:custGeom>
              <a:avLst/>
              <a:gdLst/>
              <a:ahLst/>
              <a:cxnLst/>
              <a:rect l="l" t="t" r="r" b="b"/>
              <a:pathLst>
                <a:path w="10242550" h="6099809">
                  <a:moveTo>
                    <a:pt x="10242550" y="0"/>
                  </a:moveTo>
                  <a:lnTo>
                    <a:pt x="0" y="0"/>
                  </a:lnTo>
                  <a:lnTo>
                    <a:pt x="0" y="6099771"/>
                  </a:lnTo>
                  <a:lnTo>
                    <a:pt x="10242550" y="6099771"/>
                  </a:lnTo>
                  <a:lnTo>
                    <a:pt x="10242550" y="0"/>
                  </a:lnTo>
                  <a:close/>
                </a:path>
              </a:pathLst>
            </a:custGeom>
            <a:blipFill dpi="0" rotWithShape="1">
              <a:blip r:embed="rId2"/>
              <a:srcRect/>
              <a:stretch>
                <a:fillRect/>
              </a:stretch>
            </a:blipFill>
          </p:spPr>
          <p:txBody>
            <a:bodyPr wrap="square" lIns="0" tIns="0" rIns="0" bIns="0" rtlCol="0"/>
            <a:lstStyle/>
            <a:p>
              <a:pPr marL="0" marR="0" lvl="0" indent="0" defTabSz="642732" eaLnBrk="1" fontAlgn="auto" latinLnBrk="0" hangingPunct="1">
                <a:lnSpc>
                  <a:spcPct val="100000"/>
                </a:lnSpc>
                <a:spcBef>
                  <a:spcPts val="0"/>
                </a:spcBef>
                <a:spcAft>
                  <a:spcPts val="0"/>
                </a:spcAft>
                <a:buClrTx/>
                <a:buSzTx/>
                <a:buFontTx/>
                <a:buNone/>
                <a:tabLst/>
                <a:defRPr/>
              </a:pPr>
              <a:endParaRPr kumimoji="0" sz="889" b="0" i="0" u="none" strike="noStrike" kern="0" cap="none" spc="0" normalizeH="0" baseline="0" noProof="0">
                <a:ln>
                  <a:noFill/>
                </a:ln>
                <a:solidFill>
                  <a:prstClr val="black"/>
                </a:solidFill>
                <a:effectLst/>
                <a:uLnTx/>
                <a:uFillTx/>
              </a:endParaRPr>
            </a:p>
          </p:txBody>
        </p:sp>
        <p:sp>
          <p:nvSpPr>
            <p:cNvPr id="16" name="object 18">
              <a:extLst>
                <a:ext uri="{FF2B5EF4-FFF2-40B4-BE49-F238E27FC236}">
                  <a16:creationId xmlns:a16="http://schemas.microsoft.com/office/drawing/2014/main" id="{6657939C-94EE-C94D-A91E-3A7D21D49E08}"/>
                </a:ext>
              </a:extLst>
            </p:cNvPr>
            <p:cNvSpPr/>
            <p:nvPr/>
          </p:nvSpPr>
          <p:spPr>
            <a:xfrm>
              <a:off x="3556000" y="1812328"/>
              <a:ext cx="10242550" cy="6099810"/>
            </a:xfrm>
            <a:custGeom>
              <a:avLst/>
              <a:gdLst/>
              <a:ahLst/>
              <a:cxnLst/>
              <a:rect l="l" t="t" r="r" b="b"/>
              <a:pathLst>
                <a:path w="10242550" h="6099809">
                  <a:moveTo>
                    <a:pt x="0" y="6099771"/>
                  </a:moveTo>
                  <a:lnTo>
                    <a:pt x="10242550" y="6099771"/>
                  </a:lnTo>
                  <a:lnTo>
                    <a:pt x="10242550" y="0"/>
                  </a:lnTo>
                  <a:lnTo>
                    <a:pt x="0" y="0"/>
                  </a:lnTo>
                  <a:lnTo>
                    <a:pt x="0" y="6099771"/>
                  </a:lnTo>
                  <a:close/>
                </a:path>
              </a:pathLst>
            </a:custGeom>
            <a:ln w="25400">
              <a:solidFill>
                <a:srgbClr val="FFFFFF"/>
              </a:solidFill>
            </a:ln>
          </p:spPr>
          <p:txBody>
            <a:bodyPr wrap="square" lIns="0" tIns="0" rIns="0" bIns="0" rtlCol="0"/>
            <a:lstStyle/>
            <a:p>
              <a:pPr marL="0" marR="0" lvl="0" indent="0" defTabSz="642732" eaLnBrk="1" fontAlgn="auto" latinLnBrk="0" hangingPunct="1">
                <a:lnSpc>
                  <a:spcPct val="100000"/>
                </a:lnSpc>
                <a:spcBef>
                  <a:spcPts val="0"/>
                </a:spcBef>
                <a:spcAft>
                  <a:spcPts val="0"/>
                </a:spcAft>
                <a:buClrTx/>
                <a:buSzTx/>
                <a:buFontTx/>
                <a:buNone/>
                <a:tabLst/>
                <a:defRPr/>
              </a:pPr>
              <a:endParaRPr kumimoji="0" sz="889"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197134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9">
            <a:extLst>
              <a:ext uri="{FF2B5EF4-FFF2-40B4-BE49-F238E27FC236}">
                <a16:creationId xmlns:a16="http://schemas.microsoft.com/office/drawing/2014/main" id="{46FAE78F-96CB-984A-8955-838BF28A7199}"/>
              </a:ext>
            </a:extLst>
          </p:cNvPr>
          <p:cNvSpPr txBox="1">
            <a:spLocks/>
          </p:cNvSpPr>
          <p:nvPr/>
        </p:nvSpPr>
        <p:spPr>
          <a:xfrm>
            <a:off x="622630" y="1379604"/>
            <a:ext cx="2838624" cy="378345"/>
          </a:xfrm>
          <a:prstGeom prst="rect">
            <a:avLst/>
          </a:prstGeom>
        </p:spPr>
        <p:txBody>
          <a:bodyPr vert="horz" wrap="square" lIns="0" tIns="8926" rIns="0" bIns="0" rtlCol="0">
            <a:spAutoFit/>
          </a:bodyPr>
          <a:lstStyle>
            <a:lvl1pPr>
              <a:defRPr sz="3163" b="1" i="0">
                <a:solidFill>
                  <a:schemeClr val="tx1"/>
                </a:solidFill>
                <a:latin typeface="Arial"/>
                <a:ea typeface="+mj-ea"/>
                <a:cs typeface="Arial"/>
              </a:defRPr>
            </a:lvl1pPr>
          </a:lstStyle>
          <a:p>
            <a:pPr marL="8927" marR="0" lvl="0" indent="0" defTabSz="914400" eaLnBrk="1" fontAlgn="auto" latinLnBrk="0" hangingPunct="1">
              <a:lnSpc>
                <a:spcPct val="100000"/>
              </a:lnSpc>
              <a:spcBef>
                <a:spcPts val="70"/>
              </a:spcBef>
              <a:spcAft>
                <a:spcPts val="0"/>
              </a:spcAft>
              <a:buClrTx/>
              <a:buSzTx/>
              <a:buFontTx/>
              <a:buNone/>
              <a:tabLst/>
              <a:defRPr/>
            </a:pPr>
            <a:r>
              <a:rPr kumimoji="0" lang="en-AU" sz="2400" b="1" i="0" u="none" strike="noStrike" kern="0" cap="none" spc="-35" normalizeH="0" baseline="0" noProof="0">
                <a:ln>
                  <a:noFill/>
                </a:ln>
                <a:solidFill>
                  <a:sysClr val="windowText" lastClr="000000"/>
                </a:solidFill>
                <a:effectLst/>
                <a:uLnTx/>
                <a:uFillTx/>
                <a:latin typeface="Arial"/>
                <a:ea typeface="+mj-ea"/>
                <a:cs typeface="Arial"/>
              </a:rPr>
              <a:t>Typeface</a:t>
            </a:r>
            <a:endParaRPr kumimoji="0" lang="en-AU" sz="2400" b="1" i="0" u="none" strike="noStrike" kern="0" cap="none" spc="0" normalizeH="0" baseline="0" noProof="0">
              <a:ln>
                <a:noFill/>
              </a:ln>
              <a:solidFill>
                <a:sysClr val="windowText" lastClr="000000"/>
              </a:solidFill>
              <a:effectLst/>
              <a:uLnTx/>
              <a:uFillTx/>
              <a:latin typeface="Arial"/>
              <a:ea typeface="+mj-ea"/>
              <a:cs typeface="Arial"/>
            </a:endParaRPr>
          </a:p>
        </p:txBody>
      </p:sp>
      <p:sp>
        <p:nvSpPr>
          <p:cNvPr id="11" name="object 20">
            <a:extLst>
              <a:ext uri="{FF2B5EF4-FFF2-40B4-BE49-F238E27FC236}">
                <a16:creationId xmlns:a16="http://schemas.microsoft.com/office/drawing/2014/main" id="{2B2F0F69-B550-D843-A143-9D6EDD130CE1}"/>
              </a:ext>
            </a:extLst>
          </p:cNvPr>
          <p:cNvSpPr txBox="1"/>
          <p:nvPr/>
        </p:nvSpPr>
        <p:spPr>
          <a:xfrm>
            <a:off x="1479038" y="2039499"/>
            <a:ext cx="2838624" cy="2779002"/>
          </a:xfrm>
          <a:prstGeom prst="rect">
            <a:avLst/>
          </a:prstGeom>
        </p:spPr>
        <p:txBody>
          <a:bodyPr vert="horz" wrap="square" lIns="0" tIns="8926" rIns="0" bIns="0" rtlCol="0">
            <a:spAutoFit/>
          </a:bodyPr>
          <a:lstStyle/>
          <a:p>
            <a:r>
              <a:rPr lang="en-AU">
                <a:latin typeface="Arial" panose="020B0604020202020204" pitchFamily="34" charset="0"/>
                <a:cs typeface="Arial" panose="020B0604020202020204" pitchFamily="34" charset="0"/>
              </a:rPr>
              <a:t>Arial should be used as this is a font commonly available to audiences: for example, internally produced PowerPoint presentations or any email communication.</a:t>
            </a:r>
          </a:p>
          <a:p>
            <a:r>
              <a:rPr lang="en-AU">
                <a:latin typeface="Arial" panose="020B0604020202020204" pitchFamily="34" charset="0"/>
                <a:cs typeface="Arial" panose="020B0604020202020204" pitchFamily="34" charset="0"/>
              </a:rPr>
              <a:t>We can also use Arial for body copy on our websites, to maximise load speeds.</a:t>
            </a:r>
          </a:p>
        </p:txBody>
      </p:sp>
      <p:grpSp>
        <p:nvGrpSpPr>
          <p:cNvPr id="12" name="object 14">
            <a:extLst>
              <a:ext uri="{FF2B5EF4-FFF2-40B4-BE49-F238E27FC236}">
                <a16:creationId xmlns:a16="http://schemas.microsoft.com/office/drawing/2014/main" id="{84E65103-C47F-F44E-9230-AFD3CBC780B6}"/>
              </a:ext>
            </a:extLst>
          </p:cNvPr>
          <p:cNvGrpSpPr/>
          <p:nvPr/>
        </p:nvGrpSpPr>
        <p:grpSpPr>
          <a:xfrm>
            <a:off x="4962291" y="1557869"/>
            <a:ext cx="5950493" cy="3829052"/>
            <a:chOff x="3543300" y="1482689"/>
            <a:chExt cx="10631805" cy="6687184"/>
          </a:xfrm>
          <a:blipFill>
            <a:blip r:embed="rId2"/>
            <a:stretch>
              <a:fillRect/>
            </a:stretch>
          </a:blipFill>
        </p:grpSpPr>
        <p:sp>
          <p:nvSpPr>
            <p:cNvPr id="13" name="object 15">
              <a:extLst>
                <a:ext uri="{FF2B5EF4-FFF2-40B4-BE49-F238E27FC236}">
                  <a16:creationId xmlns:a16="http://schemas.microsoft.com/office/drawing/2014/main" id="{746E2CE8-D41F-8340-A66E-FB1D6FA2DB30}"/>
                </a:ext>
              </a:extLst>
            </p:cNvPr>
            <p:cNvSpPr/>
            <p:nvPr/>
          </p:nvSpPr>
          <p:spPr>
            <a:xfrm>
              <a:off x="5884931" y="1501739"/>
              <a:ext cx="8270875" cy="6649084"/>
            </a:xfrm>
            <a:custGeom>
              <a:avLst/>
              <a:gdLst/>
              <a:ahLst/>
              <a:cxnLst/>
              <a:rect l="l" t="t" r="r" b="b"/>
              <a:pathLst>
                <a:path w="8270875" h="6649084">
                  <a:moveTo>
                    <a:pt x="522363" y="0"/>
                  </a:moveTo>
                  <a:lnTo>
                    <a:pt x="0" y="5970625"/>
                  </a:lnTo>
                  <a:lnTo>
                    <a:pt x="7748371" y="6648526"/>
                  </a:lnTo>
                  <a:lnTo>
                    <a:pt x="8270735" y="677900"/>
                  </a:lnTo>
                  <a:lnTo>
                    <a:pt x="522363" y="0"/>
                  </a:lnTo>
                  <a:close/>
                </a:path>
              </a:pathLst>
            </a:custGeom>
            <a:grpFill/>
          </p:spPr>
          <p:txBody>
            <a:bodyPr wrap="square" lIns="0" tIns="0" rIns="0" bIns="0" rtlCol="0"/>
            <a:lstStyle/>
            <a:p>
              <a:pPr marL="0" marR="0" lvl="0" indent="0" defTabSz="642732" eaLnBrk="1" fontAlgn="auto" latinLnBrk="0" hangingPunct="1">
                <a:lnSpc>
                  <a:spcPct val="100000"/>
                </a:lnSpc>
                <a:spcBef>
                  <a:spcPts val="0"/>
                </a:spcBef>
                <a:spcAft>
                  <a:spcPts val="0"/>
                </a:spcAft>
                <a:buClrTx/>
                <a:buSzTx/>
                <a:buFontTx/>
                <a:buNone/>
                <a:tabLst/>
                <a:defRPr/>
              </a:pPr>
              <a:endParaRPr kumimoji="0" sz="889" b="0" i="0" u="none" strike="noStrike" kern="0" cap="none" spc="0" normalizeH="0" baseline="0" noProof="0">
                <a:ln>
                  <a:noFill/>
                </a:ln>
                <a:solidFill>
                  <a:prstClr val="black"/>
                </a:solidFill>
                <a:effectLst/>
                <a:uLnTx/>
                <a:uFillTx/>
              </a:endParaRPr>
            </a:p>
          </p:txBody>
        </p:sp>
        <p:sp>
          <p:nvSpPr>
            <p:cNvPr id="14" name="object 16">
              <a:extLst>
                <a:ext uri="{FF2B5EF4-FFF2-40B4-BE49-F238E27FC236}">
                  <a16:creationId xmlns:a16="http://schemas.microsoft.com/office/drawing/2014/main" id="{5C5E369B-3A42-8D4A-BB2A-2009FE10E717}"/>
                </a:ext>
              </a:extLst>
            </p:cNvPr>
            <p:cNvSpPr/>
            <p:nvPr/>
          </p:nvSpPr>
          <p:spPr>
            <a:xfrm>
              <a:off x="5884931" y="1501739"/>
              <a:ext cx="8270875" cy="6649084"/>
            </a:xfrm>
            <a:custGeom>
              <a:avLst/>
              <a:gdLst/>
              <a:ahLst/>
              <a:cxnLst/>
              <a:rect l="l" t="t" r="r" b="b"/>
              <a:pathLst>
                <a:path w="8270875" h="6649084">
                  <a:moveTo>
                    <a:pt x="522363" y="0"/>
                  </a:moveTo>
                  <a:lnTo>
                    <a:pt x="0" y="5970625"/>
                  </a:lnTo>
                  <a:lnTo>
                    <a:pt x="7748371" y="6648526"/>
                  </a:lnTo>
                  <a:lnTo>
                    <a:pt x="8270735" y="677900"/>
                  </a:lnTo>
                  <a:lnTo>
                    <a:pt x="522363" y="0"/>
                  </a:lnTo>
                  <a:close/>
                </a:path>
              </a:pathLst>
            </a:custGeom>
            <a:grpFill/>
            <a:ln w="38100">
              <a:solidFill>
                <a:srgbClr val="FFFFFF"/>
              </a:solidFill>
            </a:ln>
          </p:spPr>
          <p:txBody>
            <a:bodyPr wrap="square" lIns="0" tIns="0" rIns="0" bIns="0" rtlCol="0"/>
            <a:lstStyle/>
            <a:p>
              <a:pPr marL="0" marR="0" lvl="0" indent="0" defTabSz="642732" eaLnBrk="1" fontAlgn="auto" latinLnBrk="0" hangingPunct="1">
                <a:lnSpc>
                  <a:spcPct val="100000"/>
                </a:lnSpc>
                <a:spcBef>
                  <a:spcPts val="0"/>
                </a:spcBef>
                <a:spcAft>
                  <a:spcPts val="0"/>
                </a:spcAft>
                <a:buClrTx/>
                <a:buSzTx/>
                <a:buFontTx/>
                <a:buNone/>
                <a:tabLst/>
                <a:defRPr/>
              </a:pPr>
              <a:endParaRPr kumimoji="0" sz="889" b="0" i="0" u="none" strike="noStrike" kern="0" cap="none" spc="0" normalizeH="0" baseline="0" noProof="0">
                <a:ln>
                  <a:noFill/>
                </a:ln>
                <a:solidFill>
                  <a:prstClr val="black"/>
                </a:solidFill>
                <a:effectLst/>
                <a:uLnTx/>
                <a:uFillTx/>
              </a:endParaRPr>
            </a:p>
          </p:txBody>
        </p:sp>
        <p:sp>
          <p:nvSpPr>
            <p:cNvPr id="15" name="object 17">
              <a:extLst>
                <a:ext uri="{FF2B5EF4-FFF2-40B4-BE49-F238E27FC236}">
                  <a16:creationId xmlns:a16="http://schemas.microsoft.com/office/drawing/2014/main" id="{52326175-F11E-E543-8CB1-5283CE22A795}"/>
                </a:ext>
              </a:extLst>
            </p:cNvPr>
            <p:cNvSpPr/>
            <p:nvPr/>
          </p:nvSpPr>
          <p:spPr>
            <a:xfrm>
              <a:off x="3556000" y="1812328"/>
              <a:ext cx="10242550" cy="6099810"/>
            </a:xfrm>
            <a:custGeom>
              <a:avLst/>
              <a:gdLst/>
              <a:ahLst/>
              <a:cxnLst/>
              <a:rect l="l" t="t" r="r" b="b"/>
              <a:pathLst>
                <a:path w="10242550" h="6099809">
                  <a:moveTo>
                    <a:pt x="10242550" y="0"/>
                  </a:moveTo>
                  <a:lnTo>
                    <a:pt x="0" y="0"/>
                  </a:lnTo>
                  <a:lnTo>
                    <a:pt x="0" y="6099771"/>
                  </a:lnTo>
                  <a:lnTo>
                    <a:pt x="10242550" y="6099771"/>
                  </a:lnTo>
                  <a:lnTo>
                    <a:pt x="10242550" y="0"/>
                  </a:lnTo>
                  <a:close/>
                </a:path>
              </a:pathLst>
            </a:custGeom>
            <a:grpFill/>
          </p:spPr>
          <p:txBody>
            <a:bodyPr wrap="square" lIns="0" tIns="0" rIns="0" bIns="0" rtlCol="0"/>
            <a:lstStyle/>
            <a:p>
              <a:pPr marL="0" marR="0" lvl="0" indent="0" defTabSz="642732" eaLnBrk="1" fontAlgn="auto" latinLnBrk="0" hangingPunct="1">
                <a:lnSpc>
                  <a:spcPct val="100000"/>
                </a:lnSpc>
                <a:spcBef>
                  <a:spcPts val="0"/>
                </a:spcBef>
                <a:spcAft>
                  <a:spcPts val="0"/>
                </a:spcAft>
                <a:buClrTx/>
                <a:buSzTx/>
                <a:buFontTx/>
                <a:buNone/>
                <a:tabLst/>
                <a:defRPr/>
              </a:pPr>
              <a:endParaRPr kumimoji="0" sz="889" b="0" i="0" u="none" strike="noStrike" kern="0" cap="none" spc="0" normalizeH="0" baseline="0" noProof="0">
                <a:ln>
                  <a:noFill/>
                </a:ln>
                <a:solidFill>
                  <a:prstClr val="black"/>
                </a:solidFill>
                <a:effectLst/>
                <a:uLnTx/>
                <a:uFillTx/>
              </a:endParaRPr>
            </a:p>
          </p:txBody>
        </p:sp>
        <p:sp>
          <p:nvSpPr>
            <p:cNvPr id="16" name="object 18">
              <a:extLst>
                <a:ext uri="{FF2B5EF4-FFF2-40B4-BE49-F238E27FC236}">
                  <a16:creationId xmlns:a16="http://schemas.microsoft.com/office/drawing/2014/main" id="{6657939C-94EE-C94D-A91E-3A7D21D49E08}"/>
                </a:ext>
              </a:extLst>
            </p:cNvPr>
            <p:cNvSpPr/>
            <p:nvPr/>
          </p:nvSpPr>
          <p:spPr>
            <a:xfrm>
              <a:off x="3556000" y="1812328"/>
              <a:ext cx="10242550" cy="6099810"/>
            </a:xfrm>
            <a:custGeom>
              <a:avLst/>
              <a:gdLst/>
              <a:ahLst/>
              <a:cxnLst/>
              <a:rect l="l" t="t" r="r" b="b"/>
              <a:pathLst>
                <a:path w="10242550" h="6099809">
                  <a:moveTo>
                    <a:pt x="0" y="6099771"/>
                  </a:moveTo>
                  <a:lnTo>
                    <a:pt x="10242550" y="6099771"/>
                  </a:lnTo>
                  <a:lnTo>
                    <a:pt x="10242550" y="0"/>
                  </a:lnTo>
                  <a:lnTo>
                    <a:pt x="0" y="0"/>
                  </a:lnTo>
                  <a:lnTo>
                    <a:pt x="0" y="6099771"/>
                  </a:lnTo>
                  <a:close/>
                </a:path>
              </a:pathLst>
            </a:custGeom>
            <a:grpFill/>
            <a:ln w="25400">
              <a:solidFill>
                <a:srgbClr val="FFFFFF"/>
              </a:solidFill>
            </a:ln>
          </p:spPr>
          <p:txBody>
            <a:bodyPr wrap="square" lIns="0" tIns="0" rIns="0" bIns="0" rtlCol="0"/>
            <a:lstStyle/>
            <a:p>
              <a:pPr marL="0" marR="0" lvl="0" indent="0" defTabSz="642732" eaLnBrk="1" fontAlgn="auto" latinLnBrk="0" hangingPunct="1">
                <a:lnSpc>
                  <a:spcPct val="100000"/>
                </a:lnSpc>
                <a:spcBef>
                  <a:spcPts val="0"/>
                </a:spcBef>
                <a:spcAft>
                  <a:spcPts val="0"/>
                </a:spcAft>
                <a:buClrTx/>
                <a:buSzTx/>
                <a:buFontTx/>
                <a:buNone/>
                <a:tabLst/>
                <a:defRPr/>
              </a:pPr>
              <a:endParaRPr kumimoji="0" sz="889"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404178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9">
            <a:extLst>
              <a:ext uri="{FF2B5EF4-FFF2-40B4-BE49-F238E27FC236}">
                <a16:creationId xmlns:a16="http://schemas.microsoft.com/office/drawing/2014/main" id="{46FAE78F-96CB-984A-8955-838BF28A7199}"/>
              </a:ext>
            </a:extLst>
          </p:cNvPr>
          <p:cNvSpPr txBox="1">
            <a:spLocks/>
          </p:cNvSpPr>
          <p:nvPr/>
        </p:nvSpPr>
        <p:spPr>
          <a:xfrm>
            <a:off x="1083397" y="885132"/>
            <a:ext cx="3996585" cy="501456"/>
          </a:xfrm>
          <a:prstGeom prst="rect">
            <a:avLst/>
          </a:prstGeom>
        </p:spPr>
        <p:txBody>
          <a:bodyPr vert="horz" wrap="square" lIns="0" tIns="8926" rIns="0" bIns="0" rtlCol="0">
            <a:spAutoFit/>
          </a:bodyPr>
          <a:lstStyle>
            <a:lvl1pPr>
              <a:defRPr sz="3163" b="1" i="0">
                <a:solidFill>
                  <a:schemeClr val="tx1"/>
                </a:solidFill>
                <a:latin typeface="Arial"/>
                <a:ea typeface="+mj-ea"/>
                <a:cs typeface="Arial"/>
              </a:defRPr>
            </a:lvl1pPr>
          </a:lstStyle>
          <a:p>
            <a:pPr marL="8927" marR="0" lvl="0" indent="0" defTabSz="914400" eaLnBrk="1" fontAlgn="auto" latinLnBrk="0" hangingPunct="1">
              <a:lnSpc>
                <a:spcPct val="100000"/>
              </a:lnSpc>
              <a:spcBef>
                <a:spcPts val="70"/>
              </a:spcBef>
              <a:spcAft>
                <a:spcPts val="0"/>
              </a:spcAft>
              <a:buClrTx/>
              <a:buSzTx/>
              <a:buFontTx/>
              <a:buNone/>
              <a:tabLst/>
              <a:defRPr/>
            </a:pPr>
            <a:r>
              <a:rPr kumimoji="0" lang="en-AU" sz="3200" b="1" i="0" u="none" strike="noStrike" kern="0" cap="none" spc="-35" normalizeH="0" baseline="0" noProof="0">
                <a:ln>
                  <a:noFill/>
                </a:ln>
                <a:solidFill>
                  <a:sysClr val="windowText" lastClr="000000"/>
                </a:solidFill>
                <a:effectLst/>
                <a:uLnTx/>
                <a:uFillTx/>
                <a:latin typeface="Arial"/>
                <a:ea typeface="+mj-ea"/>
                <a:cs typeface="Arial"/>
              </a:rPr>
              <a:t>Social media tiles</a:t>
            </a:r>
            <a:endParaRPr kumimoji="0" lang="en-AU" sz="3200" b="1" i="0" u="none" strike="noStrike" kern="0" cap="none" spc="0" normalizeH="0" baseline="0" noProof="0">
              <a:ln>
                <a:noFill/>
              </a:ln>
              <a:solidFill>
                <a:sysClr val="windowText" lastClr="000000"/>
              </a:solidFill>
              <a:effectLst/>
              <a:uLnTx/>
              <a:uFillTx/>
              <a:latin typeface="Arial"/>
              <a:ea typeface="+mj-ea"/>
              <a:cs typeface="Arial"/>
            </a:endParaRPr>
          </a:p>
        </p:txBody>
      </p:sp>
      <p:pic>
        <p:nvPicPr>
          <p:cNvPr id="3" name="Picture 2">
            <a:extLst>
              <a:ext uri="{FF2B5EF4-FFF2-40B4-BE49-F238E27FC236}">
                <a16:creationId xmlns:a16="http://schemas.microsoft.com/office/drawing/2014/main" id="{62B3C9F7-E96D-4C45-90C0-D77863545068}"/>
              </a:ext>
            </a:extLst>
          </p:cNvPr>
          <p:cNvPicPr>
            <a:picLocks noChangeAspect="1"/>
          </p:cNvPicPr>
          <p:nvPr/>
        </p:nvPicPr>
        <p:blipFill>
          <a:blip r:embed="rId2"/>
          <a:stretch>
            <a:fillRect/>
          </a:stretch>
        </p:blipFill>
        <p:spPr>
          <a:xfrm>
            <a:off x="2264284" y="1602230"/>
            <a:ext cx="7310067" cy="4935952"/>
          </a:xfrm>
          <a:prstGeom prst="rect">
            <a:avLst/>
          </a:prstGeom>
        </p:spPr>
      </p:pic>
    </p:spTree>
    <p:extLst>
      <p:ext uri="{BB962C8B-B14F-4D97-AF65-F5344CB8AC3E}">
        <p14:creationId xmlns:p14="http://schemas.microsoft.com/office/powerpoint/2010/main" val="423645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9">
            <a:extLst>
              <a:ext uri="{FF2B5EF4-FFF2-40B4-BE49-F238E27FC236}">
                <a16:creationId xmlns:a16="http://schemas.microsoft.com/office/drawing/2014/main" id="{46FAE78F-96CB-984A-8955-838BF28A7199}"/>
              </a:ext>
            </a:extLst>
          </p:cNvPr>
          <p:cNvSpPr txBox="1">
            <a:spLocks/>
          </p:cNvSpPr>
          <p:nvPr/>
        </p:nvSpPr>
        <p:spPr>
          <a:xfrm>
            <a:off x="982922" y="967384"/>
            <a:ext cx="3996585" cy="501456"/>
          </a:xfrm>
          <a:prstGeom prst="rect">
            <a:avLst/>
          </a:prstGeom>
        </p:spPr>
        <p:txBody>
          <a:bodyPr vert="horz" wrap="square" lIns="0" tIns="8926" rIns="0" bIns="0" rtlCol="0">
            <a:spAutoFit/>
          </a:bodyPr>
          <a:lstStyle>
            <a:lvl1pPr>
              <a:defRPr sz="3163" b="1" i="0">
                <a:solidFill>
                  <a:schemeClr val="tx1"/>
                </a:solidFill>
                <a:latin typeface="Arial"/>
                <a:ea typeface="+mj-ea"/>
                <a:cs typeface="Arial"/>
              </a:defRPr>
            </a:lvl1pPr>
          </a:lstStyle>
          <a:p>
            <a:pPr marL="8927" marR="0" lvl="0" indent="0" defTabSz="914400" eaLnBrk="1" fontAlgn="auto" latinLnBrk="0" hangingPunct="1">
              <a:lnSpc>
                <a:spcPct val="100000"/>
              </a:lnSpc>
              <a:spcBef>
                <a:spcPts val="70"/>
              </a:spcBef>
              <a:spcAft>
                <a:spcPts val="0"/>
              </a:spcAft>
              <a:buClrTx/>
              <a:buSzTx/>
              <a:buFontTx/>
              <a:buNone/>
              <a:tabLst/>
              <a:defRPr/>
            </a:pPr>
            <a:r>
              <a:rPr kumimoji="0" lang="en-AU" sz="3200" b="1" i="0" u="none" strike="noStrike" kern="0" cap="none" spc="-35" normalizeH="0" baseline="0" noProof="0">
                <a:ln>
                  <a:noFill/>
                </a:ln>
                <a:solidFill>
                  <a:sysClr val="windowText" lastClr="000000"/>
                </a:solidFill>
                <a:effectLst/>
                <a:uLnTx/>
                <a:uFillTx/>
                <a:latin typeface="Arial"/>
                <a:ea typeface="+mj-ea"/>
                <a:cs typeface="Arial"/>
              </a:rPr>
              <a:t>Campaign materials</a:t>
            </a:r>
            <a:endParaRPr kumimoji="0" lang="en-AU" sz="3200" b="1" i="0" u="none" strike="noStrike" kern="0" cap="none" spc="0" normalizeH="0" baseline="0" noProof="0">
              <a:ln>
                <a:noFill/>
              </a:ln>
              <a:solidFill>
                <a:sysClr val="windowText" lastClr="000000"/>
              </a:solidFill>
              <a:effectLst/>
              <a:uLnTx/>
              <a:uFillTx/>
              <a:latin typeface="Arial"/>
              <a:ea typeface="+mj-ea"/>
              <a:cs typeface="Arial"/>
            </a:endParaRPr>
          </a:p>
        </p:txBody>
      </p:sp>
      <p:pic>
        <p:nvPicPr>
          <p:cNvPr id="4" name="Picture 3">
            <a:extLst>
              <a:ext uri="{FF2B5EF4-FFF2-40B4-BE49-F238E27FC236}">
                <a16:creationId xmlns:a16="http://schemas.microsoft.com/office/drawing/2014/main" id="{0EA59F26-8F25-2A4E-84A2-A07A9033A383}"/>
              </a:ext>
            </a:extLst>
          </p:cNvPr>
          <p:cNvPicPr>
            <a:picLocks noChangeAspect="1"/>
          </p:cNvPicPr>
          <p:nvPr/>
        </p:nvPicPr>
        <p:blipFill>
          <a:blip r:embed="rId2"/>
          <a:stretch>
            <a:fillRect/>
          </a:stretch>
        </p:blipFill>
        <p:spPr>
          <a:xfrm>
            <a:off x="2717867" y="1629774"/>
            <a:ext cx="6756265" cy="4632258"/>
          </a:xfrm>
          <a:prstGeom prst="rect">
            <a:avLst/>
          </a:prstGeom>
        </p:spPr>
      </p:pic>
    </p:spTree>
    <p:extLst>
      <p:ext uri="{BB962C8B-B14F-4D97-AF65-F5344CB8AC3E}">
        <p14:creationId xmlns:p14="http://schemas.microsoft.com/office/powerpoint/2010/main" val="310257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36A55-D0D8-434D-AAB3-52B846C327CB}"/>
              </a:ext>
            </a:extLst>
          </p:cNvPr>
          <p:cNvPicPr>
            <a:picLocks noChangeAspect="1"/>
          </p:cNvPicPr>
          <p:nvPr/>
        </p:nvPicPr>
        <p:blipFill>
          <a:blip r:embed="rId2"/>
          <a:stretch>
            <a:fillRect/>
          </a:stretch>
        </p:blipFill>
        <p:spPr>
          <a:xfrm>
            <a:off x="2207941" y="835131"/>
            <a:ext cx="8040030" cy="5478495"/>
          </a:xfrm>
          <a:prstGeom prst="rect">
            <a:avLst/>
          </a:prstGeom>
        </p:spPr>
      </p:pic>
    </p:spTree>
    <p:extLst>
      <p:ext uri="{BB962C8B-B14F-4D97-AF65-F5344CB8AC3E}">
        <p14:creationId xmlns:p14="http://schemas.microsoft.com/office/powerpoint/2010/main" val="197496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2">
            <a:extLst>
              <a:ext uri="{FF2B5EF4-FFF2-40B4-BE49-F238E27FC236}">
                <a16:creationId xmlns:a16="http://schemas.microsoft.com/office/drawing/2014/main" id="{E7AB446E-B4BF-B140-A4AD-11771B186944}"/>
              </a:ext>
            </a:extLst>
          </p:cNvPr>
          <p:cNvSpPr txBox="1">
            <a:spLocks/>
          </p:cNvSpPr>
          <p:nvPr/>
        </p:nvSpPr>
        <p:spPr>
          <a:xfrm>
            <a:off x="2878086" y="3302832"/>
            <a:ext cx="6435827" cy="501456"/>
          </a:xfrm>
          <a:prstGeom prst="rect">
            <a:avLst/>
          </a:prstGeom>
        </p:spPr>
        <p:txBody>
          <a:bodyPr vert="horz" wrap="square" lIns="0" tIns="8926" rIns="0" bIns="0" rtlCol="0" anchor="t">
            <a:spAutoFit/>
          </a:bodyPr>
          <a:lstStyle>
            <a:lvl1pPr>
              <a:defRPr sz="3163" b="1" i="0">
                <a:solidFill>
                  <a:schemeClr val="tx1"/>
                </a:solidFill>
                <a:latin typeface="Arial"/>
                <a:ea typeface="+mj-ea"/>
                <a:cs typeface="Arial"/>
              </a:defRPr>
            </a:lvl1pPr>
          </a:lstStyle>
          <a:p>
            <a:pPr marL="8890" marR="0" lvl="0" indent="0" defTabSz="914400" eaLnBrk="1" fontAlgn="auto" latinLnBrk="0" hangingPunct="1">
              <a:lnSpc>
                <a:spcPct val="100000"/>
              </a:lnSpc>
              <a:spcBef>
                <a:spcPts val="70"/>
              </a:spcBef>
              <a:spcAft>
                <a:spcPts val="0"/>
              </a:spcAft>
              <a:buClrTx/>
              <a:buSzTx/>
              <a:buFontTx/>
              <a:buNone/>
              <a:tabLst/>
              <a:defRPr/>
            </a:pPr>
            <a:r>
              <a:rPr lang="en-AU" sz="3200" kern="0"/>
              <a:t>Virtual Canberra Advocacy Visit</a:t>
            </a:r>
            <a:endParaRPr lang="en-AU" sz="3200" b="1" i="0" u="none" strike="noStrike" kern="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3595164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306414C8-07C6-4993-A138-164AAAD9B1ED}"/>
              </a:ext>
            </a:extLst>
          </p:cNvPr>
          <p:cNvSpPr txBox="1"/>
          <p:nvPr/>
        </p:nvSpPr>
        <p:spPr>
          <a:xfrm>
            <a:off x="1847659" y="3194914"/>
            <a:ext cx="8496681" cy="3107699"/>
          </a:xfrm>
          <a:prstGeom prst="rect">
            <a:avLst/>
          </a:prstGeom>
        </p:spPr>
        <p:txBody>
          <a:bodyPr vert="horz" wrap="square" lIns="0" tIns="90604" rIns="0" bIns="0" rtlCol="0" anchor="t">
            <a:spAutoFit/>
          </a:bodyPr>
          <a:lstStyle/>
          <a:p>
            <a:pPr marL="285750" indent="-285750"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20 virtual MP and Senator meetings with peaks and centres </a:t>
            </a:r>
          </a:p>
          <a:p>
            <a:pPr algn="l" rtl="0" fontAlgn="base"/>
            <a:endParaRPr lang="en-GB" sz="18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dirty="0">
                <a:solidFill>
                  <a:srgbClr val="000000"/>
                </a:solidFill>
                <a:latin typeface="Arial" panose="020B0604020202020204" pitchFamily="34" charset="0"/>
              </a:rPr>
              <a:t>5 from Queensland </a:t>
            </a:r>
          </a:p>
          <a:p>
            <a:pPr marL="742950" lvl="1" indent="-285750" fontAlgn="base">
              <a:buFont typeface="Arial" panose="020B0604020202020204" pitchFamily="34" charset="0"/>
              <a:buChar char="•"/>
            </a:pPr>
            <a:r>
              <a:rPr lang="en-GB" sz="1400" b="0" i="0" dirty="0">
                <a:solidFill>
                  <a:srgbClr val="000000"/>
                </a:solidFill>
                <a:effectLst/>
                <a:latin typeface="Arial" panose="020B0604020202020204" pitchFamily="34" charset="0"/>
              </a:rPr>
              <a:t>Terry </a:t>
            </a:r>
            <a:r>
              <a:rPr lang="en-GB" sz="1400" dirty="0">
                <a:solidFill>
                  <a:srgbClr val="000000"/>
                </a:solidFill>
                <a:latin typeface="Arial" panose="020B0604020202020204" pitchFamily="34" charset="0"/>
              </a:rPr>
              <a:t>Young MP – Member for Longman</a:t>
            </a:r>
          </a:p>
          <a:p>
            <a:pPr marL="742950" lvl="1" indent="-285750" fontAlgn="base">
              <a:buFont typeface="Arial" panose="020B0604020202020204" pitchFamily="34" charset="0"/>
              <a:buChar char="•"/>
            </a:pPr>
            <a:r>
              <a:rPr lang="en-GB" sz="1400" b="0" i="0" dirty="0">
                <a:solidFill>
                  <a:srgbClr val="000000"/>
                </a:solidFill>
                <a:effectLst/>
                <a:latin typeface="Arial" panose="020B0604020202020204" pitchFamily="34" charset="0"/>
              </a:rPr>
              <a:t>Milton Dick MP – Member for Oxley</a:t>
            </a:r>
          </a:p>
          <a:p>
            <a:pPr marL="742950" lvl="1" indent="-285750" fontAlgn="base">
              <a:buFont typeface="Arial" panose="020B0604020202020204" pitchFamily="34" charset="0"/>
              <a:buChar char="•"/>
            </a:pPr>
            <a:r>
              <a:rPr lang="en-GB" sz="1400" dirty="0">
                <a:solidFill>
                  <a:srgbClr val="000000"/>
                </a:solidFill>
                <a:latin typeface="Arial" panose="020B0604020202020204" pitchFamily="34" charset="0"/>
              </a:rPr>
              <a:t>Graham Perrett MP – Member for Moreton </a:t>
            </a:r>
          </a:p>
          <a:p>
            <a:pPr marL="742950" lvl="1" indent="-285750" fontAlgn="base">
              <a:buFont typeface="Arial" panose="020B0604020202020204" pitchFamily="34" charset="0"/>
              <a:buChar char="•"/>
            </a:pPr>
            <a:r>
              <a:rPr lang="en-GB" sz="1400" b="0" i="0" dirty="0">
                <a:solidFill>
                  <a:srgbClr val="000000"/>
                </a:solidFill>
                <a:effectLst/>
                <a:latin typeface="Arial" panose="020B0604020202020204" pitchFamily="34" charset="0"/>
              </a:rPr>
              <a:t>Karen Andrews MP – Member for McPherson and Minister for Home Affairs</a:t>
            </a:r>
          </a:p>
          <a:p>
            <a:pPr marL="742950" lvl="1" indent="-285750" fontAlgn="base">
              <a:buFont typeface="Arial" panose="020B0604020202020204" pitchFamily="34" charset="0"/>
              <a:buChar char="•"/>
            </a:pPr>
            <a:r>
              <a:rPr lang="en-GB" sz="1400" dirty="0">
                <a:solidFill>
                  <a:srgbClr val="000000"/>
                </a:solidFill>
                <a:latin typeface="Arial" panose="020B0604020202020204" pitchFamily="34" charset="0"/>
              </a:rPr>
              <a:t>Senator Larissa Waters – Greens Leader in the Senate</a:t>
            </a:r>
            <a:endParaRPr lang="en-GB" sz="14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Local centres talked about local issues</a:t>
            </a:r>
          </a:p>
          <a:p>
            <a:pPr marL="285750" indent="-285750" algn="l" rtl="0" fontAlgn="base">
              <a:buFont typeface="Arial" panose="020B0604020202020204" pitchFamily="34" charset="0"/>
              <a:buChar char="•"/>
            </a:pPr>
            <a:endParaRPr lang="en-GB" dirty="0">
              <a:solidFill>
                <a:srgbClr val="000000"/>
              </a:solidFill>
              <a:latin typeface="Arial" panose="020B0604020202020204" pitchFamily="34" charset="0"/>
            </a:endParaRPr>
          </a:p>
          <a:p>
            <a:pPr algn="l" rtl="0" fontAlgn="base"/>
            <a:endParaRPr lang="en-US" sz="1800" b="0" i="0" dirty="0">
              <a:solidFill>
                <a:srgbClr val="000000"/>
              </a:solidFill>
              <a:effectLst/>
              <a:latin typeface="Arial" panose="020B0604020202020204" pitchFamily="34" charset="0"/>
            </a:endParaRPr>
          </a:p>
        </p:txBody>
      </p:sp>
      <p:sp>
        <p:nvSpPr>
          <p:cNvPr id="3" name="object 19">
            <a:extLst>
              <a:ext uri="{FF2B5EF4-FFF2-40B4-BE49-F238E27FC236}">
                <a16:creationId xmlns:a16="http://schemas.microsoft.com/office/drawing/2014/main" id="{72E95988-C3D9-4698-A8AD-68DBCF2A25BE}"/>
              </a:ext>
            </a:extLst>
          </p:cNvPr>
          <p:cNvSpPr txBox="1">
            <a:spLocks/>
          </p:cNvSpPr>
          <p:nvPr/>
        </p:nvSpPr>
        <p:spPr>
          <a:xfrm>
            <a:off x="1136080" y="2362643"/>
            <a:ext cx="8496680" cy="501456"/>
          </a:xfrm>
          <a:prstGeom prst="rect">
            <a:avLst/>
          </a:prstGeom>
        </p:spPr>
        <p:txBody>
          <a:bodyPr vert="horz" wrap="square" lIns="0" tIns="8926" rIns="0" bIns="0" rtlCol="0">
            <a:spAutoFit/>
          </a:bodyPr>
          <a:lstStyle>
            <a:lvl1pPr>
              <a:defRPr sz="3163" b="1" i="0">
                <a:solidFill>
                  <a:schemeClr val="tx1"/>
                </a:solidFill>
                <a:latin typeface="Arial"/>
                <a:ea typeface="+mj-ea"/>
                <a:cs typeface="Arial"/>
              </a:defRPr>
            </a:lvl1pPr>
          </a:lstStyle>
          <a:p>
            <a:pPr marL="8927" defTabSz="914411">
              <a:spcBef>
                <a:spcPts val="70"/>
              </a:spcBef>
              <a:defRPr/>
            </a:pPr>
            <a:r>
              <a:rPr lang="en-GB" sz="3200">
                <a:solidFill>
                  <a:srgbClr val="000000"/>
                </a:solidFill>
                <a:latin typeface="Arial" panose="020B0604020202020204" pitchFamily="34" charset="0"/>
              </a:rPr>
              <a:t>What we did </a:t>
            </a:r>
            <a:endParaRPr lang="en-GB" sz="3200">
              <a:solidFill>
                <a:srgbClr val="000000"/>
              </a:solidFill>
              <a:latin typeface="Segoe UI" panose="020B0502040204020203" pitchFamily="34" charset="0"/>
            </a:endParaRPr>
          </a:p>
        </p:txBody>
      </p:sp>
    </p:spTree>
    <p:extLst>
      <p:ext uri="{BB962C8B-B14F-4D97-AF65-F5344CB8AC3E}">
        <p14:creationId xmlns:p14="http://schemas.microsoft.com/office/powerpoint/2010/main" val="736648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306414C8-07C6-4993-A138-164AAAD9B1ED}"/>
              </a:ext>
            </a:extLst>
          </p:cNvPr>
          <p:cNvSpPr txBox="1"/>
          <p:nvPr/>
        </p:nvSpPr>
        <p:spPr>
          <a:xfrm>
            <a:off x="2069740" y="3209544"/>
            <a:ext cx="7328934" cy="2307480"/>
          </a:xfrm>
          <a:prstGeom prst="rect">
            <a:avLst/>
          </a:prstGeom>
        </p:spPr>
        <p:txBody>
          <a:bodyPr vert="horz" wrap="square" lIns="0" tIns="90604" rIns="0" bIns="0" rtlCol="0" anchor="t">
            <a:spAutoFit/>
          </a:bodyPr>
          <a:lstStyle/>
          <a:p>
            <a:pPr marL="285750" indent="-285750"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Parliamentarians gave us mostly positive feedback about our campaign materials and asks </a:t>
            </a:r>
          </a:p>
          <a:p>
            <a:pPr marL="285750" indent="-285750" algn="l"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dirty="0" err="1">
                <a:solidFill>
                  <a:srgbClr val="000000"/>
                </a:solidFill>
                <a:effectLst/>
                <a:latin typeface="Arial" panose="020B0604020202020204" pitchFamily="34" charset="0"/>
              </a:rPr>
              <a:t>Labor</a:t>
            </a:r>
            <a:r>
              <a:rPr lang="en-GB" sz="1800" b="0" i="0" dirty="0">
                <a:solidFill>
                  <a:srgbClr val="000000"/>
                </a:solidFill>
                <a:effectLst/>
                <a:latin typeface="Arial" panose="020B0604020202020204" pitchFamily="34" charset="0"/>
              </a:rPr>
              <a:t> and Greens were broadly more supportive of our policy asks and the Liberals were interested in discussing the detail of our funding asks </a:t>
            </a:r>
          </a:p>
          <a:p>
            <a:pPr marL="285750" indent="-285750" algn="l"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a:p>
            <a:pPr algn="l" rtl="0" fontAlgn="base"/>
            <a:endParaRPr lang="en-US" sz="1800" b="0" i="0" dirty="0">
              <a:solidFill>
                <a:srgbClr val="000000"/>
              </a:solidFill>
              <a:effectLst/>
              <a:latin typeface="Arial" panose="020B0604020202020204" pitchFamily="34" charset="0"/>
            </a:endParaRPr>
          </a:p>
        </p:txBody>
      </p:sp>
      <p:sp>
        <p:nvSpPr>
          <p:cNvPr id="3" name="object 19">
            <a:extLst>
              <a:ext uri="{FF2B5EF4-FFF2-40B4-BE49-F238E27FC236}">
                <a16:creationId xmlns:a16="http://schemas.microsoft.com/office/drawing/2014/main" id="{72E95988-C3D9-4698-A8AD-68DBCF2A25BE}"/>
              </a:ext>
            </a:extLst>
          </p:cNvPr>
          <p:cNvSpPr txBox="1">
            <a:spLocks/>
          </p:cNvSpPr>
          <p:nvPr/>
        </p:nvSpPr>
        <p:spPr>
          <a:xfrm>
            <a:off x="1136080" y="2326066"/>
            <a:ext cx="8496680" cy="501456"/>
          </a:xfrm>
          <a:prstGeom prst="rect">
            <a:avLst/>
          </a:prstGeom>
        </p:spPr>
        <p:txBody>
          <a:bodyPr vert="horz" wrap="square" lIns="0" tIns="8926" rIns="0" bIns="0" rtlCol="0">
            <a:spAutoFit/>
          </a:bodyPr>
          <a:lstStyle>
            <a:lvl1pPr>
              <a:defRPr sz="3163" b="1" i="0">
                <a:solidFill>
                  <a:schemeClr val="tx1"/>
                </a:solidFill>
                <a:latin typeface="Arial"/>
                <a:ea typeface="+mj-ea"/>
                <a:cs typeface="Arial"/>
              </a:defRPr>
            </a:lvl1pPr>
          </a:lstStyle>
          <a:p>
            <a:pPr algn="l" rtl="0" fontAlgn="base"/>
            <a:r>
              <a:rPr lang="en-GB" sz="3200" i="0">
                <a:solidFill>
                  <a:srgbClr val="000000"/>
                </a:solidFill>
                <a:effectLst/>
                <a:latin typeface="Arial" panose="020B0604020202020204" pitchFamily="34" charset="0"/>
              </a:rPr>
              <a:t>Feedback and Outcomes</a:t>
            </a:r>
            <a:endParaRPr lang="en-GB" sz="200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70146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306414C8-07C6-4993-A138-164AAAD9B1ED}"/>
              </a:ext>
            </a:extLst>
          </p:cNvPr>
          <p:cNvSpPr txBox="1"/>
          <p:nvPr/>
        </p:nvSpPr>
        <p:spPr>
          <a:xfrm>
            <a:off x="1149381" y="2118471"/>
            <a:ext cx="5017333" cy="3415476"/>
          </a:xfrm>
          <a:prstGeom prst="rect">
            <a:avLst/>
          </a:prstGeom>
        </p:spPr>
        <p:txBody>
          <a:bodyPr vert="horz" wrap="square" lIns="0" tIns="90604" rIns="0" bIns="0" rtlCol="0" anchor="t">
            <a:spAutoFit/>
          </a:bodyPr>
          <a:lstStyle/>
          <a:p>
            <a:pPr marL="285750" indent="-285750"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Most of them were particularly interested in what is happening at a local level with centres and numbers of </a:t>
            </a:r>
            <a:r>
              <a:rPr lang="en-GB" sz="1800" b="0" i="0" dirty="0" err="1">
                <a:solidFill>
                  <a:srgbClr val="000000"/>
                </a:solidFill>
                <a:effectLst/>
                <a:latin typeface="Arial" panose="020B0604020202020204" pitchFamily="34" charset="0"/>
              </a:rPr>
              <a:t>turnaways</a:t>
            </a:r>
            <a:r>
              <a:rPr lang="en-GB" sz="1800" b="0" i="0" dirty="0">
                <a:solidFill>
                  <a:srgbClr val="000000"/>
                </a:solidFill>
                <a:effectLst/>
                <a:latin typeface="Arial" panose="020B0604020202020204" pitchFamily="34" charset="0"/>
              </a:rPr>
              <a:t> due to limited resources </a:t>
            </a:r>
          </a:p>
          <a:p>
            <a:pPr marL="285750" indent="-285750" algn="l"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MPs and Senators made various commitments to visit their local centres, writing to the attorney general on behalf of the sector and putting us in touch with ministers and shadow ministers </a:t>
            </a:r>
          </a:p>
          <a:p>
            <a:pPr algn="l" rtl="0" fontAlgn="base"/>
            <a:endParaRPr lang="en-GB" sz="1800" b="0" i="0" dirty="0">
              <a:solidFill>
                <a:srgbClr val="000000"/>
              </a:solidFill>
              <a:effectLst/>
              <a:latin typeface="Arial" panose="020B0604020202020204" pitchFamily="34" charset="0"/>
            </a:endParaRPr>
          </a:p>
          <a:p>
            <a:pPr algn="l" rtl="0" fontAlgn="base"/>
            <a:endParaRPr lang="en-US" sz="1800" b="0" i="0" dirty="0">
              <a:solidFill>
                <a:srgbClr val="000000"/>
              </a:solidFill>
              <a:effectLst/>
              <a:latin typeface="Arial" panose="020B0604020202020204" pitchFamily="34" charset="0"/>
            </a:endParaRPr>
          </a:p>
        </p:txBody>
      </p:sp>
      <p:sp>
        <p:nvSpPr>
          <p:cNvPr id="16" name="TextBox 15">
            <a:extLst>
              <a:ext uri="{FF2B5EF4-FFF2-40B4-BE49-F238E27FC236}">
                <a16:creationId xmlns:a16="http://schemas.microsoft.com/office/drawing/2014/main" id="{D27F20C2-B852-4F15-B8F5-A8FEC656D692}"/>
              </a:ext>
            </a:extLst>
          </p:cNvPr>
          <p:cNvSpPr txBox="1"/>
          <p:nvPr/>
        </p:nvSpPr>
        <p:spPr>
          <a:xfrm>
            <a:off x="6859345" y="5226170"/>
            <a:ext cx="6122822" cy="307777"/>
          </a:xfrm>
          <a:prstGeom prst="rect">
            <a:avLst/>
          </a:prstGeom>
          <a:noFill/>
        </p:spPr>
        <p:txBody>
          <a:bodyPr wrap="square">
            <a:spAutoFit/>
          </a:bodyPr>
          <a:lstStyle/>
          <a:p>
            <a:r>
              <a:rPr lang="en-GB" sz="1400" b="1" dirty="0">
                <a:latin typeface="Arial" panose="020B0604020202020204" pitchFamily="34" charset="0"/>
                <a:cs typeface="Arial" panose="020B0604020202020204" pitchFamily="34" charset="0"/>
              </a:rPr>
              <a:t>Meeting with Milton Dick MP</a:t>
            </a:r>
            <a:endParaRPr lang="en-AU" sz="14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7D3F290-9CEB-D246-B62A-090F5B0C79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88" r="2235"/>
          <a:stretch/>
        </p:blipFill>
        <p:spPr bwMode="auto">
          <a:xfrm>
            <a:off x="6555036" y="2118471"/>
            <a:ext cx="5420300" cy="2988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7A4B364-2D7A-B240-BED3-8F948E5909F6}"/>
              </a:ext>
            </a:extLst>
          </p:cNvPr>
          <p:cNvSpPr/>
          <p:nvPr/>
        </p:nvSpPr>
        <p:spPr>
          <a:xfrm>
            <a:off x="6555036" y="2511846"/>
            <a:ext cx="495759" cy="7932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66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D75E4B-EF70-4AE4-9096-0D7C584B8823}"/>
              </a:ext>
            </a:extLst>
          </p:cNvPr>
          <p:cNvSpPr txBox="1"/>
          <p:nvPr/>
        </p:nvSpPr>
        <p:spPr>
          <a:xfrm>
            <a:off x="4930445" y="3376008"/>
            <a:ext cx="5405932" cy="584775"/>
          </a:xfrm>
          <a:prstGeom prst="rect">
            <a:avLst/>
          </a:prstGeom>
          <a:noFill/>
        </p:spPr>
        <p:txBody>
          <a:bodyPr wrap="square" rtlCol="0">
            <a:spAutoFit/>
          </a:bodyPr>
          <a:lstStyle/>
          <a:p>
            <a:r>
              <a:rPr lang="en-AU" sz="3200" b="1">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3732528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306414C8-07C6-4993-A138-164AAAD9B1ED}"/>
              </a:ext>
            </a:extLst>
          </p:cNvPr>
          <p:cNvSpPr txBox="1"/>
          <p:nvPr/>
        </p:nvSpPr>
        <p:spPr>
          <a:xfrm>
            <a:off x="1968683" y="1761136"/>
            <a:ext cx="8496681" cy="3723252"/>
          </a:xfrm>
          <a:prstGeom prst="rect">
            <a:avLst/>
          </a:prstGeom>
        </p:spPr>
        <p:txBody>
          <a:bodyPr vert="horz" wrap="square" lIns="0" tIns="90604" rIns="0" bIns="0" rtlCol="0" anchor="t">
            <a:spAutoFit/>
          </a:bodyPr>
          <a:lstStyle/>
          <a:p>
            <a:r>
              <a:rPr lang="en-GB" sz="2800" dirty="0">
                <a:solidFill>
                  <a:srgbClr val="000000"/>
                </a:solidFill>
                <a:effectLst/>
                <a:latin typeface="Arial"/>
                <a:cs typeface="Arial"/>
              </a:rPr>
              <a:t>What can we do together to build campaign engagement in the lead up to the federal election?</a:t>
            </a:r>
            <a:r>
              <a:rPr lang="en-GB" sz="2800" dirty="0">
                <a:solidFill>
                  <a:srgbClr val="000000"/>
                </a:solidFill>
                <a:latin typeface="Arial"/>
                <a:cs typeface="Arial"/>
              </a:rPr>
              <a:t> </a:t>
            </a:r>
          </a:p>
          <a:p>
            <a:endParaRPr lang="en-GB" dirty="0">
              <a:solidFill>
                <a:srgbClr val="000000"/>
              </a:solidFill>
              <a:latin typeface="Arial"/>
              <a:cs typeface="Arial"/>
            </a:endParaRPr>
          </a:p>
          <a:p>
            <a:r>
              <a:rPr lang="en-GB" dirty="0">
                <a:solidFill>
                  <a:srgbClr val="000000"/>
                </a:solidFill>
                <a:latin typeface="Arial"/>
                <a:cs typeface="Arial"/>
              </a:rPr>
              <a:t>Some ideas:</a:t>
            </a:r>
            <a:endParaRPr lang="en-GB" dirty="0">
              <a:solidFill>
                <a:srgbClr val="000000"/>
              </a:solidFill>
              <a:effectLst/>
              <a:latin typeface="Arial" panose="020B0604020202020204" pitchFamily="34" charset="0"/>
            </a:endParaRPr>
          </a:p>
          <a:p>
            <a:endParaRPr lang="en-GB" dirty="0">
              <a:latin typeface="Arial"/>
              <a:cs typeface="Arial"/>
            </a:endParaRPr>
          </a:p>
          <a:p>
            <a:pPr marL="342900" indent="-342900">
              <a:buFont typeface="Arial"/>
              <a:buChar char="•"/>
            </a:pPr>
            <a:r>
              <a:rPr lang="en-GB" dirty="0">
                <a:latin typeface="Arial"/>
                <a:cs typeface="Arial"/>
              </a:rPr>
              <a:t>State or local launch – morning tea, session at a sector event, guest speaker</a:t>
            </a:r>
          </a:p>
          <a:p>
            <a:pPr marL="342900" indent="-342900">
              <a:buFont typeface="Arial"/>
              <a:buChar char="•"/>
            </a:pPr>
            <a:r>
              <a:rPr lang="en-GB" dirty="0">
                <a:latin typeface="Arial"/>
                <a:cs typeface="Arial"/>
              </a:rPr>
              <a:t>Meet with local candidates</a:t>
            </a:r>
          </a:p>
          <a:p>
            <a:pPr marL="342900" indent="-342900">
              <a:buFont typeface="Arial"/>
              <a:buChar char="•"/>
            </a:pPr>
            <a:r>
              <a:rPr lang="en-GB" dirty="0">
                <a:latin typeface="Arial"/>
                <a:cs typeface="Arial"/>
              </a:rPr>
              <a:t>Centre discussion at your staff meeting</a:t>
            </a:r>
          </a:p>
          <a:p>
            <a:pPr marL="342900" indent="-342900">
              <a:buFont typeface="Arial"/>
              <a:buChar char="•"/>
            </a:pPr>
            <a:r>
              <a:rPr lang="en-GB" dirty="0">
                <a:latin typeface="Arial"/>
                <a:cs typeface="Arial"/>
              </a:rPr>
              <a:t>Local media engagement</a:t>
            </a:r>
          </a:p>
          <a:p>
            <a:pPr marL="342900" indent="-342900">
              <a:buFont typeface="Arial"/>
              <a:buChar char="•"/>
            </a:pPr>
            <a:r>
              <a:rPr lang="en-GB" dirty="0">
                <a:latin typeface="Arial"/>
                <a:cs typeface="Arial"/>
              </a:rPr>
              <a:t>Social media posts</a:t>
            </a:r>
          </a:p>
          <a:p>
            <a:pPr marL="342900" indent="-342900">
              <a:buFont typeface="Arial"/>
              <a:buChar char="•"/>
            </a:pPr>
            <a:r>
              <a:rPr lang="en-GB" dirty="0">
                <a:latin typeface="Arial"/>
                <a:cs typeface="Arial"/>
              </a:rPr>
              <a:t>Gather client stories</a:t>
            </a:r>
          </a:p>
          <a:p>
            <a:pPr algn="l" rtl="0" fontAlgn="base"/>
            <a:endParaRPr lang="en-US" sz="1800" b="0" i="0" dirty="0">
              <a:solidFill>
                <a:srgbClr val="000000"/>
              </a:solidFill>
              <a:effectLst/>
              <a:latin typeface="Arial" panose="020B0604020202020204" pitchFamily="34" charset="0"/>
            </a:endParaRPr>
          </a:p>
        </p:txBody>
      </p:sp>
      <p:sp>
        <p:nvSpPr>
          <p:cNvPr id="3" name="object 19">
            <a:extLst>
              <a:ext uri="{FF2B5EF4-FFF2-40B4-BE49-F238E27FC236}">
                <a16:creationId xmlns:a16="http://schemas.microsoft.com/office/drawing/2014/main" id="{72E95988-C3D9-4698-A8AD-68DBCF2A25BE}"/>
              </a:ext>
            </a:extLst>
          </p:cNvPr>
          <p:cNvSpPr txBox="1">
            <a:spLocks/>
          </p:cNvSpPr>
          <p:nvPr/>
        </p:nvSpPr>
        <p:spPr>
          <a:xfrm>
            <a:off x="1092189" y="1038592"/>
            <a:ext cx="8496680" cy="501456"/>
          </a:xfrm>
          <a:prstGeom prst="rect">
            <a:avLst/>
          </a:prstGeom>
        </p:spPr>
        <p:txBody>
          <a:bodyPr vert="horz" wrap="square" lIns="0" tIns="8926" rIns="0" bIns="0" rtlCol="0">
            <a:spAutoFit/>
          </a:bodyPr>
          <a:lstStyle>
            <a:lvl1pPr>
              <a:defRPr sz="3163" b="1" i="0">
                <a:solidFill>
                  <a:schemeClr val="tx1"/>
                </a:solidFill>
                <a:latin typeface="Arial"/>
                <a:ea typeface="+mj-ea"/>
                <a:cs typeface="Arial"/>
              </a:defRPr>
            </a:lvl1pPr>
          </a:lstStyle>
          <a:p>
            <a:pPr marL="8890" marR="0" lvl="0" indent="0" defTabSz="914400" eaLnBrk="1" fontAlgn="auto" latinLnBrk="0" hangingPunct="1">
              <a:lnSpc>
                <a:spcPct val="100000"/>
              </a:lnSpc>
              <a:spcBef>
                <a:spcPts val="70"/>
              </a:spcBef>
              <a:spcAft>
                <a:spcPts val="0"/>
              </a:spcAft>
              <a:buClrTx/>
              <a:buSzTx/>
              <a:buFontTx/>
              <a:buNone/>
              <a:tabLst/>
              <a:defRPr/>
            </a:pPr>
            <a:r>
              <a:rPr lang="en-AU" sz="3200" b="1" i="0" u="none" strike="noStrike" kern="0" cap="none" spc="0" normalizeH="0" baseline="0" noProof="0" dirty="0">
                <a:ln>
                  <a:noFill/>
                </a:ln>
                <a:effectLst/>
                <a:uLnTx/>
                <a:uFillTx/>
                <a:latin typeface="Arial"/>
                <a:cs typeface="Arial"/>
              </a:rPr>
              <a:t>Queensland’s Plan</a:t>
            </a:r>
          </a:p>
        </p:txBody>
      </p:sp>
    </p:spTree>
    <p:extLst>
      <p:ext uri="{BB962C8B-B14F-4D97-AF65-F5344CB8AC3E}">
        <p14:creationId xmlns:p14="http://schemas.microsoft.com/office/powerpoint/2010/main" val="98858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2">
            <a:extLst>
              <a:ext uri="{FF2B5EF4-FFF2-40B4-BE49-F238E27FC236}">
                <a16:creationId xmlns:a16="http://schemas.microsoft.com/office/drawing/2014/main" id="{E7AB446E-B4BF-B140-A4AD-11771B186944}"/>
              </a:ext>
            </a:extLst>
          </p:cNvPr>
          <p:cNvSpPr txBox="1">
            <a:spLocks/>
          </p:cNvSpPr>
          <p:nvPr/>
        </p:nvSpPr>
        <p:spPr>
          <a:xfrm>
            <a:off x="1808402" y="2652137"/>
            <a:ext cx="6435827" cy="501456"/>
          </a:xfrm>
          <a:prstGeom prst="rect">
            <a:avLst/>
          </a:prstGeom>
        </p:spPr>
        <p:txBody>
          <a:bodyPr vert="horz" wrap="square" lIns="0" tIns="8926" rIns="0" bIns="0" rtlCol="0" anchor="t">
            <a:spAutoFit/>
          </a:bodyPr>
          <a:lstStyle>
            <a:lvl1pPr>
              <a:defRPr sz="3163" b="1" i="0">
                <a:solidFill>
                  <a:schemeClr val="tx1"/>
                </a:solidFill>
                <a:latin typeface="Arial"/>
                <a:ea typeface="+mj-ea"/>
                <a:cs typeface="Arial"/>
              </a:defRPr>
            </a:lvl1pPr>
          </a:lstStyle>
          <a:p>
            <a:pPr marL="8890" marR="0" lvl="0" indent="0" defTabSz="914400" eaLnBrk="1" fontAlgn="auto" latinLnBrk="0" hangingPunct="1">
              <a:lnSpc>
                <a:spcPct val="100000"/>
              </a:lnSpc>
              <a:spcBef>
                <a:spcPts val="70"/>
              </a:spcBef>
              <a:spcAft>
                <a:spcPts val="0"/>
              </a:spcAft>
              <a:buClrTx/>
              <a:buSzTx/>
              <a:buFontTx/>
              <a:buNone/>
              <a:tabLst/>
              <a:defRPr/>
            </a:pPr>
            <a:r>
              <a:rPr lang="en-AU" sz="3200" kern="0"/>
              <a:t>Call to action</a:t>
            </a:r>
            <a:endParaRPr lang="en-AU" sz="3200" b="1" i="0" u="none" strike="noStrike" kern="0" cap="none" spc="0" normalizeH="0" baseline="0" noProof="0">
              <a:ln>
                <a:noFill/>
              </a:ln>
              <a:effectLst/>
              <a:uLnTx/>
              <a:uFillTx/>
              <a:latin typeface="Arial"/>
              <a:cs typeface="Arial"/>
            </a:endParaRPr>
          </a:p>
        </p:txBody>
      </p:sp>
      <p:sp>
        <p:nvSpPr>
          <p:cNvPr id="3" name="object 14">
            <a:extLst>
              <a:ext uri="{FF2B5EF4-FFF2-40B4-BE49-F238E27FC236}">
                <a16:creationId xmlns:a16="http://schemas.microsoft.com/office/drawing/2014/main" id="{204C8A88-69B0-4B18-A872-29F8450E154A}"/>
              </a:ext>
            </a:extLst>
          </p:cNvPr>
          <p:cNvSpPr txBox="1"/>
          <p:nvPr/>
        </p:nvSpPr>
        <p:spPr>
          <a:xfrm>
            <a:off x="2612421" y="3397910"/>
            <a:ext cx="8496681" cy="922486"/>
          </a:xfrm>
          <a:prstGeom prst="rect">
            <a:avLst/>
          </a:prstGeom>
        </p:spPr>
        <p:txBody>
          <a:bodyPr vert="horz" wrap="square" lIns="0" tIns="90604" rIns="0" bIns="0" rtlCol="0" anchor="t">
            <a:spAutoFit/>
          </a:bodyPr>
          <a:lstStyle/>
          <a:p>
            <a:pPr marL="285750" indent="-285750" algn="l" rtl="0" fontAlgn="base">
              <a:buFont typeface="Arial" panose="020B0604020202020204" pitchFamily="34" charset="0"/>
              <a:buChar char="•"/>
            </a:pPr>
            <a:r>
              <a:rPr lang="en-GB" sz="1800" b="0" i="0">
                <a:solidFill>
                  <a:srgbClr val="000000"/>
                </a:solidFill>
                <a:effectLst/>
                <a:latin typeface="Arial" panose="020B0604020202020204" pitchFamily="34" charset="0"/>
              </a:rPr>
              <a:t>Stay tuned in the new year for information about opportunities for the official launch and activism in your local community. </a:t>
            </a:r>
            <a:r>
              <a:rPr lang="en-US" sz="1800" b="0" i="0">
                <a:solidFill>
                  <a:srgbClr val="000000"/>
                </a:solidFill>
                <a:effectLst/>
                <a:latin typeface="Arial" panose="020B0604020202020204" pitchFamily="34" charset="0"/>
              </a:rPr>
              <a:t> </a:t>
            </a:r>
          </a:p>
          <a:p>
            <a:pPr marL="285750" indent="-285750" algn="l" rtl="0" fontAlgn="base">
              <a:buFont typeface="Arial" panose="020B0604020202020204" pitchFamily="34" charset="0"/>
              <a:buChar char="•"/>
            </a:pPr>
            <a:r>
              <a:rPr lang="en-GB" sz="1800" i="0">
                <a:solidFill>
                  <a:srgbClr val="000000"/>
                </a:solidFill>
                <a:effectLst/>
                <a:latin typeface="Arial" panose="020B0604020202020204" pitchFamily="34" charset="0"/>
              </a:rPr>
              <a:t>Fill out our short </a:t>
            </a:r>
            <a:r>
              <a:rPr lang="en-GB" sz="1800" i="0" u="sng" strike="noStrike">
                <a:solidFill>
                  <a:srgbClr val="F26F67"/>
                </a:solidFill>
                <a:effectLst/>
                <a:latin typeface="Arial" panose="020B0604020202020204" pitchFamily="34" charset="0"/>
                <a:hlinkClick r:id="rId3"/>
              </a:rPr>
              <a:t>feedback survey</a:t>
            </a:r>
            <a:r>
              <a:rPr lang="en-GB" u="sng">
                <a:latin typeface="Arial" panose="020B0604020202020204" pitchFamily="34" charset="0"/>
              </a:rPr>
              <a:t>.</a:t>
            </a:r>
            <a:endParaRPr lang="en-US" sz="1800" i="0">
              <a:effectLst/>
              <a:latin typeface="Arial" panose="020B0604020202020204" pitchFamily="34" charset="0"/>
            </a:endParaRPr>
          </a:p>
        </p:txBody>
      </p:sp>
    </p:spTree>
    <p:extLst>
      <p:ext uri="{BB962C8B-B14F-4D97-AF65-F5344CB8AC3E}">
        <p14:creationId xmlns:p14="http://schemas.microsoft.com/office/powerpoint/2010/main" val="178290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osslyn Monroe for Hands up for Justice">
            <a:hlinkClick r:id="" action="ppaction://media"/>
            <a:extLst>
              <a:ext uri="{FF2B5EF4-FFF2-40B4-BE49-F238E27FC236}">
                <a16:creationId xmlns:a16="http://schemas.microsoft.com/office/drawing/2014/main" id="{BB5E9725-9C4E-4F33-9618-91F9F16B32F5}"/>
              </a:ext>
            </a:extLst>
          </p:cNvPr>
          <p:cNvPicPr>
            <a:picLocks noRot="1" noChangeAspect="1"/>
          </p:cNvPicPr>
          <p:nvPr>
            <a:videoFile r:link="rId1"/>
          </p:nvPr>
        </p:nvPicPr>
        <p:blipFill>
          <a:blip r:embed="rId3"/>
          <a:stretch>
            <a:fillRect/>
          </a:stretch>
        </p:blipFill>
        <p:spPr>
          <a:xfrm>
            <a:off x="1190910" y="805928"/>
            <a:ext cx="9591695" cy="5419307"/>
          </a:xfrm>
          <a:prstGeom prst="rect">
            <a:avLst/>
          </a:prstGeom>
        </p:spPr>
      </p:pic>
    </p:spTree>
    <p:extLst>
      <p:ext uri="{BB962C8B-B14F-4D97-AF65-F5344CB8AC3E}">
        <p14:creationId xmlns:p14="http://schemas.microsoft.com/office/powerpoint/2010/main" val="293366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2">
            <a:extLst>
              <a:ext uri="{FF2B5EF4-FFF2-40B4-BE49-F238E27FC236}">
                <a16:creationId xmlns:a16="http://schemas.microsoft.com/office/drawing/2014/main" id="{E7AB446E-B4BF-B140-A4AD-11771B186944}"/>
              </a:ext>
            </a:extLst>
          </p:cNvPr>
          <p:cNvSpPr txBox="1">
            <a:spLocks/>
          </p:cNvSpPr>
          <p:nvPr/>
        </p:nvSpPr>
        <p:spPr>
          <a:xfrm>
            <a:off x="4024910" y="3429000"/>
            <a:ext cx="5721802" cy="501456"/>
          </a:xfrm>
          <a:prstGeom prst="rect">
            <a:avLst/>
          </a:prstGeom>
        </p:spPr>
        <p:txBody>
          <a:bodyPr vert="horz" wrap="square" lIns="0" tIns="8926" rIns="0" bIns="0" rtlCol="0" anchor="t">
            <a:spAutoFit/>
          </a:bodyPr>
          <a:lstStyle>
            <a:lvl1pPr>
              <a:defRPr sz="3163" b="1" i="0">
                <a:solidFill>
                  <a:schemeClr val="tx1"/>
                </a:solidFill>
                <a:latin typeface="Arial"/>
                <a:ea typeface="+mj-ea"/>
                <a:cs typeface="Arial"/>
              </a:defRPr>
            </a:lvl1pPr>
          </a:lstStyle>
          <a:p>
            <a:pPr marL="8890" marR="0" lvl="0" indent="0" defTabSz="914400" eaLnBrk="1" fontAlgn="auto" latinLnBrk="0" hangingPunct="1">
              <a:lnSpc>
                <a:spcPct val="100000"/>
              </a:lnSpc>
              <a:spcBef>
                <a:spcPts val="70"/>
              </a:spcBef>
              <a:spcAft>
                <a:spcPts val="0"/>
              </a:spcAft>
              <a:buClrTx/>
              <a:buSzTx/>
              <a:buFontTx/>
              <a:buNone/>
              <a:tabLst/>
              <a:defRPr/>
            </a:pPr>
            <a:r>
              <a:rPr kumimoji="0" lang="en-AU" sz="3200" b="1" i="0" u="none" strike="noStrike" kern="0" cap="none" spc="0" normalizeH="0" baseline="0" noProof="0">
                <a:ln>
                  <a:noFill/>
                </a:ln>
                <a:effectLst/>
                <a:uLnTx/>
                <a:uFillTx/>
                <a:latin typeface="Arial"/>
                <a:ea typeface="+mj-ea"/>
                <a:cs typeface="Arial"/>
              </a:rPr>
              <a:t>Vision and strategy</a:t>
            </a:r>
            <a:endParaRPr lang="en-AU" sz="3200" b="1" i="0" u="none" strike="noStrike" kern="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293885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52759B-071C-47B8-BD0B-0DDFE3C7908D}"/>
              </a:ext>
            </a:extLst>
          </p:cNvPr>
          <p:cNvSpPr txBox="1"/>
          <p:nvPr/>
        </p:nvSpPr>
        <p:spPr>
          <a:xfrm>
            <a:off x="3039465" y="3260793"/>
            <a:ext cx="6122822" cy="369332"/>
          </a:xfrm>
          <a:prstGeom prst="rect">
            <a:avLst/>
          </a:prstGeom>
          <a:noFill/>
        </p:spPr>
        <p:txBody>
          <a:bodyPr wrap="square">
            <a:spAutoFit/>
          </a:bodyPr>
          <a:lstStyle/>
          <a:p>
            <a:r>
              <a:rPr lang="en-AU" b="0" i="0">
                <a:solidFill>
                  <a:srgbClr val="000000"/>
                </a:solidFill>
                <a:effectLst/>
                <a:latin typeface="Times New Roman" panose="02020603050405020304" pitchFamily="18" charset="0"/>
              </a:rPr>
              <a:t> </a:t>
            </a:r>
            <a:endParaRPr lang="en-AU"/>
          </a:p>
        </p:txBody>
      </p:sp>
      <p:sp>
        <p:nvSpPr>
          <p:cNvPr id="11" name="object 12">
            <a:extLst>
              <a:ext uri="{FF2B5EF4-FFF2-40B4-BE49-F238E27FC236}">
                <a16:creationId xmlns:a16="http://schemas.microsoft.com/office/drawing/2014/main" id="{49A540E3-E8BC-4DC2-8544-1EE6006B3AB6}"/>
              </a:ext>
            </a:extLst>
          </p:cNvPr>
          <p:cNvSpPr txBox="1">
            <a:spLocks/>
          </p:cNvSpPr>
          <p:nvPr/>
        </p:nvSpPr>
        <p:spPr>
          <a:xfrm>
            <a:off x="1544092" y="2803894"/>
            <a:ext cx="5721802" cy="501456"/>
          </a:xfrm>
          <a:prstGeom prst="rect">
            <a:avLst/>
          </a:prstGeom>
        </p:spPr>
        <p:txBody>
          <a:bodyPr vert="horz" wrap="square" lIns="0" tIns="8926" rIns="0" bIns="0" rtlCol="0" anchor="t">
            <a:spAutoFit/>
          </a:bodyPr>
          <a:lstStyle>
            <a:lvl1pPr>
              <a:defRPr sz="3163" b="1" i="0">
                <a:solidFill>
                  <a:schemeClr val="tx1"/>
                </a:solidFill>
                <a:latin typeface="Arial"/>
                <a:ea typeface="+mj-ea"/>
                <a:cs typeface="Arial"/>
              </a:defRPr>
            </a:lvl1pPr>
          </a:lstStyle>
          <a:p>
            <a:pPr marL="8890" defTabSz="914411">
              <a:spcBef>
                <a:spcPts val="70"/>
              </a:spcBef>
              <a:defRPr/>
            </a:pPr>
            <a:r>
              <a:rPr lang="en-AU" sz="3200" kern="0"/>
              <a:t>Theory of Change</a:t>
            </a:r>
          </a:p>
        </p:txBody>
      </p:sp>
      <p:sp>
        <p:nvSpPr>
          <p:cNvPr id="12" name="object 13">
            <a:extLst>
              <a:ext uri="{FF2B5EF4-FFF2-40B4-BE49-F238E27FC236}">
                <a16:creationId xmlns:a16="http://schemas.microsoft.com/office/drawing/2014/main" id="{D122E309-6E11-4BF9-9997-774E7E2600A1}"/>
              </a:ext>
            </a:extLst>
          </p:cNvPr>
          <p:cNvSpPr txBox="1"/>
          <p:nvPr/>
        </p:nvSpPr>
        <p:spPr>
          <a:xfrm>
            <a:off x="2167545" y="3503776"/>
            <a:ext cx="8563853" cy="1240119"/>
          </a:xfrm>
          <a:prstGeom prst="rect">
            <a:avLst/>
          </a:prstGeom>
        </p:spPr>
        <p:txBody>
          <a:bodyPr vert="horz" wrap="square" lIns="0" tIns="8926" rIns="0" bIns="0" rtlCol="0" anchor="t">
            <a:spAutoFit/>
          </a:bodyPr>
          <a:lstStyle/>
          <a:p>
            <a:pPr>
              <a:spcBef>
                <a:spcPts val="555"/>
              </a:spcBef>
            </a:pPr>
            <a:r>
              <a:rPr lang="en-US" sz="2000">
                <a:latin typeface="Arial"/>
                <a:cs typeface="Arial"/>
              </a:rPr>
              <a:t>If people have access to high-quality, reliable legal advice, and this advice is partnered with a holistic support program, then they are likely to lead healthier, happier lives where they can exercise self-determination and actively participate in our society.</a:t>
            </a:r>
          </a:p>
        </p:txBody>
      </p:sp>
    </p:spTree>
    <p:extLst>
      <p:ext uri="{BB962C8B-B14F-4D97-AF65-F5344CB8AC3E}">
        <p14:creationId xmlns:p14="http://schemas.microsoft.com/office/powerpoint/2010/main" val="259010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306414C8-07C6-4993-A138-164AAAD9B1ED}"/>
              </a:ext>
            </a:extLst>
          </p:cNvPr>
          <p:cNvSpPr txBox="1"/>
          <p:nvPr/>
        </p:nvSpPr>
        <p:spPr>
          <a:xfrm>
            <a:off x="2034520" y="3187599"/>
            <a:ext cx="8496681" cy="2584479"/>
          </a:xfrm>
          <a:prstGeom prst="rect">
            <a:avLst/>
          </a:prstGeom>
        </p:spPr>
        <p:txBody>
          <a:bodyPr vert="horz" wrap="square" lIns="0" tIns="90604" rIns="0" bIns="0" rtlCol="0" anchor="t">
            <a:spAutoFit/>
          </a:bodyPr>
          <a:lstStyle/>
          <a:p>
            <a:pPr marL="285750" indent="-285750"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Positively influence social policy to improve client lives</a:t>
            </a:r>
            <a:endParaRPr lang="en-US" u="none" strike="noStrike">
              <a:solidFill>
                <a:srgbClr val="000000"/>
              </a:solidFill>
              <a:latin typeface="Arial" panose="020B0604020202020204" pitchFamily="34" charset="0"/>
            </a:endParaRPr>
          </a:p>
          <a:p>
            <a:pPr marL="285750" indent="-285750" algn="l" rtl="0" fontAlgn="base">
              <a:buFont typeface="Arial" panose="020B0604020202020204" pitchFamily="34" charset="0"/>
              <a:buChar char="•"/>
            </a:pPr>
            <a:endParaRPr lang="en-US" sz="1800"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Increase sector funding</a:t>
            </a:r>
            <a:r>
              <a:rPr lang="en-US" sz="1800" b="0" i="0">
                <a:solidFill>
                  <a:srgbClr val="000000"/>
                </a:solidFill>
                <a:effectLst/>
                <a:latin typeface="Arial" panose="020B0604020202020204" pitchFamily="34" charset="0"/>
              </a:rPr>
              <a:t> </a:t>
            </a:r>
          </a:p>
          <a:p>
            <a:pPr marL="285750" indent="-285750" algn="l" rtl="0" fontAlgn="base">
              <a:buFont typeface="Arial" panose="020B0604020202020204" pitchFamily="34" charset="0"/>
              <a:buChar char="•"/>
            </a:pPr>
            <a:endParaRPr lang="en-US" sz="1800"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Hold face-to-face meetings with at least 50 Federal MPs </a:t>
            </a:r>
            <a:r>
              <a:rPr lang="en-US" sz="1800" b="0" i="0">
                <a:solidFill>
                  <a:srgbClr val="000000"/>
                </a:solidFill>
                <a:effectLst/>
                <a:latin typeface="Arial" panose="020B0604020202020204" pitchFamily="34" charset="0"/>
              </a:rPr>
              <a:t> </a:t>
            </a:r>
          </a:p>
          <a:p>
            <a:pPr marL="285750" indent="-285750" algn="l" rtl="0" fontAlgn="base">
              <a:buFont typeface="Arial" panose="020B0604020202020204" pitchFamily="34" charset="0"/>
              <a:buChar char="•"/>
            </a:pPr>
            <a:endParaRPr lang="en-US" sz="1800"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Hold face-to-face meetings with at least 20 Federal Senators</a:t>
            </a:r>
            <a:r>
              <a:rPr lang="en-US" sz="1800" b="0" i="0">
                <a:solidFill>
                  <a:srgbClr val="000000"/>
                </a:solidFill>
                <a:effectLst/>
                <a:latin typeface="Arial" panose="020B0604020202020204" pitchFamily="34" charset="0"/>
              </a:rPr>
              <a:t> </a:t>
            </a:r>
          </a:p>
          <a:p>
            <a:pPr marL="285750" indent="-285750" algn="l" rtl="0" fontAlgn="base">
              <a:buFont typeface="Arial" panose="020B0604020202020204" pitchFamily="34" charset="0"/>
              <a:buChar char="•"/>
            </a:pPr>
            <a:endParaRPr lang="en-US" sz="1800"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Develop an activist base with at least 20 activists nation-wide</a:t>
            </a:r>
            <a:r>
              <a:rPr lang="en-US" sz="1800" b="0" i="0">
                <a:solidFill>
                  <a:srgbClr val="000000"/>
                </a:solidFill>
                <a:effectLst/>
                <a:latin typeface="Arial" panose="020B0604020202020204" pitchFamily="34" charset="0"/>
              </a:rPr>
              <a:t> </a:t>
            </a:r>
          </a:p>
        </p:txBody>
      </p:sp>
      <p:sp>
        <p:nvSpPr>
          <p:cNvPr id="3" name="object 19">
            <a:extLst>
              <a:ext uri="{FF2B5EF4-FFF2-40B4-BE49-F238E27FC236}">
                <a16:creationId xmlns:a16="http://schemas.microsoft.com/office/drawing/2014/main" id="{72E95988-C3D9-4698-A8AD-68DBCF2A25BE}"/>
              </a:ext>
            </a:extLst>
          </p:cNvPr>
          <p:cNvSpPr txBox="1">
            <a:spLocks/>
          </p:cNvSpPr>
          <p:nvPr/>
        </p:nvSpPr>
        <p:spPr>
          <a:xfrm>
            <a:off x="1289698" y="2472372"/>
            <a:ext cx="9456329" cy="501456"/>
          </a:xfrm>
          <a:prstGeom prst="rect">
            <a:avLst/>
          </a:prstGeom>
        </p:spPr>
        <p:txBody>
          <a:bodyPr vert="horz" wrap="square" lIns="0" tIns="8926" rIns="0" bIns="0" rtlCol="0">
            <a:spAutoFit/>
          </a:bodyPr>
          <a:lstStyle>
            <a:lvl1pPr>
              <a:defRPr sz="3163" b="1" i="0">
                <a:solidFill>
                  <a:schemeClr val="tx1"/>
                </a:solidFill>
                <a:latin typeface="Arial"/>
                <a:ea typeface="+mj-ea"/>
                <a:cs typeface="Arial"/>
              </a:defRPr>
            </a:lvl1pPr>
          </a:lstStyle>
          <a:p>
            <a:pPr marL="8927" defTabSz="914411">
              <a:spcBef>
                <a:spcPts val="70"/>
              </a:spcBef>
              <a:defRPr/>
            </a:pPr>
            <a:r>
              <a:rPr lang="en-GB" sz="3200" kern="0" spc="-35">
                <a:solidFill>
                  <a:sysClr val="windowText" lastClr="000000"/>
                </a:solidFill>
              </a:rPr>
              <a:t>Objectives</a:t>
            </a:r>
            <a:endParaRPr lang="en-AU" sz="3200" kern="0">
              <a:solidFill>
                <a:sysClr val="windowText" lastClr="000000"/>
              </a:solidFill>
            </a:endParaRPr>
          </a:p>
        </p:txBody>
      </p:sp>
    </p:spTree>
    <p:extLst>
      <p:ext uri="{BB962C8B-B14F-4D97-AF65-F5344CB8AC3E}">
        <p14:creationId xmlns:p14="http://schemas.microsoft.com/office/powerpoint/2010/main" val="238421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2">
            <a:extLst>
              <a:ext uri="{FF2B5EF4-FFF2-40B4-BE49-F238E27FC236}">
                <a16:creationId xmlns:a16="http://schemas.microsoft.com/office/drawing/2014/main" id="{E7AB446E-B4BF-B140-A4AD-11771B186944}"/>
              </a:ext>
            </a:extLst>
          </p:cNvPr>
          <p:cNvSpPr txBox="1">
            <a:spLocks/>
          </p:cNvSpPr>
          <p:nvPr/>
        </p:nvSpPr>
        <p:spPr>
          <a:xfrm>
            <a:off x="3907866" y="3354396"/>
            <a:ext cx="5721802" cy="501456"/>
          </a:xfrm>
          <a:prstGeom prst="rect">
            <a:avLst/>
          </a:prstGeom>
        </p:spPr>
        <p:txBody>
          <a:bodyPr vert="horz" wrap="square" lIns="0" tIns="8926" rIns="0" bIns="0" rtlCol="0" anchor="t">
            <a:spAutoFit/>
          </a:bodyPr>
          <a:lstStyle>
            <a:lvl1pPr>
              <a:defRPr sz="3163" b="1" i="0">
                <a:solidFill>
                  <a:schemeClr val="tx1"/>
                </a:solidFill>
                <a:latin typeface="Arial"/>
                <a:ea typeface="+mj-ea"/>
                <a:cs typeface="Arial"/>
              </a:defRPr>
            </a:lvl1pPr>
          </a:lstStyle>
          <a:p>
            <a:pPr marL="8890" marR="0" lvl="0" indent="0" defTabSz="914400" eaLnBrk="1" fontAlgn="auto" latinLnBrk="0" hangingPunct="1">
              <a:lnSpc>
                <a:spcPct val="100000"/>
              </a:lnSpc>
              <a:spcBef>
                <a:spcPts val="70"/>
              </a:spcBef>
              <a:spcAft>
                <a:spcPts val="0"/>
              </a:spcAft>
              <a:buClrTx/>
              <a:buSzTx/>
              <a:buFontTx/>
              <a:buNone/>
              <a:tabLst/>
              <a:defRPr/>
            </a:pPr>
            <a:r>
              <a:rPr kumimoji="0" lang="en-AU" sz="3200" b="1" i="0" u="none" strike="noStrike" kern="0" cap="none" spc="0" normalizeH="0" baseline="0" noProof="0">
                <a:ln>
                  <a:noFill/>
                </a:ln>
                <a:effectLst/>
                <a:uLnTx/>
                <a:uFillTx/>
                <a:latin typeface="Arial"/>
                <a:ea typeface="+mj-ea"/>
                <a:cs typeface="Arial"/>
              </a:rPr>
              <a:t>Campaign Branding</a:t>
            </a:r>
            <a:endParaRPr lang="en-AU" sz="3200" b="1" i="0" u="none" strike="noStrike" kern="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155477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979675-81E3-1F48-A6FF-45F1489D68C1}"/>
              </a:ext>
            </a:extLst>
          </p:cNvPr>
          <p:cNvPicPr>
            <a:picLocks noChangeAspect="1"/>
          </p:cNvPicPr>
          <p:nvPr/>
        </p:nvPicPr>
        <p:blipFill>
          <a:blip r:embed="rId3"/>
          <a:stretch>
            <a:fillRect/>
          </a:stretch>
        </p:blipFill>
        <p:spPr>
          <a:xfrm>
            <a:off x="2960861" y="1329969"/>
            <a:ext cx="5956368" cy="4198061"/>
          </a:xfrm>
          <a:prstGeom prst="rect">
            <a:avLst/>
          </a:prstGeom>
        </p:spPr>
      </p:pic>
    </p:spTree>
    <p:extLst>
      <p:ext uri="{BB962C8B-B14F-4D97-AF65-F5344CB8AC3E}">
        <p14:creationId xmlns:p14="http://schemas.microsoft.com/office/powerpoint/2010/main" val="51687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a:extLst>
              <a:ext uri="{FF2B5EF4-FFF2-40B4-BE49-F238E27FC236}">
                <a16:creationId xmlns:a16="http://schemas.microsoft.com/office/drawing/2014/main" id="{396199C9-E907-FF41-9E58-B8EAA1B0E553}"/>
              </a:ext>
            </a:extLst>
          </p:cNvPr>
          <p:cNvSpPr txBox="1"/>
          <p:nvPr/>
        </p:nvSpPr>
        <p:spPr>
          <a:xfrm>
            <a:off x="1530473" y="2638744"/>
            <a:ext cx="7930357" cy="3415476"/>
          </a:xfrm>
          <a:prstGeom prst="rect">
            <a:avLst/>
          </a:prstGeom>
        </p:spPr>
        <p:txBody>
          <a:bodyPr vert="horz" wrap="square" lIns="0" tIns="90604" rIns="0" bIns="0" rtlCol="0">
            <a:spAutoFit/>
          </a:bodyPr>
          <a:lstStyle/>
          <a:p>
            <a:r>
              <a:rPr lang="en-AU">
                <a:latin typeface="Arial" panose="020B0604020202020204" pitchFamily="34" charset="0"/>
                <a:cs typeface="Arial" panose="020B0604020202020204" pitchFamily="34" charset="0"/>
              </a:rPr>
              <a:t>Our key messages reinforce our concept; #handsupforjustice. </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The way we express ourselves supports our mission to empower those in our society experiencing disadvantage.</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We use language such as support, raise, hands up, teamwork, help, improve, community and assist to support the campaign journey ahead. </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Our focus is to create opportunities, open doors and foster relationships and connections. </a:t>
            </a:r>
          </a:p>
          <a:p>
            <a:endParaRPr lang="en-AU">
              <a:latin typeface="Arial" panose="020B0604020202020204" pitchFamily="34" charset="0"/>
              <a:cs typeface="Arial" panose="020B0604020202020204" pitchFamily="34" charset="0"/>
            </a:endParaRPr>
          </a:p>
          <a:p>
            <a:endParaRPr lang="en-AU">
              <a:latin typeface="Arial" panose="020B0604020202020204" pitchFamily="34" charset="0"/>
              <a:cs typeface="Arial" panose="020B0604020202020204" pitchFamily="34" charset="0"/>
            </a:endParaRPr>
          </a:p>
        </p:txBody>
      </p:sp>
      <p:sp>
        <p:nvSpPr>
          <p:cNvPr id="3" name="object 19">
            <a:extLst>
              <a:ext uri="{FF2B5EF4-FFF2-40B4-BE49-F238E27FC236}">
                <a16:creationId xmlns:a16="http://schemas.microsoft.com/office/drawing/2014/main" id="{7780E440-BE83-EB4B-AD5C-B7FC7D04F304}"/>
              </a:ext>
            </a:extLst>
          </p:cNvPr>
          <p:cNvSpPr txBox="1">
            <a:spLocks/>
          </p:cNvSpPr>
          <p:nvPr/>
        </p:nvSpPr>
        <p:spPr>
          <a:xfrm>
            <a:off x="934863" y="1982412"/>
            <a:ext cx="4560789" cy="378345"/>
          </a:xfrm>
          <a:prstGeom prst="rect">
            <a:avLst/>
          </a:prstGeom>
        </p:spPr>
        <p:txBody>
          <a:bodyPr vert="horz" wrap="square" lIns="0" tIns="8926" rIns="0" bIns="0" rtlCol="0">
            <a:spAutoFit/>
          </a:bodyPr>
          <a:lstStyle>
            <a:lvl1pPr>
              <a:defRPr sz="3163" b="1" i="0">
                <a:solidFill>
                  <a:schemeClr val="tx1"/>
                </a:solidFill>
                <a:latin typeface="Arial"/>
                <a:ea typeface="+mj-ea"/>
                <a:cs typeface="Arial"/>
              </a:defRPr>
            </a:lvl1pPr>
          </a:lstStyle>
          <a:p>
            <a:pPr marL="8927" marR="0" lvl="0" indent="0" defTabSz="914400" eaLnBrk="1" fontAlgn="auto" latinLnBrk="0" hangingPunct="1">
              <a:lnSpc>
                <a:spcPct val="100000"/>
              </a:lnSpc>
              <a:spcBef>
                <a:spcPts val="70"/>
              </a:spcBef>
              <a:spcAft>
                <a:spcPts val="0"/>
              </a:spcAft>
              <a:buClrTx/>
              <a:buSzTx/>
              <a:buFontTx/>
              <a:buNone/>
              <a:tabLst/>
              <a:defRPr/>
            </a:pPr>
            <a:r>
              <a:rPr kumimoji="0" lang="en-AU" sz="2400" b="1" i="0" u="none" strike="noStrike" kern="0" cap="none" spc="-35" normalizeH="0" baseline="0" noProof="0">
                <a:ln>
                  <a:noFill/>
                </a:ln>
                <a:solidFill>
                  <a:sysClr val="windowText" lastClr="000000"/>
                </a:solidFill>
                <a:effectLst/>
                <a:uLnTx/>
                <a:uFillTx/>
                <a:latin typeface="Arial"/>
                <a:ea typeface="+mj-ea"/>
                <a:cs typeface="Arial"/>
              </a:rPr>
              <a:t>Key messages</a:t>
            </a:r>
            <a:endParaRPr kumimoji="0" lang="en-AU" sz="2400" b="1" i="0" u="none" strike="noStrike" kern="0" cap="none" spc="0" normalizeH="0" baseline="0" noProof="0">
              <a:ln>
                <a:noFill/>
              </a:ln>
              <a:solidFill>
                <a:sysClr val="windowText" lastClr="000000"/>
              </a:solidFill>
              <a:effectLst/>
              <a:uLnTx/>
              <a:uFillTx/>
              <a:latin typeface="Arial"/>
              <a:ea typeface="+mj-ea"/>
              <a:cs typeface="Arial"/>
            </a:endParaRPr>
          </a:p>
        </p:txBody>
      </p:sp>
    </p:spTree>
    <p:extLst>
      <p:ext uri="{BB962C8B-B14F-4D97-AF65-F5344CB8AC3E}">
        <p14:creationId xmlns:p14="http://schemas.microsoft.com/office/powerpoint/2010/main" val="16156595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PowerPointPresentationTemplate" id="{3A3066B1-D0F2-7447-85A9-8623F80040B9}" vid="{07C6B978-F95C-984D-87A0-D3B7D38CB6D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PowerPointPresentationTemplate" id="{3A3066B1-D0F2-7447-85A9-8623F80040B9}" vid="{9257C1F9-2566-E84F-B8ED-41EA1B6EFD97}"/>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PowerPointPresentationTemplate" id="{3A3066B1-D0F2-7447-85A9-8623F80040B9}" vid="{D2C22A80-6FB9-804D-B959-6A2096744611}"/>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PowerPointPresentationTemplate" id="{3A3066B1-D0F2-7447-85A9-8623F80040B9}" vid="{A9287465-7DF8-2F4B-888F-82D8DBB40521}"/>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PowerPointPresentationTemplate" id="{3A3066B1-D0F2-7447-85A9-8623F80040B9}" vid="{14672C6D-D41C-EB48-9459-40716CC73373}"/>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PowerPointPresentationTemplate" id="{3A3066B1-D0F2-7447-85A9-8623F80040B9}" vid="{B18CB5D9-2BFC-C34E-8BAE-E5DD7481A58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PowerPointPresentationTemplate" id="{3A3066B1-D0F2-7447-85A9-8623F80040B9}" vid="{17657090-358D-8444-AC05-E3C2B6C9E2C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PowerPointPresentationTemplate" id="{3A3066B1-D0F2-7447-85A9-8623F80040B9}" vid="{AE8DBB27-D2F6-3445-A887-E5B6FF2D7895}"/>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PowerPointPresentationTemplate" id="{3A3066B1-D0F2-7447-85A9-8623F80040B9}" vid="{5DFB2E4E-1A9F-C446-934D-A9FDFA38665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3" ma:contentTypeDescription="Create a new document." ma:contentTypeScope="" ma:versionID="d120111b3cca3c8ad5743be198834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9463e6653dc1f816734196ac6a4f8d9"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6c72f1e-0326-4e87-a981-e79a536aa6e5">
      <UserInfo>
        <DisplayName>Paulina Monforte</DisplayName>
        <AccountId>12</AccountId>
        <AccountType/>
      </UserInfo>
    </SharedWithUser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1A508D1-1BB0-44C1-9762-45106BA73740}"/>
</file>

<file path=customXml/itemProps2.xml><?xml version="1.0" encoding="utf-8"?>
<ds:datastoreItem xmlns:ds="http://schemas.openxmlformats.org/officeDocument/2006/customXml" ds:itemID="{786A33A6-D3C6-4362-97A2-85D3EB66FD0E}">
  <ds:schemaRefs>
    <ds:schemaRef ds:uri="http://schemas.microsoft.com/sharepoint/v3/contenttype/forms"/>
  </ds:schemaRefs>
</ds:datastoreItem>
</file>

<file path=customXml/itemProps3.xml><?xml version="1.0" encoding="utf-8"?>
<ds:datastoreItem xmlns:ds="http://schemas.openxmlformats.org/officeDocument/2006/customXml" ds:itemID="{AFE225AC-FDEB-4E73-BE50-72F04CA0BFE4}">
  <ds:schemaRefs>
    <ds:schemaRef ds:uri="http://purl.org/dc/terms/"/>
    <ds:schemaRef ds:uri="http://schemas.openxmlformats.org/package/2006/metadata/core-properties"/>
    <ds:schemaRef ds:uri="http://purl.org/dc/elements/1.1/"/>
    <ds:schemaRef ds:uri="http://schemas.microsoft.com/office/2006/documentManagement/types"/>
    <ds:schemaRef ds:uri="96d1048e-47f1-44ef-badb-2180ab5835cc"/>
    <ds:schemaRef ds:uri="d756bd6e-9def-48ef-93f1-26e5f52d997e"/>
    <ds:schemaRef ds:uri="http://www.w3.org/XML/1998/namespace"/>
    <ds:schemaRef ds:uri="http://schemas.microsoft.com/office/2006/metadata/properties"/>
    <ds:schemaRef ds:uri="http://purl.org/dc/dcmitype/"/>
    <ds:schemaRef ds:uri="http://schemas.microsoft.com/office/infopath/2007/PartnerControls"/>
  </ds:schemaRefs>
</ds:datastoreItem>
</file>

<file path=customXml/itemProps4.xml><?xml version="1.0" encoding="utf-8"?>
<ds:datastoreItem xmlns:ds="http://schemas.openxmlformats.org/officeDocument/2006/customXml" ds:itemID="{FC8180F0-D0CD-491B-B36D-BD956B9C4FC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46</TotalTime>
  <Words>581</Words>
  <Application>Microsoft Office PowerPoint</Application>
  <PresentationFormat>Widescreen</PresentationFormat>
  <Paragraphs>82</Paragraphs>
  <Slides>21</Slides>
  <Notes>9</Notes>
  <HiddenSlides>0</HiddenSlides>
  <MMClips>1</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21</vt:i4>
      </vt:variant>
    </vt:vector>
  </HeadingPairs>
  <TitlesOfParts>
    <vt:vector size="34" baseType="lpstr">
      <vt:lpstr>Arial</vt:lpstr>
      <vt:lpstr>Calibri</vt:lpstr>
      <vt:lpstr>Segoe UI</vt:lpstr>
      <vt:lpstr>Times New Roman</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Maung</dc:creator>
  <cp:lastModifiedBy>Louise  Mullins</cp:lastModifiedBy>
  <cp:revision>4</cp:revision>
  <dcterms:created xsi:type="dcterms:W3CDTF">2021-05-21T06:47:40Z</dcterms:created>
  <dcterms:modified xsi:type="dcterms:W3CDTF">2021-11-18T00:28:31Z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y fmtid="{D5CDD505-2E9C-101B-9397-08002B2CF9AE}" pid="3" name="TaxKeyword">
    <vt:lpwstr/>
  </property>
  <property fmtid="{D5CDD505-2E9C-101B-9397-08002B2CF9AE}" pid="4" name="l26e51de458948aa8b47f0407cbb4807">
    <vt:lpwstr>2021|29a66cef-3d8c-4f7b-8a31-39f23de1db3c</vt:lpwstr>
  </property>
  <property fmtid="{D5CDD505-2E9C-101B-9397-08002B2CF9AE}" pid="5" name="Year">
    <vt:lpwstr/>
  </property>
  <property fmtid="{D5CDD505-2E9C-101B-9397-08002B2CF9AE}" pid="6" name="Team Channel">
    <vt:lpwstr>341;#00 No Team|3f2960e9-2fe6-44cb-80fc-f51ae5f0031c</vt:lpwstr>
  </property>
  <property fmtid="{D5CDD505-2E9C-101B-9397-08002B2CF9AE}" pid="7" name="Project Function">
    <vt:lpwstr>342;#00 No Project|18434068-8d5f-4378-add2-24615fd542e7</vt:lpwstr>
  </property>
  <property fmtid="{D5CDD505-2E9C-101B-9397-08002B2CF9AE}" pid="8" name="Project_x0020_or_x0020_Function">
    <vt:lpwstr/>
  </property>
  <property fmtid="{D5CDD505-2E9C-101B-9397-08002B2CF9AE}" pid="9" name="Team">
    <vt:lpwstr/>
  </property>
  <property fmtid="{D5CDD505-2E9C-101B-9397-08002B2CF9AE}" pid="10" name="Year0">
    <vt:lpwstr>563;#2021|29a66cef-3d8c-4f7b-8a31-39f23de1db3c</vt:lpwstr>
  </property>
  <property fmtid="{D5CDD505-2E9C-101B-9397-08002B2CF9AE}" pid="11" name="ld9a3be0feb4454ba5bfd97177bb257c">
    <vt:lpwstr>00 No Team|3f2960e9-2fe6-44cb-80fc-f51ae5f0031c</vt:lpwstr>
  </property>
  <property fmtid="{D5CDD505-2E9C-101B-9397-08002B2CF9AE}" pid="12" name="n3d8566aa12b4576bb01c7aeae37ca63">
    <vt:lpwstr/>
  </property>
  <property fmtid="{D5CDD505-2E9C-101B-9397-08002B2CF9AE}" pid="13" name="Project or Function">
    <vt:lpwstr/>
  </property>
  <property fmtid="{D5CDD505-2E9C-101B-9397-08002B2CF9AE}" pid="14" name="Order">
    <vt:r8>161500</vt:r8>
  </property>
  <property fmtid="{D5CDD505-2E9C-101B-9397-08002B2CF9AE}" pid="15" name="ComplianceAssetId">
    <vt:lpwstr/>
  </property>
  <property fmtid="{D5CDD505-2E9C-101B-9397-08002B2CF9AE}" pid="16" name="_ExtendedDescription">
    <vt:lpwstr/>
  </property>
  <property fmtid="{D5CDD505-2E9C-101B-9397-08002B2CF9AE}" pid="17" name="TriggerFlowInfo">
    <vt:lpwstr/>
  </property>
  <property fmtid="{D5CDD505-2E9C-101B-9397-08002B2CF9AE}" pid="18" name="_dlc_DocIdItemGuid">
    <vt:lpwstr>3de1ecc3-0bf5-4034-966f-9bdb99566ab8</vt:lpwstr>
  </property>
</Properties>
</file>