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slideLayouts/slideLayout13.xml" ContentType="application/vnd.openxmlformats-officedocument.presentationml.slideLayout+xml"/>
  <Override PartName="/ppt/theme/theme9.xml" ContentType="application/vnd.openxmlformats-officedocument.theme+xml"/>
  <Override PartName="/ppt/slideLayouts/slideLayout14.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3.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4.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5.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0" r:id="rId5"/>
    <p:sldMasterId id="2147483672" r:id="rId6"/>
    <p:sldMasterId id="2147483684" r:id="rId7"/>
    <p:sldMasterId id="2147483696" r:id="rId8"/>
    <p:sldMasterId id="2147483704" r:id="rId9"/>
    <p:sldMasterId id="2147483706" r:id="rId10"/>
    <p:sldMasterId id="2147483708" r:id="rId11"/>
    <p:sldMasterId id="2147483710" r:id="rId12"/>
    <p:sldMasterId id="2147483712" r:id="rId13"/>
  </p:sldMasterIdLst>
  <p:notesMasterIdLst>
    <p:notesMasterId r:id="rId33"/>
  </p:notesMasterIdLst>
  <p:sldIdLst>
    <p:sldId id="349" r:id="rId14"/>
    <p:sldId id="348" r:id="rId15"/>
    <p:sldId id="358" r:id="rId16"/>
    <p:sldId id="308" r:id="rId17"/>
    <p:sldId id="351" r:id="rId18"/>
    <p:sldId id="361" r:id="rId19"/>
    <p:sldId id="360" r:id="rId20"/>
    <p:sldId id="343" r:id="rId21"/>
    <p:sldId id="342" r:id="rId22"/>
    <p:sldId id="347" r:id="rId23"/>
    <p:sldId id="353" r:id="rId24"/>
    <p:sldId id="354" r:id="rId25"/>
    <p:sldId id="363" r:id="rId26"/>
    <p:sldId id="357" r:id="rId27"/>
    <p:sldId id="362" r:id="rId28"/>
    <p:sldId id="364" r:id="rId29"/>
    <p:sldId id="346" r:id="rId30"/>
    <p:sldId id="352" r:id="rId31"/>
    <p:sldId id="35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nda Boon-Kuo" initials="MB" lastIdx="38" clrIdx="0">
    <p:extLst>
      <p:ext uri="{19B8F6BF-5375-455C-9EA6-DF929625EA0E}">
        <p15:presenceInfo xmlns:p15="http://schemas.microsoft.com/office/powerpoint/2012/main" userId="S::mirinda.boonkuo@clcs.org.au::5daf2474-98f6-4b3b-8f2b-384034eed515" providerId="AD"/>
      </p:ext>
    </p:extLst>
  </p:cmAuthor>
  <p:cmAuthor id="2" name="Nassim Arrage" initials="NA" lastIdx="5" clrIdx="1">
    <p:extLst>
      <p:ext uri="{19B8F6BF-5375-455C-9EA6-DF929625EA0E}">
        <p15:presenceInfo xmlns:p15="http://schemas.microsoft.com/office/powerpoint/2012/main" userId="Nassim Arrage" providerId="None"/>
      </p:ext>
    </p:extLst>
  </p:cmAuthor>
  <p:cmAuthor id="3" name="David Herrero" initials="DH" lastIdx="1" clrIdx="2">
    <p:extLst>
      <p:ext uri="{19B8F6BF-5375-455C-9EA6-DF929625EA0E}">
        <p15:presenceInfo xmlns:p15="http://schemas.microsoft.com/office/powerpoint/2012/main" userId="S::david.herrero@clcs.org.au::c820fadf-58d9-4afb-8531-feabc7c5b6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1CFD6"/>
    <a:srgbClr val="FACD54"/>
    <a:srgbClr val="F37A75"/>
    <a:srgbClr val="F7A593"/>
    <a:srgbClr val="F8B6B3"/>
    <a:srgbClr val="F16D67"/>
    <a:srgbClr val="8FCBCA"/>
    <a:srgbClr val="C4E5D5"/>
    <a:srgbClr val="FEE5A9"/>
    <a:srgbClr val="8DCB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59058-F1C4-4507-B5AC-6DBBCD2F384E}" v="25" dt="2021-11-18T01:59:24.1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51" y="267"/>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9" Type="http://schemas.microsoft.com/office/2016/11/relationships/changesInfo" Target="changesInfos/changesInfo1.xml"/><Relationship Id="rId21" Type="http://schemas.openxmlformats.org/officeDocument/2006/relationships/slide" Target="slides/slide8.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presProps" Target="pres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ssim Arrage" userId="a804e3a1-5604-4ebc-8250-c5fcbbe0a60f" providerId="ADAL" clId="{32259058-F1C4-4507-B5AC-6DBBCD2F384E}"/>
    <pc:docChg chg="undo custSel addSld modSld sldOrd">
      <pc:chgData name="Nassim Arrage" userId="a804e3a1-5604-4ebc-8250-c5fcbbe0a60f" providerId="ADAL" clId="{32259058-F1C4-4507-B5AC-6DBBCD2F384E}" dt="2021-11-18T01:59:48.611" v="1907" actId="1076"/>
      <pc:docMkLst>
        <pc:docMk/>
      </pc:docMkLst>
      <pc:sldChg chg="modSp mod">
        <pc:chgData name="Nassim Arrage" userId="a804e3a1-5604-4ebc-8250-c5fcbbe0a60f" providerId="ADAL" clId="{32259058-F1C4-4507-B5AC-6DBBCD2F384E}" dt="2021-11-18T00:47:45.272" v="310" actId="12"/>
        <pc:sldMkLst>
          <pc:docMk/>
          <pc:sldMk cId="1518815990" sldId="308"/>
        </pc:sldMkLst>
        <pc:spChg chg="mod">
          <ac:chgData name="Nassim Arrage" userId="a804e3a1-5604-4ebc-8250-c5fcbbe0a60f" providerId="ADAL" clId="{32259058-F1C4-4507-B5AC-6DBBCD2F384E}" dt="2021-11-18T00:47:45.272" v="310" actId="12"/>
          <ac:spMkLst>
            <pc:docMk/>
            <pc:sldMk cId="1518815990" sldId="308"/>
            <ac:spMk id="31" creationId="{1507CDA9-283F-4A62-BD68-98805209C433}"/>
          </ac:spMkLst>
        </pc:spChg>
      </pc:sldChg>
      <pc:sldChg chg="add">
        <pc:chgData name="Nassim Arrage" userId="a804e3a1-5604-4ebc-8250-c5fcbbe0a60f" providerId="ADAL" clId="{32259058-F1C4-4507-B5AC-6DBBCD2F384E}" dt="2021-11-18T00:41:05.685" v="263"/>
        <pc:sldMkLst>
          <pc:docMk/>
          <pc:sldMk cId="848463755" sldId="343"/>
        </pc:sldMkLst>
      </pc:sldChg>
      <pc:sldChg chg="ord">
        <pc:chgData name="Nassim Arrage" userId="a804e3a1-5604-4ebc-8250-c5fcbbe0a60f" providerId="ADAL" clId="{32259058-F1C4-4507-B5AC-6DBBCD2F384E}" dt="2021-11-18T00:42:32.208" v="267" actId="20578"/>
        <pc:sldMkLst>
          <pc:docMk/>
          <pc:sldMk cId="1748067230" sldId="348"/>
        </pc:sldMkLst>
      </pc:sldChg>
      <pc:sldChg chg="modSp mod">
        <pc:chgData name="Nassim Arrage" userId="a804e3a1-5604-4ebc-8250-c5fcbbe0a60f" providerId="ADAL" clId="{32259058-F1C4-4507-B5AC-6DBBCD2F384E}" dt="2021-11-11T01:58:44.374" v="52" actId="20577"/>
        <pc:sldMkLst>
          <pc:docMk/>
          <pc:sldMk cId="2868237057" sldId="349"/>
        </pc:sldMkLst>
        <pc:spChg chg="mod">
          <ac:chgData name="Nassim Arrage" userId="a804e3a1-5604-4ebc-8250-c5fcbbe0a60f" providerId="ADAL" clId="{32259058-F1C4-4507-B5AC-6DBBCD2F384E}" dt="2021-11-11T01:58:44.374" v="52" actId="20577"/>
          <ac:spMkLst>
            <pc:docMk/>
            <pc:sldMk cId="2868237057" sldId="349"/>
            <ac:spMk id="24" creationId="{A3F8F797-644E-2046-9AB7-BAAB966EA3ED}"/>
          </ac:spMkLst>
        </pc:spChg>
      </pc:sldChg>
      <pc:sldChg chg="modSp mod ord delCm">
        <pc:chgData name="Nassim Arrage" userId="a804e3a1-5604-4ebc-8250-c5fcbbe0a60f" providerId="ADAL" clId="{32259058-F1C4-4507-B5AC-6DBBCD2F384E}" dt="2021-11-18T00:51:23.767" v="326"/>
        <pc:sldMkLst>
          <pc:docMk/>
          <pc:sldMk cId="2924506581" sldId="352"/>
        </pc:sldMkLst>
        <pc:spChg chg="mod">
          <ac:chgData name="Nassim Arrage" userId="a804e3a1-5604-4ebc-8250-c5fcbbe0a60f" providerId="ADAL" clId="{32259058-F1C4-4507-B5AC-6DBBCD2F384E}" dt="2021-11-18T00:48:31.960" v="321" actId="20577"/>
          <ac:spMkLst>
            <pc:docMk/>
            <pc:sldMk cId="2924506581" sldId="352"/>
            <ac:spMk id="25" creationId="{93776A0A-BE2F-4747-B35D-B4CA846A9ED4}"/>
          </ac:spMkLst>
        </pc:spChg>
      </pc:sldChg>
      <pc:sldChg chg="delSp modSp mod">
        <pc:chgData name="Nassim Arrage" userId="a804e3a1-5604-4ebc-8250-c5fcbbe0a60f" providerId="ADAL" clId="{32259058-F1C4-4507-B5AC-6DBBCD2F384E}" dt="2021-11-18T01:16:22.105" v="637" actId="1076"/>
        <pc:sldMkLst>
          <pc:docMk/>
          <pc:sldMk cId="879544808" sldId="354"/>
        </pc:sldMkLst>
        <pc:spChg chg="del">
          <ac:chgData name="Nassim Arrage" userId="a804e3a1-5604-4ebc-8250-c5fcbbe0a60f" providerId="ADAL" clId="{32259058-F1C4-4507-B5AC-6DBBCD2F384E}" dt="2021-11-18T01:06:18.181" v="398" actId="478"/>
          <ac:spMkLst>
            <pc:docMk/>
            <pc:sldMk cId="879544808" sldId="354"/>
            <ac:spMk id="2" creationId="{73D5BCE3-0488-3046-8C09-E72BCA76A5D9}"/>
          </ac:spMkLst>
        </pc:spChg>
        <pc:spChg chg="mod">
          <ac:chgData name="Nassim Arrage" userId="a804e3a1-5604-4ebc-8250-c5fcbbe0a60f" providerId="ADAL" clId="{32259058-F1C4-4507-B5AC-6DBBCD2F384E}" dt="2021-11-18T01:16:22.105" v="637" actId="1076"/>
          <ac:spMkLst>
            <pc:docMk/>
            <pc:sldMk cId="879544808" sldId="354"/>
            <ac:spMk id="3" creationId="{7780E440-BE83-EB4B-AD5C-B7FC7D04F304}"/>
          </ac:spMkLst>
        </pc:spChg>
        <pc:spChg chg="mod">
          <ac:chgData name="Nassim Arrage" userId="a804e3a1-5604-4ebc-8250-c5fcbbe0a60f" providerId="ADAL" clId="{32259058-F1C4-4507-B5AC-6DBBCD2F384E}" dt="2021-11-18T01:05:44.711" v="396" actId="1076"/>
          <ac:spMkLst>
            <pc:docMk/>
            <pc:sldMk cId="879544808" sldId="354"/>
            <ac:spMk id="21" creationId="{32A4C586-A9D7-E94A-ABF9-5B55EBE80465}"/>
          </ac:spMkLst>
        </pc:spChg>
        <pc:spChg chg="mod">
          <ac:chgData name="Nassim Arrage" userId="a804e3a1-5604-4ebc-8250-c5fcbbe0a60f" providerId="ADAL" clId="{32259058-F1C4-4507-B5AC-6DBBCD2F384E}" dt="2021-11-18T01:04:40.743" v="393" actId="14100"/>
          <ac:spMkLst>
            <pc:docMk/>
            <pc:sldMk cId="879544808" sldId="354"/>
            <ac:spMk id="22" creationId="{93840D8E-134C-4145-9E4A-A2B5CE6FF8AB}"/>
          </ac:spMkLst>
        </pc:spChg>
        <pc:spChg chg="mod">
          <ac:chgData name="Nassim Arrage" userId="a804e3a1-5604-4ebc-8250-c5fcbbe0a60f" providerId="ADAL" clId="{32259058-F1C4-4507-B5AC-6DBBCD2F384E}" dt="2021-11-18T01:06:02.874" v="397" actId="14100"/>
          <ac:spMkLst>
            <pc:docMk/>
            <pc:sldMk cId="879544808" sldId="354"/>
            <ac:spMk id="34" creationId="{02AD344D-6371-CD46-A94A-333F3746B38D}"/>
          </ac:spMkLst>
        </pc:spChg>
        <pc:spChg chg="mod">
          <ac:chgData name="Nassim Arrage" userId="a804e3a1-5604-4ebc-8250-c5fcbbe0a60f" providerId="ADAL" clId="{32259058-F1C4-4507-B5AC-6DBBCD2F384E}" dt="2021-11-18T01:06:53.225" v="401" actId="20577"/>
          <ac:spMkLst>
            <pc:docMk/>
            <pc:sldMk cId="879544808" sldId="354"/>
            <ac:spMk id="35" creationId="{56BE8501-F547-ED4D-9E97-39E0C0F656B1}"/>
          </ac:spMkLst>
        </pc:spChg>
        <pc:spChg chg="mod">
          <ac:chgData name="Nassim Arrage" userId="a804e3a1-5604-4ebc-8250-c5fcbbe0a60f" providerId="ADAL" clId="{32259058-F1C4-4507-B5AC-6DBBCD2F384E}" dt="2021-11-18T01:02:07.578" v="350" actId="20577"/>
          <ac:spMkLst>
            <pc:docMk/>
            <pc:sldMk cId="879544808" sldId="354"/>
            <ac:spMk id="36" creationId="{D73619F2-073B-8B4F-81A7-3D4D0AA2C4F9}"/>
          </ac:spMkLst>
        </pc:spChg>
        <pc:spChg chg="mod">
          <ac:chgData name="Nassim Arrage" userId="a804e3a1-5604-4ebc-8250-c5fcbbe0a60f" providerId="ADAL" clId="{32259058-F1C4-4507-B5AC-6DBBCD2F384E}" dt="2021-11-18T01:01:42.149" v="346" actId="14100"/>
          <ac:spMkLst>
            <pc:docMk/>
            <pc:sldMk cId="879544808" sldId="354"/>
            <ac:spMk id="37" creationId="{952F0F9C-4A70-6A4A-915B-F86D8007A206}"/>
          </ac:spMkLst>
        </pc:spChg>
      </pc:sldChg>
      <pc:sldChg chg="addSp delSp modSp mod ord">
        <pc:chgData name="Nassim Arrage" userId="a804e3a1-5604-4ebc-8250-c5fcbbe0a60f" providerId="ADAL" clId="{32259058-F1C4-4507-B5AC-6DBBCD2F384E}" dt="2021-11-18T01:15:19.388" v="550"/>
        <pc:sldMkLst>
          <pc:docMk/>
          <pc:sldMk cId="389154351" sldId="357"/>
        </pc:sldMkLst>
        <pc:spChg chg="add del mod">
          <ac:chgData name="Nassim Arrage" userId="a804e3a1-5604-4ebc-8250-c5fcbbe0a60f" providerId="ADAL" clId="{32259058-F1C4-4507-B5AC-6DBBCD2F384E}" dt="2021-11-18T01:13:39.175" v="472" actId="1076"/>
          <ac:spMkLst>
            <pc:docMk/>
            <pc:sldMk cId="389154351" sldId="357"/>
            <ac:spMk id="4" creationId="{A1E734E4-C4A5-A04B-B107-F715C497EBD0}"/>
          </ac:spMkLst>
        </pc:spChg>
        <pc:spChg chg="add del mod">
          <ac:chgData name="Nassim Arrage" userId="a804e3a1-5604-4ebc-8250-c5fcbbe0a60f" providerId="ADAL" clId="{32259058-F1C4-4507-B5AC-6DBBCD2F384E}" dt="2021-11-18T01:09:45.716" v="427" actId="478"/>
          <ac:spMkLst>
            <pc:docMk/>
            <pc:sldMk cId="389154351" sldId="357"/>
            <ac:spMk id="5" creationId="{84E69002-840C-4E42-BD8D-01BDBB9A44FE}"/>
          </ac:spMkLst>
        </pc:spChg>
        <pc:spChg chg="add del mod">
          <ac:chgData name="Nassim Arrage" userId="a804e3a1-5604-4ebc-8250-c5fcbbe0a60f" providerId="ADAL" clId="{32259058-F1C4-4507-B5AC-6DBBCD2F384E}" dt="2021-11-18T01:12:52.808" v="432" actId="478"/>
          <ac:spMkLst>
            <pc:docMk/>
            <pc:sldMk cId="389154351" sldId="357"/>
            <ac:spMk id="6" creationId="{EFADA96E-F57A-49B9-8124-95FA76D4F18E}"/>
          </ac:spMkLst>
        </pc:spChg>
        <pc:spChg chg="add del mod">
          <ac:chgData name="Nassim Arrage" userId="a804e3a1-5604-4ebc-8250-c5fcbbe0a60f" providerId="ADAL" clId="{32259058-F1C4-4507-B5AC-6DBBCD2F384E}" dt="2021-11-18T01:13:32.207" v="471" actId="478"/>
          <ac:spMkLst>
            <pc:docMk/>
            <pc:sldMk cId="389154351" sldId="357"/>
            <ac:spMk id="7" creationId="{D91957A9-E838-4456-91C7-E734662B9E98}"/>
          </ac:spMkLst>
        </pc:spChg>
        <pc:graphicFrameChg chg="add del modGraphic">
          <ac:chgData name="Nassim Arrage" userId="a804e3a1-5604-4ebc-8250-c5fcbbe0a60f" providerId="ADAL" clId="{32259058-F1C4-4507-B5AC-6DBBCD2F384E}" dt="2021-11-18T01:08:35.630" v="405" actId="27309"/>
          <ac:graphicFrameMkLst>
            <pc:docMk/>
            <pc:sldMk cId="389154351" sldId="357"/>
            <ac:graphicFrameMk id="3" creationId="{3C503760-DF05-406D-ABD9-F26728EE013D}"/>
          </ac:graphicFrameMkLst>
        </pc:graphicFrameChg>
      </pc:sldChg>
      <pc:sldChg chg="addSp delSp modSp mod">
        <pc:chgData name="Nassim Arrage" userId="a804e3a1-5604-4ebc-8250-c5fcbbe0a60f" providerId="ADAL" clId="{32259058-F1C4-4507-B5AC-6DBBCD2F384E}" dt="2021-11-18T00:47:08.317" v="307" actId="1076"/>
        <pc:sldMkLst>
          <pc:docMk/>
          <pc:sldMk cId="2661805844" sldId="358"/>
        </pc:sldMkLst>
        <pc:spChg chg="add mod">
          <ac:chgData name="Nassim Arrage" userId="a804e3a1-5604-4ebc-8250-c5fcbbe0a60f" providerId="ADAL" clId="{32259058-F1C4-4507-B5AC-6DBBCD2F384E}" dt="2021-11-18T00:43:15.512" v="269" actId="1076"/>
          <ac:spMkLst>
            <pc:docMk/>
            <pc:sldMk cId="2661805844" sldId="358"/>
            <ac:spMk id="11" creationId="{15C6A54D-645D-4811-BFE3-02BF7C80BD27}"/>
          </ac:spMkLst>
        </pc:spChg>
        <pc:spChg chg="add mod">
          <ac:chgData name="Nassim Arrage" userId="a804e3a1-5604-4ebc-8250-c5fcbbe0a60f" providerId="ADAL" clId="{32259058-F1C4-4507-B5AC-6DBBCD2F384E}" dt="2021-11-18T00:47:02.015" v="306" actId="1076"/>
          <ac:spMkLst>
            <pc:docMk/>
            <pc:sldMk cId="2661805844" sldId="358"/>
            <ac:spMk id="12" creationId="{7B5912F5-7290-4799-8B0C-8A1F22E007B7}"/>
          </ac:spMkLst>
        </pc:spChg>
        <pc:spChg chg="add mod">
          <ac:chgData name="Nassim Arrage" userId="a804e3a1-5604-4ebc-8250-c5fcbbe0a60f" providerId="ADAL" clId="{32259058-F1C4-4507-B5AC-6DBBCD2F384E}" dt="2021-11-18T00:47:08.317" v="307" actId="1076"/>
          <ac:spMkLst>
            <pc:docMk/>
            <pc:sldMk cId="2661805844" sldId="358"/>
            <ac:spMk id="13" creationId="{081F6D45-F8FF-4CE8-8B3D-4DB7EA61064F}"/>
          </ac:spMkLst>
        </pc:spChg>
        <pc:spChg chg="add mod">
          <ac:chgData name="Nassim Arrage" userId="a804e3a1-5604-4ebc-8250-c5fcbbe0a60f" providerId="ADAL" clId="{32259058-F1C4-4507-B5AC-6DBBCD2F384E}" dt="2021-11-18T00:45:52.096" v="299" actId="14100"/>
          <ac:spMkLst>
            <pc:docMk/>
            <pc:sldMk cId="2661805844" sldId="358"/>
            <ac:spMk id="14" creationId="{68202C0B-6A50-41C2-9713-E39F1C9A0F00}"/>
          </ac:spMkLst>
        </pc:spChg>
        <pc:spChg chg="add mod">
          <ac:chgData name="Nassim Arrage" userId="a804e3a1-5604-4ebc-8250-c5fcbbe0a60f" providerId="ADAL" clId="{32259058-F1C4-4507-B5AC-6DBBCD2F384E}" dt="2021-11-18T00:46:40.126" v="305" actId="255"/>
          <ac:spMkLst>
            <pc:docMk/>
            <pc:sldMk cId="2661805844" sldId="358"/>
            <ac:spMk id="15" creationId="{A88ABCBC-A8ED-4556-91A2-3D9B7FB43A6A}"/>
          </ac:spMkLst>
        </pc:spChg>
        <pc:spChg chg="add mod">
          <ac:chgData name="Nassim Arrage" userId="a804e3a1-5604-4ebc-8250-c5fcbbe0a60f" providerId="ADAL" clId="{32259058-F1C4-4507-B5AC-6DBBCD2F384E}" dt="2021-11-18T00:46:03.627" v="300" actId="255"/>
          <ac:spMkLst>
            <pc:docMk/>
            <pc:sldMk cId="2661805844" sldId="358"/>
            <ac:spMk id="16" creationId="{03D714D0-EC5B-44A1-B898-31032887E517}"/>
          </ac:spMkLst>
        </pc:spChg>
        <pc:spChg chg="del mod">
          <ac:chgData name="Nassim Arrage" userId="a804e3a1-5604-4ebc-8250-c5fcbbe0a60f" providerId="ADAL" clId="{32259058-F1C4-4507-B5AC-6DBBCD2F384E}" dt="2021-11-18T00:24:02.156" v="94" actId="478"/>
          <ac:spMkLst>
            <pc:docMk/>
            <pc:sldMk cId="2661805844" sldId="358"/>
            <ac:spMk id="23" creationId="{5CAA17C8-A081-0648-8641-77B04290B23B}"/>
          </ac:spMkLst>
        </pc:spChg>
        <pc:spChg chg="mod">
          <ac:chgData name="Nassim Arrage" userId="a804e3a1-5604-4ebc-8250-c5fcbbe0a60f" providerId="ADAL" clId="{32259058-F1C4-4507-B5AC-6DBBCD2F384E}" dt="2021-11-18T00:46:24.323" v="303" actId="1076"/>
          <ac:spMkLst>
            <pc:docMk/>
            <pc:sldMk cId="2661805844" sldId="358"/>
            <ac:spMk id="30" creationId="{C35D95DB-922B-2E44-ABAE-BB84BD37BD02}"/>
          </ac:spMkLst>
        </pc:spChg>
      </pc:sldChg>
      <pc:sldChg chg="ord">
        <pc:chgData name="Nassim Arrage" userId="a804e3a1-5604-4ebc-8250-c5fcbbe0a60f" providerId="ADAL" clId="{32259058-F1C4-4507-B5AC-6DBBCD2F384E}" dt="2021-11-18T00:53:46.594" v="330"/>
        <pc:sldMkLst>
          <pc:docMk/>
          <pc:sldMk cId="1247224915" sldId="359"/>
        </pc:sldMkLst>
      </pc:sldChg>
      <pc:sldChg chg="modSp mod ord">
        <pc:chgData name="Nassim Arrage" userId="a804e3a1-5604-4ebc-8250-c5fcbbe0a60f" providerId="ADAL" clId="{32259058-F1C4-4507-B5AC-6DBBCD2F384E}" dt="2021-11-18T00:51:57.469" v="328"/>
        <pc:sldMkLst>
          <pc:docMk/>
          <pc:sldMk cId="1248768405" sldId="361"/>
        </pc:sldMkLst>
        <pc:spChg chg="mod">
          <ac:chgData name="Nassim Arrage" userId="a804e3a1-5604-4ebc-8250-c5fcbbe0a60f" providerId="ADAL" clId="{32259058-F1C4-4507-B5AC-6DBBCD2F384E}" dt="2021-11-18T00:49:00.317" v="322" actId="1076"/>
          <ac:spMkLst>
            <pc:docMk/>
            <pc:sldMk cId="1248768405" sldId="361"/>
            <ac:spMk id="5" creationId="{00000000-0000-0000-0000-000000000000}"/>
          </ac:spMkLst>
        </pc:spChg>
      </pc:sldChg>
      <pc:sldChg chg="addSp modSp add mod">
        <pc:chgData name="Nassim Arrage" userId="a804e3a1-5604-4ebc-8250-c5fcbbe0a60f" providerId="ADAL" clId="{32259058-F1C4-4507-B5AC-6DBBCD2F384E}" dt="2021-11-18T01:53:47.911" v="1734" actId="14100"/>
        <pc:sldMkLst>
          <pc:docMk/>
          <pc:sldMk cId="1567318426" sldId="362"/>
        </pc:sldMkLst>
        <pc:spChg chg="add mod">
          <ac:chgData name="Nassim Arrage" userId="a804e3a1-5604-4ebc-8250-c5fcbbe0a60f" providerId="ADAL" clId="{32259058-F1C4-4507-B5AC-6DBBCD2F384E}" dt="2021-11-18T01:53:17.326" v="1731" actId="20577"/>
          <ac:spMkLst>
            <pc:docMk/>
            <pc:sldMk cId="1567318426" sldId="362"/>
            <ac:spMk id="5" creationId="{B342865D-9263-4FD1-8E9A-E9E1191EEDB1}"/>
          </ac:spMkLst>
        </pc:spChg>
        <pc:spChg chg="add mod">
          <ac:chgData name="Nassim Arrage" userId="a804e3a1-5604-4ebc-8250-c5fcbbe0a60f" providerId="ADAL" clId="{32259058-F1C4-4507-B5AC-6DBBCD2F384E}" dt="2021-11-18T01:53:44.815" v="1733" actId="14100"/>
          <ac:spMkLst>
            <pc:docMk/>
            <pc:sldMk cId="1567318426" sldId="362"/>
            <ac:spMk id="6" creationId="{8807BD6E-623F-4826-ACFB-B3FA4443A110}"/>
          </ac:spMkLst>
        </pc:spChg>
        <pc:spChg chg="mod">
          <ac:chgData name="Nassim Arrage" userId="a804e3a1-5604-4ebc-8250-c5fcbbe0a60f" providerId="ADAL" clId="{32259058-F1C4-4507-B5AC-6DBBCD2F384E}" dt="2021-11-18T01:47:27.383" v="1634" actId="1076"/>
          <ac:spMkLst>
            <pc:docMk/>
            <pc:sldMk cId="1567318426" sldId="362"/>
            <ac:spMk id="7" creationId="{D91957A9-E838-4456-91C7-E734662B9E98}"/>
          </ac:spMkLst>
        </pc:spChg>
        <pc:spChg chg="add mod">
          <ac:chgData name="Nassim Arrage" userId="a804e3a1-5604-4ebc-8250-c5fcbbe0a60f" providerId="ADAL" clId="{32259058-F1C4-4507-B5AC-6DBBCD2F384E}" dt="2021-11-18T01:53:47.911" v="1734" actId="14100"/>
          <ac:spMkLst>
            <pc:docMk/>
            <pc:sldMk cId="1567318426" sldId="362"/>
            <ac:spMk id="8" creationId="{F71F1097-3638-4327-BC81-890A4F83E7BC}"/>
          </ac:spMkLst>
        </pc:spChg>
        <pc:spChg chg="add mod">
          <ac:chgData name="Nassim Arrage" userId="a804e3a1-5604-4ebc-8250-c5fcbbe0a60f" providerId="ADAL" clId="{32259058-F1C4-4507-B5AC-6DBBCD2F384E}" dt="2021-11-18T01:53:41.712" v="1732" actId="14100"/>
          <ac:spMkLst>
            <pc:docMk/>
            <pc:sldMk cId="1567318426" sldId="362"/>
            <ac:spMk id="9" creationId="{14378719-B4C7-4D79-92DD-0B9FA2D9CDB6}"/>
          </ac:spMkLst>
        </pc:spChg>
      </pc:sldChg>
      <pc:sldChg chg="addSp delSp modSp add mod">
        <pc:chgData name="Nassim Arrage" userId="a804e3a1-5604-4ebc-8250-c5fcbbe0a60f" providerId="ADAL" clId="{32259058-F1C4-4507-B5AC-6DBBCD2F384E}" dt="2021-11-18T01:33:09.349" v="1425" actId="20577"/>
        <pc:sldMkLst>
          <pc:docMk/>
          <pc:sldMk cId="2838056152" sldId="363"/>
        </pc:sldMkLst>
        <pc:spChg chg="mod">
          <ac:chgData name="Nassim Arrage" userId="a804e3a1-5604-4ebc-8250-c5fcbbe0a60f" providerId="ADAL" clId="{32259058-F1C4-4507-B5AC-6DBBCD2F384E}" dt="2021-11-18T01:16:47.858" v="661" actId="20577"/>
          <ac:spMkLst>
            <pc:docMk/>
            <pc:sldMk cId="2838056152" sldId="363"/>
            <ac:spMk id="3" creationId="{7780E440-BE83-EB4B-AD5C-B7FC7D04F304}"/>
          </ac:spMkLst>
        </pc:spChg>
        <pc:spChg chg="add del mod">
          <ac:chgData name="Nassim Arrage" userId="a804e3a1-5604-4ebc-8250-c5fcbbe0a60f" providerId="ADAL" clId="{32259058-F1C4-4507-B5AC-6DBBCD2F384E}" dt="2021-11-18T01:30:22.806" v="1233" actId="478"/>
          <ac:spMkLst>
            <pc:docMk/>
            <pc:sldMk cId="2838056152" sldId="363"/>
            <ac:spMk id="15" creationId="{EBE43F0E-F73F-4D9B-888A-25753B6BA0FF}"/>
          </ac:spMkLst>
        </pc:spChg>
        <pc:spChg chg="add mod">
          <ac:chgData name="Nassim Arrage" userId="a804e3a1-5604-4ebc-8250-c5fcbbe0a60f" providerId="ADAL" clId="{32259058-F1C4-4507-B5AC-6DBBCD2F384E}" dt="2021-11-18T01:32:12.482" v="1351" actId="1076"/>
          <ac:spMkLst>
            <pc:docMk/>
            <pc:sldMk cId="2838056152" sldId="363"/>
            <ac:spMk id="16" creationId="{6C24B1A7-B07E-4F96-B8F2-823232A7EBCE}"/>
          </ac:spMkLst>
        </pc:spChg>
        <pc:spChg chg="add mod">
          <ac:chgData name="Nassim Arrage" userId="a804e3a1-5604-4ebc-8250-c5fcbbe0a60f" providerId="ADAL" clId="{32259058-F1C4-4507-B5AC-6DBBCD2F384E}" dt="2021-11-18T01:33:09.349" v="1425" actId="20577"/>
          <ac:spMkLst>
            <pc:docMk/>
            <pc:sldMk cId="2838056152" sldId="363"/>
            <ac:spMk id="17" creationId="{CA967411-714D-44E7-961A-A8E0FEECA620}"/>
          </ac:spMkLst>
        </pc:spChg>
        <pc:spChg chg="del">
          <ac:chgData name="Nassim Arrage" userId="a804e3a1-5604-4ebc-8250-c5fcbbe0a60f" providerId="ADAL" clId="{32259058-F1C4-4507-B5AC-6DBBCD2F384E}" dt="2021-11-18T01:26:56.544" v="1056" actId="478"/>
          <ac:spMkLst>
            <pc:docMk/>
            <pc:sldMk cId="2838056152" sldId="363"/>
            <ac:spMk id="21" creationId="{32A4C586-A9D7-E94A-ABF9-5B55EBE80465}"/>
          </ac:spMkLst>
        </pc:spChg>
        <pc:spChg chg="del">
          <ac:chgData name="Nassim Arrage" userId="a804e3a1-5604-4ebc-8250-c5fcbbe0a60f" providerId="ADAL" clId="{32259058-F1C4-4507-B5AC-6DBBCD2F384E}" dt="2021-11-18T01:26:58.695" v="1057" actId="478"/>
          <ac:spMkLst>
            <pc:docMk/>
            <pc:sldMk cId="2838056152" sldId="363"/>
            <ac:spMk id="22" creationId="{93840D8E-134C-4145-9E4A-A2B5CE6FF8AB}"/>
          </ac:spMkLst>
        </pc:spChg>
        <pc:spChg chg="mod">
          <ac:chgData name="Nassim Arrage" userId="a804e3a1-5604-4ebc-8250-c5fcbbe0a60f" providerId="ADAL" clId="{32259058-F1C4-4507-B5AC-6DBBCD2F384E}" dt="2021-11-18T01:27:19.922" v="1059" actId="1076"/>
          <ac:spMkLst>
            <pc:docMk/>
            <pc:sldMk cId="2838056152" sldId="363"/>
            <ac:spMk id="25" creationId="{75CD10AB-B0E2-4C23-AAEA-9E0E33861484}"/>
          </ac:spMkLst>
        </pc:spChg>
        <pc:spChg chg="mod">
          <ac:chgData name="Nassim Arrage" userId="a804e3a1-5604-4ebc-8250-c5fcbbe0a60f" providerId="ADAL" clId="{32259058-F1C4-4507-B5AC-6DBBCD2F384E}" dt="2021-11-18T01:27:24.353" v="1060" actId="1076"/>
          <ac:spMkLst>
            <pc:docMk/>
            <pc:sldMk cId="2838056152" sldId="363"/>
            <ac:spMk id="26" creationId="{FC302994-2140-4EF5-BD2B-ADC0963102B2}"/>
          </ac:spMkLst>
        </pc:spChg>
        <pc:spChg chg="mod">
          <ac:chgData name="Nassim Arrage" userId="a804e3a1-5604-4ebc-8250-c5fcbbe0a60f" providerId="ADAL" clId="{32259058-F1C4-4507-B5AC-6DBBCD2F384E}" dt="2021-11-18T01:30:13.988" v="1232" actId="1076"/>
          <ac:spMkLst>
            <pc:docMk/>
            <pc:sldMk cId="2838056152" sldId="363"/>
            <ac:spMk id="28" creationId="{7B0EDFD3-9D16-495A-AF13-8F1E55C24B63}"/>
          </ac:spMkLst>
        </pc:spChg>
        <pc:spChg chg="del mod">
          <ac:chgData name="Nassim Arrage" userId="a804e3a1-5604-4ebc-8250-c5fcbbe0a60f" providerId="ADAL" clId="{32259058-F1C4-4507-B5AC-6DBBCD2F384E}" dt="2021-11-18T01:17:03.586" v="663" actId="478"/>
          <ac:spMkLst>
            <pc:docMk/>
            <pc:sldMk cId="2838056152" sldId="363"/>
            <ac:spMk id="32" creationId="{CC3F70B6-627C-48BB-851C-05C83A1A8205}"/>
          </ac:spMkLst>
        </pc:spChg>
        <pc:spChg chg="del">
          <ac:chgData name="Nassim Arrage" userId="a804e3a1-5604-4ebc-8250-c5fcbbe0a60f" providerId="ADAL" clId="{32259058-F1C4-4507-B5AC-6DBBCD2F384E}" dt="2021-11-18T01:17:06.348" v="664" actId="478"/>
          <ac:spMkLst>
            <pc:docMk/>
            <pc:sldMk cId="2838056152" sldId="363"/>
            <ac:spMk id="33" creationId="{DE6B79CD-16DD-414C-9D07-1BA19A63C191}"/>
          </ac:spMkLst>
        </pc:spChg>
        <pc:spChg chg="del mod">
          <ac:chgData name="Nassim Arrage" userId="a804e3a1-5604-4ebc-8250-c5fcbbe0a60f" providerId="ADAL" clId="{32259058-F1C4-4507-B5AC-6DBBCD2F384E}" dt="2021-11-18T01:26:53.284" v="1055" actId="478"/>
          <ac:spMkLst>
            <pc:docMk/>
            <pc:sldMk cId="2838056152" sldId="363"/>
            <ac:spMk id="34" creationId="{02AD344D-6371-CD46-A94A-333F3746B38D}"/>
          </ac:spMkLst>
        </pc:spChg>
        <pc:spChg chg="del mod">
          <ac:chgData name="Nassim Arrage" userId="a804e3a1-5604-4ebc-8250-c5fcbbe0a60f" providerId="ADAL" clId="{32259058-F1C4-4507-B5AC-6DBBCD2F384E}" dt="2021-11-18T01:17:59.462" v="673" actId="478"/>
          <ac:spMkLst>
            <pc:docMk/>
            <pc:sldMk cId="2838056152" sldId="363"/>
            <ac:spMk id="35" creationId="{56BE8501-F547-ED4D-9E97-39E0C0F656B1}"/>
          </ac:spMkLst>
        </pc:spChg>
        <pc:spChg chg="del">
          <ac:chgData name="Nassim Arrage" userId="a804e3a1-5604-4ebc-8250-c5fcbbe0a60f" providerId="ADAL" clId="{32259058-F1C4-4507-B5AC-6DBBCD2F384E}" dt="2021-11-18T01:18:02.375" v="674" actId="478"/>
          <ac:spMkLst>
            <pc:docMk/>
            <pc:sldMk cId="2838056152" sldId="363"/>
            <ac:spMk id="36" creationId="{D73619F2-073B-8B4F-81A7-3D4D0AA2C4F9}"/>
          </ac:spMkLst>
        </pc:spChg>
        <pc:spChg chg="del">
          <ac:chgData name="Nassim Arrage" userId="a804e3a1-5604-4ebc-8250-c5fcbbe0a60f" providerId="ADAL" clId="{32259058-F1C4-4507-B5AC-6DBBCD2F384E}" dt="2021-11-18T01:17:55.407" v="671" actId="478"/>
          <ac:spMkLst>
            <pc:docMk/>
            <pc:sldMk cId="2838056152" sldId="363"/>
            <ac:spMk id="37" creationId="{952F0F9C-4A70-6A4A-915B-F86D8007A206}"/>
          </ac:spMkLst>
        </pc:spChg>
      </pc:sldChg>
      <pc:sldChg chg="addSp modSp add mod">
        <pc:chgData name="Nassim Arrage" userId="a804e3a1-5604-4ebc-8250-c5fcbbe0a60f" providerId="ADAL" clId="{32259058-F1C4-4507-B5AC-6DBBCD2F384E}" dt="2021-11-18T01:59:48.611" v="1907" actId="1076"/>
        <pc:sldMkLst>
          <pc:docMk/>
          <pc:sldMk cId="2419974953" sldId="364"/>
        </pc:sldMkLst>
        <pc:spChg chg="add mod">
          <ac:chgData name="Nassim Arrage" userId="a804e3a1-5604-4ebc-8250-c5fcbbe0a60f" providerId="ADAL" clId="{32259058-F1C4-4507-B5AC-6DBBCD2F384E}" dt="2021-11-18T01:58:29.069" v="1808" actId="1076"/>
          <ac:spMkLst>
            <pc:docMk/>
            <pc:sldMk cId="2419974953" sldId="364"/>
            <ac:spMk id="3" creationId="{B9CD86E5-7094-46F0-AF5A-1413F3D40F90}"/>
          </ac:spMkLst>
        </pc:spChg>
        <pc:spChg chg="mod">
          <ac:chgData name="Nassim Arrage" userId="a804e3a1-5604-4ebc-8250-c5fcbbe0a60f" providerId="ADAL" clId="{32259058-F1C4-4507-B5AC-6DBBCD2F384E}" dt="2021-11-18T01:58:49.084" v="1809" actId="1076"/>
          <ac:spMkLst>
            <pc:docMk/>
            <pc:sldMk cId="2419974953" sldId="364"/>
            <ac:spMk id="4" creationId="{A1E734E4-C4A5-A04B-B107-F715C497EBD0}"/>
          </ac:spMkLst>
        </pc:spChg>
        <pc:spChg chg="add mod">
          <ac:chgData name="Nassim Arrage" userId="a804e3a1-5604-4ebc-8250-c5fcbbe0a60f" providerId="ADAL" clId="{32259058-F1C4-4507-B5AC-6DBBCD2F384E}" dt="2021-11-18T01:59:48.611" v="1907" actId="1076"/>
          <ac:spMkLst>
            <pc:docMk/>
            <pc:sldMk cId="2419974953" sldId="364"/>
            <ac:spMk id="5" creationId="{D89D4D5B-6AA0-41A1-AE71-8E5798A8A416}"/>
          </ac:spMkLst>
        </pc:spChg>
      </pc:sldChg>
    </pc:docChg>
  </pc:docChgLst>
  <pc:docChgLst>
    <pc:chgData name="David Herrero" userId="c820fadf-58d9-4afb-8531-feabc7c5b64b" providerId="ADAL" clId="{B1CDA703-1796-4F84-B0F0-910B8FBD5014}"/>
    <pc:docChg chg="undo custSel addSld delSld modSld">
      <pc:chgData name="David Herrero" userId="c820fadf-58d9-4afb-8531-feabc7c5b64b" providerId="ADAL" clId="{B1CDA703-1796-4F84-B0F0-910B8FBD5014}" dt="2021-11-11T04:19:11.847" v="62" actId="2696"/>
      <pc:docMkLst>
        <pc:docMk/>
      </pc:docMkLst>
      <pc:sldChg chg="del">
        <pc:chgData name="David Herrero" userId="c820fadf-58d9-4afb-8531-feabc7c5b64b" providerId="ADAL" clId="{B1CDA703-1796-4F84-B0F0-910B8FBD5014}" dt="2021-11-11T01:20:17.270" v="3" actId="47"/>
        <pc:sldMkLst>
          <pc:docMk/>
          <pc:sldMk cId="848463755" sldId="343"/>
        </pc:sldMkLst>
      </pc:sldChg>
      <pc:sldChg chg="addSp modSp del mod addCm modCm">
        <pc:chgData name="David Herrero" userId="c820fadf-58d9-4afb-8531-feabc7c5b64b" providerId="ADAL" clId="{B1CDA703-1796-4F84-B0F0-910B8FBD5014}" dt="2021-11-11T04:19:11.847" v="62" actId="2696"/>
        <pc:sldMkLst>
          <pc:docMk/>
          <pc:sldMk cId="656027909" sldId="350"/>
        </pc:sldMkLst>
        <pc:spChg chg="mod">
          <ac:chgData name="David Herrero" userId="c820fadf-58d9-4afb-8531-feabc7c5b64b" providerId="ADAL" clId="{B1CDA703-1796-4F84-B0F0-910B8FBD5014}" dt="2021-11-11T02:12:20.233" v="9" actId="1076"/>
          <ac:spMkLst>
            <pc:docMk/>
            <pc:sldMk cId="656027909" sldId="350"/>
            <ac:spMk id="4" creationId="{4ED51E86-E1F6-8641-9573-C2531C0382BD}"/>
          </ac:spMkLst>
        </pc:spChg>
        <pc:spChg chg="mod">
          <ac:chgData name="David Herrero" userId="c820fadf-58d9-4afb-8531-feabc7c5b64b" providerId="ADAL" clId="{B1CDA703-1796-4F84-B0F0-910B8FBD5014}" dt="2021-11-11T02:14:08.470" v="13" actId="164"/>
          <ac:spMkLst>
            <pc:docMk/>
            <pc:sldMk cId="656027909" sldId="350"/>
            <ac:spMk id="30" creationId="{615E7331-2CB1-1E49-AF8C-4AB12F43AC1F}"/>
          </ac:spMkLst>
        </pc:spChg>
        <pc:spChg chg="mod">
          <ac:chgData name="David Herrero" userId="c820fadf-58d9-4afb-8531-feabc7c5b64b" providerId="ADAL" clId="{B1CDA703-1796-4F84-B0F0-910B8FBD5014}" dt="2021-11-11T02:14:08.470" v="13" actId="164"/>
          <ac:spMkLst>
            <pc:docMk/>
            <pc:sldMk cId="656027909" sldId="350"/>
            <ac:spMk id="39" creationId="{DFA6F558-CFB8-0940-A8C5-7B5F5624AF2B}"/>
          </ac:spMkLst>
        </pc:spChg>
        <pc:spChg chg="mod">
          <ac:chgData name="David Herrero" userId="c820fadf-58d9-4afb-8531-feabc7c5b64b" providerId="ADAL" clId="{B1CDA703-1796-4F84-B0F0-910B8FBD5014}" dt="2021-11-11T02:14:08.470" v="13" actId="164"/>
          <ac:spMkLst>
            <pc:docMk/>
            <pc:sldMk cId="656027909" sldId="350"/>
            <ac:spMk id="42" creationId="{7269343E-D7D1-7043-9D9B-668E18891988}"/>
          </ac:spMkLst>
        </pc:spChg>
        <pc:grpChg chg="add mod">
          <ac:chgData name="David Herrero" userId="c820fadf-58d9-4afb-8531-feabc7c5b64b" providerId="ADAL" clId="{B1CDA703-1796-4F84-B0F0-910B8FBD5014}" dt="2021-11-11T02:14:08.470" v="13" actId="164"/>
          <ac:grpSpMkLst>
            <pc:docMk/>
            <pc:sldMk cId="656027909" sldId="350"/>
            <ac:grpSpMk id="8" creationId="{707DE197-A5FB-4A4C-8FED-C644333603D1}"/>
          </ac:grpSpMkLst>
        </pc:grpChg>
        <pc:grpChg chg="mod">
          <ac:chgData name="David Herrero" userId="c820fadf-58d9-4afb-8531-feabc7c5b64b" providerId="ADAL" clId="{B1CDA703-1796-4F84-B0F0-910B8FBD5014}" dt="2021-11-11T02:14:08.470" v="13" actId="164"/>
          <ac:grpSpMkLst>
            <pc:docMk/>
            <pc:sldMk cId="656027909" sldId="350"/>
            <ac:grpSpMk id="47" creationId="{2EACD663-3FC3-1D42-9594-C7EA2A273AE9}"/>
          </ac:grpSpMkLst>
        </pc:grpChg>
        <pc:grpChg chg="mod">
          <ac:chgData name="David Herrero" userId="c820fadf-58d9-4afb-8531-feabc7c5b64b" providerId="ADAL" clId="{B1CDA703-1796-4F84-B0F0-910B8FBD5014}" dt="2021-11-11T02:12:07.377" v="7" actId="1076"/>
          <ac:grpSpMkLst>
            <pc:docMk/>
            <pc:sldMk cId="656027909" sldId="350"/>
            <ac:grpSpMk id="55" creationId="{943119CD-79C7-1442-B5C9-3DDABEAE4E2E}"/>
          </ac:grpSpMkLst>
        </pc:grpChg>
        <pc:picChg chg="add mod">
          <ac:chgData name="David Herrero" userId="c820fadf-58d9-4afb-8531-feabc7c5b64b" providerId="ADAL" clId="{B1CDA703-1796-4F84-B0F0-910B8FBD5014}" dt="2021-11-11T02:13:35.052" v="11"/>
          <ac:picMkLst>
            <pc:docMk/>
            <pc:sldMk cId="656027909" sldId="350"/>
            <ac:picMk id="40" creationId="{305A8917-D406-47AF-AC3C-0217E02AE857}"/>
          </ac:picMkLst>
        </pc:picChg>
        <pc:cxnChg chg="mod">
          <ac:chgData name="David Herrero" userId="c820fadf-58d9-4afb-8531-feabc7c5b64b" providerId="ADAL" clId="{B1CDA703-1796-4F84-B0F0-910B8FBD5014}" dt="2021-11-11T02:14:08.470" v="13" actId="164"/>
          <ac:cxnSpMkLst>
            <pc:docMk/>
            <pc:sldMk cId="656027909" sldId="350"/>
            <ac:cxnSpMk id="7" creationId="{A1F87904-911A-D446-BB81-8845601082C6}"/>
          </ac:cxnSpMkLst>
        </pc:cxnChg>
        <pc:cxnChg chg="mod">
          <ac:chgData name="David Herrero" userId="c820fadf-58d9-4afb-8531-feabc7c5b64b" providerId="ADAL" clId="{B1CDA703-1796-4F84-B0F0-910B8FBD5014}" dt="2021-11-11T02:14:08.470" v="13" actId="164"/>
          <ac:cxnSpMkLst>
            <pc:docMk/>
            <pc:sldMk cId="656027909" sldId="350"/>
            <ac:cxnSpMk id="33" creationId="{43AA7E41-69AE-904D-9293-53ACDE800105}"/>
          </ac:cxnSpMkLst>
        </pc:cxnChg>
        <pc:cxnChg chg="mod">
          <ac:chgData name="David Herrero" userId="c820fadf-58d9-4afb-8531-feabc7c5b64b" providerId="ADAL" clId="{B1CDA703-1796-4F84-B0F0-910B8FBD5014}" dt="2021-11-11T02:14:08.470" v="13" actId="164"/>
          <ac:cxnSpMkLst>
            <pc:docMk/>
            <pc:sldMk cId="656027909" sldId="350"/>
            <ac:cxnSpMk id="34" creationId="{73186C4A-EED7-7547-A67D-1A71155324AA}"/>
          </ac:cxnSpMkLst>
        </pc:cxnChg>
      </pc:sldChg>
      <pc:sldChg chg="delSp mod">
        <pc:chgData name="David Herrero" userId="c820fadf-58d9-4afb-8531-feabc7c5b64b" providerId="ADAL" clId="{B1CDA703-1796-4F84-B0F0-910B8FBD5014}" dt="2021-11-11T04:17:04.812" v="15" actId="478"/>
        <pc:sldMkLst>
          <pc:docMk/>
          <pc:sldMk cId="2924506581" sldId="352"/>
        </pc:sldMkLst>
        <pc:spChg chg="del">
          <ac:chgData name="David Herrero" userId="c820fadf-58d9-4afb-8531-feabc7c5b64b" providerId="ADAL" clId="{B1CDA703-1796-4F84-B0F0-910B8FBD5014}" dt="2021-11-11T04:17:04.812" v="15" actId="478"/>
          <ac:spMkLst>
            <pc:docMk/>
            <pc:sldMk cId="2924506581" sldId="352"/>
            <ac:spMk id="45" creationId="{644F630C-88EF-1543-90B3-76ECCF0F0CF4}"/>
          </ac:spMkLst>
        </pc:spChg>
      </pc:sldChg>
      <pc:sldChg chg="add">
        <pc:chgData name="David Herrero" userId="c820fadf-58d9-4afb-8531-feabc7c5b64b" providerId="ADAL" clId="{B1CDA703-1796-4F84-B0F0-910B8FBD5014}" dt="2021-11-11T01:20:13.655" v="2"/>
        <pc:sldMkLst>
          <pc:docMk/>
          <pc:sldMk cId="1247224915" sldId="359"/>
        </pc:sldMkLst>
      </pc:sldChg>
      <pc:sldChg chg="add del">
        <pc:chgData name="David Herrero" userId="c820fadf-58d9-4afb-8531-feabc7c5b64b" providerId="ADAL" clId="{B1CDA703-1796-4F84-B0F0-910B8FBD5014}" dt="2021-11-11T01:20:11.225" v="1"/>
        <pc:sldMkLst>
          <pc:docMk/>
          <pc:sldMk cId="3202338409" sldId="359"/>
        </pc:sldMkLst>
      </pc:sldChg>
      <pc:sldChg chg="delSp modSp add mod">
        <pc:chgData name="David Herrero" userId="c820fadf-58d9-4afb-8531-feabc7c5b64b" providerId="ADAL" clId="{B1CDA703-1796-4F84-B0F0-910B8FBD5014}" dt="2021-11-11T04:18:11.897" v="60" actId="1076"/>
        <pc:sldMkLst>
          <pc:docMk/>
          <pc:sldMk cId="3256565875" sldId="360"/>
        </pc:sldMkLst>
        <pc:spChg chg="mod">
          <ac:chgData name="David Herrero" userId="c820fadf-58d9-4afb-8531-feabc7c5b64b" providerId="ADAL" clId="{B1CDA703-1796-4F84-B0F0-910B8FBD5014}" dt="2021-11-11T04:17:25.336" v="57" actId="20577"/>
          <ac:spMkLst>
            <pc:docMk/>
            <pc:sldMk cId="3256565875" sldId="360"/>
            <ac:spMk id="25" creationId="{93776A0A-BE2F-4747-B35D-B4CA846A9ED4}"/>
          </ac:spMkLst>
        </pc:spChg>
        <pc:spChg chg="mod">
          <ac:chgData name="David Herrero" userId="c820fadf-58d9-4afb-8531-feabc7c5b64b" providerId="ADAL" clId="{B1CDA703-1796-4F84-B0F0-910B8FBD5014}" dt="2021-11-11T04:18:11.897" v="60" actId="1076"/>
          <ac:spMkLst>
            <pc:docMk/>
            <pc:sldMk cId="3256565875" sldId="360"/>
            <ac:spMk id="45" creationId="{644F630C-88EF-1543-90B3-76ECCF0F0CF4}"/>
          </ac:spMkLst>
        </pc:spChg>
        <pc:grpChg chg="del">
          <ac:chgData name="David Herrero" userId="c820fadf-58d9-4afb-8531-feabc7c5b64b" providerId="ADAL" clId="{B1CDA703-1796-4F84-B0F0-910B8FBD5014}" dt="2021-11-11T04:17:11.462" v="18" actId="478"/>
          <ac:grpSpMkLst>
            <pc:docMk/>
            <pc:sldMk cId="3256565875" sldId="360"/>
            <ac:grpSpMk id="8" creationId="{A1A5B34F-822D-6B4E-B46F-80E4F5933759}"/>
          </ac:grpSpMkLst>
        </pc:grpChg>
        <pc:grpChg chg="del">
          <ac:chgData name="David Herrero" userId="c820fadf-58d9-4afb-8531-feabc7c5b64b" providerId="ADAL" clId="{B1CDA703-1796-4F84-B0F0-910B8FBD5014}" dt="2021-11-11T04:17:12.986" v="19" actId="478"/>
          <ac:grpSpMkLst>
            <pc:docMk/>
            <pc:sldMk cId="3256565875" sldId="360"/>
            <ac:grpSpMk id="17" creationId="{2F7AFCEC-4855-0A48-A008-132DC3C51380}"/>
          </ac:grpSpMkLst>
        </pc:grpChg>
        <pc:grpChg chg="del">
          <ac:chgData name="David Herrero" userId="c820fadf-58d9-4afb-8531-feabc7c5b64b" providerId="ADAL" clId="{B1CDA703-1796-4F84-B0F0-910B8FBD5014}" dt="2021-11-11T04:17:09.135" v="16" actId="478"/>
          <ac:grpSpMkLst>
            <pc:docMk/>
            <pc:sldMk cId="3256565875" sldId="360"/>
            <ac:grpSpMk id="29" creationId="{F12447CE-64CC-954A-83DC-130DC40FA049}"/>
          </ac:grpSpMkLst>
        </pc:grpChg>
        <pc:grpChg chg="del">
          <ac:chgData name="David Herrero" userId="c820fadf-58d9-4afb-8531-feabc7c5b64b" providerId="ADAL" clId="{B1CDA703-1796-4F84-B0F0-910B8FBD5014}" dt="2021-11-11T04:17:10.246" v="17" actId="478"/>
          <ac:grpSpMkLst>
            <pc:docMk/>
            <pc:sldMk cId="3256565875" sldId="360"/>
            <ac:grpSpMk id="37" creationId="{07E983E2-BEEE-0949-9C5B-34202792FAFC}"/>
          </ac:grpSpMkLst>
        </pc:grpChg>
      </pc:sldChg>
      <pc:sldChg chg="add">
        <pc:chgData name="David Herrero" userId="c820fadf-58d9-4afb-8531-feabc7c5b64b" providerId="ADAL" clId="{B1CDA703-1796-4F84-B0F0-910B8FBD5014}" dt="2021-11-11T04:19:04.522" v="61"/>
        <pc:sldMkLst>
          <pc:docMk/>
          <pc:sldMk cId="1248768405" sldId="3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5-17T17:53:27.765" idx="35">
    <p:pos x="10" y="10"/>
    <p:text>From Ellie's comment to add purpose and context and from Ana's point to provide more detail. </p:text>
    <p:extLst>
      <p:ext uri="{C676402C-5697-4E1C-873F-D02D1690AC5C}">
        <p15:threadingInfo xmlns:p15="http://schemas.microsoft.com/office/powerpoint/2012/main" timeZoneBias="-60"/>
      </p:ext>
    </p:extLst>
  </p:cm>
  <p:cm authorId="1" dt="2021-05-17T17:53:49.751" idx="36">
    <p:pos x="10" y="106"/>
    <p:text>- High level overview slide up front to explain the reason for the project, what the key questions you were trying to answer (i.e., service delivery review to understand what was working, what wasn't, new services, the costs to deliver the services and how this impacted the pricing for the centres), the expected outcomes)- there is a slide in the original presentation with a lever tree last year in May, you could probably use that and tweak it slightly to save you time</p:text>
    <p:extLst>
      <p:ext uri="{C676402C-5697-4E1C-873F-D02D1690AC5C}">
        <p15:threadingInfo xmlns:p15="http://schemas.microsoft.com/office/powerpoint/2012/main" timeZoneBias="-60">
          <p15:parentCm authorId="1" idx="35"/>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11-11T11:54:01.517" idx="5">
    <p:pos x="10" y="10"/>
    <p:text>[@David Herrero]this slide is better than the one in the other deck</p:text>
    <p:extLst>
      <p:ext uri="{C676402C-5697-4E1C-873F-D02D1690AC5C}">
        <p15:threadingInfo xmlns:p15="http://schemas.microsoft.com/office/powerpoint/2012/main" timeZoneBias="-6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4-19T22:57:13.020" idx="31">
    <p:pos x="10" y="10"/>
    <p:text>This could be deleted if using slide 22 (VIC only)</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4-20T00:16:52.777" idx="34">
    <p:pos x="10" y="10"/>
    <p:text>Suggest this could be deleted - says the same as the previous slides </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5-17T17:52:59.230" idx="38">
    <p:pos x="10" y="10"/>
    <p:text/>
    <p:extLst>
      <p:ext uri="{C676402C-5697-4E1C-873F-D02D1690AC5C}">
        <p15:threadingInfo xmlns:p15="http://schemas.microsoft.com/office/powerpoint/2012/main" timeZoneBias="-60"/>
      </p:ext>
    </p:extLst>
  </p:cm>
  <p:cm authorId="2" dt="2021-11-11T11:54:43.043" idx="4">
    <p:pos x="106" y="106"/>
    <p:text>[@David Herrero] tis slide is "better" the one in the other deck</p:text>
    <p:extLst>
      <p:ext uri="{C676402C-5697-4E1C-873F-D02D1690AC5C}">
        <p15:threadingInfo xmlns:p15="http://schemas.microsoft.com/office/powerpoint/2012/main" timeZoneBias="-6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376EE-3A44-4344-90B8-B0C8D80CBA5E}" type="datetimeFigureOut">
              <a:rPr lang="en-US" smtClean="0"/>
              <a:t>11/18/2021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71230E-5EFF-8C47-A394-1C90095C2475}" type="slidenum">
              <a:rPr lang="en-US" smtClean="0"/>
              <a:t>‹#›</a:t>
            </a:fld>
            <a:endParaRPr lang="en-US"/>
          </a:p>
        </p:txBody>
      </p:sp>
    </p:spTree>
    <p:extLst>
      <p:ext uri="{BB962C8B-B14F-4D97-AF65-F5344CB8AC3E}">
        <p14:creationId xmlns:p14="http://schemas.microsoft.com/office/powerpoint/2010/main" val="3678326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a:br>
            <a:br>
              <a:rPr lang="en-US" baseline="0"/>
            </a:br>
            <a:r>
              <a:rPr lang="en-US" baseline="0"/>
              <a:t>NPS= Net Promoting Score. </a:t>
            </a:r>
            <a:r>
              <a:rPr lang="en-GB" sz="1200">
                <a:latin typeface="Arial"/>
                <a:cs typeface="Arial"/>
              </a:rPr>
              <a:t>For comparison, an NPS of about 50% would be anticipated for a consulting firm.</a:t>
            </a:r>
            <a:br>
              <a:rPr lang="en-GB" sz="1200">
                <a:latin typeface="Arial"/>
                <a:cs typeface="Arial"/>
              </a:rPr>
            </a:br>
            <a:r>
              <a:rPr lang="en-GB" sz="1200">
                <a:latin typeface="Arial"/>
                <a:cs typeface="Arial"/>
              </a:rPr>
              <a:t>CSAT= Client Satisfaction</a:t>
            </a:r>
          </a:p>
          <a:p>
            <a:endParaRPr lang="en-US" baseline="0"/>
          </a:p>
          <a:p>
            <a:r>
              <a:rPr lang="en-US" baseline="0"/>
              <a:t>Slide 6 Quantitative : noting </a:t>
            </a:r>
            <a:r>
              <a:rPr lang="en-GB" sz="1200" baseline="0">
                <a:latin typeface="Arial"/>
                <a:cs typeface="Arial"/>
              </a:rPr>
              <a:t>n</a:t>
            </a:r>
            <a:r>
              <a:rPr lang="en-GB" sz="1200">
                <a:latin typeface="Arial"/>
                <a:cs typeface="Arial"/>
              </a:rPr>
              <a:t>o major differences in satisfaction based on city, geographical location (metro/etc), catchment area scale; but Substantive state- based differences in satisfaction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Qualitative : </a:t>
            </a:r>
            <a:r>
              <a:rPr lang="en-GB" sz="1200">
                <a:latin typeface="Arial"/>
                <a:cs typeface="Arial"/>
              </a:rPr>
              <a:t>No clear pattern of reasons among those who indicated improved or deteriorated.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Quantitative : </a:t>
            </a:r>
            <a:r>
              <a:rPr lang="en-AU" sz="1200" kern="0" spc="-35"/>
              <a:t>Dissatisfied Centres (n=19) are often giving this score (Q19) because of perceive value for money from fees</a:t>
            </a:r>
            <a:endParaRPr lang="en-US"/>
          </a:p>
          <a:p>
            <a:r>
              <a:rPr lang="en-US"/>
              <a:t>Reason people are dissatisfied due to the perception (key word) of value for money from fees.</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285750" indent="-285750">
              <a:spcBef>
                <a:spcPts val="555"/>
              </a:spcBef>
              <a:buFont typeface="Arial" panose="020B0604020202020204" pitchFamily="34" charset="0"/>
              <a:buChar char="•"/>
            </a:pPr>
            <a:endParaRPr lang="en-GB" sz="1200">
              <a:latin typeface="Arial"/>
              <a:cs typeface="Arial"/>
            </a:endParaRPr>
          </a:p>
          <a:p>
            <a:endParaRPr lang="en-US" baseline="0"/>
          </a:p>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2</a:t>
            </a:fld>
            <a:endParaRPr lang="en-US"/>
          </a:p>
        </p:txBody>
      </p:sp>
    </p:spTree>
    <p:extLst>
      <p:ext uri="{BB962C8B-B14F-4D97-AF65-F5344CB8AC3E}">
        <p14:creationId xmlns:p14="http://schemas.microsoft.com/office/powerpoint/2010/main" val="3079590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11</a:t>
            </a:fld>
            <a:endParaRPr lang="en-US"/>
          </a:p>
        </p:txBody>
      </p:sp>
    </p:spTree>
    <p:extLst>
      <p:ext uri="{BB962C8B-B14F-4D97-AF65-F5344CB8AC3E}">
        <p14:creationId xmlns:p14="http://schemas.microsoft.com/office/powerpoint/2010/main" val="394893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r>
              <a:rPr lang="en-US"/>
              <a:t>Combines slide 3 in Qualitative and Quantitative presentations </a:t>
            </a:r>
          </a:p>
          <a:p>
            <a:r>
              <a:rPr lang="en-US"/>
              <a:t>https://</a:t>
            </a:r>
            <a:r>
              <a:rPr lang="en-US" err="1"/>
              <a:t>nationalaclc.sharepoint.com</a:t>
            </a:r>
            <a:r>
              <a:rPr lang="en-US"/>
              <a:t>/:p:/g/EXK8_mocukBNuf7G3OfHvdYBPBar5skEpiVCE4iHwNh36g?e=alzd3y</a:t>
            </a:r>
          </a:p>
          <a:p>
            <a:endParaRPr lang="en-US"/>
          </a:p>
          <a:p>
            <a:r>
              <a:rPr lang="en-US"/>
              <a:t>https://</a:t>
            </a:r>
            <a:r>
              <a:rPr lang="en-US" err="1"/>
              <a:t>nationalaclc.sharepoint.com</a:t>
            </a:r>
            <a:r>
              <a:rPr lang="en-US"/>
              <a:t>/:p:/g/EeakQqmmhPZPrY9dyHxT9s8BUsmnD-J7HcPajtiI-cS9eA?e=</a:t>
            </a:r>
            <a:r>
              <a:rPr lang="en-US" err="1"/>
              <a:t>MKCjlw</a:t>
            </a:r>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12</a:t>
            </a:fld>
            <a:endParaRPr lang="en-US"/>
          </a:p>
        </p:txBody>
      </p:sp>
    </p:spTree>
    <p:extLst>
      <p:ext uri="{BB962C8B-B14F-4D97-AF65-F5344CB8AC3E}">
        <p14:creationId xmlns:p14="http://schemas.microsoft.com/office/powerpoint/2010/main" val="3405613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Combines slide 3 in Qualitative and Quantitative presentations </a:t>
            </a:r>
          </a:p>
          <a:p>
            <a:r>
              <a:rPr lang="en-US" dirty="0"/>
              <a:t>https://nationalaclc.sharepoint.com/:p:/g/EXK8_mocukBNuf7G3OfHvdYBPBar5skEpiVCE4iHwNh36g?e=alzd3y</a:t>
            </a:r>
          </a:p>
          <a:p>
            <a:endParaRPr lang="en-US" dirty="0"/>
          </a:p>
          <a:p>
            <a:r>
              <a:rPr lang="en-US" dirty="0"/>
              <a:t>https://nationalaclc.sharepoint.com/:p:/g/EeakQqmmhPZPrY9dyHxT9s8BUsmnD-J7HcPajtiI-cS9eA?e=MKCjlw</a:t>
            </a:r>
          </a:p>
        </p:txBody>
      </p:sp>
      <p:sp>
        <p:nvSpPr>
          <p:cNvPr id="4" name="Slide Number Placeholder 3"/>
          <p:cNvSpPr>
            <a:spLocks noGrp="1"/>
          </p:cNvSpPr>
          <p:nvPr>
            <p:ph type="sldNum" sz="quarter" idx="5"/>
          </p:nvPr>
        </p:nvSpPr>
        <p:spPr/>
        <p:txBody>
          <a:bodyPr/>
          <a:lstStyle/>
          <a:p>
            <a:fld id="{3D71230E-5EFF-8C47-A394-1C90095C2475}" type="slidenum">
              <a:rPr lang="en-US" smtClean="0"/>
              <a:t>13</a:t>
            </a:fld>
            <a:endParaRPr lang="en-US"/>
          </a:p>
        </p:txBody>
      </p:sp>
    </p:spTree>
    <p:extLst>
      <p:ext uri="{BB962C8B-B14F-4D97-AF65-F5344CB8AC3E}">
        <p14:creationId xmlns:p14="http://schemas.microsoft.com/office/powerpoint/2010/main" val="2300469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17</a:t>
            </a:fld>
            <a:endParaRPr lang="en-US"/>
          </a:p>
        </p:txBody>
      </p:sp>
    </p:spTree>
    <p:extLst>
      <p:ext uri="{BB962C8B-B14F-4D97-AF65-F5344CB8AC3E}">
        <p14:creationId xmlns:p14="http://schemas.microsoft.com/office/powerpoint/2010/main" val="2935816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a:br>
            <a:br>
              <a:rPr lang="en-US" baseline="0"/>
            </a:br>
            <a:r>
              <a:rPr lang="en-US" baseline="0"/>
              <a:t>NPS= Net Promoting Score. </a:t>
            </a:r>
            <a:r>
              <a:rPr lang="en-GB" sz="1200">
                <a:latin typeface="Arial"/>
                <a:cs typeface="Arial"/>
              </a:rPr>
              <a:t>For comparison, an NPS of about 50% would be anticipated for a consulting firm.</a:t>
            </a:r>
            <a:br>
              <a:rPr lang="en-GB" sz="1200">
                <a:latin typeface="Arial"/>
                <a:cs typeface="Arial"/>
              </a:rPr>
            </a:br>
            <a:r>
              <a:rPr lang="en-GB" sz="1200">
                <a:latin typeface="Arial"/>
                <a:cs typeface="Arial"/>
              </a:rPr>
              <a:t>CSAT= Client Satisfaction</a:t>
            </a:r>
          </a:p>
          <a:p>
            <a:endParaRPr lang="en-US" baseline="0"/>
          </a:p>
          <a:p>
            <a:r>
              <a:rPr lang="en-US" baseline="0"/>
              <a:t>Slide 6 Quantitative : noting </a:t>
            </a:r>
            <a:r>
              <a:rPr lang="en-GB" sz="1200" baseline="0">
                <a:latin typeface="Arial"/>
                <a:cs typeface="Arial"/>
              </a:rPr>
              <a:t>n</a:t>
            </a:r>
            <a:r>
              <a:rPr lang="en-GB" sz="1200">
                <a:latin typeface="Arial"/>
                <a:cs typeface="Arial"/>
              </a:rPr>
              <a:t>o major differences in satisfaction based on city, geographical location (metro/etc), catchment area scale; but Substantive state- based differences in satisfaction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Qualitative : </a:t>
            </a:r>
            <a:r>
              <a:rPr lang="en-GB" sz="1200">
                <a:latin typeface="Arial"/>
                <a:cs typeface="Arial"/>
              </a:rPr>
              <a:t>No clear pattern of reasons among those who indicated improved or deteriorated.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Quantitative : </a:t>
            </a:r>
            <a:r>
              <a:rPr lang="en-AU" sz="1200" kern="0" spc="-35"/>
              <a:t>Dissatisfied Centres (n=19) are often giving this score (Q19) because of perceive value for money from fees</a:t>
            </a:r>
            <a:endParaRPr lang="en-US"/>
          </a:p>
          <a:p>
            <a:r>
              <a:rPr lang="en-US"/>
              <a:t>Reason people are dissatisfied due to the perception (key word) of value for money from fees.</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285750" indent="-285750">
              <a:spcBef>
                <a:spcPts val="555"/>
              </a:spcBef>
              <a:buFont typeface="Arial" panose="020B0604020202020204" pitchFamily="34" charset="0"/>
              <a:buChar char="•"/>
            </a:pPr>
            <a:endParaRPr lang="en-GB" sz="1200">
              <a:latin typeface="Arial"/>
              <a:cs typeface="Arial"/>
            </a:endParaRPr>
          </a:p>
          <a:p>
            <a:endParaRPr lang="en-US" baseline="0"/>
          </a:p>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18</a:t>
            </a:fld>
            <a:endParaRPr lang="en-US"/>
          </a:p>
        </p:txBody>
      </p:sp>
    </p:spTree>
    <p:extLst>
      <p:ext uri="{BB962C8B-B14F-4D97-AF65-F5344CB8AC3E}">
        <p14:creationId xmlns:p14="http://schemas.microsoft.com/office/powerpoint/2010/main" val="2689843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tx1"/>
                </a:solidFill>
                <a:effectLst/>
                <a:latin typeface="+mn-lt"/>
                <a:ea typeface="+mn-ea"/>
                <a:cs typeface="+mn-cs"/>
              </a:rPr>
              <a:t>- I would also split the top value services from the top 5 attributes as they are different topics, so the top value services- this is where you could say that we asked centres what they wanted us to remove but they </a:t>
            </a:r>
            <a:r>
              <a:rPr lang="en-AU" sz="1200" kern="1200" err="1">
                <a:solidFill>
                  <a:schemeClr val="tx1"/>
                </a:solidFill>
                <a:effectLst/>
                <a:latin typeface="+mn-lt"/>
                <a:ea typeface="+mn-ea"/>
                <a:cs typeface="+mn-cs"/>
              </a:rPr>
              <a:t>didnt</a:t>
            </a:r>
            <a:r>
              <a:rPr lang="en-AU" sz="1200" kern="1200">
                <a:solidFill>
                  <a:schemeClr val="tx1"/>
                </a:solidFill>
                <a:effectLst/>
                <a:latin typeface="+mn-lt"/>
                <a:ea typeface="+mn-ea"/>
                <a:cs typeface="+mn-cs"/>
              </a:rPr>
              <a:t> want us to remove anything and these were the top valued services... the implication is that we can't reduce our operating costs as we still need to keep delivering these services... You could also follow this slide with the services that CLCS Australia could potentially remove.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19</a:t>
            </a:fld>
            <a:endParaRPr lang="en-US"/>
          </a:p>
        </p:txBody>
      </p:sp>
    </p:spTree>
    <p:extLst>
      <p:ext uri="{BB962C8B-B14F-4D97-AF65-F5344CB8AC3E}">
        <p14:creationId xmlns:p14="http://schemas.microsoft.com/office/powerpoint/2010/main" val="79879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a:br>
            <a:br>
              <a:rPr lang="en-US" baseline="0"/>
            </a:br>
            <a:r>
              <a:rPr lang="en-US" baseline="0"/>
              <a:t>NPS= Net Promoting Score. </a:t>
            </a:r>
            <a:r>
              <a:rPr lang="en-GB" sz="1200">
                <a:latin typeface="Arial"/>
                <a:cs typeface="Arial"/>
              </a:rPr>
              <a:t>For comparison, an NPS of about 50% would be anticipated for a consulting firm.</a:t>
            </a:r>
            <a:br>
              <a:rPr lang="en-GB" sz="1200">
                <a:latin typeface="Arial"/>
                <a:cs typeface="Arial"/>
              </a:rPr>
            </a:br>
            <a:r>
              <a:rPr lang="en-GB" sz="1200">
                <a:latin typeface="Arial"/>
                <a:cs typeface="Arial"/>
              </a:rPr>
              <a:t>CSAT= Client Satisfaction</a:t>
            </a:r>
          </a:p>
          <a:p>
            <a:endParaRPr lang="en-US" baseline="0"/>
          </a:p>
          <a:p>
            <a:r>
              <a:rPr lang="en-US" baseline="0"/>
              <a:t>Slide 6 Quantitative : noting </a:t>
            </a:r>
            <a:r>
              <a:rPr lang="en-GB" sz="1200" baseline="0">
                <a:latin typeface="Arial"/>
                <a:cs typeface="Arial"/>
              </a:rPr>
              <a:t>n</a:t>
            </a:r>
            <a:r>
              <a:rPr lang="en-GB" sz="1200">
                <a:latin typeface="Arial"/>
                <a:cs typeface="Arial"/>
              </a:rPr>
              <a:t>o major differences in satisfaction based on city, geographical location (metro/etc), catchment area scale; but Substantive state- based differences in satisfaction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Qualitative : </a:t>
            </a:r>
            <a:r>
              <a:rPr lang="en-GB" sz="1200">
                <a:latin typeface="Arial"/>
                <a:cs typeface="Arial"/>
              </a:rPr>
              <a:t>No clear pattern of reasons among those who indicated improved or deteriorated.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Quantitative : </a:t>
            </a:r>
            <a:r>
              <a:rPr lang="en-AU" sz="1200" kern="0" spc="-35"/>
              <a:t>Dissatisfied Centres (n=19) are often giving this score (Q19) because of perceive value for money from fees</a:t>
            </a:r>
            <a:endParaRPr lang="en-US"/>
          </a:p>
          <a:p>
            <a:r>
              <a:rPr lang="en-US"/>
              <a:t>Reason people are dissatisfied due to the perception (key word) of value for money from fees.</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285750" indent="-285750">
              <a:spcBef>
                <a:spcPts val="555"/>
              </a:spcBef>
              <a:buFont typeface="Arial" panose="020B0604020202020204" pitchFamily="34" charset="0"/>
              <a:buChar char="•"/>
            </a:pPr>
            <a:endParaRPr lang="en-GB" sz="1200">
              <a:latin typeface="Arial"/>
              <a:cs typeface="Arial"/>
            </a:endParaRPr>
          </a:p>
          <a:p>
            <a:endParaRPr lang="en-US" baseline="0"/>
          </a:p>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3</a:t>
            </a:fld>
            <a:endParaRPr lang="en-US"/>
          </a:p>
        </p:txBody>
      </p:sp>
    </p:spTree>
    <p:extLst>
      <p:ext uri="{BB962C8B-B14F-4D97-AF65-F5344CB8AC3E}">
        <p14:creationId xmlns:p14="http://schemas.microsoft.com/office/powerpoint/2010/main" val="2826131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r>
              <a:rPr lang="en-US"/>
              <a:t>Combines slide 3 in Qualitative and Quantitative presentations </a:t>
            </a:r>
          </a:p>
          <a:p>
            <a:r>
              <a:rPr lang="en-US"/>
              <a:t>https://</a:t>
            </a:r>
            <a:r>
              <a:rPr lang="en-US" err="1"/>
              <a:t>nationalaclc.sharepoint.com</a:t>
            </a:r>
            <a:r>
              <a:rPr lang="en-US"/>
              <a:t>/:p:/g/EXK8_mocukBNuf7G3OfHvdYBPBar5skEpiVCE4iHwNh36g?e=alzd3y</a:t>
            </a:r>
          </a:p>
          <a:p>
            <a:endParaRPr lang="en-US"/>
          </a:p>
          <a:p>
            <a:r>
              <a:rPr lang="en-US"/>
              <a:t>https://</a:t>
            </a:r>
            <a:r>
              <a:rPr lang="en-US" err="1"/>
              <a:t>nationalaclc.sharepoint.com</a:t>
            </a:r>
            <a:r>
              <a:rPr lang="en-US"/>
              <a:t>/:p:/g/EeakQqmmhPZPrY9dyHxT9s8BUsmnD-J7HcPajtiI-cS9eA?e=</a:t>
            </a:r>
            <a:r>
              <a:rPr lang="en-US" err="1"/>
              <a:t>MKCjlw</a:t>
            </a:r>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4</a:t>
            </a:fld>
            <a:endParaRPr lang="en-US"/>
          </a:p>
        </p:txBody>
      </p:sp>
    </p:spTree>
    <p:extLst>
      <p:ext uri="{BB962C8B-B14F-4D97-AF65-F5344CB8AC3E}">
        <p14:creationId xmlns:p14="http://schemas.microsoft.com/office/powerpoint/2010/main" val="2463177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a:br>
            <a:br>
              <a:rPr lang="en-US" baseline="0"/>
            </a:br>
            <a:r>
              <a:rPr lang="en-US" baseline="0"/>
              <a:t>NPS= Net Promoting Score. </a:t>
            </a:r>
            <a:r>
              <a:rPr lang="en-GB" sz="1200">
                <a:latin typeface="Arial"/>
                <a:cs typeface="Arial"/>
              </a:rPr>
              <a:t>For comparison, an NPS of about 50% would be anticipated for a consulting firm.</a:t>
            </a:r>
            <a:br>
              <a:rPr lang="en-GB" sz="1200">
                <a:latin typeface="Arial"/>
                <a:cs typeface="Arial"/>
              </a:rPr>
            </a:br>
            <a:r>
              <a:rPr lang="en-GB" sz="1200">
                <a:latin typeface="Arial"/>
                <a:cs typeface="Arial"/>
              </a:rPr>
              <a:t>CSAT= Client Satisfaction</a:t>
            </a:r>
          </a:p>
          <a:p>
            <a:endParaRPr lang="en-US" baseline="0"/>
          </a:p>
          <a:p>
            <a:r>
              <a:rPr lang="en-US" baseline="0"/>
              <a:t>Slide 6 Quantitative : noting </a:t>
            </a:r>
            <a:r>
              <a:rPr lang="en-GB" sz="1200" baseline="0">
                <a:latin typeface="Arial"/>
                <a:cs typeface="Arial"/>
              </a:rPr>
              <a:t>n</a:t>
            </a:r>
            <a:r>
              <a:rPr lang="en-GB" sz="1200">
                <a:latin typeface="Arial"/>
                <a:cs typeface="Arial"/>
              </a:rPr>
              <a:t>o major differences in satisfaction based on city, geographical location (metro/etc), catchment area scale; but Substantive state- based differences in satisfaction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Qualitative : </a:t>
            </a:r>
            <a:r>
              <a:rPr lang="en-GB" sz="1200">
                <a:latin typeface="Arial"/>
                <a:cs typeface="Arial"/>
              </a:rPr>
              <a:t>No clear pattern of reasons among those who indicated improved or deteriorated.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Quantitative : </a:t>
            </a:r>
            <a:r>
              <a:rPr lang="en-AU" sz="1200" kern="0" spc="-35"/>
              <a:t>Dissatisfied Centres (n=19) are often giving this score (Q19) because of perceive value for money from fees</a:t>
            </a:r>
            <a:endParaRPr lang="en-US"/>
          </a:p>
          <a:p>
            <a:r>
              <a:rPr lang="en-US"/>
              <a:t>Reason people are dissatisfied due to the perception (key word) of value for money from fees.</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285750" indent="-285750">
              <a:spcBef>
                <a:spcPts val="555"/>
              </a:spcBef>
              <a:buFont typeface="Arial" panose="020B0604020202020204" pitchFamily="34" charset="0"/>
              <a:buChar char="•"/>
            </a:pPr>
            <a:endParaRPr lang="en-GB" sz="1200">
              <a:latin typeface="Arial"/>
              <a:cs typeface="Arial"/>
            </a:endParaRPr>
          </a:p>
          <a:p>
            <a:endParaRPr lang="en-US" baseline="0"/>
          </a:p>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5</a:t>
            </a:fld>
            <a:endParaRPr lang="en-US"/>
          </a:p>
        </p:txBody>
      </p:sp>
    </p:spTree>
    <p:extLst>
      <p:ext uri="{BB962C8B-B14F-4D97-AF65-F5344CB8AC3E}">
        <p14:creationId xmlns:p14="http://schemas.microsoft.com/office/powerpoint/2010/main" val="475507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US" baseline="0"/>
              <a:t>From MIRINDA’s slides: 11</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a:solidFill>
                  <a:schemeClr val="accent2"/>
                </a:solidFill>
              </a:rPr>
              <a:t>From Qualitative Slide 15 </a:t>
            </a:r>
          </a:p>
        </p:txBody>
      </p:sp>
      <p:sp>
        <p:nvSpPr>
          <p:cNvPr id="4" name="Slide Number Placeholder 3"/>
          <p:cNvSpPr>
            <a:spLocks noGrp="1"/>
          </p:cNvSpPr>
          <p:nvPr>
            <p:ph type="sldNum" sz="quarter" idx="5"/>
          </p:nvPr>
        </p:nvSpPr>
        <p:spPr/>
        <p:txBody>
          <a:bodyPr/>
          <a:lstStyle/>
          <a:p>
            <a:fld id="{3D71230E-5EFF-8C47-A394-1C90095C2475}" type="slidenum">
              <a:rPr lang="en-US" smtClean="0"/>
              <a:t>6</a:t>
            </a:fld>
            <a:endParaRPr lang="en-US"/>
          </a:p>
        </p:txBody>
      </p:sp>
    </p:spTree>
    <p:extLst>
      <p:ext uri="{BB962C8B-B14F-4D97-AF65-F5344CB8AC3E}">
        <p14:creationId xmlns:p14="http://schemas.microsoft.com/office/powerpoint/2010/main" val="948343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aseline="0"/>
            </a:br>
            <a:br>
              <a:rPr lang="en-US" baseline="0"/>
            </a:br>
            <a:r>
              <a:rPr lang="en-US" baseline="0"/>
              <a:t>NPS= Net Promoting Score. </a:t>
            </a:r>
            <a:r>
              <a:rPr lang="en-GB" sz="1200">
                <a:latin typeface="Arial"/>
                <a:cs typeface="Arial"/>
              </a:rPr>
              <a:t>For comparison, an NPS of about 50% would be anticipated for a consulting firm.</a:t>
            </a:r>
            <a:br>
              <a:rPr lang="en-GB" sz="1200">
                <a:latin typeface="Arial"/>
                <a:cs typeface="Arial"/>
              </a:rPr>
            </a:br>
            <a:r>
              <a:rPr lang="en-GB" sz="1200">
                <a:latin typeface="Arial"/>
                <a:cs typeface="Arial"/>
              </a:rPr>
              <a:t>CSAT= Client Satisfaction</a:t>
            </a:r>
          </a:p>
          <a:p>
            <a:endParaRPr lang="en-US" baseline="0"/>
          </a:p>
          <a:p>
            <a:r>
              <a:rPr lang="en-US" baseline="0"/>
              <a:t>Slide 6 Quantitative : noting </a:t>
            </a:r>
            <a:r>
              <a:rPr lang="en-GB" sz="1200" baseline="0">
                <a:latin typeface="Arial"/>
                <a:cs typeface="Arial"/>
              </a:rPr>
              <a:t>n</a:t>
            </a:r>
            <a:r>
              <a:rPr lang="en-GB" sz="1200">
                <a:latin typeface="Arial"/>
                <a:cs typeface="Arial"/>
              </a:rPr>
              <a:t>o major differences in satisfaction based on city, geographical location (metro/etc), catchment area scale; but Substantive state- based differences in satisfaction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Qualitative : </a:t>
            </a:r>
            <a:r>
              <a:rPr lang="en-GB" sz="1200">
                <a:latin typeface="Arial"/>
                <a:cs typeface="Arial"/>
              </a:rPr>
              <a:t>No clear pattern of reasons among those who indicated improved or deteriorated.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Slide 7 Quantitative : </a:t>
            </a:r>
            <a:r>
              <a:rPr lang="en-AU" sz="1200" kern="0" spc="-35"/>
              <a:t>Dissatisfied Centres (n=19) are often giving this score (Q19) because of perceive value for money from fees</a:t>
            </a:r>
            <a:endParaRPr lang="en-US"/>
          </a:p>
          <a:p>
            <a:r>
              <a:rPr lang="en-US"/>
              <a:t>Reason people are dissatisfied due to the perception (key word) of value for money from fees.</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285750" indent="-285750">
              <a:spcBef>
                <a:spcPts val="555"/>
              </a:spcBef>
              <a:buFont typeface="Arial" panose="020B0604020202020204" pitchFamily="34" charset="0"/>
              <a:buChar char="•"/>
            </a:pPr>
            <a:endParaRPr lang="en-GB" sz="1200">
              <a:latin typeface="Arial"/>
              <a:cs typeface="Arial"/>
            </a:endParaRPr>
          </a:p>
          <a:p>
            <a:endParaRPr lang="en-US" baseline="0"/>
          </a:p>
          <a:p>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7</a:t>
            </a:fld>
            <a:endParaRPr lang="en-US"/>
          </a:p>
        </p:txBody>
      </p:sp>
    </p:spTree>
    <p:extLst>
      <p:ext uri="{BB962C8B-B14F-4D97-AF65-F5344CB8AC3E}">
        <p14:creationId xmlns:p14="http://schemas.microsoft.com/office/powerpoint/2010/main" val="1321705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3D71230E-5EFF-8C47-A394-1C90095C2475}" type="slidenum">
              <a:rPr lang="en-US" smtClean="0"/>
              <a:t>8</a:t>
            </a:fld>
            <a:endParaRPr lang="en-US"/>
          </a:p>
        </p:txBody>
      </p:sp>
    </p:spTree>
    <p:extLst>
      <p:ext uri="{BB962C8B-B14F-4D97-AF65-F5344CB8AC3E}">
        <p14:creationId xmlns:p14="http://schemas.microsoft.com/office/powerpoint/2010/main" val="798791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US" baseline="0"/>
              <a:t>From MIRINDA’s slides: 15+16</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AU" sz="1200"/>
              <a:t>From qualitative slide 22 and back up in quantitate findings. </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AU" sz="1200"/>
              <a:t>Removed quotes, made mention of the need for CLCs Australia to </a:t>
            </a:r>
            <a:r>
              <a:rPr lang="en-AU" sz="1200" err="1"/>
              <a:t>deveop</a:t>
            </a:r>
            <a:r>
              <a:rPr lang="en-AU" sz="1200"/>
              <a:t> business cases to explore viability </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AU" sz="1200"/>
              <a:t>Red box – From </a:t>
            </a:r>
            <a:r>
              <a:rPr lang="en-AU" sz="1200" err="1"/>
              <a:t>Qualiative</a:t>
            </a:r>
            <a:r>
              <a:rPr lang="en-AU" sz="1200"/>
              <a:t> slide 26 modified </a:t>
            </a:r>
          </a:p>
        </p:txBody>
      </p:sp>
      <p:sp>
        <p:nvSpPr>
          <p:cNvPr id="4" name="Slide Number Placeholder 3"/>
          <p:cNvSpPr>
            <a:spLocks noGrp="1"/>
          </p:cNvSpPr>
          <p:nvPr>
            <p:ph type="sldNum" sz="quarter" idx="5"/>
          </p:nvPr>
        </p:nvSpPr>
        <p:spPr/>
        <p:txBody>
          <a:bodyPr/>
          <a:lstStyle/>
          <a:p>
            <a:fld id="{3D71230E-5EFF-8C47-A394-1C90095C2475}" type="slidenum">
              <a:rPr lang="en-US" smtClean="0"/>
              <a:t>9</a:t>
            </a:fld>
            <a:endParaRPr lang="en-US"/>
          </a:p>
        </p:txBody>
      </p:sp>
    </p:spTree>
    <p:extLst>
      <p:ext uri="{BB962C8B-B14F-4D97-AF65-F5344CB8AC3E}">
        <p14:creationId xmlns:p14="http://schemas.microsoft.com/office/powerpoint/2010/main" val="641488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D71230E-5EFF-8C47-A394-1C90095C2475}" type="slidenum">
              <a:rPr lang="en-US" smtClean="0"/>
              <a:t>10</a:t>
            </a:fld>
            <a:endParaRPr lang="en-US"/>
          </a:p>
        </p:txBody>
      </p:sp>
    </p:spTree>
    <p:extLst>
      <p:ext uri="{BB962C8B-B14F-4D97-AF65-F5344CB8AC3E}">
        <p14:creationId xmlns:p14="http://schemas.microsoft.com/office/powerpoint/2010/main" val="254220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6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84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824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2344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385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48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281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481242" y="1708221"/>
            <a:ext cx="7229516" cy="486736"/>
          </a:xfrm>
        </p:spPr>
        <p:txBody>
          <a:bodyPr lIns="0" tIns="0" rIns="0" bIns="0"/>
          <a:lstStyle>
            <a:lvl1pPr>
              <a:defRPr sz="3163" b="1" i="0">
                <a:solidFill>
                  <a:schemeClr val="tx1"/>
                </a:solidFill>
                <a:latin typeface="Arial"/>
                <a:cs typeface="Arial"/>
              </a:defRPr>
            </a:lvl1pPr>
          </a:lstStyle>
          <a:p>
            <a:endParaRPr/>
          </a:p>
        </p:txBody>
      </p:sp>
      <p:sp>
        <p:nvSpPr>
          <p:cNvPr id="3" name="Holder 3"/>
          <p:cNvSpPr>
            <a:spLocks noGrp="1"/>
          </p:cNvSpPr>
          <p:nvPr>
            <p:ph type="body" idx="1"/>
          </p:nvPr>
        </p:nvSpPr>
        <p:spPr>
          <a:xfrm>
            <a:off x="2494630" y="1274295"/>
            <a:ext cx="7202741" cy="259623"/>
          </a:xfrm>
        </p:spPr>
        <p:txBody>
          <a:bodyPr lIns="0" tIns="0" rIns="0" bIns="0"/>
          <a:lstStyle>
            <a:lvl1pPr>
              <a:defRPr sz="1687"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10531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10701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74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2102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37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449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63894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1.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29BD58-3BCF-2240-8442-CDEB26613984}"/>
              </a:ext>
            </a:extLst>
          </p:cNvPr>
          <p:cNvPicPr>
            <a:picLocks noChangeAspect="1"/>
          </p:cNvPicPr>
          <p:nvPr userDrawn="1"/>
        </p:nvPicPr>
        <p:blipFill>
          <a:blip r:embed="rId6"/>
          <a:stretch>
            <a:fillRect/>
          </a:stretch>
        </p:blipFill>
        <p:spPr>
          <a:xfrm>
            <a:off x="0" y="0"/>
            <a:ext cx="12192002" cy="6858001"/>
          </a:xfrm>
          <a:prstGeom prst="rect">
            <a:avLst/>
          </a:prstGeom>
        </p:spPr>
      </p:pic>
    </p:spTree>
    <p:extLst>
      <p:ext uri="{BB962C8B-B14F-4D97-AF65-F5344CB8AC3E}">
        <p14:creationId xmlns:p14="http://schemas.microsoft.com/office/powerpoint/2010/main" val="368956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14" r:id="rId3"/>
    <p:sldLayoutId id="2147483715"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object 2">
            <a:extLst>
              <a:ext uri="{FF2B5EF4-FFF2-40B4-BE49-F238E27FC236}">
                <a16:creationId xmlns:a16="http://schemas.microsoft.com/office/drawing/2014/main" id="{9B254609-AB71-474D-8B82-22B75BBAD029}"/>
              </a:ext>
            </a:extLst>
          </p:cNvPr>
          <p:cNvGrpSpPr/>
          <p:nvPr userDrawn="1"/>
        </p:nvGrpSpPr>
        <p:grpSpPr>
          <a:xfrm>
            <a:off x="9338124" y="6226674"/>
            <a:ext cx="2902002" cy="1262652"/>
            <a:chOff x="13281443" y="8019070"/>
            <a:chExt cx="4128770" cy="1796414"/>
          </a:xfrm>
        </p:grpSpPr>
        <p:sp>
          <p:nvSpPr>
            <p:cNvPr id="19" name="object 3">
              <a:extLst>
                <a:ext uri="{FF2B5EF4-FFF2-40B4-BE49-F238E27FC236}">
                  <a16:creationId xmlns:a16="http://schemas.microsoft.com/office/drawing/2014/main" id="{20B7DED1-F942-A84A-9802-69E108A8FDEC}"/>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20" name="object 4">
              <a:extLst>
                <a:ext uri="{FF2B5EF4-FFF2-40B4-BE49-F238E27FC236}">
                  <a16:creationId xmlns:a16="http://schemas.microsoft.com/office/drawing/2014/main" id="{E3A87351-7061-2C40-8AE1-16D87AF57777}"/>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21" name="object 5">
            <a:extLst>
              <a:ext uri="{FF2B5EF4-FFF2-40B4-BE49-F238E27FC236}">
                <a16:creationId xmlns:a16="http://schemas.microsoft.com/office/drawing/2014/main" id="{4468F4B7-1877-AC4F-8A60-63DFF0BE8D1E}"/>
              </a:ext>
            </a:extLst>
          </p:cNvPr>
          <p:cNvGrpSpPr/>
          <p:nvPr userDrawn="1"/>
        </p:nvGrpSpPr>
        <p:grpSpPr>
          <a:xfrm>
            <a:off x="6287262" y="6325013"/>
            <a:ext cx="2749359" cy="1180081"/>
            <a:chOff x="8940886" y="8136156"/>
            <a:chExt cx="3911600" cy="1678939"/>
          </a:xfrm>
        </p:grpSpPr>
        <p:sp>
          <p:nvSpPr>
            <p:cNvPr id="27" name="object 6">
              <a:extLst>
                <a:ext uri="{FF2B5EF4-FFF2-40B4-BE49-F238E27FC236}">
                  <a16:creationId xmlns:a16="http://schemas.microsoft.com/office/drawing/2014/main" id="{EE9C4059-9EC8-BD41-A1ED-E05E4BC01907}"/>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28" name="object 7">
              <a:extLst>
                <a:ext uri="{FF2B5EF4-FFF2-40B4-BE49-F238E27FC236}">
                  <a16:creationId xmlns:a16="http://schemas.microsoft.com/office/drawing/2014/main" id="{B145A95D-30AC-054D-ADBF-3EACD50A153A}"/>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077977360"/>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3" name="object 2">
            <a:extLst>
              <a:ext uri="{FF2B5EF4-FFF2-40B4-BE49-F238E27FC236}">
                <a16:creationId xmlns:a16="http://schemas.microsoft.com/office/drawing/2014/main" id="{6DE9D6CA-825D-3B48-B3B0-0246DC0BBE9D}"/>
              </a:ext>
            </a:extLst>
          </p:cNvPr>
          <p:cNvGrpSpPr/>
          <p:nvPr userDrawn="1"/>
        </p:nvGrpSpPr>
        <p:grpSpPr>
          <a:xfrm>
            <a:off x="-67805" y="0"/>
            <a:ext cx="8049910" cy="3242548"/>
            <a:chOff x="-61525" y="0"/>
            <a:chExt cx="11452860" cy="4613275"/>
          </a:xfrm>
        </p:grpSpPr>
        <p:sp>
          <p:nvSpPr>
            <p:cNvPr id="14" name="object 3">
              <a:extLst>
                <a:ext uri="{FF2B5EF4-FFF2-40B4-BE49-F238E27FC236}">
                  <a16:creationId xmlns:a16="http://schemas.microsoft.com/office/drawing/2014/main" id="{85AF6392-C8F1-7146-83CA-D1CFD53EEF15}"/>
                </a:ext>
              </a:extLst>
            </p:cNvPr>
            <p:cNvSpPr/>
            <p:nvPr/>
          </p:nvSpPr>
          <p:spPr>
            <a:xfrm>
              <a:off x="0" y="52558"/>
              <a:ext cx="7258684" cy="4437380"/>
            </a:xfrm>
            <a:custGeom>
              <a:avLst/>
              <a:gdLst/>
              <a:ahLst/>
              <a:cxnLst/>
              <a:rect l="l" t="t" r="r" b="b"/>
              <a:pathLst>
                <a:path w="7258684" h="4437380">
                  <a:moveTo>
                    <a:pt x="4116933" y="0"/>
                  </a:moveTo>
                  <a:lnTo>
                    <a:pt x="0" y="1719719"/>
                  </a:lnTo>
                  <a:lnTo>
                    <a:pt x="0" y="4437100"/>
                  </a:lnTo>
                  <a:lnTo>
                    <a:pt x="56984" y="4298340"/>
                  </a:lnTo>
                  <a:lnTo>
                    <a:pt x="7258316" y="1290269"/>
                  </a:lnTo>
                  <a:lnTo>
                    <a:pt x="4116933" y="0"/>
                  </a:lnTo>
                  <a:close/>
                </a:path>
              </a:pathLst>
            </a:custGeom>
            <a:solidFill>
              <a:srgbClr val="8DCBAA"/>
            </a:solidFill>
          </p:spPr>
          <p:txBody>
            <a:bodyPr wrap="square" lIns="0" tIns="0" rIns="0" bIns="0" rtlCol="0"/>
            <a:lstStyle/>
            <a:p>
              <a:endParaRPr sz="889"/>
            </a:p>
          </p:txBody>
        </p:sp>
        <p:sp>
          <p:nvSpPr>
            <p:cNvPr id="15" name="object 4">
              <a:extLst>
                <a:ext uri="{FF2B5EF4-FFF2-40B4-BE49-F238E27FC236}">
                  <a16:creationId xmlns:a16="http://schemas.microsoft.com/office/drawing/2014/main" id="{8305134C-B12D-8444-9F62-976C617A33C9}"/>
                </a:ext>
              </a:extLst>
            </p:cNvPr>
            <p:cNvSpPr/>
            <p:nvPr/>
          </p:nvSpPr>
          <p:spPr>
            <a:xfrm>
              <a:off x="0" y="52553"/>
              <a:ext cx="7258684" cy="4437380"/>
            </a:xfrm>
            <a:custGeom>
              <a:avLst/>
              <a:gdLst/>
              <a:ahLst/>
              <a:cxnLst/>
              <a:rect l="l" t="t" r="r" b="b"/>
              <a:pathLst>
                <a:path w="7258684" h="4437380">
                  <a:moveTo>
                    <a:pt x="7258318" y="1290281"/>
                  </a:moveTo>
                  <a:lnTo>
                    <a:pt x="4116935" y="0"/>
                  </a:lnTo>
                  <a:lnTo>
                    <a:pt x="0" y="1719713"/>
                  </a:lnTo>
                </a:path>
                <a:path w="7258684" h="4437380">
                  <a:moveTo>
                    <a:pt x="0" y="4437096"/>
                  </a:moveTo>
                  <a:lnTo>
                    <a:pt x="56986" y="4298353"/>
                  </a:lnTo>
                  <a:lnTo>
                    <a:pt x="3197048" y="2986735"/>
                  </a:lnTo>
                  <a:lnTo>
                    <a:pt x="7258318" y="1290281"/>
                  </a:lnTo>
                </a:path>
              </a:pathLst>
            </a:custGeom>
            <a:ln w="123050">
              <a:solidFill>
                <a:srgbClr val="FFFFFF"/>
              </a:solidFill>
            </a:ln>
          </p:spPr>
          <p:txBody>
            <a:bodyPr wrap="square" lIns="0" tIns="0" rIns="0" bIns="0" rtlCol="0"/>
            <a:lstStyle/>
            <a:p>
              <a:endParaRPr sz="889"/>
            </a:p>
          </p:txBody>
        </p:sp>
        <p:sp>
          <p:nvSpPr>
            <p:cNvPr id="16" name="object 5">
              <a:extLst>
                <a:ext uri="{FF2B5EF4-FFF2-40B4-BE49-F238E27FC236}">
                  <a16:creationId xmlns:a16="http://schemas.microsoft.com/office/drawing/2014/main" id="{9BCCA048-8A74-A648-981F-99EC681C5AE1}"/>
                </a:ext>
              </a:extLst>
            </p:cNvPr>
            <p:cNvSpPr/>
            <p:nvPr/>
          </p:nvSpPr>
          <p:spPr>
            <a:xfrm>
              <a:off x="0" y="3"/>
              <a:ext cx="11329670" cy="3014980"/>
            </a:xfrm>
            <a:custGeom>
              <a:avLst/>
              <a:gdLst/>
              <a:ahLst/>
              <a:cxnLst/>
              <a:rect l="l" t="t" r="r" b="b"/>
              <a:pathLst>
                <a:path w="11329670" h="3014980">
                  <a:moveTo>
                    <a:pt x="10070223" y="0"/>
                  </a:moveTo>
                  <a:lnTo>
                    <a:pt x="0" y="0"/>
                  </a:lnTo>
                  <a:lnTo>
                    <a:pt x="0" y="1772323"/>
                  </a:lnTo>
                  <a:lnTo>
                    <a:pt x="4116933" y="52692"/>
                  </a:lnTo>
                  <a:lnTo>
                    <a:pt x="11329581" y="3014980"/>
                  </a:lnTo>
                  <a:lnTo>
                    <a:pt x="10070223" y="0"/>
                  </a:lnTo>
                  <a:close/>
                </a:path>
              </a:pathLst>
            </a:custGeom>
            <a:solidFill>
              <a:srgbClr val="FFCD54"/>
            </a:solidFill>
          </p:spPr>
          <p:txBody>
            <a:bodyPr wrap="square" lIns="0" tIns="0" rIns="0" bIns="0" rtlCol="0"/>
            <a:lstStyle/>
            <a:p>
              <a:endParaRPr sz="889"/>
            </a:p>
          </p:txBody>
        </p:sp>
        <p:sp>
          <p:nvSpPr>
            <p:cNvPr id="17" name="object 6">
              <a:extLst>
                <a:ext uri="{FF2B5EF4-FFF2-40B4-BE49-F238E27FC236}">
                  <a16:creationId xmlns:a16="http://schemas.microsoft.com/office/drawing/2014/main" id="{CFA90E7C-8A1E-E748-A610-C8DF5F984B74}"/>
                </a:ext>
              </a:extLst>
            </p:cNvPr>
            <p:cNvSpPr/>
            <p:nvPr/>
          </p:nvSpPr>
          <p:spPr>
            <a:xfrm>
              <a:off x="0" y="0"/>
              <a:ext cx="11329670" cy="3015615"/>
            </a:xfrm>
            <a:custGeom>
              <a:avLst/>
              <a:gdLst/>
              <a:ahLst/>
              <a:cxnLst/>
              <a:rect l="l" t="t" r="r" b="b"/>
              <a:pathLst>
                <a:path w="11329670" h="3015615">
                  <a:moveTo>
                    <a:pt x="11329581" y="3014987"/>
                  </a:moveTo>
                  <a:lnTo>
                    <a:pt x="10070221" y="0"/>
                  </a:lnTo>
                </a:path>
                <a:path w="11329670" h="3015615">
                  <a:moveTo>
                    <a:pt x="0" y="1772323"/>
                  </a:moveTo>
                  <a:lnTo>
                    <a:pt x="4116933" y="52699"/>
                  </a:lnTo>
                  <a:lnTo>
                    <a:pt x="11329581" y="3014987"/>
                  </a:lnTo>
                </a:path>
              </a:pathLst>
            </a:custGeom>
            <a:ln w="123050">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41244949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9561AF7-DC1A-3448-B601-A5DD9F524B72}"/>
              </a:ext>
            </a:extLst>
          </p:cNvPr>
          <p:cNvPicPr>
            <a:picLocks noChangeAspect="1"/>
          </p:cNvPicPr>
          <p:nvPr userDrawn="1"/>
        </p:nvPicPr>
        <p:blipFill>
          <a:blip r:embed="rId3"/>
          <a:stretch>
            <a:fillRect/>
          </a:stretch>
        </p:blipFill>
        <p:spPr>
          <a:xfrm>
            <a:off x="-1" y="1673"/>
            <a:ext cx="12194977" cy="6856327"/>
          </a:xfrm>
          <a:prstGeom prst="rect">
            <a:avLst/>
          </a:prstGeom>
        </p:spPr>
      </p:pic>
    </p:spTree>
    <p:extLst>
      <p:ext uri="{BB962C8B-B14F-4D97-AF65-F5344CB8AC3E}">
        <p14:creationId xmlns:p14="http://schemas.microsoft.com/office/powerpoint/2010/main" val="2661301084"/>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73E153-8276-FF4D-A586-F85A7AF8306F}"/>
              </a:ext>
            </a:extLst>
          </p:cNvPr>
          <p:cNvPicPr>
            <a:picLocks noChangeAspect="1"/>
          </p:cNvPicPr>
          <p:nvPr userDrawn="1"/>
        </p:nvPicPr>
        <p:blipFill>
          <a:blip r:embed="rId3"/>
          <a:stretch>
            <a:fillRect/>
          </a:stretch>
        </p:blipFill>
        <p:spPr>
          <a:xfrm>
            <a:off x="0" y="1673"/>
            <a:ext cx="12192000" cy="6854653"/>
          </a:xfrm>
          <a:prstGeom prst="rect">
            <a:avLst/>
          </a:prstGeom>
        </p:spPr>
      </p:pic>
    </p:spTree>
    <p:extLst>
      <p:ext uri="{BB962C8B-B14F-4D97-AF65-F5344CB8AC3E}">
        <p14:creationId xmlns:p14="http://schemas.microsoft.com/office/powerpoint/2010/main" val="1166083157"/>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object 2">
            <a:extLst>
              <a:ext uri="{FF2B5EF4-FFF2-40B4-BE49-F238E27FC236}">
                <a16:creationId xmlns:a16="http://schemas.microsoft.com/office/drawing/2014/main" id="{AA1A6158-6D63-9D45-9E9C-84D29E333A64}"/>
              </a:ext>
            </a:extLst>
          </p:cNvPr>
          <p:cNvGrpSpPr/>
          <p:nvPr userDrawn="1"/>
        </p:nvGrpSpPr>
        <p:grpSpPr>
          <a:xfrm>
            <a:off x="-43243" y="-38528"/>
            <a:ext cx="3085442" cy="1339420"/>
            <a:chOff x="-61524" y="0"/>
            <a:chExt cx="4389755" cy="1905635"/>
          </a:xfrm>
        </p:grpSpPr>
        <p:sp>
          <p:nvSpPr>
            <p:cNvPr id="18" name="object 3">
              <a:extLst>
                <a:ext uri="{FF2B5EF4-FFF2-40B4-BE49-F238E27FC236}">
                  <a16:creationId xmlns:a16="http://schemas.microsoft.com/office/drawing/2014/main" id="{1DA360DA-197D-9742-9B92-BBB722149E5E}"/>
                </a:ext>
              </a:extLst>
            </p:cNvPr>
            <p:cNvSpPr/>
            <p:nvPr/>
          </p:nvSpPr>
          <p:spPr>
            <a:xfrm>
              <a:off x="0" y="3"/>
              <a:ext cx="4266565" cy="1782445"/>
            </a:xfrm>
            <a:custGeom>
              <a:avLst/>
              <a:gdLst/>
              <a:ahLst/>
              <a:cxnLst/>
              <a:rect l="l" t="t" r="r" b="b"/>
              <a:pathLst>
                <a:path w="4266565" h="1782445">
                  <a:moveTo>
                    <a:pt x="4266120" y="0"/>
                  </a:moveTo>
                  <a:lnTo>
                    <a:pt x="0" y="0"/>
                  </a:lnTo>
                  <a:lnTo>
                    <a:pt x="0" y="1782000"/>
                  </a:lnTo>
                  <a:lnTo>
                    <a:pt x="4266120" y="0"/>
                  </a:lnTo>
                  <a:close/>
                </a:path>
              </a:pathLst>
            </a:custGeom>
            <a:solidFill>
              <a:srgbClr val="8DCBAA"/>
            </a:solidFill>
          </p:spPr>
          <p:txBody>
            <a:bodyPr wrap="square" lIns="0" tIns="0" rIns="0" bIns="0" rtlCol="0"/>
            <a:lstStyle/>
            <a:p>
              <a:endParaRPr sz="889"/>
            </a:p>
          </p:txBody>
        </p:sp>
        <p:sp>
          <p:nvSpPr>
            <p:cNvPr id="19" name="object 4">
              <a:extLst>
                <a:ext uri="{FF2B5EF4-FFF2-40B4-BE49-F238E27FC236}">
                  <a16:creationId xmlns:a16="http://schemas.microsoft.com/office/drawing/2014/main" id="{850477D5-447F-9748-B96A-3DC254F3032E}"/>
                </a:ext>
              </a:extLst>
            </p:cNvPr>
            <p:cNvSpPr/>
            <p:nvPr/>
          </p:nvSpPr>
          <p:spPr>
            <a:xfrm>
              <a:off x="0" y="0"/>
              <a:ext cx="4266565" cy="1782445"/>
            </a:xfrm>
            <a:custGeom>
              <a:avLst/>
              <a:gdLst/>
              <a:ahLst/>
              <a:cxnLst/>
              <a:rect l="l" t="t" r="r" b="b"/>
              <a:pathLst>
                <a:path w="4266565" h="1782445">
                  <a:moveTo>
                    <a:pt x="0" y="1782012"/>
                  </a:moveTo>
                  <a:lnTo>
                    <a:pt x="1368248" y="1210489"/>
                  </a:lnTo>
                  <a:lnTo>
                    <a:pt x="4266131" y="0"/>
                  </a:lnTo>
                </a:path>
              </a:pathLst>
            </a:custGeom>
            <a:ln w="123050">
              <a:solidFill>
                <a:srgbClr val="FFFFFF"/>
              </a:solidFill>
            </a:ln>
          </p:spPr>
          <p:txBody>
            <a:bodyPr wrap="square" lIns="0" tIns="0" rIns="0" bIns="0" rtlCol="0"/>
            <a:lstStyle/>
            <a:p>
              <a:endParaRPr sz="889"/>
            </a:p>
          </p:txBody>
        </p:sp>
      </p:grpSp>
      <p:grpSp>
        <p:nvGrpSpPr>
          <p:cNvPr id="20" name="object 5">
            <a:extLst>
              <a:ext uri="{FF2B5EF4-FFF2-40B4-BE49-F238E27FC236}">
                <a16:creationId xmlns:a16="http://schemas.microsoft.com/office/drawing/2014/main" id="{BFDF8298-06A9-AD4F-9F1D-6A9F6F9B657C}"/>
              </a:ext>
            </a:extLst>
          </p:cNvPr>
          <p:cNvGrpSpPr/>
          <p:nvPr userDrawn="1"/>
        </p:nvGrpSpPr>
        <p:grpSpPr>
          <a:xfrm>
            <a:off x="4604594" y="-38529"/>
            <a:ext cx="2116917" cy="920321"/>
            <a:chOff x="6551099" y="0"/>
            <a:chExt cx="3011805" cy="1309370"/>
          </a:xfrm>
        </p:grpSpPr>
        <p:sp>
          <p:nvSpPr>
            <p:cNvPr id="21" name="object 6">
              <a:extLst>
                <a:ext uri="{FF2B5EF4-FFF2-40B4-BE49-F238E27FC236}">
                  <a16:creationId xmlns:a16="http://schemas.microsoft.com/office/drawing/2014/main" id="{EDAF21B2-6781-574F-8DB6-B12A196E6F07}"/>
                </a:ext>
              </a:extLst>
            </p:cNvPr>
            <p:cNvSpPr/>
            <p:nvPr/>
          </p:nvSpPr>
          <p:spPr>
            <a:xfrm>
              <a:off x="6612637" y="3"/>
              <a:ext cx="2888615" cy="1186180"/>
            </a:xfrm>
            <a:custGeom>
              <a:avLst/>
              <a:gdLst/>
              <a:ahLst/>
              <a:cxnLst/>
              <a:rect l="l" t="t" r="r" b="b"/>
              <a:pathLst>
                <a:path w="2888615" h="1186180">
                  <a:moveTo>
                    <a:pt x="2392680" y="0"/>
                  </a:moveTo>
                  <a:lnTo>
                    <a:pt x="0" y="0"/>
                  </a:lnTo>
                  <a:lnTo>
                    <a:pt x="2888145" y="1186180"/>
                  </a:lnTo>
                  <a:lnTo>
                    <a:pt x="2392680" y="0"/>
                  </a:lnTo>
                  <a:close/>
                </a:path>
              </a:pathLst>
            </a:custGeom>
            <a:solidFill>
              <a:srgbClr val="FFCD54"/>
            </a:solidFill>
          </p:spPr>
          <p:txBody>
            <a:bodyPr wrap="square" lIns="0" tIns="0" rIns="0" bIns="0" rtlCol="0"/>
            <a:lstStyle/>
            <a:p>
              <a:endParaRPr sz="889"/>
            </a:p>
          </p:txBody>
        </p:sp>
        <p:sp>
          <p:nvSpPr>
            <p:cNvPr id="22" name="object 7">
              <a:extLst>
                <a:ext uri="{FF2B5EF4-FFF2-40B4-BE49-F238E27FC236}">
                  <a16:creationId xmlns:a16="http://schemas.microsoft.com/office/drawing/2014/main" id="{2A80937F-15DE-5443-A143-94A51A747B25}"/>
                </a:ext>
              </a:extLst>
            </p:cNvPr>
            <p:cNvSpPr/>
            <p:nvPr/>
          </p:nvSpPr>
          <p:spPr>
            <a:xfrm>
              <a:off x="6612624" y="0"/>
              <a:ext cx="2888615" cy="1186815"/>
            </a:xfrm>
            <a:custGeom>
              <a:avLst/>
              <a:gdLst/>
              <a:ahLst/>
              <a:cxnLst/>
              <a:rect l="l" t="t" r="r" b="b"/>
              <a:pathLst>
                <a:path w="2888615" h="1186815">
                  <a:moveTo>
                    <a:pt x="2888156" y="1186187"/>
                  </a:moveTo>
                  <a:lnTo>
                    <a:pt x="2392686" y="0"/>
                  </a:lnTo>
                </a:path>
                <a:path w="2888615" h="1186815">
                  <a:moveTo>
                    <a:pt x="0" y="0"/>
                  </a:moveTo>
                  <a:lnTo>
                    <a:pt x="2888156" y="1186187"/>
                  </a:lnTo>
                </a:path>
              </a:pathLst>
            </a:custGeom>
            <a:ln w="123050">
              <a:solidFill>
                <a:srgbClr val="FFFFFF"/>
              </a:solidFill>
            </a:ln>
          </p:spPr>
          <p:txBody>
            <a:bodyPr wrap="square" lIns="0" tIns="0" rIns="0" bIns="0" rtlCol="0"/>
            <a:lstStyle/>
            <a:p>
              <a:endParaRPr sz="889"/>
            </a:p>
          </p:txBody>
        </p:sp>
      </p:grpSp>
      <p:grpSp>
        <p:nvGrpSpPr>
          <p:cNvPr id="23" name="object 8">
            <a:extLst>
              <a:ext uri="{FF2B5EF4-FFF2-40B4-BE49-F238E27FC236}">
                <a16:creationId xmlns:a16="http://schemas.microsoft.com/office/drawing/2014/main" id="{20BF103D-5F68-884C-A91D-B8AC3E22301D}"/>
              </a:ext>
            </a:extLst>
          </p:cNvPr>
          <p:cNvGrpSpPr/>
          <p:nvPr userDrawn="1"/>
        </p:nvGrpSpPr>
        <p:grpSpPr>
          <a:xfrm>
            <a:off x="6254465" y="6279815"/>
            <a:ext cx="1518396" cy="684662"/>
            <a:chOff x="7437718" y="8853359"/>
            <a:chExt cx="2160270" cy="974090"/>
          </a:xfrm>
        </p:grpSpPr>
        <p:sp>
          <p:nvSpPr>
            <p:cNvPr id="24" name="object 9">
              <a:extLst>
                <a:ext uri="{FF2B5EF4-FFF2-40B4-BE49-F238E27FC236}">
                  <a16:creationId xmlns:a16="http://schemas.microsoft.com/office/drawing/2014/main" id="{7EF7DABD-805F-AC4E-B4C7-068A6449A48C}"/>
                </a:ext>
              </a:extLst>
            </p:cNvPr>
            <p:cNvSpPr/>
            <p:nvPr/>
          </p:nvSpPr>
          <p:spPr>
            <a:xfrm>
              <a:off x="7511023" y="8926665"/>
              <a:ext cx="2013585" cy="827405"/>
            </a:xfrm>
            <a:custGeom>
              <a:avLst/>
              <a:gdLst/>
              <a:ahLst/>
              <a:cxnLst/>
              <a:rect l="l" t="t" r="r" b="b"/>
              <a:pathLst>
                <a:path w="2013584" h="827404">
                  <a:moveTo>
                    <a:pt x="0" y="0"/>
                  </a:moveTo>
                  <a:lnTo>
                    <a:pt x="345440" y="826935"/>
                  </a:lnTo>
                  <a:lnTo>
                    <a:pt x="2013419" y="826935"/>
                  </a:lnTo>
                  <a:lnTo>
                    <a:pt x="0" y="0"/>
                  </a:lnTo>
                  <a:close/>
                </a:path>
              </a:pathLst>
            </a:custGeom>
            <a:solidFill>
              <a:srgbClr val="81CFD6"/>
            </a:solidFill>
          </p:spPr>
          <p:txBody>
            <a:bodyPr wrap="square" lIns="0" tIns="0" rIns="0" bIns="0" rtlCol="0"/>
            <a:lstStyle/>
            <a:p>
              <a:endParaRPr sz="889"/>
            </a:p>
          </p:txBody>
        </p:sp>
        <p:sp>
          <p:nvSpPr>
            <p:cNvPr id="25" name="object 10">
              <a:extLst>
                <a:ext uri="{FF2B5EF4-FFF2-40B4-BE49-F238E27FC236}">
                  <a16:creationId xmlns:a16="http://schemas.microsoft.com/office/drawing/2014/main" id="{87DBE0F0-DC63-8648-8CF9-BB4D743188F1}"/>
                </a:ext>
              </a:extLst>
            </p:cNvPr>
            <p:cNvSpPr/>
            <p:nvPr/>
          </p:nvSpPr>
          <p:spPr>
            <a:xfrm>
              <a:off x="7511028" y="8926670"/>
              <a:ext cx="2013585" cy="827405"/>
            </a:xfrm>
            <a:custGeom>
              <a:avLst/>
              <a:gdLst/>
              <a:ahLst/>
              <a:cxnLst/>
              <a:rect l="l" t="t" r="r" b="b"/>
              <a:pathLst>
                <a:path w="2013584" h="827404">
                  <a:moveTo>
                    <a:pt x="2013402" y="826930"/>
                  </a:moveTo>
                  <a:lnTo>
                    <a:pt x="0" y="0"/>
                  </a:lnTo>
                  <a:lnTo>
                    <a:pt x="345432" y="826930"/>
                  </a:lnTo>
                </a:path>
              </a:pathLst>
            </a:custGeom>
            <a:ln w="146621">
              <a:solidFill>
                <a:srgbClr val="FFFFFF"/>
              </a:solidFill>
            </a:ln>
          </p:spPr>
          <p:txBody>
            <a:bodyPr wrap="square" lIns="0" tIns="0" rIns="0" bIns="0" rtlCol="0"/>
            <a:lstStyle/>
            <a:p>
              <a:endParaRPr sz="889"/>
            </a:p>
          </p:txBody>
        </p:sp>
      </p:grpSp>
      <p:grpSp>
        <p:nvGrpSpPr>
          <p:cNvPr id="26" name="object 11">
            <a:extLst>
              <a:ext uri="{FF2B5EF4-FFF2-40B4-BE49-F238E27FC236}">
                <a16:creationId xmlns:a16="http://schemas.microsoft.com/office/drawing/2014/main" id="{0E9440F3-0CED-3A40-B977-088EBF1AB237}"/>
              </a:ext>
            </a:extLst>
          </p:cNvPr>
          <p:cNvGrpSpPr/>
          <p:nvPr userDrawn="1"/>
        </p:nvGrpSpPr>
        <p:grpSpPr>
          <a:xfrm>
            <a:off x="10598251" y="6200139"/>
            <a:ext cx="1646938" cy="748040"/>
            <a:chOff x="15078465" y="8762824"/>
            <a:chExt cx="2343150" cy="1064260"/>
          </a:xfrm>
        </p:grpSpPr>
        <p:sp>
          <p:nvSpPr>
            <p:cNvPr id="27" name="object 12">
              <a:extLst>
                <a:ext uri="{FF2B5EF4-FFF2-40B4-BE49-F238E27FC236}">
                  <a16:creationId xmlns:a16="http://schemas.microsoft.com/office/drawing/2014/main" id="{77E8EC39-6516-0B4E-B6AB-A25D829DA073}"/>
                </a:ext>
              </a:extLst>
            </p:cNvPr>
            <p:cNvSpPr/>
            <p:nvPr/>
          </p:nvSpPr>
          <p:spPr>
            <a:xfrm>
              <a:off x="15151772" y="8836126"/>
              <a:ext cx="2196465" cy="917575"/>
            </a:xfrm>
            <a:custGeom>
              <a:avLst/>
              <a:gdLst/>
              <a:ahLst/>
              <a:cxnLst/>
              <a:rect l="l" t="t" r="r" b="b"/>
              <a:pathLst>
                <a:path w="2196465" h="917575">
                  <a:moveTo>
                    <a:pt x="2196426" y="0"/>
                  </a:moveTo>
                  <a:lnTo>
                    <a:pt x="0" y="917473"/>
                  </a:lnTo>
                  <a:lnTo>
                    <a:pt x="2196426" y="917473"/>
                  </a:lnTo>
                  <a:lnTo>
                    <a:pt x="2196426" y="0"/>
                  </a:lnTo>
                  <a:close/>
                </a:path>
              </a:pathLst>
            </a:custGeom>
            <a:solidFill>
              <a:srgbClr val="F26F67"/>
            </a:solidFill>
          </p:spPr>
          <p:txBody>
            <a:bodyPr wrap="square" lIns="0" tIns="0" rIns="0" bIns="0" rtlCol="0"/>
            <a:lstStyle/>
            <a:p>
              <a:endParaRPr sz="889"/>
            </a:p>
          </p:txBody>
        </p:sp>
        <p:sp>
          <p:nvSpPr>
            <p:cNvPr id="28" name="object 13">
              <a:extLst>
                <a:ext uri="{FF2B5EF4-FFF2-40B4-BE49-F238E27FC236}">
                  <a16:creationId xmlns:a16="http://schemas.microsoft.com/office/drawing/2014/main" id="{91FB547F-B0E3-9749-BC76-6ED31165A44E}"/>
                </a:ext>
              </a:extLst>
            </p:cNvPr>
            <p:cNvSpPr/>
            <p:nvPr/>
          </p:nvSpPr>
          <p:spPr>
            <a:xfrm>
              <a:off x="15151776" y="8836134"/>
              <a:ext cx="2196465" cy="917575"/>
            </a:xfrm>
            <a:custGeom>
              <a:avLst/>
              <a:gdLst/>
              <a:ahLst/>
              <a:cxnLst/>
              <a:rect l="l" t="t" r="r" b="b"/>
              <a:pathLst>
                <a:path w="2196465" h="917575">
                  <a:moveTo>
                    <a:pt x="2196422" y="0"/>
                  </a:moveTo>
                  <a:lnTo>
                    <a:pt x="0" y="917465"/>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153829598"/>
      </p:ext>
    </p:extLst>
  </p:cSld>
  <p:clrMap bg1="lt1" tx1="dk1" bg2="lt2" tx2="dk2" accent1="accent1" accent2="accent2" accent3="accent3" accent4="accent4" accent5="accent5" accent6="accent6" hlink="hlink" folHlink="folHlink"/>
  <p:sldLayoutIdLst>
    <p:sldLayoutId id="2147483703"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6" name="object 11">
            <a:extLst>
              <a:ext uri="{FF2B5EF4-FFF2-40B4-BE49-F238E27FC236}">
                <a16:creationId xmlns:a16="http://schemas.microsoft.com/office/drawing/2014/main" id="{0E9440F3-0CED-3A40-B977-088EBF1AB237}"/>
              </a:ext>
            </a:extLst>
          </p:cNvPr>
          <p:cNvGrpSpPr/>
          <p:nvPr userDrawn="1"/>
        </p:nvGrpSpPr>
        <p:grpSpPr>
          <a:xfrm>
            <a:off x="10598251" y="6200139"/>
            <a:ext cx="1646938" cy="748040"/>
            <a:chOff x="15078465" y="8762824"/>
            <a:chExt cx="2343150" cy="1064260"/>
          </a:xfrm>
        </p:grpSpPr>
        <p:sp>
          <p:nvSpPr>
            <p:cNvPr id="27" name="object 12">
              <a:extLst>
                <a:ext uri="{FF2B5EF4-FFF2-40B4-BE49-F238E27FC236}">
                  <a16:creationId xmlns:a16="http://schemas.microsoft.com/office/drawing/2014/main" id="{77E8EC39-6516-0B4E-B6AB-A25D829DA073}"/>
                </a:ext>
              </a:extLst>
            </p:cNvPr>
            <p:cNvSpPr/>
            <p:nvPr/>
          </p:nvSpPr>
          <p:spPr>
            <a:xfrm>
              <a:off x="15151772" y="8836126"/>
              <a:ext cx="2196465" cy="917575"/>
            </a:xfrm>
            <a:custGeom>
              <a:avLst/>
              <a:gdLst/>
              <a:ahLst/>
              <a:cxnLst/>
              <a:rect l="l" t="t" r="r" b="b"/>
              <a:pathLst>
                <a:path w="2196465" h="917575">
                  <a:moveTo>
                    <a:pt x="2196426" y="0"/>
                  </a:moveTo>
                  <a:lnTo>
                    <a:pt x="0" y="917473"/>
                  </a:lnTo>
                  <a:lnTo>
                    <a:pt x="2196426" y="917473"/>
                  </a:lnTo>
                  <a:lnTo>
                    <a:pt x="2196426" y="0"/>
                  </a:lnTo>
                  <a:close/>
                </a:path>
              </a:pathLst>
            </a:custGeom>
            <a:solidFill>
              <a:srgbClr val="F26F67"/>
            </a:solidFill>
          </p:spPr>
          <p:txBody>
            <a:bodyPr wrap="square" lIns="0" tIns="0" rIns="0" bIns="0" rtlCol="0"/>
            <a:lstStyle/>
            <a:p>
              <a:endParaRPr sz="889"/>
            </a:p>
          </p:txBody>
        </p:sp>
        <p:sp>
          <p:nvSpPr>
            <p:cNvPr id="28" name="object 13">
              <a:extLst>
                <a:ext uri="{FF2B5EF4-FFF2-40B4-BE49-F238E27FC236}">
                  <a16:creationId xmlns:a16="http://schemas.microsoft.com/office/drawing/2014/main" id="{91FB547F-B0E3-9749-BC76-6ED31165A44E}"/>
                </a:ext>
              </a:extLst>
            </p:cNvPr>
            <p:cNvSpPr/>
            <p:nvPr/>
          </p:nvSpPr>
          <p:spPr>
            <a:xfrm>
              <a:off x="15151776" y="8836134"/>
              <a:ext cx="2196465" cy="917575"/>
            </a:xfrm>
            <a:custGeom>
              <a:avLst/>
              <a:gdLst/>
              <a:ahLst/>
              <a:cxnLst/>
              <a:rect l="l" t="t" r="r" b="b"/>
              <a:pathLst>
                <a:path w="2196465" h="917575">
                  <a:moveTo>
                    <a:pt x="2196422" y="0"/>
                  </a:moveTo>
                  <a:lnTo>
                    <a:pt x="0" y="917465"/>
                  </a:lnTo>
                </a:path>
              </a:pathLst>
            </a:custGeom>
            <a:ln w="146621">
              <a:solidFill>
                <a:srgbClr val="FFFFFF"/>
              </a:solidFill>
            </a:ln>
          </p:spPr>
          <p:txBody>
            <a:bodyPr wrap="square" lIns="0" tIns="0" rIns="0" bIns="0" rtlCol="0"/>
            <a:lstStyle/>
            <a:p>
              <a:endParaRPr sz="889"/>
            </a:p>
          </p:txBody>
        </p:sp>
      </p:grpSp>
      <p:grpSp>
        <p:nvGrpSpPr>
          <p:cNvPr id="14" name="object 8">
            <a:extLst>
              <a:ext uri="{FF2B5EF4-FFF2-40B4-BE49-F238E27FC236}">
                <a16:creationId xmlns:a16="http://schemas.microsoft.com/office/drawing/2014/main" id="{12025CFC-F2BA-C54D-8199-5A1CC697EFED}"/>
              </a:ext>
            </a:extLst>
          </p:cNvPr>
          <p:cNvGrpSpPr/>
          <p:nvPr userDrawn="1"/>
        </p:nvGrpSpPr>
        <p:grpSpPr>
          <a:xfrm>
            <a:off x="6254465" y="6279815"/>
            <a:ext cx="1518396" cy="684662"/>
            <a:chOff x="7437718" y="8853359"/>
            <a:chExt cx="2160270" cy="974090"/>
          </a:xfrm>
        </p:grpSpPr>
        <p:sp>
          <p:nvSpPr>
            <p:cNvPr id="15" name="object 9">
              <a:extLst>
                <a:ext uri="{FF2B5EF4-FFF2-40B4-BE49-F238E27FC236}">
                  <a16:creationId xmlns:a16="http://schemas.microsoft.com/office/drawing/2014/main" id="{EEC065C7-2C09-9C4A-AAF6-C9A0D8445F5F}"/>
                </a:ext>
              </a:extLst>
            </p:cNvPr>
            <p:cNvSpPr/>
            <p:nvPr/>
          </p:nvSpPr>
          <p:spPr>
            <a:xfrm>
              <a:off x="7511023" y="8926665"/>
              <a:ext cx="2013585" cy="827405"/>
            </a:xfrm>
            <a:custGeom>
              <a:avLst/>
              <a:gdLst/>
              <a:ahLst/>
              <a:cxnLst/>
              <a:rect l="l" t="t" r="r" b="b"/>
              <a:pathLst>
                <a:path w="2013584" h="827404">
                  <a:moveTo>
                    <a:pt x="0" y="0"/>
                  </a:moveTo>
                  <a:lnTo>
                    <a:pt x="345440" y="826935"/>
                  </a:lnTo>
                  <a:lnTo>
                    <a:pt x="2013419" y="826935"/>
                  </a:lnTo>
                  <a:lnTo>
                    <a:pt x="0" y="0"/>
                  </a:lnTo>
                  <a:close/>
                </a:path>
              </a:pathLst>
            </a:custGeom>
            <a:solidFill>
              <a:srgbClr val="81CFD6"/>
            </a:solidFill>
          </p:spPr>
          <p:txBody>
            <a:bodyPr wrap="square" lIns="0" tIns="0" rIns="0" bIns="0" rtlCol="0"/>
            <a:lstStyle/>
            <a:p>
              <a:endParaRPr sz="889"/>
            </a:p>
          </p:txBody>
        </p:sp>
        <p:sp>
          <p:nvSpPr>
            <p:cNvPr id="16" name="object 10">
              <a:extLst>
                <a:ext uri="{FF2B5EF4-FFF2-40B4-BE49-F238E27FC236}">
                  <a16:creationId xmlns:a16="http://schemas.microsoft.com/office/drawing/2014/main" id="{579AF5BA-427E-F046-92C8-D4BE02821A0E}"/>
                </a:ext>
              </a:extLst>
            </p:cNvPr>
            <p:cNvSpPr/>
            <p:nvPr/>
          </p:nvSpPr>
          <p:spPr>
            <a:xfrm>
              <a:off x="7511028" y="8926670"/>
              <a:ext cx="2013585" cy="827405"/>
            </a:xfrm>
            <a:custGeom>
              <a:avLst/>
              <a:gdLst/>
              <a:ahLst/>
              <a:cxnLst/>
              <a:rect l="l" t="t" r="r" b="b"/>
              <a:pathLst>
                <a:path w="2013584" h="827404">
                  <a:moveTo>
                    <a:pt x="2013402" y="826930"/>
                  </a:moveTo>
                  <a:lnTo>
                    <a:pt x="0" y="0"/>
                  </a:lnTo>
                  <a:lnTo>
                    <a:pt x="345432" y="826930"/>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126598908"/>
      </p:ext>
    </p:extLst>
  </p:cSld>
  <p:clrMap bg1="lt1" tx1="dk1" bg2="lt2" tx2="dk2" accent1="accent1" accent2="accent2" accent3="accent3" accent4="accent4" accent5="accent5" accent6="accent6" hlink="hlink" folHlink="folHlink"/>
  <p:sldLayoutIdLst>
    <p:sldLayoutId id="214748370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7" name="object 2">
            <a:extLst>
              <a:ext uri="{FF2B5EF4-FFF2-40B4-BE49-F238E27FC236}">
                <a16:creationId xmlns:a16="http://schemas.microsoft.com/office/drawing/2014/main" id="{4668A1E2-B0DA-B147-9BD2-F844AFCC8FCA}"/>
              </a:ext>
            </a:extLst>
          </p:cNvPr>
          <p:cNvGrpSpPr/>
          <p:nvPr userDrawn="1"/>
        </p:nvGrpSpPr>
        <p:grpSpPr>
          <a:xfrm>
            <a:off x="3306890" y="4462849"/>
            <a:ext cx="9680872" cy="3190489"/>
            <a:chOff x="8026486" y="6722712"/>
            <a:chExt cx="9383395" cy="3092450"/>
          </a:xfrm>
        </p:grpSpPr>
        <p:sp>
          <p:nvSpPr>
            <p:cNvPr id="38" name="object 3">
              <a:extLst>
                <a:ext uri="{FF2B5EF4-FFF2-40B4-BE49-F238E27FC236}">
                  <a16:creationId xmlns:a16="http://schemas.microsoft.com/office/drawing/2014/main" id="{327FBB90-816F-3D4C-8A8B-49FF5CCA4CED}"/>
                </a:ext>
              </a:extLst>
            </p:cNvPr>
            <p:cNvSpPr/>
            <p:nvPr/>
          </p:nvSpPr>
          <p:spPr>
            <a:xfrm>
              <a:off x="12154810" y="6784172"/>
              <a:ext cx="5193665" cy="2969895"/>
            </a:xfrm>
            <a:custGeom>
              <a:avLst/>
              <a:gdLst/>
              <a:ahLst/>
              <a:cxnLst/>
              <a:rect l="l" t="t" r="r" b="b"/>
              <a:pathLst>
                <a:path w="5193665" h="2969895">
                  <a:moveTo>
                    <a:pt x="5193385" y="0"/>
                  </a:moveTo>
                  <a:lnTo>
                    <a:pt x="0" y="2169350"/>
                  </a:lnTo>
                  <a:lnTo>
                    <a:pt x="1947900" y="2969425"/>
                  </a:lnTo>
                  <a:lnTo>
                    <a:pt x="4324362" y="2969425"/>
                  </a:lnTo>
                  <a:lnTo>
                    <a:pt x="5193385" y="2606433"/>
                  </a:lnTo>
                  <a:lnTo>
                    <a:pt x="5193385" y="0"/>
                  </a:lnTo>
                  <a:close/>
                </a:path>
              </a:pathLst>
            </a:custGeom>
            <a:solidFill>
              <a:srgbClr val="089695"/>
            </a:solidFill>
          </p:spPr>
          <p:txBody>
            <a:bodyPr wrap="square" lIns="0" tIns="0" rIns="0" bIns="0" rtlCol="0"/>
            <a:lstStyle/>
            <a:p>
              <a:endParaRPr sz="889"/>
            </a:p>
          </p:txBody>
        </p:sp>
        <p:sp>
          <p:nvSpPr>
            <p:cNvPr id="39" name="object 4">
              <a:extLst>
                <a:ext uri="{FF2B5EF4-FFF2-40B4-BE49-F238E27FC236}">
                  <a16:creationId xmlns:a16="http://schemas.microsoft.com/office/drawing/2014/main" id="{48E0EDA3-A745-BC48-8CF0-FA7C1555E1B5}"/>
                </a:ext>
              </a:extLst>
            </p:cNvPr>
            <p:cNvSpPr/>
            <p:nvPr/>
          </p:nvSpPr>
          <p:spPr>
            <a:xfrm>
              <a:off x="12154801" y="6784173"/>
              <a:ext cx="5193665" cy="2969895"/>
            </a:xfrm>
            <a:custGeom>
              <a:avLst/>
              <a:gdLst/>
              <a:ahLst/>
              <a:cxnLst/>
              <a:rect l="l" t="t" r="r" b="b"/>
              <a:pathLst>
                <a:path w="5193665" h="2969895">
                  <a:moveTo>
                    <a:pt x="5193397" y="0"/>
                  </a:moveTo>
                  <a:lnTo>
                    <a:pt x="0" y="2169356"/>
                  </a:lnTo>
                  <a:lnTo>
                    <a:pt x="1947892" y="2969426"/>
                  </a:lnTo>
                </a:path>
                <a:path w="5193665" h="2969895">
                  <a:moveTo>
                    <a:pt x="4324375" y="2969426"/>
                  </a:moveTo>
                  <a:lnTo>
                    <a:pt x="5193397" y="2606437"/>
                  </a:lnTo>
                </a:path>
              </a:pathLst>
            </a:custGeom>
            <a:ln w="122923">
              <a:solidFill>
                <a:srgbClr val="FFFFFF"/>
              </a:solidFill>
            </a:ln>
          </p:spPr>
          <p:txBody>
            <a:bodyPr wrap="square" lIns="0" tIns="0" rIns="0" bIns="0" rtlCol="0"/>
            <a:lstStyle/>
            <a:p>
              <a:endParaRPr sz="889"/>
            </a:p>
          </p:txBody>
        </p:sp>
        <p:sp>
          <p:nvSpPr>
            <p:cNvPr id="40" name="object 5">
              <a:extLst>
                <a:ext uri="{FF2B5EF4-FFF2-40B4-BE49-F238E27FC236}">
                  <a16:creationId xmlns:a16="http://schemas.microsoft.com/office/drawing/2014/main" id="{D1B52D27-DAED-A549-8FCF-A1B8E244BD3C}"/>
                </a:ext>
              </a:extLst>
            </p:cNvPr>
            <p:cNvSpPr/>
            <p:nvPr/>
          </p:nvSpPr>
          <p:spPr>
            <a:xfrm>
              <a:off x="8087952" y="7283208"/>
              <a:ext cx="9260840" cy="2470785"/>
            </a:xfrm>
            <a:custGeom>
              <a:avLst/>
              <a:gdLst/>
              <a:ahLst/>
              <a:cxnLst/>
              <a:rect l="l" t="t" r="r" b="b"/>
              <a:pathLst>
                <a:path w="9260840" h="2470784">
                  <a:moveTo>
                    <a:pt x="0" y="0"/>
                  </a:moveTo>
                  <a:lnTo>
                    <a:pt x="1031913" y="2470391"/>
                  </a:lnTo>
                  <a:lnTo>
                    <a:pt x="6014796" y="2470391"/>
                  </a:lnTo>
                  <a:lnTo>
                    <a:pt x="0" y="0"/>
                  </a:lnTo>
                  <a:close/>
                </a:path>
                <a:path w="9260840" h="2470784">
                  <a:moveTo>
                    <a:pt x="9260243" y="2107412"/>
                  </a:moveTo>
                  <a:lnTo>
                    <a:pt x="8391270" y="2470391"/>
                  </a:lnTo>
                  <a:lnTo>
                    <a:pt x="9260243" y="2470391"/>
                  </a:lnTo>
                  <a:lnTo>
                    <a:pt x="9260243" y="2107412"/>
                  </a:lnTo>
                  <a:close/>
                </a:path>
              </a:pathLst>
            </a:custGeom>
            <a:solidFill>
              <a:srgbClr val="F04C29"/>
            </a:solidFill>
          </p:spPr>
          <p:txBody>
            <a:bodyPr wrap="square" lIns="0" tIns="0" rIns="0" bIns="0" rtlCol="0"/>
            <a:lstStyle/>
            <a:p>
              <a:endParaRPr sz="889"/>
            </a:p>
          </p:txBody>
        </p:sp>
        <p:sp>
          <p:nvSpPr>
            <p:cNvPr id="41" name="object 6">
              <a:extLst>
                <a:ext uri="{FF2B5EF4-FFF2-40B4-BE49-F238E27FC236}">
                  <a16:creationId xmlns:a16="http://schemas.microsoft.com/office/drawing/2014/main" id="{1560104C-5D37-E145-9B78-2F528A0BA838}"/>
                </a:ext>
              </a:extLst>
            </p:cNvPr>
            <p:cNvSpPr/>
            <p:nvPr/>
          </p:nvSpPr>
          <p:spPr>
            <a:xfrm>
              <a:off x="8087947" y="7283217"/>
              <a:ext cx="9260840" cy="2470785"/>
            </a:xfrm>
            <a:custGeom>
              <a:avLst/>
              <a:gdLst/>
              <a:ahLst/>
              <a:cxnLst/>
              <a:rect l="l" t="t" r="r" b="b"/>
              <a:pathLst>
                <a:path w="9260840" h="2470784">
                  <a:moveTo>
                    <a:pt x="6014817" y="2470382"/>
                  </a:moveTo>
                  <a:lnTo>
                    <a:pt x="4066882" y="1670240"/>
                  </a:lnTo>
                  <a:lnTo>
                    <a:pt x="0" y="0"/>
                  </a:lnTo>
                  <a:lnTo>
                    <a:pt x="1031910" y="2470382"/>
                  </a:lnTo>
                </a:path>
                <a:path w="9260840" h="2470784">
                  <a:moveTo>
                    <a:pt x="9260251" y="2107396"/>
                  </a:moveTo>
                  <a:lnTo>
                    <a:pt x="8391262" y="2470382"/>
                  </a:lnTo>
                </a:path>
              </a:pathLst>
            </a:custGeom>
            <a:ln w="122923">
              <a:solidFill>
                <a:srgbClr val="FFFFFF"/>
              </a:solidFill>
            </a:ln>
          </p:spPr>
          <p:txBody>
            <a:bodyPr wrap="square" lIns="0" tIns="0" rIns="0" bIns="0" rtlCol="0"/>
            <a:lstStyle/>
            <a:p>
              <a:endParaRPr sz="889"/>
            </a:p>
          </p:txBody>
        </p:sp>
      </p:grpSp>
      <p:grpSp>
        <p:nvGrpSpPr>
          <p:cNvPr id="32" name="object 7">
            <a:extLst>
              <a:ext uri="{FF2B5EF4-FFF2-40B4-BE49-F238E27FC236}">
                <a16:creationId xmlns:a16="http://schemas.microsoft.com/office/drawing/2014/main" id="{86AD44D1-FF6E-F540-B875-781C5A4FF78A}"/>
              </a:ext>
            </a:extLst>
          </p:cNvPr>
          <p:cNvGrpSpPr/>
          <p:nvPr userDrawn="1"/>
        </p:nvGrpSpPr>
        <p:grpSpPr>
          <a:xfrm>
            <a:off x="-118762" y="-87240"/>
            <a:ext cx="8319044" cy="3121148"/>
            <a:chOff x="-73310" y="0"/>
            <a:chExt cx="11835765" cy="4440555"/>
          </a:xfrm>
        </p:grpSpPr>
        <p:sp>
          <p:nvSpPr>
            <p:cNvPr id="33" name="object 8">
              <a:extLst>
                <a:ext uri="{FF2B5EF4-FFF2-40B4-BE49-F238E27FC236}">
                  <a16:creationId xmlns:a16="http://schemas.microsoft.com/office/drawing/2014/main" id="{3333DFD1-31FB-3347-89F5-8D7B5C1AD402}"/>
                </a:ext>
              </a:extLst>
            </p:cNvPr>
            <p:cNvSpPr/>
            <p:nvPr/>
          </p:nvSpPr>
          <p:spPr>
            <a:xfrm>
              <a:off x="-2" y="3"/>
              <a:ext cx="11689080" cy="3430270"/>
            </a:xfrm>
            <a:custGeom>
              <a:avLst/>
              <a:gdLst/>
              <a:ahLst/>
              <a:cxnLst/>
              <a:rect l="l" t="t" r="r" b="b"/>
              <a:pathLst>
                <a:path w="11689080" h="3430270">
                  <a:moveTo>
                    <a:pt x="10256329" y="0"/>
                  </a:moveTo>
                  <a:lnTo>
                    <a:pt x="3338360" y="0"/>
                  </a:lnTo>
                  <a:lnTo>
                    <a:pt x="11689029" y="3429736"/>
                  </a:lnTo>
                  <a:lnTo>
                    <a:pt x="10256329" y="0"/>
                  </a:lnTo>
                  <a:close/>
                </a:path>
                <a:path w="11689080" h="3430270">
                  <a:moveTo>
                    <a:pt x="2842666" y="0"/>
                  </a:moveTo>
                  <a:lnTo>
                    <a:pt x="0" y="0"/>
                  </a:lnTo>
                  <a:lnTo>
                    <a:pt x="0" y="1187399"/>
                  </a:lnTo>
                  <a:lnTo>
                    <a:pt x="2842666" y="0"/>
                  </a:lnTo>
                  <a:close/>
                </a:path>
              </a:pathLst>
            </a:custGeom>
            <a:solidFill>
              <a:srgbClr val="81CFD6"/>
            </a:solidFill>
          </p:spPr>
          <p:txBody>
            <a:bodyPr wrap="square" lIns="0" tIns="0" rIns="0" bIns="0" rtlCol="0"/>
            <a:lstStyle/>
            <a:p>
              <a:endParaRPr sz="889"/>
            </a:p>
          </p:txBody>
        </p:sp>
        <p:sp>
          <p:nvSpPr>
            <p:cNvPr id="34" name="object 9">
              <a:extLst>
                <a:ext uri="{FF2B5EF4-FFF2-40B4-BE49-F238E27FC236}">
                  <a16:creationId xmlns:a16="http://schemas.microsoft.com/office/drawing/2014/main" id="{1E90E62A-CAD6-EE4C-AE4E-8A54D2F09B4D}"/>
                </a:ext>
              </a:extLst>
            </p:cNvPr>
            <p:cNvSpPr/>
            <p:nvPr/>
          </p:nvSpPr>
          <p:spPr>
            <a:xfrm>
              <a:off x="0" y="12"/>
              <a:ext cx="11689080" cy="3430270"/>
            </a:xfrm>
            <a:custGeom>
              <a:avLst/>
              <a:gdLst/>
              <a:ahLst/>
              <a:cxnLst/>
              <a:rect l="l" t="t" r="r" b="b"/>
              <a:pathLst>
                <a:path w="11689080" h="3430270">
                  <a:moveTo>
                    <a:pt x="0" y="1187390"/>
                  </a:moveTo>
                  <a:lnTo>
                    <a:pt x="2842647" y="0"/>
                  </a:lnTo>
                </a:path>
                <a:path w="11689080" h="3430270">
                  <a:moveTo>
                    <a:pt x="3338380" y="0"/>
                  </a:moveTo>
                  <a:lnTo>
                    <a:pt x="11689026" y="3429716"/>
                  </a:lnTo>
                  <a:lnTo>
                    <a:pt x="10256334" y="0"/>
                  </a:lnTo>
                </a:path>
              </a:pathLst>
            </a:custGeom>
            <a:ln w="146621">
              <a:solidFill>
                <a:srgbClr val="FFFFFF"/>
              </a:solidFill>
            </a:ln>
          </p:spPr>
          <p:txBody>
            <a:bodyPr wrap="square" lIns="0" tIns="0" rIns="0" bIns="0" rtlCol="0"/>
            <a:lstStyle/>
            <a:p>
              <a:endParaRPr sz="889"/>
            </a:p>
          </p:txBody>
        </p:sp>
        <p:sp>
          <p:nvSpPr>
            <p:cNvPr id="35" name="object 10">
              <a:extLst>
                <a:ext uri="{FF2B5EF4-FFF2-40B4-BE49-F238E27FC236}">
                  <a16:creationId xmlns:a16="http://schemas.microsoft.com/office/drawing/2014/main" id="{B7F5176F-687F-CB44-A603-59706EFF539F}"/>
                </a:ext>
              </a:extLst>
            </p:cNvPr>
            <p:cNvSpPr/>
            <p:nvPr/>
          </p:nvSpPr>
          <p:spPr>
            <a:xfrm>
              <a:off x="-2" y="3"/>
              <a:ext cx="6838315" cy="4293870"/>
            </a:xfrm>
            <a:custGeom>
              <a:avLst/>
              <a:gdLst/>
              <a:ahLst/>
              <a:cxnLst/>
              <a:rect l="l" t="t" r="r" b="b"/>
              <a:pathLst>
                <a:path w="6838315" h="4293870">
                  <a:moveTo>
                    <a:pt x="3338423" y="0"/>
                  </a:moveTo>
                  <a:lnTo>
                    <a:pt x="2842729" y="0"/>
                  </a:lnTo>
                  <a:lnTo>
                    <a:pt x="0" y="1187437"/>
                  </a:lnTo>
                  <a:lnTo>
                    <a:pt x="0" y="4293793"/>
                  </a:lnTo>
                  <a:lnTo>
                    <a:pt x="6838238" y="1437398"/>
                  </a:lnTo>
                  <a:lnTo>
                    <a:pt x="3338423" y="0"/>
                  </a:lnTo>
                  <a:close/>
                </a:path>
              </a:pathLst>
            </a:custGeom>
            <a:solidFill>
              <a:srgbClr val="F26F67"/>
            </a:solidFill>
          </p:spPr>
          <p:txBody>
            <a:bodyPr wrap="square" lIns="0" tIns="0" rIns="0" bIns="0" rtlCol="0"/>
            <a:lstStyle/>
            <a:p>
              <a:endParaRPr sz="889"/>
            </a:p>
          </p:txBody>
        </p:sp>
        <p:sp>
          <p:nvSpPr>
            <p:cNvPr id="36" name="object 11">
              <a:extLst>
                <a:ext uri="{FF2B5EF4-FFF2-40B4-BE49-F238E27FC236}">
                  <a16:creationId xmlns:a16="http://schemas.microsoft.com/office/drawing/2014/main" id="{7A893C3C-0C30-7749-86C3-2FCAC6DDDF3A}"/>
                </a:ext>
              </a:extLst>
            </p:cNvPr>
            <p:cNvSpPr/>
            <p:nvPr/>
          </p:nvSpPr>
          <p:spPr>
            <a:xfrm>
              <a:off x="0" y="12"/>
              <a:ext cx="6838315" cy="4293870"/>
            </a:xfrm>
            <a:custGeom>
              <a:avLst/>
              <a:gdLst/>
              <a:ahLst/>
              <a:cxnLst/>
              <a:rect l="l" t="t" r="r" b="b"/>
              <a:pathLst>
                <a:path w="6838315" h="4293870">
                  <a:moveTo>
                    <a:pt x="6838233" y="1437397"/>
                  </a:moveTo>
                  <a:lnTo>
                    <a:pt x="3338430" y="0"/>
                  </a:lnTo>
                </a:path>
                <a:path w="6838315" h="4293870">
                  <a:moveTo>
                    <a:pt x="2842725" y="0"/>
                  </a:moveTo>
                  <a:lnTo>
                    <a:pt x="0" y="1187438"/>
                  </a:lnTo>
                </a:path>
                <a:path w="6838315" h="4293870">
                  <a:moveTo>
                    <a:pt x="0" y="4293788"/>
                  </a:moveTo>
                  <a:lnTo>
                    <a:pt x="6838233" y="1437397"/>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047677312"/>
      </p:ext>
    </p:extLst>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3" name="object 8">
            <a:extLst>
              <a:ext uri="{FF2B5EF4-FFF2-40B4-BE49-F238E27FC236}">
                <a16:creationId xmlns:a16="http://schemas.microsoft.com/office/drawing/2014/main" id="{6078E28B-25A9-264A-99BD-4F5C158B1714}"/>
              </a:ext>
            </a:extLst>
          </p:cNvPr>
          <p:cNvGrpSpPr/>
          <p:nvPr userDrawn="1"/>
        </p:nvGrpSpPr>
        <p:grpSpPr>
          <a:xfrm>
            <a:off x="3588611" y="-431906"/>
            <a:ext cx="3168905" cy="1362629"/>
            <a:chOff x="5425158" y="0"/>
            <a:chExt cx="4508500" cy="1938655"/>
          </a:xfrm>
        </p:grpSpPr>
        <p:sp>
          <p:nvSpPr>
            <p:cNvPr id="44" name="object 9">
              <a:extLst>
                <a:ext uri="{FF2B5EF4-FFF2-40B4-BE49-F238E27FC236}">
                  <a16:creationId xmlns:a16="http://schemas.microsoft.com/office/drawing/2014/main" id="{FBB07660-CAC0-1F4A-8BB6-5BFEF57D32B5}"/>
                </a:ext>
              </a:extLst>
            </p:cNvPr>
            <p:cNvSpPr/>
            <p:nvPr/>
          </p:nvSpPr>
          <p:spPr>
            <a:xfrm>
              <a:off x="5498475" y="3"/>
              <a:ext cx="4361815" cy="1791970"/>
            </a:xfrm>
            <a:custGeom>
              <a:avLst/>
              <a:gdLst/>
              <a:ahLst/>
              <a:cxnLst/>
              <a:rect l="l" t="t" r="r" b="b"/>
              <a:pathLst>
                <a:path w="4361815" h="1791970">
                  <a:moveTo>
                    <a:pt x="3613429" y="0"/>
                  </a:moveTo>
                  <a:lnTo>
                    <a:pt x="0" y="0"/>
                  </a:lnTo>
                  <a:lnTo>
                    <a:pt x="4361751" y="1791423"/>
                  </a:lnTo>
                  <a:lnTo>
                    <a:pt x="3613429" y="0"/>
                  </a:lnTo>
                  <a:close/>
                </a:path>
              </a:pathLst>
            </a:custGeom>
            <a:solidFill>
              <a:srgbClr val="81CFD6"/>
            </a:solidFill>
          </p:spPr>
          <p:txBody>
            <a:bodyPr wrap="square" lIns="0" tIns="0" rIns="0" bIns="0" rtlCol="0"/>
            <a:lstStyle/>
            <a:p>
              <a:endParaRPr sz="889"/>
            </a:p>
          </p:txBody>
        </p:sp>
        <p:sp>
          <p:nvSpPr>
            <p:cNvPr id="45" name="object 10">
              <a:extLst>
                <a:ext uri="{FF2B5EF4-FFF2-40B4-BE49-F238E27FC236}">
                  <a16:creationId xmlns:a16="http://schemas.microsoft.com/office/drawing/2014/main" id="{97B850DF-0552-0C41-B1BD-2383B0E38A99}"/>
                </a:ext>
              </a:extLst>
            </p:cNvPr>
            <p:cNvSpPr/>
            <p:nvPr/>
          </p:nvSpPr>
          <p:spPr>
            <a:xfrm>
              <a:off x="5498469" y="0"/>
              <a:ext cx="4361815" cy="1791970"/>
            </a:xfrm>
            <a:custGeom>
              <a:avLst/>
              <a:gdLst/>
              <a:ahLst/>
              <a:cxnLst/>
              <a:rect l="l" t="t" r="r" b="b"/>
              <a:pathLst>
                <a:path w="4361815" h="1791970">
                  <a:moveTo>
                    <a:pt x="0" y="0"/>
                  </a:moveTo>
                  <a:lnTo>
                    <a:pt x="4361757" y="1791429"/>
                  </a:lnTo>
                  <a:lnTo>
                    <a:pt x="3613425" y="0"/>
                  </a:lnTo>
                </a:path>
              </a:pathLst>
            </a:custGeom>
            <a:ln w="146621">
              <a:solidFill>
                <a:srgbClr val="FFFFFF"/>
              </a:solidFill>
            </a:ln>
          </p:spPr>
          <p:txBody>
            <a:bodyPr wrap="square" lIns="0" tIns="0" rIns="0" bIns="0" rtlCol="0"/>
            <a:lstStyle/>
            <a:p>
              <a:endParaRPr sz="889"/>
            </a:p>
          </p:txBody>
        </p:sp>
      </p:grpSp>
      <p:grpSp>
        <p:nvGrpSpPr>
          <p:cNvPr id="46" name="object 11">
            <a:extLst>
              <a:ext uri="{FF2B5EF4-FFF2-40B4-BE49-F238E27FC236}">
                <a16:creationId xmlns:a16="http://schemas.microsoft.com/office/drawing/2014/main" id="{938262C0-2679-3748-BD4F-5F2724564C7A}"/>
              </a:ext>
            </a:extLst>
          </p:cNvPr>
          <p:cNvGrpSpPr/>
          <p:nvPr userDrawn="1"/>
        </p:nvGrpSpPr>
        <p:grpSpPr>
          <a:xfrm>
            <a:off x="-176462" y="-50721"/>
            <a:ext cx="3286288" cy="1432702"/>
            <a:chOff x="-73310" y="0"/>
            <a:chExt cx="4675505" cy="2038350"/>
          </a:xfrm>
        </p:grpSpPr>
        <p:sp>
          <p:nvSpPr>
            <p:cNvPr id="47" name="object 12">
              <a:extLst>
                <a:ext uri="{FF2B5EF4-FFF2-40B4-BE49-F238E27FC236}">
                  <a16:creationId xmlns:a16="http://schemas.microsoft.com/office/drawing/2014/main" id="{13333122-8C30-A947-970E-EE2AA30E3AB1}"/>
                </a:ext>
              </a:extLst>
            </p:cNvPr>
            <p:cNvSpPr/>
            <p:nvPr/>
          </p:nvSpPr>
          <p:spPr>
            <a:xfrm>
              <a:off x="0" y="3"/>
              <a:ext cx="4528820" cy="1891664"/>
            </a:xfrm>
            <a:custGeom>
              <a:avLst/>
              <a:gdLst/>
              <a:ahLst/>
              <a:cxnLst/>
              <a:rect l="l" t="t" r="r" b="b"/>
              <a:pathLst>
                <a:path w="4528820" h="1891664">
                  <a:moveTo>
                    <a:pt x="4528489" y="0"/>
                  </a:moveTo>
                  <a:lnTo>
                    <a:pt x="0" y="0"/>
                  </a:lnTo>
                  <a:lnTo>
                    <a:pt x="0" y="1891588"/>
                  </a:lnTo>
                  <a:lnTo>
                    <a:pt x="4528489" y="0"/>
                  </a:lnTo>
                  <a:close/>
                </a:path>
              </a:pathLst>
            </a:custGeom>
            <a:solidFill>
              <a:srgbClr val="F26F67"/>
            </a:solidFill>
          </p:spPr>
          <p:txBody>
            <a:bodyPr wrap="square" lIns="0" tIns="0" rIns="0" bIns="0" rtlCol="0"/>
            <a:lstStyle/>
            <a:p>
              <a:endParaRPr sz="889"/>
            </a:p>
          </p:txBody>
        </p:sp>
        <p:sp>
          <p:nvSpPr>
            <p:cNvPr id="48" name="object 13">
              <a:extLst>
                <a:ext uri="{FF2B5EF4-FFF2-40B4-BE49-F238E27FC236}">
                  <a16:creationId xmlns:a16="http://schemas.microsoft.com/office/drawing/2014/main" id="{A7B51142-DAFD-6647-ACCA-F584B4BF0DE1}"/>
                </a:ext>
              </a:extLst>
            </p:cNvPr>
            <p:cNvSpPr/>
            <p:nvPr/>
          </p:nvSpPr>
          <p:spPr>
            <a:xfrm>
              <a:off x="0" y="0"/>
              <a:ext cx="4528820" cy="1891664"/>
            </a:xfrm>
            <a:custGeom>
              <a:avLst/>
              <a:gdLst/>
              <a:ahLst/>
              <a:cxnLst/>
              <a:rect l="l" t="t" r="r" b="b"/>
              <a:pathLst>
                <a:path w="4528820" h="1891664">
                  <a:moveTo>
                    <a:pt x="0" y="1891594"/>
                  </a:moveTo>
                  <a:lnTo>
                    <a:pt x="4528500" y="0"/>
                  </a:lnTo>
                </a:path>
              </a:pathLst>
            </a:custGeom>
            <a:ln w="146621">
              <a:solidFill>
                <a:srgbClr val="FFFFFF"/>
              </a:solidFill>
            </a:ln>
          </p:spPr>
          <p:txBody>
            <a:bodyPr wrap="square" lIns="0" tIns="0" rIns="0" bIns="0" rtlCol="0"/>
            <a:lstStyle/>
            <a:p>
              <a:endParaRPr sz="889"/>
            </a:p>
          </p:txBody>
        </p:sp>
      </p:grpSp>
      <p:sp>
        <p:nvSpPr>
          <p:cNvPr id="42" name="object 7">
            <a:extLst>
              <a:ext uri="{FF2B5EF4-FFF2-40B4-BE49-F238E27FC236}">
                <a16:creationId xmlns:a16="http://schemas.microsoft.com/office/drawing/2014/main" id="{97A28BEF-DA4C-BA47-9381-45F66ECF6B32}"/>
              </a:ext>
            </a:extLst>
          </p:cNvPr>
          <p:cNvSpPr/>
          <p:nvPr/>
        </p:nvSpPr>
        <p:spPr>
          <a:xfrm>
            <a:off x="4647838" y="-38529"/>
            <a:ext cx="2030330" cy="834180"/>
          </a:xfrm>
          <a:custGeom>
            <a:avLst/>
            <a:gdLst/>
            <a:ahLst/>
            <a:cxnLst/>
            <a:rect l="l" t="t" r="r" b="b"/>
            <a:pathLst>
              <a:path w="2888615" h="1186815">
                <a:moveTo>
                  <a:pt x="2888156" y="1186187"/>
                </a:moveTo>
                <a:lnTo>
                  <a:pt x="2392686" y="0"/>
                </a:lnTo>
              </a:path>
              <a:path w="2888615" h="1186815">
                <a:moveTo>
                  <a:pt x="0" y="0"/>
                </a:moveTo>
                <a:lnTo>
                  <a:pt x="2888156" y="1186187"/>
                </a:lnTo>
              </a:path>
            </a:pathLst>
          </a:custGeom>
          <a:ln w="123050">
            <a:solidFill>
              <a:srgbClr val="FFFFFF"/>
            </a:solidFill>
          </a:ln>
        </p:spPr>
        <p:txBody>
          <a:bodyPr wrap="square" lIns="0" tIns="0" rIns="0" bIns="0" rtlCol="0"/>
          <a:lstStyle/>
          <a:p>
            <a:endParaRPr sz="889"/>
          </a:p>
        </p:txBody>
      </p:sp>
      <p:grpSp>
        <p:nvGrpSpPr>
          <p:cNvPr id="49" name="object 2">
            <a:extLst>
              <a:ext uri="{FF2B5EF4-FFF2-40B4-BE49-F238E27FC236}">
                <a16:creationId xmlns:a16="http://schemas.microsoft.com/office/drawing/2014/main" id="{6679889A-2CEA-114C-BDBB-E0B5FE7D232E}"/>
              </a:ext>
            </a:extLst>
          </p:cNvPr>
          <p:cNvGrpSpPr/>
          <p:nvPr userDrawn="1"/>
        </p:nvGrpSpPr>
        <p:grpSpPr>
          <a:xfrm>
            <a:off x="9338124" y="6226674"/>
            <a:ext cx="2902002" cy="1262652"/>
            <a:chOff x="13281443" y="8019070"/>
            <a:chExt cx="4128770" cy="1796414"/>
          </a:xfrm>
        </p:grpSpPr>
        <p:sp>
          <p:nvSpPr>
            <p:cNvPr id="50" name="object 3">
              <a:extLst>
                <a:ext uri="{FF2B5EF4-FFF2-40B4-BE49-F238E27FC236}">
                  <a16:creationId xmlns:a16="http://schemas.microsoft.com/office/drawing/2014/main" id="{CA1EC279-1DAE-4940-81AF-2AA623BEBF6F}"/>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51" name="object 4">
              <a:extLst>
                <a:ext uri="{FF2B5EF4-FFF2-40B4-BE49-F238E27FC236}">
                  <a16:creationId xmlns:a16="http://schemas.microsoft.com/office/drawing/2014/main" id="{63993F4A-A3F7-D240-AC19-A11EAD88A28B}"/>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52" name="object 5">
            <a:extLst>
              <a:ext uri="{FF2B5EF4-FFF2-40B4-BE49-F238E27FC236}">
                <a16:creationId xmlns:a16="http://schemas.microsoft.com/office/drawing/2014/main" id="{F25A9E0A-E37F-9940-B4C9-744F371A4A0B}"/>
              </a:ext>
            </a:extLst>
          </p:cNvPr>
          <p:cNvGrpSpPr/>
          <p:nvPr userDrawn="1"/>
        </p:nvGrpSpPr>
        <p:grpSpPr>
          <a:xfrm>
            <a:off x="6287262" y="6325013"/>
            <a:ext cx="2749359" cy="1180081"/>
            <a:chOff x="8940886" y="8136156"/>
            <a:chExt cx="3911600" cy="1678939"/>
          </a:xfrm>
        </p:grpSpPr>
        <p:sp>
          <p:nvSpPr>
            <p:cNvPr id="53" name="object 6">
              <a:extLst>
                <a:ext uri="{FF2B5EF4-FFF2-40B4-BE49-F238E27FC236}">
                  <a16:creationId xmlns:a16="http://schemas.microsoft.com/office/drawing/2014/main" id="{C353EAE2-7A79-EE43-A999-F579215F1762}"/>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54" name="object 7">
              <a:extLst>
                <a:ext uri="{FF2B5EF4-FFF2-40B4-BE49-F238E27FC236}">
                  <a16:creationId xmlns:a16="http://schemas.microsoft.com/office/drawing/2014/main" id="{E073A828-F890-FE48-8000-F174EFF752F6}"/>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3778576486"/>
      </p:ext>
    </p:extLst>
  </p:cSld>
  <p:clrMap bg1="lt1" tx1="dk1" bg2="lt2" tx2="dk2" accent1="accent1" accent2="accent2" accent3="accent3" accent4="accent4" accent5="accent5" accent6="accent6" hlink="hlink" folHlink="folHlink"/>
  <p:sldLayoutIdLst>
    <p:sldLayoutId id="21474837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2" name="object 7">
            <a:extLst>
              <a:ext uri="{FF2B5EF4-FFF2-40B4-BE49-F238E27FC236}">
                <a16:creationId xmlns:a16="http://schemas.microsoft.com/office/drawing/2014/main" id="{86AD44D1-FF6E-F540-B875-781C5A4FF78A}"/>
              </a:ext>
            </a:extLst>
          </p:cNvPr>
          <p:cNvGrpSpPr/>
          <p:nvPr userDrawn="1"/>
        </p:nvGrpSpPr>
        <p:grpSpPr>
          <a:xfrm>
            <a:off x="-118762" y="-87240"/>
            <a:ext cx="8319044" cy="3121148"/>
            <a:chOff x="-73310" y="0"/>
            <a:chExt cx="11835765" cy="4440555"/>
          </a:xfrm>
        </p:grpSpPr>
        <p:sp>
          <p:nvSpPr>
            <p:cNvPr id="33" name="object 8">
              <a:extLst>
                <a:ext uri="{FF2B5EF4-FFF2-40B4-BE49-F238E27FC236}">
                  <a16:creationId xmlns:a16="http://schemas.microsoft.com/office/drawing/2014/main" id="{3333DFD1-31FB-3347-89F5-8D7B5C1AD402}"/>
                </a:ext>
              </a:extLst>
            </p:cNvPr>
            <p:cNvSpPr/>
            <p:nvPr/>
          </p:nvSpPr>
          <p:spPr>
            <a:xfrm>
              <a:off x="-2" y="3"/>
              <a:ext cx="11689080" cy="3430270"/>
            </a:xfrm>
            <a:custGeom>
              <a:avLst/>
              <a:gdLst/>
              <a:ahLst/>
              <a:cxnLst/>
              <a:rect l="l" t="t" r="r" b="b"/>
              <a:pathLst>
                <a:path w="11689080" h="3430270">
                  <a:moveTo>
                    <a:pt x="10256329" y="0"/>
                  </a:moveTo>
                  <a:lnTo>
                    <a:pt x="3338360" y="0"/>
                  </a:lnTo>
                  <a:lnTo>
                    <a:pt x="11689029" y="3429736"/>
                  </a:lnTo>
                  <a:lnTo>
                    <a:pt x="10256329" y="0"/>
                  </a:lnTo>
                  <a:close/>
                </a:path>
                <a:path w="11689080" h="3430270">
                  <a:moveTo>
                    <a:pt x="2842666" y="0"/>
                  </a:moveTo>
                  <a:lnTo>
                    <a:pt x="0" y="0"/>
                  </a:lnTo>
                  <a:lnTo>
                    <a:pt x="0" y="1187399"/>
                  </a:lnTo>
                  <a:lnTo>
                    <a:pt x="2842666" y="0"/>
                  </a:lnTo>
                  <a:close/>
                </a:path>
              </a:pathLst>
            </a:custGeom>
            <a:solidFill>
              <a:srgbClr val="81CFD6"/>
            </a:solidFill>
          </p:spPr>
          <p:txBody>
            <a:bodyPr wrap="square" lIns="0" tIns="0" rIns="0" bIns="0" rtlCol="0"/>
            <a:lstStyle/>
            <a:p>
              <a:endParaRPr sz="889"/>
            </a:p>
          </p:txBody>
        </p:sp>
        <p:sp>
          <p:nvSpPr>
            <p:cNvPr id="34" name="object 9">
              <a:extLst>
                <a:ext uri="{FF2B5EF4-FFF2-40B4-BE49-F238E27FC236}">
                  <a16:creationId xmlns:a16="http://schemas.microsoft.com/office/drawing/2014/main" id="{1E90E62A-CAD6-EE4C-AE4E-8A54D2F09B4D}"/>
                </a:ext>
              </a:extLst>
            </p:cNvPr>
            <p:cNvSpPr/>
            <p:nvPr/>
          </p:nvSpPr>
          <p:spPr>
            <a:xfrm>
              <a:off x="0" y="12"/>
              <a:ext cx="11689080" cy="3430270"/>
            </a:xfrm>
            <a:custGeom>
              <a:avLst/>
              <a:gdLst/>
              <a:ahLst/>
              <a:cxnLst/>
              <a:rect l="l" t="t" r="r" b="b"/>
              <a:pathLst>
                <a:path w="11689080" h="3430270">
                  <a:moveTo>
                    <a:pt x="0" y="1187390"/>
                  </a:moveTo>
                  <a:lnTo>
                    <a:pt x="2842647" y="0"/>
                  </a:lnTo>
                </a:path>
                <a:path w="11689080" h="3430270">
                  <a:moveTo>
                    <a:pt x="3338380" y="0"/>
                  </a:moveTo>
                  <a:lnTo>
                    <a:pt x="11689026" y="3429716"/>
                  </a:lnTo>
                  <a:lnTo>
                    <a:pt x="10256334" y="0"/>
                  </a:lnTo>
                </a:path>
              </a:pathLst>
            </a:custGeom>
            <a:ln w="146621">
              <a:solidFill>
                <a:srgbClr val="FFFFFF"/>
              </a:solidFill>
            </a:ln>
          </p:spPr>
          <p:txBody>
            <a:bodyPr wrap="square" lIns="0" tIns="0" rIns="0" bIns="0" rtlCol="0"/>
            <a:lstStyle/>
            <a:p>
              <a:endParaRPr sz="889"/>
            </a:p>
          </p:txBody>
        </p:sp>
        <p:sp>
          <p:nvSpPr>
            <p:cNvPr id="35" name="object 10">
              <a:extLst>
                <a:ext uri="{FF2B5EF4-FFF2-40B4-BE49-F238E27FC236}">
                  <a16:creationId xmlns:a16="http://schemas.microsoft.com/office/drawing/2014/main" id="{B7F5176F-687F-CB44-A603-59706EFF539F}"/>
                </a:ext>
              </a:extLst>
            </p:cNvPr>
            <p:cNvSpPr/>
            <p:nvPr/>
          </p:nvSpPr>
          <p:spPr>
            <a:xfrm>
              <a:off x="-2" y="3"/>
              <a:ext cx="6838315" cy="4293870"/>
            </a:xfrm>
            <a:custGeom>
              <a:avLst/>
              <a:gdLst/>
              <a:ahLst/>
              <a:cxnLst/>
              <a:rect l="l" t="t" r="r" b="b"/>
              <a:pathLst>
                <a:path w="6838315" h="4293870">
                  <a:moveTo>
                    <a:pt x="3338423" y="0"/>
                  </a:moveTo>
                  <a:lnTo>
                    <a:pt x="2842729" y="0"/>
                  </a:lnTo>
                  <a:lnTo>
                    <a:pt x="0" y="1187437"/>
                  </a:lnTo>
                  <a:lnTo>
                    <a:pt x="0" y="4293793"/>
                  </a:lnTo>
                  <a:lnTo>
                    <a:pt x="6838238" y="1437398"/>
                  </a:lnTo>
                  <a:lnTo>
                    <a:pt x="3338423" y="0"/>
                  </a:lnTo>
                  <a:close/>
                </a:path>
              </a:pathLst>
            </a:custGeom>
            <a:solidFill>
              <a:srgbClr val="F26F67"/>
            </a:solidFill>
          </p:spPr>
          <p:txBody>
            <a:bodyPr wrap="square" lIns="0" tIns="0" rIns="0" bIns="0" rtlCol="0"/>
            <a:lstStyle/>
            <a:p>
              <a:endParaRPr sz="889"/>
            </a:p>
          </p:txBody>
        </p:sp>
        <p:sp>
          <p:nvSpPr>
            <p:cNvPr id="36" name="object 11">
              <a:extLst>
                <a:ext uri="{FF2B5EF4-FFF2-40B4-BE49-F238E27FC236}">
                  <a16:creationId xmlns:a16="http://schemas.microsoft.com/office/drawing/2014/main" id="{7A893C3C-0C30-7749-86C3-2FCAC6DDDF3A}"/>
                </a:ext>
              </a:extLst>
            </p:cNvPr>
            <p:cNvSpPr/>
            <p:nvPr/>
          </p:nvSpPr>
          <p:spPr>
            <a:xfrm>
              <a:off x="0" y="12"/>
              <a:ext cx="6838315" cy="4293870"/>
            </a:xfrm>
            <a:custGeom>
              <a:avLst/>
              <a:gdLst/>
              <a:ahLst/>
              <a:cxnLst/>
              <a:rect l="l" t="t" r="r" b="b"/>
              <a:pathLst>
                <a:path w="6838315" h="4293870">
                  <a:moveTo>
                    <a:pt x="6838233" y="1437397"/>
                  </a:moveTo>
                  <a:lnTo>
                    <a:pt x="3338430" y="0"/>
                  </a:lnTo>
                </a:path>
                <a:path w="6838315" h="4293870">
                  <a:moveTo>
                    <a:pt x="2842725" y="0"/>
                  </a:moveTo>
                  <a:lnTo>
                    <a:pt x="0" y="1187438"/>
                  </a:lnTo>
                </a:path>
                <a:path w="6838315" h="4293870">
                  <a:moveTo>
                    <a:pt x="0" y="4293788"/>
                  </a:moveTo>
                  <a:lnTo>
                    <a:pt x="6838233" y="1437397"/>
                  </a:lnTo>
                </a:path>
              </a:pathLst>
            </a:custGeom>
            <a:ln w="146621">
              <a:solidFill>
                <a:srgbClr val="FFFFFF"/>
              </a:solidFill>
            </a:ln>
          </p:spPr>
          <p:txBody>
            <a:bodyPr wrap="square" lIns="0" tIns="0" rIns="0" bIns="0" rtlCol="0"/>
            <a:lstStyle/>
            <a:p>
              <a:endParaRPr sz="889"/>
            </a:p>
          </p:txBody>
        </p:sp>
      </p:grpSp>
      <p:grpSp>
        <p:nvGrpSpPr>
          <p:cNvPr id="46" name="object 2">
            <a:extLst>
              <a:ext uri="{FF2B5EF4-FFF2-40B4-BE49-F238E27FC236}">
                <a16:creationId xmlns:a16="http://schemas.microsoft.com/office/drawing/2014/main" id="{8E7A0177-E04A-5144-8BE9-8303372D3BB3}"/>
              </a:ext>
            </a:extLst>
          </p:cNvPr>
          <p:cNvGrpSpPr/>
          <p:nvPr userDrawn="1"/>
        </p:nvGrpSpPr>
        <p:grpSpPr>
          <a:xfrm>
            <a:off x="9338124" y="6226674"/>
            <a:ext cx="2902002" cy="1262652"/>
            <a:chOff x="13281443" y="8019070"/>
            <a:chExt cx="4128770" cy="1796414"/>
          </a:xfrm>
        </p:grpSpPr>
        <p:sp>
          <p:nvSpPr>
            <p:cNvPr id="47" name="object 3">
              <a:extLst>
                <a:ext uri="{FF2B5EF4-FFF2-40B4-BE49-F238E27FC236}">
                  <a16:creationId xmlns:a16="http://schemas.microsoft.com/office/drawing/2014/main" id="{8CE5A159-513E-934B-974A-949A70EF7CA2}"/>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48" name="object 4">
              <a:extLst>
                <a:ext uri="{FF2B5EF4-FFF2-40B4-BE49-F238E27FC236}">
                  <a16:creationId xmlns:a16="http://schemas.microsoft.com/office/drawing/2014/main" id="{34FCFF8C-5B78-8743-BC91-D65E685F5DB7}"/>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49" name="object 5">
            <a:extLst>
              <a:ext uri="{FF2B5EF4-FFF2-40B4-BE49-F238E27FC236}">
                <a16:creationId xmlns:a16="http://schemas.microsoft.com/office/drawing/2014/main" id="{9E80DC53-50E8-F144-814C-6D9C10AE4F34}"/>
              </a:ext>
            </a:extLst>
          </p:cNvPr>
          <p:cNvGrpSpPr/>
          <p:nvPr userDrawn="1"/>
        </p:nvGrpSpPr>
        <p:grpSpPr>
          <a:xfrm>
            <a:off x="6287262" y="6325013"/>
            <a:ext cx="2749359" cy="1180081"/>
            <a:chOff x="8940886" y="8136156"/>
            <a:chExt cx="3911600" cy="1678939"/>
          </a:xfrm>
        </p:grpSpPr>
        <p:sp>
          <p:nvSpPr>
            <p:cNvPr id="50" name="object 6">
              <a:extLst>
                <a:ext uri="{FF2B5EF4-FFF2-40B4-BE49-F238E27FC236}">
                  <a16:creationId xmlns:a16="http://schemas.microsoft.com/office/drawing/2014/main" id="{452E821F-ACC9-5D41-9932-98C3D8D903B1}"/>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51" name="object 7">
              <a:extLst>
                <a:ext uri="{FF2B5EF4-FFF2-40B4-BE49-F238E27FC236}">
                  <a16:creationId xmlns:a16="http://schemas.microsoft.com/office/drawing/2014/main" id="{68D70B27-E11C-1247-881F-96832DAE3DE7}"/>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065895319"/>
      </p:ext>
    </p:extLst>
  </p:cSld>
  <p:clrMap bg1="lt1" tx1="dk1" bg2="lt2" tx2="dk2" accent1="accent1" accent2="accent2" accent3="accent3" accent4="accent4" accent5="accent5" accent6="accent6" hlink="hlink" folHlink="folHlink"/>
  <p:sldLayoutIdLst>
    <p:sldLayoutId id="21474837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hyperlink" Target="mailto:Nassim.Arrage@clcs.org.au" TargetMode="Externa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bject 19">
            <a:extLst>
              <a:ext uri="{FF2B5EF4-FFF2-40B4-BE49-F238E27FC236}">
                <a16:creationId xmlns:a16="http://schemas.microsoft.com/office/drawing/2014/main" id="{58151EB2-9138-5D4C-BE7D-7142BFA0C792}"/>
              </a:ext>
            </a:extLst>
          </p:cNvPr>
          <p:cNvSpPr txBox="1">
            <a:spLocks/>
          </p:cNvSpPr>
          <p:nvPr/>
        </p:nvSpPr>
        <p:spPr>
          <a:xfrm>
            <a:off x="633780" y="1802247"/>
            <a:ext cx="3402393" cy="439900"/>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r>
              <a:rPr lang="en-AU" sz="2800" kern="0" spc="-4"/>
              <a:t>CLCs Australia</a:t>
            </a:r>
            <a:endParaRPr lang="en-US"/>
          </a:p>
        </p:txBody>
      </p:sp>
      <p:sp>
        <p:nvSpPr>
          <p:cNvPr id="24" name="object 20">
            <a:extLst>
              <a:ext uri="{FF2B5EF4-FFF2-40B4-BE49-F238E27FC236}">
                <a16:creationId xmlns:a16="http://schemas.microsoft.com/office/drawing/2014/main" id="{A3F8F797-644E-2046-9AB7-BAAB966EA3ED}"/>
              </a:ext>
            </a:extLst>
          </p:cNvPr>
          <p:cNvSpPr txBox="1"/>
          <p:nvPr/>
        </p:nvSpPr>
        <p:spPr>
          <a:xfrm>
            <a:off x="633780" y="2513751"/>
            <a:ext cx="3553208" cy="2807215"/>
          </a:xfrm>
          <a:prstGeom prst="rect">
            <a:avLst/>
          </a:prstGeom>
        </p:spPr>
        <p:txBody>
          <a:bodyPr vert="horz" wrap="square" lIns="0" tIns="8926" rIns="0" bIns="0" rtlCol="0" anchor="t">
            <a:spAutoFit/>
          </a:bodyPr>
          <a:lstStyle/>
          <a:p>
            <a:pPr marL="8890" defTabSz="642732">
              <a:spcBef>
                <a:spcPts val="70"/>
              </a:spcBef>
            </a:pPr>
            <a:r>
              <a:rPr lang="en-US" sz="2400">
                <a:latin typeface="Arial"/>
                <a:cs typeface="Arial"/>
              </a:rPr>
              <a:t>Evaluating Our Services:</a:t>
            </a:r>
            <a:endParaRPr lang="en-US" sz="2400">
              <a:solidFill>
                <a:prstClr val="black"/>
              </a:solidFill>
              <a:latin typeface="Arial"/>
              <a:cs typeface="Arial"/>
            </a:endParaRPr>
          </a:p>
          <a:p>
            <a:pPr marL="8890" defTabSz="642732">
              <a:spcBef>
                <a:spcPts val="70"/>
              </a:spcBef>
            </a:pPr>
            <a:r>
              <a:rPr lang="en-US" sz="2400">
                <a:latin typeface="Arial"/>
                <a:cs typeface="Arial"/>
              </a:rPr>
              <a:t>Update</a:t>
            </a:r>
            <a:endParaRPr lang="en-US" sz="2400">
              <a:solidFill>
                <a:prstClr val="black"/>
              </a:solidFill>
              <a:latin typeface="Arial"/>
              <a:cs typeface="Arial"/>
            </a:endParaRPr>
          </a:p>
          <a:p>
            <a:pPr marL="8890" defTabSz="642732">
              <a:spcBef>
                <a:spcPts val="70"/>
              </a:spcBef>
            </a:pPr>
            <a:endParaRPr lang="en-US" sz="2400">
              <a:solidFill>
                <a:prstClr val="black"/>
              </a:solidFill>
              <a:latin typeface="Arial"/>
              <a:cs typeface="Arial"/>
            </a:endParaRPr>
          </a:p>
          <a:p>
            <a:pPr marL="8890" defTabSz="642732">
              <a:spcBef>
                <a:spcPts val="70"/>
              </a:spcBef>
            </a:pPr>
            <a:r>
              <a:rPr lang="en-US" sz="2000">
                <a:latin typeface="Arial"/>
                <a:cs typeface="Arial"/>
              </a:rPr>
              <a:t>18 November 2021 </a:t>
            </a:r>
          </a:p>
          <a:p>
            <a:pPr marL="8890" defTabSz="642732">
              <a:spcBef>
                <a:spcPts val="70"/>
              </a:spcBef>
            </a:pPr>
            <a:endParaRPr lang="en-US">
              <a:latin typeface="Arial"/>
              <a:cs typeface="Arial"/>
            </a:endParaRPr>
          </a:p>
          <a:p>
            <a:pPr marL="8890" defTabSz="642732">
              <a:spcBef>
                <a:spcPts val="70"/>
              </a:spcBef>
            </a:pPr>
            <a:endParaRPr lang="en-US" sz="2400">
              <a:solidFill>
                <a:prstClr val="black"/>
              </a:solidFill>
              <a:latin typeface="Arial"/>
              <a:cs typeface="Arial"/>
            </a:endParaRPr>
          </a:p>
          <a:p>
            <a:pPr marL="8890" defTabSz="642732">
              <a:spcBef>
                <a:spcPts val="70"/>
              </a:spcBef>
            </a:pPr>
            <a:r>
              <a:rPr lang="en-US">
                <a:latin typeface="Arial"/>
                <a:cs typeface="Arial"/>
              </a:rPr>
              <a:t>CLCQ Leadership Forum</a:t>
            </a:r>
            <a:endParaRPr lang="en-US">
              <a:solidFill>
                <a:prstClr val="black"/>
              </a:solidFill>
              <a:latin typeface="Arial"/>
              <a:cs typeface="Arial"/>
            </a:endParaRPr>
          </a:p>
          <a:p>
            <a:pPr marL="8890" defTabSz="642732">
              <a:spcBef>
                <a:spcPts val="70"/>
              </a:spcBef>
            </a:pPr>
            <a:endParaRPr lang="en-US" sz="2400">
              <a:solidFill>
                <a:prstClr val="black"/>
              </a:solidFill>
              <a:latin typeface="Arial"/>
              <a:cs typeface="Arial"/>
            </a:endParaRPr>
          </a:p>
        </p:txBody>
      </p:sp>
    </p:spTree>
    <p:extLst>
      <p:ext uri="{BB962C8B-B14F-4D97-AF65-F5344CB8AC3E}">
        <p14:creationId xmlns:p14="http://schemas.microsoft.com/office/powerpoint/2010/main" val="2868237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7A6D276-95C0-CE42-A941-CFB24B4ADFB9}"/>
              </a:ext>
            </a:extLst>
          </p:cNvPr>
          <p:cNvSpPr/>
          <p:nvPr/>
        </p:nvSpPr>
        <p:spPr>
          <a:xfrm>
            <a:off x="1116000" y="5464312"/>
            <a:ext cx="10475494" cy="830997"/>
          </a:xfrm>
          <a:prstGeom prst="rect">
            <a:avLst/>
          </a:prstGeom>
        </p:spPr>
        <p:txBody>
          <a:bodyPr wrap="square">
            <a:spAutoFit/>
          </a:bodyPr>
          <a:lstStyle/>
          <a:p>
            <a:endParaRPr lang="en-US" sz="1200">
              <a:latin typeface="Arial" panose="020B0604020202020204" pitchFamily="34" charset="0"/>
              <a:cs typeface="Arial" panose="020B0604020202020204" pitchFamily="34" charset="0"/>
            </a:endParaRPr>
          </a:p>
          <a:p>
            <a:pPr marL="171450" indent="-171450" fontAlgn="base">
              <a:buFont typeface="Arial" panose="020B0604020202020204" pitchFamily="34" charset="0"/>
              <a:buChar char="•"/>
            </a:pPr>
            <a:r>
              <a:rPr lang="en-GB" sz="1200">
                <a:latin typeface="Arial" panose="020B0604020202020204" pitchFamily="34" charset="0"/>
                <a:cs typeface="Arial" panose="020B0604020202020204" pitchFamily="34" charset="0"/>
              </a:rPr>
              <a:t>CLCs in ‘smaller’ states report greater need for a broad range of services (they want them all retained).</a:t>
            </a:r>
            <a:r>
              <a:rPr lang="en-US" sz="1200">
                <a:latin typeface="Arial" panose="020B0604020202020204" pitchFamily="34" charset="0"/>
                <a:cs typeface="Arial" panose="020B0604020202020204" pitchFamily="34" charset="0"/>
              </a:rPr>
              <a:t>​</a:t>
            </a:r>
          </a:p>
          <a:p>
            <a:pPr marL="171450" indent="-171450" fontAlgn="base">
              <a:buFont typeface="Arial" panose="020B0604020202020204" pitchFamily="34" charset="0"/>
              <a:buChar char="•"/>
            </a:pPr>
            <a:r>
              <a:rPr lang="en-GB" sz="1200">
                <a:latin typeface="Arial" panose="020B0604020202020204" pitchFamily="34" charset="0"/>
                <a:cs typeface="Arial" panose="020B0604020202020204" pitchFamily="34" charset="0"/>
              </a:rPr>
              <a:t>In ACT in particular, CLCs always selected ‘other’ and wrote in that they needed all services.</a:t>
            </a:r>
            <a:r>
              <a:rPr lang="en-US" sz="1200">
                <a:latin typeface="Arial" panose="020B0604020202020204" pitchFamily="34" charset="0"/>
                <a:cs typeface="Arial" panose="020B0604020202020204" pitchFamily="34" charset="0"/>
              </a:rPr>
              <a:t>​</a:t>
            </a:r>
          </a:p>
          <a:p>
            <a:pPr marL="171450" indent="-171450" fontAlgn="base">
              <a:buFont typeface="Arial" panose="020B0604020202020204" pitchFamily="34" charset="0"/>
              <a:buChar char="•"/>
            </a:pPr>
            <a:r>
              <a:rPr lang="en-GB" sz="1200">
                <a:latin typeface="Arial" panose="020B0604020202020204" pitchFamily="34" charset="0"/>
                <a:cs typeface="Arial" panose="020B0604020202020204" pitchFamily="34" charset="0"/>
              </a:rPr>
              <a:t>Notable that QLD and NSW show a greater interest in a wide variety of services compared to similarly-sized VIC and WA</a:t>
            </a:r>
            <a:r>
              <a:rPr lang="en-GB" sz="1000"/>
              <a:t>.</a:t>
            </a:r>
            <a:endParaRPr lang="en-US" sz="1000"/>
          </a:p>
        </p:txBody>
      </p:sp>
      <p:sp>
        <p:nvSpPr>
          <p:cNvPr id="8" name="object 12">
            <a:extLst>
              <a:ext uri="{FF2B5EF4-FFF2-40B4-BE49-F238E27FC236}">
                <a16:creationId xmlns:a16="http://schemas.microsoft.com/office/drawing/2014/main" id="{66134820-3105-4898-9D2C-15A8D4C4E082}"/>
              </a:ext>
            </a:extLst>
          </p:cNvPr>
          <p:cNvSpPr txBox="1">
            <a:spLocks/>
          </p:cNvSpPr>
          <p:nvPr/>
        </p:nvSpPr>
        <p:spPr>
          <a:xfrm>
            <a:off x="1116000" y="1044000"/>
            <a:ext cx="9006839"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AU" sz="2400" kern="0"/>
              <a:t>Services that CLCs Australia could remove – By jurisdiction</a:t>
            </a:r>
          </a:p>
        </p:txBody>
      </p:sp>
      <p:sp>
        <p:nvSpPr>
          <p:cNvPr id="2" name="TextBox 1">
            <a:extLst>
              <a:ext uri="{FF2B5EF4-FFF2-40B4-BE49-F238E27FC236}">
                <a16:creationId xmlns:a16="http://schemas.microsoft.com/office/drawing/2014/main" id="{2144003F-A368-4DE3-8287-73A0CE4C6A5D}"/>
              </a:ext>
            </a:extLst>
          </p:cNvPr>
          <p:cNvSpPr txBox="1"/>
          <p:nvPr/>
        </p:nvSpPr>
        <p:spPr>
          <a:xfrm>
            <a:off x="1116000" y="5355701"/>
            <a:ext cx="10871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Arial"/>
                <a:cs typeface="Arial"/>
              </a:rPr>
              <a:t>Percentage indicates the % of responses in the State or Territory that indicate the specific service could be removed.</a:t>
            </a:r>
            <a:endParaRPr lang="en-US" sz="1600"/>
          </a:p>
        </p:txBody>
      </p:sp>
      <p:graphicFrame>
        <p:nvGraphicFramePr>
          <p:cNvPr id="9" name="Table 8">
            <a:extLst>
              <a:ext uri="{FF2B5EF4-FFF2-40B4-BE49-F238E27FC236}">
                <a16:creationId xmlns:a16="http://schemas.microsoft.com/office/drawing/2014/main" id="{A07076EE-3C15-CA44-9AA3-841CB8E713D9}"/>
              </a:ext>
            </a:extLst>
          </p:cNvPr>
          <p:cNvGraphicFramePr>
            <a:graphicFrameLocks noGrp="1"/>
          </p:cNvGraphicFramePr>
          <p:nvPr>
            <p:extLst>
              <p:ext uri="{D42A27DB-BD31-4B8C-83A1-F6EECF244321}">
                <p14:modId xmlns:p14="http://schemas.microsoft.com/office/powerpoint/2010/main" val="4108361318"/>
              </p:ext>
            </p:extLst>
          </p:nvPr>
        </p:nvGraphicFramePr>
        <p:xfrm>
          <a:off x="635281" y="1667132"/>
          <a:ext cx="10921438" cy="3684477"/>
        </p:xfrm>
        <a:graphic>
          <a:graphicData uri="http://schemas.openxmlformats.org/drawingml/2006/table">
            <a:tbl>
              <a:tblPr>
                <a:tableStyleId>{5C22544A-7EE6-4342-B048-85BDC9FD1C3A}</a:tableStyleId>
              </a:tblPr>
              <a:tblGrid>
                <a:gridCol w="2808694">
                  <a:extLst>
                    <a:ext uri="{9D8B030D-6E8A-4147-A177-3AD203B41FA5}">
                      <a16:colId xmlns:a16="http://schemas.microsoft.com/office/drawing/2014/main" val="20000"/>
                    </a:ext>
                  </a:extLst>
                </a:gridCol>
                <a:gridCol w="901416">
                  <a:extLst>
                    <a:ext uri="{9D8B030D-6E8A-4147-A177-3AD203B41FA5}">
                      <a16:colId xmlns:a16="http://schemas.microsoft.com/office/drawing/2014/main" val="20001"/>
                    </a:ext>
                  </a:extLst>
                </a:gridCol>
                <a:gridCol w="901416">
                  <a:extLst>
                    <a:ext uri="{9D8B030D-6E8A-4147-A177-3AD203B41FA5}">
                      <a16:colId xmlns:a16="http://schemas.microsoft.com/office/drawing/2014/main" val="20002"/>
                    </a:ext>
                  </a:extLst>
                </a:gridCol>
                <a:gridCol w="901416">
                  <a:extLst>
                    <a:ext uri="{9D8B030D-6E8A-4147-A177-3AD203B41FA5}">
                      <a16:colId xmlns:a16="http://schemas.microsoft.com/office/drawing/2014/main" val="20003"/>
                    </a:ext>
                  </a:extLst>
                </a:gridCol>
                <a:gridCol w="901416">
                  <a:extLst>
                    <a:ext uri="{9D8B030D-6E8A-4147-A177-3AD203B41FA5}">
                      <a16:colId xmlns:a16="http://schemas.microsoft.com/office/drawing/2014/main" val="20004"/>
                    </a:ext>
                  </a:extLst>
                </a:gridCol>
                <a:gridCol w="901416">
                  <a:extLst>
                    <a:ext uri="{9D8B030D-6E8A-4147-A177-3AD203B41FA5}">
                      <a16:colId xmlns:a16="http://schemas.microsoft.com/office/drawing/2014/main" val="20005"/>
                    </a:ext>
                  </a:extLst>
                </a:gridCol>
                <a:gridCol w="901416">
                  <a:extLst>
                    <a:ext uri="{9D8B030D-6E8A-4147-A177-3AD203B41FA5}">
                      <a16:colId xmlns:a16="http://schemas.microsoft.com/office/drawing/2014/main" val="20006"/>
                    </a:ext>
                  </a:extLst>
                </a:gridCol>
                <a:gridCol w="901416">
                  <a:extLst>
                    <a:ext uri="{9D8B030D-6E8A-4147-A177-3AD203B41FA5}">
                      <a16:colId xmlns:a16="http://schemas.microsoft.com/office/drawing/2014/main" val="20007"/>
                    </a:ext>
                  </a:extLst>
                </a:gridCol>
                <a:gridCol w="901416">
                  <a:extLst>
                    <a:ext uri="{9D8B030D-6E8A-4147-A177-3AD203B41FA5}">
                      <a16:colId xmlns:a16="http://schemas.microsoft.com/office/drawing/2014/main" val="20008"/>
                    </a:ext>
                  </a:extLst>
                </a:gridCol>
                <a:gridCol w="901416">
                  <a:extLst>
                    <a:ext uri="{9D8B030D-6E8A-4147-A177-3AD203B41FA5}">
                      <a16:colId xmlns:a16="http://schemas.microsoft.com/office/drawing/2014/main" val="20009"/>
                    </a:ext>
                  </a:extLst>
                </a:gridCol>
              </a:tblGrid>
              <a:tr h="270000">
                <a:tc>
                  <a:txBody>
                    <a:bodyPr/>
                    <a:lstStyle/>
                    <a:p>
                      <a:endParaRPr lang="en-US" sz="1200" b="0" i="0" u="none" strike="noStrike" kern="1200">
                        <a:solidFill>
                          <a:srgbClr val="000000"/>
                        </a:solidFill>
                        <a:effectLst/>
                        <a:latin typeface="Arial"/>
                        <a:ea typeface="+mn-ea"/>
                        <a:cs typeface="+mn-cs"/>
                      </a:endParaRPr>
                    </a:p>
                  </a:txBody>
                  <a:tcPr marL="6350" marR="6350" marT="6350" marB="0" anchor="b">
                    <a:solidFill>
                      <a:srgbClr val="8FCBCA"/>
                    </a:solidFill>
                  </a:tcPr>
                </a:tc>
                <a:tc>
                  <a:txBody>
                    <a:bodyPr/>
                    <a:lstStyle/>
                    <a:p>
                      <a:pPr algn="ctr" fontAlgn="b"/>
                      <a:r>
                        <a:rPr lang="en-US" sz="1200" b="0" i="0" u="none" strike="noStrike">
                          <a:solidFill>
                            <a:srgbClr val="000000"/>
                          </a:solidFill>
                          <a:effectLst/>
                          <a:latin typeface="Arial"/>
                        </a:rPr>
                        <a:t>VIC</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NSW</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QLD</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WA</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TAS</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ACT</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SA</a:t>
                      </a:r>
                    </a:p>
                  </a:txBody>
                  <a:tcPr marL="6350" marR="6350" marT="6350" marB="0" anchor="ctr">
                    <a:solidFill>
                      <a:srgbClr val="8FCBCA"/>
                    </a:solidFill>
                  </a:tcPr>
                </a:tc>
                <a:tc>
                  <a:txBody>
                    <a:bodyPr/>
                    <a:lstStyle/>
                    <a:p>
                      <a:pPr algn="ctr" fontAlgn="b"/>
                      <a:r>
                        <a:rPr lang="en-US" sz="1200" b="0" i="0" u="none" strike="noStrike">
                          <a:solidFill>
                            <a:srgbClr val="000000"/>
                          </a:solidFill>
                          <a:effectLst/>
                          <a:latin typeface="Arial"/>
                        </a:rPr>
                        <a:t>NT</a:t>
                      </a:r>
                    </a:p>
                  </a:txBody>
                  <a:tcPr marL="6350" marR="6350" marT="6350" marB="0" anchor="ctr">
                    <a:solidFill>
                      <a:srgbClr val="8FCBCA"/>
                    </a:solidFill>
                  </a:tcPr>
                </a:tc>
                <a:tc>
                  <a:txBody>
                    <a:bodyPr/>
                    <a:lstStyle/>
                    <a:p>
                      <a:pPr algn="ctr" fontAlgn="b"/>
                      <a:r>
                        <a:rPr lang="en-US" sz="1200" b="1" i="0" u="none" strike="noStrike">
                          <a:solidFill>
                            <a:srgbClr val="000000"/>
                          </a:solidFill>
                          <a:effectLst/>
                          <a:latin typeface="Arial"/>
                        </a:rPr>
                        <a:t>TOTAL</a:t>
                      </a:r>
                    </a:p>
                  </a:txBody>
                  <a:tcPr marL="6350" marR="6350" marT="6350" marB="0" anchor="ctr">
                    <a:solidFill>
                      <a:srgbClr val="8FCBCA"/>
                    </a:solidFill>
                  </a:tcPr>
                </a:tc>
                <a:extLst>
                  <a:ext uri="{0D108BD9-81ED-4DB2-BD59-A6C34878D82A}">
                    <a16:rowId xmlns:a16="http://schemas.microsoft.com/office/drawing/2014/main" val="10000"/>
                  </a:ext>
                </a:extLst>
              </a:tr>
              <a:tr h="270000">
                <a:tc>
                  <a:txBody>
                    <a:bodyPr/>
                    <a:lstStyle/>
                    <a:p>
                      <a:pPr marL="54000" algn="l" fontAlgn="b">
                        <a:spcBef>
                          <a:spcPts val="0"/>
                        </a:spcBef>
                      </a:pPr>
                      <a:r>
                        <a:rPr lang="en-US" sz="1200" u="none" strike="noStrike">
                          <a:effectLst/>
                          <a:latin typeface="Arial"/>
                        </a:rPr>
                        <a:t>National PII Scheme</a:t>
                      </a:r>
                      <a:endParaRPr lang="en-US" sz="1200" b="0" i="0" u="none" strike="noStrike">
                        <a:solidFill>
                          <a:srgbClr val="000000"/>
                        </a:solidFill>
                        <a:effectLst/>
                        <a:latin typeface="Arial"/>
                      </a:endParaRP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0%</a:t>
                      </a:r>
                    </a:p>
                  </a:txBody>
                  <a:tcPr marL="6350" marR="6350" marT="6350" marB="0" anchor="ctr">
                    <a:solidFill>
                      <a:srgbClr val="C4E5D5"/>
                    </a:solidFill>
                  </a:tcPr>
                </a:tc>
                <a:extLst>
                  <a:ext uri="{0D108BD9-81ED-4DB2-BD59-A6C34878D82A}">
                    <a16:rowId xmlns:a16="http://schemas.microsoft.com/office/drawing/2014/main" val="10001"/>
                  </a:ext>
                </a:extLst>
              </a:tr>
              <a:tr h="270000">
                <a:tc>
                  <a:txBody>
                    <a:bodyPr/>
                    <a:lstStyle/>
                    <a:p>
                      <a:pPr marL="54000" algn="l" fontAlgn="b">
                        <a:spcBef>
                          <a:spcPts val="0"/>
                        </a:spcBef>
                      </a:pPr>
                      <a:r>
                        <a:rPr lang="en-US" sz="1200" u="none" strike="noStrike">
                          <a:effectLst/>
                          <a:latin typeface="Arial"/>
                        </a:rPr>
                        <a:t>Advocacy</a:t>
                      </a:r>
                      <a:endParaRPr lang="en-US" sz="1200" b="0" i="0" u="none" strike="noStrike">
                        <a:solidFill>
                          <a:srgbClr val="000000"/>
                        </a:solidFill>
                        <a:effectLst/>
                        <a:latin typeface="Arial"/>
                      </a:endParaRP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16%</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11%</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6%</a:t>
                      </a:r>
                    </a:p>
                  </a:txBody>
                  <a:tcPr marL="6350" marR="6350" marT="6350" marB="0" anchor="ctr">
                    <a:solidFill>
                      <a:srgbClr val="C4E5D5"/>
                    </a:solidFill>
                  </a:tcPr>
                </a:tc>
                <a:extLst>
                  <a:ext uri="{0D108BD9-81ED-4DB2-BD59-A6C34878D82A}">
                    <a16:rowId xmlns:a16="http://schemas.microsoft.com/office/drawing/2014/main" val="10002"/>
                  </a:ext>
                </a:extLst>
              </a:tr>
              <a:tr h="270000">
                <a:tc>
                  <a:txBody>
                    <a:bodyPr/>
                    <a:lstStyle/>
                    <a:p>
                      <a:pPr marL="54000" algn="l" fontAlgn="b">
                        <a:spcBef>
                          <a:spcPts val="0"/>
                        </a:spcBef>
                      </a:pPr>
                      <a:r>
                        <a:rPr lang="en-US" sz="1200" u="none" strike="noStrike">
                          <a:effectLst/>
                          <a:latin typeface="Arial"/>
                        </a:rPr>
                        <a:t>National Accreditation Scheme</a:t>
                      </a:r>
                      <a:endParaRPr lang="en-US" sz="1200" b="0" i="0" u="none" strike="noStrike">
                        <a:solidFill>
                          <a:srgbClr val="000000"/>
                        </a:solidFill>
                        <a:effectLst/>
                        <a:latin typeface="Arial"/>
                      </a:endParaRP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13%</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6%</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11%</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7%</a:t>
                      </a:r>
                    </a:p>
                  </a:txBody>
                  <a:tcPr marL="6350" marR="6350" marT="6350" marB="0" anchor="ctr">
                    <a:solidFill>
                      <a:srgbClr val="C4E5D5"/>
                    </a:solidFill>
                  </a:tcPr>
                </a:tc>
                <a:extLst>
                  <a:ext uri="{0D108BD9-81ED-4DB2-BD59-A6C34878D82A}">
                    <a16:rowId xmlns:a16="http://schemas.microsoft.com/office/drawing/2014/main" val="10003"/>
                  </a:ext>
                </a:extLst>
              </a:tr>
              <a:tr h="270000">
                <a:tc>
                  <a:txBody>
                    <a:bodyPr/>
                    <a:lstStyle/>
                    <a:p>
                      <a:pPr marL="54000" algn="l" fontAlgn="b">
                        <a:spcBef>
                          <a:spcPts val="0"/>
                        </a:spcBef>
                      </a:pPr>
                      <a:r>
                        <a:rPr lang="en-US" sz="1200" u="none" strike="noStrike">
                          <a:effectLst/>
                          <a:latin typeface="Arial"/>
                        </a:rPr>
                        <a:t>Insurance</a:t>
                      </a:r>
                      <a:endParaRPr lang="en-US" sz="1200" b="0" i="0" u="none" strike="noStrike">
                        <a:solidFill>
                          <a:srgbClr val="000000"/>
                        </a:solidFill>
                        <a:effectLst/>
                        <a:latin typeface="Arial"/>
                      </a:endParaRP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39%</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10%</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11%</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13%</a:t>
                      </a:r>
                    </a:p>
                  </a:txBody>
                  <a:tcPr marL="6350" marR="6350" marT="6350" marB="0" anchor="ctr">
                    <a:solidFill>
                      <a:srgbClr val="BEE7EB"/>
                    </a:solidFill>
                  </a:tcPr>
                </a:tc>
                <a:extLst>
                  <a:ext uri="{0D108BD9-81ED-4DB2-BD59-A6C34878D82A}">
                    <a16:rowId xmlns:a16="http://schemas.microsoft.com/office/drawing/2014/main" val="10004"/>
                  </a:ext>
                </a:extLst>
              </a:tr>
              <a:tr h="270000">
                <a:tc>
                  <a:txBody>
                    <a:bodyPr/>
                    <a:lstStyle/>
                    <a:p>
                      <a:pPr marL="54000" algn="l" fontAlgn="b">
                        <a:spcBef>
                          <a:spcPts val="0"/>
                        </a:spcBef>
                      </a:pPr>
                      <a:r>
                        <a:rPr lang="en-US" sz="1200" u="none" strike="noStrike">
                          <a:effectLst/>
                          <a:latin typeface="Arial"/>
                        </a:rPr>
                        <a:t>Data and related services</a:t>
                      </a:r>
                      <a:endParaRPr lang="en-US" sz="1200" b="0" i="0" u="none" strike="noStrike">
                        <a:solidFill>
                          <a:srgbClr val="000000"/>
                        </a:solidFill>
                        <a:effectLst/>
                        <a:latin typeface="Arial"/>
                      </a:endParaRP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32%</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13%</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6%</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1" i="0" u="none" strike="noStrike">
                          <a:solidFill>
                            <a:srgbClr val="000000"/>
                          </a:solidFill>
                          <a:effectLst/>
                          <a:latin typeface="Arial"/>
                        </a:rPr>
                        <a:t>14%</a:t>
                      </a:r>
                    </a:p>
                  </a:txBody>
                  <a:tcPr marL="6350" marR="6350" marT="6350" marB="0" anchor="ctr">
                    <a:solidFill>
                      <a:srgbClr val="BEE7EB"/>
                    </a:solidFill>
                  </a:tcPr>
                </a:tc>
                <a:extLst>
                  <a:ext uri="{0D108BD9-81ED-4DB2-BD59-A6C34878D82A}">
                    <a16:rowId xmlns:a16="http://schemas.microsoft.com/office/drawing/2014/main" val="10005"/>
                  </a:ext>
                </a:extLst>
              </a:tr>
              <a:tr h="270000">
                <a:tc>
                  <a:txBody>
                    <a:bodyPr/>
                    <a:lstStyle/>
                    <a:p>
                      <a:pPr marL="54000" algn="l" fontAlgn="b">
                        <a:spcBef>
                          <a:spcPts val="0"/>
                        </a:spcBef>
                      </a:pPr>
                      <a:r>
                        <a:rPr lang="en-US" sz="1200" u="none" strike="noStrike">
                          <a:effectLst/>
                          <a:latin typeface="Arial"/>
                        </a:rPr>
                        <a:t>CLASS</a:t>
                      </a:r>
                      <a:endParaRPr lang="en-US" sz="1200" b="0" i="0" u="none" strike="noStrike">
                        <a:solidFill>
                          <a:srgbClr val="000000"/>
                        </a:solidFill>
                        <a:effectLst/>
                        <a:latin typeface="Arial"/>
                      </a:endParaRP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35%</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10%</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22%</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16%</a:t>
                      </a:r>
                    </a:p>
                  </a:txBody>
                  <a:tcPr marL="6350" marR="6350" marT="6350" marB="0" anchor="ctr">
                    <a:solidFill>
                      <a:srgbClr val="BEE7EB"/>
                    </a:solidFill>
                  </a:tcPr>
                </a:tc>
                <a:extLst>
                  <a:ext uri="{0D108BD9-81ED-4DB2-BD59-A6C34878D82A}">
                    <a16:rowId xmlns:a16="http://schemas.microsoft.com/office/drawing/2014/main" val="10006"/>
                  </a:ext>
                </a:extLst>
              </a:tr>
              <a:tr h="270000">
                <a:tc>
                  <a:txBody>
                    <a:bodyPr/>
                    <a:lstStyle/>
                    <a:p>
                      <a:pPr marL="54000" algn="l" fontAlgn="b">
                        <a:spcBef>
                          <a:spcPts val="0"/>
                        </a:spcBef>
                      </a:pPr>
                      <a:r>
                        <a:rPr lang="en-US" sz="1200" u="none" strike="noStrike">
                          <a:effectLst/>
                          <a:latin typeface="Arial"/>
                        </a:rPr>
                        <a:t>Publications (including e-newsletters)</a:t>
                      </a:r>
                      <a:endParaRPr lang="en-US" sz="1200" b="0" i="0" u="none" strike="noStrike">
                        <a:solidFill>
                          <a:srgbClr val="000000"/>
                        </a:solidFill>
                        <a:effectLst/>
                        <a:latin typeface="Arial"/>
                      </a:endParaRP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26%</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10%</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10%</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22%</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16%</a:t>
                      </a:r>
                    </a:p>
                  </a:txBody>
                  <a:tcPr marL="6350" marR="6350" marT="6350" marB="0" anchor="ctr">
                    <a:solidFill>
                      <a:srgbClr val="BEE7EB"/>
                    </a:solidFill>
                  </a:tcPr>
                </a:tc>
                <a:extLst>
                  <a:ext uri="{0D108BD9-81ED-4DB2-BD59-A6C34878D82A}">
                    <a16:rowId xmlns:a16="http://schemas.microsoft.com/office/drawing/2014/main" val="10007"/>
                  </a:ext>
                </a:extLst>
              </a:tr>
              <a:tr h="270000">
                <a:tc>
                  <a:txBody>
                    <a:bodyPr/>
                    <a:lstStyle/>
                    <a:p>
                      <a:pPr marL="54000" algn="l" fontAlgn="b">
                        <a:spcBef>
                          <a:spcPts val="0"/>
                        </a:spcBef>
                      </a:pPr>
                      <a:r>
                        <a:rPr lang="en-US" sz="1200" u="none" strike="noStrike">
                          <a:effectLst/>
                          <a:latin typeface="Arial"/>
                        </a:rPr>
                        <a:t>Professional Learning opportunities</a:t>
                      </a:r>
                      <a:endParaRPr lang="en-US" sz="1200" b="0" i="0" u="none" strike="noStrike">
                        <a:solidFill>
                          <a:srgbClr val="000000"/>
                        </a:solidFill>
                        <a:effectLst/>
                        <a:latin typeface="Arial"/>
                      </a:endParaRP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23%</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26%</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7%</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28%</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19%</a:t>
                      </a:r>
                    </a:p>
                  </a:txBody>
                  <a:tcPr marL="6350" marR="6350" marT="6350" marB="0" anchor="ctr">
                    <a:solidFill>
                      <a:srgbClr val="BEE7EB"/>
                    </a:solidFill>
                  </a:tcPr>
                </a:tc>
                <a:extLst>
                  <a:ext uri="{0D108BD9-81ED-4DB2-BD59-A6C34878D82A}">
                    <a16:rowId xmlns:a16="http://schemas.microsoft.com/office/drawing/2014/main" val="10008"/>
                  </a:ext>
                </a:extLst>
              </a:tr>
              <a:tr h="270000">
                <a:tc>
                  <a:txBody>
                    <a:bodyPr/>
                    <a:lstStyle/>
                    <a:p>
                      <a:pPr marL="54000" algn="l" fontAlgn="b">
                        <a:spcBef>
                          <a:spcPts val="0"/>
                        </a:spcBef>
                      </a:pPr>
                      <a:r>
                        <a:rPr lang="en-US" sz="1200" u="none" strike="noStrike">
                          <a:effectLst/>
                          <a:latin typeface="Arial"/>
                        </a:rPr>
                        <a:t>Webinars</a:t>
                      </a:r>
                      <a:endParaRPr lang="en-US" sz="1200" b="0" i="0" u="none" strike="noStrike">
                        <a:solidFill>
                          <a:srgbClr val="000000"/>
                        </a:solidFill>
                        <a:effectLst/>
                        <a:latin typeface="Arial"/>
                      </a:endParaRP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26%</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19%</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10%</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17%</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21%</a:t>
                      </a:r>
                    </a:p>
                  </a:txBody>
                  <a:tcPr marL="6350" marR="6350" marT="6350" marB="0" anchor="ctr">
                    <a:solidFill>
                      <a:srgbClr val="F8B6B3"/>
                    </a:solidFill>
                  </a:tcPr>
                </a:tc>
                <a:extLst>
                  <a:ext uri="{0D108BD9-81ED-4DB2-BD59-A6C34878D82A}">
                    <a16:rowId xmlns:a16="http://schemas.microsoft.com/office/drawing/2014/main" val="10009"/>
                  </a:ext>
                </a:extLst>
              </a:tr>
              <a:tr h="270000">
                <a:tc>
                  <a:txBody>
                    <a:bodyPr/>
                    <a:lstStyle/>
                    <a:p>
                      <a:pPr marL="54000" algn="l" fontAlgn="b">
                        <a:spcBef>
                          <a:spcPts val="0"/>
                        </a:spcBef>
                      </a:pPr>
                      <a:r>
                        <a:rPr lang="en-US" sz="1200" u="none" strike="noStrike">
                          <a:effectLst/>
                          <a:latin typeface="Arial"/>
                        </a:rPr>
                        <a:t>Networking opportunities</a:t>
                      </a:r>
                      <a:endParaRPr lang="en-US" sz="1200" b="0" i="0" u="none" strike="noStrike">
                        <a:solidFill>
                          <a:srgbClr val="000000"/>
                        </a:solidFill>
                        <a:effectLst/>
                        <a:latin typeface="Arial"/>
                      </a:endParaRP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26%</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23%</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24%</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11%</a:t>
                      </a:r>
                    </a:p>
                  </a:txBody>
                  <a:tcPr marL="6350" marR="6350" marT="6350" marB="0" anchor="ctr">
                    <a:solidFill>
                      <a:srgbClr val="BEE7EB"/>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1" i="0" u="none" strike="noStrike">
                          <a:solidFill>
                            <a:srgbClr val="000000"/>
                          </a:solidFill>
                          <a:effectLst/>
                          <a:latin typeface="Arial"/>
                        </a:rPr>
                        <a:t>22%</a:t>
                      </a:r>
                    </a:p>
                  </a:txBody>
                  <a:tcPr marL="6350" marR="6350" marT="6350" marB="0" anchor="ctr">
                    <a:solidFill>
                      <a:srgbClr val="F8B6B3"/>
                    </a:solidFill>
                  </a:tcPr>
                </a:tc>
                <a:extLst>
                  <a:ext uri="{0D108BD9-81ED-4DB2-BD59-A6C34878D82A}">
                    <a16:rowId xmlns:a16="http://schemas.microsoft.com/office/drawing/2014/main" val="10010"/>
                  </a:ext>
                </a:extLst>
              </a:tr>
              <a:tr h="264477">
                <a:tc>
                  <a:txBody>
                    <a:bodyPr/>
                    <a:lstStyle/>
                    <a:p>
                      <a:pPr marL="54000" algn="l" fontAlgn="b">
                        <a:spcBef>
                          <a:spcPts val="0"/>
                        </a:spcBef>
                      </a:pPr>
                      <a:r>
                        <a:rPr lang="en-US" sz="1200" u="none" strike="noStrike">
                          <a:effectLst/>
                          <a:latin typeface="Arial"/>
                        </a:rPr>
                        <a:t>Support for National Networks</a:t>
                      </a:r>
                      <a:endParaRPr lang="en-US" sz="1200" b="0" i="0" u="none" strike="noStrike">
                        <a:solidFill>
                          <a:srgbClr val="000000"/>
                        </a:solidFill>
                        <a:effectLst/>
                        <a:latin typeface="Arial"/>
                      </a:endParaRP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23%</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23%</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21%</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28%</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33%</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22%</a:t>
                      </a:r>
                    </a:p>
                  </a:txBody>
                  <a:tcPr marL="6350" marR="6350" marT="6350" marB="0" anchor="ctr">
                    <a:solidFill>
                      <a:srgbClr val="F8B6B3"/>
                    </a:solidFill>
                  </a:tcPr>
                </a:tc>
                <a:extLst>
                  <a:ext uri="{0D108BD9-81ED-4DB2-BD59-A6C34878D82A}">
                    <a16:rowId xmlns:a16="http://schemas.microsoft.com/office/drawing/2014/main" val="10011"/>
                  </a:ext>
                </a:extLst>
              </a:tr>
              <a:tr h="270000">
                <a:tc>
                  <a:txBody>
                    <a:bodyPr/>
                    <a:lstStyle/>
                    <a:p>
                      <a:pPr marL="54000" algn="l" fontAlgn="b">
                        <a:spcBef>
                          <a:spcPts val="0"/>
                        </a:spcBef>
                      </a:pPr>
                      <a:r>
                        <a:rPr lang="en-US" sz="1200" u="none" strike="noStrike">
                          <a:effectLst/>
                          <a:latin typeface="Arial"/>
                        </a:rPr>
                        <a:t>Lexis Nexis</a:t>
                      </a:r>
                      <a:endParaRPr lang="en-US" sz="1200" b="0" i="0" u="none" strike="noStrike">
                        <a:solidFill>
                          <a:srgbClr val="000000"/>
                        </a:solidFill>
                        <a:effectLst/>
                        <a:latin typeface="Arial"/>
                      </a:endParaRP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35%</a:t>
                      </a:r>
                    </a:p>
                  </a:txBody>
                  <a:tcPr marL="6350" marR="6350" marT="6350" marB="0" anchor="ctr">
                    <a:solidFill>
                      <a:srgbClr val="F7A593"/>
                    </a:solidFill>
                  </a:tcPr>
                </a:tc>
                <a:tc>
                  <a:txBody>
                    <a:bodyPr/>
                    <a:lstStyle/>
                    <a:p>
                      <a:pPr algn="ctr" fontAlgn="b"/>
                      <a:r>
                        <a:rPr lang="en-US" sz="1200" b="0" i="0" u="none" strike="noStrike">
                          <a:solidFill>
                            <a:srgbClr val="000000"/>
                          </a:solidFill>
                          <a:effectLst/>
                          <a:latin typeface="Arial"/>
                        </a:rPr>
                        <a:t>26%</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28%</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22%</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0" i="0" u="none" strike="noStrike">
                          <a:solidFill>
                            <a:srgbClr val="000000"/>
                          </a:solidFill>
                          <a:effectLst/>
                          <a:latin typeface="Arial"/>
                        </a:rPr>
                        <a:t>25%</a:t>
                      </a:r>
                    </a:p>
                  </a:txBody>
                  <a:tcPr marL="6350" marR="6350" marT="6350" marB="0" anchor="ctr">
                    <a:solidFill>
                      <a:srgbClr val="F8B6B3"/>
                    </a:solidFill>
                  </a:tcPr>
                </a:tc>
                <a:tc>
                  <a:txBody>
                    <a:bodyPr/>
                    <a:lstStyle/>
                    <a:p>
                      <a:pPr algn="ctr" fontAlgn="b"/>
                      <a:r>
                        <a:rPr lang="en-US" sz="1200" b="0" i="0" u="none" strike="noStrike">
                          <a:solidFill>
                            <a:srgbClr val="000000"/>
                          </a:solidFill>
                          <a:effectLst/>
                          <a:latin typeface="Arial"/>
                        </a:rPr>
                        <a:t>0%</a:t>
                      </a:r>
                    </a:p>
                  </a:txBody>
                  <a:tcPr marL="6350" marR="6350" marT="6350" marB="0" anchor="ctr">
                    <a:solidFill>
                      <a:srgbClr val="C4E5D5"/>
                    </a:solidFill>
                  </a:tcPr>
                </a:tc>
                <a:tc>
                  <a:txBody>
                    <a:bodyPr/>
                    <a:lstStyle/>
                    <a:p>
                      <a:pPr algn="ctr" fontAlgn="b"/>
                      <a:r>
                        <a:rPr lang="en-US" sz="1200" b="1" i="0" u="none" strike="noStrike">
                          <a:solidFill>
                            <a:srgbClr val="000000"/>
                          </a:solidFill>
                          <a:effectLst/>
                          <a:latin typeface="Arial"/>
                        </a:rPr>
                        <a:t>25%</a:t>
                      </a:r>
                    </a:p>
                  </a:txBody>
                  <a:tcPr marL="6350" marR="6350" marT="6350" marB="0" anchor="ctr">
                    <a:solidFill>
                      <a:srgbClr val="F8B6B3"/>
                    </a:solidFill>
                  </a:tcPr>
                </a:tc>
                <a:extLst>
                  <a:ext uri="{0D108BD9-81ED-4DB2-BD59-A6C34878D82A}">
                    <a16:rowId xmlns:a16="http://schemas.microsoft.com/office/drawing/2014/main" val="10012"/>
                  </a:ext>
                </a:extLst>
              </a:tr>
              <a:tr h="180000">
                <a:tc>
                  <a:txBody>
                    <a:bodyPr/>
                    <a:lstStyle/>
                    <a:p>
                      <a:pPr algn="r" fontAlgn="b"/>
                      <a:r>
                        <a:rPr lang="en-US" sz="900" b="0" i="0" u="none" strike="noStrike">
                          <a:solidFill>
                            <a:schemeClr val="bg2">
                              <a:lumMod val="75000"/>
                            </a:schemeClr>
                          </a:solidFill>
                          <a:effectLst/>
                          <a:latin typeface="Arial" panose="020B0604020202020204" pitchFamily="34" charset="0"/>
                          <a:cs typeface="Arial" panose="020B0604020202020204" pitchFamily="34" charset="0"/>
                        </a:rPr>
                        <a:t>n =</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cs typeface="Arial" panose="020B0604020202020204" pitchFamily="34" charset="0"/>
                        </a:rPr>
                        <a:t>31</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cs typeface="Arial" panose="020B0604020202020204" pitchFamily="34" charset="0"/>
                        </a:rPr>
                        <a:t>31</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cs typeface="Arial" panose="020B0604020202020204" pitchFamily="34" charset="0"/>
                        </a:rPr>
                        <a:t>29</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cs typeface="Arial" panose="020B0604020202020204" pitchFamily="34" charset="0"/>
                        </a:rPr>
                        <a:t>18</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rPr>
                        <a:t>6</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rPr>
                        <a:t>5</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rPr>
                        <a:t>4</a:t>
                      </a:r>
                    </a:p>
                  </a:txBody>
                  <a:tcPr marL="6350" marR="6350" marT="6350" marB="0" anchor="ctr">
                    <a:solidFill>
                      <a:schemeClr val="bg1"/>
                    </a:solidFill>
                  </a:tcPr>
                </a:tc>
                <a:tc>
                  <a:txBody>
                    <a:bodyPr/>
                    <a:lstStyle/>
                    <a:p>
                      <a:pPr algn="ctr" fontAlgn="t"/>
                      <a:r>
                        <a:rPr lang="en-US" sz="900" b="0" i="0" u="none" strike="noStrike">
                          <a:solidFill>
                            <a:schemeClr val="bg2">
                              <a:lumMod val="75000"/>
                            </a:schemeClr>
                          </a:solidFill>
                          <a:effectLst/>
                          <a:latin typeface="Arial" panose="020B0604020202020204" pitchFamily="34" charset="0"/>
                        </a:rPr>
                        <a:t>3</a:t>
                      </a:r>
                    </a:p>
                  </a:txBody>
                  <a:tcPr marL="6350" marR="6350" marT="6350" marB="0" anchor="ctr">
                    <a:solidFill>
                      <a:schemeClr val="bg1"/>
                    </a:solidFill>
                  </a:tcPr>
                </a:tc>
                <a:tc>
                  <a:txBody>
                    <a:bodyPr/>
                    <a:lstStyle/>
                    <a:p>
                      <a:pPr algn="ctr" fontAlgn="b"/>
                      <a:endParaRPr lang="en-US" sz="900" b="0" i="0" u="none" strike="noStrike">
                        <a:solidFill>
                          <a:srgbClr val="000000"/>
                        </a:solidFill>
                        <a:effectLst/>
                        <a:latin typeface="Calibri" panose="020F0502020204030204" pitchFamily="34" charset="0"/>
                      </a:endParaRPr>
                    </a:p>
                  </a:txBody>
                  <a:tcPr marL="6350" marR="6350" marT="6350" marB="0" anchor="ctr">
                    <a:solidFill>
                      <a:schemeClr val="bg1"/>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618807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19">
            <a:extLst>
              <a:ext uri="{FF2B5EF4-FFF2-40B4-BE49-F238E27FC236}">
                <a16:creationId xmlns:a16="http://schemas.microsoft.com/office/drawing/2014/main" id="{CEDC40B2-10A7-4449-80CB-411D940B183F}"/>
              </a:ext>
            </a:extLst>
          </p:cNvPr>
          <p:cNvSpPr txBox="1">
            <a:spLocks/>
          </p:cNvSpPr>
          <p:nvPr/>
        </p:nvSpPr>
        <p:spPr>
          <a:xfrm>
            <a:off x="1043999" y="1116000"/>
            <a:ext cx="5569451"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Top five most important attributes</a:t>
            </a:r>
          </a:p>
        </p:txBody>
      </p:sp>
      <p:sp>
        <p:nvSpPr>
          <p:cNvPr id="21" name="Rounded Rectangle 7">
            <a:extLst>
              <a:ext uri="{FF2B5EF4-FFF2-40B4-BE49-F238E27FC236}">
                <a16:creationId xmlns:a16="http://schemas.microsoft.com/office/drawing/2014/main" id="{F478EAE7-AD4C-4728-84E0-25FCA024CF4A}"/>
              </a:ext>
            </a:extLst>
          </p:cNvPr>
          <p:cNvSpPr/>
          <p:nvPr/>
        </p:nvSpPr>
        <p:spPr>
          <a:xfrm>
            <a:off x="2232958" y="1985172"/>
            <a:ext cx="4356000" cy="407758"/>
          </a:xfrm>
          <a:prstGeom prst="rect">
            <a:avLst/>
          </a:prstGeom>
          <a:solidFill>
            <a:srgbClr val="F16D67"/>
          </a:solidFill>
          <a:ln>
            <a:noFill/>
          </a:ln>
        </p:spPr>
        <p:style>
          <a:lnRef idx="1">
            <a:schemeClr val="accent1"/>
          </a:lnRef>
          <a:fillRef idx="3">
            <a:schemeClr val="accent1"/>
          </a:fillRef>
          <a:effectRef idx="2">
            <a:schemeClr val="accent1"/>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Transparency in decisions</a:t>
            </a:r>
          </a:p>
        </p:txBody>
      </p:sp>
      <p:sp>
        <p:nvSpPr>
          <p:cNvPr id="22" name="Rounded Rectangle 8">
            <a:extLst>
              <a:ext uri="{FF2B5EF4-FFF2-40B4-BE49-F238E27FC236}">
                <a16:creationId xmlns:a16="http://schemas.microsoft.com/office/drawing/2014/main" id="{B6355695-DF7D-4CB8-8D97-551B105F8D6F}"/>
              </a:ext>
            </a:extLst>
          </p:cNvPr>
          <p:cNvSpPr/>
          <p:nvPr/>
        </p:nvSpPr>
        <p:spPr>
          <a:xfrm>
            <a:off x="2232529" y="3513966"/>
            <a:ext cx="4356000" cy="407758"/>
          </a:xfrm>
          <a:prstGeom prst="rect">
            <a:avLst/>
          </a:prstGeom>
          <a:solidFill>
            <a:srgbClr val="F16D67">
              <a:alpha val="76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Clarity of roles and responsibilities</a:t>
            </a:r>
          </a:p>
        </p:txBody>
      </p:sp>
      <p:sp>
        <p:nvSpPr>
          <p:cNvPr id="23" name="Rounded Rectangle 9">
            <a:extLst>
              <a:ext uri="{FF2B5EF4-FFF2-40B4-BE49-F238E27FC236}">
                <a16:creationId xmlns:a16="http://schemas.microsoft.com/office/drawing/2014/main" id="{195AD6EC-005B-4620-ABBF-3A764516DFB1}"/>
              </a:ext>
            </a:extLst>
          </p:cNvPr>
          <p:cNvSpPr/>
          <p:nvPr/>
        </p:nvSpPr>
        <p:spPr>
          <a:xfrm>
            <a:off x="2220859" y="2749569"/>
            <a:ext cx="4356000" cy="407758"/>
          </a:xfrm>
          <a:prstGeom prst="rect">
            <a:avLst/>
          </a:prstGeom>
          <a:solidFill>
            <a:srgbClr val="F16D67">
              <a:alpha val="88000"/>
            </a:srgbClr>
          </a:solidFill>
          <a:ln>
            <a:noFill/>
          </a:ln>
        </p:spPr>
        <p:style>
          <a:lnRef idx="1">
            <a:schemeClr val="accent1"/>
          </a:lnRef>
          <a:fillRef idx="3">
            <a:schemeClr val="accent1"/>
          </a:fillRef>
          <a:effectRef idx="2">
            <a:schemeClr val="accent1"/>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Quality in customer service</a:t>
            </a:r>
          </a:p>
        </p:txBody>
      </p:sp>
      <p:cxnSp>
        <p:nvCxnSpPr>
          <p:cNvPr id="24" name="Straight Connector 23">
            <a:extLst>
              <a:ext uri="{FF2B5EF4-FFF2-40B4-BE49-F238E27FC236}">
                <a16:creationId xmlns:a16="http://schemas.microsoft.com/office/drawing/2014/main" id="{F67E9BDE-740E-4806-B6E9-3818FB7BD225}"/>
              </a:ext>
            </a:extLst>
          </p:cNvPr>
          <p:cNvCxnSpPr>
            <a:cxnSpLocks/>
          </p:cNvCxnSpPr>
          <p:nvPr/>
        </p:nvCxnSpPr>
        <p:spPr>
          <a:xfrm flipV="1">
            <a:off x="2210898" y="2923473"/>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ACAE2F07-E373-4ECC-A9BD-D56F9251ED41}"/>
              </a:ext>
            </a:extLst>
          </p:cNvPr>
          <p:cNvCxnSpPr>
            <a:cxnSpLocks/>
          </p:cNvCxnSpPr>
          <p:nvPr/>
        </p:nvCxnSpPr>
        <p:spPr>
          <a:xfrm flipV="1">
            <a:off x="3239839" y="2923473"/>
            <a:ext cx="958083" cy="1197915"/>
          </a:xfrm>
          <a:prstGeom prst="line">
            <a:avLst/>
          </a:prstGeom>
          <a:ln>
            <a:noFill/>
          </a:ln>
        </p:spPr>
        <p:style>
          <a:lnRef idx="2">
            <a:schemeClr val="dk1"/>
          </a:lnRef>
          <a:fillRef idx="0">
            <a:schemeClr val="dk1"/>
          </a:fillRef>
          <a:effectRef idx="1">
            <a:schemeClr val="dk1"/>
          </a:effectRef>
          <a:fontRef idx="minor">
            <a:schemeClr val="tx1"/>
          </a:fontRef>
        </p:style>
      </p:cxnSp>
      <p:sp>
        <p:nvSpPr>
          <p:cNvPr id="13" name="Rounded Rectangle 9">
            <a:extLst>
              <a:ext uri="{FF2B5EF4-FFF2-40B4-BE49-F238E27FC236}">
                <a16:creationId xmlns:a16="http://schemas.microsoft.com/office/drawing/2014/main" id="{BDE911C4-46C8-49C6-B95E-082EACD73FF0}"/>
              </a:ext>
            </a:extLst>
          </p:cNvPr>
          <p:cNvSpPr/>
          <p:nvPr/>
        </p:nvSpPr>
        <p:spPr>
          <a:xfrm>
            <a:off x="2210898" y="5042761"/>
            <a:ext cx="4356000" cy="407758"/>
          </a:xfrm>
          <a:prstGeom prst="rect">
            <a:avLst/>
          </a:prstGeom>
          <a:solidFill>
            <a:srgbClr val="F16D67">
              <a:alpha val="52000"/>
            </a:srgbClr>
          </a:solidFill>
          <a:ln>
            <a:noFill/>
          </a:ln>
        </p:spPr>
        <p:style>
          <a:lnRef idx="1">
            <a:schemeClr val="accent6"/>
          </a:lnRef>
          <a:fillRef idx="3">
            <a:schemeClr val="accent6"/>
          </a:fillRef>
          <a:effectRef idx="2">
            <a:schemeClr val="accent6"/>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Obtaining accreditation/certifications</a:t>
            </a:r>
          </a:p>
        </p:txBody>
      </p:sp>
      <p:sp>
        <p:nvSpPr>
          <p:cNvPr id="14" name="Rounded Rectangle 9">
            <a:extLst>
              <a:ext uri="{FF2B5EF4-FFF2-40B4-BE49-F238E27FC236}">
                <a16:creationId xmlns:a16="http://schemas.microsoft.com/office/drawing/2014/main" id="{2676CD74-6EB0-4AC4-A6AF-007356097ACA}"/>
              </a:ext>
            </a:extLst>
          </p:cNvPr>
          <p:cNvSpPr/>
          <p:nvPr/>
        </p:nvSpPr>
        <p:spPr>
          <a:xfrm>
            <a:off x="2220859" y="4278363"/>
            <a:ext cx="4356000" cy="407758"/>
          </a:xfrm>
          <a:prstGeom prst="rect">
            <a:avLst/>
          </a:prstGeom>
          <a:solidFill>
            <a:srgbClr val="F16D67">
              <a:alpha val="64000"/>
            </a:srgbClr>
          </a:solidFill>
          <a:ln>
            <a:noFill/>
          </a:ln>
        </p:spPr>
        <p:style>
          <a:lnRef idx="1">
            <a:schemeClr val="accent6"/>
          </a:lnRef>
          <a:fillRef idx="3">
            <a:schemeClr val="accent6"/>
          </a:fillRef>
          <a:effectRef idx="2">
            <a:schemeClr val="accent6"/>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Understanding membership cost</a:t>
            </a:r>
          </a:p>
        </p:txBody>
      </p:sp>
      <p:cxnSp>
        <p:nvCxnSpPr>
          <p:cNvPr id="31" name="Straight Connector 30">
            <a:extLst>
              <a:ext uri="{FF2B5EF4-FFF2-40B4-BE49-F238E27FC236}">
                <a16:creationId xmlns:a16="http://schemas.microsoft.com/office/drawing/2014/main" id="{C1824739-DFED-4042-8921-6336A8CD44BE}"/>
              </a:ext>
            </a:extLst>
          </p:cNvPr>
          <p:cNvCxnSpPr>
            <a:cxnSpLocks/>
          </p:cNvCxnSpPr>
          <p:nvPr/>
        </p:nvCxnSpPr>
        <p:spPr>
          <a:xfrm flipV="1">
            <a:off x="10398145" y="2928453"/>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19F9E826-24B6-428D-8945-97D28C3290FB}"/>
              </a:ext>
            </a:extLst>
          </p:cNvPr>
          <p:cNvCxnSpPr>
            <a:cxnSpLocks/>
          </p:cNvCxnSpPr>
          <p:nvPr/>
        </p:nvCxnSpPr>
        <p:spPr>
          <a:xfrm flipV="1">
            <a:off x="11427086" y="2928453"/>
            <a:ext cx="958083" cy="1197915"/>
          </a:xfrm>
          <a:prstGeom prst="line">
            <a:avLst/>
          </a:prstGeom>
          <a:ln>
            <a:noFill/>
          </a:ln>
        </p:spPr>
        <p:style>
          <a:lnRef idx="2">
            <a:schemeClr val="dk1"/>
          </a:lnRef>
          <a:fillRef idx="0">
            <a:schemeClr val="dk1"/>
          </a:fillRef>
          <a:effectRef idx="1">
            <a:schemeClr val="dk1"/>
          </a:effectRef>
          <a:fontRef idx="minor">
            <a:schemeClr val="tx1"/>
          </a:fontRef>
        </p:style>
      </p:cxnSp>
      <p:grpSp>
        <p:nvGrpSpPr>
          <p:cNvPr id="2" name="Group 1">
            <a:extLst>
              <a:ext uri="{FF2B5EF4-FFF2-40B4-BE49-F238E27FC236}">
                <a16:creationId xmlns:a16="http://schemas.microsoft.com/office/drawing/2014/main" id="{A9951F1E-C9B2-AC4F-8347-424DF6239092}"/>
              </a:ext>
            </a:extLst>
          </p:cNvPr>
          <p:cNvGrpSpPr/>
          <p:nvPr/>
        </p:nvGrpSpPr>
        <p:grpSpPr>
          <a:xfrm>
            <a:off x="1816477" y="2017031"/>
            <a:ext cx="266268" cy="3433488"/>
            <a:chOff x="1450967" y="1985249"/>
            <a:chExt cx="266268" cy="3433488"/>
          </a:xfrm>
        </p:grpSpPr>
        <p:sp>
          <p:nvSpPr>
            <p:cNvPr id="17" name="object 19">
              <a:extLst>
                <a:ext uri="{FF2B5EF4-FFF2-40B4-BE49-F238E27FC236}">
                  <a16:creationId xmlns:a16="http://schemas.microsoft.com/office/drawing/2014/main" id="{1847D04B-374D-4513-BD0E-95B29504A9EA}"/>
                </a:ext>
              </a:extLst>
            </p:cNvPr>
            <p:cNvSpPr txBox="1">
              <a:spLocks/>
            </p:cNvSpPr>
            <p:nvPr/>
          </p:nvSpPr>
          <p:spPr>
            <a:xfrm>
              <a:off x="1450967" y="1985249"/>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1</a:t>
              </a:r>
              <a:endParaRPr lang="en-US" sz="2400" b="1">
                <a:latin typeface="Arial"/>
                <a:cs typeface="Arial"/>
              </a:endParaRPr>
            </a:p>
          </p:txBody>
        </p:sp>
        <p:sp>
          <p:nvSpPr>
            <p:cNvPr id="40" name="object 19">
              <a:extLst>
                <a:ext uri="{FF2B5EF4-FFF2-40B4-BE49-F238E27FC236}">
                  <a16:creationId xmlns:a16="http://schemas.microsoft.com/office/drawing/2014/main" id="{DD31F34A-2879-A448-B2F1-90E19D59B940}"/>
                </a:ext>
              </a:extLst>
            </p:cNvPr>
            <p:cNvSpPr txBox="1">
              <a:spLocks/>
            </p:cNvSpPr>
            <p:nvPr/>
          </p:nvSpPr>
          <p:spPr>
            <a:xfrm>
              <a:off x="1450967" y="2749035"/>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2</a:t>
              </a:r>
              <a:endParaRPr lang="en-US" sz="2400" b="1">
                <a:latin typeface="Arial"/>
                <a:cs typeface="Arial"/>
              </a:endParaRPr>
            </a:p>
          </p:txBody>
        </p:sp>
        <p:sp>
          <p:nvSpPr>
            <p:cNvPr id="41" name="object 19">
              <a:extLst>
                <a:ext uri="{FF2B5EF4-FFF2-40B4-BE49-F238E27FC236}">
                  <a16:creationId xmlns:a16="http://schemas.microsoft.com/office/drawing/2014/main" id="{B870637E-E691-394C-B26D-398FA9F8949B}"/>
                </a:ext>
              </a:extLst>
            </p:cNvPr>
            <p:cNvSpPr txBox="1">
              <a:spLocks/>
            </p:cNvSpPr>
            <p:nvPr/>
          </p:nvSpPr>
          <p:spPr>
            <a:xfrm>
              <a:off x="1450967" y="3512821"/>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3</a:t>
              </a:r>
              <a:endParaRPr lang="en-US" sz="2400" b="1">
                <a:latin typeface="Arial"/>
                <a:cs typeface="Arial"/>
              </a:endParaRPr>
            </a:p>
          </p:txBody>
        </p:sp>
        <p:sp>
          <p:nvSpPr>
            <p:cNvPr id="42" name="object 19">
              <a:extLst>
                <a:ext uri="{FF2B5EF4-FFF2-40B4-BE49-F238E27FC236}">
                  <a16:creationId xmlns:a16="http://schemas.microsoft.com/office/drawing/2014/main" id="{D69FFD0C-C654-B44D-AD8C-03D5DBA99AA1}"/>
                </a:ext>
              </a:extLst>
            </p:cNvPr>
            <p:cNvSpPr txBox="1">
              <a:spLocks/>
            </p:cNvSpPr>
            <p:nvPr/>
          </p:nvSpPr>
          <p:spPr>
            <a:xfrm>
              <a:off x="1450967" y="4276607"/>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4</a:t>
              </a:r>
              <a:endParaRPr lang="en-US" sz="2400" b="1">
                <a:latin typeface="Arial"/>
                <a:cs typeface="Arial"/>
              </a:endParaRPr>
            </a:p>
          </p:txBody>
        </p:sp>
        <p:sp>
          <p:nvSpPr>
            <p:cNvPr id="43" name="object 19">
              <a:extLst>
                <a:ext uri="{FF2B5EF4-FFF2-40B4-BE49-F238E27FC236}">
                  <a16:creationId xmlns:a16="http://schemas.microsoft.com/office/drawing/2014/main" id="{397C1860-F9AB-B149-8C57-0793E357E924}"/>
                </a:ext>
              </a:extLst>
            </p:cNvPr>
            <p:cNvSpPr txBox="1">
              <a:spLocks/>
            </p:cNvSpPr>
            <p:nvPr/>
          </p:nvSpPr>
          <p:spPr>
            <a:xfrm>
              <a:off x="1450967" y="5040392"/>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5</a:t>
              </a:r>
              <a:endParaRPr lang="en-US" sz="2400" b="1">
                <a:latin typeface="Arial"/>
                <a:cs typeface="Arial"/>
              </a:endParaRPr>
            </a:p>
          </p:txBody>
        </p:sp>
      </p:grpSp>
    </p:spTree>
    <p:extLst>
      <p:ext uri="{BB962C8B-B14F-4D97-AF65-F5344CB8AC3E}">
        <p14:creationId xmlns:p14="http://schemas.microsoft.com/office/powerpoint/2010/main" val="3952681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9">
            <a:extLst>
              <a:ext uri="{FF2B5EF4-FFF2-40B4-BE49-F238E27FC236}">
                <a16:creationId xmlns:a16="http://schemas.microsoft.com/office/drawing/2014/main" id="{7780E440-BE83-EB4B-AD5C-B7FC7D04F304}"/>
              </a:ext>
            </a:extLst>
          </p:cNvPr>
          <p:cNvSpPr txBox="1">
            <a:spLocks/>
          </p:cNvSpPr>
          <p:nvPr/>
        </p:nvSpPr>
        <p:spPr>
          <a:xfrm>
            <a:off x="1230398" y="1134683"/>
            <a:ext cx="9994858"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AU" sz="2400" kern="0" spc="-35" dirty="0"/>
              <a:t>What did we find out?</a:t>
            </a:r>
            <a:endParaRPr lang="en-AU" sz="2400" b="1" i="0" u="none" strike="noStrike" kern="0" cap="none" spc="-35" normalizeH="0" baseline="0" noProof="0" dirty="0">
              <a:ln>
                <a:noFill/>
              </a:ln>
              <a:effectLst/>
              <a:uLnTx/>
              <a:uFillTx/>
              <a:latin typeface="Arial"/>
              <a:cs typeface="Arial"/>
            </a:endParaRPr>
          </a:p>
        </p:txBody>
      </p:sp>
      <p:sp>
        <p:nvSpPr>
          <p:cNvPr id="8" name="object 14">
            <a:extLst>
              <a:ext uri="{FF2B5EF4-FFF2-40B4-BE49-F238E27FC236}">
                <a16:creationId xmlns:a16="http://schemas.microsoft.com/office/drawing/2014/main" id="{54ED99DE-946B-40AC-9BBA-0CE883E9B398}"/>
              </a:ext>
            </a:extLst>
          </p:cNvPr>
          <p:cNvSpPr txBox="1"/>
          <p:nvPr/>
        </p:nvSpPr>
        <p:spPr>
          <a:xfrm>
            <a:off x="3160776" y="4481076"/>
            <a:ext cx="5568210" cy="368488"/>
          </a:xfrm>
          <a:prstGeom prst="rect">
            <a:avLst/>
          </a:prstGeom>
        </p:spPr>
        <p:txBody>
          <a:bodyPr vert="horz" wrap="square" lIns="0" tIns="90604" rIns="0" bIns="0" rtlCol="0" anchor="t">
            <a:spAutoFit/>
          </a:bodyPr>
          <a:lstStyle/>
          <a:p>
            <a:pPr>
              <a:spcBef>
                <a:spcPts val="555"/>
              </a:spcBef>
            </a:pPr>
            <a:endParaRPr lang="en-AU" spc="-4">
              <a:latin typeface="Arial"/>
              <a:ea typeface="+mn-lt"/>
              <a:cs typeface="Arial"/>
            </a:endParaRPr>
          </a:p>
        </p:txBody>
      </p:sp>
      <p:sp>
        <p:nvSpPr>
          <p:cNvPr id="25" name="Snip Single Corner Rectangle 7">
            <a:extLst>
              <a:ext uri="{FF2B5EF4-FFF2-40B4-BE49-F238E27FC236}">
                <a16:creationId xmlns:a16="http://schemas.microsoft.com/office/drawing/2014/main" id="{75CD10AB-B0E2-4C23-AAEA-9E0E33861484}"/>
              </a:ext>
            </a:extLst>
          </p:cNvPr>
          <p:cNvSpPr/>
          <p:nvPr/>
        </p:nvSpPr>
        <p:spPr>
          <a:xfrm rot="16200000">
            <a:off x="797030" y="3642667"/>
            <a:ext cx="1152000" cy="1713122"/>
          </a:xfrm>
          <a:prstGeom prst="snip1Rect">
            <a:avLst/>
          </a:prstGeom>
          <a:solidFill>
            <a:srgbClr val="FFCD54"/>
          </a:solidFill>
          <a:ln/>
        </p:spPr>
        <p:style>
          <a:lnRef idx="1">
            <a:schemeClr val="accent4"/>
          </a:lnRef>
          <a:fillRef idx="3">
            <a:schemeClr val="accent4"/>
          </a:fillRef>
          <a:effectRef idx="2">
            <a:schemeClr val="accent4"/>
          </a:effectRef>
          <a:fontRef idx="minor">
            <a:schemeClr val="lt1"/>
          </a:fontRef>
        </p:style>
        <p:txBody>
          <a:bodyPr lIns="72000" tIns="54418" rIns="0" bIns="108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a:latin typeface="Arial"/>
                <a:cs typeface="Arial"/>
              </a:rPr>
              <a:t>Improvement </a:t>
            </a:r>
            <a:r>
              <a:rPr lang="en-US" sz="1200" err="1">
                <a:latin typeface="Arial"/>
                <a:cs typeface="Arial"/>
              </a:rPr>
              <a:t>opportuNities</a:t>
            </a:r>
            <a:endParaRPr lang="en-US" sz="1200">
              <a:latin typeface="Arial"/>
              <a:cs typeface="Arial"/>
            </a:endParaRPr>
          </a:p>
        </p:txBody>
      </p:sp>
      <p:sp>
        <p:nvSpPr>
          <p:cNvPr id="26" name="Snip Single Corner Rectangle 8">
            <a:extLst>
              <a:ext uri="{FF2B5EF4-FFF2-40B4-BE49-F238E27FC236}">
                <a16:creationId xmlns:a16="http://schemas.microsoft.com/office/drawing/2014/main" id="{FC302994-2140-4EF5-BD2B-ADC0963102B2}"/>
              </a:ext>
            </a:extLst>
          </p:cNvPr>
          <p:cNvSpPr/>
          <p:nvPr/>
        </p:nvSpPr>
        <p:spPr>
          <a:xfrm rot="16200000">
            <a:off x="797361" y="4927901"/>
            <a:ext cx="1152000" cy="1713122"/>
          </a:xfrm>
          <a:prstGeom prst="snip1Rect">
            <a:avLst/>
          </a:prstGeom>
          <a:solidFill>
            <a:srgbClr val="F16D67"/>
          </a:solidFill>
          <a:ln>
            <a:noFill/>
          </a:ln>
        </p:spPr>
        <p:style>
          <a:lnRef idx="1">
            <a:schemeClr val="accent6"/>
          </a:lnRef>
          <a:fillRef idx="3">
            <a:schemeClr val="accent6"/>
          </a:fillRef>
          <a:effectRef idx="2">
            <a:schemeClr val="accent6"/>
          </a:effectRef>
          <a:fontRef idx="minor">
            <a:schemeClr val="lt1"/>
          </a:fontRef>
        </p:style>
        <p:txBody>
          <a:bodyPr lIns="72000" tIns="54418" rIns="0"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a:latin typeface="Arial"/>
                <a:cs typeface="Arial"/>
              </a:rPr>
              <a:t>Solutions and requests through these discussions opportunities </a:t>
            </a:r>
          </a:p>
        </p:txBody>
      </p:sp>
      <p:sp>
        <p:nvSpPr>
          <p:cNvPr id="28" name="Snip Single Corner Rectangle 10">
            <a:extLst>
              <a:ext uri="{FF2B5EF4-FFF2-40B4-BE49-F238E27FC236}">
                <a16:creationId xmlns:a16="http://schemas.microsoft.com/office/drawing/2014/main" id="{7B0EDFD3-9D16-495A-AF13-8F1E55C24B63}"/>
              </a:ext>
            </a:extLst>
          </p:cNvPr>
          <p:cNvSpPr/>
          <p:nvPr/>
        </p:nvSpPr>
        <p:spPr>
          <a:xfrm rot="16200000">
            <a:off x="797503" y="2356959"/>
            <a:ext cx="1152000" cy="1714068"/>
          </a:xfrm>
          <a:prstGeom prst="snip1Rect">
            <a:avLst/>
          </a:prstGeom>
          <a:solidFill>
            <a:srgbClr val="099795"/>
          </a:solidFill>
          <a:ln>
            <a:noFill/>
          </a:ln>
        </p:spPr>
        <p:style>
          <a:lnRef idx="1">
            <a:schemeClr val="accent2"/>
          </a:lnRef>
          <a:fillRef idx="3">
            <a:schemeClr val="accent2"/>
          </a:fillRef>
          <a:effectRef idx="2">
            <a:schemeClr val="accent2"/>
          </a:effectRef>
          <a:fontRef idx="minor">
            <a:schemeClr val="lt1"/>
          </a:fontRef>
        </p:style>
        <p:txBody>
          <a:bodyPr lIns="72000" tIns="54418" rIns="0" bIns="108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a:latin typeface="Arial"/>
                <a:cs typeface="Arial"/>
              </a:rPr>
              <a:t>Further investigation</a:t>
            </a:r>
          </a:p>
        </p:txBody>
      </p:sp>
      <p:sp>
        <p:nvSpPr>
          <p:cNvPr id="32" name="Snip Single Corner Rectangle 10">
            <a:extLst>
              <a:ext uri="{FF2B5EF4-FFF2-40B4-BE49-F238E27FC236}">
                <a16:creationId xmlns:a16="http://schemas.microsoft.com/office/drawing/2014/main" id="{CC3F70B6-627C-48BB-851C-05C83A1A8205}"/>
              </a:ext>
            </a:extLst>
          </p:cNvPr>
          <p:cNvSpPr/>
          <p:nvPr/>
        </p:nvSpPr>
        <p:spPr>
          <a:xfrm>
            <a:off x="2377205" y="2068634"/>
            <a:ext cx="4330947" cy="426626"/>
          </a:xfrm>
          <a:prstGeom prst="snip1Rect">
            <a:avLst/>
          </a:prstGeom>
          <a:solidFill>
            <a:srgbClr val="80CFD5"/>
          </a:solidFill>
          <a:ln>
            <a:noFill/>
          </a:ln>
        </p:spPr>
        <p:style>
          <a:lnRef idx="1">
            <a:schemeClr val="accent2"/>
          </a:lnRef>
          <a:fillRef idx="3">
            <a:schemeClr val="accent2"/>
          </a:fillRef>
          <a:effectRef idx="2">
            <a:schemeClr val="accent2"/>
          </a:effectRef>
          <a:fontRef idx="minor">
            <a:schemeClr val="lt1"/>
          </a:fontRef>
        </p:style>
        <p:txBody>
          <a:bodyPr lIns="108837" tIns="54418" rIns="108837"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GAP</a:t>
            </a:r>
          </a:p>
        </p:txBody>
      </p:sp>
      <p:sp>
        <p:nvSpPr>
          <p:cNvPr id="33" name="Snip Single Corner Rectangle 10">
            <a:extLst>
              <a:ext uri="{FF2B5EF4-FFF2-40B4-BE49-F238E27FC236}">
                <a16:creationId xmlns:a16="http://schemas.microsoft.com/office/drawing/2014/main" id="{DE6B79CD-16DD-414C-9D07-1BA19A63C191}"/>
              </a:ext>
            </a:extLst>
          </p:cNvPr>
          <p:cNvSpPr/>
          <p:nvPr/>
        </p:nvSpPr>
        <p:spPr>
          <a:xfrm>
            <a:off x="6895178" y="2071288"/>
            <a:ext cx="4330947" cy="426626"/>
          </a:xfrm>
          <a:prstGeom prst="snip1Rect">
            <a:avLst/>
          </a:prstGeom>
          <a:solidFill>
            <a:srgbClr val="80CFD5"/>
          </a:solidFill>
          <a:ln>
            <a:noFill/>
          </a:ln>
        </p:spPr>
        <p:style>
          <a:lnRef idx="1">
            <a:schemeClr val="accent2"/>
          </a:lnRef>
          <a:fillRef idx="3">
            <a:schemeClr val="accent2"/>
          </a:fillRef>
          <a:effectRef idx="2">
            <a:schemeClr val="accent2"/>
          </a:effectRef>
          <a:fontRef idx="minor">
            <a:schemeClr val="lt1"/>
          </a:fontRef>
        </p:style>
        <p:txBody>
          <a:bodyPr lIns="108837" tIns="54418" rIns="108837"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NEXT STEPS</a:t>
            </a:r>
          </a:p>
        </p:txBody>
      </p:sp>
      <p:sp>
        <p:nvSpPr>
          <p:cNvPr id="21" name="Rechteck 76">
            <a:extLst>
              <a:ext uri="{FF2B5EF4-FFF2-40B4-BE49-F238E27FC236}">
                <a16:creationId xmlns:a16="http://schemas.microsoft.com/office/drawing/2014/main" id="{32A4C586-A9D7-E94A-ABF9-5B55EBE80465}"/>
              </a:ext>
            </a:extLst>
          </p:cNvPr>
          <p:cNvSpPr/>
          <p:nvPr/>
        </p:nvSpPr>
        <p:spPr>
          <a:xfrm>
            <a:off x="6894309" y="3927071"/>
            <a:ext cx="4338033" cy="1144314"/>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Discussion: What does improvement look like?</a:t>
            </a:r>
          </a:p>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Small improvement opportunities already s</a:t>
            </a:r>
          </a:p>
        </p:txBody>
      </p:sp>
      <p:sp>
        <p:nvSpPr>
          <p:cNvPr id="22" name="Rechteck 76">
            <a:extLst>
              <a:ext uri="{FF2B5EF4-FFF2-40B4-BE49-F238E27FC236}">
                <a16:creationId xmlns:a16="http://schemas.microsoft.com/office/drawing/2014/main" id="{93840D8E-134C-4145-9E4A-A2B5CE6FF8AB}"/>
              </a:ext>
            </a:extLst>
          </p:cNvPr>
          <p:cNvSpPr/>
          <p:nvPr/>
        </p:nvSpPr>
        <p:spPr>
          <a:xfrm>
            <a:off x="6896045" y="5274572"/>
            <a:ext cx="4345119" cy="1093523"/>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Understand these more to be able to act on them through these forums and listening to your ideas. </a:t>
            </a:r>
          </a:p>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Accountability and performance measures?. </a:t>
            </a:r>
          </a:p>
        </p:txBody>
      </p:sp>
      <p:sp>
        <p:nvSpPr>
          <p:cNvPr id="34" name="Rechteck 76">
            <a:extLst>
              <a:ext uri="{FF2B5EF4-FFF2-40B4-BE49-F238E27FC236}">
                <a16:creationId xmlns:a16="http://schemas.microsoft.com/office/drawing/2014/main" id="{02AD344D-6371-CD46-A94A-333F3746B38D}"/>
              </a:ext>
            </a:extLst>
          </p:cNvPr>
          <p:cNvSpPr/>
          <p:nvPr/>
        </p:nvSpPr>
        <p:spPr>
          <a:xfrm>
            <a:off x="6894309" y="2637993"/>
            <a:ext cx="4330947" cy="1136846"/>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Discussions with Peaks and </a:t>
            </a:r>
            <a:r>
              <a:rPr lang="en-US" sz="1400" dirty="0" err="1">
                <a:solidFill>
                  <a:srgbClr val="000000"/>
                </a:solidFill>
                <a:latin typeface="Arial" panose="020B0604020202020204" pitchFamily="34" charset="0"/>
                <a:cs typeface="Arial" panose="020B0604020202020204" pitchFamily="34" charset="0"/>
              </a:rPr>
              <a:t>Centres</a:t>
            </a:r>
            <a:endParaRPr lang="en-US" sz="1400" dirty="0">
              <a:solidFill>
                <a:srgbClr val="000000"/>
              </a:solidFill>
              <a:latin typeface="Arial" panose="020B0604020202020204" pitchFamily="34" charset="0"/>
              <a:cs typeface="Arial" panose="020B0604020202020204" pitchFamily="34" charset="0"/>
            </a:endParaRPr>
          </a:p>
          <a:p>
            <a:pPr marL="177165" lvl="1" indent="-177165">
              <a:spcBef>
                <a:spcPts val="600"/>
              </a:spcBef>
              <a:buFont typeface="Wingdings" panose="05000000000000000000" pitchFamily="2" charset="2"/>
              <a:buChar char="§"/>
            </a:pPr>
            <a:r>
              <a:rPr lang="en-US" sz="1400" dirty="0">
                <a:solidFill>
                  <a:srgbClr val="000000"/>
                </a:solidFill>
                <a:latin typeface="Arial" panose="020B0604020202020204" pitchFamily="34" charset="0"/>
                <a:cs typeface="Arial" panose="020B0604020202020204" pitchFamily="34" charset="0"/>
              </a:rPr>
              <a:t>Financial analysis on viability </a:t>
            </a:r>
          </a:p>
        </p:txBody>
      </p:sp>
      <p:sp>
        <p:nvSpPr>
          <p:cNvPr id="35" name="Rechteck 76">
            <a:extLst>
              <a:ext uri="{FF2B5EF4-FFF2-40B4-BE49-F238E27FC236}">
                <a16:creationId xmlns:a16="http://schemas.microsoft.com/office/drawing/2014/main" id="{56BE8501-F547-ED4D-9E97-39E0C0F656B1}"/>
              </a:ext>
            </a:extLst>
          </p:cNvPr>
          <p:cNvSpPr/>
          <p:nvPr/>
        </p:nvSpPr>
        <p:spPr>
          <a:xfrm>
            <a:off x="2377388" y="3981400"/>
            <a:ext cx="4330764" cy="1144314"/>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1400" b="1" dirty="0">
                <a:solidFill>
                  <a:srgbClr val="000000"/>
                </a:solidFill>
                <a:latin typeface="Arial" panose="020B0604020202020204" pitchFamily="34" charset="0"/>
                <a:cs typeface="Arial" panose="020B0604020202020204" pitchFamily="34" charset="0"/>
              </a:rPr>
              <a:t>Improvement Areas</a:t>
            </a:r>
          </a:p>
          <a:p>
            <a:pPr marL="0" lvl="1"/>
            <a:r>
              <a:rPr lang="en-US" sz="1400" dirty="0">
                <a:solidFill>
                  <a:srgbClr val="000000"/>
                </a:solidFill>
                <a:latin typeface="Arial"/>
                <a:cs typeface="Arial"/>
              </a:rPr>
              <a:t>A range of improvements have been identified</a:t>
            </a:r>
          </a:p>
          <a:p>
            <a:pPr marL="0" lvl="1"/>
            <a:r>
              <a:rPr lang="en-US" sz="1400" dirty="0" err="1">
                <a:solidFill>
                  <a:srgbClr val="000000"/>
                </a:solidFill>
                <a:latin typeface="Arial"/>
                <a:cs typeface="Arial"/>
              </a:rPr>
              <a:t>eg</a:t>
            </a:r>
            <a:r>
              <a:rPr lang="en-US" sz="1400" dirty="0">
                <a:solidFill>
                  <a:srgbClr val="000000"/>
                </a:solidFill>
                <a:latin typeface="Arial"/>
                <a:cs typeface="Arial"/>
              </a:rPr>
              <a:t> bidirectional communications etc.  </a:t>
            </a:r>
            <a:endParaRPr lang="en-US" sz="1400" dirty="0">
              <a:latin typeface="Arial" panose="020B0604020202020204" pitchFamily="34" charset="0"/>
              <a:cs typeface="Arial" panose="020B0604020202020204" pitchFamily="34" charset="0"/>
            </a:endParaRPr>
          </a:p>
        </p:txBody>
      </p:sp>
      <p:sp>
        <p:nvSpPr>
          <p:cNvPr id="36" name="Rechteck 76">
            <a:extLst>
              <a:ext uri="{FF2B5EF4-FFF2-40B4-BE49-F238E27FC236}">
                <a16:creationId xmlns:a16="http://schemas.microsoft.com/office/drawing/2014/main" id="{D73619F2-073B-8B4F-81A7-3D4D0AA2C4F9}"/>
              </a:ext>
            </a:extLst>
          </p:cNvPr>
          <p:cNvSpPr/>
          <p:nvPr/>
        </p:nvSpPr>
        <p:spPr>
          <a:xfrm>
            <a:off x="2377151" y="5279551"/>
            <a:ext cx="4321632" cy="1093523"/>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1400" b="1" dirty="0">
                <a:solidFill>
                  <a:schemeClr val="tx1"/>
                </a:solidFill>
                <a:latin typeface="Arial" panose="020B0604020202020204" pitchFamily="34" charset="0"/>
                <a:cs typeface="Arial" panose="020B0604020202020204" pitchFamily="34" charset="0"/>
              </a:rPr>
              <a:t>Solutions </a:t>
            </a:r>
          </a:p>
          <a:p>
            <a:pPr marL="0" lvl="1"/>
            <a:r>
              <a:rPr lang="en-US" sz="1400" dirty="0" err="1">
                <a:solidFill>
                  <a:schemeClr val="tx1"/>
                </a:solidFill>
                <a:latin typeface="Arial" panose="020B0604020202020204" pitchFamily="34" charset="0"/>
                <a:cs typeface="Arial" panose="020B0604020202020204" pitchFamily="34" charset="0"/>
              </a:rPr>
              <a:t>Centres</a:t>
            </a:r>
            <a:r>
              <a:rPr lang="en-US" sz="1400" dirty="0">
                <a:solidFill>
                  <a:schemeClr val="tx1"/>
                </a:solidFill>
                <a:latin typeface="Arial" panose="020B0604020202020204" pitchFamily="34" charset="0"/>
                <a:cs typeface="Arial" panose="020B0604020202020204" pitchFamily="34" charset="0"/>
              </a:rPr>
              <a:t> have different needs, some of these have been identified, some suggestions for solutions are emerging. </a:t>
            </a:r>
            <a:r>
              <a:rPr lang="en-US" sz="1400" dirty="0">
                <a:latin typeface="Arial" panose="020B0604020202020204" pitchFamily="34" charset="0"/>
                <a:cs typeface="Arial" panose="020B0604020202020204" pitchFamily="34" charset="0"/>
              </a:rPr>
              <a:t>e </a:t>
            </a:r>
          </a:p>
        </p:txBody>
      </p:sp>
      <p:sp>
        <p:nvSpPr>
          <p:cNvPr id="37" name="Rechteck 76">
            <a:extLst>
              <a:ext uri="{FF2B5EF4-FFF2-40B4-BE49-F238E27FC236}">
                <a16:creationId xmlns:a16="http://schemas.microsoft.com/office/drawing/2014/main" id="{952F0F9C-4A70-6A4A-915B-F86D8007A206}"/>
              </a:ext>
            </a:extLst>
          </p:cNvPr>
          <p:cNvSpPr/>
          <p:nvPr/>
        </p:nvSpPr>
        <p:spPr>
          <a:xfrm>
            <a:off x="2377205" y="2637993"/>
            <a:ext cx="4323708" cy="1152001"/>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1400" b="1" dirty="0">
                <a:solidFill>
                  <a:srgbClr val="000000"/>
                </a:solidFill>
                <a:latin typeface="Arial"/>
                <a:cs typeface="Arial"/>
              </a:rPr>
              <a:t>General Fee review? </a:t>
            </a:r>
          </a:p>
          <a:p>
            <a:pPr marL="0" lvl="1"/>
            <a:r>
              <a:rPr lang="en-US" sz="1400" dirty="0">
                <a:solidFill>
                  <a:srgbClr val="000000"/>
                </a:solidFill>
                <a:latin typeface="Arial"/>
                <a:cs typeface="Arial"/>
              </a:rPr>
              <a:t>Service delivery costs vs structure of General Fee</a:t>
            </a:r>
            <a:endParaRPr lang="en-US" sz="1400" dirty="0">
              <a:solidFill>
                <a:srgbClr val="000000"/>
              </a:solidFill>
              <a:latin typeface="Arial" panose="020B0604020202020204" pitchFamily="34" charset="0"/>
              <a:cs typeface="Arial" panose="020B0604020202020204" pitchFamily="34" charset="0"/>
            </a:endParaRPr>
          </a:p>
          <a:p>
            <a:pPr marL="0" lvl="1"/>
            <a:r>
              <a:rPr lang="en-US" sz="1400" dirty="0">
                <a:solidFill>
                  <a:srgbClr val="000000"/>
                </a:solidFill>
                <a:latin typeface="Arial"/>
                <a:cs typeface="Arial"/>
              </a:rPr>
              <a:t>Example Options:  flat fee (% of income);  base fee and ‘user pays’;    Your suggestions!</a:t>
            </a:r>
          </a:p>
        </p:txBody>
      </p:sp>
    </p:spTree>
    <p:extLst>
      <p:ext uri="{BB962C8B-B14F-4D97-AF65-F5344CB8AC3E}">
        <p14:creationId xmlns:p14="http://schemas.microsoft.com/office/powerpoint/2010/main" val="879544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9">
            <a:extLst>
              <a:ext uri="{FF2B5EF4-FFF2-40B4-BE49-F238E27FC236}">
                <a16:creationId xmlns:a16="http://schemas.microsoft.com/office/drawing/2014/main" id="{7780E440-BE83-EB4B-AD5C-B7FC7D04F304}"/>
              </a:ext>
            </a:extLst>
          </p:cNvPr>
          <p:cNvSpPr txBox="1">
            <a:spLocks/>
          </p:cNvSpPr>
          <p:nvPr/>
        </p:nvSpPr>
        <p:spPr>
          <a:xfrm>
            <a:off x="1116000" y="1044000"/>
            <a:ext cx="9994858"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AU" sz="2400" kern="0" spc="-35" dirty="0"/>
              <a:t>Key insights</a:t>
            </a:r>
            <a:endParaRPr lang="en-AU" sz="2400" b="1" i="0" u="none" strike="noStrike" kern="0" cap="none" spc="-35" normalizeH="0" baseline="0" noProof="0" dirty="0">
              <a:ln>
                <a:noFill/>
              </a:ln>
              <a:effectLst/>
              <a:uLnTx/>
              <a:uFillTx/>
              <a:latin typeface="Arial"/>
              <a:cs typeface="Arial"/>
            </a:endParaRPr>
          </a:p>
        </p:txBody>
      </p:sp>
      <p:sp>
        <p:nvSpPr>
          <p:cNvPr id="8" name="object 14">
            <a:extLst>
              <a:ext uri="{FF2B5EF4-FFF2-40B4-BE49-F238E27FC236}">
                <a16:creationId xmlns:a16="http://schemas.microsoft.com/office/drawing/2014/main" id="{54ED99DE-946B-40AC-9BBA-0CE883E9B398}"/>
              </a:ext>
            </a:extLst>
          </p:cNvPr>
          <p:cNvSpPr txBox="1"/>
          <p:nvPr/>
        </p:nvSpPr>
        <p:spPr>
          <a:xfrm>
            <a:off x="3160776" y="4481076"/>
            <a:ext cx="5568210" cy="368488"/>
          </a:xfrm>
          <a:prstGeom prst="rect">
            <a:avLst/>
          </a:prstGeom>
        </p:spPr>
        <p:txBody>
          <a:bodyPr vert="horz" wrap="square" lIns="0" tIns="90604" rIns="0" bIns="0" rtlCol="0" anchor="t">
            <a:spAutoFit/>
          </a:bodyPr>
          <a:lstStyle/>
          <a:p>
            <a:pPr>
              <a:spcBef>
                <a:spcPts val="555"/>
              </a:spcBef>
            </a:pPr>
            <a:endParaRPr lang="en-AU" spc="-4">
              <a:latin typeface="Arial"/>
              <a:ea typeface="+mn-lt"/>
              <a:cs typeface="Arial"/>
            </a:endParaRPr>
          </a:p>
        </p:txBody>
      </p:sp>
      <p:sp>
        <p:nvSpPr>
          <p:cNvPr id="25" name="Snip Single Corner Rectangle 7">
            <a:extLst>
              <a:ext uri="{FF2B5EF4-FFF2-40B4-BE49-F238E27FC236}">
                <a16:creationId xmlns:a16="http://schemas.microsoft.com/office/drawing/2014/main" id="{75CD10AB-B0E2-4C23-AAEA-9E0E33861484}"/>
              </a:ext>
            </a:extLst>
          </p:cNvPr>
          <p:cNvSpPr/>
          <p:nvPr/>
        </p:nvSpPr>
        <p:spPr>
          <a:xfrm>
            <a:off x="1237920" y="4481076"/>
            <a:ext cx="4977552" cy="1713122"/>
          </a:xfrm>
          <a:prstGeom prst="snip1Rect">
            <a:avLst/>
          </a:prstGeom>
          <a:solidFill>
            <a:srgbClr val="FFCD54"/>
          </a:solidFill>
          <a:ln/>
        </p:spPr>
        <p:style>
          <a:lnRef idx="1">
            <a:schemeClr val="accent4"/>
          </a:lnRef>
          <a:fillRef idx="3">
            <a:schemeClr val="accent4"/>
          </a:fillRef>
          <a:effectRef idx="2">
            <a:schemeClr val="accent4"/>
          </a:effectRef>
          <a:fontRef idx="minor">
            <a:schemeClr val="lt1"/>
          </a:fontRef>
        </p:style>
        <p:txBody>
          <a:bodyPr lIns="72000" tIns="54418" rIns="0" bIns="108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2800" dirty="0">
                <a:latin typeface="Arial"/>
                <a:cs typeface="Arial"/>
              </a:rPr>
              <a:t>Members value services but want to see improvements</a:t>
            </a:r>
          </a:p>
        </p:txBody>
      </p:sp>
      <p:sp>
        <p:nvSpPr>
          <p:cNvPr id="26" name="Snip Single Corner Rectangle 8">
            <a:extLst>
              <a:ext uri="{FF2B5EF4-FFF2-40B4-BE49-F238E27FC236}">
                <a16:creationId xmlns:a16="http://schemas.microsoft.com/office/drawing/2014/main" id="{FC302994-2140-4EF5-BD2B-ADC0963102B2}"/>
              </a:ext>
            </a:extLst>
          </p:cNvPr>
          <p:cNvSpPr/>
          <p:nvPr/>
        </p:nvSpPr>
        <p:spPr>
          <a:xfrm>
            <a:off x="4105520" y="2572439"/>
            <a:ext cx="5568210" cy="1713121"/>
          </a:xfrm>
          <a:prstGeom prst="snip1Rect">
            <a:avLst/>
          </a:prstGeom>
          <a:solidFill>
            <a:srgbClr val="F16D67"/>
          </a:solidFill>
          <a:ln>
            <a:noFill/>
          </a:ln>
        </p:spPr>
        <p:style>
          <a:lnRef idx="1">
            <a:schemeClr val="accent6"/>
          </a:lnRef>
          <a:fillRef idx="3">
            <a:schemeClr val="accent6"/>
          </a:fillRef>
          <a:effectRef idx="2">
            <a:schemeClr val="accent6"/>
          </a:effectRef>
          <a:fontRef idx="minor">
            <a:schemeClr val="lt1"/>
          </a:fontRef>
        </p:style>
        <p:txBody>
          <a:bodyPr lIns="72000" tIns="54418" rIns="0"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2800" dirty="0">
                <a:latin typeface="Arial"/>
                <a:cs typeface="Arial"/>
              </a:rPr>
              <a:t>Insurance, Advocacy and CLASS are the most valuable services</a:t>
            </a:r>
          </a:p>
          <a:p>
            <a:r>
              <a:rPr lang="en-US" sz="2800" dirty="0">
                <a:latin typeface="Arial"/>
                <a:cs typeface="Arial"/>
              </a:rPr>
              <a:t>– but don’t discontinue any</a:t>
            </a:r>
          </a:p>
        </p:txBody>
      </p:sp>
      <p:sp>
        <p:nvSpPr>
          <p:cNvPr id="28" name="Snip Single Corner Rectangle 10">
            <a:extLst>
              <a:ext uri="{FF2B5EF4-FFF2-40B4-BE49-F238E27FC236}">
                <a16:creationId xmlns:a16="http://schemas.microsoft.com/office/drawing/2014/main" id="{7B0EDFD3-9D16-495A-AF13-8F1E55C24B63}"/>
              </a:ext>
            </a:extLst>
          </p:cNvPr>
          <p:cNvSpPr/>
          <p:nvPr/>
        </p:nvSpPr>
        <p:spPr>
          <a:xfrm>
            <a:off x="6215472" y="565784"/>
            <a:ext cx="5568210" cy="1713121"/>
          </a:xfrm>
          <a:prstGeom prst="snip1Rect">
            <a:avLst/>
          </a:prstGeom>
          <a:solidFill>
            <a:srgbClr val="099795"/>
          </a:solidFill>
          <a:ln>
            <a:noFill/>
          </a:ln>
        </p:spPr>
        <p:style>
          <a:lnRef idx="1">
            <a:schemeClr val="accent2"/>
          </a:lnRef>
          <a:fillRef idx="3">
            <a:schemeClr val="accent2"/>
          </a:fillRef>
          <a:effectRef idx="2">
            <a:schemeClr val="accent2"/>
          </a:effectRef>
          <a:fontRef idx="minor">
            <a:schemeClr val="lt1"/>
          </a:fontRef>
        </p:style>
        <p:txBody>
          <a:bodyPr lIns="72000" tIns="54418" rIns="0" bIns="108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2800" dirty="0">
                <a:latin typeface="Arial"/>
                <a:cs typeface="Arial"/>
              </a:rPr>
              <a:t>Members consider that improving communications is a priority</a:t>
            </a:r>
          </a:p>
        </p:txBody>
      </p:sp>
      <p:sp>
        <p:nvSpPr>
          <p:cNvPr id="16" name="Rechteck 76">
            <a:extLst>
              <a:ext uri="{FF2B5EF4-FFF2-40B4-BE49-F238E27FC236}">
                <a16:creationId xmlns:a16="http://schemas.microsoft.com/office/drawing/2014/main" id="{6C24B1A7-B07E-4F96-B8F2-823232A7EBCE}"/>
              </a:ext>
            </a:extLst>
          </p:cNvPr>
          <p:cNvSpPr/>
          <p:nvPr/>
        </p:nvSpPr>
        <p:spPr>
          <a:xfrm>
            <a:off x="408318" y="1745414"/>
            <a:ext cx="2937233" cy="1947021"/>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lgn="ctr">
              <a:spcBef>
                <a:spcPts val="600"/>
              </a:spcBef>
            </a:pPr>
            <a:r>
              <a:rPr lang="en-US" sz="3200" dirty="0">
                <a:solidFill>
                  <a:srgbClr val="000000"/>
                </a:solidFill>
                <a:latin typeface="Arial" panose="020B0604020202020204" pitchFamily="34" charset="0"/>
                <a:cs typeface="Arial" panose="020B0604020202020204" pitchFamily="34" charset="0"/>
              </a:rPr>
              <a:t>Overall satisfaction is </a:t>
            </a:r>
          </a:p>
          <a:p>
            <a:pPr marL="0" lvl="1" algn="ctr">
              <a:spcBef>
                <a:spcPts val="600"/>
              </a:spcBef>
            </a:pPr>
            <a:r>
              <a:rPr lang="en-US" sz="3200" dirty="0">
                <a:solidFill>
                  <a:srgbClr val="000000"/>
                </a:solidFill>
                <a:latin typeface="Arial" panose="020B0604020202020204" pitchFamily="34" charset="0"/>
                <a:cs typeface="Arial" panose="020B0604020202020204" pitchFamily="34" charset="0"/>
              </a:rPr>
              <a:t>adequate</a:t>
            </a:r>
          </a:p>
        </p:txBody>
      </p:sp>
      <p:sp>
        <p:nvSpPr>
          <p:cNvPr id="17" name="Rechteck 76">
            <a:extLst>
              <a:ext uri="{FF2B5EF4-FFF2-40B4-BE49-F238E27FC236}">
                <a16:creationId xmlns:a16="http://schemas.microsoft.com/office/drawing/2014/main" id="{CA967411-714D-44E7-961A-A8E0FEECA620}"/>
              </a:ext>
            </a:extLst>
          </p:cNvPr>
          <p:cNvSpPr/>
          <p:nvPr/>
        </p:nvSpPr>
        <p:spPr>
          <a:xfrm>
            <a:off x="8138328" y="4589440"/>
            <a:ext cx="2937233" cy="1947021"/>
          </a:xfrm>
          <a:prstGeom prst="rect">
            <a:avLst/>
          </a:prstGeom>
          <a:solidFill>
            <a:srgbClr val="81CFD6">
              <a:alpha val="2531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1" tIns="45706" rIns="91411" bIns="45706"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lgn="ctr">
              <a:spcBef>
                <a:spcPts val="600"/>
              </a:spcBef>
            </a:pPr>
            <a:r>
              <a:rPr lang="en-US" sz="3200" dirty="0">
                <a:solidFill>
                  <a:srgbClr val="000000"/>
                </a:solidFill>
                <a:latin typeface="Arial" panose="020B0604020202020204" pitchFamily="34" charset="0"/>
                <a:cs typeface="Arial" panose="020B0604020202020204" pitchFamily="34" charset="0"/>
              </a:rPr>
              <a:t>We can improve by listening</a:t>
            </a:r>
          </a:p>
        </p:txBody>
      </p:sp>
    </p:spTree>
    <p:extLst>
      <p:ext uri="{BB962C8B-B14F-4D97-AF65-F5344CB8AC3E}">
        <p14:creationId xmlns:p14="http://schemas.microsoft.com/office/powerpoint/2010/main" val="283805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1E734E4-C4A5-A04B-B107-F715C497EBD0}"/>
              </a:ext>
            </a:extLst>
          </p:cNvPr>
          <p:cNvSpPr txBox="1">
            <a:spLocks/>
          </p:cNvSpPr>
          <p:nvPr/>
        </p:nvSpPr>
        <p:spPr>
          <a:xfrm>
            <a:off x="5039710" y="3178272"/>
            <a:ext cx="2258074" cy="501456"/>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r>
              <a:rPr lang="en-AU" sz="3200" kern="0" spc="-4" dirty="0"/>
              <a:t>Questions?</a:t>
            </a:r>
          </a:p>
        </p:txBody>
      </p:sp>
    </p:spTree>
    <p:extLst>
      <p:ext uri="{BB962C8B-B14F-4D97-AF65-F5344CB8AC3E}">
        <p14:creationId xmlns:p14="http://schemas.microsoft.com/office/powerpoint/2010/main" val="38915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1E734E4-C4A5-A04B-B107-F715C497EBD0}"/>
              </a:ext>
            </a:extLst>
          </p:cNvPr>
          <p:cNvSpPr txBox="1">
            <a:spLocks/>
          </p:cNvSpPr>
          <p:nvPr/>
        </p:nvSpPr>
        <p:spPr>
          <a:xfrm>
            <a:off x="1347276" y="1235177"/>
            <a:ext cx="2258074" cy="501456"/>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r>
              <a:rPr lang="en-AU" sz="3200" kern="0" spc="-4" dirty="0"/>
              <a:t>Discussion</a:t>
            </a:r>
          </a:p>
        </p:txBody>
      </p:sp>
      <p:sp>
        <p:nvSpPr>
          <p:cNvPr id="7" name="Rechteck 76">
            <a:extLst>
              <a:ext uri="{FF2B5EF4-FFF2-40B4-BE49-F238E27FC236}">
                <a16:creationId xmlns:a16="http://schemas.microsoft.com/office/drawing/2014/main" id="{D91957A9-E838-4456-91C7-E734662B9E98}"/>
              </a:ext>
            </a:extLst>
          </p:cNvPr>
          <p:cNvSpPr/>
          <p:nvPr/>
        </p:nvSpPr>
        <p:spPr>
          <a:xfrm>
            <a:off x="1347276" y="2712647"/>
            <a:ext cx="8571787" cy="7882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3200" dirty="0">
                <a:solidFill>
                  <a:srgbClr val="000000"/>
                </a:solidFill>
                <a:latin typeface="Arial"/>
                <a:cs typeface="Arial"/>
              </a:rPr>
              <a:t>Survey was last year. Has anything changed?</a:t>
            </a:r>
          </a:p>
        </p:txBody>
      </p:sp>
      <p:sp>
        <p:nvSpPr>
          <p:cNvPr id="5" name="Rechteck 76">
            <a:extLst>
              <a:ext uri="{FF2B5EF4-FFF2-40B4-BE49-F238E27FC236}">
                <a16:creationId xmlns:a16="http://schemas.microsoft.com/office/drawing/2014/main" id="{B342865D-9263-4FD1-8E9A-E9E1191EEDB1}"/>
              </a:ext>
            </a:extLst>
          </p:cNvPr>
          <p:cNvSpPr/>
          <p:nvPr/>
        </p:nvSpPr>
        <p:spPr>
          <a:xfrm>
            <a:off x="1347276" y="5539961"/>
            <a:ext cx="8188610" cy="7882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3200" dirty="0">
                <a:solidFill>
                  <a:srgbClr val="000000"/>
                </a:solidFill>
                <a:latin typeface="Arial"/>
                <a:cs typeface="Arial"/>
              </a:rPr>
              <a:t>What solutions do you have?</a:t>
            </a:r>
          </a:p>
        </p:txBody>
      </p:sp>
      <p:sp>
        <p:nvSpPr>
          <p:cNvPr id="6" name="Rechteck 76">
            <a:extLst>
              <a:ext uri="{FF2B5EF4-FFF2-40B4-BE49-F238E27FC236}">
                <a16:creationId xmlns:a16="http://schemas.microsoft.com/office/drawing/2014/main" id="{8807BD6E-623F-4826-ACFB-B3FA4443A110}"/>
              </a:ext>
            </a:extLst>
          </p:cNvPr>
          <p:cNvSpPr/>
          <p:nvPr/>
        </p:nvSpPr>
        <p:spPr>
          <a:xfrm>
            <a:off x="1347276" y="3662609"/>
            <a:ext cx="8632746" cy="7882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3200" dirty="0">
                <a:solidFill>
                  <a:srgbClr val="000000"/>
                </a:solidFill>
                <a:latin typeface="Arial"/>
                <a:cs typeface="Arial"/>
              </a:rPr>
              <a:t>What does improvement look like?</a:t>
            </a:r>
          </a:p>
        </p:txBody>
      </p:sp>
      <p:sp>
        <p:nvSpPr>
          <p:cNvPr id="8" name="Rechteck 76">
            <a:extLst>
              <a:ext uri="{FF2B5EF4-FFF2-40B4-BE49-F238E27FC236}">
                <a16:creationId xmlns:a16="http://schemas.microsoft.com/office/drawing/2014/main" id="{F71F1097-3638-4327-BC81-890A4F83E7BC}"/>
              </a:ext>
            </a:extLst>
          </p:cNvPr>
          <p:cNvSpPr/>
          <p:nvPr/>
        </p:nvSpPr>
        <p:spPr>
          <a:xfrm>
            <a:off x="1347276" y="4612571"/>
            <a:ext cx="8571786" cy="7882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3200" dirty="0">
                <a:solidFill>
                  <a:srgbClr val="000000"/>
                </a:solidFill>
                <a:latin typeface="Arial"/>
                <a:cs typeface="Arial"/>
              </a:rPr>
              <a:t>What does good communication look like?</a:t>
            </a:r>
          </a:p>
        </p:txBody>
      </p:sp>
      <p:sp>
        <p:nvSpPr>
          <p:cNvPr id="9" name="Rechteck 76">
            <a:extLst>
              <a:ext uri="{FF2B5EF4-FFF2-40B4-BE49-F238E27FC236}">
                <a16:creationId xmlns:a16="http://schemas.microsoft.com/office/drawing/2014/main" id="{14378719-B4C7-4D79-92DD-0B9FA2D9CDB6}"/>
              </a:ext>
            </a:extLst>
          </p:cNvPr>
          <p:cNvSpPr/>
          <p:nvPr/>
        </p:nvSpPr>
        <p:spPr>
          <a:xfrm>
            <a:off x="1347275" y="1830540"/>
            <a:ext cx="8632747" cy="7882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1"/>
            <a:r>
              <a:rPr lang="en-US" sz="3200" dirty="0">
                <a:solidFill>
                  <a:srgbClr val="000000"/>
                </a:solidFill>
                <a:latin typeface="Arial"/>
                <a:cs typeface="Arial"/>
              </a:rPr>
              <a:t>What do you think of the research insights?</a:t>
            </a:r>
          </a:p>
        </p:txBody>
      </p:sp>
    </p:spTree>
    <p:extLst>
      <p:ext uri="{BB962C8B-B14F-4D97-AF65-F5344CB8AC3E}">
        <p14:creationId xmlns:p14="http://schemas.microsoft.com/office/powerpoint/2010/main" val="1567318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1E734E4-C4A5-A04B-B107-F715C497EBD0}"/>
              </a:ext>
            </a:extLst>
          </p:cNvPr>
          <p:cNvSpPr txBox="1">
            <a:spLocks/>
          </p:cNvSpPr>
          <p:nvPr/>
        </p:nvSpPr>
        <p:spPr>
          <a:xfrm>
            <a:off x="8253172" y="5085449"/>
            <a:ext cx="2258074" cy="501456"/>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r>
              <a:rPr lang="en-AU" sz="3200" kern="0" spc="-4" dirty="0"/>
              <a:t>Thank you!</a:t>
            </a:r>
          </a:p>
        </p:txBody>
      </p:sp>
      <p:sp>
        <p:nvSpPr>
          <p:cNvPr id="3" name="object 19">
            <a:extLst>
              <a:ext uri="{FF2B5EF4-FFF2-40B4-BE49-F238E27FC236}">
                <a16:creationId xmlns:a16="http://schemas.microsoft.com/office/drawing/2014/main" id="{B9CD86E5-7094-46F0-AF5A-1413F3D40F90}"/>
              </a:ext>
            </a:extLst>
          </p:cNvPr>
          <p:cNvSpPr txBox="1">
            <a:spLocks/>
          </p:cNvSpPr>
          <p:nvPr/>
        </p:nvSpPr>
        <p:spPr>
          <a:xfrm>
            <a:off x="1281961" y="1458329"/>
            <a:ext cx="5528141" cy="501456"/>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r>
              <a:rPr lang="en-AU" sz="3200" kern="0" spc="-4" dirty="0"/>
              <a:t>We want to hear from you</a:t>
            </a:r>
          </a:p>
        </p:txBody>
      </p:sp>
      <p:sp>
        <p:nvSpPr>
          <p:cNvPr id="5" name="object 19">
            <a:extLst>
              <a:ext uri="{FF2B5EF4-FFF2-40B4-BE49-F238E27FC236}">
                <a16:creationId xmlns:a16="http://schemas.microsoft.com/office/drawing/2014/main" id="{D89D4D5B-6AA0-41A1-AE71-8E5798A8A416}"/>
              </a:ext>
            </a:extLst>
          </p:cNvPr>
          <p:cNvSpPr txBox="1">
            <a:spLocks/>
          </p:cNvSpPr>
          <p:nvPr/>
        </p:nvSpPr>
        <p:spPr>
          <a:xfrm>
            <a:off x="3925013" y="2685829"/>
            <a:ext cx="5528141" cy="1486341"/>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marR="3175" latinLnBrk="1" hangingPunct="0">
              <a:tabLst>
                <a:tab pos="1092644" algn="l"/>
              </a:tabLst>
              <a:defRPr/>
            </a:pPr>
            <a:endParaRPr lang="en-AU" sz="3200" b="0" kern="0" spc="-4" dirty="0"/>
          </a:p>
          <a:p>
            <a:pPr marL="8890" marR="3175" latinLnBrk="1" hangingPunct="0">
              <a:tabLst>
                <a:tab pos="1092644" algn="l"/>
              </a:tabLst>
              <a:defRPr/>
            </a:pPr>
            <a:r>
              <a:rPr lang="en-AU" sz="3200" b="0" kern="0" spc="-4" dirty="0">
                <a:hlinkClick r:id="rId2"/>
              </a:rPr>
              <a:t>Nassim.Arrage@clcs.org.au</a:t>
            </a:r>
            <a:endParaRPr lang="en-AU" sz="3200" b="0" kern="0" spc="-4" dirty="0"/>
          </a:p>
          <a:p>
            <a:pPr marL="8890" marR="3175" latinLnBrk="1" hangingPunct="0">
              <a:tabLst>
                <a:tab pos="1092644" algn="l"/>
              </a:tabLst>
              <a:defRPr/>
            </a:pPr>
            <a:r>
              <a:rPr lang="en-AU" sz="3200" b="0" kern="0" spc="-4" dirty="0"/>
              <a:t>0408 092 256</a:t>
            </a:r>
          </a:p>
        </p:txBody>
      </p:sp>
    </p:spTree>
    <p:extLst>
      <p:ext uri="{BB962C8B-B14F-4D97-AF65-F5344CB8AC3E}">
        <p14:creationId xmlns:p14="http://schemas.microsoft.com/office/powerpoint/2010/main" val="2419974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9">
            <a:extLst>
              <a:ext uri="{FF2B5EF4-FFF2-40B4-BE49-F238E27FC236}">
                <a16:creationId xmlns:a16="http://schemas.microsoft.com/office/drawing/2014/main" id="{7780E440-BE83-EB4B-AD5C-B7FC7D04F304}"/>
              </a:ext>
            </a:extLst>
          </p:cNvPr>
          <p:cNvSpPr txBox="1">
            <a:spLocks/>
          </p:cNvSpPr>
          <p:nvPr/>
        </p:nvSpPr>
        <p:spPr>
          <a:xfrm>
            <a:off x="1116000" y="900000"/>
            <a:ext cx="6252804" cy="686122"/>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AU" sz="2400" kern="0" spc="-35"/>
              <a:t>Services that CLCs Australia could remove </a:t>
            </a:r>
            <a:r>
              <a:rPr lang="en-AU" sz="2000" b="0" kern="0" spc="-35"/>
              <a:t>Comparison of Victoria and national average</a:t>
            </a:r>
            <a:endParaRPr lang="en-US" sz="2000" b="0"/>
          </a:p>
        </p:txBody>
      </p:sp>
      <p:sp>
        <p:nvSpPr>
          <p:cNvPr id="9" name="object 14">
            <a:extLst>
              <a:ext uri="{FF2B5EF4-FFF2-40B4-BE49-F238E27FC236}">
                <a16:creationId xmlns:a16="http://schemas.microsoft.com/office/drawing/2014/main" id="{396199C9-E907-FF41-9E58-B8EAA1B0E553}"/>
              </a:ext>
            </a:extLst>
          </p:cNvPr>
          <p:cNvSpPr txBox="1"/>
          <p:nvPr/>
        </p:nvSpPr>
        <p:spPr>
          <a:xfrm>
            <a:off x="8614398" y="5555090"/>
            <a:ext cx="3251537" cy="1060985"/>
          </a:xfrm>
          <a:prstGeom prst="rect">
            <a:avLst/>
          </a:prstGeom>
        </p:spPr>
        <p:txBody>
          <a:bodyPr vert="horz" wrap="square" lIns="0" tIns="90604" rIns="0" bIns="0" rtlCol="0">
            <a:spAutoFit/>
          </a:bodyPr>
          <a:lstStyle/>
          <a:p>
            <a:pPr>
              <a:spcBef>
                <a:spcPts val="555"/>
              </a:spcBef>
            </a:pPr>
            <a:r>
              <a:rPr lang="en-GB" sz="1400">
                <a:latin typeface="Arial"/>
                <a:cs typeface="Arial"/>
              </a:rPr>
              <a:t>Figures show the percentage of participants that indicated that a service could be removed. </a:t>
            </a:r>
          </a:p>
          <a:p>
            <a:pPr>
              <a:spcBef>
                <a:spcPts val="555"/>
              </a:spcBef>
            </a:pPr>
            <a:r>
              <a:rPr lang="en-GB" sz="1600">
                <a:latin typeface="Arial"/>
                <a:cs typeface="Arial"/>
              </a:rPr>
              <a:t> </a:t>
            </a:r>
          </a:p>
        </p:txBody>
      </p:sp>
      <p:sp>
        <p:nvSpPr>
          <p:cNvPr id="8" name="Up Arrow 7">
            <a:extLst>
              <a:ext uri="{FF2B5EF4-FFF2-40B4-BE49-F238E27FC236}">
                <a16:creationId xmlns:a16="http://schemas.microsoft.com/office/drawing/2014/main" id="{E51C3C90-F6DA-E74E-885A-F5D40364921B}"/>
              </a:ext>
            </a:extLst>
          </p:cNvPr>
          <p:cNvSpPr/>
          <p:nvPr/>
        </p:nvSpPr>
        <p:spPr>
          <a:xfrm flipV="1">
            <a:off x="7540876" y="2147808"/>
            <a:ext cx="775810" cy="4210497"/>
          </a:xfrm>
          <a:prstGeom prst="upArrow">
            <a:avLst>
              <a:gd name="adj1" fmla="val 50000"/>
              <a:gd name="adj2" fmla="val 50000"/>
            </a:avLst>
          </a:prstGeom>
          <a:gradFill flip="none" rotWithShape="1">
            <a:gsLst>
              <a:gs pos="4839">
                <a:srgbClr val="8DCCAA"/>
              </a:gs>
              <a:gs pos="52000">
                <a:schemeClr val="accent6">
                  <a:lumMod val="20000"/>
                  <a:lumOff val="80000"/>
                </a:schemeClr>
              </a:gs>
              <a:gs pos="91000">
                <a:srgbClr val="F16D67"/>
              </a:gs>
            </a:gsLst>
            <a:lin ang="162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
          </a:p>
        </p:txBody>
      </p:sp>
      <p:graphicFrame>
        <p:nvGraphicFramePr>
          <p:cNvPr id="4" name="Table 3">
            <a:extLst>
              <a:ext uri="{FF2B5EF4-FFF2-40B4-BE49-F238E27FC236}">
                <a16:creationId xmlns:a16="http://schemas.microsoft.com/office/drawing/2014/main" id="{4A0755F1-451E-B64C-9550-6A345821CDCC}"/>
              </a:ext>
            </a:extLst>
          </p:cNvPr>
          <p:cNvGraphicFramePr>
            <a:graphicFrameLocks noGrp="1"/>
          </p:cNvGraphicFramePr>
          <p:nvPr>
            <p:extLst>
              <p:ext uri="{D42A27DB-BD31-4B8C-83A1-F6EECF244321}">
                <p14:modId xmlns:p14="http://schemas.microsoft.com/office/powerpoint/2010/main" val="4181063898"/>
              </p:ext>
            </p:extLst>
          </p:nvPr>
        </p:nvGraphicFramePr>
        <p:xfrm>
          <a:off x="1116000" y="1652400"/>
          <a:ext cx="6252803" cy="4705905"/>
        </p:xfrm>
        <a:graphic>
          <a:graphicData uri="http://schemas.openxmlformats.org/drawingml/2006/table">
            <a:tbl>
              <a:tblPr/>
              <a:tblGrid>
                <a:gridCol w="3475183">
                  <a:extLst>
                    <a:ext uri="{9D8B030D-6E8A-4147-A177-3AD203B41FA5}">
                      <a16:colId xmlns:a16="http://schemas.microsoft.com/office/drawing/2014/main" val="249358858"/>
                    </a:ext>
                  </a:extLst>
                </a:gridCol>
                <a:gridCol w="694405">
                  <a:extLst>
                    <a:ext uri="{9D8B030D-6E8A-4147-A177-3AD203B41FA5}">
                      <a16:colId xmlns:a16="http://schemas.microsoft.com/office/drawing/2014/main" val="3501354336"/>
                    </a:ext>
                  </a:extLst>
                </a:gridCol>
                <a:gridCol w="694405">
                  <a:extLst>
                    <a:ext uri="{9D8B030D-6E8A-4147-A177-3AD203B41FA5}">
                      <a16:colId xmlns:a16="http://schemas.microsoft.com/office/drawing/2014/main" val="2066828079"/>
                    </a:ext>
                  </a:extLst>
                </a:gridCol>
                <a:gridCol w="694405">
                  <a:extLst>
                    <a:ext uri="{9D8B030D-6E8A-4147-A177-3AD203B41FA5}">
                      <a16:colId xmlns:a16="http://schemas.microsoft.com/office/drawing/2014/main" val="3969534336"/>
                    </a:ext>
                  </a:extLst>
                </a:gridCol>
                <a:gridCol w="694405">
                  <a:extLst>
                    <a:ext uri="{9D8B030D-6E8A-4147-A177-3AD203B41FA5}">
                      <a16:colId xmlns:a16="http://schemas.microsoft.com/office/drawing/2014/main" val="2299073823"/>
                    </a:ext>
                  </a:extLst>
                </a:gridCol>
              </a:tblGrid>
              <a:tr h="511175">
                <a:tc>
                  <a:txBody>
                    <a:bodyPr/>
                    <a:lstStyle/>
                    <a:p>
                      <a:pPr algn="l" fontAlgn="ctr"/>
                      <a:r>
                        <a:rPr lang="en-AU" sz="1400" b="0" i="0" u="none" strike="noStrike">
                          <a:solidFill>
                            <a:srgbClr val="000000"/>
                          </a:solidFill>
                          <a:effectLst/>
                          <a:latin typeface="Arial" panose="020B0604020202020204" pitchFamily="34" charset="0"/>
                        </a:rPr>
                        <a:t>Service</a:t>
                      </a:r>
                    </a:p>
                  </a:txBody>
                  <a:tcPr marL="245993" marR="8200" marT="8200" marB="0" anchor="ctr">
                    <a:lnL>
                      <a:noFill/>
                    </a:lnL>
                    <a:lnR>
                      <a:noFill/>
                    </a:lnR>
                    <a:lnT>
                      <a:noFill/>
                    </a:lnT>
                    <a:lnB w="12700" cap="flat" cmpd="sng" algn="ctr">
                      <a:solidFill>
                        <a:srgbClr val="FFFFFF"/>
                      </a:solidFill>
                      <a:prstDash val="solid"/>
                      <a:round/>
                      <a:headEnd type="none" w="med" len="med"/>
                      <a:tailEnd type="none" w="med" len="med"/>
                    </a:lnB>
                    <a:solidFill>
                      <a:srgbClr val="8FCBCA"/>
                    </a:solidFill>
                  </a:tcPr>
                </a:tc>
                <a:tc>
                  <a:txBody>
                    <a:bodyPr/>
                    <a:lstStyle/>
                    <a:p>
                      <a:pPr algn="ctr" fontAlgn="ctr"/>
                      <a:r>
                        <a:rPr lang="en-AU" sz="1400" b="0" i="0" u="none" strike="noStrike">
                          <a:solidFill>
                            <a:srgbClr val="000000"/>
                          </a:solidFill>
                          <a:effectLst/>
                          <a:latin typeface="Arial" panose="020B0604020202020204" pitchFamily="34" charset="0"/>
                        </a:rPr>
                        <a:t>% </a:t>
                      </a:r>
                      <a:br>
                        <a:rPr lang="en-AU" sz="1400" b="0" i="0" u="none" strike="noStrike">
                          <a:solidFill>
                            <a:srgbClr val="000000"/>
                          </a:solidFill>
                          <a:effectLst/>
                          <a:latin typeface="Arial" panose="020B0604020202020204" pitchFamily="34" charset="0"/>
                        </a:rPr>
                      </a:br>
                      <a:r>
                        <a:rPr lang="en-AU" sz="1400" b="0" i="0" u="none" strike="noStrike">
                          <a:solidFill>
                            <a:srgbClr val="000000"/>
                          </a:solidFill>
                          <a:effectLst/>
                          <a:latin typeface="Arial" panose="020B0604020202020204" pitchFamily="34" charset="0"/>
                        </a:rPr>
                        <a:t>AUS</a:t>
                      </a:r>
                    </a:p>
                  </a:txBody>
                  <a:tcPr marL="8200" marR="8200" marT="8200" marB="0" anchor="ctr">
                    <a:lnL>
                      <a:noFill/>
                    </a:lnL>
                    <a:lnR>
                      <a:noFill/>
                    </a:lnR>
                    <a:lnT>
                      <a:noFill/>
                    </a:lnT>
                    <a:lnB w="12700" cap="flat" cmpd="sng" algn="ctr">
                      <a:solidFill>
                        <a:srgbClr val="FFFFFF"/>
                      </a:solidFill>
                      <a:prstDash val="solid"/>
                      <a:round/>
                      <a:headEnd type="none" w="med" len="med"/>
                      <a:tailEnd type="none" w="med" len="med"/>
                    </a:lnB>
                    <a:solidFill>
                      <a:srgbClr val="8FCBCA"/>
                    </a:solidFill>
                  </a:tcPr>
                </a:tc>
                <a:tc>
                  <a:txBody>
                    <a:bodyPr/>
                    <a:lstStyle/>
                    <a:p>
                      <a:pPr algn="ctr" fontAlgn="ctr"/>
                      <a:r>
                        <a:rPr lang="en-AU" sz="1400" b="0" i="0" u="none" strike="noStrike">
                          <a:solidFill>
                            <a:srgbClr val="000000"/>
                          </a:solidFill>
                          <a:effectLst/>
                          <a:latin typeface="Arial" panose="020B0604020202020204" pitchFamily="34" charset="0"/>
                        </a:rPr>
                        <a:t>Rank</a:t>
                      </a:r>
                      <a:br>
                        <a:rPr lang="en-AU" sz="1400" b="0" i="0" u="none" strike="noStrike">
                          <a:solidFill>
                            <a:srgbClr val="000000"/>
                          </a:solidFill>
                          <a:effectLst/>
                          <a:latin typeface="Arial" panose="020B0604020202020204" pitchFamily="34" charset="0"/>
                        </a:rPr>
                      </a:br>
                      <a:r>
                        <a:rPr lang="en-AU" sz="1400" b="0" i="0" u="none" strike="noStrike">
                          <a:solidFill>
                            <a:srgbClr val="000000"/>
                          </a:solidFill>
                          <a:effectLst/>
                          <a:latin typeface="Arial" panose="020B0604020202020204" pitchFamily="34" charset="0"/>
                        </a:rPr>
                        <a:t>AUS</a:t>
                      </a:r>
                    </a:p>
                  </a:txBody>
                  <a:tcPr marL="8200" marR="8200" marT="8200" marB="0" anchor="ctr">
                    <a:lnL>
                      <a:noFill/>
                    </a:lnL>
                    <a:lnR>
                      <a:noFill/>
                    </a:lnR>
                    <a:lnT>
                      <a:noFill/>
                    </a:lnT>
                    <a:lnB w="12700" cap="flat" cmpd="sng" algn="ctr">
                      <a:solidFill>
                        <a:srgbClr val="FFFFFF"/>
                      </a:solidFill>
                      <a:prstDash val="solid"/>
                      <a:round/>
                      <a:headEnd type="none" w="med" len="med"/>
                      <a:tailEnd type="none" w="med" len="med"/>
                    </a:lnB>
                    <a:solidFill>
                      <a:srgbClr val="8FCBCA"/>
                    </a:solidFill>
                  </a:tcPr>
                </a:tc>
                <a:tc>
                  <a:txBody>
                    <a:bodyPr/>
                    <a:lstStyle/>
                    <a:p>
                      <a:pPr algn="ctr" fontAlgn="ctr"/>
                      <a:r>
                        <a:rPr lang="en-AU" sz="1400" b="0" i="0" u="none" strike="noStrike">
                          <a:solidFill>
                            <a:srgbClr val="000000"/>
                          </a:solidFill>
                          <a:effectLst/>
                          <a:latin typeface="Arial" panose="020B0604020202020204" pitchFamily="34" charset="0"/>
                        </a:rPr>
                        <a:t>%</a:t>
                      </a:r>
                      <a:br>
                        <a:rPr lang="en-AU" sz="1400" b="0" i="0" u="none" strike="noStrike">
                          <a:solidFill>
                            <a:srgbClr val="000000"/>
                          </a:solidFill>
                          <a:effectLst/>
                          <a:latin typeface="Arial" panose="020B0604020202020204" pitchFamily="34" charset="0"/>
                        </a:rPr>
                      </a:br>
                      <a:r>
                        <a:rPr lang="en-AU" sz="1400" b="0" i="0" u="none" strike="noStrike">
                          <a:solidFill>
                            <a:srgbClr val="000000"/>
                          </a:solidFill>
                          <a:effectLst/>
                          <a:latin typeface="Arial" panose="020B0604020202020204" pitchFamily="34" charset="0"/>
                        </a:rPr>
                        <a:t>VIC</a:t>
                      </a:r>
                    </a:p>
                  </a:txBody>
                  <a:tcPr marL="8200" marR="8200" marT="8200" marB="0" anchor="ctr">
                    <a:lnL>
                      <a:noFill/>
                    </a:lnL>
                    <a:lnR>
                      <a:noFill/>
                    </a:lnR>
                    <a:lnT>
                      <a:noFill/>
                    </a:lnT>
                    <a:lnB w="12700" cap="flat" cmpd="sng" algn="ctr">
                      <a:solidFill>
                        <a:srgbClr val="FFFFFF"/>
                      </a:solidFill>
                      <a:prstDash val="solid"/>
                      <a:round/>
                      <a:headEnd type="none" w="med" len="med"/>
                      <a:tailEnd type="none" w="med" len="med"/>
                    </a:lnB>
                    <a:solidFill>
                      <a:srgbClr val="8FCBCA"/>
                    </a:solidFill>
                  </a:tcPr>
                </a:tc>
                <a:tc>
                  <a:txBody>
                    <a:bodyPr/>
                    <a:lstStyle/>
                    <a:p>
                      <a:pPr algn="ctr" fontAlgn="ctr"/>
                      <a:r>
                        <a:rPr lang="en-AU" sz="1400" b="0" i="0" u="none" strike="noStrike">
                          <a:solidFill>
                            <a:srgbClr val="000000"/>
                          </a:solidFill>
                          <a:effectLst/>
                          <a:latin typeface="Arial" panose="020B0604020202020204" pitchFamily="34" charset="0"/>
                        </a:rPr>
                        <a:t>Rank</a:t>
                      </a:r>
                      <a:br>
                        <a:rPr lang="en-AU" sz="1400" b="0" i="0" u="none" strike="noStrike">
                          <a:solidFill>
                            <a:srgbClr val="000000"/>
                          </a:solidFill>
                          <a:effectLst/>
                          <a:latin typeface="Arial" panose="020B0604020202020204" pitchFamily="34" charset="0"/>
                        </a:rPr>
                      </a:br>
                      <a:r>
                        <a:rPr lang="en-AU" sz="1400" b="0" i="0" u="none" strike="noStrike">
                          <a:solidFill>
                            <a:srgbClr val="000000"/>
                          </a:solidFill>
                          <a:effectLst/>
                          <a:latin typeface="Arial" panose="020B0604020202020204" pitchFamily="34" charset="0"/>
                        </a:rPr>
                        <a:t>VIC</a:t>
                      </a:r>
                    </a:p>
                  </a:txBody>
                  <a:tcPr marL="8200" marR="8200" marT="8200" marB="0" anchor="ctr">
                    <a:lnL>
                      <a:noFill/>
                    </a:lnL>
                    <a:lnR>
                      <a:noFill/>
                    </a:lnR>
                    <a:lnT>
                      <a:noFill/>
                    </a:lnT>
                    <a:lnB w="12700" cap="flat" cmpd="sng" algn="ctr">
                      <a:solidFill>
                        <a:srgbClr val="FFFFFF"/>
                      </a:solidFill>
                      <a:prstDash val="solid"/>
                      <a:round/>
                      <a:headEnd type="none" w="med" len="med"/>
                      <a:tailEnd type="none" w="med" len="med"/>
                    </a:lnB>
                    <a:solidFill>
                      <a:srgbClr val="8FCBCA"/>
                    </a:solidFill>
                  </a:tcPr>
                </a:tc>
                <a:extLst>
                  <a:ext uri="{0D108BD9-81ED-4DB2-BD59-A6C34878D82A}">
                    <a16:rowId xmlns:a16="http://schemas.microsoft.com/office/drawing/2014/main" val="3742506796"/>
                  </a:ext>
                </a:extLst>
              </a:tr>
              <a:tr h="334620">
                <a:tc>
                  <a:txBody>
                    <a:bodyPr/>
                    <a:lstStyle/>
                    <a:p>
                      <a:pPr algn="l" rtl="0" fontAlgn="ctr"/>
                      <a:r>
                        <a:rPr lang="en-AU" sz="1400" b="0" i="0" u="none" strike="noStrike">
                          <a:solidFill>
                            <a:srgbClr val="000000"/>
                          </a:solidFill>
                          <a:effectLst/>
                          <a:latin typeface="Arial" panose="020B0604020202020204" pitchFamily="34" charset="0"/>
                        </a:rPr>
                        <a:t>National PII Scheme</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0%</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1</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0%</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1</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extLst>
                  <a:ext uri="{0D108BD9-81ED-4DB2-BD59-A6C34878D82A}">
                    <a16:rowId xmlns:a16="http://schemas.microsoft.com/office/drawing/2014/main" val="118966059"/>
                  </a:ext>
                </a:extLst>
              </a:tr>
              <a:tr h="334620">
                <a:tc>
                  <a:txBody>
                    <a:bodyPr/>
                    <a:lstStyle/>
                    <a:p>
                      <a:pPr algn="l" rtl="0" fontAlgn="ctr"/>
                      <a:r>
                        <a:rPr lang="en-AU" sz="1400" b="0" i="0" u="none" strike="noStrike">
                          <a:solidFill>
                            <a:srgbClr val="000000"/>
                          </a:solidFill>
                          <a:effectLst/>
                          <a:latin typeface="Arial" panose="020B0604020202020204" pitchFamily="34" charset="0"/>
                        </a:rPr>
                        <a:t>Advocacy</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16%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extLst>
                  <a:ext uri="{0D108BD9-81ED-4DB2-BD59-A6C34878D82A}">
                    <a16:rowId xmlns:a16="http://schemas.microsoft.com/office/drawing/2014/main" val="3346958765"/>
                  </a:ext>
                </a:extLst>
              </a:tr>
              <a:tr h="334620">
                <a:tc>
                  <a:txBody>
                    <a:bodyPr/>
                    <a:lstStyle/>
                    <a:p>
                      <a:pPr algn="l" rtl="0" fontAlgn="ctr"/>
                      <a:r>
                        <a:rPr lang="en-AU" sz="1400" b="0" i="0" u="none" strike="noStrike">
                          <a:solidFill>
                            <a:srgbClr val="000000"/>
                          </a:solidFill>
                          <a:effectLst/>
                          <a:latin typeface="Arial" panose="020B0604020202020204" pitchFamily="34" charset="0"/>
                        </a:rPr>
                        <a:t>National Accreditation Scheme</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7%</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13%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tc>
                  <a:txBody>
                    <a:bodyPr/>
                    <a:lstStyle/>
                    <a:p>
                      <a:pPr algn="ctr" rtl="0" fontAlgn="ctr"/>
                      <a:r>
                        <a:rPr lang="en-AU" sz="1400" b="0" i="0" u="none" strike="noStrike">
                          <a:solidFill>
                            <a:srgbClr val="000000"/>
                          </a:solidFill>
                          <a:effectLst/>
                          <a:latin typeface="Arial" panose="020B0604020202020204" pitchFamily="34" charset="0"/>
                        </a:rPr>
                        <a:t>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E5D5"/>
                    </a:solidFill>
                  </a:tcPr>
                </a:tc>
                <a:extLst>
                  <a:ext uri="{0D108BD9-81ED-4DB2-BD59-A6C34878D82A}">
                    <a16:rowId xmlns:a16="http://schemas.microsoft.com/office/drawing/2014/main" val="2275307345"/>
                  </a:ext>
                </a:extLst>
              </a:tr>
              <a:tr h="334620">
                <a:tc>
                  <a:txBody>
                    <a:bodyPr/>
                    <a:lstStyle/>
                    <a:p>
                      <a:pPr algn="l" rtl="0" fontAlgn="ctr"/>
                      <a:r>
                        <a:rPr lang="en-AU" sz="1400" b="0" i="0" u="none" strike="noStrike">
                          <a:solidFill>
                            <a:srgbClr val="000000"/>
                          </a:solidFill>
                          <a:effectLst/>
                          <a:latin typeface="Arial" panose="020B0604020202020204" pitchFamily="34" charset="0"/>
                        </a:rPr>
                        <a:t>Insurance</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13%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4</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39%</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extLst>
                  <a:ext uri="{0D108BD9-81ED-4DB2-BD59-A6C34878D82A}">
                    <a16:rowId xmlns:a16="http://schemas.microsoft.com/office/drawing/2014/main" val="3187675821"/>
                  </a:ext>
                </a:extLst>
              </a:tr>
              <a:tr h="334620">
                <a:tc>
                  <a:txBody>
                    <a:bodyPr/>
                    <a:lstStyle/>
                    <a:p>
                      <a:pPr algn="l" rtl="0" fontAlgn="ctr"/>
                      <a:r>
                        <a:rPr lang="en-AU" sz="1400" b="0" i="0" u="none" strike="noStrike">
                          <a:solidFill>
                            <a:srgbClr val="000000"/>
                          </a:solidFill>
                          <a:effectLst/>
                          <a:latin typeface="Arial" panose="020B0604020202020204" pitchFamily="34" charset="0"/>
                        </a:rPr>
                        <a:t>Data and related services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14%</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5</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32%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9</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extLst>
                  <a:ext uri="{0D108BD9-81ED-4DB2-BD59-A6C34878D82A}">
                    <a16:rowId xmlns:a16="http://schemas.microsoft.com/office/drawing/2014/main" val="3746056603"/>
                  </a:ext>
                </a:extLst>
              </a:tr>
              <a:tr h="424265">
                <a:tc>
                  <a:txBody>
                    <a:bodyPr/>
                    <a:lstStyle/>
                    <a:p>
                      <a:pPr algn="l" rtl="0" fontAlgn="ctr"/>
                      <a:r>
                        <a:rPr lang="en-AU" sz="1400" b="0" i="0" u="none" strike="noStrike">
                          <a:solidFill>
                            <a:srgbClr val="000000"/>
                          </a:solidFill>
                          <a:effectLst/>
                          <a:latin typeface="Arial" panose="020B0604020202020204" pitchFamily="34" charset="0"/>
                        </a:rPr>
                        <a:t>Publications (including e-newsletters)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16%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26%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extLst>
                  <a:ext uri="{0D108BD9-81ED-4DB2-BD59-A6C34878D82A}">
                    <a16:rowId xmlns:a16="http://schemas.microsoft.com/office/drawing/2014/main" val="1763451485"/>
                  </a:ext>
                </a:extLst>
              </a:tr>
              <a:tr h="334620">
                <a:tc>
                  <a:txBody>
                    <a:bodyPr/>
                    <a:lstStyle/>
                    <a:p>
                      <a:pPr algn="l" rtl="0" fontAlgn="ctr"/>
                      <a:r>
                        <a:rPr lang="en-AU" sz="1400" b="0" i="0" u="none" strike="noStrike">
                          <a:solidFill>
                            <a:srgbClr val="000000"/>
                          </a:solidFill>
                          <a:effectLst/>
                          <a:latin typeface="Arial" panose="020B0604020202020204" pitchFamily="34" charset="0"/>
                        </a:rPr>
                        <a:t>CLASS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16%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7</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35%</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10</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extLst>
                  <a:ext uri="{0D108BD9-81ED-4DB2-BD59-A6C34878D82A}">
                    <a16:rowId xmlns:a16="http://schemas.microsoft.com/office/drawing/2014/main" val="3598211243"/>
                  </a:ext>
                </a:extLst>
              </a:tr>
              <a:tr h="424265">
                <a:tc>
                  <a:txBody>
                    <a:bodyPr/>
                    <a:lstStyle/>
                    <a:p>
                      <a:pPr algn="l" rtl="0" fontAlgn="ctr"/>
                      <a:r>
                        <a:rPr lang="en-AU" sz="1400" b="0" i="0" u="none" strike="noStrike">
                          <a:solidFill>
                            <a:srgbClr val="000000"/>
                          </a:solidFill>
                          <a:effectLst/>
                          <a:latin typeface="Arial" panose="020B0604020202020204" pitchFamily="34" charset="0"/>
                        </a:rPr>
                        <a:t>Professional Learning opportunities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19%</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8</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23%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4</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extLst>
                  <a:ext uri="{0D108BD9-81ED-4DB2-BD59-A6C34878D82A}">
                    <a16:rowId xmlns:a16="http://schemas.microsoft.com/office/drawing/2014/main" val="3901173098"/>
                  </a:ext>
                </a:extLst>
              </a:tr>
              <a:tr h="334620">
                <a:tc>
                  <a:txBody>
                    <a:bodyPr/>
                    <a:lstStyle/>
                    <a:p>
                      <a:pPr algn="l" rtl="0" fontAlgn="ctr"/>
                      <a:r>
                        <a:rPr lang="en-AU" sz="1400" b="0" i="0" u="none" strike="noStrike">
                          <a:solidFill>
                            <a:srgbClr val="000000"/>
                          </a:solidFill>
                          <a:effectLst/>
                          <a:latin typeface="Arial" panose="020B0604020202020204" pitchFamily="34" charset="0"/>
                        </a:rPr>
                        <a:t>Webinars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21%</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9</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7</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extLst>
                  <a:ext uri="{0D108BD9-81ED-4DB2-BD59-A6C34878D82A}">
                    <a16:rowId xmlns:a16="http://schemas.microsoft.com/office/drawing/2014/main" val="1649872386"/>
                  </a:ext>
                </a:extLst>
              </a:tr>
              <a:tr h="334620">
                <a:tc>
                  <a:txBody>
                    <a:bodyPr/>
                    <a:lstStyle/>
                    <a:p>
                      <a:pPr algn="l" rtl="0" fontAlgn="ctr"/>
                      <a:r>
                        <a:rPr lang="en-AU" sz="1400" b="0" i="0" u="none" strike="noStrike">
                          <a:solidFill>
                            <a:srgbClr val="000000"/>
                          </a:solidFill>
                          <a:effectLst/>
                          <a:latin typeface="Arial" panose="020B0604020202020204" pitchFamily="34" charset="0"/>
                        </a:rPr>
                        <a:t>Support for National Networks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10</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23%</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5</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extLst>
                  <a:ext uri="{0D108BD9-81ED-4DB2-BD59-A6C34878D82A}">
                    <a16:rowId xmlns:a16="http://schemas.microsoft.com/office/drawing/2014/main" val="588493269"/>
                  </a:ext>
                </a:extLst>
              </a:tr>
              <a:tr h="334620">
                <a:tc>
                  <a:txBody>
                    <a:bodyPr/>
                    <a:lstStyle/>
                    <a:p>
                      <a:pPr algn="l" rtl="0" fontAlgn="ctr"/>
                      <a:r>
                        <a:rPr lang="en-AU" sz="1400" b="0" i="0" u="none" strike="noStrike">
                          <a:solidFill>
                            <a:srgbClr val="000000"/>
                          </a:solidFill>
                          <a:effectLst/>
                          <a:latin typeface="Arial" panose="020B0604020202020204" pitchFamily="34" charset="0"/>
                        </a:rPr>
                        <a:t>Networking opportunities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11</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26%</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tc>
                  <a:txBody>
                    <a:bodyPr/>
                    <a:lstStyle/>
                    <a:p>
                      <a:pPr algn="ctr" rtl="0" fontAlgn="ctr"/>
                      <a:r>
                        <a:rPr lang="en-AU" sz="1400" b="0" i="0" u="none" strike="noStrike">
                          <a:solidFill>
                            <a:srgbClr val="000000"/>
                          </a:solidFill>
                          <a:effectLst/>
                          <a:latin typeface="Arial" panose="020B0604020202020204" pitchFamily="34" charset="0"/>
                        </a:rPr>
                        <a:t>8</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EE7EB"/>
                    </a:solidFill>
                  </a:tcPr>
                </a:tc>
                <a:extLst>
                  <a:ext uri="{0D108BD9-81ED-4DB2-BD59-A6C34878D82A}">
                    <a16:rowId xmlns:a16="http://schemas.microsoft.com/office/drawing/2014/main" val="1932246900"/>
                  </a:ext>
                </a:extLst>
              </a:tr>
              <a:tr h="334620">
                <a:tc>
                  <a:txBody>
                    <a:bodyPr/>
                    <a:lstStyle/>
                    <a:p>
                      <a:pPr algn="l" rtl="0" fontAlgn="ctr"/>
                      <a:r>
                        <a:rPr lang="en-AU" sz="1400" b="0" i="0" u="none" strike="noStrike">
                          <a:solidFill>
                            <a:srgbClr val="000000"/>
                          </a:solidFill>
                          <a:effectLst/>
                          <a:latin typeface="Arial" panose="020B0604020202020204" pitchFamily="34" charset="0"/>
                        </a:rPr>
                        <a:t>Lexis Nexis</a:t>
                      </a:r>
                    </a:p>
                  </a:txBody>
                  <a:tcPr marL="245993"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25%</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12</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35%</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tc>
                  <a:txBody>
                    <a:bodyPr/>
                    <a:lstStyle/>
                    <a:p>
                      <a:pPr algn="ctr" rtl="0" fontAlgn="ctr"/>
                      <a:r>
                        <a:rPr lang="en-AU" sz="1400" b="0" i="0" u="none" strike="noStrike">
                          <a:solidFill>
                            <a:srgbClr val="000000"/>
                          </a:solidFill>
                          <a:effectLst/>
                          <a:latin typeface="Arial" panose="020B0604020202020204" pitchFamily="34" charset="0"/>
                        </a:rPr>
                        <a:t>11</a:t>
                      </a:r>
                    </a:p>
                  </a:txBody>
                  <a:tcPr marL="8200" marR="8200" marT="82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A593"/>
                    </a:solidFill>
                  </a:tcPr>
                </a:tc>
                <a:extLst>
                  <a:ext uri="{0D108BD9-81ED-4DB2-BD59-A6C34878D82A}">
                    <a16:rowId xmlns:a16="http://schemas.microsoft.com/office/drawing/2014/main" val="3538398745"/>
                  </a:ext>
                </a:extLst>
              </a:tr>
            </a:tbl>
          </a:graphicData>
        </a:graphic>
      </p:graphicFrame>
    </p:spTree>
    <p:extLst>
      <p:ext uri="{BB962C8B-B14F-4D97-AF65-F5344CB8AC3E}">
        <p14:creationId xmlns:p14="http://schemas.microsoft.com/office/powerpoint/2010/main" val="2468510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9">
            <a:extLst>
              <a:ext uri="{FF2B5EF4-FFF2-40B4-BE49-F238E27FC236}">
                <a16:creationId xmlns:a16="http://schemas.microsoft.com/office/drawing/2014/main" id="{93776A0A-BE2F-4747-B35D-B4CA846A9ED4}"/>
              </a:ext>
            </a:extLst>
          </p:cNvPr>
          <p:cNvSpPr txBox="1">
            <a:spLocks/>
          </p:cNvSpPr>
          <p:nvPr/>
        </p:nvSpPr>
        <p:spPr>
          <a:xfrm>
            <a:off x="1100392" y="981925"/>
            <a:ext cx="9299435" cy="378345"/>
          </a:xfrm>
          <a:prstGeom prst="rect">
            <a:avLst/>
          </a:prstGeom>
          <a:ln>
            <a:noFill/>
          </a:ln>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dirty="0"/>
              <a:t>Dissatisfaction</a:t>
            </a:r>
            <a:endParaRPr lang="en-US" dirty="0"/>
          </a:p>
        </p:txBody>
      </p:sp>
      <p:grpSp>
        <p:nvGrpSpPr>
          <p:cNvPr id="8" name="Group 7">
            <a:extLst>
              <a:ext uri="{FF2B5EF4-FFF2-40B4-BE49-F238E27FC236}">
                <a16:creationId xmlns:a16="http://schemas.microsoft.com/office/drawing/2014/main" id="{A1A5B34F-822D-6B4E-B46F-80E4F5933759}"/>
              </a:ext>
            </a:extLst>
          </p:cNvPr>
          <p:cNvGrpSpPr/>
          <p:nvPr/>
        </p:nvGrpSpPr>
        <p:grpSpPr>
          <a:xfrm>
            <a:off x="5943601" y="3181386"/>
            <a:ext cx="4686591" cy="3487773"/>
            <a:chOff x="1100392" y="1811465"/>
            <a:chExt cx="4686591" cy="3487773"/>
          </a:xfrm>
        </p:grpSpPr>
        <p:sp>
          <p:nvSpPr>
            <p:cNvPr id="7" name="Rechteck 76">
              <a:extLst>
                <a:ext uri="{FF2B5EF4-FFF2-40B4-BE49-F238E27FC236}">
                  <a16:creationId xmlns:a16="http://schemas.microsoft.com/office/drawing/2014/main" id="{C18B2CBE-4144-1F43-99E9-628BCF50862E}"/>
                </a:ext>
              </a:extLst>
            </p:cNvPr>
            <p:cNvSpPr/>
            <p:nvPr/>
          </p:nvSpPr>
          <p:spPr>
            <a:xfrm>
              <a:off x="1179796" y="1894111"/>
              <a:ext cx="4545455" cy="3133505"/>
            </a:xfrm>
            <a:prstGeom prst="rect">
              <a:avLst/>
            </a:prstGeom>
            <a:noFill/>
            <a:ln w="38100">
              <a:solidFill>
                <a:srgbClr val="80CFD5"/>
              </a:solidFill>
            </a:ln>
          </p:spPr>
          <p:style>
            <a:lnRef idx="2">
              <a:schemeClr val="accent1">
                <a:shade val="50000"/>
              </a:schemeClr>
            </a:lnRef>
            <a:fillRef idx="1">
              <a:schemeClr val="accent1"/>
            </a:fillRef>
            <a:effectRef idx="0">
              <a:schemeClr val="accent1"/>
            </a:effectRef>
            <a:fontRef idx="minor">
              <a:schemeClr val="lt1"/>
            </a:fontRef>
          </p:style>
          <p:txBody>
            <a:bodyPr lIns="396000" tIns="180000" rIns="288000" bIns="180000" rtlCol="0" anchor="t"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a:solidFill>
                    <a:schemeClr val="tx1"/>
                  </a:solidFill>
                  <a:latin typeface="Arial"/>
                  <a:cs typeface="Arial"/>
                </a:rPr>
                <a:t>More efficient use of membership fees, targeted to projects that benefit all Centres. Bear in mind CLCs don't only provide legal services...so more activity and resourcing in this space would be appreciated. A RMG that is practical and works for all Centres.  A membership fee structure that is not based on Centre income, which feels unfair…</a:t>
              </a:r>
              <a:endParaRPr lang="en-US">
                <a:solidFill>
                  <a:schemeClr val="tx1"/>
                </a:solidFill>
                <a:latin typeface="Arial"/>
                <a:cs typeface="Arial"/>
              </a:endParaRPr>
            </a:p>
          </p:txBody>
        </p:sp>
        <p:grpSp>
          <p:nvGrpSpPr>
            <p:cNvPr id="6" name="Group 5">
              <a:extLst>
                <a:ext uri="{FF2B5EF4-FFF2-40B4-BE49-F238E27FC236}">
                  <a16:creationId xmlns:a16="http://schemas.microsoft.com/office/drawing/2014/main" id="{27D83101-D51F-0245-93C3-FE2C7F198DCB}"/>
                </a:ext>
              </a:extLst>
            </p:cNvPr>
            <p:cNvGrpSpPr/>
            <p:nvPr/>
          </p:nvGrpSpPr>
          <p:grpSpPr>
            <a:xfrm rot="10800000">
              <a:off x="5374531" y="4921286"/>
              <a:ext cx="412452" cy="377952"/>
              <a:chOff x="5857875" y="2135969"/>
              <a:chExt cx="412452" cy="377952"/>
            </a:xfrm>
          </p:grpSpPr>
          <p:sp>
            <p:nvSpPr>
              <p:cNvPr id="4" name="Graphic 2" descr="Open quotation mark with solid fill">
                <a:extLst>
                  <a:ext uri="{FF2B5EF4-FFF2-40B4-BE49-F238E27FC236}">
                    <a16:creationId xmlns:a16="http://schemas.microsoft.com/office/drawing/2014/main" id="{D169B9E4-8CF8-7440-8C17-4F20E3FB9539}"/>
                  </a:ext>
                </a:extLst>
              </p:cNvPr>
              <p:cNvSpPr/>
              <p:nvPr/>
            </p:nvSpPr>
            <p:spPr>
              <a:xfrm>
                <a:off x="6079827" y="2135969"/>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5" name="Graphic 2" descr="Open quotation mark with solid fill">
                <a:extLst>
                  <a:ext uri="{FF2B5EF4-FFF2-40B4-BE49-F238E27FC236}">
                    <a16:creationId xmlns:a16="http://schemas.microsoft.com/office/drawing/2014/main" id="{D169B9E4-8CF8-7440-8C17-4F20E3FB9539}"/>
                  </a:ext>
                </a:extLst>
              </p:cNvPr>
              <p:cNvSpPr/>
              <p:nvPr/>
            </p:nvSpPr>
            <p:spPr>
              <a:xfrm>
                <a:off x="5857875" y="2135969"/>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nvGrpSpPr>
            <p:cNvPr id="13" name="Group 12">
              <a:extLst>
                <a:ext uri="{FF2B5EF4-FFF2-40B4-BE49-F238E27FC236}">
                  <a16:creationId xmlns:a16="http://schemas.microsoft.com/office/drawing/2014/main" id="{AF94C0A1-FB2A-6E4C-AD07-0A1EAF4E03FA}"/>
                </a:ext>
              </a:extLst>
            </p:cNvPr>
            <p:cNvGrpSpPr/>
            <p:nvPr/>
          </p:nvGrpSpPr>
          <p:grpSpPr>
            <a:xfrm rot="10800000" flipH="1">
              <a:off x="1100392" y="1811465"/>
              <a:ext cx="413999" cy="377952"/>
              <a:chOff x="5857875" y="3241547"/>
              <a:chExt cx="412452" cy="377952"/>
            </a:xfrm>
          </p:grpSpPr>
          <p:sp>
            <p:nvSpPr>
              <p:cNvPr id="14" name="Graphic 2" descr="Open quotation mark with solid fill">
                <a:extLst>
                  <a:ext uri="{FF2B5EF4-FFF2-40B4-BE49-F238E27FC236}">
                    <a16:creationId xmlns:a16="http://schemas.microsoft.com/office/drawing/2014/main" id="{3B90218E-7E9A-4A4B-83ED-566E5DE9EE53}"/>
                  </a:ext>
                </a:extLst>
              </p:cNvPr>
              <p:cNvSpPr/>
              <p:nvPr/>
            </p:nvSpPr>
            <p:spPr>
              <a:xfrm>
                <a:off x="6079827"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15" name="Graphic 2" descr="Open quotation mark with solid fill">
                <a:extLst>
                  <a:ext uri="{FF2B5EF4-FFF2-40B4-BE49-F238E27FC236}">
                    <a16:creationId xmlns:a16="http://schemas.microsoft.com/office/drawing/2014/main" id="{5C3B8EF8-49E2-FC47-A982-065193A99A62}"/>
                  </a:ext>
                </a:extLst>
              </p:cNvPr>
              <p:cNvSpPr/>
              <p:nvPr/>
            </p:nvSpPr>
            <p:spPr>
              <a:xfrm>
                <a:off x="5857875"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grpSp>
        <p:nvGrpSpPr>
          <p:cNvPr id="17" name="Group 16">
            <a:extLst>
              <a:ext uri="{FF2B5EF4-FFF2-40B4-BE49-F238E27FC236}">
                <a16:creationId xmlns:a16="http://schemas.microsoft.com/office/drawing/2014/main" id="{2F7AFCEC-4855-0A48-A008-132DC3C51380}"/>
              </a:ext>
            </a:extLst>
          </p:cNvPr>
          <p:cNvGrpSpPr/>
          <p:nvPr/>
        </p:nvGrpSpPr>
        <p:grpSpPr>
          <a:xfrm>
            <a:off x="1100392" y="3900029"/>
            <a:ext cx="4686591" cy="1563485"/>
            <a:chOff x="1100392" y="1811465"/>
            <a:chExt cx="4686591" cy="1563485"/>
          </a:xfrm>
        </p:grpSpPr>
        <p:sp>
          <p:nvSpPr>
            <p:cNvPr id="18" name="Rechteck 76">
              <a:extLst>
                <a:ext uri="{FF2B5EF4-FFF2-40B4-BE49-F238E27FC236}">
                  <a16:creationId xmlns:a16="http://schemas.microsoft.com/office/drawing/2014/main" id="{AD815F77-EBC2-3041-B870-D972E30979CC}"/>
                </a:ext>
              </a:extLst>
            </p:cNvPr>
            <p:cNvSpPr/>
            <p:nvPr/>
          </p:nvSpPr>
          <p:spPr>
            <a:xfrm>
              <a:off x="1179796" y="1894111"/>
              <a:ext cx="4545455" cy="1194512"/>
            </a:xfrm>
            <a:prstGeom prst="rect">
              <a:avLst/>
            </a:prstGeom>
            <a:noFill/>
            <a:ln w="38100">
              <a:solidFill>
                <a:srgbClr val="80CFD5"/>
              </a:solidFill>
            </a:ln>
          </p:spPr>
          <p:style>
            <a:lnRef idx="2">
              <a:schemeClr val="accent1">
                <a:shade val="50000"/>
              </a:schemeClr>
            </a:lnRef>
            <a:fillRef idx="1">
              <a:schemeClr val="accent1"/>
            </a:fillRef>
            <a:effectRef idx="0">
              <a:schemeClr val="accent1"/>
            </a:effectRef>
            <a:fontRef idx="minor">
              <a:schemeClr val="lt1"/>
            </a:fontRef>
          </p:style>
          <p:txBody>
            <a:bodyPr lIns="396000" tIns="180000" rIns="288000" bIns="180000" rtlCol="0" anchor="t"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a:solidFill>
                    <a:schemeClr val="tx1"/>
                  </a:solidFill>
                  <a:latin typeface="Arial"/>
                  <a:ea typeface="Times New Roman" panose="02020603050405020304" pitchFamily="18" charset="0"/>
                  <a:cs typeface="Arial"/>
                </a:rPr>
                <a:t>Better financial management, fees proportionate to services provided and as a membership fee</a:t>
              </a:r>
              <a:r>
                <a:rPr lang="en-GB">
                  <a:solidFill>
                    <a:schemeClr val="tx1"/>
                  </a:solidFill>
                  <a:latin typeface="Arial"/>
                  <a:cs typeface="Arial"/>
                </a:rPr>
                <a:t>.</a:t>
              </a:r>
              <a:endParaRPr lang="en-US">
                <a:solidFill>
                  <a:schemeClr val="tx1"/>
                </a:solidFill>
                <a:latin typeface="Arial"/>
                <a:cs typeface="Arial"/>
              </a:endParaRPr>
            </a:p>
          </p:txBody>
        </p:sp>
        <p:grpSp>
          <p:nvGrpSpPr>
            <p:cNvPr id="19" name="Group 18">
              <a:extLst>
                <a:ext uri="{FF2B5EF4-FFF2-40B4-BE49-F238E27FC236}">
                  <a16:creationId xmlns:a16="http://schemas.microsoft.com/office/drawing/2014/main" id="{F08EA86B-7DCD-4546-A003-7E20A0D76F12}"/>
                </a:ext>
              </a:extLst>
            </p:cNvPr>
            <p:cNvGrpSpPr/>
            <p:nvPr/>
          </p:nvGrpSpPr>
          <p:grpSpPr>
            <a:xfrm rot="10800000">
              <a:off x="5374531" y="2996998"/>
              <a:ext cx="412452" cy="377952"/>
              <a:chOff x="5857875" y="4060257"/>
              <a:chExt cx="412452" cy="377952"/>
            </a:xfrm>
          </p:grpSpPr>
          <p:sp>
            <p:nvSpPr>
              <p:cNvPr id="27" name="Graphic 2" descr="Open quotation mark with solid fill">
                <a:extLst>
                  <a:ext uri="{FF2B5EF4-FFF2-40B4-BE49-F238E27FC236}">
                    <a16:creationId xmlns:a16="http://schemas.microsoft.com/office/drawing/2014/main" id="{E03AD2C0-577D-0143-AC85-EECF7A400F33}"/>
                  </a:ext>
                </a:extLst>
              </p:cNvPr>
              <p:cNvSpPr/>
              <p:nvPr/>
            </p:nvSpPr>
            <p:spPr>
              <a:xfrm>
                <a:off x="6079827" y="406025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28" name="Graphic 2" descr="Open quotation mark with solid fill">
                <a:extLst>
                  <a:ext uri="{FF2B5EF4-FFF2-40B4-BE49-F238E27FC236}">
                    <a16:creationId xmlns:a16="http://schemas.microsoft.com/office/drawing/2014/main" id="{54835192-188F-4A47-8FE6-CED8B28358B9}"/>
                  </a:ext>
                </a:extLst>
              </p:cNvPr>
              <p:cNvSpPr/>
              <p:nvPr/>
            </p:nvSpPr>
            <p:spPr>
              <a:xfrm>
                <a:off x="5857875" y="406025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nvGrpSpPr>
            <p:cNvPr id="20" name="Group 19">
              <a:extLst>
                <a:ext uri="{FF2B5EF4-FFF2-40B4-BE49-F238E27FC236}">
                  <a16:creationId xmlns:a16="http://schemas.microsoft.com/office/drawing/2014/main" id="{AE28A1B4-840C-E645-BB6E-98D83C6963F8}"/>
                </a:ext>
              </a:extLst>
            </p:cNvPr>
            <p:cNvGrpSpPr/>
            <p:nvPr/>
          </p:nvGrpSpPr>
          <p:grpSpPr>
            <a:xfrm rot="10800000" flipH="1">
              <a:off x="1100392" y="1811465"/>
              <a:ext cx="413999" cy="377952"/>
              <a:chOff x="5857875" y="3241547"/>
              <a:chExt cx="412452" cy="377952"/>
            </a:xfrm>
          </p:grpSpPr>
          <p:sp>
            <p:nvSpPr>
              <p:cNvPr id="21" name="Graphic 2" descr="Open quotation mark with solid fill">
                <a:extLst>
                  <a:ext uri="{FF2B5EF4-FFF2-40B4-BE49-F238E27FC236}">
                    <a16:creationId xmlns:a16="http://schemas.microsoft.com/office/drawing/2014/main" id="{7D966C2A-0ABC-A04E-B80E-28B2575D7F44}"/>
                  </a:ext>
                </a:extLst>
              </p:cNvPr>
              <p:cNvSpPr/>
              <p:nvPr/>
            </p:nvSpPr>
            <p:spPr>
              <a:xfrm>
                <a:off x="6079827"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22" name="Graphic 2" descr="Open quotation mark with solid fill">
                <a:extLst>
                  <a:ext uri="{FF2B5EF4-FFF2-40B4-BE49-F238E27FC236}">
                    <a16:creationId xmlns:a16="http://schemas.microsoft.com/office/drawing/2014/main" id="{232E8251-FD3F-3242-9737-981045D944E0}"/>
                  </a:ext>
                </a:extLst>
              </p:cNvPr>
              <p:cNvSpPr/>
              <p:nvPr/>
            </p:nvSpPr>
            <p:spPr>
              <a:xfrm>
                <a:off x="5857875"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grpSp>
        <p:nvGrpSpPr>
          <p:cNvPr id="29" name="Group 28">
            <a:extLst>
              <a:ext uri="{FF2B5EF4-FFF2-40B4-BE49-F238E27FC236}">
                <a16:creationId xmlns:a16="http://schemas.microsoft.com/office/drawing/2014/main" id="{F12447CE-64CC-954A-83DC-130DC40FA049}"/>
              </a:ext>
            </a:extLst>
          </p:cNvPr>
          <p:cNvGrpSpPr/>
          <p:nvPr/>
        </p:nvGrpSpPr>
        <p:grpSpPr>
          <a:xfrm>
            <a:off x="1100393" y="1526049"/>
            <a:ext cx="4686591" cy="2382195"/>
            <a:chOff x="1100392" y="1811465"/>
            <a:chExt cx="4686591" cy="2382195"/>
          </a:xfrm>
        </p:grpSpPr>
        <p:sp>
          <p:nvSpPr>
            <p:cNvPr id="30" name="Rechteck 76">
              <a:extLst>
                <a:ext uri="{FF2B5EF4-FFF2-40B4-BE49-F238E27FC236}">
                  <a16:creationId xmlns:a16="http://schemas.microsoft.com/office/drawing/2014/main" id="{B760911C-0351-BC41-B4F2-C005A9029156}"/>
                </a:ext>
              </a:extLst>
            </p:cNvPr>
            <p:cNvSpPr/>
            <p:nvPr/>
          </p:nvSpPr>
          <p:spPr>
            <a:xfrm>
              <a:off x="1179796" y="1894111"/>
              <a:ext cx="4545455" cy="2025509"/>
            </a:xfrm>
            <a:prstGeom prst="rect">
              <a:avLst/>
            </a:prstGeom>
            <a:noFill/>
            <a:ln w="38100">
              <a:solidFill>
                <a:srgbClr val="80CFD5"/>
              </a:solidFill>
            </a:ln>
          </p:spPr>
          <p:style>
            <a:lnRef idx="2">
              <a:schemeClr val="accent1">
                <a:shade val="50000"/>
              </a:schemeClr>
            </a:lnRef>
            <a:fillRef idx="1">
              <a:schemeClr val="accent1"/>
            </a:fillRef>
            <a:effectRef idx="0">
              <a:schemeClr val="accent1"/>
            </a:effectRef>
            <a:fontRef idx="minor">
              <a:schemeClr val="lt1"/>
            </a:fontRef>
          </p:style>
          <p:txBody>
            <a:bodyPr lIns="396000" tIns="180000" rIns="288000" bIns="180000" rtlCol="0" anchor="t"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a:solidFill>
                    <a:schemeClr val="tx1"/>
                  </a:solidFill>
                  <a:latin typeface="Arial"/>
                  <a:cs typeface="Arial"/>
                </a:rPr>
                <a:t>The fee issue has had a real impact on my perspective and, in comparison to what we see and hear from the Federation in Victoria, CLCs Australia does not provide 'value’ on a cost-benefit basis.</a:t>
              </a:r>
              <a:endParaRPr lang="en-US">
                <a:solidFill>
                  <a:schemeClr val="tx1"/>
                </a:solidFill>
                <a:latin typeface="Arial"/>
                <a:cs typeface="Arial"/>
              </a:endParaRPr>
            </a:p>
          </p:txBody>
        </p:sp>
        <p:grpSp>
          <p:nvGrpSpPr>
            <p:cNvPr id="31" name="Group 30">
              <a:extLst>
                <a:ext uri="{FF2B5EF4-FFF2-40B4-BE49-F238E27FC236}">
                  <a16:creationId xmlns:a16="http://schemas.microsoft.com/office/drawing/2014/main" id="{9E3D1516-8E13-4E47-9AA1-D989207F8CB2}"/>
                </a:ext>
              </a:extLst>
            </p:cNvPr>
            <p:cNvGrpSpPr/>
            <p:nvPr/>
          </p:nvGrpSpPr>
          <p:grpSpPr>
            <a:xfrm rot="10800000">
              <a:off x="5374531" y="3815708"/>
              <a:ext cx="412452" cy="377952"/>
              <a:chOff x="5857875" y="3241547"/>
              <a:chExt cx="412452" cy="377952"/>
            </a:xfrm>
          </p:grpSpPr>
          <p:sp>
            <p:nvSpPr>
              <p:cNvPr id="35" name="Graphic 2" descr="Open quotation mark with solid fill">
                <a:extLst>
                  <a:ext uri="{FF2B5EF4-FFF2-40B4-BE49-F238E27FC236}">
                    <a16:creationId xmlns:a16="http://schemas.microsoft.com/office/drawing/2014/main" id="{A7BBE17F-076B-C242-8BF8-911B879AA519}"/>
                  </a:ext>
                </a:extLst>
              </p:cNvPr>
              <p:cNvSpPr/>
              <p:nvPr/>
            </p:nvSpPr>
            <p:spPr>
              <a:xfrm>
                <a:off x="6079827"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36" name="Graphic 2" descr="Open quotation mark with solid fill">
                <a:extLst>
                  <a:ext uri="{FF2B5EF4-FFF2-40B4-BE49-F238E27FC236}">
                    <a16:creationId xmlns:a16="http://schemas.microsoft.com/office/drawing/2014/main" id="{4119D4C2-073B-D541-A290-69057A1ADB51}"/>
                  </a:ext>
                </a:extLst>
              </p:cNvPr>
              <p:cNvSpPr/>
              <p:nvPr/>
            </p:nvSpPr>
            <p:spPr>
              <a:xfrm>
                <a:off x="5857875"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0F839373-EE91-5344-991B-462F03D7E2EA}"/>
                </a:ext>
              </a:extLst>
            </p:cNvPr>
            <p:cNvGrpSpPr/>
            <p:nvPr/>
          </p:nvGrpSpPr>
          <p:grpSpPr>
            <a:xfrm rot="10800000" flipH="1">
              <a:off x="1100392" y="1811465"/>
              <a:ext cx="413999" cy="377952"/>
              <a:chOff x="5857875" y="3241547"/>
              <a:chExt cx="412452" cy="377952"/>
            </a:xfrm>
          </p:grpSpPr>
          <p:sp>
            <p:nvSpPr>
              <p:cNvPr id="33" name="Graphic 2" descr="Open quotation mark with solid fill">
                <a:extLst>
                  <a:ext uri="{FF2B5EF4-FFF2-40B4-BE49-F238E27FC236}">
                    <a16:creationId xmlns:a16="http://schemas.microsoft.com/office/drawing/2014/main" id="{97E053B5-20A3-C049-A50D-80B4C9E5A6B2}"/>
                  </a:ext>
                </a:extLst>
              </p:cNvPr>
              <p:cNvSpPr/>
              <p:nvPr/>
            </p:nvSpPr>
            <p:spPr>
              <a:xfrm>
                <a:off x="6079827"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34" name="Graphic 2" descr="Open quotation mark with solid fill">
                <a:extLst>
                  <a:ext uri="{FF2B5EF4-FFF2-40B4-BE49-F238E27FC236}">
                    <a16:creationId xmlns:a16="http://schemas.microsoft.com/office/drawing/2014/main" id="{FDC310EF-7349-2E49-9575-F4597C0236BA}"/>
                  </a:ext>
                </a:extLst>
              </p:cNvPr>
              <p:cNvSpPr/>
              <p:nvPr/>
            </p:nvSpPr>
            <p:spPr>
              <a:xfrm>
                <a:off x="5857875"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grpSp>
        <p:nvGrpSpPr>
          <p:cNvPr id="37" name="Group 36">
            <a:extLst>
              <a:ext uri="{FF2B5EF4-FFF2-40B4-BE49-F238E27FC236}">
                <a16:creationId xmlns:a16="http://schemas.microsoft.com/office/drawing/2014/main" id="{07E983E2-BEEE-0949-9C5B-34202792FAFC}"/>
              </a:ext>
            </a:extLst>
          </p:cNvPr>
          <p:cNvGrpSpPr/>
          <p:nvPr/>
        </p:nvGrpSpPr>
        <p:grpSpPr>
          <a:xfrm>
            <a:off x="5943601" y="1136093"/>
            <a:ext cx="4686591" cy="2062906"/>
            <a:chOff x="1100392" y="1811465"/>
            <a:chExt cx="4686591" cy="2062906"/>
          </a:xfrm>
        </p:grpSpPr>
        <p:sp>
          <p:nvSpPr>
            <p:cNvPr id="38" name="Rechteck 76">
              <a:extLst>
                <a:ext uri="{FF2B5EF4-FFF2-40B4-BE49-F238E27FC236}">
                  <a16:creationId xmlns:a16="http://schemas.microsoft.com/office/drawing/2014/main" id="{F289B48F-F3F0-114B-9553-351CD69ABCF2}"/>
                </a:ext>
              </a:extLst>
            </p:cNvPr>
            <p:cNvSpPr/>
            <p:nvPr/>
          </p:nvSpPr>
          <p:spPr>
            <a:xfrm>
              <a:off x="1179796" y="1851579"/>
              <a:ext cx="4545455" cy="1748510"/>
            </a:xfrm>
            <a:prstGeom prst="rect">
              <a:avLst/>
            </a:prstGeom>
            <a:noFill/>
            <a:ln w="38100">
              <a:solidFill>
                <a:srgbClr val="80CFD5"/>
              </a:solidFill>
            </a:ln>
          </p:spPr>
          <p:style>
            <a:lnRef idx="2">
              <a:schemeClr val="accent1">
                <a:shade val="50000"/>
              </a:schemeClr>
            </a:lnRef>
            <a:fillRef idx="1">
              <a:schemeClr val="accent1"/>
            </a:fillRef>
            <a:effectRef idx="0">
              <a:schemeClr val="accent1"/>
            </a:effectRef>
            <a:fontRef idx="minor">
              <a:schemeClr val="lt1"/>
            </a:fontRef>
          </p:style>
          <p:txBody>
            <a:bodyPr lIns="396000" tIns="180000" rIns="288000" bIns="180000" rtlCol="0" anchor="t"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dirty="0">
                  <a:solidFill>
                    <a:schemeClr val="tx1"/>
                  </a:solidFill>
                  <a:latin typeface="Arial"/>
                  <a:cs typeface="Arial"/>
                </a:rPr>
                <a:t>The value for money proposition for our centre is terrible – we receive no funding under the NLAP, do not use CLASS and do not use the insurance scheme.</a:t>
              </a:r>
              <a:endParaRPr lang="en-US" dirty="0">
                <a:solidFill>
                  <a:schemeClr val="tx1"/>
                </a:solidFill>
                <a:latin typeface="Arial"/>
                <a:cs typeface="Arial"/>
              </a:endParaRPr>
            </a:p>
          </p:txBody>
        </p:sp>
        <p:grpSp>
          <p:nvGrpSpPr>
            <p:cNvPr id="39" name="Group 38">
              <a:extLst>
                <a:ext uri="{FF2B5EF4-FFF2-40B4-BE49-F238E27FC236}">
                  <a16:creationId xmlns:a16="http://schemas.microsoft.com/office/drawing/2014/main" id="{87EF4A7C-3BBD-EC41-B2AA-B1367E172674}"/>
                </a:ext>
              </a:extLst>
            </p:cNvPr>
            <p:cNvGrpSpPr/>
            <p:nvPr/>
          </p:nvGrpSpPr>
          <p:grpSpPr>
            <a:xfrm rot="10800000">
              <a:off x="5374531" y="3496419"/>
              <a:ext cx="412452" cy="377952"/>
              <a:chOff x="5857875" y="3560836"/>
              <a:chExt cx="412452" cy="377952"/>
            </a:xfrm>
          </p:grpSpPr>
          <p:sp>
            <p:nvSpPr>
              <p:cNvPr id="43" name="Graphic 2" descr="Open quotation mark with solid fill">
                <a:extLst>
                  <a:ext uri="{FF2B5EF4-FFF2-40B4-BE49-F238E27FC236}">
                    <a16:creationId xmlns:a16="http://schemas.microsoft.com/office/drawing/2014/main" id="{C9369C4C-B508-7A44-9B65-1C1F39CCD2B9}"/>
                  </a:ext>
                </a:extLst>
              </p:cNvPr>
              <p:cNvSpPr/>
              <p:nvPr/>
            </p:nvSpPr>
            <p:spPr>
              <a:xfrm>
                <a:off x="6079827" y="3560836"/>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44" name="Graphic 2" descr="Open quotation mark with solid fill">
                <a:extLst>
                  <a:ext uri="{FF2B5EF4-FFF2-40B4-BE49-F238E27FC236}">
                    <a16:creationId xmlns:a16="http://schemas.microsoft.com/office/drawing/2014/main" id="{3CB7C28F-A60E-DB47-9370-65BAE8DEEEA8}"/>
                  </a:ext>
                </a:extLst>
              </p:cNvPr>
              <p:cNvSpPr/>
              <p:nvPr/>
            </p:nvSpPr>
            <p:spPr>
              <a:xfrm>
                <a:off x="5857875" y="3560836"/>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nvGrpSpPr>
            <p:cNvPr id="40" name="Group 39">
              <a:extLst>
                <a:ext uri="{FF2B5EF4-FFF2-40B4-BE49-F238E27FC236}">
                  <a16:creationId xmlns:a16="http://schemas.microsoft.com/office/drawing/2014/main" id="{767B7EC9-4FFE-7845-A528-EA4904277C9B}"/>
                </a:ext>
              </a:extLst>
            </p:cNvPr>
            <p:cNvGrpSpPr/>
            <p:nvPr/>
          </p:nvGrpSpPr>
          <p:grpSpPr>
            <a:xfrm rot="10800000" flipH="1">
              <a:off x="1100392" y="1811465"/>
              <a:ext cx="413999" cy="377952"/>
              <a:chOff x="5857875" y="3241547"/>
              <a:chExt cx="412452" cy="377952"/>
            </a:xfrm>
          </p:grpSpPr>
          <p:sp>
            <p:nvSpPr>
              <p:cNvPr id="41" name="Graphic 2" descr="Open quotation mark with solid fill">
                <a:extLst>
                  <a:ext uri="{FF2B5EF4-FFF2-40B4-BE49-F238E27FC236}">
                    <a16:creationId xmlns:a16="http://schemas.microsoft.com/office/drawing/2014/main" id="{8E5506C9-1A8B-5D47-8543-47DA8D350C41}"/>
                  </a:ext>
                </a:extLst>
              </p:cNvPr>
              <p:cNvSpPr/>
              <p:nvPr/>
            </p:nvSpPr>
            <p:spPr>
              <a:xfrm>
                <a:off x="6079827"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sp>
            <p:nvSpPr>
              <p:cNvPr id="42" name="Graphic 2" descr="Open quotation mark with solid fill">
                <a:extLst>
                  <a:ext uri="{FF2B5EF4-FFF2-40B4-BE49-F238E27FC236}">
                    <a16:creationId xmlns:a16="http://schemas.microsoft.com/office/drawing/2014/main" id="{C79D7DC5-14C9-E748-9982-64961EF3FFEC}"/>
                  </a:ext>
                </a:extLst>
              </p:cNvPr>
              <p:cNvSpPr/>
              <p:nvPr/>
            </p:nvSpPr>
            <p:spPr>
              <a:xfrm>
                <a:off x="5857875" y="3241547"/>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rgbClr val="81CFD6"/>
              </a:solidFill>
              <a:ln w="47625" cap="flat">
                <a:solidFill>
                  <a:schemeClr val="bg1"/>
                </a:solidFill>
                <a:prstDash val="solid"/>
                <a:miter/>
              </a:ln>
            </p:spPr>
            <p:txBody>
              <a:bodyPr rtlCol="0" anchor="ctr"/>
              <a:lstStyle/>
              <a:p>
                <a:endParaRPr lang="en-US"/>
              </a:p>
            </p:txBody>
          </p:sp>
        </p:grpSp>
      </p:grpSp>
    </p:spTree>
    <p:extLst>
      <p:ext uri="{BB962C8B-B14F-4D97-AF65-F5344CB8AC3E}">
        <p14:creationId xmlns:p14="http://schemas.microsoft.com/office/powerpoint/2010/main" val="2924506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19">
            <a:extLst>
              <a:ext uri="{FF2B5EF4-FFF2-40B4-BE49-F238E27FC236}">
                <a16:creationId xmlns:a16="http://schemas.microsoft.com/office/drawing/2014/main" id="{CEDC40B2-10A7-4449-80CB-411D940B183F}"/>
              </a:ext>
            </a:extLst>
          </p:cNvPr>
          <p:cNvSpPr txBox="1">
            <a:spLocks/>
          </p:cNvSpPr>
          <p:nvPr/>
        </p:nvSpPr>
        <p:spPr>
          <a:xfrm>
            <a:off x="1568674" y="1074771"/>
            <a:ext cx="4733680"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Top 5 valued services  </a:t>
            </a:r>
          </a:p>
        </p:txBody>
      </p:sp>
      <p:sp>
        <p:nvSpPr>
          <p:cNvPr id="21" name="Rounded Rectangle 7">
            <a:extLst>
              <a:ext uri="{FF2B5EF4-FFF2-40B4-BE49-F238E27FC236}">
                <a16:creationId xmlns:a16="http://schemas.microsoft.com/office/drawing/2014/main" id="{F478EAE7-AD4C-4728-84E0-25FCA024CF4A}"/>
              </a:ext>
            </a:extLst>
          </p:cNvPr>
          <p:cNvSpPr/>
          <p:nvPr/>
        </p:nvSpPr>
        <p:spPr>
          <a:xfrm>
            <a:off x="2512960" y="1900206"/>
            <a:ext cx="3784819" cy="407758"/>
          </a:xfrm>
          <a:prstGeom prst="roundRect">
            <a:avLst/>
          </a:prstGeom>
          <a:solidFill>
            <a:srgbClr val="80CFD5"/>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atin typeface="Arial"/>
                <a:cs typeface="Arial"/>
              </a:rPr>
              <a:t>Insurance Scheme</a:t>
            </a:r>
          </a:p>
        </p:txBody>
      </p:sp>
      <p:sp>
        <p:nvSpPr>
          <p:cNvPr id="22" name="Rounded Rectangle 8">
            <a:extLst>
              <a:ext uri="{FF2B5EF4-FFF2-40B4-BE49-F238E27FC236}">
                <a16:creationId xmlns:a16="http://schemas.microsoft.com/office/drawing/2014/main" id="{B6355695-DF7D-4CB8-8D97-551B105F8D6F}"/>
              </a:ext>
            </a:extLst>
          </p:cNvPr>
          <p:cNvSpPr/>
          <p:nvPr/>
        </p:nvSpPr>
        <p:spPr>
          <a:xfrm>
            <a:off x="2512531" y="3429000"/>
            <a:ext cx="3784819" cy="407758"/>
          </a:xfrm>
          <a:prstGeom prst="roundRect">
            <a:avLst/>
          </a:prstGeom>
          <a:solidFill>
            <a:srgbClr val="80CFD5"/>
          </a:solidFill>
          <a:ln>
            <a:noFill/>
          </a:ln>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atin typeface="Arial"/>
                <a:cs typeface="Arial"/>
              </a:rPr>
              <a:t>Advocacy/ lobbying</a:t>
            </a:r>
          </a:p>
        </p:txBody>
      </p:sp>
      <p:sp>
        <p:nvSpPr>
          <p:cNvPr id="23" name="Rounded Rectangle 9">
            <a:extLst>
              <a:ext uri="{FF2B5EF4-FFF2-40B4-BE49-F238E27FC236}">
                <a16:creationId xmlns:a16="http://schemas.microsoft.com/office/drawing/2014/main" id="{195AD6EC-005B-4620-ABBF-3A764516DFB1}"/>
              </a:ext>
            </a:extLst>
          </p:cNvPr>
          <p:cNvSpPr/>
          <p:nvPr/>
        </p:nvSpPr>
        <p:spPr>
          <a:xfrm>
            <a:off x="2500861" y="2664603"/>
            <a:ext cx="3784819" cy="407758"/>
          </a:xfrm>
          <a:prstGeom prst="roundRect">
            <a:avLst/>
          </a:prstGeom>
          <a:solidFill>
            <a:srgbClr val="80CFD5"/>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atin typeface="Arial"/>
                <a:cs typeface="Arial"/>
              </a:rPr>
              <a:t>National Accreditation Scheme</a:t>
            </a:r>
          </a:p>
        </p:txBody>
      </p:sp>
      <p:cxnSp>
        <p:nvCxnSpPr>
          <p:cNvPr id="24" name="Straight Connector 23">
            <a:extLst>
              <a:ext uri="{FF2B5EF4-FFF2-40B4-BE49-F238E27FC236}">
                <a16:creationId xmlns:a16="http://schemas.microsoft.com/office/drawing/2014/main" id="{F67E9BDE-740E-4806-B6E9-3818FB7BD225}"/>
              </a:ext>
            </a:extLst>
          </p:cNvPr>
          <p:cNvCxnSpPr>
            <a:cxnSpLocks/>
          </p:cNvCxnSpPr>
          <p:nvPr/>
        </p:nvCxnSpPr>
        <p:spPr>
          <a:xfrm flipV="1">
            <a:off x="2490900" y="2838507"/>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25" name="Straight Connector 24">
            <a:extLst>
              <a:ext uri="{FF2B5EF4-FFF2-40B4-BE49-F238E27FC236}">
                <a16:creationId xmlns:a16="http://schemas.microsoft.com/office/drawing/2014/main" id="{85142E97-13BA-4E33-A9A7-CE448D4E3721}"/>
              </a:ext>
            </a:extLst>
          </p:cNvPr>
          <p:cNvCxnSpPr>
            <a:cxnSpLocks/>
          </p:cNvCxnSpPr>
          <p:nvPr/>
        </p:nvCxnSpPr>
        <p:spPr>
          <a:xfrm>
            <a:off x="5326603" y="3286743"/>
            <a:ext cx="1028941" cy="1197914"/>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ACAE2F07-E373-4ECC-A9BD-D56F9251ED41}"/>
              </a:ext>
            </a:extLst>
          </p:cNvPr>
          <p:cNvCxnSpPr>
            <a:cxnSpLocks/>
          </p:cNvCxnSpPr>
          <p:nvPr/>
        </p:nvCxnSpPr>
        <p:spPr>
          <a:xfrm flipV="1">
            <a:off x="3519841" y="2838507"/>
            <a:ext cx="958083" cy="1197915"/>
          </a:xfrm>
          <a:prstGeom prst="line">
            <a:avLst/>
          </a:prstGeom>
          <a:ln>
            <a:noFill/>
          </a:ln>
        </p:spPr>
        <p:style>
          <a:lnRef idx="2">
            <a:schemeClr val="dk1"/>
          </a:lnRef>
          <a:fillRef idx="0">
            <a:schemeClr val="dk1"/>
          </a:fillRef>
          <a:effectRef idx="1">
            <a:schemeClr val="dk1"/>
          </a:effectRef>
          <a:fontRef idx="minor">
            <a:schemeClr val="tx1"/>
          </a:fontRef>
        </p:style>
      </p:cxnSp>
      <p:sp>
        <p:nvSpPr>
          <p:cNvPr id="13" name="Rounded Rectangle 9">
            <a:extLst>
              <a:ext uri="{FF2B5EF4-FFF2-40B4-BE49-F238E27FC236}">
                <a16:creationId xmlns:a16="http://schemas.microsoft.com/office/drawing/2014/main" id="{BDE911C4-46C8-49C6-B95E-082EACD73FF0}"/>
              </a:ext>
            </a:extLst>
          </p:cNvPr>
          <p:cNvSpPr/>
          <p:nvPr/>
        </p:nvSpPr>
        <p:spPr>
          <a:xfrm>
            <a:off x="2490900" y="4957795"/>
            <a:ext cx="3784819" cy="407758"/>
          </a:xfrm>
          <a:prstGeom prst="roundRect">
            <a:avLst/>
          </a:prstGeom>
          <a:solidFill>
            <a:srgbClr val="80CFD5"/>
          </a:solidFill>
          <a:ln>
            <a:noFill/>
          </a:ln>
        </p:spPr>
        <p:style>
          <a:lnRef idx="1">
            <a:schemeClr val="accent6"/>
          </a:lnRef>
          <a:fillRef idx="3">
            <a:schemeClr val="accent6"/>
          </a:fillRef>
          <a:effectRef idx="2">
            <a:schemeClr val="accent6"/>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atin typeface="Arial"/>
                <a:cs typeface="Arial"/>
              </a:rPr>
              <a:t>Networking/ Representation</a:t>
            </a:r>
          </a:p>
        </p:txBody>
      </p:sp>
      <p:sp>
        <p:nvSpPr>
          <p:cNvPr id="14" name="Rounded Rectangle 9">
            <a:extLst>
              <a:ext uri="{FF2B5EF4-FFF2-40B4-BE49-F238E27FC236}">
                <a16:creationId xmlns:a16="http://schemas.microsoft.com/office/drawing/2014/main" id="{2676CD74-6EB0-4AC4-A6AF-007356097ACA}"/>
              </a:ext>
            </a:extLst>
          </p:cNvPr>
          <p:cNvSpPr/>
          <p:nvPr/>
        </p:nvSpPr>
        <p:spPr>
          <a:xfrm>
            <a:off x="2500861" y="4193397"/>
            <a:ext cx="3784819" cy="407758"/>
          </a:xfrm>
          <a:prstGeom prst="roundRect">
            <a:avLst/>
          </a:prstGeom>
          <a:solidFill>
            <a:srgbClr val="80CFD5"/>
          </a:solidFill>
          <a:ln>
            <a:noFill/>
          </a:ln>
        </p:spPr>
        <p:style>
          <a:lnRef idx="1">
            <a:schemeClr val="accent6"/>
          </a:lnRef>
          <a:fillRef idx="3">
            <a:schemeClr val="accent6"/>
          </a:fillRef>
          <a:effectRef idx="2">
            <a:schemeClr val="accent6"/>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atin typeface="Arial"/>
                <a:cs typeface="Arial"/>
              </a:rPr>
              <a:t>CLASS</a:t>
            </a:r>
          </a:p>
        </p:txBody>
      </p:sp>
      <p:cxnSp>
        <p:nvCxnSpPr>
          <p:cNvPr id="31" name="Straight Connector 30">
            <a:extLst>
              <a:ext uri="{FF2B5EF4-FFF2-40B4-BE49-F238E27FC236}">
                <a16:creationId xmlns:a16="http://schemas.microsoft.com/office/drawing/2014/main" id="{C1824739-DFED-4042-8921-6336A8CD44BE}"/>
              </a:ext>
            </a:extLst>
          </p:cNvPr>
          <p:cNvCxnSpPr>
            <a:cxnSpLocks/>
          </p:cNvCxnSpPr>
          <p:nvPr/>
        </p:nvCxnSpPr>
        <p:spPr>
          <a:xfrm flipV="1">
            <a:off x="10398145" y="2928453"/>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19F9E826-24B6-428D-8945-97D28C3290FB}"/>
              </a:ext>
            </a:extLst>
          </p:cNvPr>
          <p:cNvCxnSpPr>
            <a:cxnSpLocks/>
          </p:cNvCxnSpPr>
          <p:nvPr/>
        </p:nvCxnSpPr>
        <p:spPr>
          <a:xfrm flipV="1">
            <a:off x="11427086" y="2928453"/>
            <a:ext cx="958083" cy="1197915"/>
          </a:xfrm>
          <a:prstGeom prst="line">
            <a:avLst/>
          </a:prstGeom>
          <a:ln>
            <a:noFill/>
          </a:ln>
        </p:spPr>
        <p:style>
          <a:lnRef idx="2">
            <a:schemeClr val="dk1"/>
          </a:lnRef>
          <a:fillRef idx="0">
            <a:schemeClr val="dk1"/>
          </a:fillRef>
          <a:effectRef idx="1">
            <a:schemeClr val="dk1"/>
          </a:effectRef>
          <a:fontRef idx="minor">
            <a:schemeClr val="tx1"/>
          </a:fontRef>
        </p:style>
      </p:cxnSp>
      <p:grpSp>
        <p:nvGrpSpPr>
          <p:cNvPr id="2" name="Group 1">
            <a:extLst>
              <a:ext uri="{FF2B5EF4-FFF2-40B4-BE49-F238E27FC236}">
                <a16:creationId xmlns:a16="http://schemas.microsoft.com/office/drawing/2014/main" id="{A9951F1E-C9B2-AC4F-8347-424DF6239092}"/>
              </a:ext>
            </a:extLst>
          </p:cNvPr>
          <p:cNvGrpSpPr/>
          <p:nvPr/>
        </p:nvGrpSpPr>
        <p:grpSpPr>
          <a:xfrm>
            <a:off x="2259041" y="1900283"/>
            <a:ext cx="266268" cy="3433488"/>
            <a:chOff x="1450967" y="1985249"/>
            <a:chExt cx="266268" cy="3433488"/>
          </a:xfrm>
        </p:grpSpPr>
        <p:sp>
          <p:nvSpPr>
            <p:cNvPr id="17" name="object 19">
              <a:extLst>
                <a:ext uri="{FF2B5EF4-FFF2-40B4-BE49-F238E27FC236}">
                  <a16:creationId xmlns:a16="http://schemas.microsoft.com/office/drawing/2014/main" id="{1847D04B-374D-4513-BD0E-95B29504A9EA}"/>
                </a:ext>
              </a:extLst>
            </p:cNvPr>
            <p:cNvSpPr txBox="1">
              <a:spLocks/>
            </p:cNvSpPr>
            <p:nvPr/>
          </p:nvSpPr>
          <p:spPr>
            <a:xfrm>
              <a:off x="1450967" y="1985249"/>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1</a:t>
              </a:r>
              <a:endParaRPr lang="en-US" sz="2400" b="1">
                <a:latin typeface="Arial"/>
                <a:cs typeface="Arial"/>
              </a:endParaRPr>
            </a:p>
          </p:txBody>
        </p:sp>
        <p:sp>
          <p:nvSpPr>
            <p:cNvPr id="40" name="object 19">
              <a:extLst>
                <a:ext uri="{FF2B5EF4-FFF2-40B4-BE49-F238E27FC236}">
                  <a16:creationId xmlns:a16="http://schemas.microsoft.com/office/drawing/2014/main" id="{DD31F34A-2879-A448-B2F1-90E19D59B940}"/>
                </a:ext>
              </a:extLst>
            </p:cNvPr>
            <p:cNvSpPr txBox="1">
              <a:spLocks/>
            </p:cNvSpPr>
            <p:nvPr/>
          </p:nvSpPr>
          <p:spPr>
            <a:xfrm>
              <a:off x="1450967" y="2749035"/>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2</a:t>
              </a:r>
              <a:endParaRPr lang="en-US" sz="2400" b="1">
                <a:latin typeface="Arial"/>
                <a:cs typeface="Arial"/>
              </a:endParaRPr>
            </a:p>
          </p:txBody>
        </p:sp>
        <p:sp>
          <p:nvSpPr>
            <p:cNvPr id="41" name="object 19">
              <a:extLst>
                <a:ext uri="{FF2B5EF4-FFF2-40B4-BE49-F238E27FC236}">
                  <a16:creationId xmlns:a16="http://schemas.microsoft.com/office/drawing/2014/main" id="{B870637E-E691-394C-B26D-398FA9F8949B}"/>
                </a:ext>
              </a:extLst>
            </p:cNvPr>
            <p:cNvSpPr txBox="1">
              <a:spLocks/>
            </p:cNvSpPr>
            <p:nvPr/>
          </p:nvSpPr>
          <p:spPr>
            <a:xfrm>
              <a:off x="1450967" y="3512821"/>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3</a:t>
              </a:r>
              <a:endParaRPr lang="en-US" sz="2400" b="1">
                <a:latin typeface="Arial"/>
                <a:cs typeface="Arial"/>
              </a:endParaRPr>
            </a:p>
          </p:txBody>
        </p:sp>
        <p:sp>
          <p:nvSpPr>
            <p:cNvPr id="42" name="object 19">
              <a:extLst>
                <a:ext uri="{FF2B5EF4-FFF2-40B4-BE49-F238E27FC236}">
                  <a16:creationId xmlns:a16="http://schemas.microsoft.com/office/drawing/2014/main" id="{D69FFD0C-C654-B44D-AD8C-03D5DBA99AA1}"/>
                </a:ext>
              </a:extLst>
            </p:cNvPr>
            <p:cNvSpPr txBox="1">
              <a:spLocks/>
            </p:cNvSpPr>
            <p:nvPr/>
          </p:nvSpPr>
          <p:spPr>
            <a:xfrm>
              <a:off x="1450967" y="4276607"/>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4</a:t>
              </a:r>
              <a:endParaRPr lang="en-US" sz="2400" b="1">
                <a:latin typeface="Arial"/>
                <a:cs typeface="Arial"/>
              </a:endParaRPr>
            </a:p>
          </p:txBody>
        </p:sp>
        <p:sp>
          <p:nvSpPr>
            <p:cNvPr id="43" name="object 19">
              <a:extLst>
                <a:ext uri="{FF2B5EF4-FFF2-40B4-BE49-F238E27FC236}">
                  <a16:creationId xmlns:a16="http://schemas.microsoft.com/office/drawing/2014/main" id="{397C1860-F9AB-B149-8C57-0793E357E924}"/>
                </a:ext>
              </a:extLst>
            </p:cNvPr>
            <p:cNvSpPr txBox="1">
              <a:spLocks/>
            </p:cNvSpPr>
            <p:nvPr/>
          </p:nvSpPr>
          <p:spPr>
            <a:xfrm>
              <a:off x="1450967" y="5040392"/>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5</a:t>
              </a:r>
              <a:endParaRPr lang="en-US" sz="2400" b="1">
                <a:latin typeface="Arial"/>
                <a:cs typeface="Arial"/>
              </a:endParaRPr>
            </a:p>
          </p:txBody>
        </p:sp>
      </p:grpSp>
      <p:sp>
        <p:nvSpPr>
          <p:cNvPr id="38" name="Rectangle 37">
            <a:extLst>
              <a:ext uri="{FF2B5EF4-FFF2-40B4-BE49-F238E27FC236}">
                <a16:creationId xmlns:a16="http://schemas.microsoft.com/office/drawing/2014/main" id="{D256863E-EE36-A248-923B-2F534B951C00}"/>
              </a:ext>
            </a:extLst>
          </p:cNvPr>
          <p:cNvSpPr/>
          <p:nvPr/>
        </p:nvSpPr>
        <p:spPr>
          <a:xfrm>
            <a:off x="7232174" y="2684450"/>
            <a:ext cx="2889742" cy="2270969"/>
          </a:xfrm>
          <a:prstGeom prst="rect">
            <a:avLst/>
          </a:prstGeom>
          <a:solidFill>
            <a:srgbClr val="80CFD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800">
                <a:solidFill>
                  <a:schemeClr val="tx1"/>
                </a:solidFill>
                <a:latin typeface="Arial" panose="020B0604020202020204" pitchFamily="34" charset="0"/>
                <a:cs typeface="Arial" panose="020B0604020202020204" pitchFamily="34" charset="0"/>
              </a:rPr>
              <a:t>Services that </a:t>
            </a:r>
            <a:r>
              <a:rPr lang="en-US" sz="2800" err="1">
                <a:solidFill>
                  <a:schemeClr val="tx1"/>
                </a:solidFill>
                <a:latin typeface="Arial" panose="020B0604020202020204" pitchFamily="34" charset="0"/>
                <a:cs typeface="Arial" panose="020B0604020202020204" pitchFamily="34" charset="0"/>
              </a:rPr>
              <a:t>Centres</a:t>
            </a:r>
            <a:r>
              <a:rPr lang="en-US" sz="2800">
                <a:solidFill>
                  <a:schemeClr val="tx1"/>
                </a:solidFill>
                <a:latin typeface="Arial" panose="020B0604020202020204" pitchFamily="34" charset="0"/>
                <a:cs typeface="Arial" panose="020B0604020202020204" pitchFamily="34" charset="0"/>
              </a:rPr>
              <a:t> value the most</a:t>
            </a:r>
            <a:endParaRPr lang="en-US" sz="2800">
              <a:solidFill>
                <a:srgbClr val="FFCD5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22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19">
            <a:extLst>
              <a:ext uri="{FF2B5EF4-FFF2-40B4-BE49-F238E27FC236}">
                <a16:creationId xmlns:a16="http://schemas.microsoft.com/office/drawing/2014/main" id="{2060DAFA-B067-3544-9234-F1617F4D3A18}"/>
              </a:ext>
            </a:extLst>
          </p:cNvPr>
          <p:cNvSpPr txBox="1">
            <a:spLocks/>
          </p:cNvSpPr>
          <p:nvPr/>
        </p:nvSpPr>
        <p:spPr>
          <a:xfrm>
            <a:off x="1128458" y="1044951"/>
            <a:ext cx="10921033"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a:t>Project overview</a:t>
            </a:r>
            <a:endParaRPr lang="en-US" sz="1800"/>
          </a:p>
        </p:txBody>
      </p:sp>
      <p:sp>
        <p:nvSpPr>
          <p:cNvPr id="9" name="TextBox 8">
            <a:extLst>
              <a:ext uri="{FF2B5EF4-FFF2-40B4-BE49-F238E27FC236}">
                <a16:creationId xmlns:a16="http://schemas.microsoft.com/office/drawing/2014/main" id="{2231695B-4895-7A41-A50C-02AD4AE41D19}"/>
              </a:ext>
            </a:extLst>
          </p:cNvPr>
          <p:cNvSpPr txBox="1"/>
          <p:nvPr/>
        </p:nvSpPr>
        <p:spPr>
          <a:xfrm>
            <a:off x="3747140" y="1825030"/>
            <a:ext cx="6403186" cy="477054"/>
          </a:xfrm>
          <a:prstGeom prst="rect">
            <a:avLst/>
          </a:prstGeom>
          <a:noFill/>
          <a:ln w="38100">
            <a:solidFill>
              <a:schemeClr val="accent4"/>
            </a:solidFill>
          </a:ln>
        </p:spPr>
        <p:txBody>
          <a:bodyPr wrap="square" lIns="108000" tIns="22860" rIns="45720" bIns="22860" rtlCol="0">
            <a:spAutoFit/>
          </a:bodyPr>
          <a:lstStyle/>
          <a:p>
            <a:r>
              <a:rPr lang="en-US" sz="1400">
                <a:latin typeface="Arial"/>
                <a:cs typeface="Arial"/>
              </a:rPr>
              <a:t>How can CLCs Australia retain its Member base and retain and grow this associated revenue stream?</a:t>
            </a:r>
          </a:p>
        </p:txBody>
      </p:sp>
      <p:sp>
        <p:nvSpPr>
          <p:cNvPr id="11" name="TextBox 10">
            <a:extLst>
              <a:ext uri="{FF2B5EF4-FFF2-40B4-BE49-F238E27FC236}">
                <a16:creationId xmlns:a16="http://schemas.microsoft.com/office/drawing/2014/main" id="{C1B89244-CD0A-F542-A0E1-08B96B036FF7}"/>
              </a:ext>
            </a:extLst>
          </p:cNvPr>
          <p:cNvSpPr txBox="1"/>
          <p:nvPr/>
        </p:nvSpPr>
        <p:spPr>
          <a:xfrm>
            <a:off x="3747140" y="2480047"/>
            <a:ext cx="3273742" cy="648997"/>
          </a:xfrm>
          <a:prstGeom prst="rect">
            <a:avLst/>
          </a:prstGeom>
          <a:solidFill>
            <a:srgbClr val="FACD54"/>
          </a:solidFill>
        </p:spPr>
        <p:txBody>
          <a:bodyPr wrap="square" lIns="108000" tIns="108000" rIns="108000" bIns="108000" rtlCol="0" anchor="t">
            <a:spAutoFit/>
          </a:bodyPr>
          <a:lstStyle/>
          <a:p>
            <a:r>
              <a:rPr lang="en-US" sz="1400" b="1">
                <a:latin typeface="Arial"/>
                <a:cs typeface="Arial"/>
              </a:rPr>
              <a:t>Is CLCs Australia’s service offering still relevant to its Members?</a:t>
            </a:r>
          </a:p>
        </p:txBody>
      </p:sp>
      <p:sp>
        <p:nvSpPr>
          <p:cNvPr id="12" name="TextBox 11">
            <a:extLst>
              <a:ext uri="{FF2B5EF4-FFF2-40B4-BE49-F238E27FC236}">
                <a16:creationId xmlns:a16="http://schemas.microsoft.com/office/drawing/2014/main" id="{DAC1F2F8-DC9B-8341-8DFF-B9B6246DD252}"/>
              </a:ext>
            </a:extLst>
          </p:cNvPr>
          <p:cNvSpPr txBox="1"/>
          <p:nvPr/>
        </p:nvSpPr>
        <p:spPr>
          <a:xfrm>
            <a:off x="7304566" y="2480047"/>
            <a:ext cx="3893200" cy="648997"/>
          </a:xfrm>
          <a:prstGeom prst="rect">
            <a:avLst/>
          </a:prstGeom>
          <a:solidFill>
            <a:srgbClr val="FACD54"/>
          </a:solidFill>
        </p:spPr>
        <p:txBody>
          <a:bodyPr wrap="square" lIns="108000" tIns="108000" rIns="45720" bIns="108000" rtlCol="0" anchor="t">
            <a:spAutoFit/>
          </a:bodyPr>
          <a:lstStyle/>
          <a:p>
            <a:r>
              <a:rPr lang="en-US" sz="1400" b="1">
                <a:latin typeface="Arial"/>
                <a:cs typeface="Arial"/>
              </a:rPr>
              <a:t>What improvements can CLCs Australia make to satisfy and retain its Members?</a:t>
            </a:r>
          </a:p>
        </p:txBody>
      </p:sp>
      <p:sp>
        <p:nvSpPr>
          <p:cNvPr id="13" name="TextBox 12">
            <a:extLst>
              <a:ext uri="{FF2B5EF4-FFF2-40B4-BE49-F238E27FC236}">
                <a16:creationId xmlns:a16="http://schemas.microsoft.com/office/drawing/2014/main" id="{94C5AE14-CECE-FA44-A22D-EA10B036B73B}"/>
              </a:ext>
            </a:extLst>
          </p:cNvPr>
          <p:cNvSpPr txBox="1"/>
          <p:nvPr/>
        </p:nvSpPr>
        <p:spPr>
          <a:xfrm>
            <a:off x="9545892" y="3353853"/>
            <a:ext cx="1655999" cy="1855687"/>
          </a:xfrm>
          <a:prstGeom prst="rect">
            <a:avLst/>
          </a:prstGeom>
          <a:solidFill>
            <a:srgbClr val="F16D67">
              <a:alpha val="92289"/>
            </a:srgbClr>
          </a:solidFill>
        </p:spPr>
        <p:txBody>
          <a:bodyPr wrap="square" lIns="108000" tIns="108000" rIns="108000" bIns="22860" rtlCol="0">
            <a:noAutofit/>
          </a:bodyPr>
          <a:lstStyle/>
          <a:p>
            <a:r>
              <a:rPr lang="en-US" sz="1400">
                <a:latin typeface="Arial"/>
                <a:cs typeface="Arial"/>
              </a:rPr>
              <a:t>How do segmentation differences influence the perceived value of CLC Australia’s service offering and brand?</a:t>
            </a:r>
          </a:p>
        </p:txBody>
      </p:sp>
      <p:sp>
        <p:nvSpPr>
          <p:cNvPr id="14" name="TextBox 13">
            <a:extLst>
              <a:ext uri="{FF2B5EF4-FFF2-40B4-BE49-F238E27FC236}">
                <a16:creationId xmlns:a16="http://schemas.microsoft.com/office/drawing/2014/main" id="{C8301669-CBC3-C545-9E29-9547AC01D070}"/>
              </a:ext>
            </a:extLst>
          </p:cNvPr>
          <p:cNvSpPr txBox="1"/>
          <p:nvPr/>
        </p:nvSpPr>
        <p:spPr>
          <a:xfrm>
            <a:off x="7621466" y="3362957"/>
            <a:ext cx="1655999" cy="1855687"/>
          </a:xfrm>
          <a:prstGeom prst="rect">
            <a:avLst/>
          </a:prstGeom>
          <a:solidFill>
            <a:srgbClr val="F16D67">
              <a:alpha val="92289"/>
            </a:srgbClr>
          </a:solidFill>
        </p:spPr>
        <p:txBody>
          <a:bodyPr wrap="square" lIns="108000" tIns="108000" rIns="108000" bIns="22860" rtlCol="0">
            <a:noAutofit/>
          </a:bodyPr>
          <a:lstStyle/>
          <a:p>
            <a:r>
              <a:rPr lang="en-US" sz="1400">
                <a:latin typeface="Arial"/>
                <a:cs typeface="Arial"/>
              </a:rPr>
              <a:t>What are the key Member satisfaction and service delivery attributes that matter most to Members?</a:t>
            </a:r>
          </a:p>
        </p:txBody>
      </p:sp>
      <p:sp>
        <p:nvSpPr>
          <p:cNvPr id="15" name="TextBox 14">
            <a:extLst>
              <a:ext uri="{FF2B5EF4-FFF2-40B4-BE49-F238E27FC236}">
                <a16:creationId xmlns:a16="http://schemas.microsoft.com/office/drawing/2014/main" id="{7EC4EC75-128B-BF41-8EC3-BE3A4691272E}"/>
              </a:ext>
            </a:extLst>
          </p:cNvPr>
          <p:cNvSpPr txBox="1"/>
          <p:nvPr/>
        </p:nvSpPr>
        <p:spPr>
          <a:xfrm>
            <a:off x="5697040" y="3362957"/>
            <a:ext cx="1655999" cy="1855687"/>
          </a:xfrm>
          <a:prstGeom prst="rect">
            <a:avLst/>
          </a:prstGeom>
          <a:solidFill>
            <a:srgbClr val="F16D67">
              <a:alpha val="92289"/>
            </a:srgbClr>
          </a:solidFill>
        </p:spPr>
        <p:txBody>
          <a:bodyPr wrap="square" lIns="108000" tIns="108000" rIns="108000" bIns="22860" rtlCol="0">
            <a:noAutofit/>
          </a:bodyPr>
          <a:lstStyle/>
          <a:p>
            <a:r>
              <a:rPr lang="en-US" sz="1400">
                <a:latin typeface="Arial"/>
                <a:cs typeface="Arial"/>
              </a:rPr>
              <a:t>What are the services that are most valuable to Members and where are the gaps?</a:t>
            </a:r>
          </a:p>
        </p:txBody>
      </p:sp>
      <p:sp>
        <p:nvSpPr>
          <p:cNvPr id="16" name="TextBox 15">
            <a:extLst>
              <a:ext uri="{FF2B5EF4-FFF2-40B4-BE49-F238E27FC236}">
                <a16:creationId xmlns:a16="http://schemas.microsoft.com/office/drawing/2014/main" id="{5ABA50F1-B13B-8841-8590-9A719229AD76}"/>
              </a:ext>
            </a:extLst>
          </p:cNvPr>
          <p:cNvSpPr txBox="1"/>
          <p:nvPr/>
        </p:nvSpPr>
        <p:spPr>
          <a:xfrm>
            <a:off x="3747140" y="3362957"/>
            <a:ext cx="1655999" cy="1855687"/>
          </a:xfrm>
          <a:prstGeom prst="rect">
            <a:avLst/>
          </a:prstGeom>
          <a:solidFill>
            <a:srgbClr val="F16D67">
              <a:alpha val="92289"/>
            </a:srgbClr>
          </a:solidFill>
        </p:spPr>
        <p:txBody>
          <a:bodyPr wrap="square" lIns="108000" tIns="108000" rIns="108000" bIns="22860" rtlCol="0">
            <a:noAutofit/>
          </a:bodyPr>
          <a:lstStyle/>
          <a:p>
            <a:r>
              <a:rPr lang="en-US" sz="1400">
                <a:latin typeface="Arial"/>
                <a:cs typeface="Arial"/>
              </a:rPr>
              <a:t>What are the current cost-to-serve and break- even costs for CLC Australia’s services?</a:t>
            </a:r>
          </a:p>
        </p:txBody>
      </p:sp>
      <p:sp>
        <p:nvSpPr>
          <p:cNvPr id="17" name="TextBox 16">
            <a:extLst>
              <a:ext uri="{FF2B5EF4-FFF2-40B4-BE49-F238E27FC236}">
                <a16:creationId xmlns:a16="http://schemas.microsoft.com/office/drawing/2014/main" id="{2B22A412-52FA-9C46-81A7-29B72D7A64A8}"/>
              </a:ext>
            </a:extLst>
          </p:cNvPr>
          <p:cNvSpPr txBox="1"/>
          <p:nvPr/>
        </p:nvSpPr>
        <p:spPr>
          <a:xfrm>
            <a:off x="1139091" y="2574026"/>
            <a:ext cx="2066823" cy="276999"/>
          </a:xfrm>
          <a:prstGeom prst="rect">
            <a:avLst/>
          </a:prstGeom>
          <a:noFill/>
        </p:spPr>
        <p:txBody>
          <a:bodyPr wrap="square" lIns="0" tIns="0" rIns="0" bIns="0" rtlCol="0">
            <a:spAutoFit/>
          </a:bodyPr>
          <a:lstStyle/>
          <a:p>
            <a:r>
              <a:rPr lang="en-US">
                <a:latin typeface="Arial"/>
                <a:cs typeface="Arial"/>
              </a:rPr>
              <a:t>Focus areas</a:t>
            </a:r>
          </a:p>
        </p:txBody>
      </p:sp>
      <p:sp>
        <p:nvSpPr>
          <p:cNvPr id="18" name="TextBox 17">
            <a:extLst>
              <a:ext uri="{FF2B5EF4-FFF2-40B4-BE49-F238E27FC236}">
                <a16:creationId xmlns:a16="http://schemas.microsoft.com/office/drawing/2014/main" id="{769846F0-A518-5549-A2B2-12BCE517582B}"/>
              </a:ext>
            </a:extLst>
          </p:cNvPr>
          <p:cNvSpPr txBox="1"/>
          <p:nvPr/>
        </p:nvSpPr>
        <p:spPr>
          <a:xfrm>
            <a:off x="1125316" y="3339229"/>
            <a:ext cx="2764149" cy="276999"/>
          </a:xfrm>
          <a:prstGeom prst="rect">
            <a:avLst/>
          </a:prstGeom>
          <a:noFill/>
        </p:spPr>
        <p:txBody>
          <a:bodyPr wrap="square" lIns="0" tIns="0" rIns="0" bIns="0" rtlCol="0">
            <a:spAutoFit/>
          </a:bodyPr>
          <a:lstStyle/>
          <a:p>
            <a:r>
              <a:rPr lang="en-US">
                <a:latin typeface="Arial"/>
                <a:cs typeface="Arial"/>
              </a:rPr>
              <a:t>Key project questions</a:t>
            </a:r>
          </a:p>
        </p:txBody>
      </p:sp>
      <p:sp>
        <p:nvSpPr>
          <p:cNvPr id="19" name="TextBox 18">
            <a:extLst>
              <a:ext uri="{FF2B5EF4-FFF2-40B4-BE49-F238E27FC236}">
                <a16:creationId xmlns:a16="http://schemas.microsoft.com/office/drawing/2014/main" id="{8CCF1542-E5A0-EF42-8B8B-60B386F3EE0B}"/>
              </a:ext>
            </a:extLst>
          </p:cNvPr>
          <p:cNvSpPr txBox="1"/>
          <p:nvPr/>
        </p:nvSpPr>
        <p:spPr>
          <a:xfrm>
            <a:off x="1139091" y="5441765"/>
            <a:ext cx="2066823" cy="276999"/>
          </a:xfrm>
          <a:prstGeom prst="rect">
            <a:avLst/>
          </a:prstGeom>
          <a:noFill/>
        </p:spPr>
        <p:txBody>
          <a:bodyPr wrap="square" lIns="0" tIns="0" rIns="0" bIns="0" rtlCol="0">
            <a:spAutoFit/>
          </a:bodyPr>
          <a:lstStyle/>
          <a:p>
            <a:r>
              <a:rPr lang="en-US">
                <a:latin typeface="Arial"/>
                <a:cs typeface="Arial"/>
              </a:rPr>
              <a:t>Project approach</a:t>
            </a:r>
          </a:p>
        </p:txBody>
      </p:sp>
      <p:sp>
        <p:nvSpPr>
          <p:cNvPr id="21" name="TextBox 20">
            <a:extLst>
              <a:ext uri="{FF2B5EF4-FFF2-40B4-BE49-F238E27FC236}">
                <a16:creationId xmlns:a16="http://schemas.microsoft.com/office/drawing/2014/main" id="{B6B2C3FE-D67C-2C42-9E37-CA25ACCFD50C}"/>
              </a:ext>
            </a:extLst>
          </p:cNvPr>
          <p:cNvSpPr txBox="1"/>
          <p:nvPr/>
        </p:nvSpPr>
        <p:spPr>
          <a:xfrm>
            <a:off x="1139091" y="1808824"/>
            <a:ext cx="2066823" cy="276999"/>
          </a:xfrm>
          <a:prstGeom prst="rect">
            <a:avLst/>
          </a:prstGeom>
          <a:noFill/>
        </p:spPr>
        <p:txBody>
          <a:bodyPr wrap="square" lIns="0" tIns="0" rIns="0" bIns="0" rtlCol="0">
            <a:spAutoFit/>
          </a:bodyPr>
          <a:lstStyle/>
          <a:p>
            <a:r>
              <a:rPr lang="en-US">
                <a:latin typeface="Arial"/>
                <a:cs typeface="Arial"/>
              </a:rPr>
              <a:t>Business question</a:t>
            </a:r>
          </a:p>
        </p:txBody>
      </p:sp>
      <p:sp>
        <p:nvSpPr>
          <p:cNvPr id="22" name="TextBox 21">
            <a:extLst>
              <a:ext uri="{FF2B5EF4-FFF2-40B4-BE49-F238E27FC236}">
                <a16:creationId xmlns:a16="http://schemas.microsoft.com/office/drawing/2014/main" id="{55A9F33E-F52D-A54E-85EC-842232142CA7}"/>
              </a:ext>
            </a:extLst>
          </p:cNvPr>
          <p:cNvSpPr txBox="1"/>
          <p:nvPr/>
        </p:nvSpPr>
        <p:spPr>
          <a:xfrm>
            <a:off x="1125316" y="5953158"/>
            <a:ext cx="3605899" cy="600164"/>
          </a:xfrm>
          <a:prstGeom prst="rect">
            <a:avLst/>
          </a:prstGeom>
          <a:noFill/>
        </p:spPr>
        <p:txBody>
          <a:bodyPr wrap="square" lIns="0" tIns="22860" rIns="45720" bIns="22860" rtlCol="0">
            <a:spAutoFit/>
          </a:bodyPr>
          <a:lstStyle/>
          <a:p>
            <a:r>
              <a:rPr lang="en-US" sz="1200" dirty="0">
                <a:latin typeface="Arial"/>
                <a:cs typeface="Arial"/>
              </a:rPr>
              <a:t>‘Members’ is used broadly to include the eight State and Territory peaks and the CLCs and FVPLS who are their members</a:t>
            </a:r>
          </a:p>
        </p:txBody>
      </p:sp>
      <p:sp>
        <p:nvSpPr>
          <p:cNvPr id="27" name="Rectangle 26">
            <a:extLst>
              <a:ext uri="{FF2B5EF4-FFF2-40B4-BE49-F238E27FC236}">
                <a16:creationId xmlns:a16="http://schemas.microsoft.com/office/drawing/2014/main" id="{E9515460-C874-0241-B43C-FBE35F33EF2A}"/>
              </a:ext>
            </a:extLst>
          </p:cNvPr>
          <p:cNvSpPr/>
          <p:nvPr/>
        </p:nvSpPr>
        <p:spPr>
          <a:xfrm>
            <a:off x="4999642" y="5938089"/>
            <a:ext cx="3576300" cy="461665"/>
          </a:xfrm>
          <a:prstGeom prst="rect">
            <a:avLst/>
          </a:prstGeom>
        </p:spPr>
        <p:txBody>
          <a:bodyPr wrap="square" lIns="0">
            <a:spAutoFit/>
          </a:bodyPr>
          <a:lstStyle/>
          <a:p>
            <a:r>
              <a:rPr lang="en-US" sz="1200">
                <a:latin typeface="Arial"/>
                <a:cs typeface="Arial"/>
              </a:rPr>
              <a:t>‘Segmentation differences’ include income, funding source, location, specialism, jurisdiction</a:t>
            </a:r>
            <a:endParaRPr lang="en-US" sz="1200"/>
          </a:p>
        </p:txBody>
      </p:sp>
      <p:sp>
        <p:nvSpPr>
          <p:cNvPr id="28" name="TextBox 27">
            <a:extLst>
              <a:ext uri="{FF2B5EF4-FFF2-40B4-BE49-F238E27FC236}">
                <a16:creationId xmlns:a16="http://schemas.microsoft.com/office/drawing/2014/main" id="{724D2518-B8D5-E046-84B7-191007631C64}"/>
              </a:ext>
            </a:extLst>
          </p:cNvPr>
          <p:cNvSpPr txBox="1"/>
          <p:nvPr/>
        </p:nvSpPr>
        <p:spPr>
          <a:xfrm>
            <a:off x="13273088" y="-257175"/>
            <a:ext cx="184731" cy="307777"/>
          </a:xfrm>
          <a:prstGeom prst="rect">
            <a:avLst/>
          </a:prstGeom>
          <a:noFill/>
        </p:spPr>
        <p:txBody>
          <a:bodyPr wrap="none" rtlCol="0">
            <a:spAutoFit/>
          </a:bodyPr>
          <a:lstStyle/>
          <a:p>
            <a:endParaRPr lang="en-US" sz="1400"/>
          </a:p>
        </p:txBody>
      </p:sp>
      <p:sp>
        <p:nvSpPr>
          <p:cNvPr id="29" name="TextBox 28">
            <a:extLst>
              <a:ext uri="{FF2B5EF4-FFF2-40B4-BE49-F238E27FC236}">
                <a16:creationId xmlns:a16="http://schemas.microsoft.com/office/drawing/2014/main" id="{E091F100-3730-404E-9B91-1DC2CC49A068}"/>
              </a:ext>
            </a:extLst>
          </p:cNvPr>
          <p:cNvSpPr txBox="1"/>
          <p:nvPr/>
        </p:nvSpPr>
        <p:spPr>
          <a:xfrm>
            <a:off x="3747140" y="5452557"/>
            <a:ext cx="7450626" cy="433553"/>
          </a:xfrm>
          <a:prstGeom prst="rect">
            <a:avLst/>
          </a:prstGeom>
          <a:solidFill>
            <a:srgbClr val="FACD54"/>
          </a:solidFill>
        </p:spPr>
        <p:txBody>
          <a:bodyPr wrap="square" lIns="108000" tIns="108000" rIns="45720" bIns="108000" rtlCol="0">
            <a:spAutoFit/>
          </a:bodyPr>
          <a:lstStyle/>
          <a:p>
            <a:pPr algn="ctr"/>
            <a:r>
              <a:rPr lang="en-US" sz="1400">
                <a:latin typeface="Arial"/>
                <a:cs typeface="Arial"/>
              </a:rPr>
              <a:t>Project approach</a:t>
            </a:r>
          </a:p>
        </p:txBody>
      </p:sp>
      <p:sp>
        <p:nvSpPr>
          <p:cNvPr id="3" name="Down Arrow 2">
            <a:extLst>
              <a:ext uri="{FF2B5EF4-FFF2-40B4-BE49-F238E27FC236}">
                <a16:creationId xmlns:a16="http://schemas.microsoft.com/office/drawing/2014/main" id="{3B1C8089-2488-EB40-9998-D4A1B675A467}"/>
              </a:ext>
            </a:extLst>
          </p:cNvPr>
          <p:cNvSpPr/>
          <p:nvPr/>
        </p:nvSpPr>
        <p:spPr>
          <a:xfrm>
            <a:off x="4998029" y="3070881"/>
            <a:ext cx="771965" cy="231493"/>
          </a:xfrm>
          <a:prstGeom prst="downArrow">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a:extLst>
              <a:ext uri="{FF2B5EF4-FFF2-40B4-BE49-F238E27FC236}">
                <a16:creationId xmlns:a16="http://schemas.microsoft.com/office/drawing/2014/main" id="{7FA46B8D-11B9-6B41-A98B-D9B2DB30AB81}"/>
              </a:ext>
            </a:extLst>
          </p:cNvPr>
          <p:cNvSpPr/>
          <p:nvPr/>
        </p:nvSpPr>
        <p:spPr>
          <a:xfrm>
            <a:off x="8865184" y="3070881"/>
            <a:ext cx="771965" cy="231493"/>
          </a:xfrm>
          <a:prstGeom prst="downArrow">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a:extLst>
              <a:ext uri="{FF2B5EF4-FFF2-40B4-BE49-F238E27FC236}">
                <a16:creationId xmlns:a16="http://schemas.microsoft.com/office/drawing/2014/main" id="{CF860C79-123B-DE45-9B81-23F06B84A3D5}"/>
              </a:ext>
            </a:extLst>
          </p:cNvPr>
          <p:cNvSpPr/>
          <p:nvPr/>
        </p:nvSpPr>
        <p:spPr>
          <a:xfrm>
            <a:off x="4250149" y="5154016"/>
            <a:ext cx="771965" cy="231493"/>
          </a:xfrm>
          <a:prstGeom prst="downArrow">
            <a:avLst/>
          </a:prstGeom>
          <a:solidFill>
            <a:srgbClr val="F37A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a:extLst>
              <a:ext uri="{FF2B5EF4-FFF2-40B4-BE49-F238E27FC236}">
                <a16:creationId xmlns:a16="http://schemas.microsoft.com/office/drawing/2014/main" id="{B805C2A3-0EDB-6D45-AB14-101885587E2C}"/>
              </a:ext>
            </a:extLst>
          </p:cNvPr>
          <p:cNvSpPr/>
          <p:nvPr/>
        </p:nvSpPr>
        <p:spPr>
          <a:xfrm>
            <a:off x="8075321" y="5154016"/>
            <a:ext cx="771965" cy="231493"/>
          </a:xfrm>
          <a:prstGeom prst="downArrow">
            <a:avLst/>
          </a:prstGeom>
          <a:solidFill>
            <a:srgbClr val="F37A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a:extLst>
              <a:ext uri="{FF2B5EF4-FFF2-40B4-BE49-F238E27FC236}">
                <a16:creationId xmlns:a16="http://schemas.microsoft.com/office/drawing/2014/main" id="{2E51B856-817E-7044-83B7-1ECF2569E250}"/>
              </a:ext>
            </a:extLst>
          </p:cNvPr>
          <p:cNvSpPr/>
          <p:nvPr/>
        </p:nvSpPr>
        <p:spPr>
          <a:xfrm>
            <a:off x="6162735" y="5154016"/>
            <a:ext cx="771965" cy="231493"/>
          </a:xfrm>
          <a:prstGeom prst="downArrow">
            <a:avLst/>
          </a:prstGeom>
          <a:solidFill>
            <a:srgbClr val="F37A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a:extLst>
              <a:ext uri="{FF2B5EF4-FFF2-40B4-BE49-F238E27FC236}">
                <a16:creationId xmlns:a16="http://schemas.microsoft.com/office/drawing/2014/main" id="{931A3C4C-9F3F-4246-9248-49B01CAF6A13}"/>
              </a:ext>
            </a:extLst>
          </p:cNvPr>
          <p:cNvSpPr/>
          <p:nvPr/>
        </p:nvSpPr>
        <p:spPr>
          <a:xfrm>
            <a:off x="9987908" y="5154016"/>
            <a:ext cx="771965" cy="231493"/>
          </a:xfrm>
          <a:prstGeom prst="downArrow">
            <a:avLst/>
          </a:prstGeom>
          <a:solidFill>
            <a:srgbClr val="F37A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47F98555-87B6-B647-A085-A7781FC439C1}"/>
              </a:ext>
            </a:extLst>
          </p:cNvPr>
          <p:cNvGrpSpPr/>
          <p:nvPr/>
        </p:nvGrpSpPr>
        <p:grpSpPr>
          <a:xfrm>
            <a:off x="10617939" y="5718764"/>
            <a:ext cx="771965" cy="682988"/>
            <a:chOff x="9017584" y="5718764"/>
            <a:chExt cx="771965" cy="682988"/>
          </a:xfrm>
        </p:grpSpPr>
        <p:sp>
          <p:nvSpPr>
            <p:cNvPr id="31" name="Down Arrow 30">
              <a:extLst>
                <a:ext uri="{FF2B5EF4-FFF2-40B4-BE49-F238E27FC236}">
                  <a16:creationId xmlns:a16="http://schemas.microsoft.com/office/drawing/2014/main" id="{5005F853-0E8C-754A-BF47-54DC9A627919}"/>
                </a:ext>
              </a:extLst>
            </p:cNvPr>
            <p:cNvSpPr/>
            <p:nvPr/>
          </p:nvSpPr>
          <p:spPr>
            <a:xfrm>
              <a:off x="9017584" y="6170259"/>
              <a:ext cx="771965" cy="231493"/>
            </a:xfrm>
            <a:prstGeom prst="downArrow">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4C1A6D1-4CD9-1C43-B1F3-FD65085D0229}"/>
                </a:ext>
              </a:extLst>
            </p:cNvPr>
            <p:cNvSpPr/>
            <p:nvPr/>
          </p:nvSpPr>
          <p:spPr>
            <a:xfrm>
              <a:off x="9206721" y="5718764"/>
              <a:ext cx="389527" cy="583004"/>
            </a:xfrm>
            <a:prstGeom prst="rect">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4806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35D95DB-922B-2E44-ABAE-BB84BD37BD02}"/>
              </a:ext>
            </a:extLst>
          </p:cNvPr>
          <p:cNvSpPr/>
          <p:nvPr/>
        </p:nvSpPr>
        <p:spPr>
          <a:xfrm flipV="1">
            <a:off x="1026872" y="1434641"/>
            <a:ext cx="10138256" cy="5098128"/>
          </a:xfrm>
          <a:prstGeom prst="rect">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bject 19">
            <a:extLst>
              <a:ext uri="{FF2B5EF4-FFF2-40B4-BE49-F238E27FC236}">
                <a16:creationId xmlns:a16="http://schemas.microsoft.com/office/drawing/2014/main" id="{2060DAFA-B067-3544-9234-F1617F4D3A18}"/>
              </a:ext>
            </a:extLst>
          </p:cNvPr>
          <p:cNvSpPr txBox="1">
            <a:spLocks/>
          </p:cNvSpPr>
          <p:nvPr/>
        </p:nvSpPr>
        <p:spPr>
          <a:xfrm>
            <a:off x="1128458" y="1044951"/>
            <a:ext cx="10921033"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a:t>Project approach</a:t>
            </a:r>
            <a:endParaRPr lang="en-US" sz="1800"/>
          </a:p>
        </p:txBody>
      </p:sp>
      <p:grpSp>
        <p:nvGrpSpPr>
          <p:cNvPr id="2" name="Group 1">
            <a:extLst>
              <a:ext uri="{FF2B5EF4-FFF2-40B4-BE49-F238E27FC236}">
                <a16:creationId xmlns:a16="http://schemas.microsoft.com/office/drawing/2014/main" id="{BB58CCE6-CF7F-5F43-AE5C-7F59B84B2C55}"/>
              </a:ext>
            </a:extLst>
          </p:cNvPr>
          <p:cNvGrpSpPr/>
          <p:nvPr/>
        </p:nvGrpSpPr>
        <p:grpSpPr>
          <a:xfrm>
            <a:off x="3676035" y="-1571158"/>
            <a:ext cx="771965" cy="682988"/>
            <a:chOff x="9017584" y="5718764"/>
            <a:chExt cx="771965" cy="682988"/>
          </a:xfrm>
        </p:grpSpPr>
        <p:sp>
          <p:nvSpPr>
            <p:cNvPr id="24" name="Down Arrow 23">
              <a:extLst>
                <a:ext uri="{FF2B5EF4-FFF2-40B4-BE49-F238E27FC236}">
                  <a16:creationId xmlns:a16="http://schemas.microsoft.com/office/drawing/2014/main" id="{7150B201-BB54-8E43-B76A-4FAC3AFA2C8A}"/>
                </a:ext>
              </a:extLst>
            </p:cNvPr>
            <p:cNvSpPr/>
            <p:nvPr/>
          </p:nvSpPr>
          <p:spPr>
            <a:xfrm>
              <a:off x="9017584" y="6170259"/>
              <a:ext cx="771965" cy="231493"/>
            </a:xfrm>
            <a:prstGeom prst="downArrow">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CEC2346-FD55-9B43-9DB4-62FF44D8998A}"/>
                </a:ext>
              </a:extLst>
            </p:cNvPr>
            <p:cNvSpPr/>
            <p:nvPr/>
          </p:nvSpPr>
          <p:spPr>
            <a:xfrm>
              <a:off x="9206721" y="5718764"/>
              <a:ext cx="389527" cy="583004"/>
            </a:xfrm>
            <a:prstGeom prst="rect">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Graphic 4" descr="Arrow: Rotate right with solid fill">
            <a:extLst>
              <a:ext uri="{FF2B5EF4-FFF2-40B4-BE49-F238E27FC236}">
                <a16:creationId xmlns:a16="http://schemas.microsoft.com/office/drawing/2014/main" id="{AAD9E27E-4E1E-E84B-9EEB-AAC723108A11}"/>
              </a:ext>
            </a:extLst>
          </p:cNvPr>
          <p:cNvSpPr/>
          <p:nvPr/>
        </p:nvSpPr>
        <p:spPr>
          <a:xfrm rot="5400000">
            <a:off x="9870953" y="1615478"/>
            <a:ext cx="1518558" cy="755849"/>
          </a:xfrm>
          <a:custGeom>
            <a:avLst/>
            <a:gdLst>
              <a:gd name="connsiteX0" fmla="*/ 714375 w 838200"/>
              <a:gd name="connsiteY0" fmla="*/ 415404 h 644004"/>
              <a:gd name="connsiteX1" fmla="*/ 666750 w 838200"/>
              <a:gd name="connsiteY1" fmla="*/ 167754 h 644004"/>
              <a:gd name="connsiteX2" fmla="*/ 425768 w 838200"/>
              <a:gd name="connsiteY2" fmla="*/ 2972 h 644004"/>
              <a:gd name="connsiteX3" fmla="*/ 134303 w 838200"/>
              <a:gd name="connsiteY3" fmla="*/ 76314 h 644004"/>
              <a:gd name="connsiteX4" fmla="*/ 0 w 838200"/>
              <a:gd name="connsiteY4" fmla="*/ 318249 h 644004"/>
              <a:gd name="connsiteX5" fmla="*/ 111443 w 838200"/>
              <a:gd name="connsiteY5" fmla="*/ 144894 h 644004"/>
              <a:gd name="connsiteX6" fmla="*/ 314325 w 838200"/>
              <a:gd name="connsiteY6" fmla="*/ 109652 h 644004"/>
              <a:gd name="connsiteX7" fmla="*/ 470535 w 838200"/>
              <a:gd name="connsiteY7" fmla="*/ 231572 h 644004"/>
              <a:gd name="connsiteX8" fmla="*/ 504825 w 838200"/>
              <a:gd name="connsiteY8" fmla="*/ 415404 h 644004"/>
              <a:gd name="connsiteX9" fmla="*/ 381000 w 838200"/>
              <a:gd name="connsiteY9" fmla="*/ 415404 h 644004"/>
              <a:gd name="connsiteX10" fmla="*/ 609600 w 838200"/>
              <a:gd name="connsiteY10" fmla="*/ 644004 h 644004"/>
              <a:gd name="connsiteX11" fmla="*/ 838200 w 838200"/>
              <a:gd name="connsiteY11" fmla="*/ 415404 h 644004"/>
              <a:gd name="connsiteX12" fmla="*/ 714375 w 838200"/>
              <a:gd name="connsiteY12" fmla="*/ 415404 h 644004"/>
              <a:gd name="connsiteX0" fmla="*/ 714375 w 838200"/>
              <a:gd name="connsiteY0" fmla="*/ 409991 h 638591"/>
              <a:gd name="connsiteX1" fmla="*/ 666750 w 838200"/>
              <a:gd name="connsiteY1" fmla="*/ 162341 h 638591"/>
              <a:gd name="connsiteX2" fmla="*/ 510208 w 838200"/>
              <a:gd name="connsiteY2" fmla="*/ 3434 h 638591"/>
              <a:gd name="connsiteX3" fmla="*/ 134303 w 838200"/>
              <a:gd name="connsiteY3" fmla="*/ 70901 h 638591"/>
              <a:gd name="connsiteX4" fmla="*/ 0 w 838200"/>
              <a:gd name="connsiteY4" fmla="*/ 312836 h 638591"/>
              <a:gd name="connsiteX5" fmla="*/ 111443 w 838200"/>
              <a:gd name="connsiteY5" fmla="*/ 139481 h 638591"/>
              <a:gd name="connsiteX6" fmla="*/ 314325 w 838200"/>
              <a:gd name="connsiteY6" fmla="*/ 104239 h 638591"/>
              <a:gd name="connsiteX7" fmla="*/ 470535 w 838200"/>
              <a:gd name="connsiteY7" fmla="*/ 226159 h 638591"/>
              <a:gd name="connsiteX8" fmla="*/ 504825 w 838200"/>
              <a:gd name="connsiteY8" fmla="*/ 409991 h 638591"/>
              <a:gd name="connsiteX9" fmla="*/ 381000 w 838200"/>
              <a:gd name="connsiteY9" fmla="*/ 409991 h 638591"/>
              <a:gd name="connsiteX10" fmla="*/ 609600 w 838200"/>
              <a:gd name="connsiteY10" fmla="*/ 638591 h 638591"/>
              <a:gd name="connsiteX11" fmla="*/ 838200 w 838200"/>
              <a:gd name="connsiteY11" fmla="*/ 409991 h 638591"/>
              <a:gd name="connsiteX12" fmla="*/ 714375 w 838200"/>
              <a:gd name="connsiteY12" fmla="*/ 409991 h 638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8200" h="638591">
                <a:moveTo>
                  <a:pt x="714375" y="409991"/>
                </a:moveTo>
                <a:cubicBezTo>
                  <a:pt x="717233" y="321409"/>
                  <a:pt x="700778" y="230100"/>
                  <a:pt x="666750" y="162341"/>
                </a:cubicBezTo>
                <a:cubicBezTo>
                  <a:pt x="632722" y="94582"/>
                  <a:pt x="613078" y="15816"/>
                  <a:pt x="510208" y="3434"/>
                </a:cubicBezTo>
                <a:cubicBezTo>
                  <a:pt x="407338" y="-8949"/>
                  <a:pt x="219075" y="11846"/>
                  <a:pt x="134303" y="70901"/>
                </a:cubicBezTo>
                <a:cubicBezTo>
                  <a:pt x="61913" y="124241"/>
                  <a:pt x="0" y="220444"/>
                  <a:pt x="0" y="312836"/>
                </a:cubicBezTo>
                <a:cubicBezTo>
                  <a:pt x="11430" y="242351"/>
                  <a:pt x="51435" y="179486"/>
                  <a:pt x="111443" y="139481"/>
                </a:cubicBezTo>
                <a:cubicBezTo>
                  <a:pt x="171450" y="99476"/>
                  <a:pt x="244793" y="87094"/>
                  <a:pt x="314325" y="104239"/>
                </a:cubicBezTo>
                <a:cubicBezTo>
                  <a:pt x="380048" y="119479"/>
                  <a:pt x="434340" y="169961"/>
                  <a:pt x="470535" y="226159"/>
                </a:cubicBezTo>
                <a:cubicBezTo>
                  <a:pt x="506730" y="282356"/>
                  <a:pt x="504825" y="345221"/>
                  <a:pt x="504825" y="409991"/>
                </a:cubicBezTo>
                <a:lnTo>
                  <a:pt x="381000" y="409991"/>
                </a:lnTo>
                <a:lnTo>
                  <a:pt x="609600" y="638591"/>
                </a:lnTo>
                <a:lnTo>
                  <a:pt x="838200" y="409991"/>
                </a:lnTo>
                <a:lnTo>
                  <a:pt x="714375" y="409991"/>
                </a:lnTo>
                <a:close/>
              </a:path>
            </a:pathLst>
          </a:custGeom>
          <a:solidFill>
            <a:schemeClr val="bg1"/>
          </a:solidFill>
          <a:ln w="9525" cap="flat">
            <a:noFill/>
            <a:prstDash val="solid"/>
            <a:miter/>
          </a:ln>
        </p:spPr>
        <p:txBody>
          <a:bodyPr rtlCol="0" anchor="ctr"/>
          <a:lstStyle/>
          <a:p>
            <a:endParaRPr lang="en-US"/>
          </a:p>
        </p:txBody>
      </p:sp>
      <p:sp>
        <p:nvSpPr>
          <p:cNvPr id="37" name="Rectangle 36">
            <a:extLst>
              <a:ext uri="{FF2B5EF4-FFF2-40B4-BE49-F238E27FC236}">
                <a16:creationId xmlns:a16="http://schemas.microsoft.com/office/drawing/2014/main" id="{39FDE583-2C10-0648-94A0-F23F66CC3DC6}"/>
              </a:ext>
            </a:extLst>
          </p:cNvPr>
          <p:cNvSpPr/>
          <p:nvPr/>
        </p:nvSpPr>
        <p:spPr>
          <a:xfrm>
            <a:off x="10611129" y="1531271"/>
            <a:ext cx="389527" cy="6287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35CF7B0-FA98-394F-9F3F-94E15401C892}"/>
              </a:ext>
            </a:extLst>
          </p:cNvPr>
          <p:cNvSpPr/>
          <p:nvPr/>
        </p:nvSpPr>
        <p:spPr>
          <a:xfrm>
            <a:off x="10611130" y="-12714"/>
            <a:ext cx="389527" cy="1543985"/>
          </a:xfrm>
          <a:prstGeom prst="rect">
            <a:avLst/>
          </a:prstGeom>
          <a:solidFill>
            <a:srgbClr val="FAC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5C6A54D-645D-4811-BFE3-02BF7C80BD27}"/>
              </a:ext>
            </a:extLst>
          </p:cNvPr>
          <p:cNvSpPr txBox="1"/>
          <p:nvPr/>
        </p:nvSpPr>
        <p:spPr>
          <a:xfrm>
            <a:off x="1395267" y="1792801"/>
            <a:ext cx="2859432" cy="1141439"/>
          </a:xfrm>
          <a:prstGeom prst="rect">
            <a:avLst/>
          </a:prstGeom>
          <a:solidFill>
            <a:schemeClr val="bg1"/>
          </a:solidFill>
        </p:spPr>
        <p:txBody>
          <a:bodyPr wrap="square" lIns="108000" tIns="108000" rIns="45720" bIns="108000" rtlCol="0" anchor="t">
            <a:spAutoFit/>
          </a:bodyPr>
          <a:lstStyle/>
          <a:p>
            <a:pPr marL="228600" indent="-228600">
              <a:buFont typeface="+mj-lt"/>
              <a:buAutoNum type="arabicPeriod"/>
            </a:pPr>
            <a:r>
              <a:rPr lang="en-US" sz="2000" dirty="0">
                <a:latin typeface="Arial"/>
                <a:cs typeface="Arial"/>
              </a:rPr>
              <a:t>Understand current cost to deliver each service</a:t>
            </a:r>
          </a:p>
        </p:txBody>
      </p:sp>
      <p:sp>
        <p:nvSpPr>
          <p:cNvPr id="12" name="TextBox 11">
            <a:extLst>
              <a:ext uri="{FF2B5EF4-FFF2-40B4-BE49-F238E27FC236}">
                <a16:creationId xmlns:a16="http://schemas.microsoft.com/office/drawing/2014/main" id="{7B5912F5-7290-4799-8B0C-8A1F22E007B7}"/>
              </a:ext>
            </a:extLst>
          </p:cNvPr>
          <p:cNvSpPr txBox="1"/>
          <p:nvPr/>
        </p:nvSpPr>
        <p:spPr>
          <a:xfrm>
            <a:off x="1416861" y="3032250"/>
            <a:ext cx="2859432" cy="2064769"/>
          </a:xfrm>
          <a:prstGeom prst="rect">
            <a:avLst/>
          </a:prstGeom>
          <a:solidFill>
            <a:schemeClr val="bg1"/>
          </a:solidFill>
        </p:spPr>
        <p:txBody>
          <a:bodyPr wrap="square" lIns="108000" tIns="108000" rIns="45720" bIns="108000" rtlCol="0" anchor="t">
            <a:spAutoFit/>
          </a:bodyPr>
          <a:lstStyle/>
          <a:p>
            <a:r>
              <a:rPr lang="en-US" sz="2000" dirty="0">
                <a:latin typeface="Arial"/>
                <a:cs typeface="Arial"/>
              </a:rPr>
              <a:t>2. Identify the break-even point of delivering these services to understand the viability of offering tailored solutions in the future</a:t>
            </a:r>
          </a:p>
        </p:txBody>
      </p:sp>
      <p:sp>
        <p:nvSpPr>
          <p:cNvPr id="13" name="TextBox 12">
            <a:extLst>
              <a:ext uri="{FF2B5EF4-FFF2-40B4-BE49-F238E27FC236}">
                <a16:creationId xmlns:a16="http://schemas.microsoft.com/office/drawing/2014/main" id="{081F6D45-F8FF-4CE8-8B3D-4DB7EA61064F}"/>
              </a:ext>
            </a:extLst>
          </p:cNvPr>
          <p:cNvSpPr txBox="1"/>
          <p:nvPr/>
        </p:nvSpPr>
        <p:spPr>
          <a:xfrm>
            <a:off x="4666282" y="1713373"/>
            <a:ext cx="3914639" cy="1356883"/>
          </a:xfrm>
          <a:prstGeom prst="rect">
            <a:avLst/>
          </a:prstGeom>
          <a:solidFill>
            <a:schemeClr val="bg1"/>
          </a:solidFill>
        </p:spPr>
        <p:txBody>
          <a:bodyPr wrap="square" lIns="108000" tIns="108000" rIns="45720" bIns="108000" rtlCol="0" anchor="t">
            <a:spAutoFit/>
          </a:bodyPr>
          <a:lstStyle/>
          <a:p>
            <a:r>
              <a:rPr lang="en-US" sz="2000" dirty="0">
                <a:latin typeface="Arial"/>
                <a:cs typeface="Arial"/>
              </a:rPr>
              <a:t>3</a:t>
            </a:r>
            <a:r>
              <a:rPr lang="en-US" sz="2000" b="1" dirty="0">
                <a:latin typeface="Arial"/>
                <a:cs typeface="Arial"/>
              </a:rPr>
              <a:t>. Qualitative </a:t>
            </a:r>
            <a:r>
              <a:rPr lang="en-US" sz="2000" dirty="0">
                <a:latin typeface="Arial"/>
                <a:cs typeface="Arial"/>
              </a:rPr>
              <a:t>research</a:t>
            </a:r>
            <a:endParaRPr lang="en-US" sz="2000" b="1" dirty="0">
              <a:latin typeface="Arial"/>
              <a:cs typeface="Arial"/>
            </a:endParaRPr>
          </a:p>
          <a:p>
            <a:r>
              <a:rPr lang="en-US" dirty="0">
                <a:latin typeface="Arial"/>
                <a:cs typeface="Arial"/>
              </a:rPr>
              <a:t>Obtain an understanding of what Services Members value, don’t value and any gaps.</a:t>
            </a:r>
          </a:p>
        </p:txBody>
      </p:sp>
      <p:sp>
        <p:nvSpPr>
          <p:cNvPr id="14" name="TextBox 13">
            <a:extLst>
              <a:ext uri="{FF2B5EF4-FFF2-40B4-BE49-F238E27FC236}">
                <a16:creationId xmlns:a16="http://schemas.microsoft.com/office/drawing/2014/main" id="{68202C0B-6A50-41C2-9713-E39F1C9A0F00}"/>
              </a:ext>
            </a:extLst>
          </p:cNvPr>
          <p:cNvSpPr txBox="1"/>
          <p:nvPr/>
        </p:nvSpPr>
        <p:spPr>
          <a:xfrm>
            <a:off x="4666283" y="3219128"/>
            <a:ext cx="3914638" cy="525886"/>
          </a:xfrm>
          <a:prstGeom prst="rect">
            <a:avLst/>
          </a:prstGeom>
          <a:solidFill>
            <a:schemeClr val="bg1"/>
          </a:solidFill>
        </p:spPr>
        <p:txBody>
          <a:bodyPr wrap="square" lIns="108000" tIns="108000" rIns="45720" bIns="108000" rtlCol="0" anchor="t">
            <a:spAutoFit/>
          </a:bodyPr>
          <a:lstStyle/>
          <a:p>
            <a:r>
              <a:rPr lang="en-US" sz="2000" dirty="0">
                <a:latin typeface="Arial"/>
                <a:cs typeface="Arial"/>
              </a:rPr>
              <a:t>4. </a:t>
            </a:r>
            <a:r>
              <a:rPr lang="en-US" sz="2000" b="1" dirty="0">
                <a:latin typeface="Arial"/>
                <a:cs typeface="Arial"/>
              </a:rPr>
              <a:t>Quantitative </a:t>
            </a:r>
            <a:r>
              <a:rPr lang="en-US" sz="2000" dirty="0">
                <a:latin typeface="Arial"/>
                <a:cs typeface="Arial"/>
              </a:rPr>
              <a:t>research</a:t>
            </a:r>
          </a:p>
        </p:txBody>
      </p:sp>
      <p:sp>
        <p:nvSpPr>
          <p:cNvPr id="15" name="TextBox 14">
            <a:extLst>
              <a:ext uri="{FF2B5EF4-FFF2-40B4-BE49-F238E27FC236}">
                <a16:creationId xmlns:a16="http://schemas.microsoft.com/office/drawing/2014/main" id="{A88ABCBC-A8ED-4556-91A2-3D9B7FB43A6A}"/>
              </a:ext>
            </a:extLst>
          </p:cNvPr>
          <p:cNvSpPr txBox="1"/>
          <p:nvPr/>
        </p:nvSpPr>
        <p:spPr>
          <a:xfrm>
            <a:off x="8941997" y="2480961"/>
            <a:ext cx="2039216" cy="3911428"/>
          </a:xfrm>
          <a:prstGeom prst="rect">
            <a:avLst/>
          </a:prstGeom>
          <a:solidFill>
            <a:schemeClr val="bg1"/>
          </a:solidFill>
        </p:spPr>
        <p:txBody>
          <a:bodyPr wrap="square" lIns="108000" tIns="108000" rIns="45720" bIns="108000" rtlCol="0" anchor="t">
            <a:spAutoFit/>
          </a:bodyPr>
          <a:lstStyle/>
          <a:p>
            <a:r>
              <a:rPr lang="en-US" sz="2000" dirty="0">
                <a:latin typeface="Arial"/>
                <a:cs typeface="Arial"/>
              </a:rPr>
              <a:t>5. </a:t>
            </a:r>
            <a:r>
              <a:rPr lang="en-US" sz="2000" dirty="0" err="1">
                <a:latin typeface="Arial"/>
                <a:cs typeface="Arial"/>
              </a:rPr>
              <a:t>Analyse</a:t>
            </a:r>
            <a:r>
              <a:rPr lang="en-US" sz="2000" dirty="0">
                <a:latin typeface="Arial"/>
                <a:cs typeface="Arial"/>
              </a:rPr>
              <a:t> responses </a:t>
            </a:r>
            <a:r>
              <a:rPr lang="en-US" sz="1600" dirty="0">
                <a:latin typeface="Arial"/>
                <a:cs typeface="Arial"/>
              </a:rPr>
              <a:t>from both studies to </a:t>
            </a:r>
            <a:r>
              <a:rPr lang="en-US" sz="2000" dirty="0">
                <a:latin typeface="Arial"/>
                <a:cs typeface="Arial"/>
              </a:rPr>
              <a:t>inform actionable insights for CLCs Australia to refine its value proposition and Member offering.</a:t>
            </a:r>
          </a:p>
        </p:txBody>
      </p:sp>
      <p:sp>
        <p:nvSpPr>
          <p:cNvPr id="16" name="TextBox 15">
            <a:extLst>
              <a:ext uri="{FF2B5EF4-FFF2-40B4-BE49-F238E27FC236}">
                <a16:creationId xmlns:a16="http://schemas.microsoft.com/office/drawing/2014/main" id="{03D714D0-EC5B-44A1-B898-31032887E517}"/>
              </a:ext>
            </a:extLst>
          </p:cNvPr>
          <p:cNvSpPr txBox="1"/>
          <p:nvPr/>
        </p:nvSpPr>
        <p:spPr>
          <a:xfrm>
            <a:off x="4666282" y="3837918"/>
            <a:ext cx="3914639" cy="2649544"/>
          </a:xfrm>
          <a:prstGeom prst="rect">
            <a:avLst/>
          </a:prstGeom>
          <a:solidFill>
            <a:schemeClr val="bg1"/>
          </a:solidFill>
        </p:spPr>
        <p:txBody>
          <a:bodyPr wrap="square" lIns="108000" tIns="108000" rIns="45720" bIns="108000" rtlCol="0" anchor="t">
            <a:spAutoFit/>
          </a:bodyPr>
          <a:lstStyle/>
          <a:p>
            <a:pPr marL="229870"/>
            <a:r>
              <a:rPr lang="en-US" sz="1600" dirty="0">
                <a:latin typeface="Arial"/>
                <a:cs typeface="Arial"/>
              </a:rPr>
              <a:t>Conduct survey with all CLCs Australia Members to:</a:t>
            </a:r>
          </a:p>
          <a:p>
            <a:pPr marL="501650" lvl="1" indent="-285750">
              <a:buFont typeface="Arial" panose="020B0604020202020204" pitchFamily="34" charset="0"/>
              <a:buChar char="•"/>
            </a:pPr>
            <a:r>
              <a:rPr lang="en-US" sz="1400" dirty="0">
                <a:latin typeface="Arial"/>
                <a:cs typeface="Arial"/>
              </a:rPr>
              <a:t>Validate qualitative insights</a:t>
            </a:r>
          </a:p>
          <a:p>
            <a:pPr marL="501650" lvl="1" indent="-285750">
              <a:buFont typeface="Arial" panose="020B0604020202020204" pitchFamily="34" charset="0"/>
              <a:buChar char="•"/>
            </a:pPr>
            <a:r>
              <a:rPr lang="en-US" sz="1400" dirty="0">
                <a:latin typeface="Arial"/>
                <a:cs typeface="Arial"/>
              </a:rPr>
              <a:t>Evaluate most influential attributes driving satisfaction</a:t>
            </a:r>
          </a:p>
          <a:p>
            <a:pPr marL="501650" lvl="1" indent="-285750">
              <a:buFont typeface="Arial" panose="020B0604020202020204" pitchFamily="34" charset="0"/>
              <a:buChar char="•"/>
            </a:pPr>
            <a:r>
              <a:rPr lang="en-US" sz="1400" dirty="0">
                <a:latin typeface="Arial"/>
                <a:cs typeface="Arial"/>
              </a:rPr>
              <a:t>Validate drivers of CLC Australia’s value</a:t>
            </a:r>
          </a:p>
          <a:p>
            <a:pPr marL="501650" lvl="1" indent="-285750">
              <a:buFont typeface="Arial" panose="020B0604020202020204" pitchFamily="34" charset="0"/>
              <a:buChar char="•"/>
            </a:pPr>
            <a:r>
              <a:rPr lang="en-US" sz="1400" dirty="0">
                <a:latin typeface="Arial"/>
                <a:cs typeface="Arial"/>
              </a:rPr>
              <a:t>Understand if segmentation differences have different influences on the Member’s experience and whether tailored Member offering and pricing packages need to be developed</a:t>
            </a:r>
          </a:p>
        </p:txBody>
      </p:sp>
    </p:spTree>
    <p:extLst>
      <p:ext uri="{BB962C8B-B14F-4D97-AF65-F5344CB8AC3E}">
        <p14:creationId xmlns:p14="http://schemas.microsoft.com/office/powerpoint/2010/main" val="2661805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9">
            <a:extLst>
              <a:ext uri="{FF2B5EF4-FFF2-40B4-BE49-F238E27FC236}">
                <a16:creationId xmlns:a16="http://schemas.microsoft.com/office/drawing/2014/main" id="{7780E440-BE83-EB4B-AD5C-B7FC7D04F304}"/>
              </a:ext>
            </a:extLst>
          </p:cNvPr>
          <p:cNvSpPr txBox="1">
            <a:spLocks/>
          </p:cNvSpPr>
          <p:nvPr/>
        </p:nvSpPr>
        <p:spPr>
          <a:xfrm>
            <a:off x="1116000" y="1044000"/>
            <a:ext cx="9994858" cy="747677"/>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AU" sz="2400" kern="0" spc="-35"/>
              <a:t>Research project overview – Are CLCs Australia services relevant? how can they be improved? What could this look like?     </a:t>
            </a:r>
            <a:endParaRPr lang="en-AU" sz="2400" b="1" i="0" u="none" strike="noStrike" kern="0" cap="none" spc="-35" normalizeH="0" baseline="0" noProof="0">
              <a:ln>
                <a:noFill/>
              </a:ln>
              <a:effectLst/>
              <a:uLnTx/>
              <a:uFillTx/>
              <a:latin typeface="Arial"/>
              <a:cs typeface="Arial"/>
            </a:endParaRPr>
          </a:p>
        </p:txBody>
      </p:sp>
      <p:sp>
        <p:nvSpPr>
          <p:cNvPr id="8" name="object 14">
            <a:extLst>
              <a:ext uri="{FF2B5EF4-FFF2-40B4-BE49-F238E27FC236}">
                <a16:creationId xmlns:a16="http://schemas.microsoft.com/office/drawing/2014/main" id="{54ED99DE-946B-40AC-9BBA-0CE883E9B398}"/>
              </a:ext>
            </a:extLst>
          </p:cNvPr>
          <p:cNvSpPr txBox="1"/>
          <p:nvPr/>
        </p:nvSpPr>
        <p:spPr>
          <a:xfrm>
            <a:off x="3160776" y="4481076"/>
            <a:ext cx="5568210" cy="368488"/>
          </a:xfrm>
          <a:prstGeom prst="rect">
            <a:avLst/>
          </a:prstGeom>
        </p:spPr>
        <p:txBody>
          <a:bodyPr vert="horz" wrap="square" lIns="0" tIns="90604" rIns="0" bIns="0" rtlCol="0" anchor="t">
            <a:spAutoFit/>
          </a:bodyPr>
          <a:lstStyle/>
          <a:p>
            <a:pPr>
              <a:spcBef>
                <a:spcPts val="555"/>
              </a:spcBef>
            </a:pPr>
            <a:endParaRPr lang="en-AU" spc="-4">
              <a:latin typeface="Arial"/>
              <a:ea typeface="+mn-lt"/>
              <a:cs typeface="Arial"/>
            </a:endParaRPr>
          </a:p>
        </p:txBody>
      </p:sp>
      <p:sp>
        <p:nvSpPr>
          <p:cNvPr id="25" name="Snip Single Corner Rectangle 7">
            <a:extLst>
              <a:ext uri="{FF2B5EF4-FFF2-40B4-BE49-F238E27FC236}">
                <a16:creationId xmlns:a16="http://schemas.microsoft.com/office/drawing/2014/main" id="{75CD10AB-B0E2-4C23-AAEA-9E0E33861484}"/>
              </a:ext>
            </a:extLst>
          </p:cNvPr>
          <p:cNvSpPr/>
          <p:nvPr/>
        </p:nvSpPr>
        <p:spPr>
          <a:xfrm rot="16200000">
            <a:off x="1141005" y="4036797"/>
            <a:ext cx="1063915" cy="1113920"/>
          </a:xfrm>
          <a:prstGeom prst="snip1Rect">
            <a:avLst/>
          </a:prstGeom>
          <a:solidFill>
            <a:srgbClr val="FFCD54"/>
          </a:solidFill>
          <a:ln/>
        </p:spPr>
        <p:style>
          <a:lnRef idx="1">
            <a:schemeClr val="accent4"/>
          </a:lnRef>
          <a:fillRef idx="3">
            <a:schemeClr val="accent4"/>
          </a:fillRef>
          <a:effectRef idx="2">
            <a:schemeClr val="accent4"/>
          </a:effectRef>
          <a:fontRef idx="minor">
            <a:schemeClr val="lt1"/>
          </a:fontRef>
        </p:style>
        <p:txBody>
          <a:bodyPr lIns="108837" tIns="54418" rIns="108837" bIns="108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Method</a:t>
            </a:r>
          </a:p>
        </p:txBody>
      </p:sp>
      <p:sp>
        <p:nvSpPr>
          <p:cNvPr id="26" name="Snip Single Corner Rectangle 8">
            <a:extLst>
              <a:ext uri="{FF2B5EF4-FFF2-40B4-BE49-F238E27FC236}">
                <a16:creationId xmlns:a16="http://schemas.microsoft.com/office/drawing/2014/main" id="{FC302994-2140-4EF5-BD2B-ADC0963102B2}"/>
              </a:ext>
            </a:extLst>
          </p:cNvPr>
          <p:cNvSpPr/>
          <p:nvPr/>
        </p:nvSpPr>
        <p:spPr>
          <a:xfrm rot="16200000">
            <a:off x="1126815" y="5269354"/>
            <a:ext cx="1093522" cy="1113920"/>
          </a:xfrm>
          <a:prstGeom prst="snip1Rect">
            <a:avLst/>
          </a:prstGeom>
          <a:solidFill>
            <a:srgbClr val="F16D67"/>
          </a:solidFill>
          <a:ln>
            <a:noFill/>
          </a:ln>
        </p:spPr>
        <p:style>
          <a:lnRef idx="1">
            <a:schemeClr val="accent6"/>
          </a:lnRef>
          <a:fillRef idx="3">
            <a:schemeClr val="accent6"/>
          </a:fillRef>
          <a:effectRef idx="2">
            <a:schemeClr val="accent6"/>
          </a:effectRef>
          <a:fontRef idx="minor">
            <a:schemeClr val="lt1"/>
          </a:fontRef>
        </p:style>
        <p:txBody>
          <a:bodyPr lIns="144000" tIns="54418" rIns="0"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400">
                <a:latin typeface="Arial"/>
                <a:cs typeface="Arial"/>
              </a:rPr>
              <a:t>Planned </a:t>
            </a:r>
          </a:p>
          <a:p>
            <a:r>
              <a:rPr lang="en-US" sz="1400" err="1">
                <a:latin typeface="Arial"/>
                <a:cs typeface="Arial"/>
              </a:rPr>
              <a:t>Demogra-phics</a:t>
            </a:r>
            <a:endParaRPr lang="en-US" sz="1400">
              <a:latin typeface="Arial"/>
              <a:cs typeface="Arial"/>
            </a:endParaRPr>
          </a:p>
        </p:txBody>
      </p:sp>
      <p:sp>
        <p:nvSpPr>
          <p:cNvPr id="28" name="Snip Single Corner Rectangle 10">
            <a:extLst>
              <a:ext uri="{FF2B5EF4-FFF2-40B4-BE49-F238E27FC236}">
                <a16:creationId xmlns:a16="http://schemas.microsoft.com/office/drawing/2014/main" id="{7B0EDFD3-9D16-495A-AF13-8F1E55C24B63}"/>
              </a:ext>
            </a:extLst>
          </p:cNvPr>
          <p:cNvSpPr/>
          <p:nvPr/>
        </p:nvSpPr>
        <p:spPr>
          <a:xfrm rot="16200000">
            <a:off x="1043268" y="2710727"/>
            <a:ext cx="1260000" cy="1114535"/>
          </a:xfrm>
          <a:prstGeom prst="snip1Rect">
            <a:avLst/>
          </a:prstGeom>
          <a:solidFill>
            <a:srgbClr val="099795"/>
          </a:solidFill>
          <a:ln>
            <a:noFill/>
          </a:ln>
        </p:spPr>
        <p:style>
          <a:lnRef idx="1">
            <a:schemeClr val="accent2"/>
          </a:lnRef>
          <a:fillRef idx="3">
            <a:schemeClr val="accent2"/>
          </a:fillRef>
          <a:effectRef idx="2">
            <a:schemeClr val="accent2"/>
          </a:effectRef>
          <a:fontRef idx="minor">
            <a:schemeClr val="lt1"/>
          </a:fontRef>
        </p:style>
        <p:txBody>
          <a:bodyPr lIns="108837" tIns="54418" rIns="108837" bIns="108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Objectives</a:t>
            </a:r>
          </a:p>
        </p:txBody>
      </p:sp>
      <p:sp>
        <p:nvSpPr>
          <p:cNvPr id="23" name="Rechteck 76">
            <a:extLst>
              <a:ext uri="{FF2B5EF4-FFF2-40B4-BE49-F238E27FC236}">
                <a16:creationId xmlns:a16="http://schemas.microsoft.com/office/drawing/2014/main" id="{A374D5EE-3793-4BB7-A02C-C040914B8316}"/>
              </a:ext>
            </a:extLst>
          </p:cNvPr>
          <p:cNvSpPr/>
          <p:nvPr/>
        </p:nvSpPr>
        <p:spPr>
          <a:xfrm>
            <a:off x="6895178" y="4045715"/>
            <a:ext cx="4320000" cy="10800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766" lvl="1" indent="-177766">
              <a:buFont typeface="Wingdings" panose="05000000000000000000" pitchFamily="2" charset="2"/>
              <a:buChar char="§"/>
            </a:pPr>
            <a:r>
              <a:rPr lang="en-US" sz="1200" b="1">
                <a:solidFill>
                  <a:schemeClr val="tx1"/>
                </a:solidFill>
                <a:latin typeface="Arial"/>
                <a:cs typeface="Arial"/>
              </a:rPr>
              <a:t>130 survey responses</a:t>
            </a:r>
          </a:p>
          <a:p>
            <a:pPr marL="177766" lvl="1" indent="-177766">
              <a:buFont typeface="Wingdings" panose="05000000000000000000" pitchFamily="2" charset="2"/>
              <a:buChar char="§"/>
            </a:pPr>
            <a:r>
              <a:rPr lang="en-US" sz="1200" b="1">
                <a:solidFill>
                  <a:schemeClr val="tx1"/>
                </a:solidFill>
                <a:latin typeface="Arial"/>
                <a:cs typeface="Arial"/>
              </a:rPr>
              <a:t>Survey question examined:</a:t>
            </a:r>
          </a:p>
          <a:p>
            <a:pPr marL="387350" lvl="2" indent="-198755">
              <a:buFont typeface="Courier New" charset="0"/>
              <a:buChar char="o"/>
            </a:pPr>
            <a:r>
              <a:rPr lang="en-US" sz="1200">
                <a:solidFill>
                  <a:schemeClr val="tx1"/>
                </a:solidFill>
                <a:latin typeface="Arial"/>
                <a:cs typeface="Arial"/>
              </a:rPr>
              <a:t>Centres and respondent characteristics</a:t>
            </a:r>
          </a:p>
          <a:p>
            <a:pPr marL="387350" lvl="2" indent="-199232">
              <a:buFont typeface="Courier New" charset="0"/>
              <a:buChar char="o"/>
            </a:pPr>
            <a:r>
              <a:rPr lang="en-US" sz="1200">
                <a:solidFill>
                  <a:schemeClr val="tx1"/>
                </a:solidFill>
                <a:latin typeface="Arial"/>
                <a:cs typeface="Arial"/>
              </a:rPr>
              <a:t>General and specific satisfaction</a:t>
            </a:r>
          </a:p>
          <a:p>
            <a:pPr marL="387350" lvl="2" indent="-199232">
              <a:buFont typeface="Courier New" charset="0"/>
              <a:buChar char="o"/>
            </a:pPr>
            <a:r>
              <a:rPr lang="en-US" sz="1200">
                <a:solidFill>
                  <a:schemeClr val="tx1"/>
                </a:solidFill>
                <a:latin typeface="Arial"/>
                <a:cs typeface="Arial"/>
              </a:rPr>
              <a:t>Service Important and Performance</a:t>
            </a:r>
          </a:p>
          <a:p>
            <a:pPr marL="177766" lvl="1" indent="-177766">
              <a:buFont typeface="Wingdings" panose="05000000000000000000" pitchFamily="2" charset="2"/>
              <a:buChar char="§"/>
            </a:pPr>
            <a:endParaRPr lang="en-US" sz="1300">
              <a:solidFill>
                <a:schemeClr val="accent1"/>
              </a:solidFill>
              <a:latin typeface="Arial"/>
              <a:cs typeface="Arial"/>
            </a:endParaRPr>
          </a:p>
        </p:txBody>
      </p:sp>
      <p:sp>
        <p:nvSpPr>
          <p:cNvPr id="24" name="Rechteck 76">
            <a:extLst>
              <a:ext uri="{FF2B5EF4-FFF2-40B4-BE49-F238E27FC236}">
                <a16:creationId xmlns:a16="http://schemas.microsoft.com/office/drawing/2014/main" id="{E2018B10-F0A6-4E97-9F72-F106248C6AE3}"/>
              </a:ext>
            </a:extLst>
          </p:cNvPr>
          <p:cNvSpPr/>
          <p:nvPr/>
        </p:nvSpPr>
        <p:spPr>
          <a:xfrm>
            <a:off x="6884231" y="5279554"/>
            <a:ext cx="4320000" cy="10800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buFont typeface="Wingdings" panose="05000000000000000000" pitchFamily="2" charset="2"/>
              <a:buChar char="§"/>
            </a:pPr>
            <a:r>
              <a:rPr lang="en-US" sz="1200">
                <a:solidFill>
                  <a:srgbClr val="000000"/>
                </a:solidFill>
                <a:latin typeface="Arial"/>
                <a:cs typeface="Arial"/>
              </a:rPr>
              <a:t>Each survey response is from a unique Centre</a:t>
            </a:r>
            <a:endParaRPr lang="en-US"/>
          </a:p>
          <a:p>
            <a:pPr marL="177165" lvl="1" indent="-177165">
              <a:buFont typeface="Wingdings" panose="05000000000000000000" pitchFamily="2" charset="2"/>
              <a:buChar char="§"/>
            </a:pPr>
            <a:r>
              <a:rPr lang="en-US" sz="1200">
                <a:solidFill>
                  <a:srgbClr val="000000"/>
                </a:solidFill>
                <a:latin typeface="Arial"/>
                <a:cs typeface="Arial"/>
              </a:rPr>
              <a:t>All CLCs approached nationally to participate</a:t>
            </a:r>
          </a:p>
          <a:p>
            <a:pPr marL="177165" lvl="1" indent="-177165">
              <a:buFont typeface="Wingdings" panose="05000000000000000000" pitchFamily="2" charset="2"/>
              <a:buChar char="§"/>
            </a:pPr>
            <a:r>
              <a:rPr lang="en-US" sz="1200">
                <a:solidFill>
                  <a:srgbClr val="000000"/>
                </a:solidFill>
                <a:latin typeface="Arial"/>
                <a:cs typeface="Arial"/>
              </a:rPr>
              <a:t>In cases where more than one person from Centre responded most senior person was retained in data</a:t>
            </a:r>
          </a:p>
        </p:txBody>
      </p:sp>
      <p:sp>
        <p:nvSpPr>
          <p:cNvPr id="27" name="Rechteck 76">
            <a:extLst>
              <a:ext uri="{FF2B5EF4-FFF2-40B4-BE49-F238E27FC236}">
                <a16:creationId xmlns:a16="http://schemas.microsoft.com/office/drawing/2014/main" id="{A37CE379-E4EA-4763-A51E-A09B5ED03FE7}"/>
              </a:ext>
            </a:extLst>
          </p:cNvPr>
          <p:cNvSpPr/>
          <p:nvPr/>
        </p:nvSpPr>
        <p:spPr>
          <a:xfrm>
            <a:off x="6895178" y="2637997"/>
            <a:ext cx="4320000" cy="1260000"/>
          </a:xfrm>
          <a:prstGeom prst="rect">
            <a:avLst/>
          </a:prstGeom>
          <a:solidFill>
            <a:srgbClr val="81CFD6">
              <a:alpha val="2500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buFont typeface="Wingdings" panose="05000000000000000000" pitchFamily="2" charset="2"/>
              <a:buChar char="§"/>
            </a:pPr>
            <a:r>
              <a:rPr lang="en-US" sz="1200" b="1">
                <a:solidFill>
                  <a:srgbClr val="000000"/>
                </a:solidFill>
                <a:latin typeface="Arial"/>
                <a:cs typeface="Arial"/>
              </a:rPr>
              <a:t>Obtain insights into: </a:t>
            </a:r>
            <a:endParaRPr lang="en-US"/>
          </a:p>
          <a:p>
            <a:pPr marL="360045" lvl="2" indent="-179070">
              <a:buFont typeface="Courier New" panose="02070309020205020404" pitchFamily="49" charset="0"/>
              <a:buChar char="o"/>
            </a:pPr>
            <a:r>
              <a:rPr lang="en-US" sz="1200">
                <a:solidFill>
                  <a:srgbClr val="000000"/>
                </a:solidFill>
                <a:latin typeface="Arial"/>
                <a:cs typeface="Arial"/>
              </a:rPr>
              <a:t>Satisfaction levels of Members</a:t>
            </a:r>
          </a:p>
          <a:p>
            <a:pPr marL="360045" lvl="2" indent="-179070">
              <a:buFont typeface="Courier New" panose="02070309020205020404" pitchFamily="49" charset="0"/>
              <a:buChar char="o"/>
            </a:pPr>
            <a:r>
              <a:rPr lang="en-US" sz="1200">
                <a:solidFill>
                  <a:srgbClr val="000000"/>
                </a:solidFill>
                <a:latin typeface="Arial"/>
                <a:cs typeface="Arial"/>
              </a:rPr>
              <a:t>How much services Members value the various services</a:t>
            </a:r>
          </a:p>
          <a:p>
            <a:pPr marL="360045" lvl="2" indent="-179070">
              <a:buFont typeface="Courier New" panose="02070309020205020404" pitchFamily="49" charset="0"/>
              <a:buChar char="o"/>
            </a:pPr>
            <a:r>
              <a:rPr lang="en-US" sz="1200">
                <a:solidFill>
                  <a:srgbClr val="000000"/>
                </a:solidFill>
                <a:latin typeface="Arial"/>
                <a:cs typeface="Arial"/>
              </a:rPr>
              <a:t>What can be improved by CLCs Australia </a:t>
            </a:r>
          </a:p>
          <a:p>
            <a:pPr marL="360045" lvl="2" indent="-179070">
              <a:buFont typeface="Courier New" panose="02070309020205020404" pitchFamily="49" charset="0"/>
              <a:buChar char="o"/>
            </a:pPr>
            <a:r>
              <a:rPr lang="en-US" sz="1200">
                <a:solidFill>
                  <a:srgbClr val="000000"/>
                </a:solidFill>
                <a:latin typeface="Arial"/>
                <a:ea typeface="+mn-lt"/>
                <a:cs typeface="Arial"/>
              </a:rPr>
              <a:t>What is valued by Centre's from CLCs Australia </a:t>
            </a:r>
            <a:endParaRPr lang="en-US" sz="1200">
              <a:solidFill>
                <a:srgbClr val="000000"/>
              </a:solidFill>
              <a:latin typeface="Arial"/>
              <a:cs typeface="Arial"/>
            </a:endParaRPr>
          </a:p>
          <a:p>
            <a:pPr marL="180975" lvl="2"/>
            <a:endParaRPr lang="en-US" sz="1200">
              <a:solidFill>
                <a:srgbClr val="000000"/>
              </a:solidFill>
              <a:latin typeface="Arial"/>
              <a:cs typeface="Arial"/>
            </a:endParaRPr>
          </a:p>
        </p:txBody>
      </p:sp>
      <p:sp>
        <p:nvSpPr>
          <p:cNvPr id="29" name="Rechteck 76">
            <a:extLst>
              <a:ext uri="{FF2B5EF4-FFF2-40B4-BE49-F238E27FC236}">
                <a16:creationId xmlns:a16="http://schemas.microsoft.com/office/drawing/2014/main" id="{256BEE65-DA99-4764-8889-F4E5AE74D82C}"/>
              </a:ext>
            </a:extLst>
          </p:cNvPr>
          <p:cNvSpPr/>
          <p:nvPr/>
        </p:nvSpPr>
        <p:spPr>
          <a:xfrm>
            <a:off x="2388152" y="4061798"/>
            <a:ext cx="4320000" cy="10800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buFont typeface="Wingdings,Sans-Serif" panose="05000000000000000000" pitchFamily="2" charset="2"/>
              <a:buChar char="§"/>
            </a:pPr>
            <a:r>
              <a:rPr lang="en-US" sz="1200" b="1" dirty="0">
                <a:solidFill>
                  <a:schemeClr val="tx1"/>
                </a:solidFill>
                <a:latin typeface="Arial"/>
                <a:cs typeface="Arial"/>
              </a:rPr>
              <a:t>24 CLCs + 3 Peaks in-depth interviews of 1.5 hours</a:t>
            </a:r>
            <a:endParaRPr lang="en-US" sz="1200" dirty="0">
              <a:ea typeface="+mn-lt"/>
              <a:cs typeface="+mn-lt"/>
            </a:endParaRPr>
          </a:p>
          <a:p>
            <a:pPr marL="177165" lvl="1" indent="-177165">
              <a:buFont typeface="Wingdings,Sans-Serif" panose="05000000000000000000" pitchFamily="2" charset="2"/>
              <a:buChar char="§"/>
            </a:pPr>
            <a:r>
              <a:rPr lang="en-US" sz="1200" b="1" dirty="0">
                <a:solidFill>
                  <a:schemeClr val="tx1"/>
                </a:solidFill>
                <a:latin typeface="Arial"/>
                <a:cs typeface="Arial"/>
              </a:rPr>
              <a:t>25 in-depth interviews of 0.5 hours (CLCs + FVPLS)</a:t>
            </a:r>
            <a:endParaRPr lang="en-US" sz="1200" dirty="0">
              <a:ea typeface="+mn-lt"/>
              <a:cs typeface="+mn-lt"/>
            </a:endParaRPr>
          </a:p>
          <a:p>
            <a:pPr marL="177165" lvl="1" indent="-177165">
              <a:buFont typeface="Wingdings,Sans-Serif" panose="05000000000000000000" pitchFamily="2" charset="2"/>
              <a:buChar char="§"/>
            </a:pPr>
            <a:r>
              <a:rPr lang="en-US" sz="1200" dirty="0">
                <a:solidFill>
                  <a:schemeClr val="tx1"/>
                </a:solidFill>
                <a:latin typeface="Arial"/>
                <a:cs typeface="Arial"/>
              </a:rPr>
              <a:t>Interview with current Members representing all segmentation variables of CLCs Australia’s Member base</a:t>
            </a:r>
            <a:endParaRPr lang="en-US" sz="1200" dirty="0">
              <a:ea typeface="+mn-lt"/>
              <a:cs typeface="+mn-lt"/>
            </a:endParaRPr>
          </a:p>
          <a:p>
            <a:pPr marL="177165" lvl="1" indent="-177165">
              <a:buFont typeface="Wingdings" panose="05000000000000000000" pitchFamily="2" charset="2"/>
              <a:buChar char="§"/>
            </a:pPr>
            <a:endParaRPr lang="en-US" sz="1300" dirty="0">
              <a:solidFill>
                <a:srgbClr val="4472C4"/>
              </a:solidFill>
              <a:latin typeface="Arial"/>
              <a:cs typeface="Arial"/>
            </a:endParaRPr>
          </a:p>
        </p:txBody>
      </p:sp>
      <p:sp>
        <p:nvSpPr>
          <p:cNvPr id="30" name="Rechteck 76">
            <a:extLst>
              <a:ext uri="{FF2B5EF4-FFF2-40B4-BE49-F238E27FC236}">
                <a16:creationId xmlns:a16="http://schemas.microsoft.com/office/drawing/2014/main" id="{041C6EA5-7E70-49F3-87E5-B7CFF7156346}"/>
              </a:ext>
            </a:extLst>
          </p:cNvPr>
          <p:cNvSpPr/>
          <p:nvPr/>
        </p:nvSpPr>
        <p:spPr>
          <a:xfrm>
            <a:off x="2377205" y="5284535"/>
            <a:ext cx="4320000" cy="10800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buFont typeface="Wingdings,Sans-Serif" panose="05000000000000000000" pitchFamily="2" charset="2"/>
              <a:buChar char="§"/>
            </a:pPr>
            <a:r>
              <a:rPr lang="en-US" sz="1200" dirty="0">
                <a:solidFill>
                  <a:srgbClr val="000000"/>
                </a:solidFill>
                <a:latin typeface="Arial"/>
                <a:cs typeface="Arial"/>
              </a:rPr>
              <a:t>Members spanning CLCs Australia’s key segmentation categories, i.e., leadership tenure, income, area of legal specialty, service catchment, location, control type</a:t>
            </a:r>
            <a:endParaRPr lang="en-US" sz="1200" dirty="0">
              <a:ea typeface="+mn-lt"/>
              <a:cs typeface="+mn-lt"/>
            </a:endParaRPr>
          </a:p>
          <a:p>
            <a:pPr marL="177165" lvl="1" indent="-177165">
              <a:buFont typeface="Wingdings,Sans-Serif" panose="05000000000000000000" pitchFamily="2" charset="2"/>
              <a:buChar char="§"/>
            </a:pPr>
            <a:r>
              <a:rPr lang="en-US" sz="1200" dirty="0">
                <a:solidFill>
                  <a:srgbClr val="000000"/>
                </a:solidFill>
                <a:latin typeface="Arial"/>
                <a:cs typeface="Arial"/>
              </a:rPr>
              <a:t>Minimum of 1 interview with a Centre CEO/Manager that has been in their role between 0-1 years.</a:t>
            </a:r>
            <a:endParaRPr lang="en-US" dirty="0"/>
          </a:p>
        </p:txBody>
      </p:sp>
      <p:sp>
        <p:nvSpPr>
          <p:cNvPr id="31" name="Rechteck 76">
            <a:extLst>
              <a:ext uri="{FF2B5EF4-FFF2-40B4-BE49-F238E27FC236}">
                <a16:creationId xmlns:a16="http://schemas.microsoft.com/office/drawing/2014/main" id="{1507CDA9-283F-4A62-BD68-98805209C433}"/>
              </a:ext>
            </a:extLst>
          </p:cNvPr>
          <p:cNvSpPr/>
          <p:nvPr/>
        </p:nvSpPr>
        <p:spPr>
          <a:xfrm>
            <a:off x="2388152" y="2642978"/>
            <a:ext cx="4320000" cy="1260000"/>
          </a:xfrm>
          <a:prstGeom prst="rect">
            <a:avLst/>
          </a:prstGeom>
          <a:solidFill>
            <a:srgbClr val="81CFD6">
              <a:alpha val="24211"/>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7165" lvl="1" indent="-177165">
              <a:buFont typeface="Wingdings,Sans-Serif" panose="05000000000000000000" pitchFamily="2" charset="2"/>
              <a:buChar char="§"/>
            </a:pPr>
            <a:r>
              <a:rPr lang="en-US" sz="1200" b="1" dirty="0">
                <a:solidFill>
                  <a:srgbClr val="000000"/>
                </a:solidFill>
                <a:latin typeface="Arial"/>
                <a:cs typeface="Arial"/>
              </a:rPr>
              <a:t>Obtain an understanding of: </a:t>
            </a:r>
            <a:endParaRPr lang="en-US" sz="1200" dirty="0">
              <a:ea typeface="+mn-lt"/>
              <a:cs typeface="+mn-lt"/>
            </a:endParaRPr>
          </a:p>
          <a:p>
            <a:pPr marL="352425" lvl="2" indent="-171450">
              <a:buFont typeface="Courier New" panose="02070309020205020404" pitchFamily="49" charset="0"/>
              <a:buChar char="o"/>
            </a:pPr>
            <a:r>
              <a:rPr lang="en-US" sz="1200" dirty="0">
                <a:solidFill>
                  <a:srgbClr val="000000"/>
                </a:solidFill>
                <a:latin typeface="Arial"/>
                <a:cs typeface="Arial"/>
              </a:rPr>
              <a:t>What services Members value and don’t value (and why)</a:t>
            </a:r>
            <a:endParaRPr lang="en-US" sz="1200" dirty="0">
              <a:ea typeface="+mn-lt"/>
              <a:cs typeface="+mn-lt"/>
            </a:endParaRPr>
          </a:p>
          <a:p>
            <a:pPr marL="352425" lvl="2" indent="-171450">
              <a:buFont typeface="Courier New" panose="02070309020205020404" pitchFamily="49" charset="0"/>
              <a:buChar char="o"/>
            </a:pPr>
            <a:r>
              <a:rPr lang="en-US" sz="1200" dirty="0">
                <a:solidFill>
                  <a:srgbClr val="000000"/>
                </a:solidFill>
                <a:latin typeface="Arial"/>
                <a:cs typeface="Arial"/>
              </a:rPr>
              <a:t>Any gaps in CLCs Australia’s service offering</a:t>
            </a:r>
          </a:p>
        </p:txBody>
      </p:sp>
      <p:sp>
        <p:nvSpPr>
          <p:cNvPr id="32" name="Snip Single Corner Rectangle 10">
            <a:extLst>
              <a:ext uri="{FF2B5EF4-FFF2-40B4-BE49-F238E27FC236}">
                <a16:creationId xmlns:a16="http://schemas.microsoft.com/office/drawing/2014/main" id="{CC3F70B6-627C-48BB-851C-05C83A1A8205}"/>
              </a:ext>
            </a:extLst>
          </p:cNvPr>
          <p:cNvSpPr/>
          <p:nvPr/>
        </p:nvSpPr>
        <p:spPr>
          <a:xfrm>
            <a:off x="2377205" y="2068634"/>
            <a:ext cx="4330947" cy="426626"/>
          </a:xfrm>
          <a:prstGeom prst="snip1Rect">
            <a:avLst/>
          </a:prstGeom>
          <a:solidFill>
            <a:srgbClr val="80CFD5"/>
          </a:solidFill>
          <a:ln>
            <a:noFill/>
          </a:ln>
        </p:spPr>
        <p:style>
          <a:lnRef idx="1">
            <a:schemeClr val="accent2"/>
          </a:lnRef>
          <a:fillRef idx="3">
            <a:schemeClr val="accent2"/>
          </a:fillRef>
          <a:effectRef idx="2">
            <a:schemeClr val="accent2"/>
          </a:effectRef>
          <a:fontRef idx="minor">
            <a:schemeClr val="lt1"/>
          </a:fontRef>
        </p:style>
        <p:txBody>
          <a:bodyPr lIns="108837" tIns="54418" rIns="108837"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QUALITATIVE</a:t>
            </a:r>
          </a:p>
        </p:txBody>
      </p:sp>
      <p:sp>
        <p:nvSpPr>
          <p:cNvPr id="33" name="Snip Single Corner Rectangle 10">
            <a:extLst>
              <a:ext uri="{FF2B5EF4-FFF2-40B4-BE49-F238E27FC236}">
                <a16:creationId xmlns:a16="http://schemas.microsoft.com/office/drawing/2014/main" id="{DE6B79CD-16DD-414C-9D07-1BA19A63C191}"/>
              </a:ext>
            </a:extLst>
          </p:cNvPr>
          <p:cNvSpPr/>
          <p:nvPr/>
        </p:nvSpPr>
        <p:spPr>
          <a:xfrm>
            <a:off x="6895178" y="2071288"/>
            <a:ext cx="4330947" cy="426626"/>
          </a:xfrm>
          <a:prstGeom prst="snip1Rect">
            <a:avLst/>
          </a:prstGeom>
          <a:solidFill>
            <a:srgbClr val="80CFD5"/>
          </a:solidFill>
          <a:ln>
            <a:noFill/>
          </a:ln>
        </p:spPr>
        <p:style>
          <a:lnRef idx="1">
            <a:schemeClr val="accent2"/>
          </a:lnRef>
          <a:fillRef idx="3">
            <a:schemeClr val="accent2"/>
          </a:fillRef>
          <a:effectRef idx="2">
            <a:schemeClr val="accent2"/>
          </a:effectRef>
          <a:fontRef idx="minor">
            <a:schemeClr val="lt1"/>
          </a:fontRef>
        </p:style>
        <p:txBody>
          <a:bodyPr lIns="108837" tIns="54418" rIns="108837" bIns="5441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a:latin typeface="Arial"/>
                <a:cs typeface="Arial"/>
              </a:rPr>
              <a:t>QUANTITATIVE</a:t>
            </a:r>
          </a:p>
        </p:txBody>
      </p:sp>
    </p:spTree>
    <p:extLst>
      <p:ext uri="{BB962C8B-B14F-4D97-AF65-F5344CB8AC3E}">
        <p14:creationId xmlns:p14="http://schemas.microsoft.com/office/powerpoint/2010/main" val="151881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E89EC39F-C6D4-874B-B46F-E0832EF99E0D}"/>
              </a:ext>
            </a:extLst>
          </p:cNvPr>
          <p:cNvGraphicFramePr>
            <a:graphicFrameLocks noGrp="1"/>
          </p:cNvGraphicFramePr>
          <p:nvPr/>
        </p:nvGraphicFramePr>
        <p:xfrm>
          <a:off x="2401320" y="2317318"/>
          <a:ext cx="3171883" cy="3500472"/>
        </p:xfrm>
        <a:graphic>
          <a:graphicData uri="http://schemas.openxmlformats.org/drawingml/2006/table">
            <a:tbl>
              <a:tblPr>
                <a:tableStyleId>{5C22544A-7EE6-4342-B048-85BDC9FD1C3A}</a:tableStyleId>
              </a:tblPr>
              <a:tblGrid>
                <a:gridCol w="3171883">
                  <a:extLst>
                    <a:ext uri="{9D8B030D-6E8A-4147-A177-3AD203B41FA5}">
                      <a16:colId xmlns:a16="http://schemas.microsoft.com/office/drawing/2014/main" val="1669477986"/>
                    </a:ext>
                  </a:extLst>
                </a:gridCol>
              </a:tblGrid>
              <a:tr h="437559">
                <a:tc>
                  <a:txBody>
                    <a:bodyPr/>
                    <a:lstStyle/>
                    <a:p>
                      <a:pPr algn="l" rtl="0" fontAlgn="b"/>
                      <a:r>
                        <a:rPr lang="en-AU" sz="1800" u="none" strike="noStrike">
                          <a:effectLst/>
                          <a:latin typeface="Arial" panose="020B0604020202020204" pitchFamily="34" charset="0"/>
                          <a:cs typeface="Arial" panose="020B0604020202020204" pitchFamily="34" charset="0"/>
                        </a:rPr>
                        <a:t>Tasmania</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1280344609"/>
                  </a:ext>
                </a:extLst>
              </a:tr>
              <a:tr h="437559">
                <a:tc>
                  <a:txBody>
                    <a:bodyPr/>
                    <a:lstStyle/>
                    <a:p>
                      <a:pPr algn="l" rtl="0" fontAlgn="b"/>
                      <a:r>
                        <a:rPr lang="en-AU" sz="1800" u="none" strike="noStrike">
                          <a:effectLst/>
                          <a:latin typeface="Arial" panose="020B0604020202020204" pitchFamily="34" charset="0"/>
                          <a:cs typeface="Arial" panose="020B0604020202020204" pitchFamily="34" charset="0"/>
                        </a:rPr>
                        <a:t>Northern Territory</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3978493608"/>
                  </a:ext>
                </a:extLst>
              </a:tr>
              <a:tr h="437559">
                <a:tc>
                  <a:txBody>
                    <a:bodyPr/>
                    <a:lstStyle/>
                    <a:p>
                      <a:pPr algn="l" rtl="0" fontAlgn="b"/>
                      <a:r>
                        <a:rPr lang="en-AU" sz="1800" u="none" strike="noStrike">
                          <a:effectLst/>
                          <a:latin typeface="Arial" panose="020B0604020202020204" pitchFamily="34" charset="0"/>
                          <a:cs typeface="Arial" panose="020B0604020202020204" pitchFamily="34" charset="0"/>
                        </a:rPr>
                        <a:t>ACT</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2423594153"/>
                  </a:ext>
                </a:extLst>
              </a:tr>
              <a:tr h="437559">
                <a:tc>
                  <a:txBody>
                    <a:bodyPr/>
                    <a:lstStyle/>
                    <a:p>
                      <a:pPr algn="l" rtl="0" fontAlgn="b"/>
                      <a:r>
                        <a:rPr lang="en-AU" sz="1800" u="none" strike="noStrike">
                          <a:effectLst/>
                          <a:latin typeface="Arial" panose="020B0604020202020204" pitchFamily="34" charset="0"/>
                          <a:cs typeface="Arial" panose="020B0604020202020204" pitchFamily="34" charset="0"/>
                        </a:rPr>
                        <a:t>Queensland</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1571673580"/>
                  </a:ext>
                </a:extLst>
              </a:tr>
              <a:tr h="437559">
                <a:tc>
                  <a:txBody>
                    <a:bodyPr/>
                    <a:lstStyle/>
                    <a:p>
                      <a:pPr algn="l" rtl="0" fontAlgn="b"/>
                      <a:r>
                        <a:rPr lang="en-AU" sz="1800" u="none" strike="noStrike" dirty="0">
                          <a:effectLst/>
                          <a:latin typeface="Arial" panose="020B0604020202020204" pitchFamily="34" charset="0"/>
                          <a:cs typeface="Arial" panose="020B0604020202020204" pitchFamily="34" charset="0"/>
                        </a:rPr>
                        <a:t>New South Wales</a:t>
                      </a:r>
                      <a:endParaRPr lang="en-AU" sz="1800" b="0" i="0" u="none" strike="noStrike" dirty="0">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1498072925"/>
                  </a:ext>
                </a:extLst>
              </a:tr>
              <a:tr h="437559">
                <a:tc>
                  <a:txBody>
                    <a:bodyPr/>
                    <a:lstStyle/>
                    <a:p>
                      <a:pPr algn="l" rtl="0" fontAlgn="b"/>
                      <a:r>
                        <a:rPr lang="en-AU" sz="1800" u="none" strike="noStrike">
                          <a:effectLst/>
                          <a:latin typeface="Arial" panose="020B0604020202020204" pitchFamily="34" charset="0"/>
                          <a:cs typeface="Arial" panose="020B0604020202020204" pitchFamily="34" charset="0"/>
                        </a:rPr>
                        <a:t>Western Australia</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1727076119"/>
                  </a:ext>
                </a:extLst>
              </a:tr>
              <a:tr h="437559">
                <a:tc>
                  <a:txBody>
                    <a:bodyPr/>
                    <a:lstStyle/>
                    <a:p>
                      <a:pPr algn="l" rtl="0" fontAlgn="b"/>
                      <a:r>
                        <a:rPr lang="en-AU" sz="1800" u="none" strike="noStrike">
                          <a:effectLst/>
                          <a:latin typeface="Arial" panose="020B0604020202020204" pitchFamily="34" charset="0"/>
                          <a:cs typeface="Arial" panose="020B0604020202020204" pitchFamily="34" charset="0"/>
                        </a:rPr>
                        <a:t>South Australia</a:t>
                      </a:r>
                      <a:endParaRPr lang="en-AU" sz="1800" b="0" i="0" u="none" strike="noStrike">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2388262116"/>
                  </a:ext>
                </a:extLst>
              </a:tr>
              <a:tr h="437559">
                <a:tc>
                  <a:txBody>
                    <a:bodyPr/>
                    <a:lstStyle/>
                    <a:p>
                      <a:pPr algn="l" rtl="0" fontAlgn="b"/>
                      <a:r>
                        <a:rPr lang="en-AU" sz="1800" u="none" strike="noStrike" dirty="0">
                          <a:effectLst/>
                          <a:latin typeface="Arial" panose="020B0604020202020204" pitchFamily="34" charset="0"/>
                          <a:cs typeface="Arial" panose="020B0604020202020204" pitchFamily="34" charset="0"/>
                        </a:rPr>
                        <a:t>Victoria</a:t>
                      </a:r>
                      <a:endParaRPr lang="en-AU" sz="1800" b="0" i="0" u="none" strike="noStrike" dirty="0">
                        <a:solidFill>
                          <a:srgbClr val="000000"/>
                        </a:solidFill>
                        <a:effectLst/>
                        <a:latin typeface="Arial" panose="020B0604020202020204" pitchFamily="34" charset="0"/>
                        <a:cs typeface="Arial" panose="020B0604020202020204" pitchFamily="34" charset="0"/>
                      </a:endParaRPr>
                    </a:p>
                  </a:txBody>
                  <a:tcPr marL="10478" marR="10478" marT="9525" marB="0" anchor="ctr">
                    <a:noFill/>
                  </a:tcPr>
                </a:tc>
                <a:extLst>
                  <a:ext uri="{0D108BD9-81ED-4DB2-BD59-A6C34878D82A}">
                    <a16:rowId xmlns:a16="http://schemas.microsoft.com/office/drawing/2014/main" val="1341367215"/>
                  </a:ext>
                </a:extLst>
              </a:tr>
            </a:tbl>
          </a:graphicData>
        </a:graphic>
      </p:graphicFrame>
      <p:sp>
        <p:nvSpPr>
          <p:cNvPr id="23" name="TextBox 22">
            <a:extLst>
              <a:ext uri="{FF2B5EF4-FFF2-40B4-BE49-F238E27FC236}">
                <a16:creationId xmlns:a16="http://schemas.microsoft.com/office/drawing/2014/main" id="{7ACB0516-4ED9-FC4D-BBB5-0656BB2F3E56}"/>
              </a:ext>
            </a:extLst>
          </p:cNvPr>
          <p:cNvSpPr txBox="1"/>
          <p:nvPr/>
        </p:nvSpPr>
        <p:spPr>
          <a:xfrm>
            <a:off x="5828852" y="2317319"/>
            <a:ext cx="1959690" cy="338554"/>
          </a:xfrm>
          <a:prstGeom prst="rect">
            <a:avLst/>
          </a:prstGeom>
          <a:noFill/>
        </p:spPr>
        <p:txBody>
          <a:bodyPr wrap="square" rtlCol="0">
            <a:spAutoFit/>
          </a:bodyPr>
          <a:lstStyle/>
          <a:p>
            <a:r>
              <a:rPr lang="en-US" sz="1600" i="1">
                <a:solidFill>
                  <a:srgbClr val="95D0B0"/>
                </a:solidFill>
                <a:latin typeface="Arial" panose="020B0604020202020204" pitchFamily="34" charset="0"/>
                <a:cs typeface="Arial" panose="020B0604020202020204" pitchFamily="34" charset="0"/>
              </a:rPr>
              <a:t>Most satisfied </a:t>
            </a:r>
          </a:p>
        </p:txBody>
      </p:sp>
      <p:sp>
        <p:nvSpPr>
          <p:cNvPr id="24" name="TextBox 23">
            <a:extLst>
              <a:ext uri="{FF2B5EF4-FFF2-40B4-BE49-F238E27FC236}">
                <a16:creationId xmlns:a16="http://schemas.microsoft.com/office/drawing/2014/main" id="{CE0988B7-A149-D54C-AF19-3D073D07ED3B}"/>
              </a:ext>
            </a:extLst>
          </p:cNvPr>
          <p:cNvSpPr txBox="1"/>
          <p:nvPr/>
        </p:nvSpPr>
        <p:spPr>
          <a:xfrm>
            <a:off x="5791263" y="5433982"/>
            <a:ext cx="2034867" cy="338554"/>
          </a:xfrm>
          <a:prstGeom prst="rect">
            <a:avLst/>
          </a:prstGeom>
          <a:noFill/>
        </p:spPr>
        <p:txBody>
          <a:bodyPr wrap="square" rtlCol="0">
            <a:spAutoFit/>
          </a:bodyPr>
          <a:lstStyle/>
          <a:p>
            <a:r>
              <a:rPr lang="en-US" sz="1600" i="1">
                <a:solidFill>
                  <a:srgbClr val="F16D67"/>
                </a:solidFill>
                <a:latin typeface="Arial" panose="020B0604020202020204" pitchFamily="34" charset="0"/>
                <a:cs typeface="Arial" panose="020B0604020202020204" pitchFamily="34" charset="0"/>
              </a:rPr>
              <a:t>Least satisfied </a:t>
            </a:r>
          </a:p>
        </p:txBody>
      </p:sp>
      <p:sp>
        <p:nvSpPr>
          <p:cNvPr id="26" name="Up Arrow 25">
            <a:extLst>
              <a:ext uri="{FF2B5EF4-FFF2-40B4-BE49-F238E27FC236}">
                <a16:creationId xmlns:a16="http://schemas.microsoft.com/office/drawing/2014/main" id="{BD46ED8F-EEC0-BE45-BAEE-15696B69F6F6}"/>
              </a:ext>
            </a:extLst>
          </p:cNvPr>
          <p:cNvSpPr/>
          <p:nvPr/>
        </p:nvSpPr>
        <p:spPr>
          <a:xfrm>
            <a:off x="4827380" y="2415540"/>
            <a:ext cx="853391" cy="3280925"/>
          </a:xfrm>
          <a:prstGeom prst="upArrow">
            <a:avLst>
              <a:gd name="adj1" fmla="val 50000"/>
              <a:gd name="adj2" fmla="val 50000"/>
            </a:avLst>
          </a:prstGeom>
          <a:gradFill flip="none" rotWithShape="1">
            <a:gsLst>
              <a:gs pos="4839">
                <a:srgbClr val="8DCCAA"/>
              </a:gs>
              <a:gs pos="52000">
                <a:schemeClr val="accent6">
                  <a:lumMod val="20000"/>
                  <a:lumOff val="80000"/>
                </a:schemeClr>
              </a:gs>
              <a:gs pos="91000">
                <a:srgbClr val="F16D67"/>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
              <a:latin typeface="Arial" panose="020B0604020202020204" pitchFamily="34" charset="0"/>
              <a:cs typeface="Arial" panose="020B0604020202020204" pitchFamily="34" charset="0"/>
            </a:endParaRPr>
          </a:p>
        </p:txBody>
      </p:sp>
      <p:sp>
        <p:nvSpPr>
          <p:cNvPr id="25" name="object 19">
            <a:extLst>
              <a:ext uri="{FF2B5EF4-FFF2-40B4-BE49-F238E27FC236}">
                <a16:creationId xmlns:a16="http://schemas.microsoft.com/office/drawing/2014/main" id="{93776A0A-BE2F-4747-B35D-B4CA846A9ED4}"/>
              </a:ext>
            </a:extLst>
          </p:cNvPr>
          <p:cNvSpPr txBox="1">
            <a:spLocks/>
          </p:cNvSpPr>
          <p:nvPr/>
        </p:nvSpPr>
        <p:spPr>
          <a:xfrm>
            <a:off x="1116000" y="1040400"/>
            <a:ext cx="9299435" cy="378345"/>
          </a:xfrm>
          <a:prstGeom prst="rect">
            <a:avLst/>
          </a:prstGeom>
          <a:ln>
            <a:noFill/>
          </a:ln>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a:t>Overall satisfaction</a:t>
            </a:r>
            <a:endParaRPr lang="en-US"/>
          </a:p>
        </p:txBody>
      </p:sp>
    </p:spTree>
    <p:extLst>
      <p:ext uri="{BB962C8B-B14F-4D97-AF65-F5344CB8AC3E}">
        <p14:creationId xmlns:p14="http://schemas.microsoft.com/office/powerpoint/2010/main" val="423720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8286D534-98F6-CE44-8EB3-AAC55CDADAEB}"/>
              </a:ext>
            </a:extLst>
          </p:cNvPr>
          <p:cNvCxnSpPr>
            <a:cxnSpLocks/>
          </p:cNvCxnSpPr>
          <p:nvPr/>
        </p:nvCxnSpPr>
        <p:spPr>
          <a:xfrm>
            <a:off x="5209329" y="5932631"/>
            <a:ext cx="321052" cy="638527"/>
          </a:xfrm>
          <a:prstGeom prst="line">
            <a:avLst/>
          </a:prstGeom>
          <a:ln w="22225">
            <a:solidFill>
              <a:srgbClr val="FEE5A9"/>
            </a:solidFill>
          </a:ln>
          <a:effectLst/>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08AB307-E9C6-2A4C-AFB8-AE39884C5FEE}"/>
              </a:ext>
            </a:extLst>
          </p:cNvPr>
          <p:cNvCxnSpPr>
            <a:cxnSpLocks/>
          </p:cNvCxnSpPr>
          <p:nvPr/>
        </p:nvCxnSpPr>
        <p:spPr>
          <a:xfrm flipH="1">
            <a:off x="5916234" y="4842993"/>
            <a:ext cx="59708" cy="847203"/>
          </a:xfrm>
          <a:prstGeom prst="line">
            <a:avLst/>
          </a:prstGeom>
          <a:ln w="22225">
            <a:solidFill>
              <a:srgbClr val="FEE5A9"/>
            </a:solidFill>
          </a:ln>
          <a:effectLst/>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5804B59-06F4-7D4C-9D72-C0703560FAE2}"/>
              </a:ext>
            </a:extLst>
          </p:cNvPr>
          <p:cNvCxnSpPr>
            <a:cxnSpLocks/>
          </p:cNvCxnSpPr>
          <p:nvPr/>
        </p:nvCxnSpPr>
        <p:spPr>
          <a:xfrm>
            <a:off x="6085949" y="4842993"/>
            <a:ext cx="51320" cy="966560"/>
          </a:xfrm>
          <a:prstGeom prst="line">
            <a:avLst/>
          </a:prstGeom>
          <a:ln w="22225">
            <a:solidFill>
              <a:srgbClr val="FEE5A9"/>
            </a:solidFill>
          </a:ln>
          <a:effectLst/>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6DA0CB5-58CE-BC4B-9A75-82EF29D37F33}"/>
              </a:ext>
            </a:extLst>
          </p:cNvPr>
          <p:cNvCxnSpPr>
            <a:cxnSpLocks/>
          </p:cNvCxnSpPr>
          <p:nvPr/>
        </p:nvCxnSpPr>
        <p:spPr>
          <a:xfrm>
            <a:off x="8435255" y="2706528"/>
            <a:ext cx="888062" cy="1951972"/>
          </a:xfrm>
          <a:prstGeom prst="line">
            <a:avLst/>
          </a:prstGeom>
          <a:ln w="22225">
            <a:solidFill>
              <a:srgbClr val="F8B6B3"/>
            </a:solidFill>
          </a:ln>
          <a:effectLst/>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9E78409-D548-1043-8324-9EE216B4C31D}"/>
              </a:ext>
            </a:extLst>
          </p:cNvPr>
          <p:cNvCxnSpPr>
            <a:cxnSpLocks/>
          </p:cNvCxnSpPr>
          <p:nvPr/>
        </p:nvCxnSpPr>
        <p:spPr>
          <a:xfrm>
            <a:off x="8587655" y="2706528"/>
            <a:ext cx="616901" cy="605901"/>
          </a:xfrm>
          <a:prstGeom prst="line">
            <a:avLst/>
          </a:prstGeom>
          <a:ln w="22225">
            <a:solidFill>
              <a:srgbClr val="F8B6B3"/>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1F87904-911A-D446-BB81-8845601082C6}"/>
              </a:ext>
            </a:extLst>
          </p:cNvPr>
          <p:cNvCxnSpPr>
            <a:cxnSpLocks/>
          </p:cNvCxnSpPr>
          <p:nvPr/>
        </p:nvCxnSpPr>
        <p:spPr>
          <a:xfrm flipH="1">
            <a:off x="2814355" y="2730952"/>
            <a:ext cx="575283" cy="288415"/>
          </a:xfrm>
          <a:prstGeom prst="line">
            <a:avLst/>
          </a:prstGeom>
          <a:ln w="22225">
            <a:solidFill>
              <a:srgbClr val="80CFD5"/>
            </a:solidFill>
          </a:ln>
          <a:effectLst/>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3AA7E41-69AE-904D-9293-53ACDE800105}"/>
              </a:ext>
            </a:extLst>
          </p:cNvPr>
          <p:cNvCxnSpPr>
            <a:cxnSpLocks/>
          </p:cNvCxnSpPr>
          <p:nvPr/>
        </p:nvCxnSpPr>
        <p:spPr>
          <a:xfrm flipH="1">
            <a:off x="2949091" y="2730952"/>
            <a:ext cx="592947" cy="1359761"/>
          </a:xfrm>
          <a:prstGeom prst="line">
            <a:avLst/>
          </a:prstGeom>
          <a:ln w="22225">
            <a:solidFill>
              <a:srgbClr val="80CFD5"/>
            </a:solidFill>
          </a:ln>
          <a:effectLst/>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3186C4A-EED7-7547-A67D-1A71155324AA}"/>
              </a:ext>
            </a:extLst>
          </p:cNvPr>
          <p:cNvCxnSpPr>
            <a:cxnSpLocks/>
          </p:cNvCxnSpPr>
          <p:nvPr/>
        </p:nvCxnSpPr>
        <p:spPr>
          <a:xfrm flipH="1">
            <a:off x="2949091" y="2730952"/>
            <a:ext cx="745347" cy="3086840"/>
          </a:xfrm>
          <a:prstGeom prst="line">
            <a:avLst/>
          </a:prstGeom>
          <a:ln w="22225">
            <a:solidFill>
              <a:srgbClr val="80CFD5"/>
            </a:solidFill>
          </a:ln>
          <a:effectLst/>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7836317" y="382262"/>
            <a:ext cx="4304087" cy="5736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a:latin typeface="Arial"/>
                <a:cs typeface="Arial"/>
              </a:rPr>
              <a:t>the reductions in search costs</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68726" y="1040208"/>
            <a:ext cx="8454032" cy="378345"/>
          </a:xfrm>
          <a:prstGeom prst="rect">
            <a:avLst/>
          </a:prstGeom>
          <a:ln>
            <a:noFill/>
          </a:ln>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dirty="0"/>
              <a:t>The value that CLCs Australia provides Centres</a:t>
            </a:r>
            <a:endParaRPr lang="en-US" dirty="0"/>
          </a:p>
        </p:txBody>
      </p:sp>
      <p:sp>
        <p:nvSpPr>
          <p:cNvPr id="8" name="Rounded Rectangle 7"/>
          <p:cNvSpPr/>
          <p:nvPr/>
        </p:nvSpPr>
        <p:spPr>
          <a:xfrm>
            <a:off x="3251562" y="1964320"/>
            <a:ext cx="1990800" cy="784800"/>
          </a:xfrm>
          <a:prstGeom prst="roundRect">
            <a:avLst/>
          </a:prstGeom>
          <a:solidFill>
            <a:srgbClr val="09979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atin typeface="Arial"/>
                <a:cs typeface="Arial"/>
              </a:rPr>
              <a:t>National body</a:t>
            </a:r>
          </a:p>
        </p:txBody>
      </p:sp>
      <p:sp>
        <p:nvSpPr>
          <p:cNvPr id="9" name="Rounded Rectangle 8"/>
          <p:cNvSpPr/>
          <p:nvPr/>
        </p:nvSpPr>
        <p:spPr>
          <a:xfrm>
            <a:off x="6785619" y="1964320"/>
            <a:ext cx="1990800" cy="784800"/>
          </a:xfrm>
          <a:prstGeom prst="roundRect">
            <a:avLst/>
          </a:prstGeom>
          <a:solidFill>
            <a:srgbClr val="F16D67"/>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atin typeface="Arial"/>
                <a:cs typeface="Arial"/>
              </a:rPr>
              <a:t>Operational support</a:t>
            </a:r>
          </a:p>
        </p:txBody>
      </p:sp>
      <p:sp>
        <p:nvSpPr>
          <p:cNvPr id="10" name="Rounded Rectangle 9"/>
          <p:cNvSpPr/>
          <p:nvPr/>
        </p:nvSpPr>
        <p:spPr>
          <a:xfrm>
            <a:off x="5054018" y="4111427"/>
            <a:ext cx="1991878" cy="786267"/>
          </a:xfrm>
          <a:prstGeom prst="roundRect">
            <a:avLst/>
          </a:prstGeom>
          <a:solidFill>
            <a:srgbClr val="FACD54"/>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atin typeface="Arial"/>
                <a:cs typeface="Arial"/>
              </a:rPr>
              <a:t>Cost savings</a:t>
            </a:r>
          </a:p>
        </p:txBody>
      </p:sp>
      <p:cxnSp>
        <p:nvCxnSpPr>
          <p:cNvPr id="11" name="Straight Connector 10"/>
          <p:cNvCxnSpPr>
            <a:stCxn id="8" idx="3"/>
            <a:endCxn id="9" idx="1"/>
          </p:cNvCxnSpPr>
          <p:nvPr/>
        </p:nvCxnSpPr>
        <p:spPr>
          <a:xfrm>
            <a:off x="5242362" y="2356720"/>
            <a:ext cx="1543257" cy="0"/>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12" name="Straight Connector 11"/>
          <p:cNvCxnSpPr>
            <a:stCxn id="8" idx="3"/>
            <a:endCxn id="10" idx="0"/>
          </p:cNvCxnSpPr>
          <p:nvPr/>
        </p:nvCxnSpPr>
        <p:spPr>
          <a:xfrm>
            <a:off x="5242362" y="2356720"/>
            <a:ext cx="807595" cy="1754707"/>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13" name="Straight Connector 12"/>
          <p:cNvCxnSpPr>
            <a:stCxn id="10" idx="0"/>
            <a:endCxn id="9" idx="1"/>
          </p:cNvCxnSpPr>
          <p:nvPr/>
        </p:nvCxnSpPr>
        <p:spPr>
          <a:xfrm flipV="1">
            <a:off x="6049957" y="2356720"/>
            <a:ext cx="735662" cy="1754707"/>
          </a:xfrm>
          <a:prstGeom prst="line">
            <a:avLst/>
          </a:prstGeom>
          <a:ln>
            <a:noFill/>
          </a:ln>
        </p:spPr>
        <p:style>
          <a:lnRef idx="2">
            <a:schemeClr val="dk1"/>
          </a:lnRef>
          <a:fillRef idx="0">
            <a:schemeClr val="dk1"/>
          </a:fillRef>
          <a:effectRef idx="1">
            <a:schemeClr val="dk1"/>
          </a:effectRef>
          <a:fontRef idx="minor">
            <a:schemeClr val="tx1"/>
          </a:fontRef>
        </p:style>
      </p:cxnSp>
      <p:sp>
        <p:nvSpPr>
          <p:cNvPr id="16" name="Teardrop 15"/>
          <p:cNvSpPr/>
          <p:nvPr/>
        </p:nvSpPr>
        <p:spPr>
          <a:xfrm flipH="1">
            <a:off x="9065285" y="3177503"/>
            <a:ext cx="1555062" cy="891103"/>
          </a:xfrm>
          <a:prstGeom prst="teardrop">
            <a:avLst/>
          </a:prstGeom>
          <a:solidFill>
            <a:srgbClr val="F8B6B3"/>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a:latin typeface="Arial"/>
                <a:cs typeface="Arial"/>
              </a:rPr>
              <a:t>CLASS training and support</a:t>
            </a:r>
          </a:p>
        </p:txBody>
      </p:sp>
      <p:sp>
        <p:nvSpPr>
          <p:cNvPr id="17" name="Teardrop 16"/>
          <p:cNvSpPr/>
          <p:nvPr/>
        </p:nvSpPr>
        <p:spPr>
          <a:xfrm flipH="1">
            <a:off x="9122758" y="4208451"/>
            <a:ext cx="1555062" cy="891103"/>
          </a:xfrm>
          <a:prstGeom prst="teardrop">
            <a:avLst/>
          </a:prstGeom>
          <a:solidFill>
            <a:srgbClr val="F8B6B3"/>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a:latin typeface="Arial"/>
                <a:cs typeface="Arial"/>
              </a:rPr>
              <a:t>Funding and information support</a:t>
            </a:r>
          </a:p>
        </p:txBody>
      </p:sp>
      <p:sp>
        <p:nvSpPr>
          <p:cNvPr id="20" name="Teardrop 19"/>
          <p:cNvSpPr/>
          <p:nvPr/>
        </p:nvSpPr>
        <p:spPr>
          <a:xfrm flipH="1">
            <a:off x="9122758" y="5587508"/>
            <a:ext cx="1555062" cy="854054"/>
          </a:xfrm>
          <a:prstGeom prst="teardrop">
            <a:avLst/>
          </a:prstGeom>
          <a:solidFill>
            <a:srgbClr val="8DCBAA"/>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200">
                <a:latin typeface="Arial"/>
                <a:cs typeface="Arial"/>
              </a:rPr>
              <a:t>Networking and conferences</a:t>
            </a:r>
          </a:p>
        </p:txBody>
      </p:sp>
      <p:grpSp>
        <p:nvGrpSpPr>
          <p:cNvPr id="2" name="Group 1">
            <a:extLst>
              <a:ext uri="{FF2B5EF4-FFF2-40B4-BE49-F238E27FC236}">
                <a16:creationId xmlns:a16="http://schemas.microsoft.com/office/drawing/2014/main" id="{2EE59908-A35C-0B46-BBE6-9C8B7FE8E207}"/>
              </a:ext>
            </a:extLst>
          </p:cNvPr>
          <p:cNvGrpSpPr/>
          <p:nvPr/>
        </p:nvGrpSpPr>
        <p:grpSpPr>
          <a:xfrm>
            <a:off x="912477" y="2908888"/>
            <a:ext cx="2116269" cy="3532674"/>
            <a:chOff x="887763" y="2867864"/>
            <a:chExt cx="2116269" cy="3532674"/>
          </a:xfrm>
        </p:grpSpPr>
        <p:sp>
          <p:nvSpPr>
            <p:cNvPr id="14" name="Teardrop 13"/>
            <p:cNvSpPr/>
            <p:nvPr/>
          </p:nvSpPr>
          <p:spPr>
            <a:xfrm>
              <a:off x="1297540" y="3900782"/>
              <a:ext cx="1706492" cy="1464455"/>
            </a:xfrm>
            <a:prstGeom prst="teardrop">
              <a:avLst/>
            </a:prstGeom>
            <a:solidFill>
              <a:srgbClr val="80CFD5"/>
            </a:solidFill>
            <a:ln>
              <a:noFill/>
            </a:ln>
          </p:spPr>
          <p:style>
            <a:lnRef idx="1">
              <a:schemeClr val="accent1"/>
            </a:lnRef>
            <a:fillRef idx="2">
              <a:schemeClr val="accent1"/>
            </a:fillRef>
            <a:effectRef idx="1">
              <a:schemeClr val="accent1"/>
            </a:effectRef>
            <a:fontRef idx="minor">
              <a:schemeClr val="dk1"/>
            </a:fontRef>
          </p:style>
          <p:txBody>
            <a:bodyPr lIns="91440" tIns="45720" rIns="91440" bIns="45720" rtlCol="0" anchor="ctr"/>
            <a:lstStyle/>
            <a:p>
              <a:pPr algn="ctr"/>
              <a:r>
                <a:rPr lang="en-US" sz="1200">
                  <a:latin typeface="Arial"/>
                  <a:cs typeface="Arial"/>
                </a:rPr>
                <a:t>National representation/ recognition, bringing together all </a:t>
              </a:r>
              <a:r>
                <a:rPr lang="en-US" sz="1200" err="1">
                  <a:latin typeface="Arial"/>
                  <a:cs typeface="Arial"/>
                </a:rPr>
                <a:t>Centres</a:t>
              </a:r>
              <a:r>
                <a:rPr lang="en-US" sz="1200">
                  <a:latin typeface="Arial"/>
                  <a:cs typeface="Arial"/>
                </a:rPr>
                <a:t> as a collective</a:t>
              </a:r>
            </a:p>
          </p:txBody>
        </p:sp>
        <p:sp>
          <p:nvSpPr>
            <p:cNvPr id="15" name="Teardrop 14"/>
            <p:cNvSpPr/>
            <p:nvPr/>
          </p:nvSpPr>
          <p:spPr>
            <a:xfrm>
              <a:off x="1297540" y="2867864"/>
              <a:ext cx="1706492" cy="891103"/>
            </a:xfrm>
            <a:prstGeom prst="teardrop">
              <a:avLst/>
            </a:prstGeom>
            <a:solidFill>
              <a:srgbClr val="80CFD5"/>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a:latin typeface="Arial"/>
                  <a:cs typeface="Arial"/>
                </a:rPr>
                <a:t>Lobbying and advocacy to create change</a:t>
              </a:r>
            </a:p>
          </p:txBody>
        </p:sp>
        <p:sp>
          <p:nvSpPr>
            <p:cNvPr id="25" name="Teardrop 24"/>
            <p:cNvSpPr/>
            <p:nvPr/>
          </p:nvSpPr>
          <p:spPr>
            <a:xfrm>
              <a:off x="1297540" y="5509435"/>
              <a:ext cx="1706492" cy="891103"/>
            </a:xfrm>
            <a:prstGeom prst="teardrop">
              <a:avLst/>
            </a:prstGeom>
            <a:solidFill>
              <a:srgbClr val="80CFD5"/>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a:latin typeface="Arial"/>
                  <a:cs typeface="Arial"/>
                </a:rPr>
                <a:t>Accreditation</a:t>
              </a:r>
            </a:p>
          </p:txBody>
        </p:sp>
        <p:sp>
          <p:nvSpPr>
            <p:cNvPr id="31" name="Rectangle 30"/>
            <p:cNvSpPr/>
            <p:nvPr/>
          </p:nvSpPr>
          <p:spPr>
            <a:xfrm rot="16200000">
              <a:off x="-137358" y="4574538"/>
              <a:ext cx="2311851" cy="261610"/>
            </a:xfrm>
            <a:prstGeom prst="rect">
              <a:avLst/>
            </a:prstGeom>
            <a:ln>
              <a:noFill/>
            </a:ln>
          </p:spPr>
          <p:txBody>
            <a:bodyPr wrap="none" lIns="91440" tIns="45720" rIns="91440" bIns="45720" anchor="t">
              <a:spAutoFit/>
            </a:bodyPr>
            <a:lstStyle/>
            <a:p>
              <a:pPr algn="ctr"/>
              <a:r>
                <a:rPr lang="en-US" sz="1100">
                  <a:latin typeface="Arial"/>
                  <a:cs typeface="Arial"/>
                </a:rPr>
                <a:t>No particular patterns across </a:t>
              </a:r>
              <a:r>
                <a:rPr lang="en-US" sz="1100" err="1">
                  <a:latin typeface="Arial"/>
                  <a:cs typeface="Arial"/>
                </a:rPr>
                <a:t>Centres</a:t>
              </a:r>
              <a:endParaRPr lang="en-US" sz="1100">
                <a:latin typeface="Arial"/>
                <a:cs typeface="Arial"/>
              </a:endParaRPr>
            </a:p>
          </p:txBody>
        </p:sp>
      </p:grpSp>
      <p:sp>
        <p:nvSpPr>
          <p:cNvPr id="32" name="Rectangle 31"/>
          <p:cNvSpPr/>
          <p:nvPr/>
        </p:nvSpPr>
        <p:spPr>
          <a:xfrm rot="16200000">
            <a:off x="9635942" y="3907533"/>
            <a:ext cx="2517036" cy="261610"/>
          </a:xfrm>
          <a:prstGeom prst="rect">
            <a:avLst/>
          </a:prstGeom>
          <a:ln>
            <a:noFill/>
          </a:ln>
        </p:spPr>
        <p:txBody>
          <a:bodyPr wrap="none" lIns="91440" tIns="45720" rIns="91440" bIns="45720" anchor="t">
            <a:spAutoFit/>
          </a:bodyPr>
          <a:lstStyle/>
          <a:p>
            <a:pPr algn="ctr"/>
            <a:r>
              <a:rPr lang="en-US" sz="1100">
                <a:latin typeface="Arial"/>
                <a:cs typeface="Arial"/>
              </a:rPr>
              <a:t>No particular patterns across </a:t>
            </a:r>
            <a:r>
              <a:rPr lang="en-US" sz="1100" err="1">
                <a:latin typeface="Arial"/>
                <a:cs typeface="Arial"/>
              </a:rPr>
              <a:t>Centres</a:t>
            </a:r>
            <a:endParaRPr lang="en-US" sz="1100">
              <a:latin typeface="Arial"/>
              <a:cs typeface="Arial"/>
            </a:endParaRPr>
          </a:p>
        </p:txBody>
      </p:sp>
      <p:sp>
        <p:nvSpPr>
          <p:cNvPr id="40" name="Teardrop 39">
            <a:extLst>
              <a:ext uri="{FF2B5EF4-FFF2-40B4-BE49-F238E27FC236}">
                <a16:creationId xmlns:a16="http://schemas.microsoft.com/office/drawing/2014/main" id="{0FB2013E-DCD2-994D-9BDA-9D839A7AFBC3}"/>
              </a:ext>
            </a:extLst>
          </p:cNvPr>
          <p:cNvSpPr/>
          <p:nvPr/>
        </p:nvSpPr>
        <p:spPr>
          <a:xfrm flipH="1">
            <a:off x="6137269" y="5536629"/>
            <a:ext cx="1555062" cy="891103"/>
          </a:xfrm>
          <a:prstGeom prst="teardrop">
            <a:avLst/>
          </a:prstGeom>
          <a:solidFill>
            <a:srgbClr val="FEE5A9"/>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a:latin typeface="Arial"/>
                <a:cs typeface="Arial"/>
              </a:rPr>
              <a:t>Database, LexisNexis and library access</a:t>
            </a:r>
          </a:p>
        </p:txBody>
      </p:sp>
      <p:sp>
        <p:nvSpPr>
          <p:cNvPr id="41" name="Teardrop 40">
            <a:extLst>
              <a:ext uri="{FF2B5EF4-FFF2-40B4-BE49-F238E27FC236}">
                <a16:creationId xmlns:a16="http://schemas.microsoft.com/office/drawing/2014/main" id="{AE2FC9F3-7866-4D40-B3D0-BDF5B38F5046}"/>
              </a:ext>
            </a:extLst>
          </p:cNvPr>
          <p:cNvSpPr/>
          <p:nvPr/>
        </p:nvSpPr>
        <p:spPr>
          <a:xfrm>
            <a:off x="4209742" y="5536630"/>
            <a:ext cx="1706492" cy="891103"/>
          </a:xfrm>
          <a:prstGeom prst="teardrop">
            <a:avLst/>
          </a:prstGeom>
          <a:solidFill>
            <a:srgbClr val="FEE5A9"/>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a:latin typeface="Arial"/>
                <a:cs typeface="Arial"/>
              </a:rPr>
              <a:t>Insurance &amp; similar services*</a:t>
            </a:r>
          </a:p>
        </p:txBody>
      </p:sp>
      <p:sp>
        <p:nvSpPr>
          <p:cNvPr id="4" name="TextBox 3">
            <a:extLst>
              <a:ext uri="{FF2B5EF4-FFF2-40B4-BE49-F238E27FC236}">
                <a16:creationId xmlns:a16="http://schemas.microsoft.com/office/drawing/2014/main" id="{4ED51E86-E1F6-8641-9573-C2531C0382BD}"/>
              </a:ext>
            </a:extLst>
          </p:cNvPr>
          <p:cNvSpPr txBox="1"/>
          <p:nvPr/>
        </p:nvSpPr>
        <p:spPr>
          <a:xfrm>
            <a:off x="5461186" y="6519755"/>
            <a:ext cx="7208197" cy="246221"/>
          </a:xfrm>
          <a:prstGeom prst="rect">
            <a:avLst/>
          </a:prstGeom>
          <a:noFill/>
        </p:spPr>
        <p:txBody>
          <a:bodyPr wrap="square" rtlCol="0">
            <a:spAutoFit/>
          </a:bodyPr>
          <a:lstStyle/>
          <a:p>
            <a:r>
              <a:rPr lang="en-US" sz="1000">
                <a:latin typeface="Arial"/>
                <a:cs typeface="Arial"/>
              </a:rPr>
              <a:t>*includes increased value of reducing time spent by </a:t>
            </a:r>
            <a:r>
              <a:rPr lang="en-US" sz="1000" err="1">
                <a:latin typeface="Arial"/>
                <a:cs typeface="Arial"/>
              </a:rPr>
              <a:t>Centres</a:t>
            </a:r>
            <a:r>
              <a:rPr lang="en-US" sz="1000">
                <a:latin typeface="Arial"/>
                <a:cs typeface="Arial"/>
              </a:rPr>
              <a:t> on searching for service providers</a:t>
            </a:r>
            <a:endParaRPr lang="en-US" sz="1000"/>
          </a:p>
        </p:txBody>
      </p:sp>
    </p:spTree>
    <p:extLst>
      <p:ext uri="{BB962C8B-B14F-4D97-AF65-F5344CB8AC3E}">
        <p14:creationId xmlns:p14="http://schemas.microsoft.com/office/powerpoint/2010/main" val="1248768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9">
            <a:extLst>
              <a:ext uri="{FF2B5EF4-FFF2-40B4-BE49-F238E27FC236}">
                <a16:creationId xmlns:a16="http://schemas.microsoft.com/office/drawing/2014/main" id="{93776A0A-BE2F-4747-B35D-B4CA846A9ED4}"/>
              </a:ext>
            </a:extLst>
          </p:cNvPr>
          <p:cNvSpPr txBox="1">
            <a:spLocks/>
          </p:cNvSpPr>
          <p:nvPr/>
        </p:nvSpPr>
        <p:spPr>
          <a:xfrm>
            <a:off x="1100392" y="981925"/>
            <a:ext cx="9299435" cy="378345"/>
          </a:xfrm>
          <a:prstGeom prst="rect">
            <a:avLst/>
          </a:prstGeom>
          <a:ln>
            <a:noFill/>
          </a:ln>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a:t>Why is there satisfaction?</a:t>
            </a:r>
            <a:endParaRPr lang="en-US"/>
          </a:p>
        </p:txBody>
      </p:sp>
      <p:sp>
        <p:nvSpPr>
          <p:cNvPr id="45" name="object 19">
            <a:extLst>
              <a:ext uri="{FF2B5EF4-FFF2-40B4-BE49-F238E27FC236}">
                <a16:creationId xmlns:a16="http://schemas.microsoft.com/office/drawing/2014/main" id="{644F630C-88EF-1543-90B3-76ECCF0F0CF4}"/>
              </a:ext>
            </a:extLst>
          </p:cNvPr>
          <p:cNvSpPr txBox="1">
            <a:spLocks/>
          </p:cNvSpPr>
          <p:nvPr/>
        </p:nvSpPr>
        <p:spPr>
          <a:xfrm>
            <a:off x="1179796" y="1980000"/>
            <a:ext cx="4545455" cy="865658"/>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lvl="0">
              <a:spcBef>
                <a:spcPts val="70"/>
              </a:spcBef>
              <a:defRPr/>
            </a:pPr>
            <a:r>
              <a:rPr lang="en-AU" sz="1800" b="0" kern="0" spc="-35" dirty="0">
                <a:solidFill>
                  <a:sysClr val="windowText" lastClr="000000"/>
                </a:solidFill>
              </a:rPr>
              <a:t>Centres want more:  </a:t>
            </a:r>
          </a:p>
          <a:p>
            <a:pPr marL="351827" lvl="0" indent="-342900">
              <a:spcBef>
                <a:spcPts val="70"/>
              </a:spcBef>
              <a:buFont typeface="Wingdings" pitchFamily="2" charset="2"/>
              <a:buChar char="§"/>
              <a:defRPr/>
            </a:pPr>
            <a:r>
              <a:rPr lang="en-AU" sz="1800" b="0" kern="0" spc="-35" dirty="0">
                <a:solidFill>
                  <a:sysClr val="windowText" lastClr="000000"/>
                </a:solidFill>
              </a:rPr>
              <a:t>help with the </a:t>
            </a:r>
            <a:r>
              <a:rPr lang="en-AU" sz="1800" kern="0" spc="-35" dirty="0">
                <a:solidFill>
                  <a:sysClr val="windowText" lastClr="000000"/>
                </a:solidFill>
              </a:rPr>
              <a:t>national voice/advocacy </a:t>
            </a:r>
          </a:p>
          <a:p>
            <a:pPr marL="351827" lvl="0" indent="-342900">
              <a:spcBef>
                <a:spcPts val="70"/>
              </a:spcBef>
              <a:buFont typeface="Wingdings" pitchFamily="2" charset="2"/>
              <a:buChar char="§"/>
              <a:defRPr/>
            </a:pPr>
            <a:r>
              <a:rPr lang="en-AU" sz="1800" b="0" kern="0" spc="-35" dirty="0">
                <a:solidFill>
                  <a:sysClr val="windowText" lastClr="000000"/>
                </a:solidFill>
              </a:rPr>
              <a:t>operational/CLASS support</a:t>
            </a:r>
          </a:p>
        </p:txBody>
      </p:sp>
    </p:spTree>
    <p:extLst>
      <p:ext uri="{BB962C8B-B14F-4D97-AF65-F5344CB8AC3E}">
        <p14:creationId xmlns:p14="http://schemas.microsoft.com/office/powerpoint/2010/main" val="325656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19">
            <a:extLst>
              <a:ext uri="{FF2B5EF4-FFF2-40B4-BE49-F238E27FC236}">
                <a16:creationId xmlns:a16="http://schemas.microsoft.com/office/drawing/2014/main" id="{CEDC40B2-10A7-4449-80CB-411D940B183F}"/>
              </a:ext>
            </a:extLst>
          </p:cNvPr>
          <p:cNvSpPr txBox="1">
            <a:spLocks/>
          </p:cNvSpPr>
          <p:nvPr/>
        </p:nvSpPr>
        <p:spPr>
          <a:xfrm>
            <a:off x="1044000" y="1116000"/>
            <a:ext cx="4733680"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Top five most-valued services </a:t>
            </a:r>
          </a:p>
        </p:txBody>
      </p:sp>
      <p:sp>
        <p:nvSpPr>
          <p:cNvPr id="21" name="Rounded Rectangle 7">
            <a:extLst>
              <a:ext uri="{FF2B5EF4-FFF2-40B4-BE49-F238E27FC236}">
                <a16:creationId xmlns:a16="http://schemas.microsoft.com/office/drawing/2014/main" id="{F478EAE7-AD4C-4728-84E0-25FCA024CF4A}"/>
              </a:ext>
            </a:extLst>
          </p:cNvPr>
          <p:cNvSpPr/>
          <p:nvPr/>
        </p:nvSpPr>
        <p:spPr>
          <a:xfrm>
            <a:off x="2232958" y="1985172"/>
            <a:ext cx="3784819" cy="407758"/>
          </a:xfrm>
          <a:prstGeom prst="rect">
            <a:avLst/>
          </a:prstGeom>
          <a:solidFill>
            <a:srgbClr val="80CFD5"/>
          </a:solidFill>
          <a:ln>
            <a:noFill/>
          </a:ln>
        </p:spPr>
        <p:style>
          <a:lnRef idx="1">
            <a:schemeClr val="accent1"/>
          </a:lnRef>
          <a:fillRef idx="3">
            <a:schemeClr val="accent1"/>
          </a:fillRef>
          <a:effectRef idx="2">
            <a:schemeClr val="accent1"/>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Insurance Scheme</a:t>
            </a:r>
          </a:p>
        </p:txBody>
      </p:sp>
      <p:sp>
        <p:nvSpPr>
          <p:cNvPr id="22" name="Rounded Rectangle 8">
            <a:extLst>
              <a:ext uri="{FF2B5EF4-FFF2-40B4-BE49-F238E27FC236}">
                <a16:creationId xmlns:a16="http://schemas.microsoft.com/office/drawing/2014/main" id="{B6355695-DF7D-4CB8-8D97-551B105F8D6F}"/>
              </a:ext>
            </a:extLst>
          </p:cNvPr>
          <p:cNvSpPr/>
          <p:nvPr/>
        </p:nvSpPr>
        <p:spPr>
          <a:xfrm>
            <a:off x="2232529" y="3513966"/>
            <a:ext cx="3784819" cy="407758"/>
          </a:xfrm>
          <a:prstGeom prst="rect">
            <a:avLst/>
          </a:prstGeom>
          <a:solidFill>
            <a:srgbClr val="80CFD5">
              <a:alpha val="84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Advocacy/lobbying</a:t>
            </a:r>
          </a:p>
        </p:txBody>
      </p:sp>
      <p:sp>
        <p:nvSpPr>
          <p:cNvPr id="23" name="Rounded Rectangle 9">
            <a:extLst>
              <a:ext uri="{FF2B5EF4-FFF2-40B4-BE49-F238E27FC236}">
                <a16:creationId xmlns:a16="http://schemas.microsoft.com/office/drawing/2014/main" id="{195AD6EC-005B-4620-ABBF-3A764516DFB1}"/>
              </a:ext>
            </a:extLst>
          </p:cNvPr>
          <p:cNvSpPr/>
          <p:nvPr/>
        </p:nvSpPr>
        <p:spPr>
          <a:xfrm>
            <a:off x="2220859" y="2749569"/>
            <a:ext cx="3784819" cy="407758"/>
          </a:xfrm>
          <a:prstGeom prst="rect">
            <a:avLst/>
          </a:prstGeom>
          <a:solidFill>
            <a:srgbClr val="80CFD5">
              <a:alpha val="92000"/>
            </a:srgbClr>
          </a:solidFill>
          <a:ln>
            <a:noFill/>
          </a:ln>
        </p:spPr>
        <p:style>
          <a:lnRef idx="1">
            <a:schemeClr val="accent1"/>
          </a:lnRef>
          <a:fillRef idx="3">
            <a:schemeClr val="accent1"/>
          </a:fillRef>
          <a:effectRef idx="2">
            <a:schemeClr val="accent1"/>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National Accreditation Scheme</a:t>
            </a:r>
          </a:p>
        </p:txBody>
      </p:sp>
      <p:cxnSp>
        <p:nvCxnSpPr>
          <p:cNvPr id="24" name="Straight Connector 23">
            <a:extLst>
              <a:ext uri="{FF2B5EF4-FFF2-40B4-BE49-F238E27FC236}">
                <a16:creationId xmlns:a16="http://schemas.microsoft.com/office/drawing/2014/main" id="{F67E9BDE-740E-4806-B6E9-3818FB7BD225}"/>
              </a:ext>
            </a:extLst>
          </p:cNvPr>
          <p:cNvCxnSpPr>
            <a:cxnSpLocks/>
          </p:cNvCxnSpPr>
          <p:nvPr/>
        </p:nvCxnSpPr>
        <p:spPr>
          <a:xfrm flipV="1">
            <a:off x="2210898" y="2923473"/>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ACAE2F07-E373-4ECC-A9BD-D56F9251ED41}"/>
              </a:ext>
            </a:extLst>
          </p:cNvPr>
          <p:cNvCxnSpPr>
            <a:cxnSpLocks/>
          </p:cNvCxnSpPr>
          <p:nvPr/>
        </p:nvCxnSpPr>
        <p:spPr>
          <a:xfrm flipV="1">
            <a:off x="3239839" y="2923473"/>
            <a:ext cx="958083" cy="1197915"/>
          </a:xfrm>
          <a:prstGeom prst="line">
            <a:avLst/>
          </a:prstGeom>
          <a:ln>
            <a:noFill/>
          </a:ln>
        </p:spPr>
        <p:style>
          <a:lnRef idx="2">
            <a:schemeClr val="dk1"/>
          </a:lnRef>
          <a:fillRef idx="0">
            <a:schemeClr val="dk1"/>
          </a:fillRef>
          <a:effectRef idx="1">
            <a:schemeClr val="dk1"/>
          </a:effectRef>
          <a:fontRef idx="minor">
            <a:schemeClr val="tx1"/>
          </a:fontRef>
        </p:style>
      </p:cxnSp>
      <p:sp>
        <p:nvSpPr>
          <p:cNvPr id="13" name="Rounded Rectangle 9">
            <a:extLst>
              <a:ext uri="{FF2B5EF4-FFF2-40B4-BE49-F238E27FC236}">
                <a16:creationId xmlns:a16="http://schemas.microsoft.com/office/drawing/2014/main" id="{BDE911C4-46C8-49C6-B95E-082EACD73FF0}"/>
              </a:ext>
            </a:extLst>
          </p:cNvPr>
          <p:cNvSpPr/>
          <p:nvPr/>
        </p:nvSpPr>
        <p:spPr>
          <a:xfrm>
            <a:off x="2210898" y="5042761"/>
            <a:ext cx="3784819" cy="407758"/>
          </a:xfrm>
          <a:prstGeom prst="rect">
            <a:avLst/>
          </a:prstGeom>
          <a:solidFill>
            <a:srgbClr val="80CFD5">
              <a:alpha val="68000"/>
            </a:srgbClr>
          </a:solidFill>
          <a:ln>
            <a:noFill/>
          </a:ln>
        </p:spPr>
        <p:style>
          <a:lnRef idx="1">
            <a:schemeClr val="accent6"/>
          </a:lnRef>
          <a:fillRef idx="3">
            <a:schemeClr val="accent6"/>
          </a:fillRef>
          <a:effectRef idx="2">
            <a:schemeClr val="accent6"/>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Networking/representation</a:t>
            </a:r>
          </a:p>
        </p:txBody>
      </p:sp>
      <p:sp>
        <p:nvSpPr>
          <p:cNvPr id="14" name="Rounded Rectangle 9">
            <a:extLst>
              <a:ext uri="{FF2B5EF4-FFF2-40B4-BE49-F238E27FC236}">
                <a16:creationId xmlns:a16="http://schemas.microsoft.com/office/drawing/2014/main" id="{2676CD74-6EB0-4AC4-A6AF-007356097ACA}"/>
              </a:ext>
            </a:extLst>
          </p:cNvPr>
          <p:cNvSpPr/>
          <p:nvPr/>
        </p:nvSpPr>
        <p:spPr>
          <a:xfrm>
            <a:off x="2220859" y="4278363"/>
            <a:ext cx="3784819" cy="407758"/>
          </a:xfrm>
          <a:prstGeom prst="rect">
            <a:avLst/>
          </a:prstGeom>
          <a:solidFill>
            <a:srgbClr val="80CFD5">
              <a:alpha val="76000"/>
            </a:srgbClr>
          </a:solidFill>
          <a:ln>
            <a:noFill/>
          </a:ln>
        </p:spPr>
        <p:style>
          <a:lnRef idx="1">
            <a:schemeClr val="accent6"/>
          </a:lnRef>
          <a:fillRef idx="3">
            <a:schemeClr val="accent6"/>
          </a:fillRef>
          <a:effectRef idx="2">
            <a:schemeClr val="accent6"/>
          </a:effectRef>
          <a:fontRef idx="minor">
            <a:schemeClr val="lt1"/>
          </a:fontRef>
        </p:style>
        <p:txBody>
          <a:bodyPr lIns="32400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atin typeface="Arial"/>
                <a:cs typeface="Arial"/>
              </a:rPr>
              <a:t>CLASS</a:t>
            </a:r>
          </a:p>
        </p:txBody>
      </p:sp>
      <p:cxnSp>
        <p:nvCxnSpPr>
          <p:cNvPr id="31" name="Straight Connector 30">
            <a:extLst>
              <a:ext uri="{FF2B5EF4-FFF2-40B4-BE49-F238E27FC236}">
                <a16:creationId xmlns:a16="http://schemas.microsoft.com/office/drawing/2014/main" id="{C1824739-DFED-4042-8921-6336A8CD44BE}"/>
              </a:ext>
            </a:extLst>
          </p:cNvPr>
          <p:cNvCxnSpPr>
            <a:cxnSpLocks/>
          </p:cNvCxnSpPr>
          <p:nvPr/>
        </p:nvCxnSpPr>
        <p:spPr>
          <a:xfrm flipV="1">
            <a:off x="10398145" y="2928453"/>
            <a:ext cx="1987024" cy="1"/>
          </a:xfrm>
          <a:prstGeom prst="line">
            <a:avLst/>
          </a:prstGeom>
          <a:ln>
            <a:noFill/>
          </a:ln>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19F9E826-24B6-428D-8945-97D28C3290FB}"/>
              </a:ext>
            </a:extLst>
          </p:cNvPr>
          <p:cNvCxnSpPr>
            <a:cxnSpLocks/>
          </p:cNvCxnSpPr>
          <p:nvPr/>
        </p:nvCxnSpPr>
        <p:spPr>
          <a:xfrm flipV="1">
            <a:off x="11427086" y="2928453"/>
            <a:ext cx="958083" cy="1197915"/>
          </a:xfrm>
          <a:prstGeom prst="line">
            <a:avLst/>
          </a:prstGeom>
          <a:ln>
            <a:noFill/>
          </a:ln>
        </p:spPr>
        <p:style>
          <a:lnRef idx="2">
            <a:schemeClr val="dk1"/>
          </a:lnRef>
          <a:fillRef idx="0">
            <a:schemeClr val="dk1"/>
          </a:fillRef>
          <a:effectRef idx="1">
            <a:schemeClr val="dk1"/>
          </a:effectRef>
          <a:fontRef idx="minor">
            <a:schemeClr val="tx1"/>
          </a:fontRef>
        </p:style>
      </p:cxnSp>
      <p:grpSp>
        <p:nvGrpSpPr>
          <p:cNvPr id="2" name="Group 1">
            <a:extLst>
              <a:ext uri="{FF2B5EF4-FFF2-40B4-BE49-F238E27FC236}">
                <a16:creationId xmlns:a16="http://schemas.microsoft.com/office/drawing/2014/main" id="{A9951F1E-C9B2-AC4F-8347-424DF6239092}"/>
              </a:ext>
            </a:extLst>
          </p:cNvPr>
          <p:cNvGrpSpPr/>
          <p:nvPr/>
        </p:nvGrpSpPr>
        <p:grpSpPr>
          <a:xfrm>
            <a:off x="1816477" y="2017031"/>
            <a:ext cx="266268" cy="3433488"/>
            <a:chOff x="1450967" y="1985249"/>
            <a:chExt cx="266268" cy="3433488"/>
          </a:xfrm>
        </p:grpSpPr>
        <p:sp>
          <p:nvSpPr>
            <p:cNvPr id="17" name="object 19">
              <a:extLst>
                <a:ext uri="{FF2B5EF4-FFF2-40B4-BE49-F238E27FC236}">
                  <a16:creationId xmlns:a16="http://schemas.microsoft.com/office/drawing/2014/main" id="{1847D04B-374D-4513-BD0E-95B29504A9EA}"/>
                </a:ext>
              </a:extLst>
            </p:cNvPr>
            <p:cNvSpPr txBox="1">
              <a:spLocks/>
            </p:cNvSpPr>
            <p:nvPr/>
          </p:nvSpPr>
          <p:spPr>
            <a:xfrm>
              <a:off x="1450967" y="1985249"/>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1</a:t>
              </a:r>
              <a:endParaRPr lang="en-US" sz="2400" b="1">
                <a:latin typeface="Arial"/>
                <a:cs typeface="Arial"/>
              </a:endParaRPr>
            </a:p>
          </p:txBody>
        </p:sp>
        <p:sp>
          <p:nvSpPr>
            <p:cNvPr id="40" name="object 19">
              <a:extLst>
                <a:ext uri="{FF2B5EF4-FFF2-40B4-BE49-F238E27FC236}">
                  <a16:creationId xmlns:a16="http://schemas.microsoft.com/office/drawing/2014/main" id="{DD31F34A-2879-A448-B2F1-90E19D59B940}"/>
                </a:ext>
              </a:extLst>
            </p:cNvPr>
            <p:cNvSpPr txBox="1">
              <a:spLocks/>
            </p:cNvSpPr>
            <p:nvPr/>
          </p:nvSpPr>
          <p:spPr>
            <a:xfrm>
              <a:off x="1450967" y="2749035"/>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2</a:t>
              </a:r>
              <a:endParaRPr lang="en-US" sz="2400" b="1">
                <a:latin typeface="Arial"/>
                <a:cs typeface="Arial"/>
              </a:endParaRPr>
            </a:p>
          </p:txBody>
        </p:sp>
        <p:sp>
          <p:nvSpPr>
            <p:cNvPr id="41" name="object 19">
              <a:extLst>
                <a:ext uri="{FF2B5EF4-FFF2-40B4-BE49-F238E27FC236}">
                  <a16:creationId xmlns:a16="http://schemas.microsoft.com/office/drawing/2014/main" id="{B870637E-E691-394C-B26D-398FA9F8949B}"/>
                </a:ext>
              </a:extLst>
            </p:cNvPr>
            <p:cNvSpPr txBox="1">
              <a:spLocks/>
            </p:cNvSpPr>
            <p:nvPr/>
          </p:nvSpPr>
          <p:spPr>
            <a:xfrm>
              <a:off x="1450967" y="3512821"/>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3</a:t>
              </a:r>
              <a:endParaRPr lang="en-US" sz="2400" b="1">
                <a:latin typeface="Arial"/>
                <a:cs typeface="Arial"/>
              </a:endParaRPr>
            </a:p>
          </p:txBody>
        </p:sp>
        <p:sp>
          <p:nvSpPr>
            <p:cNvPr id="42" name="object 19">
              <a:extLst>
                <a:ext uri="{FF2B5EF4-FFF2-40B4-BE49-F238E27FC236}">
                  <a16:creationId xmlns:a16="http://schemas.microsoft.com/office/drawing/2014/main" id="{D69FFD0C-C654-B44D-AD8C-03D5DBA99AA1}"/>
                </a:ext>
              </a:extLst>
            </p:cNvPr>
            <p:cNvSpPr txBox="1">
              <a:spLocks/>
            </p:cNvSpPr>
            <p:nvPr/>
          </p:nvSpPr>
          <p:spPr>
            <a:xfrm>
              <a:off x="1450967" y="4276607"/>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4</a:t>
              </a:r>
              <a:endParaRPr lang="en-US" sz="2400" b="1">
                <a:latin typeface="Arial"/>
                <a:cs typeface="Arial"/>
              </a:endParaRPr>
            </a:p>
          </p:txBody>
        </p:sp>
        <p:sp>
          <p:nvSpPr>
            <p:cNvPr id="43" name="object 19">
              <a:extLst>
                <a:ext uri="{FF2B5EF4-FFF2-40B4-BE49-F238E27FC236}">
                  <a16:creationId xmlns:a16="http://schemas.microsoft.com/office/drawing/2014/main" id="{397C1860-F9AB-B149-8C57-0793E357E924}"/>
                </a:ext>
              </a:extLst>
            </p:cNvPr>
            <p:cNvSpPr txBox="1">
              <a:spLocks/>
            </p:cNvSpPr>
            <p:nvPr/>
          </p:nvSpPr>
          <p:spPr>
            <a:xfrm>
              <a:off x="1450967" y="5040392"/>
              <a:ext cx="266268" cy="378345"/>
            </a:xfrm>
            <a:prstGeom prst="rect">
              <a:avLst/>
            </a:prstGeom>
            <a:ln>
              <a:noFill/>
            </a:ln>
          </p:spPr>
          <p:txBody>
            <a:bodyPr vert="horz" wrap="square" lIns="0" tIns="8926"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890">
                <a:spcBef>
                  <a:spcPts val="70"/>
                </a:spcBef>
                <a:defRPr/>
              </a:pPr>
              <a:r>
                <a:rPr lang="en-GB" sz="2400" b="1" kern="0" spc="-35">
                  <a:latin typeface="Arial"/>
                  <a:cs typeface="Arial"/>
                </a:rPr>
                <a:t>5</a:t>
              </a:r>
              <a:endParaRPr lang="en-US" sz="2400" b="1">
                <a:latin typeface="Arial"/>
                <a:cs typeface="Arial"/>
              </a:endParaRPr>
            </a:p>
          </p:txBody>
        </p:sp>
      </p:grpSp>
    </p:spTree>
    <p:extLst>
      <p:ext uri="{BB962C8B-B14F-4D97-AF65-F5344CB8AC3E}">
        <p14:creationId xmlns:p14="http://schemas.microsoft.com/office/powerpoint/2010/main" val="848463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9">
            <a:extLst>
              <a:ext uri="{FF2B5EF4-FFF2-40B4-BE49-F238E27FC236}">
                <a16:creationId xmlns:a16="http://schemas.microsoft.com/office/drawing/2014/main" id="{7780E440-BE83-EB4B-AD5C-B7FC7D04F304}"/>
              </a:ext>
            </a:extLst>
          </p:cNvPr>
          <p:cNvSpPr txBox="1">
            <a:spLocks/>
          </p:cNvSpPr>
          <p:nvPr/>
        </p:nvSpPr>
        <p:spPr>
          <a:xfrm>
            <a:off x="1116000" y="1044000"/>
            <a:ext cx="10921033" cy="378345"/>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pPr marL="8890">
              <a:spcBef>
                <a:spcPts val="70"/>
              </a:spcBef>
              <a:defRPr/>
            </a:pPr>
            <a:r>
              <a:rPr lang="en-GB" sz="2400" kern="0" spc="-35"/>
              <a:t>Feedback on additional services</a:t>
            </a:r>
            <a:endParaRPr lang="en-US" sz="1800"/>
          </a:p>
        </p:txBody>
      </p:sp>
      <p:sp>
        <p:nvSpPr>
          <p:cNvPr id="33" name="object 14">
            <a:extLst>
              <a:ext uri="{FF2B5EF4-FFF2-40B4-BE49-F238E27FC236}">
                <a16:creationId xmlns:a16="http://schemas.microsoft.com/office/drawing/2014/main" id="{B409BAA2-2847-1843-B32D-F30FF73D9095}"/>
              </a:ext>
            </a:extLst>
          </p:cNvPr>
          <p:cNvSpPr txBox="1"/>
          <p:nvPr/>
        </p:nvSpPr>
        <p:spPr>
          <a:xfrm>
            <a:off x="1115999" y="1800000"/>
            <a:ext cx="5954651" cy="2641062"/>
          </a:xfrm>
          <a:prstGeom prst="rect">
            <a:avLst/>
          </a:prstGeom>
          <a:ln w="38100">
            <a:solidFill>
              <a:srgbClr val="FACD54"/>
            </a:solidFill>
          </a:ln>
        </p:spPr>
        <p:txBody>
          <a:bodyPr vert="horz" wrap="square" lIns="180000" tIns="180000" rIns="180000" bIns="180000" rtlCol="0">
            <a:spAutoFit/>
          </a:bodyPr>
          <a:lstStyle/>
          <a:p>
            <a:pPr>
              <a:spcBef>
                <a:spcPts val="600"/>
              </a:spcBef>
            </a:pPr>
            <a:r>
              <a:rPr lang="en-GB" b="1">
                <a:latin typeface="Arial"/>
                <a:cs typeface="Arial"/>
              </a:rPr>
              <a:t>Refine</a:t>
            </a:r>
            <a:r>
              <a:rPr lang="en-GB">
                <a:latin typeface="Arial"/>
                <a:cs typeface="Arial"/>
              </a:rPr>
              <a:t> </a:t>
            </a:r>
            <a:r>
              <a:rPr lang="en-GB" b="1">
                <a:latin typeface="Arial"/>
                <a:cs typeface="Arial"/>
              </a:rPr>
              <a:t>current offering </a:t>
            </a:r>
            <a:r>
              <a:rPr lang="en-GB">
                <a:latin typeface="Arial"/>
                <a:cs typeface="Arial"/>
              </a:rPr>
              <a:t>rather than new ideas.</a:t>
            </a:r>
          </a:p>
          <a:p>
            <a:pPr marL="742950" lvl="1" indent="-285750">
              <a:spcBef>
                <a:spcPts val="600"/>
              </a:spcBef>
              <a:buFont typeface="Wingdings" pitchFamily="2" charset="2"/>
              <a:buChar char="§"/>
            </a:pPr>
            <a:r>
              <a:rPr lang="en-GB" sz="1600">
                <a:latin typeface="Arial"/>
                <a:cs typeface="Arial"/>
              </a:rPr>
              <a:t>ICT support</a:t>
            </a:r>
          </a:p>
          <a:p>
            <a:pPr marL="742950" lvl="1" indent="-285750">
              <a:spcBef>
                <a:spcPts val="600"/>
              </a:spcBef>
              <a:buFont typeface="Wingdings" pitchFamily="2" charset="2"/>
              <a:buChar char="§"/>
            </a:pPr>
            <a:r>
              <a:rPr lang="en-GB" sz="1600">
                <a:latin typeface="Arial"/>
                <a:cs typeface="Arial"/>
              </a:rPr>
              <a:t>HR centralisation/support/training</a:t>
            </a:r>
          </a:p>
          <a:p>
            <a:pPr marL="742950" lvl="1" indent="-285750">
              <a:spcBef>
                <a:spcPts val="600"/>
              </a:spcBef>
              <a:buFont typeface="Wingdings" pitchFamily="2" charset="2"/>
              <a:buChar char="§"/>
            </a:pPr>
            <a:r>
              <a:rPr lang="en-GB" sz="1600">
                <a:latin typeface="Arial"/>
                <a:cs typeface="Arial"/>
              </a:rPr>
              <a:t>Coordination of State and Territory organisations</a:t>
            </a:r>
          </a:p>
          <a:p>
            <a:pPr marL="742950" lvl="1" indent="-285750">
              <a:spcBef>
                <a:spcPts val="600"/>
              </a:spcBef>
              <a:buFont typeface="Wingdings" pitchFamily="2" charset="2"/>
              <a:buChar char="§"/>
            </a:pPr>
            <a:r>
              <a:rPr lang="en-GB" sz="1600">
                <a:latin typeface="Arial"/>
                <a:cs typeface="Arial"/>
              </a:rPr>
              <a:t>Advocacy for more funding</a:t>
            </a:r>
          </a:p>
          <a:p>
            <a:pPr>
              <a:spcBef>
                <a:spcPts val="600"/>
              </a:spcBef>
            </a:pPr>
            <a:r>
              <a:rPr lang="en-GB" b="1">
                <a:latin typeface="Arial"/>
                <a:cs typeface="Arial"/>
              </a:rPr>
              <a:t>Continue</a:t>
            </a:r>
            <a:r>
              <a:rPr lang="en-GB">
                <a:latin typeface="Arial"/>
                <a:cs typeface="Arial"/>
              </a:rPr>
              <a:t> to help reduce costs and improve efficiency.</a:t>
            </a:r>
          </a:p>
          <a:p>
            <a:pPr>
              <a:spcBef>
                <a:spcPts val="600"/>
              </a:spcBef>
            </a:pPr>
            <a:r>
              <a:rPr lang="en-GB" b="1">
                <a:latin typeface="Arial"/>
                <a:cs typeface="Arial"/>
              </a:rPr>
              <a:t>Do not duplicate </a:t>
            </a:r>
            <a:r>
              <a:rPr lang="en-GB">
                <a:latin typeface="Arial"/>
                <a:cs typeface="Arial"/>
              </a:rPr>
              <a:t>the offerings of others.</a:t>
            </a:r>
          </a:p>
        </p:txBody>
      </p:sp>
      <p:sp>
        <p:nvSpPr>
          <p:cNvPr id="6" name="TextBox 5">
            <a:extLst>
              <a:ext uri="{FF2B5EF4-FFF2-40B4-BE49-F238E27FC236}">
                <a16:creationId xmlns:a16="http://schemas.microsoft.com/office/drawing/2014/main" id="{B50FF86A-8033-E040-850C-17F108979F80}"/>
              </a:ext>
            </a:extLst>
          </p:cNvPr>
          <p:cNvSpPr txBox="1"/>
          <p:nvPr/>
        </p:nvSpPr>
        <p:spPr>
          <a:xfrm>
            <a:off x="1115999" y="4746717"/>
            <a:ext cx="5954651" cy="917513"/>
          </a:xfrm>
          <a:prstGeom prst="rect">
            <a:avLst/>
          </a:prstGeom>
          <a:noFill/>
          <a:ln w="38100">
            <a:solidFill>
              <a:srgbClr val="FACD54"/>
            </a:solidFill>
          </a:ln>
        </p:spPr>
        <p:txBody>
          <a:bodyPr wrap="square" lIns="180000" tIns="180000" rIns="180000" bIns="180000" rtlCol="0">
            <a:spAutoFit/>
          </a:bodyPr>
          <a:lstStyle/>
          <a:p>
            <a:r>
              <a:rPr lang="en-US" b="1">
                <a:latin typeface="Arial"/>
                <a:cs typeface="Arial"/>
              </a:rPr>
              <a:t>Bi-directional communications </a:t>
            </a:r>
            <a:r>
              <a:rPr lang="en-US">
                <a:latin typeface="Arial"/>
                <a:cs typeface="Arial"/>
              </a:rPr>
              <a:t>is key to improvement: many Centres don’t feel heard/unique</a:t>
            </a:r>
            <a:endParaRPr lang="en-US"/>
          </a:p>
        </p:txBody>
      </p:sp>
      <p:grpSp>
        <p:nvGrpSpPr>
          <p:cNvPr id="74" name="Group 73">
            <a:extLst>
              <a:ext uri="{FF2B5EF4-FFF2-40B4-BE49-F238E27FC236}">
                <a16:creationId xmlns:a16="http://schemas.microsoft.com/office/drawing/2014/main" id="{E11E1F99-DD29-1741-A03B-068E8600BD97}"/>
              </a:ext>
            </a:extLst>
          </p:cNvPr>
          <p:cNvGrpSpPr/>
          <p:nvPr/>
        </p:nvGrpSpPr>
        <p:grpSpPr>
          <a:xfrm>
            <a:off x="6583754" y="5187980"/>
            <a:ext cx="998720" cy="704219"/>
            <a:chOff x="6501809" y="5090296"/>
            <a:chExt cx="1219200" cy="859684"/>
          </a:xfrm>
        </p:grpSpPr>
        <p:sp>
          <p:nvSpPr>
            <p:cNvPr id="11" name="Graphic 9" descr="Back with solid fill">
              <a:extLst>
                <a:ext uri="{FF2B5EF4-FFF2-40B4-BE49-F238E27FC236}">
                  <a16:creationId xmlns:a16="http://schemas.microsoft.com/office/drawing/2014/main" id="{00075916-12B0-2145-AAA6-1D686E87753F}"/>
                </a:ext>
              </a:extLst>
            </p:cNvPr>
            <p:cNvSpPr/>
            <p:nvPr/>
          </p:nvSpPr>
          <p:spPr>
            <a:xfrm>
              <a:off x="6959009" y="5090296"/>
              <a:ext cx="762000" cy="561975"/>
            </a:xfrm>
            <a:custGeom>
              <a:avLst/>
              <a:gdLst>
                <a:gd name="connsiteX0" fmla="*/ 0 w 762000"/>
                <a:gd name="connsiteY0" fmla="*/ 228600 h 561975"/>
                <a:gd name="connsiteX1" fmla="*/ 272415 w 762000"/>
                <a:gd name="connsiteY1" fmla="*/ 0 h 561975"/>
                <a:gd name="connsiteX2" fmla="*/ 272415 w 762000"/>
                <a:gd name="connsiteY2" fmla="*/ 133350 h 561975"/>
                <a:gd name="connsiteX3" fmla="*/ 762000 w 762000"/>
                <a:gd name="connsiteY3" fmla="*/ 561975 h 561975"/>
                <a:gd name="connsiteX4" fmla="*/ 272415 w 762000"/>
                <a:gd name="connsiteY4" fmla="*/ 333375 h 561975"/>
                <a:gd name="connsiteX5" fmla="*/ 272415 w 762000"/>
                <a:gd name="connsiteY5" fmla="*/ 457200 h 561975"/>
                <a:gd name="connsiteX6" fmla="*/ 0 w 762000"/>
                <a:gd name="connsiteY6" fmla="*/ 228600 h 561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2000" h="561975">
                  <a:moveTo>
                    <a:pt x="0" y="228600"/>
                  </a:moveTo>
                  <a:lnTo>
                    <a:pt x="272415" y="0"/>
                  </a:lnTo>
                  <a:lnTo>
                    <a:pt x="272415" y="133350"/>
                  </a:lnTo>
                  <a:cubicBezTo>
                    <a:pt x="690563" y="137160"/>
                    <a:pt x="762000" y="561975"/>
                    <a:pt x="762000" y="561975"/>
                  </a:cubicBezTo>
                  <a:cubicBezTo>
                    <a:pt x="762000" y="561975"/>
                    <a:pt x="606743" y="336233"/>
                    <a:pt x="272415" y="333375"/>
                  </a:cubicBezTo>
                  <a:lnTo>
                    <a:pt x="272415" y="457200"/>
                  </a:lnTo>
                  <a:lnTo>
                    <a:pt x="0" y="228600"/>
                  </a:lnTo>
                  <a:close/>
                </a:path>
              </a:pathLst>
            </a:custGeom>
            <a:solidFill>
              <a:srgbClr val="FACD54"/>
            </a:solidFill>
            <a:ln w="38100" cap="flat">
              <a:solidFill>
                <a:schemeClr val="bg1"/>
              </a:solidFill>
              <a:prstDash val="solid"/>
              <a:miter/>
            </a:ln>
          </p:spPr>
          <p:txBody>
            <a:bodyPr rtlCol="0" anchor="ctr"/>
            <a:lstStyle/>
            <a:p>
              <a:endParaRPr lang="en-US"/>
            </a:p>
          </p:txBody>
        </p:sp>
        <p:sp>
          <p:nvSpPr>
            <p:cNvPr id="12" name="Graphic 3" descr="Back with solid fill">
              <a:extLst>
                <a:ext uri="{FF2B5EF4-FFF2-40B4-BE49-F238E27FC236}">
                  <a16:creationId xmlns:a16="http://schemas.microsoft.com/office/drawing/2014/main" id="{B9A186CC-DB76-5347-AE83-6DEFFFFC1DE5}"/>
                </a:ext>
              </a:extLst>
            </p:cNvPr>
            <p:cNvSpPr/>
            <p:nvPr/>
          </p:nvSpPr>
          <p:spPr>
            <a:xfrm>
              <a:off x="6501809" y="5388005"/>
              <a:ext cx="762000" cy="561975"/>
            </a:xfrm>
            <a:custGeom>
              <a:avLst/>
              <a:gdLst>
                <a:gd name="connsiteX0" fmla="*/ 762000 w 762000"/>
                <a:gd name="connsiteY0" fmla="*/ 228600 h 561975"/>
                <a:gd name="connsiteX1" fmla="*/ 489585 w 762000"/>
                <a:gd name="connsiteY1" fmla="*/ 0 h 561975"/>
                <a:gd name="connsiteX2" fmla="*/ 489585 w 762000"/>
                <a:gd name="connsiteY2" fmla="*/ 133350 h 561975"/>
                <a:gd name="connsiteX3" fmla="*/ 0 w 762000"/>
                <a:gd name="connsiteY3" fmla="*/ 561975 h 561975"/>
                <a:gd name="connsiteX4" fmla="*/ 489585 w 762000"/>
                <a:gd name="connsiteY4" fmla="*/ 333375 h 561975"/>
                <a:gd name="connsiteX5" fmla="*/ 489585 w 762000"/>
                <a:gd name="connsiteY5" fmla="*/ 457200 h 561975"/>
                <a:gd name="connsiteX6" fmla="*/ 762000 w 762000"/>
                <a:gd name="connsiteY6" fmla="*/ 228600 h 561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2000" h="561975">
                  <a:moveTo>
                    <a:pt x="762000" y="228600"/>
                  </a:moveTo>
                  <a:lnTo>
                    <a:pt x="489585" y="0"/>
                  </a:lnTo>
                  <a:lnTo>
                    <a:pt x="489585" y="133350"/>
                  </a:lnTo>
                  <a:cubicBezTo>
                    <a:pt x="71438" y="137160"/>
                    <a:pt x="0" y="561975"/>
                    <a:pt x="0" y="561975"/>
                  </a:cubicBezTo>
                  <a:cubicBezTo>
                    <a:pt x="0" y="561975"/>
                    <a:pt x="155258" y="336233"/>
                    <a:pt x="489585" y="333375"/>
                  </a:cubicBezTo>
                  <a:lnTo>
                    <a:pt x="489585" y="457200"/>
                  </a:lnTo>
                  <a:lnTo>
                    <a:pt x="762000" y="228600"/>
                  </a:lnTo>
                  <a:close/>
                </a:path>
              </a:pathLst>
            </a:custGeom>
            <a:solidFill>
              <a:srgbClr val="FACD54"/>
            </a:solidFill>
            <a:ln w="38100" cap="flat">
              <a:solidFill>
                <a:schemeClr val="bg1"/>
              </a:solidFill>
              <a:prstDash val="solid"/>
              <a:miter/>
            </a:ln>
          </p:spPr>
          <p:txBody>
            <a:bodyPr rtlCol="0" anchor="ctr"/>
            <a:lstStyle/>
            <a:p>
              <a:endParaRPr lang="en-US"/>
            </a:p>
          </p:txBody>
        </p:sp>
      </p:grpSp>
      <p:grpSp>
        <p:nvGrpSpPr>
          <p:cNvPr id="73" name="Group 72">
            <a:extLst>
              <a:ext uri="{FF2B5EF4-FFF2-40B4-BE49-F238E27FC236}">
                <a16:creationId xmlns:a16="http://schemas.microsoft.com/office/drawing/2014/main" id="{83338B35-1129-B940-AF92-4E2805598044}"/>
              </a:ext>
            </a:extLst>
          </p:cNvPr>
          <p:cNvGrpSpPr/>
          <p:nvPr/>
        </p:nvGrpSpPr>
        <p:grpSpPr>
          <a:xfrm>
            <a:off x="6779253" y="3667811"/>
            <a:ext cx="743303" cy="921079"/>
            <a:chOff x="8417553" y="3910115"/>
            <a:chExt cx="743303" cy="921079"/>
          </a:xfrm>
        </p:grpSpPr>
        <p:grpSp>
          <p:nvGrpSpPr>
            <p:cNvPr id="62" name="Group 61">
              <a:extLst>
                <a:ext uri="{FF2B5EF4-FFF2-40B4-BE49-F238E27FC236}">
                  <a16:creationId xmlns:a16="http://schemas.microsoft.com/office/drawing/2014/main" id="{7EB05E0F-E1B4-6640-B68E-73810F7BFC6E}"/>
                </a:ext>
              </a:extLst>
            </p:cNvPr>
            <p:cNvGrpSpPr/>
            <p:nvPr/>
          </p:nvGrpSpPr>
          <p:grpSpPr>
            <a:xfrm>
              <a:off x="8417553" y="4069194"/>
              <a:ext cx="590550" cy="762000"/>
              <a:chOff x="8272795" y="4177070"/>
              <a:chExt cx="590550" cy="762000"/>
            </a:xfrm>
          </p:grpSpPr>
          <p:sp>
            <p:nvSpPr>
              <p:cNvPr id="39" name="Graphic 16" descr="Document with solid fill">
                <a:extLst>
                  <a:ext uri="{FF2B5EF4-FFF2-40B4-BE49-F238E27FC236}">
                    <a16:creationId xmlns:a16="http://schemas.microsoft.com/office/drawing/2014/main" id="{4D7D9C2A-109E-8F45-87EE-26A2A362090D}"/>
                  </a:ext>
                </a:extLst>
              </p:cNvPr>
              <p:cNvSpPr/>
              <p:nvPr/>
            </p:nvSpPr>
            <p:spPr>
              <a:xfrm>
                <a:off x="8272795" y="4177070"/>
                <a:ext cx="590550" cy="762000"/>
              </a:xfrm>
              <a:custGeom>
                <a:avLst/>
                <a:gdLst>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80963 h 762000"/>
                  <a:gd name="connsiteX8" fmla="*/ 471488 w 590550"/>
                  <a:gd name="connsiteY8" fmla="*/ 200025 h 762000"/>
                  <a:gd name="connsiteX9" fmla="*/ 352425 w 590550"/>
                  <a:gd name="connsiteY9" fmla="*/ 200025 h 762000"/>
                  <a:gd name="connsiteX10" fmla="*/ 352425 w 590550"/>
                  <a:gd name="connsiteY10" fmla="*/ 80963 h 762000"/>
                  <a:gd name="connsiteX11" fmla="*/ 352425 w 590550"/>
                  <a:gd name="connsiteY11" fmla="*/ 0 h 762000"/>
                  <a:gd name="connsiteX12" fmla="*/ 0 w 590550"/>
                  <a:gd name="connsiteY12" fmla="*/ 0 h 762000"/>
                  <a:gd name="connsiteX13" fmla="*/ 0 w 590550"/>
                  <a:gd name="connsiteY13" fmla="*/ 762000 h 762000"/>
                  <a:gd name="connsiteX14" fmla="*/ 590550 w 590550"/>
                  <a:gd name="connsiteY14" fmla="*/ 762000 h 762000"/>
                  <a:gd name="connsiteX15" fmla="*/ 590550 w 590550"/>
                  <a:gd name="connsiteY15" fmla="*/ 209550 h 762000"/>
                  <a:gd name="connsiteX16" fmla="*/ 352425 w 590550"/>
                  <a:gd name="connsiteY16" fmla="*/ 0 h 762000"/>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80963 h 762000"/>
                  <a:gd name="connsiteX8" fmla="*/ 471488 w 590550"/>
                  <a:gd name="connsiteY8" fmla="*/ 200025 h 762000"/>
                  <a:gd name="connsiteX9" fmla="*/ 352425 w 590550"/>
                  <a:gd name="connsiteY9" fmla="*/ 80963 h 762000"/>
                  <a:gd name="connsiteX10" fmla="*/ 352425 w 590550"/>
                  <a:gd name="connsiteY10" fmla="*/ 0 h 762000"/>
                  <a:gd name="connsiteX11" fmla="*/ 0 w 590550"/>
                  <a:gd name="connsiteY11" fmla="*/ 0 h 762000"/>
                  <a:gd name="connsiteX12" fmla="*/ 0 w 590550"/>
                  <a:gd name="connsiteY12" fmla="*/ 762000 h 762000"/>
                  <a:gd name="connsiteX13" fmla="*/ 590550 w 590550"/>
                  <a:gd name="connsiteY13" fmla="*/ 762000 h 762000"/>
                  <a:gd name="connsiteX14" fmla="*/ 590550 w 590550"/>
                  <a:gd name="connsiteY14" fmla="*/ 209550 h 762000"/>
                  <a:gd name="connsiteX15" fmla="*/ 352425 w 590550"/>
                  <a:gd name="connsiteY15" fmla="*/ 0 h 762000"/>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95275 w 590550"/>
                  <a:gd name="connsiteY2" fmla="*/ 57150 h 762000"/>
                  <a:gd name="connsiteX3" fmla="*/ 238125 w 590550"/>
                  <a:gd name="connsiteY3" fmla="*/ 55562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47650 w 590550"/>
                  <a:gd name="connsiteY2" fmla="*/ 57150 h 762000"/>
                  <a:gd name="connsiteX3" fmla="*/ 238125 w 590550"/>
                  <a:gd name="connsiteY3" fmla="*/ 55562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47650 w 590550"/>
                  <a:gd name="connsiteY2" fmla="*/ 57150 h 762000"/>
                  <a:gd name="connsiteX3" fmla="*/ 238125 w 590550"/>
                  <a:gd name="connsiteY3" fmla="*/ 555625 h 762000"/>
                  <a:gd name="connsiteX4" fmla="*/ 533400 w 590550"/>
                  <a:gd name="connsiteY4" fmla="*/ 552450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0550" h="762000">
                    <a:moveTo>
                      <a:pt x="57150" y="704850"/>
                    </a:moveTo>
                    <a:lnTo>
                      <a:pt x="57150" y="57150"/>
                    </a:lnTo>
                    <a:lnTo>
                      <a:pt x="247650" y="57150"/>
                    </a:lnTo>
                    <a:lnTo>
                      <a:pt x="238125" y="555625"/>
                    </a:lnTo>
                    <a:lnTo>
                      <a:pt x="533400" y="552450"/>
                    </a:lnTo>
                    <a:lnTo>
                      <a:pt x="533400" y="704850"/>
                    </a:lnTo>
                    <a:lnTo>
                      <a:pt x="57150" y="704850"/>
                    </a:lnTo>
                    <a:close/>
                    <a:moveTo>
                      <a:pt x="352425" y="0"/>
                    </a:moveTo>
                    <a:lnTo>
                      <a:pt x="0" y="0"/>
                    </a:lnTo>
                    <a:lnTo>
                      <a:pt x="0" y="762000"/>
                    </a:lnTo>
                    <a:lnTo>
                      <a:pt x="590550" y="762000"/>
                    </a:lnTo>
                    <a:lnTo>
                      <a:pt x="590550" y="209550"/>
                    </a:lnTo>
                    <a:lnTo>
                      <a:pt x="352425" y="0"/>
                    </a:lnTo>
                    <a:close/>
                  </a:path>
                </a:pathLst>
              </a:custGeom>
              <a:solidFill>
                <a:srgbClr val="FACD54"/>
              </a:solidFill>
              <a:ln w="25400" cap="flat">
                <a:solidFill>
                  <a:schemeClr val="bg1"/>
                </a:solidFill>
                <a:prstDash val="solid"/>
                <a:miter/>
              </a:ln>
            </p:spPr>
            <p:txBody>
              <a:bodyPr rtlCol="0" anchor="ctr"/>
              <a:lstStyle/>
              <a:p>
                <a:endParaRPr lang="en-US"/>
              </a:p>
            </p:txBody>
          </p:sp>
          <p:sp>
            <p:nvSpPr>
              <p:cNvPr id="40" name="Graphic 16" descr="Document with solid fill">
                <a:extLst>
                  <a:ext uri="{FF2B5EF4-FFF2-40B4-BE49-F238E27FC236}">
                    <a16:creationId xmlns:a16="http://schemas.microsoft.com/office/drawing/2014/main" id="{A2F432B2-F548-0045-9D79-8A1F5E949B2C}"/>
                  </a:ext>
                </a:extLst>
              </p:cNvPr>
              <p:cNvSpPr/>
              <p:nvPr/>
            </p:nvSpPr>
            <p:spPr>
              <a:xfrm>
                <a:off x="8383920" y="45421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41" name="Graphic 16" descr="Document with solid fill">
                <a:extLst>
                  <a:ext uri="{FF2B5EF4-FFF2-40B4-BE49-F238E27FC236}">
                    <a16:creationId xmlns:a16="http://schemas.microsoft.com/office/drawing/2014/main" id="{A77236F7-9060-154B-9FF9-FE2AAD2A48E0}"/>
                  </a:ext>
                </a:extLst>
              </p:cNvPr>
              <p:cNvSpPr/>
              <p:nvPr/>
            </p:nvSpPr>
            <p:spPr>
              <a:xfrm>
                <a:off x="8383920" y="46183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42" name="Graphic 16" descr="Document with solid fill">
                <a:extLst>
                  <a:ext uri="{FF2B5EF4-FFF2-40B4-BE49-F238E27FC236}">
                    <a16:creationId xmlns:a16="http://schemas.microsoft.com/office/drawing/2014/main" id="{6912FC24-CCEF-1C41-A02D-91D10D453D23}"/>
                  </a:ext>
                </a:extLst>
              </p:cNvPr>
              <p:cNvSpPr/>
              <p:nvPr/>
            </p:nvSpPr>
            <p:spPr>
              <a:xfrm>
                <a:off x="8383920" y="46945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43" name="Graphic 16" descr="Document with solid fill">
                <a:extLst>
                  <a:ext uri="{FF2B5EF4-FFF2-40B4-BE49-F238E27FC236}">
                    <a16:creationId xmlns:a16="http://schemas.microsoft.com/office/drawing/2014/main" id="{5254FFAE-7C57-2343-8A6F-5455D838BEAC}"/>
                  </a:ext>
                </a:extLst>
              </p:cNvPr>
              <p:cNvSpPr/>
              <p:nvPr/>
            </p:nvSpPr>
            <p:spPr>
              <a:xfrm>
                <a:off x="8383920" y="4770794"/>
                <a:ext cx="22033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grpSp>
        <p:grpSp>
          <p:nvGrpSpPr>
            <p:cNvPr id="63" name="Group 62">
              <a:extLst>
                <a:ext uri="{FF2B5EF4-FFF2-40B4-BE49-F238E27FC236}">
                  <a16:creationId xmlns:a16="http://schemas.microsoft.com/office/drawing/2014/main" id="{637D8DFF-23EF-3A48-AB48-310C29E1AFE7}"/>
                </a:ext>
              </a:extLst>
            </p:cNvPr>
            <p:cNvGrpSpPr/>
            <p:nvPr/>
          </p:nvGrpSpPr>
          <p:grpSpPr>
            <a:xfrm>
              <a:off x="8492498" y="3993554"/>
              <a:ext cx="590550" cy="762000"/>
              <a:chOff x="8269620" y="4189770"/>
              <a:chExt cx="590550" cy="762000"/>
            </a:xfrm>
          </p:grpSpPr>
          <p:sp>
            <p:nvSpPr>
              <p:cNvPr id="64" name="Graphic 16" descr="Document with solid fill">
                <a:extLst>
                  <a:ext uri="{FF2B5EF4-FFF2-40B4-BE49-F238E27FC236}">
                    <a16:creationId xmlns:a16="http://schemas.microsoft.com/office/drawing/2014/main" id="{34171E2C-6016-9F41-92FD-C6B86CB8C9FE}"/>
                  </a:ext>
                </a:extLst>
              </p:cNvPr>
              <p:cNvSpPr/>
              <p:nvPr/>
            </p:nvSpPr>
            <p:spPr>
              <a:xfrm>
                <a:off x="8269620" y="4189770"/>
                <a:ext cx="590550" cy="762000"/>
              </a:xfrm>
              <a:custGeom>
                <a:avLst/>
                <a:gdLst>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80963 h 762000"/>
                  <a:gd name="connsiteX8" fmla="*/ 471488 w 590550"/>
                  <a:gd name="connsiteY8" fmla="*/ 200025 h 762000"/>
                  <a:gd name="connsiteX9" fmla="*/ 352425 w 590550"/>
                  <a:gd name="connsiteY9" fmla="*/ 200025 h 762000"/>
                  <a:gd name="connsiteX10" fmla="*/ 352425 w 590550"/>
                  <a:gd name="connsiteY10" fmla="*/ 80963 h 762000"/>
                  <a:gd name="connsiteX11" fmla="*/ 352425 w 590550"/>
                  <a:gd name="connsiteY11" fmla="*/ 0 h 762000"/>
                  <a:gd name="connsiteX12" fmla="*/ 0 w 590550"/>
                  <a:gd name="connsiteY12" fmla="*/ 0 h 762000"/>
                  <a:gd name="connsiteX13" fmla="*/ 0 w 590550"/>
                  <a:gd name="connsiteY13" fmla="*/ 762000 h 762000"/>
                  <a:gd name="connsiteX14" fmla="*/ 590550 w 590550"/>
                  <a:gd name="connsiteY14" fmla="*/ 762000 h 762000"/>
                  <a:gd name="connsiteX15" fmla="*/ 590550 w 590550"/>
                  <a:gd name="connsiteY15" fmla="*/ 209550 h 762000"/>
                  <a:gd name="connsiteX16" fmla="*/ 352425 w 590550"/>
                  <a:gd name="connsiteY16" fmla="*/ 0 h 762000"/>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80963 h 762000"/>
                  <a:gd name="connsiteX8" fmla="*/ 471488 w 590550"/>
                  <a:gd name="connsiteY8" fmla="*/ 200025 h 762000"/>
                  <a:gd name="connsiteX9" fmla="*/ 352425 w 590550"/>
                  <a:gd name="connsiteY9" fmla="*/ 80963 h 762000"/>
                  <a:gd name="connsiteX10" fmla="*/ 352425 w 590550"/>
                  <a:gd name="connsiteY10" fmla="*/ 0 h 762000"/>
                  <a:gd name="connsiteX11" fmla="*/ 0 w 590550"/>
                  <a:gd name="connsiteY11" fmla="*/ 0 h 762000"/>
                  <a:gd name="connsiteX12" fmla="*/ 0 w 590550"/>
                  <a:gd name="connsiteY12" fmla="*/ 762000 h 762000"/>
                  <a:gd name="connsiteX13" fmla="*/ 590550 w 590550"/>
                  <a:gd name="connsiteY13" fmla="*/ 762000 h 762000"/>
                  <a:gd name="connsiteX14" fmla="*/ 590550 w 590550"/>
                  <a:gd name="connsiteY14" fmla="*/ 209550 h 762000"/>
                  <a:gd name="connsiteX15" fmla="*/ 352425 w 590550"/>
                  <a:gd name="connsiteY15" fmla="*/ 0 h 762000"/>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95275 w 590550"/>
                  <a:gd name="connsiteY2" fmla="*/ 57150 h 762000"/>
                  <a:gd name="connsiteX3" fmla="*/ 238125 w 590550"/>
                  <a:gd name="connsiteY3" fmla="*/ 55562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47650 w 590550"/>
                  <a:gd name="connsiteY2" fmla="*/ 57150 h 762000"/>
                  <a:gd name="connsiteX3" fmla="*/ 238125 w 590550"/>
                  <a:gd name="connsiteY3" fmla="*/ 55562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 name="connsiteX0" fmla="*/ 57150 w 590550"/>
                  <a:gd name="connsiteY0" fmla="*/ 704850 h 762000"/>
                  <a:gd name="connsiteX1" fmla="*/ 57150 w 590550"/>
                  <a:gd name="connsiteY1" fmla="*/ 57150 h 762000"/>
                  <a:gd name="connsiteX2" fmla="*/ 247650 w 590550"/>
                  <a:gd name="connsiteY2" fmla="*/ 57150 h 762000"/>
                  <a:gd name="connsiteX3" fmla="*/ 238125 w 590550"/>
                  <a:gd name="connsiteY3" fmla="*/ 555625 h 762000"/>
                  <a:gd name="connsiteX4" fmla="*/ 533400 w 590550"/>
                  <a:gd name="connsiteY4" fmla="*/ 552450 h 762000"/>
                  <a:gd name="connsiteX5" fmla="*/ 533400 w 590550"/>
                  <a:gd name="connsiteY5" fmla="*/ 704850 h 762000"/>
                  <a:gd name="connsiteX6" fmla="*/ 57150 w 590550"/>
                  <a:gd name="connsiteY6" fmla="*/ 704850 h 762000"/>
                  <a:gd name="connsiteX7" fmla="*/ 352425 w 590550"/>
                  <a:gd name="connsiteY7" fmla="*/ 0 h 762000"/>
                  <a:gd name="connsiteX8" fmla="*/ 0 w 590550"/>
                  <a:gd name="connsiteY8" fmla="*/ 0 h 762000"/>
                  <a:gd name="connsiteX9" fmla="*/ 0 w 590550"/>
                  <a:gd name="connsiteY9" fmla="*/ 762000 h 762000"/>
                  <a:gd name="connsiteX10" fmla="*/ 590550 w 590550"/>
                  <a:gd name="connsiteY10" fmla="*/ 762000 h 762000"/>
                  <a:gd name="connsiteX11" fmla="*/ 590550 w 590550"/>
                  <a:gd name="connsiteY11" fmla="*/ 209550 h 762000"/>
                  <a:gd name="connsiteX12" fmla="*/ 352425 w 590550"/>
                  <a:gd name="connsiteY12" fmla="*/ 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0550" h="762000">
                    <a:moveTo>
                      <a:pt x="57150" y="704850"/>
                    </a:moveTo>
                    <a:lnTo>
                      <a:pt x="57150" y="57150"/>
                    </a:lnTo>
                    <a:lnTo>
                      <a:pt x="247650" y="57150"/>
                    </a:lnTo>
                    <a:lnTo>
                      <a:pt x="238125" y="555625"/>
                    </a:lnTo>
                    <a:lnTo>
                      <a:pt x="533400" y="552450"/>
                    </a:lnTo>
                    <a:lnTo>
                      <a:pt x="533400" y="704850"/>
                    </a:lnTo>
                    <a:lnTo>
                      <a:pt x="57150" y="704850"/>
                    </a:lnTo>
                    <a:close/>
                    <a:moveTo>
                      <a:pt x="352425" y="0"/>
                    </a:moveTo>
                    <a:lnTo>
                      <a:pt x="0" y="0"/>
                    </a:lnTo>
                    <a:lnTo>
                      <a:pt x="0" y="762000"/>
                    </a:lnTo>
                    <a:lnTo>
                      <a:pt x="590550" y="762000"/>
                    </a:lnTo>
                    <a:lnTo>
                      <a:pt x="590550" y="209550"/>
                    </a:lnTo>
                    <a:lnTo>
                      <a:pt x="352425" y="0"/>
                    </a:lnTo>
                    <a:close/>
                  </a:path>
                </a:pathLst>
              </a:custGeom>
              <a:solidFill>
                <a:srgbClr val="FACD54"/>
              </a:solidFill>
              <a:ln w="25400" cap="flat">
                <a:solidFill>
                  <a:schemeClr val="bg1"/>
                </a:solidFill>
                <a:prstDash val="solid"/>
                <a:miter/>
              </a:ln>
            </p:spPr>
            <p:txBody>
              <a:bodyPr rtlCol="0" anchor="ctr"/>
              <a:lstStyle/>
              <a:p>
                <a:endParaRPr lang="en-US"/>
              </a:p>
            </p:txBody>
          </p:sp>
          <p:sp>
            <p:nvSpPr>
              <p:cNvPr id="65" name="Graphic 16" descr="Document with solid fill">
                <a:extLst>
                  <a:ext uri="{FF2B5EF4-FFF2-40B4-BE49-F238E27FC236}">
                    <a16:creationId xmlns:a16="http://schemas.microsoft.com/office/drawing/2014/main" id="{9FFA8494-13E9-6843-A221-66A69035A49C}"/>
                  </a:ext>
                </a:extLst>
              </p:cNvPr>
              <p:cNvSpPr/>
              <p:nvPr/>
            </p:nvSpPr>
            <p:spPr>
              <a:xfrm>
                <a:off x="8383920" y="45421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66" name="Graphic 16" descr="Document with solid fill">
                <a:extLst>
                  <a:ext uri="{FF2B5EF4-FFF2-40B4-BE49-F238E27FC236}">
                    <a16:creationId xmlns:a16="http://schemas.microsoft.com/office/drawing/2014/main" id="{94F4B2C5-DB2D-1A4B-98F2-5FE9E13A6DC3}"/>
                  </a:ext>
                </a:extLst>
              </p:cNvPr>
              <p:cNvSpPr/>
              <p:nvPr/>
            </p:nvSpPr>
            <p:spPr>
              <a:xfrm>
                <a:off x="8383920" y="46183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67" name="Graphic 16" descr="Document with solid fill">
                <a:extLst>
                  <a:ext uri="{FF2B5EF4-FFF2-40B4-BE49-F238E27FC236}">
                    <a16:creationId xmlns:a16="http://schemas.microsoft.com/office/drawing/2014/main" id="{57E2E935-86AD-A940-BFC5-BFFECF30C4E2}"/>
                  </a:ext>
                </a:extLst>
              </p:cNvPr>
              <p:cNvSpPr/>
              <p:nvPr/>
            </p:nvSpPr>
            <p:spPr>
              <a:xfrm>
                <a:off x="8383920" y="4694594"/>
                <a:ext cx="102855"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68" name="Graphic 16" descr="Document with solid fill">
                <a:extLst>
                  <a:ext uri="{FF2B5EF4-FFF2-40B4-BE49-F238E27FC236}">
                    <a16:creationId xmlns:a16="http://schemas.microsoft.com/office/drawing/2014/main" id="{5DB95DBC-C625-FC43-BC9C-B20BAC9599D4}"/>
                  </a:ext>
                </a:extLst>
              </p:cNvPr>
              <p:cNvSpPr/>
              <p:nvPr/>
            </p:nvSpPr>
            <p:spPr>
              <a:xfrm>
                <a:off x="8383920" y="4770794"/>
                <a:ext cx="22033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grpSp>
        <p:grpSp>
          <p:nvGrpSpPr>
            <p:cNvPr id="72" name="Group 71">
              <a:extLst>
                <a:ext uri="{FF2B5EF4-FFF2-40B4-BE49-F238E27FC236}">
                  <a16:creationId xmlns:a16="http://schemas.microsoft.com/office/drawing/2014/main" id="{5A0C846A-9B07-6440-8D12-2F28E21C4748}"/>
                </a:ext>
              </a:extLst>
            </p:cNvPr>
            <p:cNvGrpSpPr/>
            <p:nvPr/>
          </p:nvGrpSpPr>
          <p:grpSpPr>
            <a:xfrm>
              <a:off x="8634745" y="3976411"/>
              <a:ext cx="431135" cy="643887"/>
              <a:chOff x="8634745" y="3976411"/>
              <a:chExt cx="431135" cy="643887"/>
            </a:xfrm>
          </p:grpSpPr>
          <p:sp>
            <p:nvSpPr>
              <p:cNvPr id="70" name="Rectangle 69">
                <a:extLst>
                  <a:ext uri="{FF2B5EF4-FFF2-40B4-BE49-F238E27FC236}">
                    <a16:creationId xmlns:a16="http://schemas.microsoft.com/office/drawing/2014/main" id="{4E61BDC7-2DFE-CD45-A60C-FDC604B738BF}"/>
                  </a:ext>
                </a:extLst>
              </p:cNvPr>
              <p:cNvSpPr/>
              <p:nvPr/>
            </p:nvSpPr>
            <p:spPr>
              <a:xfrm>
                <a:off x="8634745" y="3976411"/>
                <a:ext cx="225425" cy="6438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E2DE1C2-9A38-AD40-A296-5C32096C4C3B}"/>
                  </a:ext>
                </a:extLst>
              </p:cNvPr>
              <p:cNvSpPr/>
              <p:nvPr/>
            </p:nvSpPr>
            <p:spPr>
              <a:xfrm>
                <a:off x="8787145" y="4165600"/>
                <a:ext cx="278735" cy="4546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8EB36B3D-F502-B744-869B-C2B0AB2F62F1}"/>
                </a:ext>
              </a:extLst>
            </p:cNvPr>
            <p:cNvGrpSpPr/>
            <p:nvPr/>
          </p:nvGrpSpPr>
          <p:grpSpPr>
            <a:xfrm>
              <a:off x="8570306" y="3910115"/>
              <a:ext cx="590550" cy="762000"/>
              <a:chOff x="9265631" y="2920708"/>
              <a:chExt cx="590550" cy="762000"/>
            </a:xfrm>
          </p:grpSpPr>
          <p:sp>
            <p:nvSpPr>
              <p:cNvPr id="49" name="Graphic 16" descr="Document with solid fill">
                <a:extLst>
                  <a:ext uri="{FF2B5EF4-FFF2-40B4-BE49-F238E27FC236}">
                    <a16:creationId xmlns:a16="http://schemas.microsoft.com/office/drawing/2014/main" id="{E1556834-386B-9A46-8D88-59129504D512}"/>
                  </a:ext>
                </a:extLst>
              </p:cNvPr>
              <p:cNvSpPr/>
              <p:nvPr/>
            </p:nvSpPr>
            <p:spPr>
              <a:xfrm>
                <a:off x="9265631" y="2920708"/>
                <a:ext cx="590550" cy="762000"/>
              </a:xfrm>
              <a:custGeom>
                <a:avLst/>
                <a:gdLst>
                  <a:gd name="connsiteX0" fmla="*/ 57150 w 590550"/>
                  <a:gd name="connsiteY0" fmla="*/ 704850 h 762000"/>
                  <a:gd name="connsiteX1" fmla="*/ 57150 w 590550"/>
                  <a:gd name="connsiteY1" fmla="*/ 57150 h 762000"/>
                  <a:gd name="connsiteX2" fmla="*/ 295275 w 590550"/>
                  <a:gd name="connsiteY2" fmla="*/ 57150 h 762000"/>
                  <a:gd name="connsiteX3" fmla="*/ 295275 w 590550"/>
                  <a:gd name="connsiteY3" fmla="*/ 257175 h 762000"/>
                  <a:gd name="connsiteX4" fmla="*/ 533400 w 590550"/>
                  <a:gd name="connsiteY4" fmla="*/ 257175 h 762000"/>
                  <a:gd name="connsiteX5" fmla="*/ 533400 w 590550"/>
                  <a:gd name="connsiteY5" fmla="*/ 704850 h 762000"/>
                  <a:gd name="connsiteX6" fmla="*/ 57150 w 590550"/>
                  <a:gd name="connsiteY6" fmla="*/ 704850 h 762000"/>
                  <a:gd name="connsiteX7" fmla="*/ 352425 w 590550"/>
                  <a:gd name="connsiteY7" fmla="*/ 80963 h 762000"/>
                  <a:gd name="connsiteX8" fmla="*/ 471488 w 590550"/>
                  <a:gd name="connsiteY8" fmla="*/ 200025 h 762000"/>
                  <a:gd name="connsiteX9" fmla="*/ 352425 w 590550"/>
                  <a:gd name="connsiteY9" fmla="*/ 200025 h 762000"/>
                  <a:gd name="connsiteX10" fmla="*/ 352425 w 590550"/>
                  <a:gd name="connsiteY10" fmla="*/ 80963 h 762000"/>
                  <a:gd name="connsiteX11" fmla="*/ 352425 w 590550"/>
                  <a:gd name="connsiteY11" fmla="*/ 0 h 762000"/>
                  <a:gd name="connsiteX12" fmla="*/ 0 w 590550"/>
                  <a:gd name="connsiteY12" fmla="*/ 0 h 762000"/>
                  <a:gd name="connsiteX13" fmla="*/ 0 w 590550"/>
                  <a:gd name="connsiteY13" fmla="*/ 762000 h 762000"/>
                  <a:gd name="connsiteX14" fmla="*/ 590550 w 590550"/>
                  <a:gd name="connsiteY14" fmla="*/ 762000 h 762000"/>
                  <a:gd name="connsiteX15" fmla="*/ 590550 w 590550"/>
                  <a:gd name="connsiteY15" fmla="*/ 209550 h 762000"/>
                  <a:gd name="connsiteX16" fmla="*/ 352425 w 590550"/>
                  <a:gd name="connsiteY16" fmla="*/ 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90550" h="762000">
                    <a:moveTo>
                      <a:pt x="57150" y="704850"/>
                    </a:moveTo>
                    <a:lnTo>
                      <a:pt x="57150" y="57150"/>
                    </a:lnTo>
                    <a:lnTo>
                      <a:pt x="295275" y="57150"/>
                    </a:lnTo>
                    <a:lnTo>
                      <a:pt x="295275" y="257175"/>
                    </a:lnTo>
                    <a:lnTo>
                      <a:pt x="533400" y="257175"/>
                    </a:lnTo>
                    <a:lnTo>
                      <a:pt x="533400" y="704850"/>
                    </a:lnTo>
                    <a:lnTo>
                      <a:pt x="57150" y="704850"/>
                    </a:lnTo>
                    <a:close/>
                    <a:moveTo>
                      <a:pt x="352425" y="80963"/>
                    </a:moveTo>
                    <a:lnTo>
                      <a:pt x="471488" y="200025"/>
                    </a:lnTo>
                    <a:lnTo>
                      <a:pt x="352425" y="200025"/>
                    </a:lnTo>
                    <a:lnTo>
                      <a:pt x="352425" y="80963"/>
                    </a:lnTo>
                    <a:close/>
                    <a:moveTo>
                      <a:pt x="352425" y="0"/>
                    </a:moveTo>
                    <a:lnTo>
                      <a:pt x="0" y="0"/>
                    </a:lnTo>
                    <a:lnTo>
                      <a:pt x="0" y="762000"/>
                    </a:lnTo>
                    <a:lnTo>
                      <a:pt x="590550" y="762000"/>
                    </a:lnTo>
                    <a:lnTo>
                      <a:pt x="590550" y="209550"/>
                    </a:lnTo>
                    <a:lnTo>
                      <a:pt x="352425" y="0"/>
                    </a:lnTo>
                    <a:close/>
                  </a:path>
                </a:pathLst>
              </a:custGeom>
              <a:solidFill>
                <a:srgbClr val="FACD54"/>
              </a:solidFill>
              <a:ln w="25400" cap="flat">
                <a:solidFill>
                  <a:schemeClr val="bg1"/>
                </a:solidFill>
                <a:prstDash val="solid"/>
                <a:miter/>
              </a:ln>
            </p:spPr>
            <p:txBody>
              <a:bodyPr rtlCol="0" anchor="ctr"/>
              <a:lstStyle/>
              <a:p>
                <a:endParaRPr lang="en-US"/>
              </a:p>
            </p:txBody>
          </p:sp>
          <p:sp>
            <p:nvSpPr>
              <p:cNvPr id="50" name="Graphic 16" descr="Document with solid fill">
                <a:extLst>
                  <a:ext uri="{FF2B5EF4-FFF2-40B4-BE49-F238E27FC236}">
                    <a16:creationId xmlns:a16="http://schemas.microsoft.com/office/drawing/2014/main" id="{F5B48748-D67C-5D42-A8E7-2F579BD590C6}"/>
                  </a:ext>
                </a:extLst>
              </p:cNvPr>
              <p:cNvSpPr/>
              <p:nvPr/>
            </p:nvSpPr>
            <p:spPr>
              <a:xfrm>
                <a:off x="9374520" y="3275368"/>
                <a:ext cx="35368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51" name="Graphic 16" descr="Document with solid fill">
                <a:extLst>
                  <a:ext uri="{FF2B5EF4-FFF2-40B4-BE49-F238E27FC236}">
                    <a16:creationId xmlns:a16="http://schemas.microsoft.com/office/drawing/2014/main" id="{69F53B9D-9F67-0F44-AD5A-BD3D15C30744}"/>
                  </a:ext>
                </a:extLst>
              </p:cNvPr>
              <p:cNvSpPr/>
              <p:nvPr/>
            </p:nvSpPr>
            <p:spPr>
              <a:xfrm>
                <a:off x="9374520" y="3351568"/>
                <a:ext cx="35368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52" name="Graphic 16" descr="Document with solid fill">
                <a:extLst>
                  <a:ext uri="{FF2B5EF4-FFF2-40B4-BE49-F238E27FC236}">
                    <a16:creationId xmlns:a16="http://schemas.microsoft.com/office/drawing/2014/main" id="{CF99C5AE-AA29-434E-A72F-C90EE5A2E02B}"/>
                  </a:ext>
                </a:extLst>
              </p:cNvPr>
              <p:cNvSpPr/>
              <p:nvPr/>
            </p:nvSpPr>
            <p:spPr>
              <a:xfrm>
                <a:off x="9374520" y="3427768"/>
                <a:ext cx="35368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sp>
            <p:nvSpPr>
              <p:cNvPr id="53" name="Graphic 16" descr="Document with solid fill">
                <a:extLst>
                  <a:ext uri="{FF2B5EF4-FFF2-40B4-BE49-F238E27FC236}">
                    <a16:creationId xmlns:a16="http://schemas.microsoft.com/office/drawing/2014/main" id="{48F49E0C-BAE9-DD48-BDB4-D6A337758C9F}"/>
                  </a:ext>
                </a:extLst>
              </p:cNvPr>
              <p:cNvSpPr/>
              <p:nvPr/>
            </p:nvSpPr>
            <p:spPr>
              <a:xfrm>
                <a:off x="9374520" y="3503968"/>
                <a:ext cx="353680" cy="45719"/>
              </a:xfrm>
              <a:custGeom>
                <a:avLst/>
                <a:gdLst>
                  <a:gd name="connsiteX0" fmla="*/ 0 w 361950"/>
                  <a:gd name="connsiteY0" fmla="*/ 0 h 38100"/>
                  <a:gd name="connsiteX1" fmla="*/ 361950 w 361950"/>
                  <a:gd name="connsiteY1" fmla="*/ 0 h 38100"/>
                  <a:gd name="connsiteX2" fmla="*/ 361950 w 361950"/>
                  <a:gd name="connsiteY2" fmla="*/ 38100 h 38100"/>
                  <a:gd name="connsiteX3" fmla="*/ 0 w 3619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361950" h="38100">
                    <a:moveTo>
                      <a:pt x="0" y="0"/>
                    </a:moveTo>
                    <a:lnTo>
                      <a:pt x="361950" y="0"/>
                    </a:lnTo>
                    <a:lnTo>
                      <a:pt x="361950" y="38100"/>
                    </a:lnTo>
                    <a:lnTo>
                      <a:pt x="0" y="38100"/>
                    </a:lnTo>
                    <a:close/>
                  </a:path>
                </a:pathLst>
              </a:custGeom>
              <a:solidFill>
                <a:srgbClr val="FACD54"/>
              </a:solidFill>
              <a:ln w="12700" cap="flat">
                <a:solidFill>
                  <a:schemeClr val="bg1"/>
                </a:solidFill>
                <a:prstDash val="solid"/>
                <a:miter/>
              </a:ln>
            </p:spPr>
            <p:txBody>
              <a:bodyPr rtlCol="0" anchor="ctr"/>
              <a:lstStyle/>
              <a:p>
                <a:endParaRPr lang="en-US"/>
              </a:p>
            </p:txBody>
          </p:sp>
        </p:grpSp>
      </p:grpSp>
    </p:spTree>
    <p:extLst>
      <p:ext uri="{BB962C8B-B14F-4D97-AF65-F5344CB8AC3E}">
        <p14:creationId xmlns:p14="http://schemas.microsoft.com/office/powerpoint/2010/main" val="1046074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7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3" ma:contentTypeDescription="Create a new document." ma:contentTypeScope="" ma:versionID="d120111b3cca3c8ad5743be1988349f6">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9463e6653dc1f816734196ac6a4f8d9"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c72f1e-0326-4e87-a981-e79a536aa6e5">
      <UserInfo>
        <DisplayName>David Herrero</DisplayName>
        <AccountId>14</AccountId>
        <AccountType/>
      </UserInfo>
      <UserInfo>
        <DisplayName>Nassim Arrage</DisplayName>
        <AccountId>23</AccountId>
        <AccountType/>
      </UserInfo>
    </SharedWithUsers>
  </documentManagement>
</p:properties>
</file>

<file path=customXml/itemProps1.xml><?xml version="1.0" encoding="utf-8"?>
<ds:datastoreItem xmlns:ds="http://schemas.openxmlformats.org/officeDocument/2006/customXml" ds:itemID="{AAB8F317-E8FC-498F-925C-10D6563F84DE}"/>
</file>

<file path=customXml/itemProps2.xml><?xml version="1.0" encoding="utf-8"?>
<ds:datastoreItem xmlns:ds="http://schemas.openxmlformats.org/officeDocument/2006/customXml" ds:itemID="{786A33A6-D3C6-4362-97A2-85D3EB66FD0E}">
  <ds:schemaRefs>
    <ds:schemaRef ds:uri="http://schemas.microsoft.com/sharepoint/v3/contenttype/forms"/>
  </ds:schemaRefs>
</ds:datastoreItem>
</file>

<file path=customXml/itemProps3.xml><?xml version="1.0" encoding="utf-8"?>
<ds:datastoreItem xmlns:ds="http://schemas.openxmlformats.org/officeDocument/2006/customXml" ds:itemID="{AFE225AC-FDEB-4E73-BE50-72F04CA0BFE4}">
  <ds:schemaRefs>
    <ds:schemaRef ds:uri="http://schemas.microsoft.com/office/2006/documentManagement/types"/>
    <ds:schemaRef ds:uri="http://purl.org/dc/dcmitype/"/>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9d55cf30-98d8-4720-a225-7c1abbc67fab"/>
    <ds:schemaRef ds:uri="b037bdd1-819d-45cf-9f52-417278f0d29a"/>
    <ds:schemaRef ds:uri="5ca2a9f4-e769-485f-802d-ab719b15cdb7"/>
    <ds:schemaRef ds:uri="eadfec36-3c1d-464a-b1f5-03ecc2f9549a"/>
  </ds:schemaRefs>
</ds:datastoreItem>
</file>

<file path=docProps/app.xml><?xml version="1.0" encoding="utf-8"?>
<Properties xmlns="http://schemas.openxmlformats.org/officeDocument/2006/extended-properties" xmlns:vt="http://schemas.openxmlformats.org/officeDocument/2006/docPropsVTypes">
  <TotalTime>0</TotalTime>
  <Words>2570</Words>
  <Application>Microsoft Office PowerPoint</Application>
  <PresentationFormat>Widescreen</PresentationFormat>
  <Paragraphs>474</Paragraphs>
  <Slides>19</Slides>
  <Notes>15</Notes>
  <HiddenSlides>0</HiddenSlides>
  <MMClips>0</MMClips>
  <ScaleCrop>false</ScaleCrop>
  <HeadingPairs>
    <vt:vector size="6" baseType="variant">
      <vt:variant>
        <vt:lpstr>Fonts Used</vt:lpstr>
      </vt:variant>
      <vt:variant>
        <vt:i4>5</vt:i4>
      </vt:variant>
      <vt:variant>
        <vt:lpstr>Theme</vt:lpstr>
      </vt:variant>
      <vt:variant>
        <vt:i4>10</vt:i4>
      </vt:variant>
      <vt:variant>
        <vt:lpstr>Slide Titles</vt:lpstr>
      </vt:variant>
      <vt:variant>
        <vt:i4>19</vt:i4>
      </vt:variant>
    </vt:vector>
  </HeadingPairs>
  <TitlesOfParts>
    <vt:vector size="34" baseType="lpstr">
      <vt:lpstr>Arial</vt:lpstr>
      <vt:lpstr>Calibri</vt:lpstr>
      <vt:lpstr>Courier New</vt:lpstr>
      <vt:lpstr>Wingdings</vt:lpstr>
      <vt:lpstr>Wingdings,Sans-Serif</vt:lpstr>
      <vt:lpstr>Office Theme</vt:lpstr>
      <vt:lpstr>Custom Design</vt:lpstr>
      <vt:lpstr>1_Custom Design</vt:lpstr>
      <vt:lpstr>2_Custom Design</vt:lpstr>
      <vt:lpstr>3_Custom Design</vt:lpstr>
      <vt:lpstr>4_Custom Design</vt:lpstr>
      <vt:lpstr>5_Custom Design</vt:lpstr>
      <vt:lpstr>6_Custom Design</vt:lpstr>
      <vt:lpstr>7_Custom Design</vt:lpstr>
      <vt:lpstr>8_Custom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Herrero</dc:creator>
  <cp:keywords>Value Proposition; Member Evaluation</cp:keywords>
  <cp:lastModifiedBy>Nassim Arrage</cp:lastModifiedBy>
  <cp:revision>1</cp:revision>
  <dcterms:created xsi:type="dcterms:W3CDTF">2020-08-24T02:43:12Z</dcterms:created>
  <dcterms:modified xsi:type="dcterms:W3CDTF">2021-11-18T02:00:09Z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y fmtid="{D5CDD505-2E9C-101B-9397-08002B2CF9AE}" pid="3" name="TaxKeyword">
    <vt:lpwstr>583;#Value Proposition|c7ca5581-b403-460f-8b0e-bc59c6a68b53;#582;#Member Evaluation|688329e0-2bde-472b-8447-4429d162b4cd</vt:lpwstr>
  </property>
  <property fmtid="{D5CDD505-2E9C-101B-9397-08002B2CF9AE}" pid="4" name="Team Channel">
    <vt:lpwstr>94;#Executive Team|836294d8-a988-4c49-a4da-c1a6055e1fc5</vt:lpwstr>
  </property>
  <property fmtid="{D5CDD505-2E9C-101B-9397-08002B2CF9AE}" pid="5" name="Project Function">
    <vt:lpwstr>342;#00 No Project|18434068-8d5f-4378-add2-24615fd542e7</vt:lpwstr>
  </property>
  <property fmtid="{D5CDD505-2E9C-101B-9397-08002B2CF9AE}" pid="6" name="Project_x0020_or_x0020_Function">
    <vt:lpwstr/>
  </property>
  <property fmtid="{D5CDD505-2E9C-101B-9397-08002B2CF9AE}" pid="7" name="Team">
    <vt:lpwstr/>
  </property>
  <property fmtid="{D5CDD505-2E9C-101B-9397-08002B2CF9AE}" pid="8" name="Year0">
    <vt:lpwstr/>
  </property>
  <property fmtid="{D5CDD505-2E9C-101B-9397-08002B2CF9AE}" pid="9" name="ld9a3be0feb4454ba5bfd97177bb257c">
    <vt:lpwstr/>
  </property>
  <property fmtid="{D5CDD505-2E9C-101B-9397-08002B2CF9AE}" pid="10" name="n3d8566aa12b4576bb01c7aeae37ca63">
    <vt:lpwstr/>
  </property>
  <property fmtid="{D5CDD505-2E9C-101B-9397-08002B2CF9AE}" pid="11" name="l26e51de458948aa8b47f0407cbb4807">
    <vt:lpwstr/>
  </property>
  <property fmtid="{D5CDD505-2E9C-101B-9397-08002B2CF9AE}" pid="12" name="Project or Function">
    <vt:lpwstr/>
  </property>
  <property fmtid="{D5CDD505-2E9C-101B-9397-08002B2CF9AE}" pid="13" name="kba5bf3cfae34ef2ab438101bba64698">
    <vt:lpwstr>2021|29a66cef-3d8c-4f7b-8a31-39f23de1db3c</vt:lpwstr>
  </property>
  <property fmtid="{D5CDD505-2E9C-101B-9397-08002B2CF9AE}" pid="14" name="dd86fff39dd946f39503f617873c74ee">
    <vt:lpwstr>00 No Project|18434068-8d5f-4378-add2-24615fd542e7</vt:lpwstr>
  </property>
  <property fmtid="{D5CDD505-2E9C-101B-9397-08002B2CF9AE}" pid="15" name="p7f73953caf246eb816feb1940669735">
    <vt:lpwstr>Executive Team|836294d8-a988-4c49-a4da-c1a6055e1fc5</vt:lpwstr>
  </property>
  <property fmtid="{D5CDD505-2E9C-101B-9397-08002B2CF9AE}" pid="16" name="Year">
    <vt:lpwstr/>
  </property>
</Properties>
</file>