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5"/>
  </p:notesMasterIdLst>
  <p:sldIdLst>
    <p:sldId id="296" r:id="rId2"/>
    <p:sldId id="298" r:id="rId3"/>
    <p:sldId id="2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2F0"/>
    <a:srgbClr val="CCE4F6"/>
    <a:srgbClr val="F04E63"/>
    <a:srgbClr val="94949B"/>
    <a:srgbClr val="808080"/>
    <a:srgbClr val="CE0E2D"/>
    <a:srgbClr val="DEDEE0"/>
    <a:srgbClr val="F2F2F2"/>
    <a:srgbClr val="DEDED0"/>
    <a:srgbClr val="CAE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7"/>
  </p:normalViewPr>
  <p:slideViewPr>
    <p:cSldViewPr snapToGrid="0" snapToObjects="1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Lane" userId="b190c240-6c0e-4981-8f5f-5d914536b9ee" providerId="ADAL" clId="{51B483C3-056A-47E2-B6C3-1B83638CA36F}"/>
    <pc:docChg chg="modSld">
      <pc:chgData name="Leah Lane" userId="b190c240-6c0e-4981-8f5f-5d914536b9ee" providerId="ADAL" clId="{51B483C3-056A-47E2-B6C3-1B83638CA36F}" dt="2022-03-15T22:40:18.823" v="0" actId="113"/>
      <pc:docMkLst>
        <pc:docMk/>
      </pc:docMkLst>
      <pc:sldChg chg="modSp mod">
        <pc:chgData name="Leah Lane" userId="b190c240-6c0e-4981-8f5f-5d914536b9ee" providerId="ADAL" clId="{51B483C3-056A-47E2-B6C3-1B83638CA36F}" dt="2022-03-15T22:40:18.823" v="0" actId="113"/>
        <pc:sldMkLst>
          <pc:docMk/>
          <pc:sldMk cId="185072576" sldId="294"/>
        </pc:sldMkLst>
        <pc:graphicFrameChg chg="modGraphic">
          <ac:chgData name="Leah Lane" userId="b190c240-6c0e-4981-8f5f-5d914536b9ee" providerId="ADAL" clId="{51B483C3-056A-47E2-B6C3-1B83638CA36F}" dt="2022-03-15T22:40:18.823" v="0" actId="113"/>
          <ac:graphicFrameMkLst>
            <pc:docMk/>
            <pc:sldMk cId="185072576" sldId="294"/>
            <ac:graphicFrameMk id="98" creationId="{69CD636D-475F-41E5-B8B5-2704D258C3D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48B9E-9EF6-6F4A-8B9B-DC5154B52955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DEA4-314F-8640-9911-0668D5E7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7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verse Logo">
    <p:bg>
      <p:bgPr>
        <a:solidFill>
          <a:srgbClr val="949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176BA6-D84B-3749-8AD6-312E33276E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BACKGROUND PICTURE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B0C0CDF-E372-8044-9788-A8769AC612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2800" y="0"/>
            <a:ext cx="511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7E5FD5-460C-2048-AA50-168EF3623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843" y="358775"/>
            <a:ext cx="3383280" cy="15473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1DD59A-053D-0E41-8DA8-76979B8E2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09" y="2053883"/>
            <a:ext cx="3397348" cy="104804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BC9D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F492244-DC4E-7D47-A80D-7C00CF162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788" y="4506912"/>
            <a:ext cx="3525910" cy="162401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br>
              <a:rPr lang="en-GB" dirty="0"/>
            </a:br>
            <a:r>
              <a:rPr lang="en-GB" dirty="0"/>
              <a:t>Job title</a:t>
            </a:r>
            <a:br>
              <a:rPr lang="en-GB" dirty="0"/>
            </a:br>
            <a:r>
              <a:rPr lang="en-GB" dirty="0" err="1"/>
              <a:t>firstname.lastname@minterellison.com</a:t>
            </a:r>
            <a:endParaRPr lang="en-GB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B9FAC5CE-19FA-DE45-B7AD-385D9BE3E5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5354" y="3104707"/>
            <a:ext cx="3399949" cy="552893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7379AAB-0BDD-8B43-BE63-EFCECBB7C3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94400" y="0"/>
            <a:ext cx="3297600" cy="11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3955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Column and 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82DBE56-0AA8-914E-88CA-D2F9EBAFF2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89038"/>
            <a:ext cx="3101975" cy="4941887"/>
          </a:xfrm>
          <a:gradFill>
            <a:gsLst>
              <a:gs pos="0">
                <a:srgbClr val="CE0E2D"/>
              </a:gs>
              <a:gs pos="100000">
                <a:srgbClr val="9B0B21"/>
              </a:gs>
            </a:gsLst>
            <a:lin ang="2700000" scaled="0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FULL PANEL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FDCA6-1A05-F446-A232-ACF2566B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92D620-9D45-B34C-9C47-FE940FD5AE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49625" y="1441450"/>
            <a:ext cx="3992400" cy="44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4" name="Content Placeholder 6">
            <a:extLst>
              <a:ext uri="{FF2B5EF4-FFF2-40B4-BE49-F238E27FC236}">
                <a16:creationId xmlns:a16="http://schemas.microsoft.com/office/drawing/2014/main" id="{0487C046-B8DB-744F-AB20-5AFA925F58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43969" y="1441450"/>
            <a:ext cx="3992400" cy="44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FD3D29-5CCC-D142-AC51-6378AA635B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660775"/>
            <a:ext cx="3101975" cy="247015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CE0E2D"/>
              </a:buClr>
              <a:buSzPct val="130000"/>
              <a:buFont typeface="System Font Regular"/>
              <a:buNone/>
              <a:tabLst/>
              <a:defRPr sz="10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CE0E2D"/>
              </a:buClr>
              <a:buSzPct val="130000"/>
              <a:buFont typeface="System Font Regular"/>
              <a:buNone/>
              <a:tabLst/>
              <a:defRPr/>
            </a:pPr>
            <a:r>
              <a:rPr lang="en-US" dirty="0"/>
              <a:t>BOTTOM HALF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E9411-CE85-C44A-AD7D-6BF0FFBC884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40F57-8C43-8348-A8C9-0F92A1E1FBBC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C09859-9DFA-4B45-B456-A49B27ACC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654F7858-BB8C-3642-A855-F214B6CABB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6" y="1441450"/>
            <a:ext cx="2498724" cy="19875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540000" indent="-270000">
              <a:buClr>
                <a:schemeClr val="bg1"/>
              </a:buClr>
              <a:buFont typeface="System Font Regular"/>
              <a:buChar char="&gt;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71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s and Fea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BC7CB7B-B55F-574B-B365-DF44F9F835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90025" y="1189038"/>
            <a:ext cx="3101975" cy="4941887"/>
          </a:xfrm>
          <a:solidFill>
            <a:srgbClr val="CAEBE8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FULL PANEL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FDCA6-1A05-F446-A232-ACF2566B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92D620-9D45-B34C-9C47-FE940FD5AE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2425" y="1441450"/>
            <a:ext cx="3992400" cy="44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4" name="Content Placeholder 6">
            <a:extLst>
              <a:ext uri="{FF2B5EF4-FFF2-40B4-BE49-F238E27FC236}">
                <a16:creationId xmlns:a16="http://schemas.microsoft.com/office/drawing/2014/main" id="{0487C046-B8DB-744F-AB20-5AFA925F58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46769" y="1441450"/>
            <a:ext cx="3992400" cy="44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FD3D29-5CCC-D142-AC51-6378AA635B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0025" y="3660775"/>
            <a:ext cx="3101975" cy="247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BOTTOM HALF PICTURE</a:t>
            </a:r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F2FA39A2-0156-A94C-B522-6985CB2B0E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40850" y="1441450"/>
            <a:ext cx="2498724" cy="1987550"/>
          </a:xfrm>
        </p:spPr>
        <p:txBody>
          <a:bodyPr/>
          <a:lstStyle>
            <a:lvl1pPr marL="0" indent="0">
              <a:buNone/>
              <a:defRPr>
                <a:solidFill>
                  <a:srgbClr val="CE0E2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5619B-14A8-864A-A01E-42B1372D3A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D2F5E-8EF3-4A41-8E1F-D9CB4DE8982C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1FE3C9-3D5C-7741-8FC7-206D5447B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8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r Q&amp;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B8A69F0-58F1-134A-BD73-F8A62F83518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34437" y="5142"/>
            <a:ext cx="8257562" cy="6127803"/>
          </a:xfrm>
          <a:noFill/>
        </p:spPr>
        <p:txBody>
          <a:bodyPr bIns="12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BACKGROUND 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077C641-FB34-7E48-B5A3-53542F58D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"/>
            <a:ext cx="69088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BF0AD-97AD-A540-8865-AB3D8B7D9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25" y="1358501"/>
            <a:ext cx="3907518" cy="20704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ts val="4100"/>
              </a:lnSpc>
              <a:defRPr sz="37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7005A-C9EC-E148-A16C-98181D27F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6205" y="3563332"/>
            <a:ext cx="1781667" cy="242384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513919-DDF9-0D47-9949-903BCEAAD7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973" y="358776"/>
            <a:ext cx="3907516" cy="999725"/>
          </a:xfrm>
        </p:spPr>
        <p:txBody>
          <a:bodyPr anchor="b">
            <a:noAutofit/>
          </a:bodyPr>
          <a:lstStyle>
            <a:lvl1pPr marL="0" indent="0" algn="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33F16-0C5D-B84E-AC1D-19303AA57F5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59417" y="6214106"/>
            <a:ext cx="8079783" cy="4169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6F2CB6-A644-FC43-839B-F0C15507952D}"/>
              </a:ext>
            </a:extLst>
          </p:cNvPr>
          <p:cNvSpPr txBox="1"/>
          <p:nvPr userDrawn="1"/>
        </p:nvSpPr>
        <p:spPr>
          <a:xfrm>
            <a:off x="352425" y="6130925"/>
            <a:ext cx="437989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8B400-AFFC-244A-B7ED-C43867BB7D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95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or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2A0D1E-A288-B843-A95C-51D4F6AD6D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130925"/>
          </a:xfrm>
          <a:gradFill flip="none" rotWithShape="1">
            <a:gsLst>
              <a:gs pos="0">
                <a:srgbClr val="9B0B21"/>
              </a:gs>
              <a:gs pos="100000">
                <a:srgbClr val="CE0E2D"/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BACKGROUND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AAB7C-2261-BA44-821A-CDCC2A01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79938"/>
            <a:ext cx="11473200" cy="2133600"/>
          </a:xfrm>
        </p:spPr>
        <p:txBody>
          <a:bodyPr anchor="b">
            <a:normAutofit/>
          </a:bodyPr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D2C54-78D6-0F44-B25E-D0B88A707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C4F6D-6AD8-F748-9FDE-791A57450B65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29270D-CC51-B641-87C8-CB36C1AAD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425" y="3248025"/>
            <a:ext cx="11480800" cy="2632075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5ED997-F507-9447-A192-FB7A06380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EFD3139-A707-2C43-A9A4-3F506E4278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130925"/>
          </a:xfrm>
          <a:gradFill flip="none" rotWithShape="1">
            <a:gsLst>
              <a:gs pos="0">
                <a:srgbClr val="9B0B21"/>
              </a:gs>
              <a:gs pos="100000">
                <a:srgbClr val="CE0E2D"/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BACKGROUND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D2C54-78D6-0F44-B25E-D0B88A707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C4F6D-6AD8-F748-9FDE-791A57450B65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29270D-CC51-B641-87C8-CB36C1AAD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425" y="1441450"/>
            <a:ext cx="4371975" cy="4437930"/>
          </a:xfrm>
          <a:noFill/>
        </p:spPr>
        <p:txBody>
          <a:bodyPr tIns="0"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A84DDBD-D88E-B64E-87DA-30B82A0C6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425" y="915438"/>
            <a:ext cx="417600" cy="273600"/>
          </a:xfrm>
          <a:blipFill>
            <a:blip r:embed="rId2"/>
            <a:stretch>
              <a:fillRect t="14" b="-14"/>
            </a:stretch>
          </a:blipFill>
        </p:spPr>
        <p:txBody>
          <a:bodyPr tIns="0"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76FAFE-E648-EA4F-A19B-EA09A796F9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8925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5209AB1-0828-3249-9283-CD2C48C8BE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130925"/>
          </a:xfrm>
          <a:gradFill flip="none" rotWithShape="1">
            <a:gsLst>
              <a:gs pos="0">
                <a:srgbClr val="9B0B21"/>
              </a:gs>
              <a:gs pos="100000">
                <a:srgbClr val="CE0E2D"/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BACKGROUND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D2C54-78D6-0F44-B25E-D0B88A707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C4F6D-6AD8-F748-9FDE-791A57450B65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29270D-CC51-B641-87C8-CB36C1AAD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1250" y="1441451"/>
            <a:ext cx="4371975" cy="4438650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9B8231A-3030-924A-965A-74D1CEA24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15625" y="915438"/>
            <a:ext cx="417600" cy="273600"/>
          </a:xfrm>
          <a:blipFill>
            <a:blip r:embed="rId2"/>
            <a:stretch>
              <a:fillRect t="14" b="-14"/>
            </a:stretch>
          </a:blipFill>
        </p:spPr>
        <p:txBody>
          <a:bodyPr tIns="0"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D13134-C116-5845-AA8B-BE958A161A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429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Details 1-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DCA6-1A05-F446-A232-ACF2566B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E119E6-8A28-5248-BF83-B6D0D43ABF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363" y="1441450"/>
            <a:ext cx="1620000" cy="16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04DCECB-EFD2-8B42-BED3-A2A01674FB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7277" y="1441450"/>
            <a:ext cx="1620000" cy="16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9B87039-7484-5F4D-9B5F-F1264C96DC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63" y="3905518"/>
            <a:ext cx="1620000" cy="16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09D12FE-E7ED-F440-97FE-BEA33B2990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47277" y="3905518"/>
            <a:ext cx="1620000" cy="16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48C498-3E67-5C45-A04D-79C850451F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94561" y="1449805"/>
            <a:ext cx="3641166" cy="216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E2799F-4D0A-4847-9551-A4645FE542C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194560" y="1730391"/>
            <a:ext cx="3650400" cy="1692000"/>
          </a:xfrm>
        </p:spPr>
        <p:txBody>
          <a:bodyPr/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2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0B467B9-8F5C-5E44-96D1-E26522B278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94559" y="3911876"/>
            <a:ext cx="3641167" cy="216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2C9B0FE1-3DC7-2A46-A3DD-61C90DC8276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194560" y="4192462"/>
            <a:ext cx="3650400" cy="1692000"/>
          </a:xfrm>
        </p:spPr>
        <p:txBody>
          <a:bodyPr/>
          <a:lstStyle>
            <a:lvl1pPr marL="0" indent="0" defTabSz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2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B7D2177-F097-F641-92F2-D7B633D205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83880" y="1449805"/>
            <a:ext cx="3641167" cy="216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5D2D0F39-3D61-3145-B18C-1014FD4E95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83880" y="1730391"/>
            <a:ext cx="3650400" cy="1692000"/>
          </a:xfrm>
        </p:spPr>
        <p:txBody>
          <a:bodyPr/>
          <a:lstStyle>
            <a:lvl1pPr marL="0" indent="0" defTabSz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2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74102F3-5402-6C4B-8997-2899BABEB5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83879" y="3911876"/>
            <a:ext cx="3641167" cy="216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EE286DCF-C029-8B4F-AF76-C0DAF5A5ABC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183880" y="4192462"/>
            <a:ext cx="3650400" cy="1692000"/>
          </a:xfrm>
        </p:spPr>
        <p:txBody>
          <a:bodyPr/>
          <a:lstStyle>
            <a:lvl1pPr marL="0" indent="0" defTabSz="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2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Job title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75FD6-9424-784E-A80B-51A61B07469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3A3237-A718-754A-8300-DF0F772E95B7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6BC265E-128E-C84D-8BF9-332C84B88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21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Details 1-8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DCA6-1A05-F446-A232-ACF2566B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E119E6-8A28-5248-BF83-B6D0D43ABF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2425" y="144145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48C498-3E67-5C45-A04D-79C850451F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7800" y="144145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E2799F-4D0A-4847-9551-A4645FE542C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57720" y="2505467"/>
            <a:ext cx="2991905" cy="92353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A806771-EE80-9E45-8780-1F1964C600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47800" y="199707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43D69BBE-C08A-D74A-8E22-AC84ADD513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53011" y="144145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F8737FD-326C-C544-A191-54E6AEBEF0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48386" y="144145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0458898B-5813-1E4D-B44F-63DE9BABDDA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8306" y="2505467"/>
            <a:ext cx="2991905" cy="92353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56C07A0-3CA0-AE4C-99D8-5D63A10DD1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48386" y="199707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2FFB6613-2CF1-D342-ADBA-32341BE5F9E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50211" y="144145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A651183C-7849-2E41-A00C-2140723814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42199" y="144145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20328701-1D63-DC45-9A58-EF1601DE35C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352119" y="2505467"/>
            <a:ext cx="2991905" cy="92353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4635A8D-52AD-454B-8EC0-3063BCB55A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42199" y="199707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2C2EC342-6A19-FA48-9398-A91C59483EC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347411" y="144145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042EB4EC-CD15-C943-AF1E-12599D7D88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42786" y="144145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4DFA7F44-CED3-2C41-9F8A-46221ED5A709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52706" y="2505467"/>
            <a:ext cx="2490255" cy="92353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4DFE569F-98AE-904E-A832-C5DDF93B45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442786" y="199707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1A609B95-E3D6-A340-8265-D9A64132B96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52425" y="392049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63AC1A2-2A94-C04A-8F1F-CEDFBBCA3B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47800" y="392049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25C3CF78-1F88-F94D-92AB-D2E1CA6768D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57720" y="4984507"/>
            <a:ext cx="2991905" cy="89559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A4438BD-BD3A-6D4A-B815-C74EA924A3D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47800" y="447611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E11F97EF-9D3C-774E-AFA1-72AB695CAC8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53011" y="392049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9462D5A9-36E9-404D-BF1F-3D357DACDB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48386" y="392049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57A5886A-4930-0649-98CE-5D47A7AB8E77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3358306" y="4984507"/>
            <a:ext cx="2991905" cy="89559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D8B8D48-43CA-7046-B9D2-59CC8B83E2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386" y="447611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D0CC426F-B3C2-2849-85CE-84918308647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46824" y="392049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DDF03420-58CF-FB47-B30D-5961982BDF6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42199" y="392049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6" name="Content Placeholder 4">
            <a:extLst>
              <a:ext uri="{FF2B5EF4-FFF2-40B4-BE49-F238E27FC236}">
                <a16:creationId xmlns:a16="http://schemas.microsoft.com/office/drawing/2014/main" id="{C9FFBBDC-D28E-8745-94EF-3996BD28CFBC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352119" y="4984507"/>
            <a:ext cx="2991905" cy="89559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35BFE593-F05A-B946-974E-DD3E279FC8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42199" y="447611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92DF1889-3E91-1049-B608-F04B272485C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347411" y="392049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723EDB4A-EBDF-3342-B1A9-20E9474390A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442786" y="392049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C003CF38-1D7A-BE4F-B860-F16E44AE17C1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9352706" y="4984507"/>
            <a:ext cx="2490255" cy="89559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F67E36D9-F362-7246-9379-3778A4C3669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442786" y="447611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BA516-4053-1543-9182-724BB291167C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1138B1-1DBE-B04B-BB8B-6A6D07A5B6AD}"/>
              </a:ext>
            </a:extLst>
          </p:cNvPr>
          <p:cNvSpPr txBox="1"/>
          <p:nvPr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1FC83E54-EFE3-BE45-AA6C-8774F25008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70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Details 2 L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B2A26395-7ED4-3248-9A87-086AA0707E11}"/>
              </a:ext>
            </a:extLst>
          </p:cNvPr>
          <p:cNvSpPr/>
          <p:nvPr/>
        </p:nvSpPr>
        <p:spPr>
          <a:xfrm>
            <a:off x="0" y="1189038"/>
            <a:ext cx="3098800" cy="4943474"/>
          </a:xfrm>
          <a:prstGeom prst="rect">
            <a:avLst/>
          </a:prstGeom>
          <a:gradFill>
            <a:gsLst>
              <a:gs pos="0">
                <a:srgbClr val="CE0E2D"/>
              </a:gs>
              <a:gs pos="100000">
                <a:srgbClr val="9B0B2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3AD154-A762-A64E-A7E8-B522C0478239}"/>
              </a:ext>
            </a:extLst>
          </p:cNvPr>
          <p:cNvSpPr/>
          <p:nvPr/>
        </p:nvSpPr>
        <p:spPr>
          <a:xfrm>
            <a:off x="0" y="1189038"/>
            <a:ext cx="3098800" cy="4943474"/>
          </a:xfrm>
          <a:prstGeom prst="rect">
            <a:avLst/>
          </a:prstGeom>
          <a:gradFill>
            <a:gsLst>
              <a:gs pos="0">
                <a:srgbClr val="CE0E2D"/>
              </a:gs>
              <a:gs pos="100000">
                <a:srgbClr val="9B0B2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FDCA6-1A05-F446-A232-ACF2566B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E119E6-8A28-5248-BF83-B6D0D43ABF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2425" y="144145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48C498-3E67-5C45-A04D-79C850451F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7800" y="144145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E2799F-4D0A-4847-9551-A4645FE542C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57720" y="2505467"/>
            <a:ext cx="2991905" cy="92353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>
                <a:solidFill>
                  <a:schemeClr val="bg1"/>
                </a:solidFill>
              </a:defRPr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A806771-EE80-9E45-8780-1F1964C600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47800" y="199707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43D69BBE-C08A-D74A-8E22-AC84ADD513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53011" y="144145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F8737FD-326C-C544-A191-54E6AEBEF0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48386" y="144145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0458898B-5813-1E4D-B44F-63DE9BABDDA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8306" y="2505467"/>
            <a:ext cx="2991905" cy="92353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56C07A0-3CA0-AE4C-99D8-5D63A10DD1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48386" y="199707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2FFB6613-2CF1-D342-ADBA-32341BE5F9E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46824" y="144145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A651183C-7849-2E41-A00C-2140723814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42199" y="144145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20328701-1D63-DC45-9A58-EF1601DE35C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352119" y="2505467"/>
            <a:ext cx="2991905" cy="92353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4635A8D-52AD-454B-8EC0-3063BCB55A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42199" y="199707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2C2EC342-6A19-FA48-9398-A91C59483EC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347411" y="144145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042EB4EC-CD15-C943-AF1E-12599D7D88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42786" y="144145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4DFA7F44-CED3-2C41-9F8A-46221ED5A709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52706" y="2505467"/>
            <a:ext cx="2490255" cy="92353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4DFE569F-98AE-904E-A832-C5DDF93B45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442786" y="199707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1A609B95-E3D6-A340-8265-D9A64132B96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52425" y="392049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63AC1A2-2A94-C04A-8F1F-CEDFBBCA3B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47800" y="392049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25C3CF78-1F88-F94D-92AB-D2E1CA6768D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57720" y="4984507"/>
            <a:ext cx="2991905" cy="89559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>
                <a:solidFill>
                  <a:schemeClr val="bg1"/>
                </a:solidFill>
              </a:defRPr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A4438BD-BD3A-6D4A-B815-C74EA924A3D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47800" y="447611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E11F97EF-9D3C-774E-AFA1-72AB695CAC8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53011" y="392049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9462D5A9-36E9-404D-BF1F-3D357DACDB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48386" y="392049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57A5886A-4930-0649-98CE-5D47A7AB8E77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3358306" y="4984507"/>
            <a:ext cx="2991905" cy="89559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D8B8D48-43CA-7046-B9D2-59CC8B83E2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48386" y="447611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D0CC426F-B3C2-2849-85CE-84918308647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46824" y="392049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DDF03420-58CF-FB47-B30D-5961982BDF6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42199" y="392049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6" name="Content Placeholder 4">
            <a:extLst>
              <a:ext uri="{FF2B5EF4-FFF2-40B4-BE49-F238E27FC236}">
                <a16:creationId xmlns:a16="http://schemas.microsoft.com/office/drawing/2014/main" id="{C9FFBBDC-D28E-8745-94EF-3996BD28CFBC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352119" y="4984507"/>
            <a:ext cx="2991905" cy="89559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35BFE593-F05A-B946-974E-DD3E279FC8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42199" y="447611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92DF1889-3E91-1049-B608-F04B272485C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347411" y="3920490"/>
            <a:ext cx="972000" cy="9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723EDB4A-EBDF-3342-B1A9-20E9474390A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442786" y="3920490"/>
            <a:ext cx="1400175" cy="514350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C003CF38-1D7A-BE4F-B860-F16E44AE17C1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9352706" y="4984507"/>
            <a:ext cx="2490255" cy="895593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00" algn="l"/>
              </a:tabLst>
              <a:defRPr sz="10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F67E36D9-F362-7246-9379-3778A4C3669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442786" y="4476115"/>
            <a:ext cx="1400175" cy="444500"/>
          </a:xfr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571BB-0B78-7347-BCEE-9D10A894183E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FA665B-355F-7644-8FDA-EE6CDF8E3390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ADB7ED3-85EC-2946-917A-38FFD41D6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9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Details 15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DCA6-1A05-F446-A232-ACF2566B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775"/>
            <a:ext cx="11473200" cy="396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E119E6-8A28-5248-BF83-B6D0D43ABF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2424" y="1189038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48C498-3E67-5C45-A04D-79C850451F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7293" y="1127984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E2799F-4D0A-4847-9551-A4645FE542C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57720" y="2062246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A806771-EE80-9E45-8780-1F1964C600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7291" y="1647602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56" name="Picture Placeholder 5">
            <a:extLst>
              <a:ext uri="{FF2B5EF4-FFF2-40B4-BE49-F238E27FC236}">
                <a16:creationId xmlns:a16="http://schemas.microsoft.com/office/drawing/2014/main" id="{F5A83756-3CCF-FA44-92C9-40C5FCE77D1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92400" y="1189038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7" name="Text Placeholder 11">
            <a:extLst>
              <a:ext uri="{FF2B5EF4-FFF2-40B4-BE49-F238E27FC236}">
                <a16:creationId xmlns:a16="http://schemas.microsoft.com/office/drawing/2014/main" id="{359F2DF3-F49E-B446-837A-5B56C5C92F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7269" y="1127984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58" name="Content Placeholder 4">
            <a:extLst>
              <a:ext uri="{FF2B5EF4-FFF2-40B4-BE49-F238E27FC236}">
                <a16:creationId xmlns:a16="http://schemas.microsoft.com/office/drawing/2014/main" id="{1A6E5F30-6494-7346-B375-E8BA58F6204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697696" y="2062246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59" name="Text Placeholder 11">
            <a:extLst>
              <a:ext uri="{FF2B5EF4-FFF2-40B4-BE49-F238E27FC236}">
                <a16:creationId xmlns:a16="http://schemas.microsoft.com/office/drawing/2014/main" id="{0C2EC11C-EA67-C946-866A-FAA073AA72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97267" y="1647602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60" name="Picture Placeholder 5">
            <a:extLst>
              <a:ext uri="{FF2B5EF4-FFF2-40B4-BE49-F238E27FC236}">
                <a16:creationId xmlns:a16="http://schemas.microsoft.com/office/drawing/2014/main" id="{3985404A-7B17-F941-8C3E-A334C5107FD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2375" y="1189038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1" name="Text Placeholder 11">
            <a:extLst>
              <a:ext uri="{FF2B5EF4-FFF2-40B4-BE49-F238E27FC236}">
                <a16:creationId xmlns:a16="http://schemas.microsoft.com/office/drawing/2014/main" id="{E271AA8B-716F-6443-B14A-F91D9BA814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37244" y="1127984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62" name="Content Placeholder 4">
            <a:extLst>
              <a:ext uri="{FF2B5EF4-FFF2-40B4-BE49-F238E27FC236}">
                <a16:creationId xmlns:a16="http://schemas.microsoft.com/office/drawing/2014/main" id="{62B104E7-CEE9-F94A-BE8B-60DE4FF8CED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037671" y="2062246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63" name="Text Placeholder 11">
            <a:extLst>
              <a:ext uri="{FF2B5EF4-FFF2-40B4-BE49-F238E27FC236}">
                <a16:creationId xmlns:a16="http://schemas.microsoft.com/office/drawing/2014/main" id="{6F16D5DA-BD0E-2442-BC93-4B8CEB86AF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37242" y="1647602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64" name="Picture Placeholder 5">
            <a:extLst>
              <a:ext uri="{FF2B5EF4-FFF2-40B4-BE49-F238E27FC236}">
                <a16:creationId xmlns:a16="http://schemas.microsoft.com/office/drawing/2014/main" id="{4DECB8E2-290A-7641-8012-8A459F00F9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372350" y="1189038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5" name="Text Placeholder 11">
            <a:extLst>
              <a:ext uri="{FF2B5EF4-FFF2-40B4-BE49-F238E27FC236}">
                <a16:creationId xmlns:a16="http://schemas.microsoft.com/office/drawing/2014/main" id="{F0772F07-0E3E-F74E-B6C1-C2AEB7EC4A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77219" y="1127984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66" name="Content Placeholder 4">
            <a:extLst>
              <a:ext uri="{FF2B5EF4-FFF2-40B4-BE49-F238E27FC236}">
                <a16:creationId xmlns:a16="http://schemas.microsoft.com/office/drawing/2014/main" id="{9CBFA759-E5E9-A549-974E-50A8B9F4863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377646" y="2062246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67" name="Text Placeholder 11">
            <a:extLst>
              <a:ext uri="{FF2B5EF4-FFF2-40B4-BE49-F238E27FC236}">
                <a16:creationId xmlns:a16="http://schemas.microsoft.com/office/drawing/2014/main" id="{0773605B-44AE-524D-96DA-5660C6FCB5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77217" y="1647602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68" name="Picture Placeholder 5">
            <a:extLst>
              <a:ext uri="{FF2B5EF4-FFF2-40B4-BE49-F238E27FC236}">
                <a16:creationId xmlns:a16="http://schemas.microsoft.com/office/drawing/2014/main" id="{4A9B23D7-3B6F-4F40-B24A-4322FFE3368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712325" y="1189038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9" name="Text Placeholder 11">
            <a:extLst>
              <a:ext uri="{FF2B5EF4-FFF2-40B4-BE49-F238E27FC236}">
                <a16:creationId xmlns:a16="http://schemas.microsoft.com/office/drawing/2014/main" id="{45D5F1B2-F5D2-454F-8718-92089BC497C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617194" y="1127984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70" name="Content Placeholder 4">
            <a:extLst>
              <a:ext uri="{FF2B5EF4-FFF2-40B4-BE49-F238E27FC236}">
                <a16:creationId xmlns:a16="http://schemas.microsoft.com/office/drawing/2014/main" id="{5D6AE49F-AC7A-EA49-B9FC-0E03275D661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717621" y="2062246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71" name="Text Placeholder 11">
            <a:extLst>
              <a:ext uri="{FF2B5EF4-FFF2-40B4-BE49-F238E27FC236}">
                <a16:creationId xmlns:a16="http://schemas.microsoft.com/office/drawing/2014/main" id="{3340B6CF-25B8-A04C-8545-46765397148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17192" y="1647602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72" name="Picture Placeholder 5">
            <a:extLst>
              <a:ext uri="{FF2B5EF4-FFF2-40B4-BE49-F238E27FC236}">
                <a16:creationId xmlns:a16="http://schemas.microsoft.com/office/drawing/2014/main" id="{4DD00C5A-70BC-9A49-B031-FD072C795F4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2424" y="2846763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3" name="Text Placeholder 11">
            <a:extLst>
              <a:ext uri="{FF2B5EF4-FFF2-40B4-BE49-F238E27FC236}">
                <a16:creationId xmlns:a16="http://schemas.microsoft.com/office/drawing/2014/main" id="{47A5FA55-C36B-8D44-A345-E8C70E5EFD7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57293" y="2785709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74" name="Content Placeholder 4">
            <a:extLst>
              <a:ext uri="{FF2B5EF4-FFF2-40B4-BE49-F238E27FC236}">
                <a16:creationId xmlns:a16="http://schemas.microsoft.com/office/drawing/2014/main" id="{37081EF0-D77E-A346-BDD1-99DF19539B69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357720" y="3719971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75" name="Text Placeholder 11">
            <a:extLst>
              <a:ext uri="{FF2B5EF4-FFF2-40B4-BE49-F238E27FC236}">
                <a16:creationId xmlns:a16="http://schemas.microsoft.com/office/drawing/2014/main" id="{0CEB4EC1-0DA9-4543-84D6-CCBAFB9AD62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57291" y="3305327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76" name="Picture Placeholder 5">
            <a:extLst>
              <a:ext uri="{FF2B5EF4-FFF2-40B4-BE49-F238E27FC236}">
                <a16:creationId xmlns:a16="http://schemas.microsoft.com/office/drawing/2014/main" id="{2F055F55-DBAC-204B-951B-BB012653ECA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692400" y="2846763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7" name="Text Placeholder 11">
            <a:extLst>
              <a:ext uri="{FF2B5EF4-FFF2-40B4-BE49-F238E27FC236}">
                <a16:creationId xmlns:a16="http://schemas.microsoft.com/office/drawing/2014/main" id="{0D2104CA-FCF2-BF44-8AB8-3FCAA190FD2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7269" y="2785709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78" name="Content Placeholder 4">
            <a:extLst>
              <a:ext uri="{FF2B5EF4-FFF2-40B4-BE49-F238E27FC236}">
                <a16:creationId xmlns:a16="http://schemas.microsoft.com/office/drawing/2014/main" id="{2C460EB2-B56B-014D-B92F-88623CEBE9A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2697696" y="3719971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79" name="Text Placeholder 11">
            <a:extLst>
              <a:ext uri="{FF2B5EF4-FFF2-40B4-BE49-F238E27FC236}">
                <a16:creationId xmlns:a16="http://schemas.microsoft.com/office/drawing/2014/main" id="{9493BCE2-619A-3D4B-8D48-BA7BA87CF7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97267" y="3305327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0" name="Picture Placeholder 5">
            <a:extLst>
              <a:ext uri="{FF2B5EF4-FFF2-40B4-BE49-F238E27FC236}">
                <a16:creationId xmlns:a16="http://schemas.microsoft.com/office/drawing/2014/main" id="{DDCE3F3D-95F7-FD4C-8BCA-8D936981690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032375" y="2846763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1" name="Text Placeholder 11">
            <a:extLst>
              <a:ext uri="{FF2B5EF4-FFF2-40B4-BE49-F238E27FC236}">
                <a16:creationId xmlns:a16="http://schemas.microsoft.com/office/drawing/2014/main" id="{219B79C5-A92A-BB44-96C8-C53425AF676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37244" y="2785709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82" name="Content Placeholder 4">
            <a:extLst>
              <a:ext uri="{FF2B5EF4-FFF2-40B4-BE49-F238E27FC236}">
                <a16:creationId xmlns:a16="http://schemas.microsoft.com/office/drawing/2014/main" id="{330EADA9-FD24-1F4A-B3A5-F9556A553ED0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037671" y="3719971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83" name="Text Placeholder 11">
            <a:extLst>
              <a:ext uri="{FF2B5EF4-FFF2-40B4-BE49-F238E27FC236}">
                <a16:creationId xmlns:a16="http://schemas.microsoft.com/office/drawing/2014/main" id="{07A04A0F-061A-C647-AA93-0A8DEEE4F9F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37242" y="3305327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4" name="Picture Placeholder 5">
            <a:extLst>
              <a:ext uri="{FF2B5EF4-FFF2-40B4-BE49-F238E27FC236}">
                <a16:creationId xmlns:a16="http://schemas.microsoft.com/office/drawing/2014/main" id="{351E404A-6E9E-DC4E-BD02-5A745E8A86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372350" y="2846763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5" name="Text Placeholder 11">
            <a:extLst>
              <a:ext uri="{FF2B5EF4-FFF2-40B4-BE49-F238E27FC236}">
                <a16:creationId xmlns:a16="http://schemas.microsoft.com/office/drawing/2014/main" id="{A2974A6A-FD0F-4A47-A751-62F4B6582F5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77219" y="2785709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86" name="Content Placeholder 4">
            <a:extLst>
              <a:ext uri="{FF2B5EF4-FFF2-40B4-BE49-F238E27FC236}">
                <a16:creationId xmlns:a16="http://schemas.microsoft.com/office/drawing/2014/main" id="{5D86C3E6-21EB-9A41-AC90-8E189C30DC5E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7377646" y="3719971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87" name="Text Placeholder 11">
            <a:extLst>
              <a:ext uri="{FF2B5EF4-FFF2-40B4-BE49-F238E27FC236}">
                <a16:creationId xmlns:a16="http://schemas.microsoft.com/office/drawing/2014/main" id="{56C96BE7-B57D-3040-A071-93A73E50449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277217" y="3305327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8" name="Picture Placeholder 5">
            <a:extLst>
              <a:ext uri="{FF2B5EF4-FFF2-40B4-BE49-F238E27FC236}">
                <a16:creationId xmlns:a16="http://schemas.microsoft.com/office/drawing/2014/main" id="{DDCE13DB-4BE9-F340-9742-759677375845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712325" y="2846763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9" name="Text Placeholder 11">
            <a:extLst>
              <a:ext uri="{FF2B5EF4-FFF2-40B4-BE49-F238E27FC236}">
                <a16:creationId xmlns:a16="http://schemas.microsoft.com/office/drawing/2014/main" id="{9062E08A-1765-1E4F-8896-C8598D07788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617194" y="2785709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90" name="Content Placeholder 4">
            <a:extLst>
              <a:ext uri="{FF2B5EF4-FFF2-40B4-BE49-F238E27FC236}">
                <a16:creationId xmlns:a16="http://schemas.microsoft.com/office/drawing/2014/main" id="{A8F9A63D-91A4-3246-A0AF-24B802CD1EC6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9717621" y="3719971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91" name="Text Placeholder 11">
            <a:extLst>
              <a:ext uri="{FF2B5EF4-FFF2-40B4-BE49-F238E27FC236}">
                <a16:creationId xmlns:a16="http://schemas.microsoft.com/office/drawing/2014/main" id="{A340056F-147F-0D4C-B962-B65CD242C7C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617192" y="3305327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92" name="Picture Placeholder 5">
            <a:extLst>
              <a:ext uri="{FF2B5EF4-FFF2-40B4-BE49-F238E27FC236}">
                <a16:creationId xmlns:a16="http://schemas.microsoft.com/office/drawing/2014/main" id="{68C9AA3D-5405-9845-83B4-FD1FA80984A1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352424" y="4544553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3" name="Text Placeholder 11">
            <a:extLst>
              <a:ext uri="{FF2B5EF4-FFF2-40B4-BE49-F238E27FC236}">
                <a16:creationId xmlns:a16="http://schemas.microsoft.com/office/drawing/2014/main" id="{E0FA8E5A-5953-A144-BD21-4C0008E8426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57293" y="4483499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94" name="Content Placeholder 4">
            <a:extLst>
              <a:ext uri="{FF2B5EF4-FFF2-40B4-BE49-F238E27FC236}">
                <a16:creationId xmlns:a16="http://schemas.microsoft.com/office/drawing/2014/main" id="{0121148D-6B98-8449-BB1C-11B4E7861D90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357720" y="5417761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95" name="Text Placeholder 11">
            <a:extLst>
              <a:ext uri="{FF2B5EF4-FFF2-40B4-BE49-F238E27FC236}">
                <a16:creationId xmlns:a16="http://schemas.microsoft.com/office/drawing/2014/main" id="{6FBB6360-8244-F442-B8EF-4A22A5E4A2C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57291" y="5003117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96" name="Picture Placeholder 5">
            <a:extLst>
              <a:ext uri="{FF2B5EF4-FFF2-40B4-BE49-F238E27FC236}">
                <a16:creationId xmlns:a16="http://schemas.microsoft.com/office/drawing/2014/main" id="{A7AE5A8A-7269-7B49-89FD-50E23CFB4E5D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2692400" y="4544553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7" name="Text Placeholder 11">
            <a:extLst>
              <a:ext uri="{FF2B5EF4-FFF2-40B4-BE49-F238E27FC236}">
                <a16:creationId xmlns:a16="http://schemas.microsoft.com/office/drawing/2014/main" id="{3384D91B-B667-4E4E-AF27-1A200838B8E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597269" y="4483499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398" name="Content Placeholder 4">
            <a:extLst>
              <a:ext uri="{FF2B5EF4-FFF2-40B4-BE49-F238E27FC236}">
                <a16:creationId xmlns:a16="http://schemas.microsoft.com/office/drawing/2014/main" id="{46CA3D47-BBC3-F443-B20F-A1C1D5BE533D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2697696" y="5417761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399" name="Text Placeholder 11">
            <a:extLst>
              <a:ext uri="{FF2B5EF4-FFF2-40B4-BE49-F238E27FC236}">
                <a16:creationId xmlns:a16="http://schemas.microsoft.com/office/drawing/2014/main" id="{0FEB4BE4-8973-A74E-AAEC-16E3D73F2C3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597267" y="5003117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00" name="Picture Placeholder 5">
            <a:extLst>
              <a:ext uri="{FF2B5EF4-FFF2-40B4-BE49-F238E27FC236}">
                <a16:creationId xmlns:a16="http://schemas.microsoft.com/office/drawing/2014/main" id="{7C587164-74B6-D042-88F7-B6EEA63ED548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5032375" y="4544553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1" name="Text Placeholder 11">
            <a:extLst>
              <a:ext uri="{FF2B5EF4-FFF2-40B4-BE49-F238E27FC236}">
                <a16:creationId xmlns:a16="http://schemas.microsoft.com/office/drawing/2014/main" id="{C5DB7C83-F298-3B4C-8A1D-35BB0C92BCB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937244" y="4483499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02" name="Content Placeholder 4">
            <a:extLst>
              <a:ext uri="{FF2B5EF4-FFF2-40B4-BE49-F238E27FC236}">
                <a16:creationId xmlns:a16="http://schemas.microsoft.com/office/drawing/2014/main" id="{C9BA5C26-4FBE-DF4A-BAA2-E257B05593F1}"/>
              </a:ext>
            </a:extLst>
          </p:cNvPr>
          <p:cNvSpPr>
            <a:spLocks noGrp="1"/>
          </p:cNvSpPr>
          <p:nvPr>
            <p:ph sz="quarter" idx="70" hasCustomPrompt="1"/>
          </p:nvPr>
        </p:nvSpPr>
        <p:spPr>
          <a:xfrm>
            <a:off x="5037671" y="5417761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403" name="Text Placeholder 11">
            <a:extLst>
              <a:ext uri="{FF2B5EF4-FFF2-40B4-BE49-F238E27FC236}">
                <a16:creationId xmlns:a16="http://schemas.microsoft.com/office/drawing/2014/main" id="{BEBFF34C-153A-F544-B766-FD17B59EF4F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937242" y="5003117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04" name="Picture Placeholder 5">
            <a:extLst>
              <a:ext uri="{FF2B5EF4-FFF2-40B4-BE49-F238E27FC236}">
                <a16:creationId xmlns:a16="http://schemas.microsoft.com/office/drawing/2014/main" id="{81909E40-76B3-ED49-A4F4-F34D7FA46DEB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7372350" y="4544553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5" name="Text Placeholder 11">
            <a:extLst>
              <a:ext uri="{FF2B5EF4-FFF2-40B4-BE49-F238E27FC236}">
                <a16:creationId xmlns:a16="http://schemas.microsoft.com/office/drawing/2014/main" id="{755AAEDA-7CDF-6B4F-BED5-F5E8959141F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277219" y="4483499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06" name="Content Placeholder 4">
            <a:extLst>
              <a:ext uri="{FF2B5EF4-FFF2-40B4-BE49-F238E27FC236}">
                <a16:creationId xmlns:a16="http://schemas.microsoft.com/office/drawing/2014/main" id="{B3D9645B-ED67-8343-A173-E8D519E74CA7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7377646" y="5417761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407" name="Text Placeholder 11">
            <a:extLst>
              <a:ext uri="{FF2B5EF4-FFF2-40B4-BE49-F238E27FC236}">
                <a16:creationId xmlns:a16="http://schemas.microsoft.com/office/drawing/2014/main" id="{FA8382EA-0937-304E-9B4D-46C0FB456E5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277217" y="5003117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08" name="Picture Placeholder 5">
            <a:extLst>
              <a:ext uri="{FF2B5EF4-FFF2-40B4-BE49-F238E27FC236}">
                <a16:creationId xmlns:a16="http://schemas.microsoft.com/office/drawing/2014/main" id="{5A8CC3C2-BCA5-1246-A35F-7597BC0507E8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9712325" y="4544553"/>
            <a:ext cx="803764" cy="8037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9" name="Text Placeholder 11">
            <a:extLst>
              <a:ext uri="{FF2B5EF4-FFF2-40B4-BE49-F238E27FC236}">
                <a16:creationId xmlns:a16="http://schemas.microsoft.com/office/drawing/2014/main" id="{872E2A30-5D38-B347-A80A-38CB3EB49D4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0617194" y="4483499"/>
            <a:ext cx="1184282" cy="458686"/>
          </a:xfrm>
        </p:spPr>
        <p:txBody>
          <a:bodyPr anchor="b">
            <a:normAutofit/>
          </a:bodyPr>
          <a:lstStyle>
            <a:lvl1pPr marL="0" indent="0">
              <a:buNone/>
              <a:defRPr sz="950" b="1">
                <a:solidFill>
                  <a:srgbClr val="CE0E2D"/>
                </a:solidFill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10" name="Content Placeholder 4">
            <a:extLst>
              <a:ext uri="{FF2B5EF4-FFF2-40B4-BE49-F238E27FC236}">
                <a16:creationId xmlns:a16="http://schemas.microsoft.com/office/drawing/2014/main" id="{C5D74B87-DAA5-4D40-9C96-B02B0FE047BE}"/>
              </a:ext>
            </a:extLst>
          </p:cNvPr>
          <p:cNvSpPr>
            <a:spLocks noGrp="1"/>
          </p:cNvSpPr>
          <p:nvPr>
            <p:ph sz="quarter" idx="78" hasCustomPrompt="1"/>
          </p:nvPr>
        </p:nvSpPr>
        <p:spPr>
          <a:xfrm>
            <a:off x="9717621" y="5417761"/>
            <a:ext cx="2334679" cy="522087"/>
          </a:xfrm>
        </p:spPr>
        <p:txBody>
          <a:bodyPr>
            <a:normAutofit/>
          </a:bodyPr>
          <a:lstStyle>
            <a:lvl1pPr marL="0" indent="0" defTabSz="27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000" algn="l"/>
              </a:tabLst>
              <a:defRPr sz="800"/>
            </a:lvl1pPr>
            <a:lvl2pPr marL="360000" indent="0">
              <a:buNone/>
              <a:defRPr sz="1200"/>
            </a:lvl2pPr>
            <a:lvl3pPr marL="720000" indent="0">
              <a:buNone/>
              <a:defRPr sz="1200"/>
            </a:lvl3pPr>
            <a:lvl4pPr marL="1080000" indent="0">
              <a:buNone/>
              <a:defRPr sz="1200"/>
            </a:lvl4pPr>
            <a:lvl5pPr marL="1332000" indent="0">
              <a:buNone/>
              <a:defRPr sz="1200"/>
            </a:lvl5pPr>
          </a:lstStyle>
          <a:p>
            <a:pPr lvl="0"/>
            <a:r>
              <a:rPr lang="en-GB" dirty="0"/>
              <a:t>Location</a:t>
            </a:r>
            <a:br>
              <a:rPr lang="en-GB" dirty="0"/>
            </a:br>
            <a:r>
              <a:rPr lang="en-GB" dirty="0"/>
              <a:t>T	+61 # #### ####</a:t>
            </a:r>
            <a:br>
              <a:rPr lang="en-GB" dirty="0"/>
            </a:br>
            <a:r>
              <a:rPr lang="en-GB" dirty="0"/>
              <a:t>M	+61 ### ### ###</a:t>
            </a:r>
            <a:br>
              <a:rPr lang="en-GB" dirty="0"/>
            </a:br>
            <a:r>
              <a:rPr lang="en-GB" dirty="0" err="1"/>
              <a:t>firstname.lastname@minterellison.com.au</a:t>
            </a:r>
            <a:endParaRPr lang="en-US" dirty="0"/>
          </a:p>
        </p:txBody>
      </p:sp>
      <p:sp>
        <p:nvSpPr>
          <p:cNvPr id="411" name="Text Placeholder 11">
            <a:extLst>
              <a:ext uri="{FF2B5EF4-FFF2-40B4-BE49-F238E27FC236}">
                <a16:creationId xmlns:a16="http://schemas.microsoft.com/office/drawing/2014/main" id="{F3435CC2-67E8-CF45-8FA1-35E28A6D2DD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0617192" y="5003117"/>
            <a:ext cx="1184283" cy="402415"/>
          </a:xfrm>
        </p:spPr>
        <p:txBody>
          <a:bodyPr anchor="t">
            <a:normAutofit/>
          </a:bodyPr>
          <a:lstStyle>
            <a:lvl1pPr marL="0" indent="0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3345E-7CEF-A342-AC71-B367767B07E2}"/>
              </a:ext>
            </a:extLst>
          </p:cNvPr>
          <p:cNvSpPr>
            <a:spLocks noGrp="1"/>
          </p:cNvSpPr>
          <p:nvPr>
            <p:ph type="ftr" sz="quarter" idx="80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5BD844-5BA6-D745-817D-F2E03ABBD0C1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E2105FF9-1A66-4D44-B507-EA951AE70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40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ositive Logo">
    <p:bg>
      <p:bgPr>
        <a:solidFill>
          <a:srgbClr val="D0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A01D09B-2870-FB45-8055-D1A744087A5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BACKGROUND PICTURE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0F7CE62-E362-8A4F-AB4A-05FE96F7C1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2800" y="0"/>
            <a:ext cx="511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1DD59A-053D-0E41-8DA8-76979B8E2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09" y="2053883"/>
            <a:ext cx="3397348" cy="104804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BC9D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F492244-DC4E-7D47-A80D-7C00CF162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788" y="4506912"/>
            <a:ext cx="3525910" cy="162401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br>
              <a:rPr lang="en-GB" dirty="0"/>
            </a:br>
            <a:r>
              <a:rPr lang="en-GB" dirty="0"/>
              <a:t>Job title</a:t>
            </a:r>
            <a:br>
              <a:rPr lang="en-GB" dirty="0"/>
            </a:br>
            <a:r>
              <a:rPr lang="en-GB" dirty="0" err="1"/>
              <a:t>firstname.lastname@minterellison.com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10BFCB-3C31-B648-9C77-0910DAA82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843" y="358775"/>
            <a:ext cx="3383280" cy="15473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132E995-96FB-E04C-846C-220CAB7D15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5354" y="3104707"/>
            <a:ext cx="3399949" cy="552893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A554BCB-56FB-CD44-871A-E1EF654328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94400" y="0"/>
            <a:ext cx="3297600" cy="11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40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68C79A-82AB-DE4D-8641-FEA3FF8C26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E0E2D"/>
              </a:gs>
              <a:gs pos="100000">
                <a:srgbClr val="9B0B2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86150-45AD-A342-8771-A7AC714D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0000" y="2781000"/>
            <a:ext cx="4031999" cy="494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0F9F7-E3F0-194C-B2C9-3A17DB2C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00" y="5895975"/>
            <a:ext cx="2660650" cy="234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EC5A7B-9EA7-2044-8A86-AFDB24FECA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E0E2D"/>
              </a:gs>
              <a:gs pos="100000">
                <a:srgbClr val="9B0B2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F5A41-2190-8343-B9A3-8F93A0F6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0000" y="2781000"/>
            <a:ext cx="4031999" cy="494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BA1C2-08A4-744A-B04B-1AFB96C4F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00" y="5895975"/>
            <a:ext cx="2660650" cy="234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C57AAE-0BAC-5F49-99A5-18EE0648F5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E0E2D"/>
              </a:gs>
              <a:gs pos="100000">
                <a:srgbClr val="9B0B2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101EB3-1F1D-7448-B9D3-2EF59E6D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0000" y="2781000"/>
            <a:ext cx="4031999" cy="494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F55A3A-4C7F-A046-9217-D33D7C56A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00" y="5895975"/>
            <a:ext cx="2660650" cy="2349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B4CB5-073B-0844-93E2-098D7899FF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E0E2D"/>
              </a:gs>
              <a:gs pos="100000">
                <a:srgbClr val="9B0B2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803558-706A-394D-B9DD-08B8165F91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0000" y="2781000"/>
            <a:ext cx="4031999" cy="494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43D0F-99B4-154F-97BA-55DF59CD7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00" y="5895975"/>
            <a:ext cx="2660650" cy="2349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8FF986-668F-404A-A16E-22E2CC945D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E0E2D"/>
              </a:gs>
              <a:gs pos="100000">
                <a:srgbClr val="9B0B2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2FC902-A77C-D64A-BC33-1163BD85D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80000" y="2781000"/>
            <a:ext cx="4031999" cy="4944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EE439F-C62C-A74C-9FF9-973D49ACE7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4000" y="5895975"/>
            <a:ext cx="266065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9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Black">
    <p:bg>
      <p:bgPr>
        <a:gradFill>
          <a:gsLst>
            <a:gs pos="36000">
              <a:schemeClr val="tx1"/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686150-45AD-A342-8771-A7AC714D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0002" y="2781000"/>
            <a:ext cx="4031995" cy="494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0F9F7-E3F0-194C-B2C9-3A17DB2C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00" y="5895975"/>
            <a:ext cx="2660650" cy="234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3CC48F-279B-5C4F-ADCF-B6E45E82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0002" y="2781000"/>
            <a:ext cx="4031995" cy="494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A3896-78E2-7C46-8F27-08CD154A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00" y="5895975"/>
            <a:ext cx="2660650" cy="234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E50C76-E9AD-7F48-A177-AE7FB032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0002" y="2781000"/>
            <a:ext cx="4031995" cy="494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02AF54-8E49-FC4B-A42E-0D49EE42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00" y="5895975"/>
            <a:ext cx="2660650" cy="234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339D2B-6056-B24A-8CA2-45432820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80002" y="2781000"/>
            <a:ext cx="4031995" cy="494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EF3E33-F71D-8344-8DB5-D461460D1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00" y="5895975"/>
            <a:ext cx="2660650" cy="234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DA8B15-6D0A-0A4B-98B6-7BDC2B151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80002" y="2781000"/>
            <a:ext cx="4031995" cy="494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140ED9-E345-4443-BCF5-9A00D2C67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4000" y="5895975"/>
            <a:ext cx="266065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6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nimated">
    <p:bg>
      <p:bgPr>
        <a:gradFill>
          <a:gsLst>
            <a:gs pos="36000">
              <a:schemeClr val="tx1"/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B784A0-D31B-F044-9F7D-5A56D1C2B7B7}"/>
              </a:ext>
            </a:extLst>
          </p:cNvPr>
          <p:cNvSpPr/>
          <p:nvPr/>
        </p:nvSpPr>
        <p:spPr>
          <a:xfrm>
            <a:off x="1280874" y="-3514532"/>
            <a:ext cx="13495298" cy="1343649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D84F81-56DE-F04A-A8E4-A20F6A0E1464}"/>
              </a:ext>
            </a:extLst>
          </p:cNvPr>
          <p:cNvSpPr/>
          <p:nvPr/>
        </p:nvSpPr>
        <p:spPr>
          <a:xfrm>
            <a:off x="0" y="-39756"/>
            <a:ext cx="1338470" cy="68977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86150-45AD-A342-8771-A7AC714D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" b="2"/>
          <a:stretch/>
        </p:blipFill>
        <p:spPr>
          <a:xfrm>
            <a:off x="4081589" y="2781000"/>
            <a:ext cx="4028948" cy="494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0F9F7-E3F0-194C-B2C9-3A17DB2C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00" y="5895975"/>
            <a:ext cx="266065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8C123F-1E42-BD4D-9312-D5533A7FF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1600" y="6404400"/>
            <a:ext cx="1850400" cy="226936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C4C2EF-1D85-8643-B25F-3CE09DC0A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9417" y="6132512"/>
            <a:ext cx="8079783" cy="49856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tabLst>
                <a:tab pos="450000" algn="l"/>
              </a:tabLst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14FE2-30A9-EF43-A66F-38CBC3A03269}"/>
              </a:ext>
            </a:extLst>
          </p:cNvPr>
          <p:cNvSpPr txBox="1"/>
          <p:nvPr userDrawn="1"/>
        </p:nvSpPr>
        <p:spPr>
          <a:xfrm>
            <a:off x="352425" y="6130925"/>
            <a:ext cx="437989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74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DCA6-1A05-F446-A232-ACF2566B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8C123F-1E42-BD4D-9312-D5533A7FF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1600" y="6404400"/>
            <a:ext cx="1850400" cy="226936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C4C2EF-1D85-8643-B25F-3CE09DC0A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9417" y="6132512"/>
            <a:ext cx="8079783" cy="49856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tabLst>
                <a:tab pos="450000" algn="l"/>
              </a:tabLst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14FE2-30A9-EF43-A66F-38CBC3A03269}"/>
              </a:ext>
            </a:extLst>
          </p:cNvPr>
          <p:cNvSpPr txBox="1"/>
          <p:nvPr userDrawn="1"/>
        </p:nvSpPr>
        <p:spPr>
          <a:xfrm>
            <a:off x="352425" y="6130925"/>
            <a:ext cx="437989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58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DCA6-1A05-F446-A232-ACF2566B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2CDE38-CEAA-604D-A938-99F003E3FF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8C123F-1E42-BD4D-9312-D5533A7FF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C4C2EF-1D85-8643-B25F-3CE09DC0A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9417" y="6132512"/>
            <a:ext cx="8079783" cy="49856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tabLst>
                <a:tab pos="450000" algn="l"/>
              </a:tabLst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14FE2-30A9-EF43-A66F-38CBC3A03269}"/>
              </a:ext>
            </a:extLst>
          </p:cNvPr>
          <p:cNvSpPr txBox="1"/>
          <p:nvPr userDrawn="1"/>
        </p:nvSpPr>
        <p:spPr>
          <a:xfrm>
            <a:off x="352425" y="6130925"/>
            <a:ext cx="437989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91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Slid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E04-13F5-FC48-807D-8513B5D0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775"/>
            <a:ext cx="11473200" cy="830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2C35-FC98-F340-A3FA-DD38271A1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441451"/>
            <a:ext cx="5482000" cy="4438650"/>
          </a:xfrm>
        </p:spPr>
        <p:txBody>
          <a:bodyPr/>
          <a:lstStyle>
            <a:lvl1pPr marL="360000" indent="-360000">
              <a:buFont typeface="System Font Regular"/>
              <a:buChar char="■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71295-E104-764C-9ABB-84FCD5184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1" y="1441451"/>
            <a:ext cx="5483223" cy="44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3DF7CB-4805-7440-91B5-34EF2B864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9417" y="6132512"/>
            <a:ext cx="8079783" cy="49856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tabLst>
                <a:tab pos="450000" algn="l"/>
              </a:tabLst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1EC07-0BB2-6D42-8CB9-5284AE924775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C9DC51-3C70-304B-A078-65BD3F7B6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6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Two Columns 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E04-13F5-FC48-807D-8513B5D0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775"/>
            <a:ext cx="11473200" cy="830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2C35-FC98-F340-A3FA-DD38271A1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441451"/>
            <a:ext cx="5482000" cy="315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71295-E104-764C-9ABB-84FCD5184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1" y="1441451"/>
            <a:ext cx="5483223" cy="315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5F5A59-E16D-C340-8BC7-F24736DC80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4872512"/>
            <a:ext cx="11472862" cy="1260000"/>
          </a:xfrm>
          <a:gradFill flip="none" rotWithShape="1">
            <a:gsLst>
              <a:gs pos="0">
                <a:srgbClr val="CE0E2D"/>
              </a:gs>
              <a:gs pos="100000">
                <a:srgbClr val="9B0B21"/>
              </a:gs>
            </a:gsLst>
            <a:lin ang="0" scaled="0"/>
            <a:tileRect/>
          </a:gradFill>
        </p:spPr>
        <p:txBody>
          <a:bodyPr lIns="251999" tIns="251999" rIns="251999" bIns="251999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footer panel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348944-974F-7A4A-AAEB-DB925DD4F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9417" y="6132512"/>
            <a:ext cx="8079783" cy="49856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tabLst>
                <a:tab pos="450000" algn="l"/>
              </a:tabLst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69652-332F-134C-B94F-70BF9F1727DE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E88891-CBDF-1D41-BDE4-6EBA88C36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29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lumn and Fea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0A9EF9F-12A8-704D-A3AE-09211C9FE0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189038"/>
            <a:ext cx="6096000" cy="4941887"/>
          </a:xfrm>
          <a:solidFill>
            <a:srgbClr val="CCE4F6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E0E2D"/>
              </a:buClr>
              <a:buSzPct val="130000"/>
              <a:buFont typeface="System Font Regular"/>
              <a:buNone/>
              <a:tabLst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CE0E2D"/>
              </a:buClr>
              <a:buSzPct val="130000"/>
              <a:buFont typeface="System Font Regular"/>
              <a:buNone/>
              <a:tabLst/>
              <a:defRPr/>
            </a:pPr>
            <a:r>
              <a:rPr lang="en-US" dirty="0"/>
              <a:t>FULL PANEL PICTURE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CE0E2D"/>
              </a:buClr>
              <a:buSzPct val="130000"/>
              <a:buFont typeface="System Font Regular"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71295-E104-764C-9ABB-84FCD5184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2" y="1441449"/>
            <a:ext cx="5484813" cy="1987551"/>
          </a:xfrm>
          <a:noFill/>
        </p:spPr>
        <p:txBody>
          <a:bodyPr lIns="0" tIns="0" rIns="0" bIns="0"/>
          <a:lstStyle>
            <a:lvl1pPr marL="0" indent="0">
              <a:buNone/>
              <a:defRPr>
                <a:solidFill>
                  <a:srgbClr val="CE0E2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AAE04-13F5-FC48-807D-8513B5D0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775"/>
            <a:ext cx="11473200" cy="830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2C35-FC98-F340-A3FA-DD38271A1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441451"/>
            <a:ext cx="5230800" cy="44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535E39-78F4-904D-ADFC-FD10BBE8C2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660775"/>
            <a:ext cx="6096000" cy="247173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4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BOTTOM HALF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3893BF-18E5-5843-BC0C-AD0115D53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9417" y="6132512"/>
            <a:ext cx="8079783" cy="49856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tabLst>
                <a:tab pos="450000" algn="l"/>
              </a:tabLst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521D8-869F-CB4C-8DB7-5B7919ACCB2C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946D78-D323-0B4E-95E6-047C41A3C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73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Column and 2/3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7E31C7-F73D-7F4B-83DF-E8C6AC2BCD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89038"/>
            <a:ext cx="3101975" cy="4941887"/>
          </a:xfrm>
          <a:gradFill>
            <a:gsLst>
              <a:gs pos="0">
                <a:srgbClr val="CE0E2D"/>
              </a:gs>
              <a:gs pos="100000">
                <a:srgbClr val="9B0B21"/>
              </a:gs>
            </a:gsLst>
            <a:lin ang="2700000" scaled="0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FULL PANEL PICTURE</a:t>
            </a:r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F2FA39A2-0156-A94C-B522-6985CB2B0E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6" y="1441450"/>
            <a:ext cx="2498724" cy="1987550"/>
          </a:xfrm>
        </p:spPr>
        <p:txBody>
          <a:bodyPr/>
          <a:lstStyle>
            <a:lvl1pPr marL="2857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540000" indent="-270000">
              <a:buClr>
                <a:schemeClr val="bg1"/>
              </a:buClr>
              <a:buFont typeface="System Font Regular"/>
              <a:buChar char="&gt;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FDCA6-1A05-F446-A232-ACF2566B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92D620-9D45-B34C-9C47-FE940FD5AE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49625" y="1441450"/>
            <a:ext cx="8483600" cy="44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FD3D29-5CCC-D142-AC51-6378AA635B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660775"/>
            <a:ext cx="3101975" cy="247015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CE0E2D"/>
              </a:buClr>
              <a:buSzPct val="130000"/>
              <a:buFont typeface="System Font Regular"/>
              <a:buNone/>
              <a:tabLst/>
              <a:defRPr sz="10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CE0E2D"/>
              </a:buClr>
              <a:buSzPct val="130000"/>
              <a:buFont typeface="System Font Regular"/>
              <a:buNone/>
              <a:tabLst/>
              <a:defRPr/>
            </a:pPr>
            <a:r>
              <a:rPr lang="en-US" dirty="0"/>
              <a:t>BOTTOM HALF PICTURE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FA0DA1F-1687-3B4F-896D-84A5B5397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9417" y="6132512"/>
            <a:ext cx="8079783" cy="49856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tabLst>
                <a:tab pos="450000" algn="l"/>
              </a:tabLst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6262F4-4DB9-8F48-9F7B-49359F889F15}"/>
              </a:ext>
            </a:extLst>
          </p:cNvPr>
          <p:cNvSpPr txBox="1"/>
          <p:nvPr userDrawn="1"/>
        </p:nvSpPr>
        <p:spPr>
          <a:xfrm>
            <a:off x="352425" y="6130925"/>
            <a:ext cx="399243" cy="5023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fld id="{5110E112-6D58-894D-84CA-F2451531EC3D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DB5F62-7FED-714F-A409-FE35988EA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9600" y="6412867"/>
            <a:ext cx="161446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10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A2839-4BA2-F94A-9380-726AF688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8775"/>
            <a:ext cx="11473200" cy="8302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021E0-5725-FB40-B085-A1874A825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441450"/>
            <a:ext cx="11473200" cy="4438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A761AB-5860-A641-AB76-A049F11E6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9417" y="6132512"/>
            <a:ext cx="8079783" cy="49856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tabLst>
                <a:tab pos="450000" algn="l"/>
              </a:tabLst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4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0" i="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chemeClr val="tx1">
            <a:lumMod val="75000"/>
            <a:lumOff val="25000"/>
          </a:schemeClr>
        </a:buClr>
        <a:buSzPct val="100000"/>
        <a:buFont typeface="System Font Regular"/>
        <a:buChar char="■"/>
        <a:defRPr sz="1600" b="0" i="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100000"/>
        <a:buFont typeface="System Font Regular"/>
        <a:buChar char="–"/>
        <a:defRPr sz="1600" b="0" i="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65000"/>
            <a:lumOff val="35000"/>
          </a:schemeClr>
        </a:buClr>
        <a:buSzPct val="100000"/>
        <a:buFont typeface="System Font Regular"/>
        <a:buChar char="&gt;"/>
        <a:defRPr sz="1600" b="0" i="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32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100000"/>
        <a:buFontTx/>
        <a:buBlip>
          <a:blip r:embed="rId24"/>
        </a:buBlip>
        <a:defRPr sz="1400" b="0" i="0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8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System Font Regular"/>
        <a:buChar char="~"/>
        <a:defRPr sz="1400" b="0" i="0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30.svg"/><Relationship Id="rId21" Type="http://schemas.openxmlformats.org/officeDocument/2006/relationships/image" Target="../media/image46.svg"/><Relationship Id="rId7" Type="http://schemas.openxmlformats.org/officeDocument/2006/relationships/image" Target="../media/image1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50.svg"/><Relationship Id="rId33" Type="http://schemas.openxmlformats.org/officeDocument/2006/relationships/image" Target="../media/image58.sv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36.sv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5" Type="http://schemas.openxmlformats.org/officeDocument/2006/relationships/image" Target="../media/image32.svg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31" Type="http://schemas.openxmlformats.org/officeDocument/2006/relationships/image" Target="../media/image56.svg"/><Relationship Id="rId4" Type="http://schemas.openxmlformats.org/officeDocument/2006/relationships/image" Target="../media/image31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svg"/><Relationship Id="rId30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D2278D00-A1F9-445B-B066-95DE53C91CC2}"/>
              </a:ext>
            </a:extLst>
          </p:cNvPr>
          <p:cNvSpPr/>
          <p:nvPr/>
        </p:nvSpPr>
        <p:spPr>
          <a:xfrm>
            <a:off x="-1" y="-1"/>
            <a:ext cx="12192001" cy="6873876"/>
          </a:xfrm>
          <a:prstGeom prst="rect">
            <a:avLst/>
          </a:prstGeom>
          <a:solidFill>
            <a:srgbClr val="D0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99D9713-155B-4F2C-B91E-BEFD11FD24A9}"/>
              </a:ext>
            </a:extLst>
          </p:cNvPr>
          <p:cNvSpPr/>
          <p:nvPr/>
        </p:nvSpPr>
        <p:spPr>
          <a:xfrm>
            <a:off x="-40985" y="-14893"/>
            <a:ext cx="4286585" cy="6887785"/>
          </a:xfrm>
          <a:prstGeom prst="rect">
            <a:avLst/>
          </a:prstGeom>
          <a:gradFill>
            <a:gsLst>
              <a:gs pos="0">
                <a:srgbClr val="CE0E2D"/>
              </a:gs>
              <a:gs pos="100000">
                <a:srgbClr val="9B0B2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139D3-4690-4B63-A1EB-E183CD417AE4}"/>
              </a:ext>
            </a:extLst>
          </p:cNvPr>
          <p:cNvSpPr txBox="1"/>
          <p:nvPr/>
        </p:nvSpPr>
        <p:spPr>
          <a:xfrm>
            <a:off x="1094947" y="2504811"/>
            <a:ext cx="2565934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Write down what happened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7AC06-AAA6-474C-8019-419286F272ED}"/>
              </a:ext>
            </a:extLst>
          </p:cNvPr>
          <p:cNvSpPr txBox="1"/>
          <p:nvPr/>
        </p:nvSpPr>
        <p:spPr>
          <a:xfrm>
            <a:off x="1094947" y="1706978"/>
            <a:ext cx="2757027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Take photos of all damage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ED01B-6150-42EA-8B5B-EE5AEA07B4B3}"/>
              </a:ext>
            </a:extLst>
          </p:cNvPr>
          <p:cNvSpPr txBox="1"/>
          <p:nvPr/>
        </p:nvSpPr>
        <p:spPr>
          <a:xfrm>
            <a:off x="1094947" y="3264813"/>
            <a:ext cx="2403440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Call all your insurers</a:t>
            </a:r>
          </a:p>
          <a:p>
            <a:r>
              <a:rPr lang="en-AU" sz="1400" dirty="0">
                <a:solidFill>
                  <a:schemeClr val="bg1"/>
                </a:solidFill>
              </a:rPr>
              <a:t>(home, contents, car)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7098933C-CF9E-47A2-A557-E27460A7753B}"/>
              </a:ext>
            </a:extLst>
          </p:cNvPr>
          <p:cNvSpPr txBox="1">
            <a:spLocks/>
          </p:cNvSpPr>
          <p:nvPr/>
        </p:nvSpPr>
        <p:spPr>
          <a:xfrm>
            <a:off x="280526" y="369163"/>
            <a:ext cx="3643565" cy="89851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2800" dirty="0">
                <a:solidFill>
                  <a:schemeClr val="bg1"/>
                </a:solidFill>
              </a:rPr>
              <a:t>Flood or storm damage? What to do</a:t>
            </a:r>
          </a:p>
        </p:txBody>
      </p:sp>
      <p:pic>
        <p:nvPicPr>
          <p:cNvPr id="34" name="Content Placeholder 30">
            <a:extLst>
              <a:ext uri="{FF2B5EF4-FFF2-40B4-BE49-F238E27FC236}">
                <a16:creationId xmlns:a16="http://schemas.microsoft.com/office/drawing/2014/main" id="{2CA74892-A9C0-45CF-8139-9B40D68E5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5854" y="6247331"/>
            <a:ext cx="1588946" cy="470198"/>
          </a:xfrm>
          <a:prstGeom prst="rect">
            <a:avLst/>
          </a:prstGeom>
          <a:noFill/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3670CBD-B7DA-4AD7-AD00-591D61E9C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955" y="1622980"/>
            <a:ext cx="565944" cy="56594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FADA5409-C7DE-447A-AAFA-F68DA2CA8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527" y="3187649"/>
            <a:ext cx="565944" cy="565944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4EDA2CE1-098B-423B-94AE-992072DEB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8404" y="2403787"/>
            <a:ext cx="495200" cy="565944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9D9C559-9528-497E-BDB3-2B3ED5E411F6}"/>
              </a:ext>
            </a:extLst>
          </p:cNvPr>
          <p:cNvCxnSpPr/>
          <p:nvPr/>
        </p:nvCxnSpPr>
        <p:spPr>
          <a:xfrm>
            <a:off x="9987559" y="6247331"/>
            <a:ext cx="0" cy="486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ED00247-9B7E-4644-A40D-5BFF72EB2A14}"/>
              </a:ext>
            </a:extLst>
          </p:cNvPr>
          <p:cNvSpPr txBox="1"/>
          <p:nvPr/>
        </p:nvSpPr>
        <p:spPr>
          <a:xfrm>
            <a:off x="227965" y="4240259"/>
            <a:ext cx="3576603" cy="2318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Read your insurance policy, talk to your insurer.</a:t>
            </a:r>
          </a:p>
          <a:p>
            <a:endParaRPr lang="en-AU" sz="1200" dirty="0">
              <a:solidFill>
                <a:schemeClr val="bg1"/>
              </a:solidFill>
            </a:endParaRPr>
          </a:p>
          <a:p>
            <a:r>
              <a:rPr lang="en-AU" sz="1200" dirty="0">
                <a:solidFill>
                  <a:schemeClr val="bg1"/>
                </a:solidFill>
              </a:rPr>
              <a:t>Even if you don’t have flood</a:t>
            </a:r>
            <a:r>
              <a:rPr lang="en-AU" sz="1200" b="1" dirty="0">
                <a:solidFill>
                  <a:schemeClr val="bg1"/>
                </a:solidFill>
              </a:rPr>
              <a:t> </a:t>
            </a:r>
            <a:r>
              <a:rPr lang="en-AU" sz="1200" dirty="0">
                <a:solidFill>
                  <a:schemeClr val="bg1"/>
                </a:solidFill>
              </a:rPr>
              <a:t>cover, you might have cover for damage caused by </a:t>
            </a:r>
            <a:r>
              <a:rPr lang="en-AU" sz="1200" b="1" dirty="0">
                <a:solidFill>
                  <a:schemeClr val="bg1"/>
                </a:solidFill>
              </a:rPr>
              <a:t>storms</a:t>
            </a:r>
            <a:r>
              <a:rPr lang="en-AU" sz="1200" dirty="0">
                <a:solidFill>
                  <a:schemeClr val="bg1"/>
                </a:solidFill>
              </a:rPr>
              <a:t> (wind, hail, lightning) or by rainwater (including pooled rain water).  </a:t>
            </a:r>
          </a:p>
          <a:p>
            <a:endParaRPr lang="en-AU" sz="1200" dirty="0">
              <a:solidFill>
                <a:schemeClr val="bg1"/>
              </a:solidFill>
            </a:endParaRPr>
          </a:p>
          <a:p>
            <a:r>
              <a:rPr lang="en-AU" sz="1200" dirty="0">
                <a:solidFill>
                  <a:schemeClr val="bg1"/>
                </a:solidFill>
              </a:rPr>
              <a:t>When insurers talk about </a:t>
            </a:r>
            <a:r>
              <a:rPr lang="en-AU" sz="1200" b="1" dirty="0">
                <a:solidFill>
                  <a:schemeClr val="bg1"/>
                </a:solidFill>
              </a:rPr>
              <a:t>flood</a:t>
            </a:r>
            <a:r>
              <a:rPr lang="en-AU" sz="1200" dirty="0">
                <a:solidFill>
                  <a:schemeClr val="bg1"/>
                </a:solidFill>
              </a:rPr>
              <a:t>, they usually mean water that has come from a lake, dam, river, creek, canal or something similar, over land that is usually dry. </a:t>
            </a:r>
          </a:p>
          <a:p>
            <a:endParaRPr lang="en-AU" sz="1200" dirty="0">
              <a:solidFill>
                <a:schemeClr val="bg1"/>
              </a:solidFill>
            </a:endParaRPr>
          </a:p>
          <a:p>
            <a:endParaRPr lang="en-AU" sz="1200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CF9A476-9A1E-40F8-8817-B7BF3CFC7DA2}"/>
              </a:ext>
            </a:extLst>
          </p:cNvPr>
          <p:cNvCxnSpPr>
            <a:cxnSpLocks/>
          </p:cNvCxnSpPr>
          <p:nvPr/>
        </p:nvCxnSpPr>
        <p:spPr>
          <a:xfrm>
            <a:off x="280527" y="1322684"/>
            <a:ext cx="36435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Graphic 71">
            <a:extLst>
              <a:ext uri="{FF2B5EF4-FFF2-40B4-BE49-F238E27FC236}">
                <a16:creationId xmlns:a16="http://schemas.microsoft.com/office/drawing/2014/main" id="{1EB41E27-0666-4F15-B2A9-3F8A98268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83967" y="654542"/>
            <a:ext cx="5477640" cy="50832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84F2FFB-4FD7-40EB-A3C2-05A9EE8C8483}"/>
              </a:ext>
            </a:extLst>
          </p:cNvPr>
          <p:cNvCxnSpPr>
            <a:cxnSpLocks/>
          </p:cNvCxnSpPr>
          <p:nvPr/>
        </p:nvCxnSpPr>
        <p:spPr>
          <a:xfrm>
            <a:off x="280527" y="4043915"/>
            <a:ext cx="36435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A31C83A-0F87-4228-B550-426AA23F6E4A}"/>
              </a:ext>
            </a:extLst>
          </p:cNvPr>
          <p:cNvCxnSpPr>
            <a:cxnSpLocks/>
          </p:cNvCxnSpPr>
          <p:nvPr/>
        </p:nvCxnSpPr>
        <p:spPr>
          <a:xfrm>
            <a:off x="280527" y="6571215"/>
            <a:ext cx="36435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05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9AEC11-6781-4E2B-99E0-32145992784F}"/>
              </a:ext>
            </a:extLst>
          </p:cNvPr>
          <p:cNvSpPr/>
          <p:nvPr/>
        </p:nvSpPr>
        <p:spPr>
          <a:xfrm>
            <a:off x="10163175" y="6296741"/>
            <a:ext cx="1670049" cy="351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E5B47602-7943-486A-96EA-FBB77462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Tips for making claims after a significant weather event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08C28B9-7BE2-40D7-A5A7-BC5E188460D4}"/>
              </a:ext>
            </a:extLst>
          </p:cNvPr>
          <p:cNvCxnSpPr>
            <a:cxnSpLocks/>
          </p:cNvCxnSpPr>
          <p:nvPr/>
        </p:nvCxnSpPr>
        <p:spPr>
          <a:xfrm>
            <a:off x="360000" y="891765"/>
            <a:ext cx="114732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Content Placeholder 30">
            <a:extLst>
              <a:ext uri="{FF2B5EF4-FFF2-40B4-BE49-F238E27FC236}">
                <a16:creationId xmlns:a16="http://schemas.microsoft.com/office/drawing/2014/main" id="{65B24AB1-9FE4-4A6D-8C4A-500EE8353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3175" y="6209947"/>
            <a:ext cx="1588946" cy="470198"/>
          </a:xfrm>
          <a:prstGeom prst="rect">
            <a:avLst/>
          </a:prstGeom>
          <a:noFill/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7C09AB5-999D-48FF-9FC2-E97E170D08C3}"/>
              </a:ext>
            </a:extLst>
          </p:cNvPr>
          <p:cNvCxnSpPr>
            <a:cxnSpLocks/>
          </p:cNvCxnSpPr>
          <p:nvPr/>
        </p:nvCxnSpPr>
        <p:spPr>
          <a:xfrm>
            <a:off x="360000" y="6086065"/>
            <a:ext cx="114732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246657A-92A8-467C-9A8C-4F6764C7665E}"/>
              </a:ext>
            </a:extLst>
          </p:cNvPr>
          <p:cNvCxnSpPr/>
          <p:nvPr/>
        </p:nvCxnSpPr>
        <p:spPr>
          <a:xfrm>
            <a:off x="9987559" y="6247331"/>
            <a:ext cx="0" cy="486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43056D8-A3BE-4EB8-879D-7C632CCEBDA5}"/>
              </a:ext>
            </a:extLst>
          </p:cNvPr>
          <p:cNvSpPr/>
          <p:nvPr/>
        </p:nvSpPr>
        <p:spPr>
          <a:xfrm>
            <a:off x="203200" y="6264126"/>
            <a:ext cx="566057" cy="47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33EB1C44-6CCE-4B66-AF27-D1358C286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077" y="1179135"/>
            <a:ext cx="914400" cy="914400"/>
          </a:xfrm>
          <a:prstGeom prst="rect">
            <a:avLst/>
          </a:prstGeom>
        </p:spPr>
      </p:pic>
      <p:pic>
        <p:nvPicPr>
          <p:cNvPr id="11" name="Graphic 10" descr="Badge with solid fill">
            <a:extLst>
              <a:ext uri="{FF2B5EF4-FFF2-40B4-BE49-F238E27FC236}">
                <a16:creationId xmlns:a16="http://schemas.microsoft.com/office/drawing/2014/main" id="{AFA4A363-E5A3-4B8F-A837-51A92B60C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834" y="2263343"/>
            <a:ext cx="914400" cy="914400"/>
          </a:xfrm>
          <a:prstGeom prst="rect">
            <a:avLst/>
          </a:prstGeom>
        </p:spPr>
      </p:pic>
      <p:pic>
        <p:nvPicPr>
          <p:cNvPr id="13" name="Graphic 12" descr="Badge 3 with solid fill">
            <a:extLst>
              <a:ext uri="{FF2B5EF4-FFF2-40B4-BE49-F238E27FC236}">
                <a16:creationId xmlns:a16="http://schemas.microsoft.com/office/drawing/2014/main" id="{31BB860B-2665-4851-B2AE-CE096AB0A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834" y="3390656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99D98D5-4B28-40DF-8706-F796AD021ACE}"/>
              </a:ext>
            </a:extLst>
          </p:cNvPr>
          <p:cNvSpPr txBox="1"/>
          <p:nvPr/>
        </p:nvSpPr>
        <p:spPr>
          <a:xfrm>
            <a:off x="1680588" y="1431540"/>
            <a:ext cx="10152635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dirty="0"/>
              <a:t>Be honest with your insurer - only make insurance claims for items damaged by the weather event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7D19D0-20D1-459F-9D8E-1D20F3FB249A}"/>
              </a:ext>
            </a:extLst>
          </p:cNvPr>
          <p:cNvSpPr txBox="1"/>
          <p:nvPr/>
        </p:nvSpPr>
        <p:spPr>
          <a:xfrm>
            <a:off x="1680588" y="3574136"/>
            <a:ext cx="989857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dirty="0"/>
              <a:t>If you are unsure whether something will be covered by the insurer, submit the claim anyway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1C0846-E769-4241-976B-0F725FA4A57B}"/>
              </a:ext>
            </a:extLst>
          </p:cNvPr>
          <p:cNvSpPr txBox="1"/>
          <p:nvPr/>
        </p:nvSpPr>
        <p:spPr>
          <a:xfrm>
            <a:off x="1701035" y="2507967"/>
            <a:ext cx="993444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dirty="0"/>
              <a:t>Use the checklist on the next page and tell your insurer about those things</a:t>
            </a:r>
          </a:p>
        </p:txBody>
      </p:sp>
      <p:pic>
        <p:nvPicPr>
          <p:cNvPr id="17" name="Graphic 16" descr="Badge 4 with solid fill">
            <a:extLst>
              <a:ext uri="{FF2B5EF4-FFF2-40B4-BE49-F238E27FC236}">
                <a16:creationId xmlns:a16="http://schemas.microsoft.com/office/drawing/2014/main" id="{B589B55B-1C1D-4FDD-98B2-376D54A67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834" y="4544657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FD8FB9C-BC90-4770-A2E3-EB1F877DC877}"/>
              </a:ext>
            </a:extLst>
          </p:cNvPr>
          <p:cNvSpPr txBox="1"/>
          <p:nvPr/>
        </p:nvSpPr>
        <p:spPr>
          <a:xfrm>
            <a:off x="1680589" y="4780124"/>
            <a:ext cx="9934447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dirty="0"/>
              <a:t>If the insurer declines your claim and what they say does not make sense, contact us or a community legal centre for help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411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9AEC11-6781-4E2B-99E0-32145992784F}"/>
              </a:ext>
            </a:extLst>
          </p:cNvPr>
          <p:cNvSpPr/>
          <p:nvPr/>
        </p:nvSpPr>
        <p:spPr>
          <a:xfrm>
            <a:off x="10163175" y="6296741"/>
            <a:ext cx="1670049" cy="351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577A8B8-EC04-4F75-AC73-3CFFBF593914}"/>
              </a:ext>
            </a:extLst>
          </p:cNvPr>
          <p:cNvGrpSpPr/>
          <p:nvPr/>
        </p:nvGrpSpPr>
        <p:grpSpPr>
          <a:xfrm>
            <a:off x="8106210" y="1267801"/>
            <a:ext cx="1439240" cy="700880"/>
            <a:chOff x="8087160" y="1217001"/>
            <a:chExt cx="1439240" cy="700880"/>
          </a:xfrm>
        </p:grpSpPr>
        <p:pic>
          <p:nvPicPr>
            <p:cNvPr id="108" name="Graphic 107" descr="Home outline">
              <a:extLst>
                <a:ext uri="{FF2B5EF4-FFF2-40B4-BE49-F238E27FC236}">
                  <a16:creationId xmlns:a16="http://schemas.microsoft.com/office/drawing/2014/main" id="{A5FDB9AE-5358-4236-AF8C-BFC97B4D0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22406" y="1217001"/>
              <a:ext cx="633588" cy="633588"/>
            </a:xfrm>
            <a:prstGeom prst="rect">
              <a:avLst/>
            </a:prstGeom>
          </p:spPr>
        </p:pic>
        <p:pic>
          <p:nvPicPr>
            <p:cNvPr id="109" name="Graphic 108" descr="Crash outline">
              <a:extLst>
                <a:ext uri="{FF2B5EF4-FFF2-40B4-BE49-F238E27FC236}">
                  <a16:creationId xmlns:a16="http://schemas.microsoft.com/office/drawing/2014/main" id="{17DA3260-3631-468E-AAA5-C1175905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7160" y="1217001"/>
              <a:ext cx="638037" cy="638037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60F8339-251C-4B2C-8B5B-0548D18D366B}"/>
                </a:ext>
              </a:extLst>
            </p:cNvPr>
            <p:cNvSpPr/>
            <p:nvPr/>
          </p:nvSpPr>
          <p:spPr>
            <a:xfrm>
              <a:off x="8888363" y="1239768"/>
              <a:ext cx="638037" cy="67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aphicFrame>
        <p:nvGraphicFramePr>
          <p:cNvPr id="98" name="Table 98">
            <a:extLst>
              <a:ext uri="{FF2B5EF4-FFF2-40B4-BE49-F238E27FC236}">
                <a16:creationId xmlns:a16="http://schemas.microsoft.com/office/drawing/2014/main" id="{69CD636D-475F-41E5-B8B5-2704D258C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42226"/>
              </p:ext>
            </p:extLst>
          </p:nvPr>
        </p:nvGraphicFramePr>
        <p:xfrm>
          <a:off x="373012" y="1105405"/>
          <a:ext cx="11445975" cy="4769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325">
                  <a:extLst>
                    <a:ext uri="{9D8B030D-6E8A-4147-A177-3AD203B41FA5}">
                      <a16:colId xmlns:a16="http://schemas.microsoft.com/office/drawing/2014/main" val="3424314756"/>
                    </a:ext>
                  </a:extLst>
                </a:gridCol>
                <a:gridCol w="3815325">
                  <a:extLst>
                    <a:ext uri="{9D8B030D-6E8A-4147-A177-3AD203B41FA5}">
                      <a16:colId xmlns:a16="http://schemas.microsoft.com/office/drawing/2014/main" val="915108183"/>
                    </a:ext>
                  </a:extLst>
                </a:gridCol>
                <a:gridCol w="3815325">
                  <a:extLst>
                    <a:ext uri="{9D8B030D-6E8A-4147-A177-3AD203B41FA5}">
                      <a16:colId xmlns:a16="http://schemas.microsoft.com/office/drawing/2014/main" val="1238400974"/>
                    </a:ext>
                  </a:extLst>
                </a:gridCol>
              </a:tblGrid>
              <a:tr h="95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Is everyone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safe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?</a:t>
                      </a:r>
                    </a:p>
                  </a:txBody>
                  <a:tcPr marL="104400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Did a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swimming pool </a:t>
                      </a:r>
                      <a:r>
                        <a:rPr lang="en-A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overflow and cause damage?</a:t>
                      </a:r>
                    </a:p>
                  </a:txBody>
                  <a:tcPr marL="10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Did any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cars, boats </a:t>
                      </a:r>
                      <a:r>
                        <a:rPr lang="en-A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or anything else crash into the house?</a:t>
                      </a:r>
                    </a:p>
                  </a:txBody>
                  <a:tcPr marL="10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775326"/>
                  </a:ext>
                </a:extLst>
              </a:tr>
              <a:tr h="95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Did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trees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cause any damage to house, car or fence? </a:t>
                      </a:r>
                    </a:p>
                  </a:txBody>
                  <a:tcPr marL="104400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ea typeface="SimSun" panose="02010600030101010101" pitchFamily="2" charset="-122"/>
                        </a:rPr>
                        <a:t>Was there a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ea typeface="SimSun" panose="02010600030101010101" pitchFamily="2" charset="-122"/>
                        </a:rPr>
                        <a:t>landslide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ea typeface="SimSun" panose="02010600030101010101" pitchFamily="2" charset="-122"/>
                        </a:rPr>
                        <a:t> or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ea typeface="SimSun" panose="02010600030101010101" pitchFamily="2" charset="-122"/>
                        </a:rPr>
                        <a:t>mudslide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ea typeface="SimSun" panose="02010600030101010101" pitchFamily="2" charset="-122"/>
                        </a:rPr>
                        <a:t>? </a:t>
                      </a:r>
                      <a:endParaRPr lang="en-A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0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Has anything been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stolen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?</a:t>
                      </a:r>
                    </a:p>
                  </a:txBody>
                  <a:tcPr marL="10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530554"/>
                  </a:ext>
                </a:extLst>
              </a:tr>
              <a:tr h="95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Has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wind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knocked off TV aerial or caused damage?</a:t>
                      </a:r>
                    </a:p>
                  </a:txBody>
                  <a:tcPr marL="104400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How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high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did flood water get on your property?</a:t>
                      </a:r>
                    </a:p>
                  </a:txBody>
                  <a:tcPr marL="10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Did any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animals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end up in your house or yard and cause damage?</a:t>
                      </a:r>
                    </a:p>
                  </a:txBody>
                  <a:tcPr marL="10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96189"/>
                  </a:ext>
                </a:extLst>
              </a:tr>
              <a:tr h="95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Did the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power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go off? </a:t>
                      </a:r>
                    </a:p>
                  </a:txBody>
                  <a:tcPr marL="104400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Did food or medicine in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fridge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or freezer get spoiled?</a:t>
                      </a:r>
                    </a:p>
                  </a:txBody>
                  <a:tcPr marL="10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Did any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electrical goods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get damaged? </a:t>
                      </a:r>
                    </a:p>
                  </a:txBody>
                  <a:tcPr marL="10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521787"/>
                  </a:ext>
                </a:extLst>
              </a:tr>
              <a:tr h="95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Did any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windows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break?</a:t>
                      </a:r>
                    </a:p>
                  </a:txBody>
                  <a:tcPr marL="104400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Did the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roof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or ceiling </a:t>
                      </a:r>
                      <a:r>
                        <a:rPr lang="en-A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leak</a:t>
                      </a:r>
                      <a:r>
                        <a:rPr lang="en-A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?</a:t>
                      </a:r>
                    </a:p>
                  </a:txBody>
                  <a:tcPr marL="10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104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962386"/>
                  </a:ext>
                </a:extLst>
              </a:tr>
            </a:tbl>
          </a:graphicData>
        </a:graphic>
      </p:graphicFrame>
      <p:sp>
        <p:nvSpPr>
          <p:cNvPr id="41" name="Title 40">
            <a:extLst>
              <a:ext uri="{FF2B5EF4-FFF2-40B4-BE49-F238E27FC236}">
                <a16:creationId xmlns:a16="http://schemas.microsoft.com/office/drawing/2014/main" id="{E5B47602-7943-486A-96EA-FBB77462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to check and tell your insurer about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08C28B9-7BE2-40D7-A5A7-BC5E188460D4}"/>
              </a:ext>
            </a:extLst>
          </p:cNvPr>
          <p:cNvCxnSpPr>
            <a:cxnSpLocks/>
          </p:cNvCxnSpPr>
          <p:nvPr/>
        </p:nvCxnSpPr>
        <p:spPr>
          <a:xfrm>
            <a:off x="360000" y="891765"/>
            <a:ext cx="114732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Content Placeholder 30">
            <a:extLst>
              <a:ext uri="{FF2B5EF4-FFF2-40B4-BE49-F238E27FC236}">
                <a16:creationId xmlns:a16="http://schemas.microsoft.com/office/drawing/2014/main" id="{65B24AB1-9FE4-4A6D-8C4A-500EE8353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3175" y="6209947"/>
            <a:ext cx="1588946" cy="470198"/>
          </a:xfrm>
          <a:prstGeom prst="rect">
            <a:avLst/>
          </a:prstGeom>
          <a:noFill/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7C09AB5-999D-48FF-9FC2-E97E170D08C3}"/>
              </a:ext>
            </a:extLst>
          </p:cNvPr>
          <p:cNvCxnSpPr>
            <a:cxnSpLocks/>
          </p:cNvCxnSpPr>
          <p:nvPr/>
        </p:nvCxnSpPr>
        <p:spPr>
          <a:xfrm>
            <a:off x="360000" y="6086065"/>
            <a:ext cx="114732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3" name="Graphic 92">
            <a:extLst>
              <a:ext uri="{FF2B5EF4-FFF2-40B4-BE49-F238E27FC236}">
                <a16:creationId xmlns:a16="http://schemas.microsoft.com/office/drawing/2014/main" id="{FE68287E-0254-4214-8057-7BDFF3F615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677" y="3167840"/>
            <a:ext cx="645114" cy="645114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C3F75B27-D91D-4401-8C61-C71F0E1612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62614" y="2211817"/>
            <a:ext cx="661381" cy="64600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89B83EAD-25D7-414B-9402-9B37340236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4905" y="5134839"/>
            <a:ext cx="505129" cy="651779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76AC8959-314E-42D1-94A0-EEAE0B7D4C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0316" y="1277868"/>
            <a:ext cx="645115" cy="645115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651F8954-3136-4C62-8884-6EA06D9060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62614" y="3156691"/>
            <a:ext cx="646000" cy="646000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246657A-92A8-467C-9A8C-4F6764C7665E}"/>
              </a:ext>
            </a:extLst>
          </p:cNvPr>
          <p:cNvCxnSpPr/>
          <p:nvPr/>
        </p:nvCxnSpPr>
        <p:spPr>
          <a:xfrm>
            <a:off x="9987559" y="6247331"/>
            <a:ext cx="0" cy="486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Graphic 104">
            <a:extLst>
              <a:ext uri="{FF2B5EF4-FFF2-40B4-BE49-F238E27FC236}">
                <a16:creationId xmlns:a16="http://schemas.microsoft.com/office/drawing/2014/main" id="{5B1E4AD6-E165-42B4-8241-693A221712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36615" y="4208465"/>
            <a:ext cx="568857" cy="568857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E1F54BCE-61C6-495B-B210-21B72A1485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389630" y="5103802"/>
            <a:ext cx="609600" cy="609600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6E8268A9-5749-4B03-B96F-48E19BD1CFD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4677" y="4113620"/>
            <a:ext cx="609600" cy="609600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BFD2346A-6CE8-4BE2-8756-A8E1168AEE3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257027" y="4186757"/>
            <a:ext cx="568857" cy="568857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6714BDE4-396B-469B-A233-97D9D12E79A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92200" y="2243868"/>
            <a:ext cx="763055" cy="658637"/>
          </a:xfrm>
          <a:prstGeom prst="rect">
            <a:avLst/>
          </a:prstGeom>
        </p:spPr>
      </p:pic>
      <p:pic>
        <p:nvPicPr>
          <p:cNvPr id="117" name="Graphic 116" descr="Robber outline">
            <a:extLst>
              <a:ext uri="{FF2B5EF4-FFF2-40B4-BE49-F238E27FC236}">
                <a16:creationId xmlns:a16="http://schemas.microsoft.com/office/drawing/2014/main" id="{0E3E9221-9304-4FAF-90C1-650B2EBB986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122718" y="2226233"/>
            <a:ext cx="689200" cy="689200"/>
          </a:xfrm>
          <a:prstGeom prst="rect">
            <a:avLst/>
          </a:prstGeom>
        </p:spPr>
      </p:pic>
      <p:pic>
        <p:nvPicPr>
          <p:cNvPr id="118" name="Graphic 117" descr="Bull outline">
            <a:extLst>
              <a:ext uri="{FF2B5EF4-FFF2-40B4-BE49-F238E27FC236}">
                <a16:creationId xmlns:a16="http://schemas.microsoft.com/office/drawing/2014/main" id="{2588A46A-ED1E-48DF-AF13-9374B51A78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157620" y="3129145"/>
            <a:ext cx="733702" cy="733702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C72A4D47-BEBD-4002-B782-DD99D9A6423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389631" y="1258600"/>
            <a:ext cx="609600" cy="609600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143056D8-A3BE-4EB8-879D-7C632CCEBDA5}"/>
              </a:ext>
            </a:extLst>
          </p:cNvPr>
          <p:cNvSpPr/>
          <p:nvPr/>
        </p:nvSpPr>
        <p:spPr>
          <a:xfrm>
            <a:off x="203200" y="6264126"/>
            <a:ext cx="566057" cy="470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72576"/>
      </p:ext>
    </p:extLst>
  </p:cSld>
  <p:clrMapOvr>
    <a:masterClrMapping/>
  </p:clrMapOvr>
</p:sld>
</file>

<file path=ppt/theme/theme1.xml><?xml version="1.0" encoding="utf-8"?>
<a:theme xmlns:a="http://schemas.openxmlformats.org/drawingml/2006/main" name="MinterEllison">
  <a:themeElements>
    <a:clrScheme name="MinterEllison2 1">
      <a:dk1>
        <a:srgbClr val="000000"/>
      </a:dk1>
      <a:lt1>
        <a:srgbClr val="FFFFFF"/>
      </a:lt1>
      <a:dk2>
        <a:srgbClr val="CE0D2C"/>
      </a:dk2>
      <a:lt2>
        <a:srgbClr val="A7A7AB"/>
      </a:lt2>
      <a:accent1>
        <a:srgbClr val="89DEDA"/>
      </a:accent1>
      <a:accent2>
        <a:srgbClr val="E59F96"/>
      </a:accent2>
      <a:accent3>
        <a:srgbClr val="70B2E5"/>
      </a:accent3>
      <a:accent4>
        <a:srgbClr val="C8C8CC"/>
      </a:accent4>
      <a:accent5>
        <a:srgbClr val="D0F2F0"/>
      </a:accent5>
      <a:accent6>
        <a:srgbClr val="F5D9D5"/>
      </a:accent6>
      <a:hlink>
        <a:srgbClr val="CE0D2B"/>
      </a:hlink>
      <a:folHlink>
        <a:srgbClr val="A7A7AB"/>
      </a:folHlink>
    </a:clrScheme>
    <a:fontScheme name="MinterElli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ME PPT Sample_Screen.potx" id="{119D1E0E-9029-476D-8D56-59FDA3C51601}" vid="{85C75047-5FB3-4DDF-A1F9-2974E3B94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13" ma:contentTypeDescription="Create a new document." ma:contentTypeScope="" ma:versionID="d120111b3cca3c8ad5743be1988349f6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29463e6653dc1f816734196ac6a4f8d9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9D5AD0-50B0-4CA0-A3FF-143E350623E2}"/>
</file>

<file path=customXml/itemProps2.xml><?xml version="1.0" encoding="utf-8"?>
<ds:datastoreItem xmlns:ds="http://schemas.openxmlformats.org/officeDocument/2006/customXml" ds:itemID="{D790ABF5-7E5F-4095-836D-974C1AC4006E}"/>
</file>

<file path=customXml/itemProps3.xml><?xml version="1.0" encoding="utf-8"?>
<ds:datastoreItem xmlns:ds="http://schemas.openxmlformats.org/officeDocument/2006/customXml" ds:itemID="{44600B0F-2BB9-4652-A76C-FC398241A8A7}"/>
</file>

<file path=docProps/app.xml><?xml version="1.0" encoding="utf-8"?>
<Properties xmlns="http://schemas.openxmlformats.org/officeDocument/2006/extended-properties" xmlns:vt="http://schemas.openxmlformats.org/officeDocument/2006/docPropsVTypes">
  <Template>3. ME PPT Sample_Screen</Template>
  <TotalTime>212</TotalTime>
  <Words>315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SimSun</vt:lpstr>
      <vt:lpstr>Arial</vt:lpstr>
      <vt:lpstr>Calibri</vt:lpstr>
      <vt:lpstr>System Font Regular</vt:lpstr>
      <vt:lpstr>Wingdings</vt:lpstr>
      <vt:lpstr>MinterEllison</vt:lpstr>
      <vt:lpstr>PowerPoint Presentation</vt:lpstr>
      <vt:lpstr>Tips for making claims after a significant weather event</vt:lpstr>
      <vt:lpstr>What to check and tell your insurer about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full colour photo and reverse logo</dc:title>
  <dc:creator>MinterEllison</dc:creator>
  <cp:lastModifiedBy>Leah Lane</cp:lastModifiedBy>
  <cp:revision>25</cp:revision>
  <cp:lastPrinted>2021-07-19T00:39:11Z</cp:lastPrinted>
  <dcterms:created xsi:type="dcterms:W3CDTF">2022-03-09T23:01:56Z</dcterms:created>
  <dcterms:modified xsi:type="dcterms:W3CDTF">2022-03-15T22:40:22Z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