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2"/>
  </p:sldMasterIdLst>
  <p:sldIdLst>
    <p:sldId id="256" r:id="rId3"/>
  </p:sldIdLst>
  <p:sldSz cx="15113000" cy="213741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Cooper Hewitt Heavy" panose="020B0604020202020204" charset="0"/>
      <p:regular r:id="rId8"/>
    </p:embeddedFont>
    <p:embeddedFont>
      <p:font typeface="Now" panose="020B0604020202020204" charset="0"/>
      <p:regular r:id="rId9"/>
    </p:embeddedFont>
    <p:embeddedFont>
      <p:font typeface="Now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23" d="100"/>
          <a:sy n="23" d="100"/>
        </p:scale>
        <p:origin x="23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ommunitylegalqld.org.au/find-legal-help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08509" y="18614269"/>
            <a:ext cx="3699491" cy="1092828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581124" y="18449367"/>
            <a:ext cx="3950752" cy="1422633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7753887" y="7943876"/>
            <a:ext cx="5435669" cy="5257774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902685" y="1802908"/>
            <a:ext cx="4796048" cy="1447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213"/>
              </a:lnSpc>
            </a:pPr>
            <a:r>
              <a:rPr lang="en-US" sz="4344" dirty="0">
                <a:solidFill>
                  <a:srgbClr val="004AAD"/>
                </a:solidFill>
                <a:latin typeface="Cooper Hewitt Heavy"/>
              </a:rPr>
              <a:t>INSURANCE HASSLES?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550150" y="14415860"/>
            <a:ext cx="6259594" cy="31291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64"/>
              </a:lnSpc>
            </a:pPr>
            <a:r>
              <a:rPr lang="en-US" sz="2800" dirty="0">
                <a:solidFill>
                  <a:srgbClr val="000000"/>
                </a:solidFill>
                <a:latin typeface="Now"/>
              </a:rPr>
              <a:t>For quality, free legal help, call </a:t>
            </a:r>
            <a:r>
              <a:rPr lang="en-US" sz="2800" dirty="0">
                <a:solidFill>
                  <a:srgbClr val="FF1616"/>
                </a:solidFill>
                <a:latin typeface="Now"/>
              </a:rPr>
              <a:t>[</a:t>
            </a:r>
            <a:r>
              <a:rPr lang="en-US" sz="2800" dirty="0">
                <a:solidFill>
                  <a:srgbClr val="FF1616"/>
                </a:solidFill>
                <a:highlight>
                  <a:srgbClr val="FFFF00"/>
                </a:highlight>
                <a:latin typeface="Now Bold"/>
              </a:rPr>
              <a:t>INSERT CLC NAME AND NO</a:t>
            </a:r>
            <a:r>
              <a:rPr lang="en-US" sz="2800" dirty="0">
                <a:solidFill>
                  <a:srgbClr val="FF1616"/>
                </a:solidFill>
                <a:latin typeface="Now"/>
              </a:rPr>
              <a:t>]</a:t>
            </a:r>
            <a:r>
              <a:rPr lang="en-US" sz="2800" dirty="0">
                <a:solidFill>
                  <a:srgbClr val="000000"/>
                </a:solidFill>
                <a:latin typeface="Now"/>
              </a:rPr>
              <a:t> or call Legal Aid Queensland on 1300 527 700. Find your nearest CLC at </a:t>
            </a:r>
            <a:r>
              <a:rPr lang="en-US" sz="2800" dirty="0">
                <a:solidFill>
                  <a:srgbClr val="000000"/>
                </a:solidFill>
                <a:latin typeface="Now"/>
                <a:hlinkClick r:id="rId6"/>
              </a:rPr>
              <a:t>https://www.communitylegalqld.org.au/find-legal-help</a:t>
            </a:r>
            <a:r>
              <a:rPr lang="en-US" sz="2800" dirty="0">
                <a:solidFill>
                  <a:srgbClr val="000000"/>
                </a:solidFill>
                <a:latin typeface="Now"/>
              </a:rPr>
              <a:t> 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929447" y="3326430"/>
            <a:ext cx="4577124" cy="116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29"/>
              </a:lnSpc>
            </a:pPr>
            <a:r>
              <a:rPr lang="en-US" sz="3307">
                <a:solidFill>
                  <a:srgbClr val="18253B"/>
                </a:solidFill>
                <a:latin typeface="Now"/>
              </a:rPr>
              <a:t>Property damaged but no insurance?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890776" y="8732323"/>
            <a:ext cx="4615795" cy="175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29"/>
              </a:lnSpc>
            </a:pPr>
            <a:r>
              <a:rPr lang="en-US" sz="3307">
                <a:solidFill>
                  <a:srgbClr val="18253B"/>
                </a:solidFill>
                <a:latin typeface="Now"/>
              </a:rPr>
              <a:t>Repair rights when builder and materials shortages?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929447" y="5094024"/>
            <a:ext cx="4633716" cy="578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29"/>
              </a:lnSpc>
            </a:pPr>
            <a:r>
              <a:rPr lang="en-US" sz="3307">
                <a:solidFill>
                  <a:srgbClr val="18253B"/>
                </a:solidFill>
                <a:latin typeface="Now"/>
              </a:rPr>
              <a:t>Claims refused?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90776" y="10798024"/>
            <a:ext cx="4457545" cy="175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29"/>
              </a:lnSpc>
            </a:pPr>
            <a:r>
              <a:rPr lang="en-US" sz="3307">
                <a:solidFill>
                  <a:srgbClr val="18253B"/>
                </a:solidFill>
                <a:latin typeface="Now"/>
              </a:rPr>
              <a:t>Repairs that might not prevent damage next time?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929447" y="6531372"/>
            <a:ext cx="4577124" cy="175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629"/>
              </a:lnSpc>
              <a:spcBef>
                <a:spcPct val="0"/>
              </a:spcBef>
            </a:pPr>
            <a:r>
              <a:rPr lang="en-US" sz="3307">
                <a:solidFill>
                  <a:srgbClr val="18253B"/>
                </a:solidFill>
                <a:latin typeface="Now"/>
              </a:rPr>
              <a:t>Considering a cash settlement from your insurer?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890776" y="13065066"/>
            <a:ext cx="4457545" cy="175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629"/>
              </a:lnSpc>
              <a:spcBef>
                <a:spcPct val="0"/>
              </a:spcBef>
            </a:pPr>
            <a:r>
              <a:rPr lang="en-US" sz="3307">
                <a:solidFill>
                  <a:srgbClr val="18253B"/>
                </a:solidFill>
                <a:latin typeface="Now"/>
              </a:rPr>
              <a:t>Signing a scope of works you don't understand?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50333" y="3212130"/>
            <a:ext cx="1335418" cy="1190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7937"/>
              </a:lnSpc>
            </a:pPr>
            <a:r>
              <a:rPr lang="en-US" sz="6614">
                <a:solidFill>
                  <a:srgbClr val="000000"/>
                </a:solidFill>
                <a:latin typeface="Cooper Hewitt Heavy"/>
              </a:rPr>
              <a:t>1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50333" y="4979724"/>
            <a:ext cx="1335418" cy="119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7937"/>
              </a:lnSpc>
            </a:pPr>
            <a:r>
              <a:rPr lang="en-US" sz="6614">
                <a:solidFill>
                  <a:srgbClr val="18253B"/>
                </a:solidFill>
                <a:latin typeface="Cooper Hewitt Heavy"/>
              </a:rPr>
              <a:t>2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50333" y="6417072"/>
            <a:ext cx="1335418" cy="119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7937"/>
              </a:lnSpc>
            </a:pPr>
            <a:r>
              <a:rPr lang="en-US" sz="6614">
                <a:solidFill>
                  <a:srgbClr val="18253B"/>
                </a:solidFill>
                <a:latin typeface="Cooper Hewitt Heavy"/>
              </a:rPr>
              <a:t>3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250333" y="8549773"/>
            <a:ext cx="1335418" cy="119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7937"/>
              </a:lnSpc>
            </a:pPr>
            <a:r>
              <a:rPr lang="en-US" sz="6614">
                <a:solidFill>
                  <a:srgbClr val="18253B"/>
                </a:solidFill>
                <a:latin typeface="Cooper Hewitt Heavy"/>
              </a:rPr>
              <a:t>4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41300" y="10785706"/>
            <a:ext cx="1335418" cy="119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7937"/>
              </a:lnSpc>
            </a:pPr>
            <a:r>
              <a:rPr lang="en-US" sz="6614">
                <a:solidFill>
                  <a:srgbClr val="18253B"/>
                </a:solidFill>
                <a:latin typeface="Cooper Hewitt Heavy"/>
              </a:rPr>
              <a:t>5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250333" y="12950766"/>
            <a:ext cx="1335418" cy="119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7937"/>
              </a:lnSpc>
            </a:pPr>
            <a:r>
              <a:rPr lang="en-US" sz="6614">
                <a:solidFill>
                  <a:srgbClr val="18253B"/>
                </a:solidFill>
                <a:latin typeface="Cooper Hewitt Heavy"/>
              </a:rPr>
              <a:t>6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7931475" y="1821958"/>
            <a:ext cx="6057133" cy="54809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292"/>
              </a:lnSpc>
            </a:pPr>
            <a:r>
              <a:rPr lang="en-US" sz="7749" spc="209" dirty="0">
                <a:solidFill>
                  <a:srgbClr val="004AAD"/>
                </a:solidFill>
                <a:latin typeface="Cooper Hewitt Heavy"/>
              </a:rPr>
              <a:t>NATURAL DISASTERS CAUSE LEGAL PROBLEMS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90776" y="15207850"/>
            <a:ext cx="4457545" cy="23372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629"/>
              </a:lnSpc>
              <a:spcBef>
                <a:spcPct val="0"/>
              </a:spcBef>
            </a:pPr>
            <a:r>
              <a:rPr lang="en-US" sz="3307">
                <a:solidFill>
                  <a:srgbClr val="18253B"/>
                </a:solidFill>
                <a:latin typeface="Now"/>
              </a:rPr>
              <a:t>Discovering more flood damage after you sign a scope of works?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270925" y="15093550"/>
            <a:ext cx="1335418" cy="119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7937"/>
              </a:lnSpc>
            </a:pPr>
            <a:r>
              <a:rPr lang="en-US" sz="6614">
                <a:solidFill>
                  <a:srgbClr val="18253B"/>
                </a:solidFill>
                <a:latin typeface="Cooper Hewitt Heavy"/>
              </a:rPr>
              <a:t>7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763B1A9-696C-4AE1-8FFF-31E5DF138E58}"/>
              </a:ext>
            </a:extLst>
          </p:cNvPr>
          <p:cNvSpPr/>
          <p:nvPr/>
        </p:nvSpPr>
        <p:spPr>
          <a:xfrm>
            <a:off x="1668451" y="18555594"/>
            <a:ext cx="3048000" cy="11967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 D M S ! 5 1 9 4 7 7 3 6 0 . 1 < / d o c u m e n t i d >  
     < s e n d e r i d > G V M B < / s e n d e r i d >  
     < s e n d e r e m a i l > G R A C E . M A N A H A N @ A L L E N S . C O M . A U < / s e n d e r e m a i l >  
     < l a s t m o d i f i e d > 2 0 2 2 - 0 4 - 0 4 T 1 5 : 2 6 : 5 8 . 0 0 0 0 0 0 0 + 1 0 : 0 0 < / l a s t m o d i f i e d >  
     < d a t a b a s e > D M S < / d a t a b a s e >  
 < / p r o p e r t i e s > 
</file>

<file path=customXml/itemProps1.xml><?xml version="1.0" encoding="utf-8"?>
<ds:datastoreItem xmlns:ds="http://schemas.openxmlformats.org/officeDocument/2006/customXml" ds:itemID="{025FC6B7-00C0-4744-B953-64AF2092BF1B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Cooper Hewitt Heavy</vt:lpstr>
      <vt:lpstr>Now Bold</vt:lpstr>
      <vt:lpstr>Now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Lane</dc:creator>
  <cp:lastModifiedBy>Leah Lane</cp:lastModifiedBy>
  <cp:revision>1</cp:revision>
  <dcterms:created xsi:type="dcterms:W3CDTF">2022-04-05T00:10:00Z</dcterms:created>
  <dcterms:modified xsi:type="dcterms:W3CDTF">2022-04-07T03:42:07Z</dcterms:modified>
  <dc:identifier>DAE84O0Pmnw</dc:identifier>
</cp:coreProperties>
</file>