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colors2.xml" ContentType="application/vnd.openxmlformats-officedocument.drawingml.diagramColors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rawing2.xml" ContentType="application/vnd.ms-office.drawingml.diagramDrawing+xml"/>
  <Override PartName="/ppt/diagrams/quickStyle1.xml" ContentType="application/vnd.openxmlformats-officedocument.drawingml.diagramStyl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sldIdLst>
    <p:sldId id="269" r:id="rId2"/>
    <p:sldId id="277" r:id="rId3"/>
    <p:sldId id="267" r:id="rId4"/>
    <p:sldId id="261" r:id="rId5"/>
    <p:sldId id="258" r:id="rId6"/>
    <p:sldId id="272" r:id="rId7"/>
    <p:sldId id="268" r:id="rId8"/>
    <p:sldId id="276" r:id="rId9"/>
    <p:sldId id="263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0240"/>
    <a:srgbClr val="01B5BB"/>
    <a:srgbClr val="EEEEEE"/>
    <a:srgbClr val="A0D07C"/>
    <a:srgbClr val="F0EEEC"/>
    <a:srgbClr val="DEDBD7"/>
    <a:srgbClr val="CDC8C1"/>
    <a:srgbClr val="333333"/>
    <a:srgbClr val="FF325B"/>
    <a:srgbClr val="C11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94"/>
  </p:normalViewPr>
  <p:slideViewPr>
    <p:cSldViewPr snapToGrid="0">
      <p:cViewPr varScale="1">
        <p:scale>
          <a:sx n="110" d="100"/>
          <a:sy n="110" d="100"/>
        </p:scale>
        <p:origin x="9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40B57D-845A-4ABD-923F-55C98434D51F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42B934D-7F94-435C-B696-BF5D857A42D7}">
      <dgm:prSet/>
      <dgm:spPr/>
      <dgm:t>
        <a:bodyPr/>
        <a:lstStyle/>
        <a:p>
          <a:pPr>
            <a:defRPr cap="all"/>
          </a:pPr>
          <a:r>
            <a:rPr lang="en-AU" b="0" baseline="0"/>
            <a:t>Funding</a:t>
          </a:r>
          <a:endParaRPr lang="en-US"/>
        </a:p>
      </dgm:t>
    </dgm:pt>
    <dgm:pt modelId="{050E859C-E311-4B1C-950F-A82AB779320D}" type="parTrans" cxnId="{B3DE4407-29C3-4A11-806D-387FD0FC644C}">
      <dgm:prSet/>
      <dgm:spPr/>
      <dgm:t>
        <a:bodyPr/>
        <a:lstStyle/>
        <a:p>
          <a:endParaRPr lang="en-US"/>
        </a:p>
      </dgm:t>
    </dgm:pt>
    <dgm:pt modelId="{DFAD87C8-24C9-4404-9E8F-0BDA9691DD7D}" type="sibTrans" cxnId="{B3DE4407-29C3-4A11-806D-387FD0FC644C}">
      <dgm:prSet/>
      <dgm:spPr/>
      <dgm:t>
        <a:bodyPr/>
        <a:lstStyle/>
        <a:p>
          <a:endParaRPr lang="en-US"/>
        </a:p>
      </dgm:t>
    </dgm:pt>
    <dgm:pt modelId="{B1B48847-CF89-48DF-9235-D67881A936D7}">
      <dgm:prSet/>
      <dgm:spPr/>
      <dgm:t>
        <a:bodyPr/>
        <a:lstStyle/>
        <a:p>
          <a:pPr>
            <a:defRPr cap="all"/>
          </a:pPr>
          <a:r>
            <a:rPr lang="en-AU" b="0" baseline="0"/>
            <a:t>Legal Assistance Strategy</a:t>
          </a:r>
          <a:endParaRPr lang="en-US"/>
        </a:p>
      </dgm:t>
    </dgm:pt>
    <dgm:pt modelId="{4A5EE245-5842-41D4-A8E6-EC799A66BCB2}" type="parTrans" cxnId="{1BBB48F7-7AD2-4781-95BF-6F96CD2DA2FD}">
      <dgm:prSet/>
      <dgm:spPr/>
      <dgm:t>
        <a:bodyPr/>
        <a:lstStyle/>
        <a:p>
          <a:endParaRPr lang="en-US"/>
        </a:p>
      </dgm:t>
    </dgm:pt>
    <dgm:pt modelId="{4CAAA555-9560-4069-9C4B-B953E6245223}" type="sibTrans" cxnId="{1BBB48F7-7AD2-4781-95BF-6F96CD2DA2FD}">
      <dgm:prSet/>
      <dgm:spPr/>
      <dgm:t>
        <a:bodyPr/>
        <a:lstStyle/>
        <a:p>
          <a:endParaRPr lang="en-US"/>
        </a:p>
      </dgm:t>
    </dgm:pt>
    <dgm:pt modelId="{9E72D8C2-1D8A-4597-983B-EE86549C020D}">
      <dgm:prSet/>
      <dgm:spPr/>
      <dgm:t>
        <a:bodyPr/>
        <a:lstStyle/>
        <a:p>
          <a:pPr>
            <a:defRPr cap="all"/>
          </a:pPr>
          <a:r>
            <a:rPr lang="en-AU" b="0" baseline="0"/>
            <a:t>The year ahead</a:t>
          </a:r>
          <a:endParaRPr lang="en-US"/>
        </a:p>
      </dgm:t>
    </dgm:pt>
    <dgm:pt modelId="{601AB6A3-13BD-4A73-B15A-29F68D4E0FC9}" type="parTrans" cxnId="{BFB4B13A-C8B3-45CE-B05C-AD7734FE3A73}">
      <dgm:prSet/>
      <dgm:spPr/>
      <dgm:t>
        <a:bodyPr/>
        <a:lstStyle/>
        <a:p>
          <a:endParaRPr lang="en-US"/>
        </a:p>
      </dgm:t>
    </dgm:pt>
    <dgm:pt modelId="{AB075BB5-14E6-4448-9C7D-BE725F054585}" type="sibTrans" cxnId="{BFB4B13A-C8B3-45CE-B05C-AD7734FE3A73}">
      <dgm:prSet/>
      <dgm:spPr/>
      <dgm:t>
        <a:bodyPr/>
        <a:lstStyle/>
        <a:p>
          <a:endParaRPr lang="en-US"/>
        </a:p>
      </dgm:t>
    </dgm:pt>
    <dgm:pt modelId="{C94691E6-D8D5-455B-8A54-4B425300AC8E}" type="pres">
      <dgm:prSet presAssocID="{5F40B57D-845A-4ABD-923F-55C98434D51F}" presName="root" presStyleCnt="0">
        <dgm:presLayoutVars>
          <dgm:dir/>
          <dgm:resizeHandles val="exact"/>
        </dgm:presLayoutVars>
      </dgm:prSet>
      <dgm:spPr/>
    </dgm:pt>
    <dgm:pt modelId="{E07BF6BC-6433-4F80-82B6-A3FA4547174E}" type="pres">
      <dgm:prSet presAssocID="{942B934D-7F94-435C-B696-BF5D857A42D7}" presName="compNode" presStyleCnt="0"/>
      <dgm:spPr/>
    </dgm:pt>
    <dgm:pt modelId="{B04EC3AD-DC21-498D-8882-93F1896432A5}" type="pres">
      <dgm:prSet presAssocID="{942B934D-7F94-435C-B696-BF5D857A42D7}" presName="iconBgRect" presStyleLbl="bgShp" presStyleIdx="0" presStyleCnt="3"/>
      <dgm:spPr/>
    </dgm:pt>
    <dgm:pt modelId="{FC6F430A-2D69-473A-8C0E-47E06605BEFE}" type="pres">
      <dgm:prSet presAssocID="{942B934D-7F94-435C-B696-BF5D857A42D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6C909B2-3931-4E41-96F3-76E3E3389312}" type="pres">
      <dgm:prSet presAssocID="{942B934D-7F94-435C-B696-BF5D857A42D7}" presName="spaceRect" presStyleCnt="0"/>
      <dgm:spPr/>
    </dgm:pt>
    <dgm:pt modelId="{F7B9B6D8-BA00-4EE1-B97E-2095C5032820}" type="pres">
      <dgm:prSet presAssocID="{942B934D-7F94-435C-B696-BF5D857A42D7}" presName="textRect" presStyleLbl="revTx" presStyleIdx="0" presStyleCnt="3">
        <dgm:presLayoutVars>
          <dgm:chMax val="1"/>
          <dgm:chPref val="1"/>
        </dgm:presLayoutVars>
      </dgm:prSet>
      <dgm:spPr/>
    </dgm:pt>
    <dgm:pt modelId="{18EEE3BF-76B6-4CE9-8CA9-E62AA8B413C0}" type="pres">
      <dgm:prSet presAssocID="{DFAD87C8-24C9-4404-9E8F-0BDA9691DD7D}" presName="sibTrans" presStyleCnt="0"/>
      <dgm:spPr/>
    </dgm:pt>
    <dgm:pt modelId="{45C30869-D100-476B-BB0E-D67BEC71FF7D}" type="pres">
      <dgm:prSet presAssocID="{B1B48847-CF89-48DF-9235-D67881A936D7}" presName="compNode" presStyleCnt="0"/>
      <dgm:spPr/>
    </dgm:pt>
    <dgm:pt modelId="{A6B01042-3F4D-4B84-830F-005B82ECB7C4}" type="pres">
      <dgm:prSet presAssocID="{B1B48847-CF89-48DF-9235-D67881A936D7}" presName="iconBgRect" presStyleLbl="bgShp" presStyleIdx="1" presStyleCnt="3"/>
      <dgm:spPr/>
    </dgm:pt>
    <dgm:pt modelId="{68559B1E-B3A6-46C7-9107-21672546E6F0}" type="pres">
      <dgm:prSet presAssocID="{B1B48847-CF89-48DF-9235-D67881A936D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D937B619-594B-47EB-9BE2-4168035A10A0}" type="pres">
      <dgm:prSet presAssocID="{B1B48847-CF89-48DF-9235-D67881A936D7}" presName="spaceRect" presStyleCnt="0"/>
      <dgm:spPr/>
    </dgm:pt>
    <dgm:pt modelId="{7FA4E248-D651-4970-800E-DF9F6ECFF9E9}" type="pres">
      <dgm:prSet presAssocID="{B1B48847-CF89-48DF-9235-D67881A936D7}" presName="textRect" presStyleLbl="revTx" presStyleIdx="1" presStyleCnt="3">
        <dgm:presLayoutVars>
          <dgm:chMax val="1"/>
          <dgm:chPref val="1"/>
        </dgm:presLayoutVars>
      </dgm:prSet>
      <dgm:spPr/>
    </dgm:pt>
    <dgm:pt modelId="{65276123-51EE-450B-8075-FDB2C3CC7A22}" type="pres">
      <dgm:prSet presAssocID="{4CAAA555-9560-4069-9C4B-B953E6245223}" presName="sibTrans" presStyleCnt="0"/>
      <dgm:spPr/>
    </dgm:pt>
    <dgm:pt modelId="{2BF65481-AB90-45AD-958D-7A50893F9AC8}" type="pres">
      <dgm:prSet presAssocID="{9E72D8C2-1D8A-4597-983B-EE86549C020D}" presName="compNode" presStyleCnt="0"/>
      <dgm:spPr/>
    </dgm:pt>
    <dgm:pt modelId="{57D21B23-0F2B-476F-B42D-70BCABEDB189}" type="pres">
      <dgm:prSet presAssocID="{9E72D8C2-1D8A-4597-983B-EE86549C020D}" presName="iconBgRect" presStyleLbl="bgShp" presStyleIdx="2" presStyleCnt="3"/>
      <dgm:spPr/>
    </dgm:pt>
    <dgm:pt modelId="{1B7273D5-4A31-4942-ABBC-6597C9B572F9}" type="pres">
      <dgm:prSet presAssocID="{9E72D8C2-1D8A-4597-983B-EE86549C020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61FE317-FCAB-4B6E-8BA7-0E694F3D6A85}" type="pres">
      <dgm:prSet presAssocID="{9E72D8C2-1D8A-4597-983B-EE86549C020D}" presName="spaceRect" presStyleCnt="0"/>
      <dgm:spPr/>
    </dgm:pt>
    <dgm:pt modelId="{55397581-1058-476F-8164-6E8D1D6D147C}" type="pres">
      <dgm:prSet presAssocID="{9E72D8C2-1D8A-4597-983B-EE86549C020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3DE4407-29C3-4A11-806D-387FD0FC644C}" srcId="{5F40B57D-845A-4ABD-923F-55C98434D51F}" destId="{942B934D-7F94-435C-B696-BF5D857A42D7}" srcOrd="0" destOrd="0" parTransId="{050E859C-E311-4B1C-950F-A82AB779320D}" sibTransId="{DFAD87C8-24C9-4404-9E8F-0BDA9691DD7D}"/>
    <dgm:cxn modelId="{DB00D536-4813-4296-91C9-4FEAA5F32820}" type="presOf" srcId="{9E72D8C2-1D8A-4597-983B-EE86549C020D}" destId="{55397581-1058-476F-8164-6E8D1D6D147C}" srcOrd="0" destOrd="0" presId="urn:microsoft.com/office/officeart/2018/5/layout/IconCircleLabelList"/>
    <dgm:cxn modelId="{BFB4B13A-C8B3-45CE-B05C-AD7734FE3A73}" srcId="{5F40B57D-845A-4ABD-923F-55C98434D51F}" destId="{9E72D8C2-1D8A-4597-983B-EE86549C020D}" srcOrd="2" destOrd="0" parTransId="{601AB6A3-13BD-4A73-B15A-29F68D4E0FC9}" sibTransId="{AB075BB5-14E6-4448-9C7D-BE725F054585}"/>
    <dgm:cxn modelId="{F2E4085D-5A63-4C2E-B3CE-EE5C0D3A056A}" type="presOf" srcId="{5F40B57D-845A-4ABD-923F-55C98434D51F}" destId="{C94691E6-D8D5-455B-8A54-4B425300AC8E}" srcOrd="0" destOrd="0" presId="urn:microsoft.com/office/officeart/2018/5/layout/IconCircleLabelList"/>
    <dgm:cxn modelId="{36293F4F-5348-49FE-A4F2-AA7BD8F6F1FC}" type="presOf" srcId="{B1B48847-CF89-48DF-9235-D67881A936D7}" destId="{7FA4E248-D651-4970-800E-DF9F6ECFF9E9}" srcOrd="0" destOrd="0" presId="urn:microsoft.com/office/officeart/2018/5/layout/IconCircleLabelList"/>
    <dgm:cxn modelId="{7CC7BABB-8BF1-4D29-8268-0E2C0B2B41B0}" type="presOf" srcId="{942B934D-7F94-435C-B696-BF5D857A42D7}" destId="{F7B9B6D8-BA00-4EE1-B97E-2095C5032820}" srcOrd="0" destOrd="0" presId="urn:microsoft.com/office/officeart/2018/5/layout/IconCircleLabelList"/>
    <dgm:cxn modelId="{1BBB48F7-7AD2-4781-95BF-6F96CD2DA2FD}" srcId="{5F40B57D-845A-4ABD-923F-55C98434D51F}" destId="{B1B48847-CF89-48DF-9235-D67881A936D7}" srcOrd="1" destOrd="0" parTransId="{4A5EE245-5842-41D4-A8E6-EC799A66BCB2}" sibTransId="{4CAAA555-9560-4069-9C4B-B953E6245223}"/>
    <dgm:cxn modelId="{DFAEEAAB-266E-4BE1-AFE2-D27393BF6DDD}" type="presParOf" srcId="{C94691E6-D8D5-455B-8A54-4B425300AC8E}" destId="{E07BF6BC-6433-4F80-82B6-A3FA4547174E}" srcOrd="0" destOrd="0" presId="urn:microsoft.com/office/officeart/2018/5/layout/IconCircleLabelList"/>
    <dgm:cxn modelId="{7720E504-913C-4838-A1C7-F6CABDE41E82}" type="presParOf" srcId="{E07BF6BC-6433-4F80-82B6-A3FA4547174E}" destId="{B04EC3AD-DC21-498D-8882-93F1896432A5}" srcOrd="0" destOrd="0" presId="urn:microsoft.com/office/officeart/2018/5/layout/IconCircleLabelList"/>
    <dgm:cxn modelId="{A20CBDE4-7107-4E2C-A03E-1A815BA57C92}" type="presParOf" srcId="{E07BF6BC-6433-4F80-82B6-A3FA4547174E}" destId="{FC6F430A-2D69-473A-8C0E-47E06605BEFE}" srcOrd="1" destOrd="0" presId="urn:microsoft.com/office/officeart/2018/5/layout/IconCircleLabelList"/>
    <dgm:cxn modelId="{5A318EA2-CF36-4F96-8103-64C4B23B248E}" type="presParOf" srcId="{E07BF6BC-6433-4F80-82B6-A3FA4547174E}" destId="{66C909B2-3931-4E41-96F3-76E3E3389312}" srcOrd="2" destOrd="0" presId="urn:microsoft.com/office/officeart/2018/5/layout/IconCircleLabelList"/>
    <dgm:cxn modelId="{572F7991-915B-481C-AC6A-75E66F6EFC72}" type="presParOf" srcId="{E07BF6BC-6433-4F80-82B6-A3FA4547174E}" destId="{F7B9B6D8-BA00-4EE1-B97E-2095C5032820}" srcOrd="3" destOrd="0" presId="urn:microsoft.com/office/officeart/2018/5/layout/IconCircleLabelList"/>
    <dgm:cxn modelId="{3C8A0B95-9801-4889-84D5-57BFA133FD87}" type="presParOf" srcId="{C94691E6-D8D5-455B-8A54-4B425300AC8E}" destId="{18EEE3BF-76B6-4CE9-8CA9-E62AA8B413C0}" srcOrd="1" destOrd="0" presId="urn:microsoft.com/office/officeart/2018/5/layout/IconCircleLabelList"/>
    <dgm:cxn modelId="{DF84CFEA-EAF9-40A3-87F6-63104EB68555}" type="presParOf" srcId="{C94691E6-D8D5-455B-8A54-4B425300AC8E}" destId="{45C30869-D100-476B-BB0E-D67BEC71FF7D}" srcOrd="2" destOrd="0" presId="urn:microsoft.com/office/officeart/2018/5/layout/IconCircleLabelList"/>
    <dgm:cxn modelId="{770CBFE3-DADB-484D-B73D-B74D080985EF}" type="presParOf" srcId="{45C30869-D100-476B-BB0E-D67BEC71FF7D}" destId="{A6B01042-3F4D-4B84-830F-005B82ECB7C4}" srcOrd="0" destOrd="0" presId="urn:microsoft.com/office/officeart/2018/5/layout/IconCircleLabelList"/>
    <dgm:cxn modelId="{E36DAB69-AACE-4CBF-85A5-8A5C1A324657}" type="presParOf" srcId="{45C30869-D100-476B-BB0E-D67BEC71FF7D}" destId="{68559B1E-B3A6-46C7-9107-21672546E6F0}" srcOrd="1" destOrd="0" presId="urn:microsoft.com/office/officeart/2018/5/layout/IconCircleLabelList"/>
    <dgm:cxn modelId="{999249AE-3844-4328-9A44-C7E819B54C6D}" type="presParOf" srcId="{45C30869-D100-476B-BB0E-D67BEC71FF7D}" destId="{D937B619-594B-47EB-9BE2-4168035A10A0}" srcOrd="2" destOrd="0" presId="urn:microsoft.com/office/officeart/2018/5/layout/IconCircleLabelList"/>
    <dgm:cxn modelId="{065248BA-40AF-46CB-B64B-80398E22DEFC}" type="presParOf" srcId="{45C30869-D100-476B-BB0E-D67BEC71FF7D}" destId="{7FA4E248-D651-4970-800E-DF9F6ECFF9E9}" srcOrd="3" destOrd="0" presId="urn:microsoft.com/office/officeart/2018/5/layout/IconCircleLabelList"/>
    <dgm:cxn modelId="{4400AA29-0483-4039-A485-28A2BA8D29F7}" type="presParOf" srcId="{C94691E6-D8D5-455B-8A54-4B425300AC8E}" destId="{65276123-51EE-450B-8075-FDB2C3CC7A22}" srcOrd="3" destOrd="0" presId="urn:microsoft.com/office/officeart/2018/5/layout/IconCircleLabelList"/>
    <dgm:cxn modelId="{D0253858-CF8A-453B-AA0A-707AC777A77A}" type="presParOf" srcId="{C94691E6-D8D5-455B-8A54-4B425300AC8E}" destId="{2BF65481-AB90-45AD-958D-7A50893F9AC8}" srcOrd="4" destOrd="0" presId="urn:microsoft.com/office/officeart/2018/5/layout/IconCircleLabelList"/>
    <dgm:cxn modelId="{855FB1DD-9AB3-4206-9DE8-12D7910CEB2C}" type="presParOf" srcId="{2BF65481-AB90-45AD-958D-7A50893F9AC8}" destId="{57D21B23-0F2B-476F-B42D-70BCABEDB189}" srcOrd="0" destOrd="0" presId="urn:microsoft.com/office/officeart/2018/5/layout/IconCircleLabelList"/>
    <dgm:cxn modelId="{C7F00DD0-5C8F-4454-85FE-6282FBA57B4C}" type="presParOf" srcId="{2BF65481-AB90-45AD-958D-7A50893F9AC8}" destId="{1B7273D5-4A31-4942-ABBC-6597C9B572F9}" srcOrd="1" destOrd="0" presId="urn:microsoft.com/office/officeart/2018/5/layout/IconCircleLabelList"/>
    <dgm:cxn modelId="{FE9D0F64-D1C1-4CF9-80D2-889B35ACF264}" type="presParOf" srcId="{2BF65481-AB90-45AD-958D-7A50893F9AC8}" destId="{161FE317-FCAB-4B6E-8BA7-0E694F3D6A85}" srcOrd="2" destOrd="0" presId="urn:microsoft.com/office/officeart/2018/5/layout/IconCircleLabelList"/>
    <dgm:cxn modelId="{B33EC7E9-3542-4421-A1FB-72268979DE0C}" type="presParOf" srcId="{2BF65481-AB90-45AD-958D-7A50893F9AC8}" destId="{55397581-1058-476F-8164-6E8D1D6D147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2BFB33-9A5E-410E-9633-37524D4C8C91}" type="doc">
      <dgm:prSet loTypeId="urn:microsoft.com/office/officeart/2005/8/layout/chevron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AU"/>
        </a:p>
      </dgm:t>
    </dgm:pt>
    <dgm:pt modelId="{6653054F-8807-4E67-946A-1A56E8F7CC87}">
      <dgm:prSet custT="1"/>
      <dgm:spPr/>
      <dgm:t>
        <a:bodyPr/>
        <a:lstStyle/>
        <a:p>
          <a:r>
            <a:rPr lang="en-AU" sz="1400" b="0" dirty="0"/>
            <a:t>Sector consultation</a:t>
          </a:r>
          <a:endParaRPr lang="en-AU" sz="1400" dirty="0"/>
        </a:p>
      </dgm:t>
    </dgm:pt>
    <dgm:pt modelId="{EDB74418-E037-4CE2-94AD-CD02E996BA58}" type="parTrans" cxnId="{138C5364-19E1-42B7-94F8-C932D3EC82B4}">
      <dgm:prSet/>
      <dgm:spPr/>
      <dgm:t>
        <a:bodyPr/>
        <a:lstStyle/>
        <a:p>
          <a:endParaRPr lang="en-AU"/>
        </a:p>
      </dgm:t>
    </dgm:pt>
    <dgm:pt modelId="{8C9C4864-DA07-4667-BF55-5137ABD20847}" type="sibTrans" cxnId="{138C5364-19E1-42B7-94F8-C932D3EC82B4}">
      <dgm:prSet/>
      <dgm:spPr/>
      <dgm:t>
        <a:bodyPr/>
        <a:lstStyle/>
        <a:p>
          <a:endParaRPr lang="en-AU"/>
        </a:p>
      </dgm:t>
    </dgm:pt>
    <dgm:pt modelId="{6836621D-4A54-47D6-8A31-2B295DA3FA34}">
      <dgm:prSet custT="1"/>
      <dgm:spPr/>
      <dgm:t>
        <a:bodyPr/>
        <a:lstStyle/>
        <a:p>
          <a:r>
            <a:rPr lang="en-AU" sz="1400" b="0" dirty="0"/>
            <a:t>Legal Assistance Strategy</a:t>
          </a:r>
          <a:endParaRPr lang="en-AU" sz="1400" dirty="0"/>
        </a:p>
      </dgm:t>
    </dgm:pt>
    <dgm:pt modelId="{D831B58E-84BB-4975-902C-C04A1E589EB8}" type="parTrans" cxnId="{872F431E-33E4-479C-9657-EF12793E3440}">
      <dgm:prSet/>
      <dgm:spPr/>
      <dgm:t>
        <a:bodyPr/>
        <a:lstStyle/>
        <a:p>
          <a:endParaRPr lang="en-AU"/>
        </a:p>
      </dgm:t>
    </dgm:pt>
    <dgm:pt modelId="{6516E1E6-23D9-44FC-AA53-BE295ABBB761}" type="sibTrans" cxnId="{872F431E-33E4-479C-9657-EF12793E3440}">
      <dgm:prSet/>
      <dgm:spPr/>
      <dgm:t>
        <a:bodyPr/>
        <a:lstStyle/>
        <a:p>
          <a:endParaRPr lang="en-AU"/>
        </a:p>
      </dgm:t>
    </dgm:pt>
    <dgm:pt modelId="{B7159921-7F90-4F12-8031-0C96FF637852}">
      <dgm:prSet custT="1"/>
      <dgm:spPr/>
      <dgm:t>
        <a:bodyPr/>
        <a:lstStyle/>
        <a:p>
          <a:r>
            <a:rPr lang="en-AU" sz="1400" b="0"/>
            <a:t>Legal Assistance Action Plan </a:t>
          </a:r>
          <a:endParaRPr lang="en-AU" sz="1400"/>
        </a:p>
      </dgm:t>
    </dgm:pt>
    <dgm:pt modelId="{00B23AC5-5B4D-4461-B438-88B50B4EAB41}" type="parTrans" cxnId="{E42C6BC0-F1A3-4B9E-9FFD-FEB8AFFECD83}">
      <dgm:prSet/>
      <dgm:spPr/>
      <dgm:t>
        <a:bodyPr/>
        <a:lstStyle/>
        <a:p>
          <a:endParaRPr lang="en-AU"/>
        </a:p>
      </dgm:t>
    </dgm:pt>
    <dgm:pt modelId="{7E5E4D2E-2336-464E-9F24-03CEEEFBDE35}" type="sibTrans" cxnId="{E42C6BC0-F1A3-4B9E-9FFD-FEB8AFFECD83}">
      <dgm:prSet/>
      <dgm:spPr/>
      <dgm:t>
        <a:bodyPr/>
        <a:lstStyle/>
        <a:p>
          <a:endParaRPr lang="en-AU"/>
        </a:p>
      </dgm:t>
    </dgm:pt>
    <dgm:pt modelId="{E9FCE587-BC5A-4B81-BC0A-15C867C4D831}">
      <dgm:prSet custT="1"/>
      <dgm:spPr/>
      <dgm:t>
        <a:bodyPr/>
        <a:lstStyle/>
        <a:p>
          <a:r>
            <a:rPr lang="en-AU" sz="1400" dirty="0"/>
            <a:t>Undertaken primarily in 2021</a:t>
          </a:r>
        </a:p>
      </dgm:t>
    </dgm:pt>
    <dgm:pt modelId="{EB55C652-F91C-4EDF-B741-E88CD77A5D55}" type="parTrans" cxnId="{DA58BAA5-3A3F-43B1-A116-14739335CAFB}">
      <dgm:prSet/>
      <dgm:spPr/>
      <dgm:t>
        <a:bodyPr/>
        <a:lstStyle/>
        <a:p>
          <a:endParaRPr lang="en-AU"/>
        </a:p>
      </dgm:t>
    </dgm:pt>
    <dgm:pt modelId="{5C114EAC-C487-43C5-872F-CD35214EE4D7}" type="sibTrans" cxnId="{DA58BAA5-3A3F-43B1-A116-14739335CAFB}">
      <dgm:prSet/>
      <dgm:spPr/>
      <dgm:t>
        <a:bodyPr/>
        <a:lstStyle/>
        <a:p>
          <a:endParaRPr lang="en-AU"/>
        </a:p>
      </dgm:t>
    </dgm:pt>
    <dgm:pt modelId="{E32968F2-3499-4B48-89E1-E1170A153D03}">
      <dgm:prSet custT="1"/>
      <dgm:spPr/>
      <dgm:t>
        <a:bodyPr/>
        <a:lstStyle/>
        <a:p>
          <a:r>
            <a:rPr lang="en-AU" sz="1400" dirty="0"/>
            <a:t>Regional and Specialist Legal Assistance Forums</a:t>
          </a:r>
        </a:p>
      </dgm:t>
    </dgm:pt>
    <dgm:pt modelId="{F3DC8CC0-9DF4-4899-A254-B69F0C31A3CD}" type="parTrans" cxnId="{ECC19ACE-579D-423D-8736-FF91EECAAE93}">
      <dgm:prSet/>
      <dgm:spPr/>
      <dgm:t>
        <a:bodyPr/>
        <a:lstStyle/>
        <a:p>
          <a:endParaRPr lang="en-AU"/>
        </a:p>
      </dgm:t>
    </dgm:pt>
    <dgm:pt modelId="{62AB2A0D-FA79-4FBB-94D7-46CE1EDDD57F}" type="sibTrans" cxnId="{ECC19ACE-579D-423D-8736-FF91EECAAE93}">
      <dgm:prSet/>
      <dgm:spPr/>
      <dgm:t>
        <a:bodyPr/>
        <a:lstStyle/>
        <a:p>
          <a:endParaRPr lang="en-AU"/>
        </a:p>
      </dgm:t>
    </dgm:pt>
    <dgm:pt modelId="{AD6F19F8-0301-43B1-BF98-CA42175494B1}">
      <dgm:prSet custT="1"/>
      <dgm:spPr/>
      <dgm:t>
        <a:bodyPr/>
        <a:lstStyle/>
        <a:p>
          <a:r>
            <a:rPr lang="en-AU" sz="1400" dirty="0"/>
            <a:t>Written submissions</a:t>
          </a:r>
        </a:p>
      </dgm:t>
    </dgm:pt>
    <dgm:pt modelId="{8DF5608C-678F-4A7A-8C91-4465B5403992}" type="parTrans" cxnId="{E15F82E6-7DEA-4646-820C-E91831A93619}">
      <dgm:prSet/>
      <dgm:spPr/>
      <dgm:t>
        <a:bodyPr/>
        <a:lstStyle/>
        <a:p>
          <a:endParaRPr lang="en-AU"/>
        </a:p>
      </dgm:t>
    </dgm:pt>
    <dgm:pt modelId="{3C9C8D72-8E60-455A-9EC1-909CE4F82BF2}" type="sibTrans" cxnId="{E15F82E6-7DEA-4646-820C-E91831A93619}">
      <dgm:prSet/>
      <dgm:spPr/>
      <dgm:t>
        <a:bodyPr/>
        <a:lstStyle/>
        <a:p>
          <a:endParaRPr lang="en-AU"/>
        </a:p>
      </dgm:t>
    </dgm:pt>
    <dgm:pt modelId="{7C71AFF7-BC79-45A4-8C4B-563672EC0387}">
      <dgm:prSet custT="1"/>
      <dgm:spPr/>
      <dgm:t>
        <a:bodyPr/>
        <a:lstStyle/>
        <a:p>
          <a:r>
            <a:rPr lang="en-AU" sz="1400" dirty="0"/>
            <a:t>Final Strategy due to the Commonwealth by 1 July 2022</a:t>
          </a:r>
        </a:p>
      </dgm:t>
    </dgm:pt>
    <dgm:pt modelId="{2E500663-51AF-411E-8E02-2EB443F0AA3C}" type="parTrans" cxnId="{282AF218-8FA9-4654-9C86-74220F840CD3}">
      <dgm:prSet/>
      <dgm:spPr/>
      <dgm:t>
        <a:bodyPr/>
        <a:lstStyle/>
        <a:p>
          <a:endParaRPr lang="en-AU"/>
        </a:p>
      </dgm:t>
    </dgm:pt>
    <dgm:pt modelId="{3ED2BD79-5E00-4FE2-B926-9D483716CED0}" type="sibTrans" cxnId="{282AF218-8FA9-4654-9C86-74220F840CD3}">
      <dgm:prSet/>
      <dgm:spPr/>
      <dgm:t>
        <a:bodyPr/>
        <a:lstStyle/>
        <a:p>
          <a:endParaRPr lang="en-AU"/>
        </a:p>
      </dgm:t>
    </dgm:pt>
    <dgm:pt modelId="{BD85C6B7-15BD-4544-856C-7A14123CDC4B}">
      <dgm:prSet custT="1"/>
      <dgm:spPr/>
      <dgm:t>
        <a:bodyPr/>
        <a:lstStyle/>
        <a:p>
          <a:r>
            <a:rPr lang="en-AU" sz="1400" dirty="0"/>
            <a:t>Final Plan due to the Commonwealth by 30 September 2022</a:t>
          </a:r>
        </a:p>
      </dgm:t>
    </dgm:pt>
    <dgm:pt modelId="{8EEFC43C-7947-41BD-AF24-D71306B8BB4D}" type="parTrans" cxnId="{7F0648E1-FE4E-4A36-BD91-C33D76F2C4D1}">
      <dgm:prSet/>
      <dgm:spPr/>
      <dgm:t>
        <a:bodyPr/>
        <a:lstStyle/>
        <a:p>
          <a:endParaRPr lang="en-AU"/>
        </a:p>
      </dgm:t>
    </dgm:pt>
    <dgm:pt modelId="{43EAAC7D-D474-4AF2-8377-A69F0AD1360B}" type="sibTrans" cxnId="{7F0648E1-FE4E-4A36-BD91-C33D76F2C4D1}">
      <dgm:prSet/>
      <dgm:spPr/>
      <dgm:t>
        <a:bodyPr/>
        <a:lstStyle/>
        <a:p>
          <a:endParaRPr lang="en-AU"/>
        </a:p>
      </dgm:t>
    </dgm:pt>
    <dgm:pt modelId="{4AD890DE-4333-406F-BA93-B81CB98CA913}">
      <dgm:prSet custT="1"/>
      <dgm:spPr/>
      <dgm:t>
        <a:bodyPr/>
        <a:lstStyle/>
        <a:p>
          <a:r>
            <a:rPr lang="en-AU" sz="1400" dirty="0"/>
            <a:t>Data analysis</a:t>
          </a:r>
        </a:p>
      </dgm:t>
    </dgm:pt>
    <dgm:pt modelId="{447F7D57-E454-4428-BFF0-E021E30C3AAD}" type="parTrans" cxnId="{B97F9111-A647-4DA9-901E-605C139040D1}">
      <dgm:prSet/>
      <dgm:spPr/>
      <dgm:t>
        <a:bodyPr/>
        <a:lstStyle/>
        <a:p>
          <a:endParaRPr lang="en-AU"/>
        </a:p>
      </dgm:t>
    </dgm:pt>
    <dgm:pt modelId="{FA1DF57D-C8D2-493A-B10A-5574D92D4B10}" type="sibTrans" cxnId="{B97F9111-A647-4DA9-901E-605C139040D1}">
      <dgm:prSet/>
      <dgm:spPr/>
      <dgm:t>
        <a:bodyPr/>
        <a:lstStyle/>
        <a:p>
          <a:endParaRPr lang="en-AU"/>
        </a:p>
      </dgm:t>
    </dgm:pt>
    <dgm:pt modelId="{2B63009A-37A3-49CE-B25E-D20AC72A257C}">
      <dgm:prSet custT="1"/>
      <dgm:spPr/>
      <dgm:t>
        <a:bodyPr/>
        <a:lstStyle/>
        <a:p>
          <a:r>
            <a:rPr lang="en-AU" sz="1400" dirty="0"/>
            <a:t>Informed by sector consultation</a:t>
          </a:r>
        </a:p>
      </dgm:t>
    </dgm:pt>
    <dgm:pt modelId="{C412C1D0-EB1B-4509-87DB-67346FF48134}" type="parTrans" cxnId="{A5BD899A-2EC7-4206-A942-BA2379615328}">
      <dgm:prSet/>
      <dgm:spPr/>
      <dgm:t>
        <a:bodyPr/>
        <a:lstStyle/>
        <a:p>
          <a:endParaRPr lang="en-AU"/>
        </a:p>
      </dgm:t>
    </dgm:pt>
    <dgm:pt modelId="{42EB1A8C-5CA0-4638-B486-6A41329F2AFA}" type="sibTrans" cxnId="{A5BD899A-2EC7-4206-A942-BA2379615328}">
      <dgm:prSet/>
      <dgm:spPr/>
      <dgm:t>
        <a:bodyPr/>
        <a:lstStyle/>
        <a:p>
          <a:endParaRPr lang="en-AU"/>
        </a:p>
      </dgm:t>
    </dgm:pt>
    <dgm:pt modelId="{D62C6958-DEEF-40F5-96AB-751F5540BAA5}">
      <dgm:prSet custT="1"/>
      <dgm:spPr/>
      <dgm:t>
        <a:bodyPr/>
        <a:lstStyle/>
        <a:p>
          <a:r>
            <a:rPr lang="en-AU" sz="1400" dirty="0"/>
            <a:t>LASF currently seeking feedback from the sector on draft Strategy</a:t>
          </a:r>
        </a:p>
      </dgm:t>
    </dgm:pt>
    <dgm:pt modelId="{DAE02A9E-0670-42EF-B5B6-580235DC0CBD}" type="parTrans" cxnId="{04C224F1-09F0-4177-B47D-3C11F59642DA}">
      <dgm:prSet/>
      <dgm:spPr/>
      <dgm:t>
        <a:bodyPr/>
        <a:lstStyle/>
        <a:p>
          <a:endParaRPr lang="en-AU"/>
        </a:p>
      </dgm:t>
    </dgm:pt>
    <dgm:pt modelId="{302FB0CE-F113-453B-ADF7-677C515E0B2B}" type="sibTrans" cxnId="{04C224F1-09F0-4177-B47D-3C11F59642DA}">
      <dgm:prSet/>
      <dgm:spPr/>
      <dgm:t>
        <a:bodyPr/>
        <a:lstStyle/>
        <a:p>
          <a:endParaRPr lang="en-AU"/>
        </a:p>
      </dgm:t>
    </dgm:pt>
    <dgm:pt modelId="{D93799A3-7974-4262-AF81-46F14882BA2D}">
      <dgm:prSet custT="1"/>
      <dgm:spPr/>
      <dgm:t>
        <a:bodyPr/>
        <a:lstStyle/>
        <a:p>
          <a:r>
            <a:rPr lang="en-AU" sz="1400" dirty="0"/>
            <a:t>Reflects strategic direction of the Strategy</a:t>
          </a:r>
        </a:p>
      </dgm:t>
    </dgm:pt>
    <dgm:pt modelId="{D0927FE5-1856-464B-8FE5-15EE2E0E83CC}" type="parTrans" cxnId="{A26DCA7F-FE4D-46B9-BF1B-51FEB2EABC37}">
      <dgm:prSet/>
      <dgm:spPr/>
      <dgm:t>
        <a:bodyPr/>
        <a:lstStyle/>
        <a:p>
          <a:endParaRPr lang="en-AU"/>
        </a:p>
      </dgm:t>
    </dgm:pt>
    <dgm:pt modelId="{44596A20-B405-488B-8120-E140D906B37B}" type="sibTrans" cxnId="{A26DCA7F-FE4D-46B9-BF1B-51FEB2EABC37}">
      <dgm:prSet/>
      <dgm:spPr/>
      <dgm:t>
        <a:bodyPr/>
        <a:lstStyle/>
        <a:p>
          <a:endParaRPr lang="en-AU"/>
        </a:p>
      </dgm:t>
    </dgm:pt>
    <dgm:pt modelId="{2FABF7CD-B0A3-4D52-8E86-831ADB22B7B9}">
      <dgm:prSet custT="1"/>
      <dgm:spPr/>
      <dgm:t>
        <a:bodyPr/>
        <a:lstStyle/>
        <a:p>
          <a:r>
            <a:rPr lang="en-AU" sz="1400" dirty="0"/>
            <a:t>Feedback will be sought from the sector</a:t>
          </a:r>
        </a:p>
      </dgm:t>
    </dgm:pt>
    <dgm:pt modelId="{44E04FA7-9A05-4C65-A237-E433E8890A42}" type="parTrans" cxnId="{7FCF4C46-7993-4424-9226-0A39194BD4E5}">
      <dgm:prSet/>
      <dgm:spPr/>
      <dgm:t>
        <a:bodyPr/>
        <a:lstStyle/>
        <a:p>
          <a:endParaRPr lang="en-AU"/>
        </a:p>
      </dgm:t>
    </dgm:pt>
    <dgm:pt modelId="{AAAB58CA-E05E-4E22-B4DA-DE0233367D2B}" type="sibTrans" cxnId="{7FCF4C46-7993-4424-9226-0A39194BD4E5}">
      <dgm:prSet/>
      <dgm:spPr/>
      <dgm:t>
        <a:bodyPr/>
        <a:lstStyle/>
        <a:p>
          <a:endParaRPr lang="en-AU"/>
        </a:p>
      </dgm:t>
    </dgm:pt>
    <dgm:pt modelId="{C5918ED9-9717-4D82-A1DE-6D80F8F0930D}" type="pres">
      <dgm:prSet presAssocID="{C02BFB33-9A5E-410E-9633-37524D4C8C91}" presName="linearFlow" presStyleCnt="0">
        <dgm:presLayoutVars>
          <dgm:dir/>
          <dgm:animLvl val="lvl"/>
          <dgm:resizeHandles val="exact"/>
        </dgm:presLayoutVars>
      </dgm:prSet>
      <dgm:spPr/>
    </dgm:pt>
    <dgm:pt modelId="{76B53CBF-D779-485B-8E25-CC324B7FE468}" type="pres">
      <dgm:prSet presAssocID="{6653054F-8807-4E67-946A-1A56E8F7CC87}" presName="composite" presStyleCnt="0"/>
      <dgm:spPr/>
    </dgm:pt>
    <dgm:pt modelId="{7F954348-A24F-424A-920A-2583D6D9613E}" type="pres">
      <dgm:prSet presAssocID="{6653054F-8807-4E67-946A-1A56E8F7CC8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2AD3972-597B-42E4-8EA4-3B25D6181391}" type="pres">
      <dgm:prSet presAssocID="{6653054F-8807-4E67-946A-1A56E8F7CC87}" presName="descendantText" presStyleLbl="alignAcc1" presStyleIdx="0" presStyleCnt="3">
        <dgm:presLayoutVars>
          <dgm:bulletEnabled val="1"/>
        </dgm:presLayoutVars>
      </dgm:prSet>
      <dgm:spPr/>
    </dgm:pt>
    <dgm:pt modelId="{C592067F-EACD-44B3-9697-17646A72EE85}" type="pres">
      <dgm:prSet presAssocID="{8C9C4864-DA07-4667-BF55-5137ABD20847}" presName="sp" presStyleCnt="0"/>
      <dgm:spPr/>
    </dgm:pt>
    <dgm:pt modelId="{F63F579B-FB11-4A7F-9BC6-2A4C676AFC92}" type="pres">
      <dgm:prSet presAssocID="{6836621D-4A54-47D6-8A31-2B295DA3FA34}" presName="composite" presStyleCnt="0"/>
      <dgm:spPr/>
    </dgm:pt>
    <dgm:pt modelId="{6ECCB23D-BEFF-4BB9-9AD3-CF0E9E0C7051}" type="pres">
      <dgm:prSet presAssocID="{6836621D-4A54-47D6-8A31-2B295DA3FA3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F38A2EA-E056-4516-AEA7-980C7A8500FC}" type="pres">
      <dgm:prSet presAssocID="{6836621D-4A54-47D6-8A31-2B295DA3FA34}" presName="descendantText" presStyleLbl="alignAcc1" presStyleIdx="1" presStyleCnt="3">
        <dgm:presLayoutVars>
          <dgm:bulletEnabled val="1"/>
        </dgm:presLayoutVars>
      </dgm:prSet>
      <dgm:spPr/>
    </dgm:pt>
    <dgm:pt modelId="{9CBA96D6-E945-4482-A7C4-0C12DD0D8D30}" type="pres">
      <dgm:prSet presAssocID="{6516E1E6-23D9-44FC-AA53-BE295ABBB761}" presName="sp" presStyleCnt="0"/>
      <dgm:spPr/>
    </dgm:pt>
    <dgm:pt modelId="{3F0E04E7-8893-4C04-A55B-23164038CD71}" type="pres">
      <dgm:prSet presAssocID="{B7159921-7F90-4F12-8031-0C96FF637852}" presName="composite" presStyleCnt="0"/>
      <dgm:spPr/>
    </dgm:pt>
    <dgm:pt modelId="{BEE9C441-216D-422D-B9CE-509F8EA32772}" type="pres">
      <dgm:prSet presAssocID="{B7159921-7F90-4F12-8031-0C96FF63785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154A6C9-DC7A-4062-8367-7B561C1CE58D}" type="pres">
      <dgm:prSet presAssocID="{B7159921-7F90-4F12-8031-0C96FF63785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97F9111-A647-4DA9-901E-605C139040D1}" srcId="{6653054F-8807-4E67-946A-1A56E8F7CC87}" destId="{4AD890DE-4333-406F-BA93-B81CB98CA913}" srcOrd="3" destOrd="0" parTransId="{447F7D57-E454-4428-BFF0-E021E30C3AAD}" sibTransId="{FA1DF57D-C8D2-493A-B10A-5574D92D4B10}"/>
    <dgm:cxn modelId="{3D6FB815-7CA5-4678-BE4B-7D661264984D}" type="presOf" srcId="{E9FCE587-BC5A-4B81-BC0A-15C867C4D831}" destId="{B2AD3972-597B-42E4-8EA4-3B25D6181391}" srcOrd="0" destOrd="0" presId="urn:microsoft.com/office/officeart/2005/8/layout/chevron2"/>
    <dgm:cxn modelId="{282AF218-8FA9-4654-9C86-74220F840CD3}" srcId="{6836621D-4A54-47D6-8A31-2B295DA3FA34}" destId="{7C71AFF7-BC79-45A4-8C4B-563672EC0387}" srcOrd="2" destOrd="0" parTransId="{2E500663-51AF-411E-8E02-2EB443F0AA3C}" sibTransId="{3ED2BD79-5E00-4FE2-B926-9D483716CED0}"/>
    <dgm:cxn modelId="{872F431E-33E4-479C-9657-EF12793E3440}" srcId="{C02BFB33-9A5E-410E-9633-37524D4C8C91}" destId="{6836621D-4A54-47D6-8A31-2B295DA3FA34}" srcOrd="1" destOrd="0" parTransId="{D831B58E-84BB-4975-902C-C04A1E589EB8}" sibTransId="{6516E1E6-23D9-44FC-AA53-BE295ABBB761}"/>
    <dgm:cxn modelId="{B0066335-9FEE-4A27-BBB1-D7365A0F3652}" type="presOf" srcId="{D93799A3-7974-4262-AF81-46F14882BA2D}" destId="{0154A6C9-DC7A-4062-8367-7B561C1CE58D}" srcOrd="0" destOrd="0" presId="urn:microsoft.com/office/officeart/2005/8/layout/chevron2"/>
    <dgm:cxn modelId="{891D025B-4462-44D7-B27C-718B43ED3A4B}" type="presOf" srcId="{E32968F2-3499-4B48-89E1-E1170A153D03}" destId="{B2AD3972-597B-42E4-8EA4-3B25D6181391}" srcOrd="0" destOrd="1" presId="urn:microsoft.com/office/officeart/2005/8/layout/chevron2"/>
    <dgm:cxn modelId="{138C5364-19E1-42B7-94F8-C932D3EC82B4}" srcId="{C02BFB33-9A5E-410E-9633-37524D4C8C91}" destId="{6653054F-8807-4E67-946A-1A56E8F7CC87}" srcOrd="0" destOrd="0" parTransId="{EDB74418-E037-4CE2-94AD-CD02E996BA58}" sibTransId="{8C9C4864-DA07-4667-BF55-5137ABD20847}"/>
    <dgm:cxn modelId="{7FCF4C46-7993-4424-9226-0A39194BD4E5}" srcId="{B7159921-7F90-4F12-8031-0C96FF637852}" destId="{2FABF7CD-B0A3-4D52-8E86-831ADB22B7B9}" srcOrd="1" destOrd="0" parTransId="{44E04FA7-9A05-4C65-A237-E433E8890A42}" sibTransId="{AAAB58CA-E05E-4E22-B4DA-DE0233367D2B}"/>
    <dgm:cxn modelId="{09BF7B67-C2DC-44DB-8817-F2C3A2FCC242}" type="presOf" srcId="{BD85C6B7-15BD-4544-856C-7A14123CDC4B}" destId="{0154A6C9-DC7A-4062-8367-7B561C1CE58D}" srcOrd="0" destOrd="2" presId="urn:microsoft.com/office/officeart/2005/8/layout/chevron2"/>
    <dgm:cxn modelId="{A9488447-B655-463F-AC59-A001BC682450}" type="presOf" srcId="{AD6F19F8-0301-43B1-BF98-CA42175494B1}" destId="{B2AD3972-597B-42E4-8EA4-3B25D6181391}" srcOrd="0" destOrd="2" presId="urn:microsoft.com/office/officeart/2005/8/layout/chevron2"/>
    <dgm:cxn modelId="{4C97C16A-6B11-46F3-ACE5-21EB1AFA90DC}" type="presOf" srcId="{C02BFB33-9A5E-410E-9633-37524D4C8C91}" destId="{C5918ED9-9717-4D82-A1DE-6D80F8F0930D}" srcOrd="0" destOrd="0" presId="urn:microsoft.com/office/officeart/2005/8/layout/chevron2"/>
    <dgm:cxn modelId="{90D01F4C-91B5-4536-8A8E-DC426F196E7C}" type="presOf" srcId="{6836621D-4A54-47D6-8A31-2B295DA3FA34}" destId="{6ECCB23D-BEFF-4BB9-9AD3-CF0E9E0C7051}" srcOrd="0" destOrd="0" presId="urn:microsoft.com/office/officeart/2005/8/layout/chevron2"/>
    <dgm:cxn modelId="{183F7978-B030-49B2-AA53-92C2BC1B435F}" type="presOf" srcId="{4AD890DE-4333-406F-BA93-B81CB98CA913}" destId="{B2AD3972-597B-42E4-8EA4-3B25D6181391}" srcOrd="0" destOrd="3" presId="urn:microsoft.com/office/officeart/2005/8/layout/chevron2"/>
    <dgm:cxn modelId="{A26DCA7F-FE4D-46B9-BF1B-51FEB2EABC37}" srcId="{B7159921-7F90-4F12-8031-0C96FF637852}" destId="{D93799A3-7974-4262-AF81-46F14882BA2D}" srcOrd="0" destOrd="0" parTransId="{D0927FE5-1856-464B-8FE5-15EE2E0E83CC}" sibTransId="{44596A20-B405-488B-8120-E140D906B37B}"/>
    <dgm:cxn modelId="{D441C882-436E-47CB-A583-566C7C8DAA5D}" type="presOf" srcId="{B7159921-7F90-4F12-8031-0C96FF637852}" destId="{BEE9C441-216D-422D-B9CE-509F8EA32772}" srcOrd="0" destOrd="0" presId="urn:microsoft.com/office/officeart/2005/8/layout/chevron2"/>
    <dgm:cxn modelId="{45240487-CECB-47B9-8E0B-88962025EFE8}" type="presOf" srcId="{6653054F-8807-4E67-946A-1A56E8F7CC87}" destId="{7F954348-A24F-424A-920A-2583D6D9613E}" srcOrd="0" destOrd="0" presId="urn:microsoft.com/office/officeart/2005/8/layout/chevron2"/>
    <dgm:cxn modelId="{D28F1688-A215-4847-B3B3-E47BA765BDB9}" type="presOf" srcId="{D62C6958-DEEF-40F5-96AB-751F5540BAA5}" destId="{AF38A2EA-E056-4516-AEA7-980C7A8500FC}" srcOrd="0" destOrd="1" presId="urn:microsoft.com/office/officeart/2005/8/layout/chevron2"/>
    <dgm:cxn modelId="{A5BD899A-2EC7-4206-A942-BA2379615328}" srcId="{6836621D-4A54-47D6-8A31-2B295DA3FA34}" destId="{2B63009A-37A3-49CE-B25E-D20AC72A257C}" srcOrd="0" destOrd="0" parTransId="{C412C1D0-EB1B-4509-87DB-67346FF48134}" sibTransId="{42EB1A8C-5CA0-4638-B486-6A41329F2AFA}"/>
    <dgm:cxn modelId="{DA58BAA5-3A3F-43B1-A116-14739335CAFB}" srcId="{6653054F-8807-4E67-946A-1A56E8F7CC87}" destId="{E9FCE587-BC5A-4B81-BC0A-15C867C4D831}" srcOrd="0" destOrd="0" parTransId="{EB55C652-F91C-4EDF-B741-E88CD77A5D55}" sibTransId="{5C114EAC-C487-43C5-872F-CD35214EE4D7}"/>
    <dgm:cxn modelId="{793146B6-E037-49B9-8FF2-C170456B33DF}" type="presOf" srcId="{2B63009A-37A3-49CE-B25E-D20AC72A257C}" destId="{AF38A2EA-E056-4516-AEA7-980C7A8500FC}" srcOrd="0" destOrd="0" presId="urn:microsoft.com/office/officeart/2005/8/layout/chevron2"/>
    <dgm:cxn modelId="{E42C6BC0-F1A3-4B9E-9FFD-FEB8AFFECD83}" srcId="{C02BFB33-9A5E-410E-9633-37524D4C8C91}" destId="{B7159921-7F90-4F12-8031-0C96FF637852}" srcOrd="2" destOrd="0" parTransId="{00B23AC5-5B4D-4461-B438-88B50B4EAB41}" sibTransId="{7E5E4D2E-2336-464E-9F24-03CEEEFBDE35}"/>
    <dgm:cxn modelId="{7F0648E1-FE4E-4A36-BD91-C33D76F2C4D1}" srcId="{B7159921-7F90-4F12-8031-0C96FF637852}" destId="{BD85C6B7-15BD-4544-856C-7A14123CDC4B}" srcOrd="2" destOrd="0" parTransId="{8EEFC43C-7947-41BD-AF24-D71306B8BB4D}" sibTransId="{43EAAC7D-D474-4AF2-8377-A69F0AD1360B}"/>
    <dgm:cxn modelId="{E15F82E6-7DEA-4646-820C-E91831A93619}" srcId="{6653054F-8807-4E67-946A-1A56E8F7CC87}" destId="{AD6F19F8-0301-43B1-BF98-CA42175494B1}" srcOrd="2" destOrd="0" parTransId="{8DF5608C-678F-4A7A-8C91-4465B5403992}" sibTransId="{3C9C8D72-8E60-455A-9EC1-909CE4F82BF2}"/>
    <dgm:cxn modelId="{ECC19ACE-579D-423D-8736-FF91EECAAE93}" srcId="{6653054F-8807-4E67-946A-1A56E8F7CC87}" destId="{E32968F2-3499-4B48-89E1-E1170A153D03}" srcOrd="1" destOrd="0" parTransId="{F3DC8CC0-9DF4-4899-A254-B69F0C31A3CD}" sibTransId="{62AB2A0D-FA79-4FBB-94D7-46CE1EDDD57F}"/>
    <dgm:cxn modelId="{04C224F1-09F0-4177-B47D-3C11F59642DA}" srcId="{6836621D-4A54-47D6-8A31-2B295DA3FA34}" destId="{D62C6958-DEEF-40F5-96AB-751F5540BAA5}" srcOrd="1" destOrd="0" parTransId="{DAE02A9E-0670-42EF-B5B6-580235DC0CBD}" sibTransId="{302FB0CE-F113-453B-ADF7-677C515E0B2B}"/>
    <dgm:cxn modelId="{E85FE9D9-316F-4B10-BFBD-A4978E8CFCA7}" type="presOf" srcId="{7C71AFF7-BC79-45A4-8C4B-563672EC0387}" destId="{AF38A2EA-E056-4516-AEA7-980C7A8500FC}" srcOrd="0" destOrd="2" presId="urn:microsoft.com/office/officeart/2005/8/layout/chevron2"/>
    <dgm:cxn modelId="{D1D833FC-E352-4F17-9C05-791FF8DF0660}" type="presOf" srcId="{2FABF7CD-B0A3-4D52-8E86-831ADB22B7B9}" destId="{0154A6C9-DC7A-4062-8367-7B561C1CE58D}" srcOrd="0" destOrd="1" presId="urn:microsoft.com/office/officeart/2005/8/layout/chevron2"/>
    <dgm:cxn modelId="{0D41D264-5D2D-4367-AAE0-E255524AE7B7}" type="presParOf" srcId="{C5918ED9-9717-4D82-A1DE-6D80F8F0930D}" destId="{76B53CBF-D779-485B-8E25-CC324B7FE468}" srcOrd="0" destOrd="0" presId="urn:microsoft.com/office/officeart/2005/8/layout/chevron2"/>
    <dgm:cxn modelId="{3D6645B2-72C0-4E2C-A9D2-B8DFAEEB2876}" type="presParOf" srcId="{76B53CBF-D779-485B-8E25-CC324B7FE468}" destId="{7F954348-A24F-424A-920A-2583D6D9613E}" srcOrd="0" destOrd="0" presId="urn:microsoft.com/office/officeart/2005/8/layout/chevron2"/>
    <dgm:cxn modelId="{532D5739-DD42-4305-89C5-D7D2A730F9CD}" type="presParOf" srcId="{76B53CBF-D779-485B-8E25-CC324B7FE468}" destId="{B2AD3972-597B-42E4-8EA4-3B25D6181391}" srcOrd="1" destOrd="0" presId="urn:microsoft.com/office/officeart/2005/8/layout/chevron2"/>
    <dgm:cxn modelId="{06D44984-FFE8-4F26-BC15-3E030208B696}" type="presParOf" srcId="{C5918ED9-9717-4D82-A1DE-6D80F8F0930D}" destId="{C592067F-EACD-44B3-9697-17646A72EE85}" srcOrd="1" destOrd="0" presId="urn:microsoft.com/office/officeart/2005/8/layout/chevron2"/>
    <dgm:cxn modelId="{375F8A54-6197-4849-AD89-7C44910D7516}" type="presParOf" srcId="{C5918ED9-9717-4D82-A1DE-6D80F8F0930D}" destId="{F63F579B-FB11-4A7F-9BC6-2A4C676AFC92}" srcOrd="2" destOrd="0" presId="urn:microsoft.com/office/officeart/2005/8/layout/chevron2"/>
    <dgm:cxn modelId="{9794D212-4491-4E53-84DB-4575F583F666}" type="presParOf" srcId="{F63F579B-FB11-4A7F-9BC6-2A4C676AFC92}" destId="{6ECCB23D-BEFF-4BB9-9AD3-CF0E9E0C7051}" srcOrd="0" destOrd="0" presId="urn:microsoft.com/office/officeart/2005/8/layout/chevron2"/>
    <dgm:cxn modelId="{FD16C586-5C9F-4DD0-8F7A-B55C3A987108}" type="presParOf" srcId="{F63F579B-FB11-4A7F-9BC6-2A4C676AFC92}" destId="{AF38A2EA-E056-4516-AEA7-980C7A8500FC}" srcOrd="1" destOrd="0" presId="urn:microsoft.com/office/officeart/2005/8/layout/chevron2"/>
    <dgm:cxn modelId="{2A18EC3A-B394-4CFB-AA1C-42752EFEF7A0}" type="presParOf" srcId="{C5918ED9-9717-4D82-A1DE-6D80F8F0930D}" destId="{9CBA96D6-E945-4482-A7C4-0C12DD0D8D30}" srcOrd="3" destOrd="0" presId="urn:microsoft.com/office/officeart/2005/8/layout/chevron2"/>
    <dgm:cxn modelId="{8760723C-4C9B-4D0F-B956-E084E1D66FD8}" type="presParOf" srcId="{C5918ED9-9717-4D82-A1DE-6D80F8F0930D}" destId="{3F0E04E7-8893-4C04-A55B-23164038CD71}" srcOrd="4" destOrd="0" presId="urn:microsoft.com/office/officeart/2005/8/layout/chevron2"/>
    <dgm:cxn modelId="{70E3E254-CD43-4035-9857-97C6603507E0}" type="presParOf" srcId="{3F0E04E7-8893-4C04-A55B-23164038CD71}" destId="{BEE9C441-216D-422D-B9CE-509F8EA32772}" srcOrd="0" destOrd="0" presId="urn:microsoft.com/office/officeart/2005/8/layout/chevron2"/>
    <dgm:cxn modelId="{4339E52F-A6A5-4483-ACBD-46206950AC1F}" type="presParOf" srcId="{3F0E04E7-8893-4C04-A55B-23164038CD71}" destId="{0154A6C9-DC7A-4062-8367-7B561C1CE5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7694C9-8476-4993-893E-12497186F206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7BCBE00-44B5-4898-B317-EB2C5E760B1C}">
      <dgm:prSet/>
      <dgm:spPr/>
      <dgm:t>
        <a:bodyPr/>
        <a:lstStyle/>
        <a:p>
          <a:r>
            <a:rPr lang="en-AU" dirty="0"/>
            <a:t>Opportunity to improve how we respond to episodic events e.g. natural disasters</a:t>
          </a:r>
          <a:endParaRPr lang="en-US" dirty="0"/>
        </a:p>
      </dgm:t>
    </dgm:pt>
    <dgm:pt modelId="{6ADE1F74-427A-48FC-B5D1-72144BF0FDAB}" type="parTrans" cxnId="{A79F0244-8E65-4F33-A1B7-D6DA9B319803}">
      <dgm:prSet/>
      <dgm:spPr/>
      <dgm:t>
        <a:bodyPr/>
        <a:lstStyle/>
        <a:p>
          <a:endParaRPr lang="en-US"/>
        </a:p>
      </dgm:t>
    </dgm:pt>
    <dgm:pt modelId="{F5E4B011-B6BC-4559-9310-D745C670C23A}" type="sibTrans" cxnId="{A79F0244-8E65-4F33-A1B7-D6DA9B319803}">
      <dgm:prSet/>
      <dgm:spPr/>
      <dgm:t>
        <a:bodyPr/>
        <a:lstStyle/>
        <a:p>
          <a:endParaRPr lang="en-US"/>
        </a:p>
      </dgm:t>
    </dgm:pt>
    <dgm:pt modelId="{B18BBBBD-EC00-4E75-8DF5-09274BE8829B}">
      <dgm:prSet/>
      <dgm:spPr/>
      <dgm:t>
        <a:bodyPr/>
        <a:lstStyle/>
        <a:p>
          <a:r>
            <a:rPr lang="en-AU" dirty="0"/>
            <a:t>Unmet or underserviced specialist legal need </a:t>
          </a:r>
          <a:endParaRPr lang="en-US" dirty="0"/>
        </a:p>
      </dgm:t>
    </dgm:pt>
    <dgm:pt modelId="{1ED72105-C873-4FCC-B058-22366BAF9195}" type="parTrans" cxnId="{4A76B786-7B8A-45A7-868F-BF87E73724B8}">
      <dgm:prSet/>
      <dgm:spPr/>
      <dgm:t>
        <a:bodyPr/>
        <a:lstStyle/>
        <a:p>
          <a:endParaRPr lang="en-US"/>
        </a:p>
      </dgm:t>
    </dgm:pt>
    <dgm:pt modelId="{0E7C9A8A-4E2D-4247-B650-BB3A0E037958}" type="sibTrans" cxnId="{4A76B786-7B8A-45A7-868F-BF87E73724B8}">
      <dgm:prSet/>
      <dgm:spPr/>
      <dgm:t>
        <a:bodyPr/>
        <a:lstStyle/>
        <a:p>
          <a:endParaRPr lang="en-US"/>
        </a:p>
      </dgm:t>
    </dgm:pt>
    <dgm:pt modelId="{0E6EC45F-4B97-4819-8D07-A21699C40E88}">
      <dgm:prSet/>
      <dgm:spPr/>
      <dgm:t>
        <a:bodyPr/>
        <a:lstStyle/>
        <a:p>
          <a:r>
            <a:rPr lang="en-US" dirty="0"/>
            <a:t>Resource constraints on collaborative service planning</a:t>
          </a:r>
        </a:p>
      </dgm:t>
    </dgm:pt>
    <dgm:pt modelId="{2A2464DA-C777-4EB0-A9DA-4D79DC358438}" type="parTrans" cxnId="{19820449-63C0-462B-80E0-AE38D4275A65}">
      <dgm:prSet/>
      <dgm:spPr/>
      <dgm:t>
        <a:bodyPr/>
        <a:lstStyle/>
        <a:p>
          <a:endParaRPr lang="en-US"/>
        </a:p>
      </dgm:t>
    </dgm:pt>
    <dgm:pt modelId="{291E4ED9-B7D0-420B-97D2-3F2A697C82E8}" type="sibTrans" cxnId="{19820449-63C0-462B-80E0-AE38D4275A65}">
      <dgm:prSet/>
      <dgm:spPr/>
      <dgm:t>
        <a:bodyPr/>
        <a:lstStyle/>
        <a:p>
          <a:endParaRPr lang="en-US"/>
        </a:p>
      </dgm:t>
    </dgm:pt>
    <dgm:pt modelId="{E7B3FF03-6620-4F0A-AE81-E4849020BCB6}">
      <dgm:prSet/>
      <dgm:spPr/>
      <dgm:t>
        <a:bodyPr/>
        <a:lstStyle/>
        <a:p>
          <a:r>
            <a:rPr lang="en-US" dirty="0"/>
            <a:t>Recruitment and retention</a:t>
          </a:r>
        </a:p>
      </dgm:t>
    </dgm:pt>
    <dgm:pt modelId="{6E036248-2070-4B41-AA41-E9C98381DE87}" type="parTrans" cxnId="{23723216-B966-49D3-9A8F-03B0381A2A4E}">
      <dgm:prSet/>
      <dgm:spPr/>
      <dgm:t>
        <a:bodyPr/>
        <a:lstStyle/>
        <a:p>
          <a:endParaRPr lang="en-US"/>
        </a:p>
      </dgm:t>
    </dgm:pt>
    <dgm:pt modelId="{A1185C78-D6E3-4B4A-BF32-8CC9C1BECD7B}" type="sibTrans" cxnId="{23723216-B966-49D3-9A8F-03B0381A2A4E}">
      <dgm:prSet/>
      <dgm:spPr/>
      <dgm:t>
        <a:bodyPr/>
        <a:lstStyle/>
        <a:p>
          <a:endParaRPr lang="en-US"/>
        </a:p>
      </dgm:t>
    </dgm:pt>
    <dgm:pt modelId="{7C9EC92D-7199-4EBE-9DD4-4783DF9CB2C0}">
      <dgm:prSet/>
      <dgm:spPr/>
      <dgm:t>
        <a:bodyPr/>
        <a:lstStyle/>
        <a:p>
          <a:r>
            <a:rPr lang="en-US" dirty="0"/>
            <a:t>Significant reporting requirements of the NLAP</a:t>
          </a:r>
        </a:p>
      </dgm:t>
    </dgm:pt>
    <dgm:pt modelId="{CEEF471D-D59B-4C04-8142-641B1C27A41E}" type="parTrans" cxnId="{86159E46-B5EE-486B-BF2C-D0ED44701061}">
      <dgm:prSet/>
      <dgm:spPr/>
      <dgm:t>
        <a:bodyPr/>
        <a:lstStyle/>
        <a:p>
          <a:endParaRPr lang="en-AU"/>
        </a:p>
      </dgm:t>
    </dgm:pt>
    <dgm:pt modelId="{3D1E21D0-1D70-4DBA-B533-7218A6FAF404}" type="sibTrans" cxnId="{86159E46-B5EE-486B-BF2C-D0ED44701061}">
      <dgm:prSet/>
      <dgm:spPr/>
      <dgm:t>
        <a:bodyPr/>
        <a:lstStyle/>
        <a:p>
          <a:endParaRPr lang="en-AU"/>
        </a:p>
      </dgm:t>
    </dgm:pt>
    <dgm:pt modelId="{D4B1E722-5C00-4775-BB4A-838F08EB3D6C}">
      <dgm:prSet/>
      <dgm:spPr/>
      <dgm:t>
        <a:bodyPr/>
        <a:lstStyle/>
        <a:p>
          <a:r>
            <a:rPr lang="en-AU" dirty="0"/>
            <a:t>Homelessness is increasing</a:t>
          </a:r>
          <a:endParaRPr lang="en-US" dirty="0"/>
        </a:p>
      </dgm:t>
    </dgm:pt>
    <dgm:pt modelId="{18027ECB-1073-4A9E-8215-E8B6DF3F4954}" type="parTrans" cxnId="{A37A7C9E-8547-48A5-A5A4-69FD4238D2D3}">
      <dgm:prSet/>
      <dgm:spPr/>
      <dgm:t>
        <a:bodyPr/>
        <a:lstStyle/>
        <a:p>
          <a:endParaRPr lang="en-AU"/>
        </a:p>
      </dgm:t>
    </dgm:pt>
    <dgm:pt modelId="{D47D28C2-8AE0-432C-8048-AE1E1464C12B}" type="sibTrans" cxnId="{A37A7C9E-8547-48A5-A5A4-69FD4238D2D3}">
      <dgm:prSet/>
      <dgm:spPr/>
      <dgm:t>
        <a:bodyPr/>
        <a:lstStyle/>
        <a:p>
          <a:endParaRPr lang="en-AU"/>
        </a:p>
      </dgm:t>
    </dgm:pt>
    <dgm:pt modelId="{69CB97E8-280B-4595-9A1D-60B3149DA815}">
      <dgm:prSet/>
      <dgm:spPr/>
      <dgm:t>
        <a:bodyPr/>
        <a:lstStyle/>
        <a:p>
          <a:r>
            <a:rPr lang="en-AU" dirty="0"/>
            <a:t>Regional, rural and remote service barriers </a:t>
          </a:r>
          <a:endParaRPr lang="en-US" dirty="0"/>
        </a:p>
      </dgm:t>
    </dgm:pt>
    <dgm:pt modelId="{5CDC29E7-CDA2-4AA0-8757-9507E85150D7}" type="parTrans" cxnId="{4C49C34D-269D-4408-93DF-F21F0D4E1576}">
      <dgm:prSet/>
      <dgm:spPr/>
      <dgm:t>
        <a:bodyPr/>
        <a:lstStyle/>
        <a:p>
          <a:endParaRPr lang="en-AU"/>
        </a:p>
      </dgm:t>
    </dgm:pt>
    <dgm:pt modelId="{83B25595-F96E-420D-B4F9-EA1DAC45B174}" type="sibTrans" cxnId="{4C49C34D-269D-4408-93DF-F21F0D4E1576}">
      <dgm:prSet/>
      <dgm:spPr/>
      <dgm:t>
        <a:bodyPr/>
        <a:lstStyle/>
        <a:p>
          <a:endParaRPr lang="en-AU"/>
        </a:p>
      </dgm:t>
    </dgm:pt>
    <dgm:pt modelId="{2A1FE99C-D224-4037-B99E-AB13CD88B560}">
      <dgm:prSet/>
      <dgm:spPr/>
      <dgm:t>
        <a:bodyPr/>
        <a:lstStyle/>
        <a:p>
          <a:r>
            <a:rPr lang="en-US" dirty="0"/>
            <a:t>Variance in funding cycles, service definitions and reporting obligations</a:t>
          </a:r>
        </a:p>
      </dgm:t>
    </dgm:pt>
    <dgm:pt modelId="{D69C7AAB-5175-4721-8E31-0D8BE4DFBB02}" type="parTrans" cxnId="{D84D74F5-D9A6-48C1-A46B-AB87369DC37A}">
      <dgm:prSet/>
      <dgm:spPr/>
      <dgm:t>
        <a:bodyPr/>
        <a:lstStyle/>
        <a:p>
          <a:endParaRPr lang="en-AU"/>
        </a:p>
      </dgm:t>
    </dgm:pt>
    <dgm:pt modelId="{16AB9F5C-CDC1-4E71-945E-D5A7FFC6252C}" type="sibTrans" cxnId="{D84D74F5-D9A6-48C1-A46B-AB87369DC37A}">
      <dgm:prSet/>
      <dgm:spPr/>
      <dgm:t>
        <a:bodyPr/>
        <a:lstStyle/>
        <a:p>
          <a:endParaRPr lang="en-AU"/>
        </a:p>
      </dgm:t>
    </dgm:pt>
    <dgm:pt modelId="{9C58D80E-3357-4CF9-A825-4E38264FFE0F}">
      <dgm:prSet/>
      <dgm:spPr/>
      <dgm:t>
        <a:bodyPr/>
        <a:lstStyle/>
        <a:p>
          <a:r>
            <a:rPr lang="en-US" dirty="0"/>
            <a:t>Importance of RLAFs and SLAFs </a:t>
          </a:r>
        </a:p>
      </dgm:t>
    </dgm:pt>
    <dgm:pt modelId="{97C40E4F-3315-4F9E-9401-FC6471EF2A3A}" type="parTrans" cxnId="{4F2464BB-A67F-45B4-A140-417CFAF60352}">
      <dgm:prSet/>
      <dgm:spPr/>
      <dgm:t>
        <a:bodyPr/>
        <a:lstStyle/>
        <a:p>
          <a:endParaRPr lang="en-AU"/>
        </a:p>
      </dgm:t>
    </dgm:pt>
    <dgm:pt modelId="{BCFE5192-6753-468E-A1EF-F7465A4BB75F}" type="sibTrans" cxnId="{4F2464BB-A67F-45B4-A140-417CFAF60352}">
      <dgm:prSet/>
      <dgm:spPr/>
      <dgm:t>
        <a:bodyPr/>
        <a:lstStyle/>
        <a:p>
          <a:endParaRPr lang="en-AU"/>
        </a:p>
      </dgm:t>
    </dgm:pt>
    <dgm:pt modelId="{07106476-B4CA-42C3-832A-2280BF4029CB}">
      <dgm:prSet/>
      <dgm:spPr/>
      <dgm:t>
        <a:bodyPr/>
        <a:lstStyle/>
        <a:p>
          <a:r>
            <a:rPr lang="en-AU"/>
            <a:t>Need to better identify, monitor and respond to the impacts of COVID-19 on legal need</a:t>
          </a:r>
          <a:endParaRPr lang="en-US" dirty="0"/>
        </a:p>
      </dgm:t>
    </dgm:pt>
    <dgm:pt modelId="{F89436DF-FEDB-4B39-86CC-0FAF5109A72E}" type="parTrans" cxnId="{161601A7-7B62-4175-A7D2-9EB4FCC6B387}">
      <dgm:prSet/>
      <dgm:spPr/>
      <dgm:t>
        <a:bodyPr/>
        <a:lstStyle/>
        <a:p>
          <a:endParaRPr lang="en-AU"/>
        </a:p>
      </dgm:t>
    </dgm:pt>
    <dgm:pt modelId="{FC5B79D5-F078-4AF1-AF36-B8C222B787C6}" type="sibTrans" cxnId="{161601A7-7B62-4175-A7D2-9EB4FCC6B387}">
      <dgm:prSet/>
      <dgm:spPr/>
      <dgm:t>
        <a:bodyPr/>
        <a:lstStyle/>
        <a:p>
          <a:endParaRPr lang="en-AU"/>
        </a:p>
      </dgm:t>
    </dgm:pt>
    <dgm:pt modelId="{EE0FA6A1-59E6-487C-B011-927E53700CF7}" type="pres">
      <dgm:prSet presAssocID="{1A7694C9-8476-4993-893E-12497186F206}" presName="linear" presStyleCnt="0">
        <dgm:presLayoutVars>
          <dgm:animLvl val="lvl"/>
          <dgm:resizeHandles val="exact"/>
        </dgm:presLayoutVars>
      </dgm:prSet>
      <dgm:spPr/>
    </dgm:pt>
    <dgm:pt modelId="{A18F44AD-E95C-4674-95E0-2F68D9309D6D}" type="pres">
      <dgm:prSet presAssocID="{07106476-B4CA-42C3-832A-2280BF4029CB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103C9493-1F32-4940-8E5A-A9A07782503D}" type="pres">
      <dgm:prSet presAssocID="{FC5B79D5-F078-4AF1-AF36-B8C222B787C6}" presName="spacer" presStyleCnt="0"/>
      <dgm:spPr/>
    </dgm:pt>
    <dgm:pt modelId="{41F960DF-28AA-416E-B62E-99DC849830B9}" type="pres">
      <dgm:prSet presAssocID="{57BCBE00-44B5-4898-B317-EB2C5E760B1C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3CF34951-1C2D-4046-AE77-5DBBBB557D1B}" type="pres">
      <dgm:prSet presAssocID="{F5E4B011-B6BC-4559-9310-D745C670C23A}" presName="spacer" presStyleCnt="0"/>
      <dgm:spPr/>
    </dgm:pt>
    <dgm:pt modelId="{70DF8E4F-FAFF-4637-A189-D59D6FA62072}" type="pres">
      <dgm:prSet presAssocID="{D4B1E722-5C00-4775-BB4A-838F08EB3D6C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D7AD284C-4DD2-469A-9691-057366C600AD}" type="pres">
      <dgm:prSet presAssocID="{D47D28C2-8AE0-432C-8048-AE1E1464C12B}" presName="spacer" presStyleCnt="0"/>
      <dgm:spPr/>
    </dgm:pt>
    <dgm:pt modelId="{DE696AC2-5CBA-4AA9-B865-615021887863}" type="pres">
      <dgm:prSet presAssocID="{69CB97E8-280B-4595-9A1D-60B3149DA815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D6C6FEFF-632C-447E-999B-77DE846BB425}" type="pres">
      <dgm:prSet presAssocID="{83B25595-F96E-420D-B4F9-EA1DAC45B174}" presName="spacer" presStyleCnt="0"/>
      <dgm:spPr/>
    </dgm:pt>
    <dgm:pt modelId="{F1CF4921-A6F7-464D-98C7-52F7C1367DBF}" type="pres">
      <dgm:prSet presAssocID="{2A1FE99C-D224-4037-B99E-AB13CD88B560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AEF26F37-0CB6-49DF-9652-6C511024B705}" type="pres">
      <dgm:prSet presAssocID="{16AB9F5C-CDC1-4E71-945E-D5A7FFC6252C}" presName="spacer" presStyleCnt="0"/>
      <dgm:spPr/>
    </dgm:pt>
    <dgm:pt modelId="{5B1A29E3-664A-4592-A5EC-61087BBCF275}" type="pres">
      <dgm:prSet presAssocID="{9C58D80E-3357-4CF9-A825-4E38264FFE0F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B6CB5258-43E7-4450-8D83-04E35D46EBF9}" type="pres">
      <dgm:prSet presAssocID="{BCFE5192-6753-468E-A1EF-F7465A4BB75F}" presName="spacer" presStyleCnt="0"/>
      <dgm:spPr/>
    </dgm:pt>
    <dgm:pt modelId="{C95F572D-93E8-4681-8EC9-7BCB0C44FB53}" type="pres">
      <dgm:prSet presAssocID="{7C9EC92D-7199-4EBE-9DD4-4783DF9CB2C0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2D9AC96B-9906-4308-BF83-2D6BFF8D13C0}" type="pres">
      <dgm:prSet presAssocID="{3D1E21D0-1D70-4DBA-B533-7218A6FAF404}" presName="spacer" presStyleCnt="0"/>
      <dgm:spPr/>
    </dgm:pt>
    <dgm:pt modelId="{FC8CD73E-943D-4759-A57F-70C1FEE7CF13}" type="pres">
      <dgm:prSet presAssocID="{B18BBBBD-EC00-4E75-8DF5-09274BE8829B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1FA3E6F8-9006-4895-ACF8-6ED591127B4B}" type="pres">
      <dgm:prSet presAssocID="{0E7C9A8A-4E2D-4247-B650-BB3A0E037958}" presName="spacer" presStyleCnt="0"/>
      <dgm:spPr/>
    </dgm:pt>
    <dgm:pt modelId="{C8414DF1-7973-4351-9689-D2A0E0B34B1D}" type="pres">
      <dgm:prSet presAssocID="{0E6EC45F-4B97-4819-8D07-A21699C40E88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94520A85-8D11-42B9-914F-5744DA319E58}" type="pres">
      <dgm:prSet presAssocID="{291E4ED9-B7D0-420B-97D2-3F2A697C82E8}" presName="spacer" presStyleCnt="0"/>
      <dgm:spPr/>
    </dgm:pt>
    <dgm:pt modelId="{F55EF528-CBA3-49D8-A9B1-8325D2FF9DFA}" type="pres">
      <dgm:prSet presAssocID="{E7B3FF03-6620-4F0A-AE81-E4849020BCB6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97BD1207-7EB2-4D0E-AA7B-C7C0EEFDDC0D}" type="presOf" srcId="{0E6EC45F-4B97-4819-8D07-A21699C40E88}" destId="{C8414DF1-7973-4351-9689-D2A0E0B34B1D}" srcOrd="0" destOrd="0" presId="urn:microsoft.com/office/officeart/2005/8/layout/vList2"/>
    <dgm:cxn modelId="{23723216-B966-49D3-9A8F-03B0381A2A4E}" srcId="{1A7694C9-8476-4993-893E-12497186F206}" destId="{E7B3FF03-6620-4F0A-AE81-E4849020BCB6}" srcOrd="9" destOrd="0" parTransId="{6E036248-2070-4B41-AA41-E9C98381DE87}" sibTransId="{A1185C78-D6E3-4B4A-BF32-8CC9C1BECD7B}"/>
    <dgm:cxn modelId="{9772051F-4453-472D-A3D9-B032E2F54BAB}" type="presOf" srcId="{2A1FE99C-D224-4037-B99E-AB13CD88B560}" destId="{F1CF4921-A6F7-464D-98C7-52F7C1367DBF}" srcOrd="0" destOrd="0" presId="urn:microsoft.com/office/officeart/2005/8/layout/vList2"/>
    <dgm:cxn modelId="{C4562F35-FC79-4533-92B4-88CC9BE3B20F}" type="presOf" srcId="{E7B3FF03-6620-4F0A-AE81-E4849020BCB6}" destId="{F55EF528-CBA3-49D8-A9B1-8325D2FF9DFA}" srcOrd="0" destOrd="0" presId="urn:microsoft.com/office/officeart/2005/8/layout/vList2"/>
    <dgm:cxn modelId="{06CB085F-3D43-45D7-9CE1-6B5E866D445F}" type="presOf" srcId="{9C58D80E-3357-4CF9-A825-4E38264FFE0F}" destId="{5B1A29E3-664A-4592-A5EC-61087BBCF275}" srcOrd="0" destOrd="0" presId="urn:microsoft.com/office/officeart/2005/8/layout/vList2"/>
    <dgm:cxn modelId="{A79F0244-8E65-4F33-A1B7-D6DA9B319803}" srcId="{1A7694C9-8476-4993-893E-12497186F206}" destId="{57BCBE00-44B5-4898-B317-EB2C5E760B1C}" srcOrd="1" destOrd="0" parTransId="{6ADE1F74-427A-48FC-B5D1-72144BF0FDAB}" sibTransId="{F5E4B011-B6BC-4559-9310-D745C670C23A}"/>
    <dgm:cxn modelId="{C0E74165-F41A-4591-88D8-F536E4DF1880}" type="presOf" srcId="{07106476-B4CA-42C3-832A-2280BF4029CB}" destId="{A18F44AD-E95C-4674-95E0-2F68D9309D6D}" srcOrd="0" destOrd="0" presId="urn:microsoft.com/office/officeart/2005/8/layout/vList2"/>
    <dgm:cxn modelId="{86159E46-B5EE-486B-BF2C-D0ED44701061}" srcId="{1A7694C9-8476-4993-893E-12497186F206}" destId="{7C9EC92D-7199-4EBE-9DD4-4783DF9CB2C0}" srcOrd="6" destOrd="0" parTransId="{CEEF471D-D59B-4C04-8142-641B1C27A41E}" sibTransId="{3D1E21D0-1D70-4DBA-B533-7218A6FAF404}"/>
    <dgm:cxn modelId="{19820449-63C0-462B-80E0-AE38D4275A65}" srcId="{1A7694C9-8476-4993-893E-12497186F206}" destId="{0E6EC45F-4B97-4819-8D07-A21699C40E88}" srcOrd="8" destOrd="0" parTransId="{2A2464DA-C777-4EB0-A9DA-4D79DC358438}" sibTransId="{291E4ED9-B7D0-420B-97D2-3F2A697C82E8}"/>
    <dgm:cxn modelId="{4C49C34D-269D-4408-93DF-F21F0D4E1576}" srcId="{1A7694C9-8476-4993-893E-12497186F206}" destId="{69CB97E8-280B-4595-9A1D-60B3149DA815}" srcOrd="3" destOrd="0" parTransId="{5CDC29E7-CDA2-4AA0-8757-9507E85150D7}" sibTransId="{83B25595-F96E-420D-B4F9-EA1DAC45B174}"/>
    <dgm:cxn modelId="{9E93896F-D5E9-4D3D-BCCF-6679B2BC573C}" type="presOf" srcId="{B18BBBBD-EC00-4E75-8DF5-09274BE8829B}" destId="{FC8CD73E-943D-4759-A57F-70C1FEE7CF13}" srcOrd="0" destOrd="0" presId="urn:microsoft.com/office/officeart/2005/8/layout/vList2"/>
    <dgm:cxn modelId="{1E006451-CBC6-47BE-BD8C-3C48AA4AF151}" type="presOf" srcId="{1A7694C9-8476-4993-893E-12497186F206}" destId="{EE0FA6A1-59E6-487C-B011-927E53700CF7}" srcOrd="0" destOrd="0" presId="urn:microsoft.com/office/officeart/2005/8/layout/vList2"/>
    <dgm:cxn modelId="{4A76B786-7B8A-45A7-868F-BF87E73724B8}" srcId="{1A7694C9-8476-4993-893E-12497186F206}" destId="{B18BBBBD-EC00-4E75-8DF5-09274BE8829B}" srcOrd="7" destOrd="0" parTransId="{1ED72105-C873-4FCC-B058-22366BAF9195}" sibTransId="{0E7C9A8A-4E2D-4247-B650-BB3A0E037958}"/>
    <dgm:cxn modelId="{01E68C8B-70FB-4F8B-9232-653F794CB60C}" type="presOf" srcId="{D4B1E722-5C00-4775-BB4A-838F08EB3D6C}" destId="{70DF8E4F-FAFF-4637-A189-D59D6FA62072}" srcOrd="0" destOrd="0" presId="urn:microsoft.com/office/officeart/2005/8/layout/vList2"/>
    <dgm:cxn modelId="{531C668F-0AC6-4C0C-BC64-E6E42C24A10F}" type="presOf" srcId="{69CB97E8-280B-4595-9A1D-60B3149DA815}" destId="{DE696AC2-5CBA-4AA9-B865-615021887863}" srcOrd="0" destOrd="0" presId="urn:microsoft.com/office/officeart/2005/8/layout/vList2"/>
    <dgm:cxn modelId="{9CBA649A-514A-4A9A-A50E-1FCC779BE035}" type="presOf" srcId="{7C9EC92D-7199-4EBE-9DD4-4783DF9CB2C0}" destId="{C95F572D-93E8-4681-8EC9-7BCB0C44FB53}" srcOrd="0" destOrd="0" presId="urn:microsoft.com/office/officeart/2005/8/layout/vList2"/>
    <dgm:cxn modelId="{A37A7C9E-8547-48A5-A5A4-69FD4238D2D3}" srcId="{1A7694C9-8476-4993-893E-12497186F206}" destId="{D4B1E722-5C00-4775-BB4A-838F08EB3D6C}" srcOrd="2" destOrd="0" parTransId="{18027ECB-1073-4A9E-8215-E8B6DF3F4954}" sibTransId="{D47D28C2-8AE0-432C-8048-AE1E1464C12B}"/>
    <dgm:cxn modelId="{161601A7-7B62-4175-A7D2-9EB4FCC6B387}" srcId="{1A7694C9-8476-4993-893E-12497186F206}" destId="{07106476-B4CA-42C3-832A-2280BF4029CB}" srcOrd="0" destOrd="0" parTransId="{F89436DF-FEDB-4B39-86CC-0FAF5109A72E}" sibTransId="{FC5B79D5-F078-4AF1-AF36-B8C222B787C6}"/>
    <dgm:cxn modelId="{4F2464BB-A67F-45B4-A140-417CFAF60352}" srcId="{1A7694C9-8476-4993-893E-12497186F206}" destId="{9C58D80E-3357-4CF9-A825-4E38264FFE0F}" srcOrd="5" destOrd="0" parTransId="{97C40E4F-3315-4F9E-9401-FC6471EF2A3A}" sibTransId="{BCFE5192-6753-468E-A1EF-F7465A4BB75F}"/>
    <dgm:cxn modelId="{9D93C1C8-CC21-45E7-9AAE-C66BA8168EA6}" type="presOf" srcId="{57BCBE00-44B5-4898-B317-EB2C5E760B1C}" destId="{41F960DF-28AA-416E-B62E-99DC849830B9}" srcOrd="0" destOrd="0" presId="urn:microsoft.com/office/officeart/2005/8/layout/vList2"/>
    <dgm:cxn modelId="{D84D74F5-D9A6-48C1-A46B-AB87369DC37A}" srcId="{1A7694C9-8476-4993-893E-12497186F206}" destId="{2A1FE99C-D224-4037-B99E-AB13CD88B560}" srcOrd="4" destOrd="0" parTransId="{D69C7AAB-5175-4721-8E31-0D8BE4DFBB02}" sibTransId="{16AB9F5C-CDC1-4E71-945E-D5A7FFC6252C}"/>
    <dgm:cxn modelId="{C9BF6176-C88A-4CB7-8242-79E38CBB391C}" type="presParOf" srcId="{EE0FA6A1-59E6-487C-B011-927E53700CF7}" destId="{A18F44AD-E95C-4674-95E0-2F68D9309D6D}" srcOrd="0" destOrd="0" presId="urn:microsoft.com/office/officeart/2005/8/layout/vList2"/>
    <dgm:cxn modelId="{C2C1777F-5EFA-4F5A-BBF8-715001FBB9FC}" type="presParOf" srcId="{EE0FA6A1-59E6-487C-B011-927E53700CF7}" destId="{103C9493-1F32-4940-8E5A-A9A07782503D}" srcOrd="1" destOrd="0" presId="urn:microsoft.com/office/officeart/2005/8/layout/vList2"/>
    <dgm:cxn modelId="{B1D9B678-E9F3-4A32-A033-67827BC76302}" type="presParOf" srcId="{EE0FA6A1-59E6-487C-B011-927E53700CF7}" destId="{41F960DF-28AA-416E-B62E-99DC849830B9}" srcOrd="2" destOrd="0" presId="urn:microsoft.com/office/officeart/2005/8/layout/vList2"/>
    <dgm:cxn modelId="{2962E2D6-9CDC-4C65-A848-0E556A65DF2B}" type="presParOf" srcId="{EE0FA6A1-59E6-487C-B011-927E53700CF7}" destId="{3CF34951-1C2D-4046-AE77-5DBBBB557D1B}" srcOrd="3" destOrd="0" presId="urn:microsoft.com/office/officeart/2005/8/layout/vList2"/>
    <dgm:cxn modelId="{FBEDC306-C85A-491C-97E8-5988DD609C62}" type="presParOf" srcId="{EE0FA6A1-59E6-487C-B011-927E53700CF7}" destId="{70DF8E4F-FAFF-4637-A189-D59D6FA62072}" srcOrd="4" destOrd="0" presId="urn:microsoft.com/office/officeart/2005/8/layout/vList2"/>
    <dgm:cxn modelId="{A6E6654B-E351-43AE-BBA1-473CD9C0FA35}" type="presParOf" srcId="{EE0FA6A1-59E6-487C-B011-927E53700CF7}" destId="{D7AD284C-4DD2-469A-9691-057366C600AD}" srcOrd="5" destOrd="0" presId="urn:microsoft.com/office/officeart/2005/8/layout/vList2"/>
    <dgm:cxn modelId="{1C144938-11FC-46B3-898D-2820A2EEE03D}" type="presParOf" srcId="{EE0FA6A1-59E6-487C-B011-927E53700CF7}" destId="{DE696AC2-5CBA-4AA9-B865-615021887863}" srcOrd="6" destOrd="0" presId="urn:microsoft.com/office/officeart/2005/8/layout/vList2"/>
    <dgm:cxn modelId="{BAF13C5A-0CCA-4092-A2B8-17DA9DE76484}" type="presParOf" srcId="{EE0FA6A1-59E6-487C-B011-927E53700CF7}" destId="{D6C6FEFF-632C-447E-999B-77DE846BB425}" srcOrd="7" destOrd="0" presId="urn:microsoft.com/office/officeart/2005/8/layout/vList2"/>
    <dgm:cxn modelId="{102254D9-469D-40FF-98C5-92889C2F51F6}" type="presParOf" srcId="{EE0FA6A1-59E6-487C-B011-927E53700CF7}" destId="{F1CF4921-A6F7-464D-98C7-52F7C1367DBF}" srcOrd="8" destOrd="0" presId="urn:microsoft.com/office/officeart/2005/8/layout/vList2"/>
    <dgm:cxn modelId="{22A827D2-CEDF-41D4-BA9B-5E07C345EBAB}" type="presParOf" srcId="{EE0FA6A1-59E6-487C-B011-927E53700CF7}" destId="{AEF26F37-0CB6-49DF-9652-6C511024B705}" srcOrd="9" destOrd="0" presId="urn:microsoft.com/office/officeart/2005/8/layout/vList2"/>
    <dgm:cxn modelId="{686AABC5-BE6E-4DA1-B258-1EE6EC8D1DBF}" type="presParOf" srcId="{EE0FA6A1-59E6-487C-B011-927E53700CF7}" destId="{5B1A29E3-664A-4592-A5EC-61087BBCF275}" srcOrd="10" destOrd="0" presId="urn:microsoft.com/office/officeart/2005/8/layout/vList2"/>
    <dgm:cxn modelId="{B724E3F9-1BD4-4BF1-A963-B5876E8761B4}" type="presParOf" srcId="{EE0FA6A1-59E6-487C-B011-927E53700CF7}" destId="{B6CB5258-43E7-4450-8D83-04E35D46EBF9}" srcOrd="11" destOrd="0" presId="urn:microsoft.com/office/officeart/2005/8/layout/vList2"/>
    <dgm:cxn modelId="{2ABCE04D-1E6A-408A-BA1C-171F5A01E000}" type="presParOf" srcId="{EE0FA6A1-59E6-487C-B011-927E53700CF7}" destId="{C95F572D-93E8-4681-8EC9-7BCB0C44FB53}" srcOrd="12" destOrd="0" presId="urn:microsoft.com/office/officeart/2005/8/layout/vList2"/>
    <dgm:cxn modelId="{D7435207-4F7D-47BA-9961-4835093A95E4}" type="presParOf" srcId="{EE0FA6A1-59E6-487C-B011-927E53700CF7}" destId="{2D9AC96B-9906-4308-BF83-2D6BFF8D13C0}" srcOrd="13" destOrd="0" presId="urn:microsoft.com/office/officeart/2005/8/layout/vList2"/>
    <dgm:cxn modelId="{B906784B-75BC-4007-AB61-C0E505A9D84F}" type="presParOf" srcId="{EE0FA6A1-59E6-487C-B011-927E53700CF7}" destId="{FC8CD73E-943D-4759-A57F-70C1FEE7CF13}" srcOrd="14" destOrd="0" presId="urn:microsoft.com/office/officeart/2005/8/layout/vList2"/>
    <dgm:cxn modelId="{3DA652E8-241C-45D2-BE5F-1A19A2EF8DD8}" type="presParOf" srcId="{EE0FA6A1-59E6-487C-B011-927E53700CF7}" destId="{1FA3E6F8-9006-4895-ACF8-6ED591127B4B}" srcOrd="15" destOrd="0" presId="urn:microsoft.com/office/officeart/2005/8/layout/vList2"/>
    <dgm:cxn modelId="{E4D790C2-DE83-4132-A157-870840499BF6}" type="presParOf" srcId="{EE0FA6A1-59E6-487C-B011-927E53700CF7}" destId="{C8414DF1-7973-4351-9689-D2A0E0B34B1D}" srcOrd="16" destOrd="0" presId="urn:microsoft.com/office/officeart/2005/8/layout/vList2"/>
    <dgm:cxn modelId="{04A818A2-5B49-4B66-A5BB-839B6BE80B5F}" type="presParOf" srcId="{EE0FA6A1-59E6-487C-B011-927E53700CF7}" destId="{94520A85-8D11-42B9-914F-5744DA319E58}" srcOrd="17" destOrd="0" presId="urn:microsoft.com/office/officeart/2005/8/layout/vList2"/>
    <dgm:cxn modelId="{BA34FDFB-2073-40AE-BFD0-4D567FF6527F}" type="presParOf" srcId="{EE0FA6A1-59E6-487C-B011-927E53700CF7}" destId="{F55EF528-CBA3-49D8-A9B1-8325D2FF9DFA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85DCF2-89B1-4E6B-9D12-85EB3C3EAE1D}" type="doc">
      <dgm:prSet loTypeId="urn:microsoft.com/office/officeart/2005/8/layout/hList7" loCatId="list" qsTypeId="urn:microsoft.com/office/officeart/2005/8/quickstyle/simple1" qsCatId="simple" csTypeId="urn:microsoft.com/office/officeart/2005/8/colors/accent5_5" csCatId="accent5" phldr="1"/>
      <dgm:spPr/>
    </dgm:pt>
    <dgm:pt modelId="{B57191EF-2711-471E-90EB-C17463529CF7}">
      <dgm:prSet phldrT="[Text]" custT="1"/>
      <dgm:spPr/>
      <dgm:t>
        <a:bodyPr/>
        <a:lstStyle/>
        <a:p>
          <a:endParaRPr lang="en-AU" sz="2000" dirty="0"/>
        </a:p>
        <a:p>
          <a:r>
            <a:rPr lang="en-AU" sz="2400" dirty="0"/>
            <a:t>Collaboration</a:t>
          </a:r>
          <a:r>
            <a:rPr lang="en-AU" sz="3200" dirty="0"/>
            <a:t>	</a:t>
          </a:r>
        </a:p>
      </dgm:t>
    </dgm:pt>
    <dgm:pt modelId="{5E87A01A-B791-4792-90F7-662785385097}" type="parTrans" cxnId="{1C9533EF-B5F8-4A39-9449-5EE245B3D1EB}">
      <dgm:prSet/>
      <dgm:spPr/>
      <dgm:t>
        <a:bodyPr/>
        <a:lstStyle/>
        <a:p>
          <a:endParaRPr lang="en-AU"/>
        </a:p>
      </dgm:t>
    </dgm:pt>
    <dgm:pt modelId="{EA67DCC1-5CCC-4239-B5A0-235CC8E3895D}" type="sibTrans" cxnId="{1C9533EF-B5F8-4A39-9449-5EE245B3D1EB}">
      <dgm:prSet/>
      <dgm:spPr/>
      <dgm:t>
        <a:bodyPr/>
        <a:lstStyle/>
        <a:p>
          <a:endParaRPr lang="en-AU"/>
        </a:p>
      </dgm:t>
    </dgm:pt>
    <dgm:pt modelId="{3242EE90-949C-473C-85D9-73495EE97766}">
      <dgm:prSet phldrT="[Text]"/>
      <dgm:spPr/>
      <dgm:t>
        <a:bodyPr/>
        <a:lstStyle/>
        <a:p>
          <a:r>
            <a:rPr lang="en-AU" dirty="0"/>
            <a:t>Capacity	</a:t>
          </a:r>
        </a:p>
      </dgm:t>
    </dgm:pt>
    <dgm:pt modelId="{1FF4CF1A-D972-48CA-B1F9-1ED1E92A8EA3}" type="parTrans" cxnId="{B9D528F0-D928-4B7D-9DFF-FFF1C18BDA54}">
      <dgm:prSet/>
      <dgm:spPr/>
      <dgm:t>
        <a:bodyPr/>
        <a:lstStyle/>
        <a:p>
          <a:endParaRPr lang="en-AU"/>
        </a:p>
      </dgm:t>
    </dgm:pt>
    <dgm:pt modelId="{5B5B1938-8E0D-46B0-B5A8-4102E52CF9BF}" type="sibTrans" cxnId="{B9D528F0-D928-4B7D-9DFF-FFF1C18BDA54}">
      <dgm:prSet/>
      <dgm:spPr/>
      <dgm:t>
        <a:bodyPr/>
        <a:lstStyle/>
        <a:p>
          <a:endParaRPr lang="en-AU"/>
        </a:p>
      </dgm:t>
    </dgm:pt>
    <dgm:pt modelId="{879C9EDA-CD2F-4BD5-8C2C-35E2FBCB65FF}">
      <dgm:prSet phldrT="[Text]"/>
      <dgm:spPr/>
      <dgm:t>
        <a:bodyPr/>
        <a:lstStyle/>
        <a:p>
          <a:r>
            <a:rPr lang="en-AU" dirty="0"/>
            <a:t>Capability</a:t>
          </a:r>
        </a:p>
      </dgm:t>
    </dgm:pt>
    <dgm:pt modelId="{106423A4-619A-43A6-972A-69FF552F40A9}" type="parTrans" cxnId="{49EED879-09CF-4B32-A3FA-E82F8FE95322}">
      <dgm:prSet/>
      <dgm:spPr/>
      <dgm:t>
        <a:bodyPr/>
        <a:lstStyle/>
        <a:p>
          <a:endParaRPr lang="en-AU"/>
        </a:p>
      </dgm:t>
    </dgm:pt>
    <dgm:pt modelId="{4E273B32-A31C-4819-9073-8E44E87B3DF3}" type="sibTrans" cxnId="{49EED879-09CF-4B32-A3FA-E82F8FE95322}">
      <dgm:prSet/>
      <dgm:spPr/>
      <dgm:t>
        <a:bodyPr/>
        <a:lstStyle/>
        <a:p>
          <a:endParaRPr lang="en-AU"/>
        </a:p>
      </dgm:t>
    </dgm:pt>
    <dgm:pt modelId="{C07EC631-0270-489E-B780-FB5624354E88}" type="pres">
      <dgm:prSet presAssocID="{1F85DCF2-89B1-4E6B-9D12-85EB3C3EAE1D}" presName="Name0" presStyleCnt="0">
        <dgm:presLayoutVars>
          <dgm:dir/>
          <dgm:resizeHandles val="exact"/>
        </dgm:presLayoutVars>
      </dgm:prSet>
      <dgm:spPr/>
    </dgm:pt>
    <dgm:pt modelId="{5EA40664-89A3-4739-8201-8DE36026B81E}" type="pres">
      <dgm:prSet presAssocID="{1F85DCF2-89B1-4E6B-9D12-85EB3C3EAE1D}" presName="fgShape" presStyleLbl="fgShp" presStyleIdx="0" presStyleCnt="1"/>
      <dgm:spPr/>
    </dgm:pt>
    <dgm:pt modelId="{B69CBCBF-55D8-47B4-8D80-405A51CFEC4A}" type="pres">
      <dgm:prSet presAssocID="{1F85DCF2-89B1-4E6B-9D12-85EB3C3EAE1D}" presName="linComp" presStyleCnt="0"/>
      <dgm:spPr/>
    </dgm:pt>
    <dgm:pt modelId="{5BF6C1F8-8412-4538-98A8-3E426D978603}" type="pres">
      <dgm:prSet presAssocID="{B57191EF-2711-471E-90EB-C17463529CF7}" presName="compNode" presStyleCnt="0"/>
      <dgm:spPr/>
    </dgm:pt>
    <dgm:pt modelId="{D9E5A917-39F3-4261-8A27-FE587E74D078}" type="pres">
      <dgm:prSet presAssocID="{B57191EF-2711-471E-90EB-C17463529CF7}" presName="bkgdShape" presStyleLbl="node1" presStyleIdx="0" presStyleCnt="3" custLinFactNeighborX="-3061" custLinFactNeighborY="-4929"/>
      <dgm:spPr/>
    </dgm:pt>
    <dgm:pt modelId="{DFCF3B0B-7B9E-4873-8A2D-E28FA42C64CF}" type="pres">
      <dgm:prSet presAssocID="{B57191EF-2711-471E-90EB-C17463529CF7}" presName="nodeTx" presStyleLbl="node1" presStyleIdx="0" presStyleCnt="3">
        <dgm:presLayoutVars>
          <dgm:bulletEnabled val="1"/>
        </dgm:presLayoutVars>
      </dgm:prSet>
      <dgm:spPr/>
    </dgm:pt>
    <dgm:pt modelId="{4545D8CD-9A3C-4A9E-A5EA-5FC626042858}" type="pres">
      <dgm:prSet presAssocID="{B57191EF-2711-471E-90EB-C17463529CF7}" presName="invisiNode" presStyleLbl="node1" presStyleIdx="0" presStyleCnt="3"/>
      <dgm:spPr/>
    </dgm:pt>
    <dgm:pt modelId="{23968AEE-6676-4D30-A17E-CE87F10127C6}" type="pres">
      <dgm:prSet presAssocID="{B57191EF-2711-471E-90EB-C17463529CF7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ildren with solid fill"/>
        </a:ext>
      </dgm:extLst>
    </dgm:pt>
    <dgm:pt modelId="{081E33B1-6B8C-42B6-B723-E9C81AE66F3D}" type="pres">
      <dgm:prSet presAssocID="{EA67DCC1-5CCC-4239-B5A0-235CC8E3895D}" presName="sibTrans" presStyleLbl="sibTrans2D1" presStyleIdx="0" presStyleCnt="0"/>
      <dgm:spPr/>
    </dgm:pt>
    <dgm:pt modelId="{E7719479-6D19-4DC2-A4EF-1986C785FD1A}" type="pres">
      <dgm:prSet presAssocID="{3242EE90-949C-473C-85D9-73495EE97766}" presName="compNode" presStyleCnt="0"/>
      <dgm:spPr/>
    </dgm:pt>
    <dgm:pt modelId="{918DC376-55A9-49DE-BA4F-C6213885DA52}" type="pres">
      <dgm:prSet presAssocID="{3242EE90-949C-473C-85D9-73495EE97766}" presName="bkgdShape" presStyleLbl="node1" presStyleIdx="1" presStyleCnt="3"/>
      <dgm:spPr/>
    </dgm:pt>
    <dgm:pt modelId="{0FEC0513-79DF-4935-A3F1-B79900A6F06F}" type="pres">
      <dgm:prSet presAssocID="{3242EE90-949C-473C-85D9-73495EE97766}" presName="nodeTx" presStyleLbl="node1" presStyleIdx="1" presStyleCnt="3">
        <dgm:presLayoutVars>
          <dgm:bulletEnabled val="1"/>
        </dgm:presLayoutVars>
      </dgm:prSet>
      <dgm:spPr/>
    </dgm:pt>
    <dgm:pt modelId="{F6DD6199-4578-44E7-B425-4893FCC39AE5}" type="pres">
      <dgm:prSet presAssocID="{3242EE90-949C-473C-85D9-73495EE97766}" presName="invisiNode" presStyleLbl="node1" presStyleIdx="1" presStyleCnt="3"/>
      <dgm:spPr/>
    </dgm:pt>
    <dgm:pt modelId="{E9B7C715-C85F-4302-AFC7-2781EF3F5A82}" type="pres">
      <dgm:prSet presAssocID="{3242EE90-949C-473C-85D9-73495EE97766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ttery charging with solid fill"/>
        </a:ext>
      </dgm:extLst>
    </dgm:pt>
    <dgm:pt modelId="{622C3871-DD67-4661-A337-2E8B9FCC6AC7}" type="pres">
      <dgm:prSet presAssocID="{5B5B1938-8E0D-46B0-B5A8-4102E52CF9BF}" presName="sibTrans" presStyleLbl="sibTrans2D1" presStyleIdx="0" presStyleCnt="0"/>
      <dgm:spPr/>
    </dgm:pt>
    <dgm:pt modelId="{8F31142C-3313-4EF1-B48D-533E85343D33}" type="pres">
      <dgm:prSet presAssocID="{879C9EDA-CD2F-4BD5-8C2C-35E2FBCB65FF}" presName="compNode" presStyleCnt="0"/>
      <dgm:spPr/>
    </dgm:pt>
    <dgm:pt modelId="{0692AB4C-E1F6-402E-841D-EFED62DC03D2}" type="pres">
      <dgm:prSet presAssocID="{879C9EDA-CD2F-4BD5-8C2C-35E2FBCB65FF}" presName="bkgdShape" presStyleLbl="node1" presStyleIdx="2" presStyleCnt="3"/>
      <dgm:spPr/>
    </dgm:pt>
    <dgm:pt modelId="{57AEE43F-A42E-4A0E-B18A-674A601514AD}" type="pres">
      <dgm:prSet presAssocID="{879C9EDA-CD2F-4BD5-8C2C-35E2FBCB65FF}" presName="nodeTx" presStyleLbl="node1" presStyleIdx="2" presStyleCnt="3">
        <dgm:presLayoutVars>
          <dgm:bulletEnabled val="1"/>
        </dgm:presLayoutVars>
      </dgm:prSet>
      <dgm:spPr/>
    </dgm:pt>
    <dgm:pt modelId="{73332A5D-90DC-497D-B59E-1098E458D713}" type="pres">
      <dgm:prSet presAssocID="{879C9EDA-CD2F-4BD5-8C2C-35E2FBCB65FF}" presName="invisiNode" presStyleLbl="node1" presStyleIdx="2" presStyleCnt="3"/>
      <dgm:spPr/>
    </dgm:pt>
    <dgm:pt modelId="{F35295BA-026A-43D5-84F2-588103A1A721}" type="pres">
      <dgm:prSet presAssocID="{879C9EDA-CD2F-4BD5-8C2C-35E2FBCB65FF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dea with solid fill"/>
        </a:ext>
      </dgm:extLst>
    </dgm:pt>
  </dgm:ptLst>
  <dgm:cxnLst>
    <dgm:cxn modelId="{2593DE20-EACF-40F6-82CB-2A933A76E41A}" type="presOf" srcId="{B57191EF-2711-471E-90EB-C17463529CF7}" destId="{DFCF3B0B-7B9E-4873-8A2D-E28FA42C64CF}" srcOrd="1" destOrd="0" presId="urn:microsoft.com/office/officeart/2005/8/layout/hList7"/>
    <dgm:cxn modelId="{7FA0855B-7655-48E7-8FA2-9A19BF4DC070}" type="presOf" srcId="{B57191EF-2711-471E-90EB-C17463529CF7}" destId="{D9E5A917-39F3-4261-8A27-FE587E74D078}" srcOrd="0" destOrd="0" presId="urn:microsoft.com/office/officeart/2005/8/layout/hList7"/>
    <dgm:cxn modelId="{ACFDF35B-16C9-449A-A240-E7A48A6D71D0}" type="presOf" srcId="{879C9EDA-CD2F-4BD5-8C2C-35E2FBCB65FF}" destId="{0692AB4C-E1F6-402E-841D-EFED62DC03D2}" srcOrd="0" destOrd="0" presId="urn:microsoft.com/office/officeart/2005/8/layout/hList7"/>
    <dgm:cxn modelId="{35D04649-2B1A-497C-961F-D247F18A21C7}" type="presOf" srcId="{5B5B1938-8E0D-46B0-B5A8-4102E52CF9BF}" destId="{622C3871-DD67-4661-A337-2E8B9FCC6AC7}" srcOrd="0" destOrd="0" presId="urn:microsoft.com/office/officeart/2005/8/layout/hList7"/>
    <dgm:cxn modelId="{E4C22B6F-30FF-44ED-AD97-59FB4A7992BF}" type="presOf" srcId="{3242EE90-949C-473C-85D9-73495EE97766}" destId="{0FEC0513-79DF-4935-A3F1-B79900A6F06F}" srcOrd="1" destOrd="0" presId="urn:microsoft.com/office/officeart/2005/8/layout/hList7"/>
    <dgm:cxn modelId="{49EED879-09CF-4B32-A3FA-E82F8FE95322}" srcId="{1F85DCF2-89B1-4E6B-9D12-85EB3C3EAE1D}" destId="{879C9EDA-CD2F-4BD5-8C2C-35E2FBCB65FF}" srcOrd="2" destOrd="0" parTransId="{106423A4-619A-43A6-972A-69FF552F40A9}" sibTransId="{4E273B32-A31C-4819-9073-8E44E87B3DF3}"/>
    <dgm:cxn modelId="{59A6DA59-C1CC-44CD-BA9F-BE8808FA0375}" type="presOf" srcId="{EA67DCC1-5CCC-4239-B5A0-235CC8E3895D}" destId="{081E33B1-6B8C-42B6-B723-E9C81AE66F3D}" srcOrd="0" destOrd="0" presId="urn:microsoft.com/office/officeart/2005/8/layout/hList7"/>
    <dgm:cxn modelId="{C35FA5A1-8403-4441-A66E-66A3A0966311}" type="presOf" srcId="{1F85DCF2-89B1-4E6B-9D12-85EB3C3EAE1D}" destId="{C07EC631-0270-489E-B780-FB5624354E88}" srcOrd="0" destOrd="0" presId="urn:microsoft.com/office/officeart/2005/8/layout/hList7"/>
    <dgm:cxn modelId="{44F118E8-FF76-4B29-9C8E-CC07F0537E30}" type="presOf" srcId="{3242EE90-949C-473C-85D9-73495EE97766}" destId="{918DC376-55A9-49DE-BA4F-C6213885DA52}" srcOrd="0" destOrd="0" presId="urn:microsoft.com/office/officeart/2005/8/layout/hList7"/>
    <dgm:cxn modelId="{E564B5CE-6119-4D7E-91B0-CF5CFA56010D}" type="presOf" srcId="{879C9EDA-CD2F-4BD5-8C2C-35E2FBCB65FF}" destId="{57AEE43F-A42E-4A0E-B18A-674A601514AD}" srcOrd="1" destOrd="0" presId="urn:microsoft.com/office/officeart/2005/8/layout/hList7"/>
    <dgm:cxn modelId="{1C9533EF-B5F8-4A39-9449-5EE245B3D1EB}" srcId="{1F85DCF2-89B1-4E6B-9D12-85EB3C3EAE1D}" destId="{B57191EF-2711-471E-90EB-C17463529CF7}" srcOrd="0" destOrd="0" parTransId="{5E87A01A-B791-4792-90F7-662785385097}" sibTransId="{EA67DCC1-5CCC-4239-B5A0-235CC8E3895D}"/>
    <dgm:cxn modelId="{B9D528F0-D928-4B7D-9DFF-FFF1C18BDA54}" srcId="{1F85DCF2-89B1-4E6B-9D12-85EB3C3EAE1D}" destId="{3242EE90-949C-473C-85D9-73495EE97766}" srcOrd="1" destOrd="0" parTransId="{1FF4CF1A-D972-48CA-B1F9-1ED1E92A8EA3}" sibTransId="{5B5B1938-8E0D-46B0-B5A8-4102E52CF9BF}"/>
    <dgm:cxn modelId="{2896ABC9-1B6A-4A82-82DE-A51F83FD4D80}" type="presParOf" srcId="{C07EC631-0270-489E-B780-FB5624354E88}" destId="{5EA40664-89A3-4739-8201-8DE36026B81E}" srcOrd="0" destOrd="0" presId="urn:microsoft.com/office/officeart/2005/8/layout/hList7"/>
    <dgm:cxn modelId="{2C20665D-9E79-48DB-97AC-42196B1B93B0}" type="presParOf" srcId="{C07EC631-0270-489E-B780-FB5624354E88}" destId="{B69CBCBF-55D8-47B4-8D80-405A51CFEC4A}" srcOrd="1" destOrd="0" presId="urn:microsoft.com/office/officeart/2005/8/layout/hList7"/>
    <dgm:cxn modelId="{E114B9EF-9820-4C2B-8EA0-D9D53823D2CF}" type="presParOf" srcId="{B69CBCBF-55D8-47B4-8D80-405A51CFEC4A}" destId="{5BF6C1F8-8412-4538-98A8-3E426D978603}" srcOrd="0" destOrd="0" presId="urn:microsoft.com/office/officeart/2005/8/layout/hList7"/>
    <dgm:cxn modelId="{E4D8A5F0-A11B-487C-90C5-6A3E200B6563}" type="presParOf" srcId="{5BF6C1F8-8412-4538-98A8-3E426D978603}" destId="{D9E5A917-39F3-4261-8A27-FE587E74D078}" srcOrd="0" destOrd="0" presId="urn:microsoft.com/office/officeart/2005/8/layout/hList7"/>
    <dgm:cxn modelId="{26841284-84DA-4A06-B40B-4335F599E2CA}" type="presParOf" srcId="{5BF6C1F8-8412-4538-98A8-3E426D978603}" destId="{DFCF3B0B-7B9E-4873-8A2D-E28FA42C64CF}" srcOrd="1" destOrd="0" presId="urn:microsoft.com/office/officeart/2005/8/layout/hList7"/>
    <dgm:cxn modelId="{F9596815-56D6-4A7F-A809-2D74733AA898}" type="presParOf" srcId="{5BF6C1F8-8412-4538-98A8-3E426D978603}" destId="{4545D8CD-9A3C-4A9E-A5EA-5FC626042858}" srcOrd="2" destOrd="0" presId="urn:microsoft.com/office/officeart/2005/8/layout/hList7"/>
    <dgm:cxn modelId="{59882E80-5265-4ABC-B710-5C8C5AE2B07F}" type="presParOf" srcId="{5BF6C1F8-8412-4538-98A8-3E426D978603}" destId="{23968AEE-6676-4D30-A17E-CE87F10127C6}" srcOrd="3" destOrd="0" presId="urn:microsoft.com/office/officeart/2005/8/layout/hList7"/>
    <dgm:cxn modelId="{8E485C07-64C9-4370-BF3B-6792BEFC1AA8}" type="presParOf" srcId="{B69CBCBF-55D8-47B4-8D80-405A51CFEC4A}" destId="{081E33B1-6B8C-42B6-B723-E9C81AE66F3D}" srcOrd="1" destOrd="0" presId="urn:microsoft.com/office/officeart/2005/8/layout/hList7"/>
    <dgm:cxn modelId="{638E7325-4EC7-4048-B0B6-C22537ECC4BE}" type="presParOf" srcId="{B69CBCBF-55D8-47B4-8D80-405A51CFEC4A}" destId="{E7719479-6D19-4DC2-A4EF-1986C785FD1A}" srcOrd="2" destOrd="0" presId="urn:microsoft.com/office/officeart/2005/8/layout/hList7"/>
    <dgm:cxn modelId="{2713BDBD-86BB-441E-82D2-541DA3281784}" type="presParOf" srcId="{E7719479-6D19-4DC2-A4EF-1986C785FD1A}" destId="{918DC376-55A9-49DE-BA4F-C6213885DA52}" srcOrd="0" destOrd="0" presId="urn:microsoft.com/office/officeart/2005/8/layout/hList7"/>
    <dgm:cxn modelId="{F2B5245F-D128-40AC-AB62-700F2B48362B}" type="presParOf" srcId="{E7719479-6D19-4DC2-A4EF-1986C785FD1A}" destId="{0FEC0513-79DF-4935-A3F1-B79900A6F06F}" srcOrd="1" destOrd="0" presId="urn:microsoft.com/office/officeart/2005/8/layout/hList7"/>
    <dgm:cxn modelId="{39B144F4-D466-47D9-8505-084B15FFDB32}" type="presParOf" srcId="{E7719479-6D19-4DC2-A4EF-1986C785FD1A}" destId="{F6DD6199-4578-44E7-B425-4893FCC39AE5}" srcOrd="2" destOrd="0" presId="urn:microsoft.com/office/officeart/2005/8/layout/hList7"/>
    <dgm:cxn modelId="{B654E9C1-4783-4F83-AA42-270A02B307C3}" type="presParOf" srcId="{E7719479-6D19-4DC2-A4EF-1986C785FD1A}" destId="{E9B7C715-C85F-4302-AFC7-2781EF3F5A82}" srcOrd="3" destOrd="0" presId="urn:microsoft.com/office/officeart/2005/8/layout/hList7"/>
    <dgm:cxn modelId="{39E25803-3908-4518-A79E-F038BFBD0F77}" type="presParOf" srcId="{B69CBCBF-55D8-47B4-8D80-405A51CFEC4A}" destId="{622C3871-DD67-4661-A337-2E8B9FCC6AC7}" srcOrd="3" destOrd="0" presId="urn:microsoft.com/office/officeart/2005/8/layout/hList7"/>
    <dgm:cxn modelId="{4B9D1C97-97B1-4A2A-BCC5-9BB668556E94}" type="presParOf" srcId="{B69CBCBF-55D8-47B4-8D80-405A51CFEC4A}" destId="{8F31142C-3313-4EF1-B48D-533E85343D33}" srcOrd="4" destOrd="0" presId="urn:microsoft.com/office/officeart/2005/8/layout/hList7"/>
    <dgm:cxn modelId="{BC249048-FAF9-4FC4-BA61-873EF91A8FC6}" type="presParOf" srcId="{8F31142C-3313-4EF1-B48D-533E85343D33}" destId="{0692AB4C-E1F6-402E-841D-EFED62DC03D2}" srcOrd="0" destOrd="0" presId="urn:microsoft.com/office/officeart/2005/8/layout/hList7"/>
    <dgm:cxn modelId="{CD29691D-DE16-4540-BC23-2234A6D23FEB}" type="presParOf" srcId="{8F31142C-3313-4EF1-B48D-533E85343D33}" destId="{57AEE43F-A42E-4A0E-B18A-674A601514AD}" srcOrd="1" destOrd="0" presId="urn:microsoft.com/office/officeart/2005/8/layout/hList7"/>
    <dgm:cxn modelId="{F38C9903-31A0-4716-9D6F-7F4646281FD1}" type="presParOf" srcId="{8F31142C-3313-4EF1-B48D-533E85343D33}" destId="{73332A5D-90DC-497D-B59E-1098E458D713}" srcOrd="2" destOrd="0" presId="urn:microsoft.com/office/officeart/2005/8/layout/hList7"/>
    <dgm:cxn modelId="{DA04D6B5-741C-4D43-A419-F22BB0100DDF}" type="presParOf" srcId="{8F31142C-3313-4EF1-B48D-533E85343D33}" destId="{F35295BA-026A-43D5-84F2-588103A1A72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A8439F-D5B0-4515-BDBF-7087DBB943A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A2FE79D-E639-4867-8E75-2DA3891C0E67}">
      <dgm:prSet/>
      <dgm:spPr/>
      <dgm:t>
        <a:bodyPr/>
        <a:lstStyle/>
        <a:p>
          <a:r>
            <a:rPr lang="en-AU" b="0" dirty="0"/>
            <a:t>Data and reporting</a:t>
          </a:r>
          <a:endParaRPr lang="en-US" dirty="0"/>
        </a:p>
      </dgm:t>
    </dgm:pt>
    <dgm:pt modelId="{854F1587-E08F-4235-852E-25C9DDA3FEA8}" type="parTrans" cxnId="{67541050-B529-49C3-B533-4B19AD0ED99F}">
      <dgm:prSet/>
      <dgm:spPr/>
      <dgm:t>
        <a:bodyPr/>
        <a:lstStyle/>
        <a:p>
          <a:endParaRPr lang="en-US"/>
        </a:p>
      </dgm:t>
    </dgm:pt>
    <dgm:pt modelId="{FBFE20CF-3D48-43F5-B9DA-F884C4D8B60F}" type="sibTrans" cxnId="{67541050-B529-49C3-B533-4B19AD0ED99F}">
      <dgm:prSet/>
      <dgm:spPr/>
      <dgm:t>
        <a:bodyPr/>
        <a:lstStyle/>
        <a:p>
          <a:endParaRPr lang="en-US"/>
        </a:p>
      </dgm:t>
    </dgm:pt>
    <dgm:pt modelId="{ACD5D6DE-D06E-48FC-81C8-2E225EE60022}">
      <dgm:prSet/>
      <dgm:spPr/>
      <dgm:t>
        <a:bodyPr/>
        <a:lstStyle/>
        <a:p>
          <a:r>
            <a:rPr lang="en-AU" b="0" dirty="0"/>
            <a:t>Family Violence Prevention Legal Services transition to NLAP </a:t>
          </a:r>
          <a:endParaRPr lang="en-US" dirty="0"/>
        </a:p>
      </dgm:t>
    </dgm:pt>
    <dgm:pt modelId="{E5A672FC-C518-4E56-B1A4-982BFFEA71CA}" type="parTrans" cxnId="{3299BADC-ED6D-4B3E-9807-7A3A95288B0C}">
      <dgm:prSet/>
      <dgm:spPr/>
      <dgm:t>
        <a:bodyPr/>
        <a:lstStyle/>
        <a:p>
          <a:endParaRPr lang="en-US"/>
        </a:p>
      </dgm:t>
    </dgm:pt>
    <dgm:pt modelId="{528884D9-3966-44BC-8F00-07B890A20040}" type="sibTrans" cxnId="{3299BADC-ED6D-4B3E-9807-7A3A95288B0C}">
      <dgm:prSet/>
      <dgm:spPr/>
      <dgm:t>
        <a:bodyPr/>
        <a:lstStyle/>
        <a:p>
          <a:endParaRPr lang="en-US"/>
        </a:p>
      </dgm:t>
    </dgm:pt>
    <dgm:pt modelId="{96D122DB-0823-42C3-BFD4-CBA1478E7C07}">
      <dgm:prSet/>
      <dgm:spPr/>
      <dgm:t>
        <a:bodyPr/>
        <a:lstStyle/>
        <a:p>
          <a:r>
            <a:rPr lang="en-AU" b="0"/>
            <a:t>Collaborative Service Planning</a:t>
          </a:r>
          <a:endParaRPr lang="en-US"/>
        </a:p>
      </dgm:t>
    </dgm:pt>
    <dgm:pt modelId="{F51A9DEF-4E8E-4DD5-A508-FFEDD7C559B5}" type="parTrans" cxnId="{0EB7BE6E-BF4E-4635-B7B9-D6CF601B4328}">
      <dgm:prSet/>
      <dgm:spPr/>
      <dgm:t>
        <a:bodyPr/>
        <a:lstStyle/>
        <a:p>
          <a:endParaRPr lang="en-US"/>
        </a:p>
      </dgm:t>
    </dgm:pt>
    <dgm:pt modelId="{9F72D793-4AD2-4591-A215-7B70AA3AD858}" type="sibTrans" cxnId="{0EB7BE6E-BF4E-4635-B7B9-D6CF601B4328}">
      <dgm:prSet/>
      <dgm:spPr/>
      <dgm:t>
        <a:bodyPr/>
        <a:lstStyle/>
        <a:p>
          <a:endParaRPr lang="en-US"/>
        </a:p>
      </dgm:t>
    </dgm:pt>
    <dgm:pt modelId="{EA9B7636-1725-42FE-AB39-781DE699DDE1}" type="pres">
      <dgm:prSet presAssocID="{34A8439F-D5B0-4515-BDBF-7087DBB943AB}" presName="diagram" presStyleCnt="0">
        <dgm:presLayoutVars>
          <dgm:dir/>
          <dgm:resizeHandles val="exact"/>
        </dgm:presLayoutVars>
      </dgm:prSet>
      <dgm:spPr/>
    </dgm:pt>
    <dgm:pt modelId="{40E2EFFB-F50E-429E-AB82-64CE97DB3560}" type="pres">
      <dgm:prSet presAssocID="{BA2FE79D-E639-4867-8E75-2DA3891C0E67}" presName="node" presStyleLbl="node1" presStyleIdx="0" presStyleCnt="3">
        <dgm:presLayoutVars>
          <dgm:bulletEnabled val="1"/>
        </dgm:presLayoutVars>
      </dgm:prSet>
      <dgm:spPr/>
    </dgm:pt>
    <dgm:pt modelId="{3EB8B179-0EFD-45FF-B906-A8AEF523D76D}" type="pres">
      <dgm:prSet presAssocID="{FBFE20CF-3D48-43F5-B9DA-F884C4D8B60F}" presName="sibTrans" presStyleCnt="0"/>
      <dgm:spPr/>
    </dgm:pt>
    <dgm:pt modelId="{B1016145-C458-40E0-9B28-80B122A318A1}" type="pres">
      <dgm:prSet presAssocID="{ACD5D6DE-D06E-48FC-81C8-2E225EE60022}" presName="node" presStyleLbl="node1" presStyleIdx="1" presStyleCnt="3">
        <dgm:presLayoutVars>
          <dgm:bulletEnabled val="1"/>
        </dgm:presLayoutVars>
      </dgm:prSet>
      <dgm:spPr/>
    </dgm:pt>
    <dgm:pt modelId="{1771956C-AEB0-43B6-B64C-84D6149F96F7}" type="pres">
      <dgm:prSet presAssocID="{528884D9-3966-44BC-8F00-07B890A20040}" presName="sibTrans" presStyleCnt="0"/>
      <dgm:spPr/>
    </dgm:pt>
    <dgm:pt modelId="{FC6DA9EC-8A9A-4553-ADF2-783A58E2F484}" type="pres">
      <dgm:prSet presAssocID="{96D122DB-0823-42C3-BFD4-CBA1478E7C07}" presName="node" presStyleLbl="node1" presStyleIdx="2" presStyleCnt="3">
        <dgm:presLayoutVars>
          <dgm:bulletEnabled val="1"/>
        </dgm:presLayoutVars>
      </dgm:prSet>
      <dgm:spPr/>
    </dgm:pt>
  </dgm:ptLst>
  <dgm:cxnLst>
    <dgm:cxn modelId="{047D9117-8404-4D7A-80AB-5303BF464CEC}" type="presOf" srcId="{ACD5D6DE-D06E-48FC-81C8-2E225EE60022}" destId="{B1016145-C458-40E0-9B28-80B122A318A1}" srcOrd="0" destOrd="0" presId="urn:microsoft.com/office/officeart/2005/8/layout/default"/>
    <dgm:cxn modelId="{51B6572B-CF1D-49A0-A27C-CD8EFFF2677C}" type="presOf" srcId="{BA2FE79D-E639-4867-8E75-2DA3891C0E67}" destId="{40E2EFFB-F50E-429E-AB82-64CE97DB3560}" srcOrd="0" destOrd="0" presId="urn:microsoft.com/office/officeart/2005/8/layout/default"/>
    <dgm:cxn modelId="{9A24C962-379F-4D66-8B42-A6A3EA3FF10C}" type="presOf" srcId="{96D122DB-0823-42C3-BFD4-CBA1478E7C07}" destId="{FC6DA9EC-8A9A-4553-ADF2-783A58E2F484}" srcOrd="0" destOrd="0" presId="urn:microsoft.com/office/officeart/2005/8/layout/default"/>
    <dgm:cxn modelId="{0EB7BE6E-BF4E-4635-B7B9-D6CF601B4328}" srcId="{34A8439F-D5B0-4515-BDBF-7087DBB943AB}" destId="{96D122DB-0823-42C3-BFD4-CBA1478E7C07}" srcOrd="2" destOrd="0" parTransId="{F51A9DEF-4E8E-4DD5-A508-FFEDD7C559B5}" sibTransId="{9F72D793-4AD2-4591-A215-7B70AA3AD858}"/>
    <dgm:cxn modelId="{7ABBEB4E-2C30-4C00-801F-E70BBFDB7E4C}" type="presOf" srcId="{34A8439F-D5B0-4515-BDBF-7087DBB943AB}" destId="{EA9B7636-1725-42FE-AB39-781DE699DDE1}" srcOrd="0" destOrd="0" presId="urn:microsoft.com/office/officeart/2005/8/layout/default"/>
    <dgm:cxn modelId="{67541050-B529-49C3-B533-4B19AD0ED99F}" srcId="{34A8439F-D5B0-4515-BDBF-7087DBB943AB}" destId="{BA2FE79D-E639-4867-8E75-2DA3891C0E67}" srcOrd="0" destOrd="0" parTransId="{854F1587-E08F-4235-852E-25C9DDA3FEA8}" sibTransId="{FBFE20CF-3D48-43F5-B9DA-F884C4D8B60F}"/>
    <dgm:cxn modelId="{3299BADC-ED6D-4B3E-9807-7A3A95288B0C}" srcId="{34A8439F-D5B0-4515-BDBF-7087DBB943AB}" destId="{ACD5D6DE-D06E-48FC-81C8-2E225EE60022}" srcOrd="1" destOrd="0" parTransId="{E5A672FC-C518-4E56-B1A4-982BFFEA71CA}" sibTransId="{528884D9-3966-44BC-8F00-07B890A20040}"/>
    <dgm:cxn modelId="{1A8FB90C-1141-4950-AB84-7FDC3C725A4D}" type="presParOf" srcId="{EA9B7636-1725-42FE-AB39-781DE699DDE1}" destId="{40E2EFFB-F50E-429E-AB82-64CE97DB3560}" srcOrd="0" destOrd="0" presId="urn:microsoft.com/office/officeart/2005/8/layout/default"/>
    <dgm:cxn modelId="{7F125DE9-87A4-4E26-B321-142651427D37}" type="presParOf" srcId="{EA9B7636-1725-42FE-AB39-781DE699DDE1}" destId="{3EB8B179-0EFD-45FF-B906-A8AEF523D76D}" srcOrd="1" destOrd="0" presId="urn:microsoft.com/office/officeart/2005/8/layout/default"/>
    <dgm:cxn modelId="{0010D282-63B0-43CE-A3BA-C70901FC40BD}" type="presParOf" srcId="{EA9B7636-1725-42FE-AB39-781DE699DDE1}" destId="{B1016145-C458-40E0-9B28-80B122A318A1}" srcOrd="2" destOrd="0" presId="urn:microsoft.com/office/officeart/2005/8/layout/default"/>
    <dgm:cxn modelId="{F39654F3-CCD0-4018-B426-463DF57C0771}" type="presParOf" srcId="{EA9B7636-1725-42FE-AB39-781DE699DDE1}" destId="{1771956C-AEB0-43B6-B64C-84D6149F96F7}" srcOrd="3" destOrd="0" presId="urn:microsoft.com/office/officeart/2005/8/layout/default"/>
    <dgm:cxn modelId="{885B8B3E-9FDA-4BFC-98DD-5DF5ED0258A0}" type="presParOf" srcId="{EA9B7636-1725-42FE-AB39-781DE699DDE1}" destId="{FC6DA9EC-8A9A-4553-ADF2-783A58E2F48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EC3AD-DC21-498D-8882-93F1896432A5}">
      <dsp:nvSpPr>
        <dsp:cNvPr id="0" name=""/>
        <dsp:cNvSpPr/>
      </dsp:nvSpPr>
      <dsp:spPr>
        <a:xfrm>
          <a:off x="456280" y="988011"/>
          <a:ext cx="1406812" cy="140681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F430A-2D69-473A-8C0E-47E06605BEFE}">
      <dsp:nvSpPr>
        <dsp:cNvPr id="0" name=""/>
        <dsp:cNvSpPr/>
      </dsp:nvSpPr>
      <dsp:spPr>
        <a:xfrm>
          <a:off x="756093" y="1287823"/>
          <a:ext cx="807187" cy="80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9B6D8-BA00-4EE1-B97E-2095C5032820}">
      <dsp:nvSpPr>
        <dsp:cNvPr id="0" name=""/>
        <dsp:cNvSpPr/>
      </dsp:nvSpPr>
      <dsp:spPr>
        <a:xfrm>
          <a:off x="6562" y="2833011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2300" b="0" kern="1200" baseline="0"/>
            <a:t>Funding</a:t>
          </a:r>
          <a:endParaRPr lang="en-US" sz="2300" kern="1200"/>
        </a:p>
      </dsp:txBody>
      <dsp:txXfrm>
        <a:off x="6562" y="2833011"/>
        <a:ext cx="2306250" cy="720000"/>
      </dsp:txXfrm>
    </dsp:sp>
    <dsp:sp modelId="{A6B01042-3F4D-4B84-830F-005B82ECB7C4}">
      <dsp:nvSpPr>
        <dsp:cNvPr id="0" name=""/>
        <dsp:cNvSpPr/>
      </dsp:nvSpPr>
      <dsp:spPr>
        <a:xfrm>
          <a:off x="3166124" y="988011"/>
          <a:ext cx="1406812" cy="140681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59B1E-B3A6-46C7-9107-21672546E6F0}">
      <dsp:nvSpPr>
        <dsp:cNvPr id="0" name=""/>
        <dsp:cNvSpPr/>
      </dsp:nvSpPr>
      <dsp:spPr>
        <a:xfrm>
          <a:off x="3465937" y="1287823"/>
          <a:ext cx="807187" cy="80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A4E248-D651-4970-800E-DF9F6ECFF9E9}">
      <dsp:nvSpPr>
        <dsp:cNvPr id="0" name=""/>
        <dsp:cNvSpPr/>
      </dsp:nvSpPr>
      <dsp:spPr>
        <a:xfrm>
          <a:off x="2716406" y="2833011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2300" b="0" kern="1200" baseline="0"/>
            <a:t>Legal Assistance Strategy</a:t>
          </a:r>
          <a:endParaRPr lang="en-US" sz="2300" kern="1200"/>
        </a:p>
      </dsp:txBody>
      <dsp:txXfrm>
        <a:off x="2716406" y="2833011"/>
        <a:ext cx="2306250" cy="720000"/>
      </dsp:txXfrm>
    </dsp:sp>
    <dsp:sp modelId="{57D21B23-0F2B-476F-B42D-70BCABEDB189}">
      <dsp:nvSpPr>
        <dsp:cNvPr id="0" name=""/>
        <dsp:cNvSpPr/>
      </dsp:nvSpPr>
      <dsp:spPr>
        <a:xfrm>
          <a:off x="5875968" y="988011"/>
          <a:ext cx="1406812" cy="140681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7273D5-4A31-4942-ABBC-6597C9B572F9}">
      <dsp:nvSpPr>
        <dsp:cNvPr id="0" name=""/>
        <dsp:cNvSpPr/>
      </dsp:nvSpPr>
      <dsp:spPr>
        <a:xfrm>
          <a:off x="6175781" y="1287823"/>
          <a:ext cx="807187" cy="807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97581-1058-476F-8164-6E8D1D6D147C}">
      <dsp:nvSpPr>
        <dsp:cNvPr id="0" name=""/>
        <dsp:cNvSpPr/>
      </dsp:nvSpPr>
      <dsp:spPr>
        <a:xfrm>
          <a:off x="5426249" y="2833011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2300" b="0" kern="1200" baseline="0"/>
            <a:t>The year ahead</a:t>
          </a:r>
          <a:endParaRPr lang="en-US" sz="2300" kern="1200"/>
        </a:p>
      </dsp:txBody>
      <dsp:txXfrm>
        <a:off x="5426249" y="2833011"/>
        <a:ext cx="23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54348-A24F-424A-920A-2583D6D9613E}">
      <dsp:nvSpPr>
        <dsp:cNvPr id="0" name=""/>
        <dsp:cNvSpPr/>
      </dsp:nvSpPr>
      <dsp:spPr>
        <a:xfrm rot="5400000">
          <a:off x="-268360" y="269531"/>
          <a:ext cx="1789072" cy="125235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0" kern="1200" dirty="0"/>
            <a:t>Sector consultation</a:t>
          </a:r>
          <a:endParaRPr lang="en-AU" sz="1400" kern="1200" dirty="0"/>
        </a:p>
      </dsp:txBody>
      <dsp:txXfrm rot="-5400000">
        <a:off x="1" y="627347"/>
        <a:ext cx="1252351" cy="536721"/>
      </dsp:txXfrm>
    </dsp:sp>
    <dsp:sp modelId="{B2AD3972-597B-42E4-8EA4-3B25D6181391}">
      <dsp:nvSpPr>
        <dsp:cNvPr id="0" name=""/>
        <dsp:cNvSpPr/>
      </dsp:nvSpPr>
      <dsp:spPr>
        <a:xfrm rot="5400000">
          <a:off x="2906726" y="-1653205"/>
          <a:ext cx="1162897" cy="447164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Undertaken primarily in 2021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Regional and Specialist Legal Assistance Forums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Written submissions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Data analysis</a:t>
          </a:r>
        </a:p>
      </dsp:txBody>
      <dsp:txXfrm rot="-5400000">
        <a:off x="1252351" y="57938"/>
        <a:ext cx="4414880" cy="1049361"/>
      </dsp:txXfrm>
    </dsp:sp>
    <dsp:sp modelId="{6ECCB23D-BEFF-4BB9-9AD3-CF0E9E0C7051}">
      <dsp:nvSpPr>
        <dsp:cNvPr id="0" name=""/>
        <dsp:cNvSpPr/>
      </dsp:nvSpPr>
      <dsp:spPr>
        <a:xfrm rot="5400000">
          <a:off x="-268360" y="1866355"/>
          <a:ext cx="1789072" cy="125235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0" kern="1200" dirty="0"/>
            <a:t>Legal Assistance Strategy</a:t>
          </a:r>
          <a:endParaRPr lang="en-AU" sz="1400" kern="1200" dirty="0"/>
        </a:p>
      </dsp:txBody>
      <dsp:txXfrm rot="-5400000">
        <a:off x="1" y="2224171"/>
        <a:ext cx="1252351" cy="536721"/>
      </dsp:txXfrm>
    </dsp:sp>
    <dsp:sp modelId="{AF38A2EA-E056-4516-AEA7-980C7A8500FC}">
      <dsp:nvSpPr>
        <dsp:cNvPr id="0" name=""/>
        <dsp:cNvSpPr/>
      </dsp:nvSpPr>
      <dsp:spPr>
        <a:xfrm rot="5400000">
          <a:off x="2906726" y="-56380"/>
          <a:ext cx="1162897" cy="447164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Informed by sector consultation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LASF currently seeking feedback from the sector on draft Strategy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Final Strategy due to the Commonwealth by 1 July 2022</a:t>
          </a:r>
        </a:p>
      </dsp:txBody>
      <dsp:txXfrm rot="-5400000">
        <a:off x="1252351" y="1654763"/>
        <a:ext cx="4414880" cy="1049361"/>
      </dsp:txXfrm>
    </dsp:sp>
    <dsp:sp modelId="{BEE9C441-216D-422D-B9CE-509F8EA32772}">
      <dsp:nvSpPr>
        <dsp:cNvPr id="0" name=""/>
        <dsp:cNvSpPr/>
      </dsp:nvSpPr>
      <dsp:spPr>
        <a:xfrm rot="5400000">
          <a:off x="-268360" y="3463180"/>
          <a:ext cx="1789072" cy="125235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0" kern="1200"/>
            <a:t>Legal Assistance Action Plan </a:t>
          </a:r>
          <a:endParaRPr lang="en-AU" sz="1400" kern="1200"/>
        </a:p>
      </dsp:txBody>
      <dsp:txXfrm rot="-5400000">
        <a:off x="1" y="3820996"/>
        <a:ext cx="1252351" cy="536721"/>
      </dsp:txXfrm>
    </dsp:sp>
    <dsp:sp modelId="{0154A6C9-DC7A-4062-8367-7B561C1CE58D}">
      <dsp:nvSpPr>
        <dsp:cNvPr id="0" name=""/>
        <dsp:cNvSpPr/>
      </dsp:nvSpPr>
      <dsp:spPr>
        <a:xfrm rot="5400000">
          <a:off x="2906726" y="1540443"/>
          <a:ext cx="1162897" cy="447164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Reflects strategic direction of the Strategy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Feedback will be sought from the sector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Final Plan due to the Commonwealth by 30 September 2022</a:t>
          </a:r>
        </a:p>
      </dsp:txBody>
      <dsp:txXfrm rot="-5400000">
        <a:off x="1252351" y="3251586"/>
        <a:ext cx="4414880" cy="10493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F44AD-E95C-4674-95E0-2F68D9309D6D}">
      <dsp:nvSpPr>
        <dsp:cNvPr id="0" name=""/>
        <dsp:cNvSpPr/>
      </dsp:nvSpPr>
      <dsp:spPr>
        <a:xfrm>
          <a:off x="0" y="52910"/>
          <a:ext cx="7739062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Need to better identify, monitor and respond to the impacts of COVID-19 on legal need</a:t>
          </a:r>
          <a:endParaRPr lang="en-US" sz="1600" kern="1200" dirty="0"/>
        </a:p>
      </dsp:txBody>
      <dsp:txXfrm>
        <a:off x="18734" y="71644"/>
        <a:ext cx="7701594" cy="346292"/>
      </dsp:txXfrm>
    </dsp:sp>
    <dsp:sp modelId="{41F960DF-28AA-416E-B62E-99DC849830B9}">
      <dsp:nvSpPr>
        <dsp:cNvPr id="0" name=""/>
        <dsp:cNvSpPr/>
      </dsp:nvSpPr>
      <dsp:spPr>
        <a:xfrm>
          <a:off x="0" y="482751"/>
          <a:ext cx="7739062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Opportunity to improve how we respond to episodic events e.g. natural disasters</a:t>
          </a:r>
          <a:endParaRPr lang="en-US" sz="1600" kern="1200" dirty="0"/>
        </a:p>
      </dsp:txBody>
      <dsp:txXfrm>
        <a:off x="18734" y="501485"/>
        <a:ext cx="7701594" cy="346292"/>
      </dsp:txXfrm>
    </dsp:sp>
    <dsp:sp modelId="{70DF8E4F-FAFF-4637-A189-D59D6FA62072}">
      <dsp:nvSpPr>
        <dsp:cNvPr id="0" name=""/>
        <dsp:cNvSpPr/>
      </dsp:nvSpPr>
      <dsp:spPr>
        <a:xfrm>
          <a:off x="0" y="912591"/>
          <a:ext cx="7739062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Homelessness is increasing</a:t>
          </a:r>
          <a:endParaRPr lang="en-US" sz="1600" kern="1200" dirty="0"/>
        </a:p>
      </dsp:txBody>
      <dsp:txXfrm>
        <a:off x="18734" y="931325"/>
        <a:ext cx="7701594" cy="346292"/>
      </dsp:txXfrm>
    </dsp:sp>
    <dsp:sp modelId="{DE696AC2-5CBA-4AA9-B865-615021887863}">
      <dsp:nvSpPr>
        <dsp:cNvPr id="0" name=""/>
        <dsp:cNvSpPr/>
      </dsp:nvSpPr>
      <dsp:spPr>
        <a:xfrm>
          <a:off x="0" y="1342431"/>
          <a:ext cx="7739062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Regional, rural and remote service barriers </a:t>
          </a:r>
          <a:endParaRPr lang="en-US" sz="1600" kern="1200" dirty="0"/>
        </a:p>
      </dsp:txBody>
      <dsp:txXfrm>
        <a:off x="18734" y="1361165"/>
        <a:ext cx="7701594" cy="346292"/>
      </dsp:txXfrm>
    </dsp:sp>
    <dsp:sp modelId="{F1CF4921-A6F7-464D-98C7-52F7C1367DBF}">
      <dsp:nvSpPr>
        <dsp:cNvPr id="0" name=""/>
        <dsp:cNvSpPr/>
      </dsp:nvSpPr>
      <dsp:spPr>
        <a:xfrm>
          <a:off x="0" y="1772271"/>
          <a:ext cx="7739062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Variance in funding cycles, service definitions and reporting obligations</a:t>
          </a:r>
        </a:p>
      </dsp:txBody>
      <dsp:txXfrm>
        <a:off x="18734" y="1791005"/>
        <a:ext cx="7701594" cy="346292"/>
      </dsp:txXfrm>
    </dsp:sp>
    <dsp:sp modelId="{5B1A29E3-664A-4592-A5EC-61087BBCF275}">
      <dsp:nvSpPr>
        <dsp:cNvPr id="0" name=""/>
        <dsp:cNvSpPr/>
      </dsp:nvSpPr>
      <dsp:spPr>
        <a:xfrm>
          <a:off x="0" y="2202111"/>
          <a:ext cx="7739062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Importance of RLAFs and SLAFs </a:t>
          </a:r>
        </a:p>
      </dsp:txBody>
      <dsp:txXfrm>
        <a:off x="18734" y="2220845"/>
        <a:ext cx="7701594" cy="346292"/>
      </dsp:txXfrm>
    </dsp:sp>
    <dsp:sp modelId="{C95F572D-93E8-4681-8EC9-7BCB0C44FB53}">
      <dsp:nvSpPr>
        <dsp:cNvPr id="0" name=""/>
        <dsp:cNvSpPr/>
      </dsp:nvSpPr>
      <dsp:spPr>
        <a:xfrm>
          <a:off x="0" y="2631951"/>
          <a:ext cx="7739062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Significant reporting requirements of the NLAP</a:t>
          </a:r>
        </a:p>
      </dsp:txBody>
      <dsp:txXfrm>
        <a:off x="18734" y="2650685"/>
        <a:ext cx="7701594" cy="346292"/>
      </dsp:txXfrm>
    </dsp:sp>
    <dsp:sp modelId="{FC8CD73E-943D-4759-A57F-70C1FEE7CF13}">
      <dsp:nvSpPr>
        <dsp:cNvPr id="0" name=""/>
        <dsp:cNvSpPr/>
      </dsp:nvSpPr>
      <dsp:spPr>
        <a:xfrm>
          <a:off x="0" y="3061791"/>
          <a:ext cx="7739062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Unmet or underserviced specialist legal need </a:t>
          </a:r>
          <a:endParaRPr lang="en-US" sz="1600" kern="1200" dirty="0"/>
        </a:p>
      </dsp:txBody>
      <dsp:txXfrm>
        <a:off x="18734" y="3080525"/>
        <a:ext cx="7701594" cy="346292"/>
      </dsp:txXfrm>
    </dsp:sp>
    <dsp:sp modelId="{C8414DF1-7973-4351-9689-D2A0E0B34B1D}">
      <dsp:nvSpPr>
        <dsp:cNvPr id="0" name=""/>
        <dsp:cNvSpPr/>
      </dsp:nvSpPr>
      <dsp:spPr>
        <a:xfrm>
          <a:off x="0" y="3491631"/>
          <a:ext cx="7739062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Resource constraints on collaborative service planning</a:t>
          </a:r>
        </a:p>
      </dsp:txBody>
      <dsp:txXfrm>
        <a:off x="18734" y="3510365"/>
        <a:ext cx="7701594" cy="346292"/>
      </dsp:txXfrm>
    </dsp:sp>
    <dsp:sp modelId="{F55EF528-CBA3-49D8-A9B1-8325D2FF9DFA}">
      <dsp:nvSpPr>
        <dsp:cNvPr id="0" name=""/>
        <dsp:cNvSpPr/>
      </dsp:nvSpPr>
      <dsp:spPr>
        <a:xfrm>
          <a:off x="0" y="3921471"/>
          <a:ext cx="7739062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Recruitment and retention</a:t>
          </a:r>
        </a:p>
      </dsp:txBody>
      <dsp:txXfrm>
        <a:off x="18734" y="3940205"/>
        <a:ext cx="7701594" cy="346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5A917-39F3-4261-8A27-FE587E74D078}">
      <dsp:nvSpPr>
        <dsp:cNvPr id="0" name=""/>
        <dsp:cNvSpPr/>
      </dsp:nvSpPr>
      <dsp:spPr>
        <a:xfrm>
          <a:off x="0" y="0"/>
          <a:ext cx="1991320" cy="406400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Collaboration</a:t>
          </a:r>
          <a:r>
            <a:rPr lang="en-AU" sz="3200" kern="1200" dirty="0"/>
            <a:t>	</a:t>
          </a:r>
        </a:p>
      </dsp:txBody>
      <dsp:txXfrm>
        <a:off x="0" y="1625600"/>
        <a:ext cx="1991320" cy="1625600"/>
      </dsp:txXfrm>
    </dsp:sp>
    <dsp:sp modelId="{23968AEE-6676-4D30-A17E-CE87F10127C6}">
      <dsp:nvSpPr>
        <dsp:cNvPr id="0" name=""/>
        <dsp:cNvSpPr/>
      </dsp:nvSpPr>
      <dsp:spPr>
        <a:xfrm>
          <a:off x="320284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DC376-55A9-49DE-BA4F-C6213885DA52}">
      <dsp:nvSpPr>
        <dsp:cNvPr id="0" name=""/>
        <dsp:cNvSpPr/>
      </dsp:nvSpPr>
      <dsp:spPr>
        <a:xfrm>
          <a:off x="2052339" y="0"/>
          <a:ext cx="1991320" cy="406400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000" kern="1200" dirty="0"/>
            <a:t>Capacity	</a:t>
          </a:r>
        </a:p>
      </dsp:txBody>
      <dsp:txXfrm>
        <a:off x="2052339" y="1625600"/>
        <a:ext cx="1991320" cy="1625600"/>
      </dsp:txXfrm>
    </dsp:sp>
    <dsp:sp modelId="{E9B7C715-C85F-4302-AFC7-2781EF3F5A82}">
      <dsp:nvSpPr>
        <dsp:cNvPr id="0" name=""/>
        <dsp:cNvSpPr/>
      </dsp:nvSpPr>
      <dsp:spPr>
        <a:xfrm>
          <a:off x="2371344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2AB4C-E1F6-402E-841D-EFED62DC03D2}">
      <dsp:nvSpPr>
        <dsp:cNvPr id="0" name=""/>
        <dsp:cNvSpPr/>
      </dsp:nvSpPr>
      <dsp:spPr>
        <a:xfrm>
          <a:off x="4103399" y="0"/>
          <a:ext cx="1991320" cy="406400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000" kern="1200" dirty="0"/>
            <a:t>Capability</a:t>
          </a:r>
        </a:p>
      </dsp:txBody>
      <dsp:txXfrm>
        <a:off x="4103399" y="1625600"/>
        <a:ext cx="1991320" cy="1625600"/>
      </dsp:txXfrm>
    </dsp:sp>
    <dsp:sp modelId="{F35295BA-026A-43D5-84F2-588103A1A721}">
      <dsp:nvSpPr>
        <dsp:cNvPr id="0" name=""/>
        <dsp:cNvSpPr/>
      </dsp:nvSpPr>
      <dsp:spPr>
        <a:xfrm>
          <a:off x="4422403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40664-89A3-4739-8201-8DE36026B81E}">
      <dsp:nvSpPr>
        <dsp:cNvPr id="0" name=""/>
        <dsp:cNvSpPr/>
      </dsp:nvSpPr>
      <dsp:spPr>
        <a:xfrm>
          <a:off x="243839" y="3251200"/>
          <a:ext cx="5608320" cy="609600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2EFFB-F50E-429E-AB82-64CE97DB3560}">
      <dsp:nvSpPr>
        <dsp:cNvPr id="0" name=""/>
        <dsp:cNvSpPr/>
      </dsp:nvSpPr>
      <dsp:spPr>
        <a:xfrm>
          <a:off x="687370" y="412"/>
          <a:ext cx="3030628" cy="18183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b="0" kern="1200" dirty="0"/>
            <a:t>Data and reporting</a:t>
          </a:r>
          <a:endParaRPr lang="en-US" sz="2800" kern="1200" dirty="0"/>
        </a:p>
      </dsp:txBody>
      <dsp:txXfrm>
        <a:off x="687370" y="412"/>
        <a:ext cx="3030628" cy="1818377"/>
      </dsp:txXfrm>
    </dsp:sp>
    <dsp:sp modelId="{B1016145-C458-40E0-9B28-80B122A318A1}">
      <dsp:nvSpPr>
        <dsp:cNvPr id="0" name=""/>
        <dsp:cNvSpPr/>
      </dsp:nvSpPr>
      <dsp:spPr>
        <a:xfrm>
          <a:off x="4021062" y="412"/>
          <a:ext cx="3030628" cy="18183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b="0" kern="1200" dirty="0"/>
            <a:t>Family Violence Prevention Legal Services transition to NLAP </a:t>
          </a:r>
          <a:endParaRPr lang="en-US" sz="2800" kern="1200" dirty="0"/>
        </a:p>
      </dsp:txBody>
      <dsp:txXfrm>
        <a:off x="4021062" y="412"/>
        <a:ext cx="3030628" cy="1818377"/>
      </dsp:txXfrm>
    </dsp:sp>
    <dsp:sp modelId="{FC6DA9EC-8A9A-4553-ADF2-783A58E2F484}">
      <dsp:nvSpPr>
        <dsp:cNvPr id="0" name=""/>
        <dsp:cNvSpPr/>
      </dsp:nvSpPr>
      <dsp:spPr>
        <a:xfrm>
          <a:off x="2354216" y="2121852"/>
          <a:ext cx="3030628" cy="18183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b="0" kern="1200"/>
            <a:t>Collaborative Service Planning</a:t>
          </a:r>
          <a:endParaRPr lang="en-US" sz="2800" kern="1200"/>
        </a:p>
      </dsp:txBody>
      <dsp:txXfrm>
        <a:off x="2354216" y="2121852"/>
        <a:ext cx="3030628" cy="1818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1CFF1-3B37-4E28-8F23-E2D32B955663}" type="datetimeFigureOut">
              <a:rPr lang="en-AU" smtClean="0"/>
              <a:t>10/05/2022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6EAB8-7488-44CB-908C-EF16EA1FBA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0337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Ma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D6604FCB-729A-4B91-A0FF-2E9803FC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758" y="1753906"/>
            <a:ext cx="7738973" cy="13632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DF808EFB-7BD8-4E28-9EA2-B621D81C0AF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36758" y="3333068"/>
            <a:ext cx="5724000" cy="38945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16A13EB-26D5-4C21-99A2-92D63F20E2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69793" y="5099840"/>
            <a:ext cx="5848350" cy="38945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600" b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Additional text delete if not required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F5789C-D155-44E1-941A-650BC5319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26" y="6183178"/>
            <a:ext cx="16564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7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B92F1-1F14-4454-B5D5-7C79BF1F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2E14FC-00BD-4366-8ABF-02B8F17CFC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/>
              <a:t>Department of Justice and Attorney-General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7E69B-441D-4A78-973A-454851243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6C5F05-BE5D-4B25-A156-D8DDDA08CBF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DC06FEE-7B34-4EA8-9DAF-E3953C62AF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83547" y="1930268"/>
            <a:ext cx="2531298" cy="12289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 i="1">
                <a:solidFill>
                  <a:srgbClr val="41404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7452CDF-EA73-449B-8544-D7A254FD1A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547" y="3364023"/>
            <a:ext cx="2531298" cy="12289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 i="1">
                <a:solidFill>
                  <a:srgbClr val="41404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07C25D2-5854-42EF-ACB3-DF795E244F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547" y="4797779"/>
            <a:ext cx="2531298" cy="12289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 i="1">
                <a:solidFill>
                  <a:srgbClr val="41404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527669-1D3C-4A7A-AF1C-953375168ED5}"/>
              </a:ext>
            </a:extLst>
          </p:cNvPr>
          <p:cNvSpPr/>
          <p:nvPr userDrawn="1"/>
        </p:nvSpPr>
        <p:spPr>
          <a:xfrm>
            <a:off x="6383495" y="1773386"/>
            <a:ext cx="2530920" cy="108981"/>
          </a:xfrm>
          <a:prstGeom prst="rect">
            <a:avLst/>
          </a:prstGeom>
          <a:solidFill>
            <a:srgbClr val="FAA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618CC6-4296-4749-A420-3FF7F450DCFD}"/>
              </a:ext>
            </a:extLst>
          </p:cNvPr>
          <p:cNvSpPr/>
          <p:nvPr userDrawn="1"/>
        </p:nvSpPr>
        <p:spPr>
          <a:xfrm>
            <a:off x="6383495" y="3207141"/>
            <a:ext cx="2530920" cy="108981"/>
          </a:xfrm>
          <a:prstGeom prst="rect">
            <a:avLst/>
          </a:prstGeom>
          <a:solidFill>
            <a:srgbClr val="01B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A61C3C-33C6-4E8C-A04F-AFB5D9D65D51}"/>
              </a:ext>
            </a:extLst>
          </p:cNvPr>
          <p:cNvSpPr/>
          <p:nvPr userDrawn="1"/>
        </p:nvSpPr>
        <p:spPr>
          <a:xfrm>
            <a:off x="6383495" y="4640896"/>
            <a:ext cx="2530920" cy="108981"/>
          </a:xfrm>
          <a:prstGeom prst="rect">
            <a:avLst/>
          </a:prstGeom>
          <a:solidFill>
            <a:srgbClr val="E72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E28EEB3-2BE8-4352-8FBE-6BA8CAFCDF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76377" y="1638300"/>
            <a:ext cx="5391342" cy="45466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031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 p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63E7-8A6F-46C8-8270-426A4118E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6BFA99-2DE5-4258-B77F-E5A99E2AB2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/>
              <a:t>Department of Justice and Attorney-General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B080A-0FB3-422F-9CF8-506274B430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6C5F05-BE5D-4B25-A156-D8DDDA08CBF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Round Same Side Corner Rectangle 5">
            <a:extLst>
              <a:ext uri="{FF2B5EF4-FFF2-40B4-BE49-F238E27FC236}">
                <a16:creationId xmlns:a16="http://schemas.microsoft.com/office/drawing/2014/main" id="{7D81E422-4566-4797-8FC5-148EEA66DF11}"/>
              </a:ext>
            </a:extLst>
          </p:cNvPr>
          <p:cNvSpPr/>
          <p:nvPr userDrawn="1"/>
        </p:nvSpPr>
        <p:spPr>
          <a:xfrm flipV="1">
            <a:off x="777732" y="3192168"/>
            <a:ext cx="3992651" cy="2986676"/>
          </a:xfrm>
          <a:prstGeom prst="round2SameRect">
            <a:avLst>
              <a:gd name="adj1" fmla="val 4936"/>
              <a:gd name="adj2" fmla="val 0"/>
            </a:avLst>
          </a:prstGeom>
          <a:noFill/>
          <a:ln w="19050">
            <a:solidFill>
              <a:srgbClr val="A702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6EF6589-41B0-4B5A-8A9E-F68A0940E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007" y="3225506"/>
            <a:ext cx="3994033" cy="4118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rgbClr val="A702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4A6328-69CC-4128-969F-F870D992BD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5007" y="3665568"/>
            <a:ext cx="3994032" cy="251327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Clr>
                <a:srgbClr val="0083C8"/>
              </a:buClr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A4898AE-600A-4218-9FE2-B83A1238054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234" y="1803399"/>
            <a:ext cx="3993899" cy="14141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Insert picture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00CDD49-73C5-487E-A1B3-CF35F4458F8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920812" y="3225506"/>
            <a:ext cx="3994033" cy="4118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rgbClr val="A702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8895BD9-EE08-46DE-91A0-CB121B09C29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920812" y="3665568"/>
            <a:ext cx="3994032" cy="251327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Clr>
                <a:srgbClr val="0083C8"/>
              </a:buClr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ound Same Side Corner Rectangle 16">
            <a:extLst>
              <a:ext uri="{FF2B5EF4-FFF2-40B4-BE49-F238E27FC236}">
                <a16:creationId xmlns:a16="http://schemas.microsoft.com/office/drawing/2014/main" id="{74C24447-547B-4866-91CA-2EA53557FDDD}"/>
              </a:ext>
            </a:extLst>
          </p:cNvPr>
          <p:cNvSpPr/>
          <p:nvPr userDrawn="1"/>
        </p:nvSpPr>
        <p:spPr>
          <a:xfrm flipV="1">
            <a:off x="4913537" y="3192168"/>
            <a:ext cx="3992651" cy="2986676"/>
          </a:xfrm>
          <a:prstGeom prst="round2SameRect">
            <a:avLst>
              <a:gd name="adj1" fmla="val 4936"/>
              <a:gd name="adj2" fmla="val 0"/>
            </a:avLst>
          </a:prstGeom>
          <a:noFill/>
          <a:ln w="19050">
            <a:solidFill>
              <a:srgbClr val="A702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65B0B2A9-4A8B-40CD-BFFE-CDF1A343429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13039" y="1803399"/>
            <a:ext cx="3993899" cy="14141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00094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p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9E28B-9849-49BB-90C5-614BBB12B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76" y="365127"/>
            <a:ext cx="3485073" cy="10064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9CD691-6C2D-4A68-BBE0-2DEB542AF4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Department of Housing and Public Works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1263A-B01B-4182-B6F8-F8482B736E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6C5F05-BE5D-4B25-A156-D8DDDA08CBF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6711A716-8545-4CEA-BC16-D3E7BE1C3ABD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70A71E56-B789-481F-9217-1A1474BACAD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76376" y="1638300"/>
            <a:ext cx="3485073" cy="45466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45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maro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75BF16-CA2C-4953-8474-041593D7B3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/>
              <a:t>Department of Justice and Attorney-General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606FF-0A78-478E-85E3-7BFDE3E7EB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6C5F05-BE5D-4B25-A156-D8DDDA08CBF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6699EB39-8DE2-4462-8CA7-6E4F69A0D9DA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85107" y="35472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solidFill>
            <a:srgbClr val="A702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BACFF5B-6905-4563-8595-922EEE66D2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573" y="511775"/>
            <a:ext cx="4420380" cy="2645912"/>
          </a:xfrm>
        </p:spPr>
        <p:txBody>
          <a:bodyPr anchor="b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heading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A767E01-4615-441A-856C-C359FF63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226" y="3725917"/>
            <a:ext cx="4583193" cy="247647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4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386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AB386C-A8A9-423A-AE91-26C1D7E94D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/>
              <a:t>Department of Justice and Attorney-General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CDF11-5945-4890-8AA1-A7EB63A327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6C5F05-BE5D-4B25-A156-D8DDDA08CBF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884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9F43FEF6-66BD-4FA5-8643-88D16ED74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76" y="3863933"/>
            <a:ext cx="7738973" cy="1170788"/>
          </a:xfrm>
        </p:spPr>
        <p:txBody>
          <a:bodyPr>
            <a:normAutofit/>
          </a:bodyPr>
          <a:lstStyle>
            <a:lvl1pPr>
              <a:defRPr sz="3600">
                <a:solidFill>
                  <a:srgbClr val="A702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2" name="Shape 16">
            <a:extLst>
              <a:ext uri="{FF2B5EF4-FFF2-40B4-BE49-F238E27FC236}">
                <a16:creationId xmlns:a16="http://schemas.microsoft.com/office/drawing/2014/main" id="{AB954FF9-9668-4EF3-B9B0-7E34B48F2A3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76376" y="5095103"/>
            <a:ext cx="5724000" cy="415792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8F17A53-58C7-4331-92BE-05BEF9E571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9144000" cy="3113439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bIns="1116000" anchor="b" anchorCtr="1"/>
          <a:lstStyle>
            <a:lvl1pPr marL="0" indent="0" algn="ctr">
              <a:buNone/>
              <a:defRPr baseline="0">
                <a:solidFill>
                  <a:srgbClr val="5D6771"/>
                </a:solidFill>
              </a:defRPr>
            </a:lvl1pPr>
          </a:lstStyle>
          <a:p>
            <a:r>
              <a:rPr lang="en-AU" dirty="0"/>
              <a:t>Insert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72F03B-8A9D-434D-98AD-BC34584D03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26" y="6183178"/>
            <a:ext cx="16564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024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baseline="0">
                <a:solidFill>
                  <a:srgbClr val="5D6771"/>
                </a:solidFill>
              </a:defRPr>
            </a:lvl1pPr>
          </a:lstStyle>
          <a:p>
            <a:r>
              <a:rPr lang="en-AU" dirty="0"/>
              <a:t>Insert picture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3058328" y="0"/>
            <a:ext cx="3024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baseline="0">
                <a:solidFill>
                  <a:srgbClr val="5D6771"/>
                </a:solidFill>
              </a:defRPr>
            </a:lvl1pPr>
          </a:lstStyle>
          <a:p>
            <a:r>
              <a:rPr lang="en-AU" dirty="0"/>
              <a:t>Insert picture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116656" y="0"/>
            <a:ext cx="3024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baseline="0">
                <a:solidFill>
                  <a:srgbClr val="5D6771"/>
                </a:solidFill>
              </a:defRPr>
            </a:lvl1pPr>
          </a:lstStyle>
          <a:p>
            <a:r>
              <a:rPr lang="en-AU" dirty="0"/>
              <a:t>Insert picture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095A9AAA-4BBF-46F1-9C6A-F8D5FD45F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76" y="3058747"/>
            <a:ext cx="7738973" cy="13632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A702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Shape 16">
            <a:extLst>
              <a:ext uri="{FF2B5EF4-FFF2-40B4-BE49-F238E27FC236}">
                <a16:creationId xmlns:a16="http://schemas.microsoft.com/office/drawing/2014/main" id="{DCA15542-6765-4B11-A908-025A3B86A59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76376" y="4637909"/>
            <a:ext cx="5724000" cy="38945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65937A-18E0-4942-8083-7779BC611E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26" y="6183178"/>
            <a:ext cx="16564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6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 no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D6604FCB-729A-4B91-A0FF-2E9803FC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758" y="358679"/>
            <a:ext cx="7738973" cy="13632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A702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DF808EFB-7BD8-4E28-9EA2-B621D81C0AF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36758" y="1937841"/>
            <a:ext cx="5724000" cy="38945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2250">
                <a:solidFill>
                  <a:srgbClr val="000000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16A13EB-26D5-4C21-99A2-92D63F20E2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0375" y="4779034"/>
            <a:ext cx="5848350" cy="8664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>
                <a:solidFill>
                  <a:srgbClr val="33333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Additional text delete if not required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EF265C-B73E-43AD-AE1A-E3534E3228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26" y="6183178"/>
            <a:ext cx="16564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9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338274-2EF7-495D-B56D-397C6ADF32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Department of Justice and Attorney-General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B7727-A34C-4CA6-AD3A-D7075ECC6A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6C5F05-BE5D-4B25-A156-D8DDDA08CBF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8A2393-7CAA-41E8-BCCF-429C09738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800600"/>
            <a:ext cx="7526337" cy="566738"/>
          </a:xfrm>
          <a:effectLst/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A70240"/>
                </a:solidFill>
                <a:effectLst/>
              </a:defRPr>
            </a:lvl1pPr>
          </a:lstStyle>
          <a:p>
            <a:r>
              <a:rPr lang="en-US" dirty="0"/>
              <a:t>Click to edit section heading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25EBF6C-32AD-43EE-9630-D2C7AF8860F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04862" y="5508655"/>
            <a:ext cx="7526337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subheading</a:t>
            </a:r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39501912-BC93-4BD1-911D-A4E1224C3E4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AB244B-A55B-4A1A-83E1-1F5D39FCE2DA}"/>
              </a:ext>
            </a:extLst>
          </p:cNvPr>
          <p:cNvSpPr/>
          <p:nvPr userDrawn="1"/>
        </p:nvSpPr>
        <p:spPr>
          <a:xfrm>
            <a:off x="543464" y="293298"/>
            <a:ext cx="261399" cy="1197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160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257F4-E95D-4C82-80BC-6869FBD513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6C5F05-BE5D-4B25-A156-D8DDDA08CBF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Shape 18">
            <a:extLst>
              <a:ext uri="{FF2B5EF4-FFF2-40B4-BE49-F238E27FC236}">
                <a16:creationId xmlns:a16="http://schemas.microsoft.com/office/drawing/2014/main" id="{448B4FAC-5D72-45F7-99B8-31AB74B6A29B}"/>
              </a:ext>
            </a:extLst>
          </p:cNvPr>
          <p:cNvSpPr/>
          <p:nvPr userDrawn="1"/>
        </p:nvSpPr>
        <p:spPr>
          <a:xfrm>
            <a:off x="0" y="-9750"/>
            <a:ext cx="5795100" cy="6867750"/>
          </a:xfrm>
          <a:prstGeom prst="rect">
            <a:avLst/>
          </a:prstGeom>
          <a:solidFill>
            <a:srgbClr val="F0EEEC"/>
          </a:soli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/>
          </a:p>
        </p:txBody>
      </p:sp>
      <p:sp>
        <p:nvSpPr>
          <p:cNvPr id="6" name="Shape 19">
            <a:extLst>
              <a:ext uri="{FF2B5EF4-FFF2-40B4-BE49-F238E27FC236}">
                <a16:creationId xmlns:a16="http://schemas.microsoft.com/office/drawing/2014/main" id="{999A89AA-EED7-4D72-BB43-4297570F5B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5788" y="1058149"/>
            <a:ext cx="4318670" cy="4818867"/>
          </a:xfrm>
          <a:prstGeom prst="rect">
            <a:avLst/>
          </a:prstGeom>
        </p:spPr>
        <p:txBody>
          <a:bodyPr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3600" i="0">
                <a:solidFill>
                  <a:srgbClr val="A70240"/>
                </a:solidFill>
                <a:latin typeface="Calibri" panose="020F0502020204030204" pitchFamily="34" charset="0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2250" i="1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2250" i="1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2250" i="1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2250" i="1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2250" i="1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2250" i="1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2250" i="1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2250" i="1">
                <a:solidFill>
                  <a:srgbClr val="FFFFFF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hape 20">
            <a:extLst>
              <a:ext uri="{FF2B5EF4-FFF2-40B4-BE49-F238E27FC236}">
                <a16:creationId xmlns:a16="http://schemas.microsoft.com/office/drawing/2014/main" id="{4097FE9F-F893-46E5-80A3-A0D96986CCFA}"/>
              </a:ext>
            </a:extLst>
          </p:cNvPr>
          <p:cNvSpPr txBox="1"/>
          <p:nvPr userDrawn="1"/>
        </p:nvSpPr>
        <p:spPr>
          <a:xfrm>
            <a:off x="315213" y="570894"/>
            <a:ext cx="1467900" cy="6537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0" b="1" dirty="0">
                <a:solidFill>
                  <a:srgbClr val="A70240"/>
                </a:solidFill>
                <a:latin typeface="Calibri" panose="020F0502020204030204" pitchFamily="34" charset="0"/>
              </a:rPr>
              <a:t>“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BF7ED8-B47B-460D-A995-C4858B2480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/>
              <a:t>Department of Justice and Attorney-General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208D6F16-3605-4C37-8B3D-6C7A84F965BD}"/>
              </a:ext>
            </a:extLst>
          </p:cNvPr>
          <p:cNvSpPr>
            <a:spLocks noChangeAspect="1"/>
          </p:cNvSpPr>
          <p:nvPr userDrawn="1"/>
        </p:nvSpPr>
        <p:spPr bwMode="auto">
          <a:xfrm rot="16200000" flipH="1" flipV="1">
            <a:off x="5007182" y="1154576"/>
            <a:ext cx="3671336" cy="2503972"/>
          </a:xfrm>
          <a:custGeom>
            <a:avLst/>
            <a:gdLst>
              <a:gd name="connsiteX0" fmla="*/ 9870 w 10000"/>
              <a:gd name="connsiteY0" fmla="*/ 0 h 10000"/>
              <a:gd name="connsiteX1" fmla="*/ 130 w 10000"/>
              <a:gd name="connsiteY1" fmla="*/ 0 h 10000"/>
              <a:gd name="connsiteX2" fmla="*/ 130 w 10000"/>
              <a:gd name="connsiteY2" fmla="*/ 0 h 10000"/>
              <a:gd name="connsiteX3" fmla="*/ 100 w 10000"/>
              <a:gd name="connsiteY3" fmla="*/ 0 h 10000"/>
              <a:gd name="connsiteX4" fmla="*/ 77 w 10000"/>
              <a:gd name="connsiteY4" fmla="*/ 17 h 10000"/>
              <a:gd name="connsiteX5" fmla="*/ 59 w 10000"/>
              <a:gd name="connsiteY5" fmla="*/ 35 h 10000"/>
              <a:gd name="connsiteX6" fmla="*/ 35 w 10000"/>
              <a:gd name="connsiteY6" fmla="*/ 52 h 10000"/>
              <a:gd name="connsiteX7" fmla="*/ 24 w 10000"/>
              <a:gd name="connsiteY7" fmla="*/ 87 h 10000"/>
              <a:gd name="connsiteX8" fmla="*/ 12 w 10000"/>
              <a:gd name="connsiteY8" fmla="*/ 113 h 10000"/>
              <a:gd name="connsiteX9" fmla="*/ 0 w 10000"/>
              <a:gd name="connsiteY9" fmla="*/ 147 h 10000"/>
              <a:gd name="connsiteX10" fmla="*/ 0 w 10000"/>
              <a:gd name="connsiteY10" fmla="*/ 191 h 10000"/>
              <a:gd name="connsiteX11" fmla="*/ 0 w 10000"/>
              <a:gd name="connsiteY11" fmla="*/ 8995 h 10000"/>
              <a:gd name="connsiteX12" fmla="*/ 0 w 10000"/>
              <a:gd name="connsiteY12" fmla="*/ 8995 h 10000"/>
              <a:gd name="connsiteX13" fmla="*/ 0 w 10000"/>
              <a:gd name="connsiteY13" fmla="*/ 9038 h 10000"/>
              <a:gd name="connsiteX14" fmla="*/ 12 w 10000"/>
              <a:gd name="connsiteY14" fmla="*/ 9073 h 10000"/>
              <a:gd name="connsiteX15" fmla="*/ 24 w 10000"/>
              <a:gd name="connsiteY15" fmla="*/ 9099 h 10000"/>
              <a:gd name="connsiteX16" fmla="*/ 35 w 10000"/>
              <a:gd name="connsiteY16" fmla="*/ 9133 h 10000"/>
              <a:gd name="connsiteX17" fmla="*/ 59 w 10000"/>
              <a:gd name="connsiteY17" fmla="*/ 9151 h 10000"/>
              <a:gd name="connsiteX18" fmla="*/ 77 w 10000"/>
              <a:gd name="connsiteY18" fmla="*/ 9168 h 10000"/>
              <a:gd name="connsiteX19" fmla="*/ 100 w 10000"/>
              <a:gd name="connsiteY19" fmla="*/ 9185 h 10000"/>
              <a:gd name="connsiteX20" fmla="*/ 130 w 10000"/>
              <a:gd name="connsiteY20" fmla="*/ 9185 h 10000"/>
              <a:gd name="connsiteX21" fmla="*/ 1401 w 10000"/>
              <a:gd name="connsiteY21" fmla="*/ 9185 h 10000"/>
              <a:gd name="connsiteX22" fmla="*/ 1921 w 10000"/>
              <a:gd name="connsiteY22" fmla="*/ 9948 h 10000"/>
              <a:gd name="connsiteX23" fmla="*/ 1921 w 10000"/>
              <a:gd name="connsiteY23" fmla="*/ 9948 h 10000"/>
              <a:gd name="connsiteX24" fmla="*/ 1939 w 10000"/>
              <a:gd name="connsiteY24" fmla="*/ 9965 h 10000"/>
              <a:gd name="connsiteX25" fmla="*/ 1962 w 10000"/>
              <a:gd name="connsiteY25" fmla="*/ 9983 h 10000"/>
              <a:gd name="connsiteX26" fmla="*/ 1986 w 10000"/>
              <a:gd name="connsiteY26" fmla="*/ 10000 h 10000"/>
              <a:gd name="connsiteX27" fmla="*/ 2009 w 10000"/>
              <a:gd name="connsiteY27" fmla="*/ 10000 h 10000"/>
              <a:gd name="connsiteX28" fmla="*/ 2033 w 10000"/>
              <a:gd name="connsiteY28" fmla="*/ 10000 h 10000"/>
              <a:gd name="connsiteX29" fmla="*/ 2057 w 10000"/>
              <a:gd name="connsiteY29" fmla="*/ 9983 h 10000"/>
              <a:gd name="connsiteX30" fmla="*/ 2080 w 10000"/>
              <a:gd name="connsiteY30" fmla="*/ 9965 h 10000"/>
              <a:gd name="connsiteX31" fmla="*/ 2098 w 10000"/>
              <a:gd name="connsiteY31" fmla="*/ 9948 h 10000"/>
              <a:gd name="connsiteX32" fmla="*/ 2618 w 10000"/>
              <a:gd name="connsiteY32" fmla="*/ 9185 h 10000"/>
              <a:gd name="connsiteX33" fmla="*/ 9870 w 10000"/>
              <a:gd name="connsiteY33" fmla="*/ 9185 h 10000"/>
              <a:gd name="connsiteX34" fmla="*/ 9870 w 10000"/>
              <a:gd name="connsiteY34" fmla="*/ 9185 h 10000"/>
              <a:gd name="connsiteX35" fmla="*/ 9900 w 10000"/>
              <a:gd name="connsiteY35" fmla="*/ 9185 h 10000"/>
              <a:gd name="connsiteX36" fmla="*/ 9923 w 10000"/>
              <a:gd name="connsiteY36" fmla="*/ 9168 h 10000"/>
              <a:gd name="connsiteX37" fmla="*/ 9941 w 10000"/>
              <a:gd name="connsiteY37" fmla="*/ 9151 h 10000"/>
              <a:gd name="connsiteX38" fmla="*/ 9965 w 10000"/>
              <a:gd name="connsiteY38" fmla="*/ 9133 h 10000"/>
              <a:gd name="connsiteX39" fmla="*/ 9976 w 10000"/>
              <a:gd name="connsiteY39" fmla="*/ 9099 h 10000"/>
              <a:gd name="connsiteX40" fmla="*/ 9988 w 10000"/>
              <a:gd name="connsiteY40" fmla="*/ 9073 h 10000"/>
              <a:gd name="connsiteX41" fmla="*/ 10000 w 10000"/>
              <a:gd name="connsiteY41" fmla="*/ 9038 h 10000"/>
              <a:gd name="connsiteX42" fmla="*/ 10000 w 10000"/>
              <a:gd name="connsiteY42" fmla="*/ 8995 h 10000"/>
              <a:gd name="connsiteX43" fmla="*/ 10000 w 10000"/>
              <a:gd name="connsiteY43" fmla="*/ 191 h 10000"/>
              <a:gd name="connsiteX44" fmla="*/ 10000 w 10000"/>
              <a:gd name="connsiteY44" fmla="*/ 191 h 10000"/>
              <a:gd name="connsiteX45" fmla="*/ 10000 w 10000"/>
              <a:gd name="connsiteY45" fmla="*/ 147 h 10000"/>
              <a:gd name="connsiteX46" fmla="*/ 9988 w 10000"/>
              <a:gd name="connsiteY46" fmla="*/ 113 h 10000"/>
              <a:gd name="connsiteX47" fmla="*/ 9976 w 10000"/>
              <a:gd name="connsiteY47" fmla="*/ 87 h 10000"/>
              <a:gd name="connsiteX48" fmla="*/ 9965 w 10000"/>
              <a:gd name="connsiteY48" fmla="*/ 52 h 10000"/>
              <a:gd name="connsiteX49" fmla="*/ 9941 w 10000"/>
              <a:gd name="connsiteY49" fmla="*/ 35 h 10000"/>
              <a:gd name="connsiteX50" fmla="*/ 9923 w 10000"/>
              <a:gd name="connsiteY50" fmla="*/ 17 h 10000"/>
              <a:gd name="connsiteX51" fmla="*/ 9900 w 10000"/>
              <a:gd name="connsiteY51" fmla="*/ 0 h 10000"/>
              <a:gd name="connsiteX52" fmla="*/ 9870 w 10000"/>
              <a:gd name="connsiteY52" fmla="*/ 0 h 10000"/>
              <a:gd name="connsiteX53" fmla="*/ 9870 w 10000"/>
              <a:gd name="connsiteY5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000" h="10000">
                <a:moveTo>
                  <a:pt x="9870" y="0"/>
                </a:moveTo>
                <a:lnTo>
                  <a:pt x="130" y="0"/>
                </a:lnTo>
                <a:lnTo>
                  <a:pt x="130" y="0"/>
                </a:lnTo>
                <a:lnTo>
                  <a:pt x="100" y="0"/>
                </a:lnTo>
                <a:cubicBezTo>
                  <a:pt x="92" y="6"/>
                  <a:pt x="85" y="11"/>
                  <a:pt x="77" y="17"/>
                </a:cubicBezTo>
                <a:lnTo>
                  <a:pt x="59" y="35"/>
                </a:lnTo>
                <a:cubicBezTo>
                  <a:pt x="51" y="41"/>
                  <a:pt x="43" y="46"/>
                  <a:pt x="35" y="52"/>
                </a:cubicBezTo>
                <a:cubicBezTo>
                  <a:pt x="31" y="64"/>
                  <a:pt x="28" y="75"/>
                  <a:pt x="24" y="87"/>
                </a:cubicBezTo>
                <a:cubicBezTo>
                  <a:pt x="20" y="96"/>
                  <a:pt x="16" y="104"/>
                  <a:pt x="12" y="113"/>
                </a:cubicBezTo>
                <a:cubicBezTo>
                  <a:pt x="8" y="124"/>
                  <a:pt x="4" y="136"/>
                  <a:pt x="0" y="147"/>
                </a:cubicBezTo>
                <a:lnTo>
                  <a:pt x="0" y="191"/>
                </a:lnTo>
                <a:lnTo>
                  <a:pt x="0" y="8995"/>
                </a:lnTo>
                <a:lnTo>
                  <a:pt x="0" y="8995"/>
                </a:lnTo>
                <a:lnTo>
                  <a:pt x="0" y="9038"/>
                </a:lnTo>
                <a:cubicBezTo>
                  <a:pt x="4" y="9050"/>
                  <a:pt x="8" y="9061"/>
                  <a:pt x="12" y="9073"/>
                </a:cubicBezTo>
                <a:cubicBezTo>
                  <a:pt x="16" y="9082"/>
                  <a:pt x="20" y="9090"/>
                  <a:pt x="24" y="9099"/>
                </a:cubicBezTo>
                <a:cubicBezTo>
                  <a:pt x="28" y="9110"/>
                  <a:pt x="31" y="9122"/>
                  <a:pt x="35" y="9133"/>
                </a:cubicBezTo>
                <a:lnTo>
                  <a:pt x="59" y="9151"/>
                </a:lnTo>
                <a:cubicBezTo>
                  <a:pt x="65" y="9157"/>
                  <a:pt x="71" y="9162"/>
                  <a:pt x="77" y="9168"/>
                </a:cubicBezTo>
                <a:cubicBezTo>
                  <a:pt x="85" y="9174"/>
                  <a:pt x="92" y="9179"/>
                  <a:pt x="100" y="9185"/>
                </a:cubicBezTo>
                <a:lnTo>
                  <a:pt x="130" y="9185"/>
                </a:lnTo>
                <a:lnTo>
                  <a:pt x="1401" y="9185"/>
                </a:lnTo>
                <a:lnTo>
                  <a:pt x="1921" y="9948"/>
                </a:lnTo>
                <a:lnTo>
                  <a:pt x="1921" y="9948"/>
                </a:lnTo>
                <a:cubicBezTo>
                  <a:pt x="1927" y="9954"/>
                  <a:pt x="1933" y="9959"/>
                  <a:pt x="1939" y="9965"/>
                </a:cubicBezTo>
                <a:cubicBezTo>
                  <a:pt x="1947" y="9971"/>
                  <a:pt x="1954" y="9977"/>
                  <a:pt x="1962" y="9983"/>
                </a:cubicBezTo>
                <a:cubicBezTo>
                  <a:pt x="1970" y="9989"/>
                  <a:pt x="1978" y="9994"/>
                  <a:pt x="1986" y="10000"/>
                </a:cubicBezTo>
                <a:lnTo>
                  <a:pt x="2009" y="10000"/>
                </a:lnTo>
                <a:lnTo>
                  <a:pt x="2033" y="10000"/>
                </a:lnTo>
                <a:cubicBezTo>
                  <a:pt x="2041" y="9994"/>
                  <a:pt x="2049" y="9989"/>
                  <a:pt x="2057" y="9983"/>
                </a:cubicBezTo>
                <a:cubicBezTo>
                  <a:pt x="2065" y="9977"/>
                  <a:pt x="2072" y="9971"/>
                  <a:pt x="2080" y="9965"/>
                </a:cubicBezTo>
                <a:cubicBezTo>
                  <a:pt x="2086" y="9959"/>
                  <a:pt x="2092" y="9954"/>
                  <a:pt x="2098" y="9948"/>
                </a:cubicBezTo>
                <a:lnTo>
                  <a:pt x="2618" y="9185"/>
                </a:lnTo>
                <a:lnTo>
                  <a:pt x="9870" y="9185"/>
                </a:lnTo>
                <a:lnTo>
                  <a:pt x="9870" y="9185"/>
                </a:lnTo>
                <a:lnTo>
                  <a:pt x="9900" y="9185"/>
                </a:lnTo>
                <a:cubicBezTo>
                  <a:pt x="9908" y="9179"/>
                  <a:pt x="9915" y="9174"/>
                  <a:pt x="9923" y="9168"/>
                </a:cubicBezTo>
                <a:cubicBezTo>
                  <a:pt x="9929" y="9162"/>
                  <a:pt x="9935" y="9157"/>
                  <a:pt x="9941" y="9151"/>
                </a:cubicBezTo>
                <a:lnTo>
                  <a:pt x="9965" y="9133"/>
                </a:lnTo>
                <a:cubicBezTo>
                  <a:pt x="9969" y="9122"/>
                  <a:pt x="9972" y="9110"/>
                  <a:pt x="9976" y="9099"/>
                </a:cubicBezTo>
                <a:cubicBezTo>
                  <a:pt x="9980" y="9090"/>
                  <a:pt x="9984" y="9082"/>
                  <a:pt x="9988" y="9073"/>
                </a:cubicBezTo>
                <a:cubicBezTo>
                  <a:pt x="9992" y="9061"/>
                  <a:pt x="9996" y="9050"/>
                  <a:pt x="10000" y="9038"/>
                </a:cubicBezTo>
                <a:lnTo>
                  <a:pt x="10000" y="8995"/>
                </a:lnTo>
                <a:lnTo>
                  <a:pt x="10000" y="191"/>
                </a:lnTo>
                <a:lnTo>
                  <a:pt x="10000" y="191"/>
                </a:lnTo>
                <a:lnTo>
                  <a:pt x="10000" y="147"/>
                </a:lnTo>
                <a:cubicBezTo>
                  <a:pt x="9996" y="136"/>
                  <a:pt x="9992" y="124"/>
                  <a:pt x="9988" y="113"/>
                </a:cubicBezTo>
                <a:cubicBezTo>
                  <a:pt x="9984" y="104"/>
                  <a:pt x="9980" y="96"/>
                  <a:pt x="9976" y="87"/>
                </a:cubicBezTo>
                <a:cubicBezTo>
                  <a:pt x="9972" y="75"/>
                  <a:pt x="9969" y="64"/>
                  <a:pt x="9965" y="52"/>
                </a:cubicBezTo>
                <a:cubicBezTo>
                  <a:pt x="9957" y="46"/>
                  <a:pt x="9949" y="41"/>
                  <a:pt x="9941" y="35"/>
                </a:cubicBezTo>
                <a:lnTo>
                  <a:pt x="9923" y="17"/>
                </a:lnTo>
                <a:cubicBezTo>
                  <a:pt x="9915" y="11"/>
                  <a:pt x="9908" y="6"/>
                  <a:pt x="9900" y="0"/>
                </a:cubicBezTo>
                <a:lnTo>
                  <a:pt x="9870" y="0"/>
                </a:lnTo>
                <a:lnTo>
                  <a:pt x="98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557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5E0A7-7648-4B3B-B2A6-D0E2C5F23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DFBAFE-7F86-4099-93E9-1A17A04911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/>
              <a:t>Department of Justice and Attorney-General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CB9A1-D262-4169-B9ED-78172C372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6C5F05-BE5D-4B25-A156-D8DDDA08CBF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214FD2-8256-4119-A49E-132CB11E990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76288" y="2115671"/>
            <a:ext cx="7739062" cy="394064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268288" marR="0" indent="-2682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70240"/>
              </a:buClr>
              <a:buSzTx/>
              <a:buFont typeface="Wingdings" panose="05000000000000000000" pitchFamily="2" charset="2"/>
              <a:buChar char="§"/>
              <a:tabLst/>
              <a:defRPr/>
            </a:lvl2pPr>
            <a:lvl3pPr marL="268288" indent="-268288">
              <a:defRPr/>
            </a:lvl3pPr>
            <a:lvl4pPr marL="268288" indent="-268288">
              <a:defRPr/>
            </a:lvl4pPr>
            <a:lvl5pPr marL="268288" indent="-268288">
              <a:defRPr/>
            </a:lvl5pPr>
          </a:lstStyle>
          <a:p>
            <a:pPr lvl="1"/>
            <a:r>
              <a:rPr lang="en-US" dirty="0"/>
              <a:t>Bullet 1</a:t>
            </a:r>
          </a:p>
          <a:p>
            <a:pPr marL="268288" marR="0" lvl="1" indent="-2682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7024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Bullet 2</a:t>
            </a:r>
          </a:p>
          <a:p>
            <a:pPr marL="268288" marR="0" lvl="1" indent="-2682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7024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Bullet 3</a:t>
            </a:r>
          </a:p>
          <a:p>
            <a:pPr marL="268288" marR="0" lvl="1" indent="-2682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7024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Bullet 4</a:t>
            </a:r>
          </a:p>
          <a:p>
            <a:pPr marL="268288" marR="0" lvl="1" indent="-2682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7024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Bullet 5</a:t>
            </a:r>
          </a:p>
          <a:p>
            <a:pPr lvl="1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40E82D-4CAE-4697-AAEE-144A6D8198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6288" y="1597402"/>
            <a:ext cx="7739062" cy="41265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A7024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815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14ED1-8EC0-4C62-BA31-4B3497F87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9415FB-1B57-4D2B-8FC2-C6C436338E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/>
              <a:t>Department of Justice and Attorney-General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4F1F5-AD24-408E-92E8-BF2EF1FBB4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6C5F05-BE5D-4B25-A156-D8DDDA08CBF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D597265-B3D9-45A0-8DEF-56D93FEB7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6375" y="1779813"/>
            <a:ext cx="3886903" cy="4105729"/>
          </a:xfrm>
          <a:prstGeom prst="rect">
            <a:avLst/>
          </a:prstGeom>
        </p:spPr>
        <p:txBody>
          <a:bodyPr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E96C1B3-8FEB-4C99-9712-E76D171F2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8625" y="1779813"/>
            <a:ext cx="3883642" cy="4105729"/>
          </a:xfrm>
          <a:prstGeom prst="rect">
            <a:avLst/>
          </a:prstGeom>
        </p:spPr>
        <p:txBody>
          <a:bodyPr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4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40AD3-4DD2-4202-AF6C-1D19492DF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C00D7D-D3BB-4755-BA86-1A5FCD8D02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/>
              <a:t>Department of Justice and Attorney-General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6D106-F8E1-40FB-98C4-E7452074EB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6C5F05-BE5D-4B25-A156-D8DDDA08CBF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702AEEF-7AC5-4C45-A90B-2A7ED3C0C29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76288" y="2017059"/>
            <a:ext cx="7739062" cy="403925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C1A60E9-DA3D-4171-96B1-E2F5033D4D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6288" y="1597402"/>
            <a:ext cx="7739062" cy="41265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A7024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92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6376" y="365127"/>
            <a:ext cx="7738973" cy="100965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213046-3EF4-4382-9C29-CADDEBC31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77642" y="6425360"/>
            <a:ext cx="5174771" cy="223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AU" dirty="0"/>
              <a:t>Department of Justice and Attorney-General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BA6177-4ABB-400A-A9F0-AF7973D82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1128" y="6416734"/>
            <a:ext cx="267341" cy="223421"/>
          </a:xfrm>
          <a:prstGeom prst="rect">
            <a:avLst/>
          </a:prstGeom>
          <a:solidFill>
            <a:srgbClr val="A70240"/>
          </a:solidFill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066C5F05-BE5D-4B25-A156-D8DDDA08CBF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C89237-A3CC-408B-86F8-F847B4FFB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6376" y="1825625"/>
            <a:ext cx="77389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961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8" r:id="rId2"/>
    <p:sldLayoutId id="2147483663" r:id="rId3"/>
    <p:sldLayoutId id="2147483675" r:id="rId4"/>
    <p:sldLayoutId id="2147483689" r:id="rId5"/>
    <p:sldLayoutId id="2147483678" r:id="rId6"/>
    <p:sldLayoutId id="2147483682" r:id="rId7"/>
    <p:sldLayoutId id="2147483684" r:id="rId8"/>
    <p:sldLayoutId id="2147483681" r:id="rId9"/>
    <p:sldLayoutId id="2147483683" r:id="rId10"/>
    <p:sldLayoutId id="2147483685" r:id="rId11"/>
    <p:sldLayoutId id="2147483686" r:id="rId12"/>
    <p:sldLayoutId id="2147483687" r:id="rId13"/>
    <p:sldLayoutId id="2147483692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414042"/>
        </a:buClr>
        <a:buFont typeface="Arial" panose="020B0604020202020204" pitchFamily="34" charset="0"/>
        <a:buNone/>
        <a:defRPr sz="2200" b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7024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7024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7024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7024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mailto:Therese.Oxenham@justice.qld.gov.au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104B98-8FCE-7B46-B689-FFC0DCABB2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7953544-8E0A-4CE2-B478-48176D098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Legal Assistance Strategy and Funding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D49EDB9-1E55-477C-8ED4-C4F9053A9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758" y="2818061"/>
            <a:ext cx="5724000" cy="389450"/>
          </a:xfrm>
        </p:spPr>
        <p:txBody>
          <a:bodyPr>
            <a:normAutofit fontScale="77500" lnSpcReduction="20000"/>
          </a:bodyPr>
          <a:lstStyle/>
          <a:p>
            <a:r>
              <a:rPr lang="en-AU" dirty="0"/>
              <a:t>CLCQ State Conference 2022</a:t>
            </a:r>
          </a:p>
        </p:txBody>
      </p:sp>
    </p:spTree>
    <p:extLst>
      <p:ext uri="{BB962C8B-B14F-4D97-AF65-F5344CB8AC3E}">
        <p14:creationId xmlns:p14="http://schemas.microsoft.com/office/powerpoint/2010/main" val="463674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3FBC218-603A-144A-9071-87942C812A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7953544-8E0A-4CE2-B478-48176D098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431" y="978844"/>
            <a:ext cx="6069138" cy="1363200"/>
          </a:xfrm>
        </p:spPr>
        <p:txBody>
          <a:bodyPr/>
          <a:lstStyle/>
          <a:p>
            <a:r>
              <a:rPr lang="en-AU">
                <a:solidFill>
                  <a:srgbClr val="A70240"/>
                </a:solidFill>
              </a:rPr>
              <a:t>Acknowledgement of country</a:t>
            </a:r>
            <a:endParaRPr lang="en-AU" dirty="0">
              <a:solidFill>
                <a:srgbClr val="A70240"/>
              </a:solidFill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F1C291F3-EA45-46C0-97EF-D2D7D5ECD3F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99" y="2376960"/>
            <a:ext cx="5929802" cy="188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5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40D60FF-1378-45BD-86F4-B33C51E5C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76" y="365127"/>
            <a:ext cx="2106161" cy="1009651"/>
          </a:xfrm>
        </p:spPr>
        <p:txBody>
          <a:bodyPr anchor="ctr">
            <a:normAutofit/>
          </a:bodyPr>
          <a:lstStyle/>
          <a:p>
            <a:r>
              <a:rPr lang="en-AU" sz="3600" dirty="0">
                <a:solidFill>
                  <a:srgbClr val="A70240"/>
                </a:solidFill>
              </a:rPr>
              <a:t>Updates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0851DF-CD14-4AED-A58B-414932523D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77642" y="6425360"/>
            <a:ext cx="5174771" cy="22342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900"/>
              <a:t>Department of Justice and Attorney-General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D9BC95E-F757-B34A-A2A5-A7AC8F1C73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1128" y="6416734"/>
            <a:ext cx="267341" cy="22342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66C5F05-BE5D-4B25-A156-D8DDDA08CBF6}" type="slidenum">
              <a:rPr lang="en-AU" smtClean="0"/>
              <a:pPr>
                <a:spcAft>
                  <a:spcPts val="600"/>
                </a:spcAft>
              </a:pPr>
              <a:t>3</a:t>
            </a:fld>
            <a:endParaRPr lang="en-AU"/>
          </a:p>
        </p:txBody>
      </p:sp>
      <p:graphicFrame>
        <p:nvGraphicFramePr>
          <p:cNvPr id="15" name="Text Placeholder 12">
            <a:extLst>
              <a:ext uri="{FF2B5EF4-FFF2-40B4-BE49-F238E27FC236}">
                <a16:creationId xmlns:a16="http://schemas.microsoft.com/office/drawing/2014/main" id="{F659AE45-BF3F-4636-6CE9-C30BAF81C4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9319329"/>
              </p:ext>
            </p:extLst>
          </p:nvPr>
        </p:nvGraphicFramePr>
        <p:xfrm>
          <a:off x="776288" y="1515291"/>
          <a:ext cx="7739062" cy="4541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049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EE26E-E51D-4FDE-9F95-EB91B95B9A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dirty="0"/>
              <a:t>Department of Justice and Attorney-General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E764521-AE35-2F47-935A-230502F623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2414" y="6416734"/>
            <a:ext cx="591586" cy="232047"/>
          </a:xfrm>
        </p:spPr>
        <p:txBody>
          <a:bodyPr/>
          <a:lstStyle/>
          <a:p>
            <a:fld id="{066C5F05-BE5D-4B25-A156-D8DDDA08CBF6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66BBDF-B0DB-4A19-9B71-29053E75AE5F}"/>
              </a:ext>
            </a:extLst>
          </p:cNvPr>
          <p:cNvSpPr txBox="1"/>
          <p:nvPr/>
        </p:nvSpPr>
        <p:spPr>
          <a:xfrm>
            <a:off x="6431279" y="2242890"/>
            <a:ext cx="2259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rgbClr val="A70240"/>
                </a:solidFill>
              </a:rPr>
              <a:t>Funding update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C89EA3-0668-4596-BE04-6C856610D377}"/>
              </a:ext>
            </a:extLst>
          </p:cNvPr>
          <p:cNvSpPr/>
          <p:nvPr/>
        </p:nvSpPr>
        <p:spPr>
          <a:xfrm>
            <a:off x="213877" y="557349"/>
            <a:ext cx="3866605" cy="1219200"/>
          </a:xfrm>
          <a:prstGeom prst="roundRect">
            <a:avLst/>
          </a:prstGeom>
          <a:solidFill>
            <a:srgbClr val="01B5BB"/>
          </a:solidFill>
          <a:ln>
            <a:solidFill>
              <a:srgbClr val="01B5BB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$4.351 million (2021-25)</a:t>
            </a:r>
          </a:p>
          <a:p>
            <a:pPr algn="ctr"/>
            <a:r>
              <a:rPr lang="en-AU" dirty="0"/>
              <a:t>Legal assistance services to people experiencing workplace sexual harassment or discrimination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A7AA4D5-F2A6-4A85-BFE4-CF7C7045EE92}"/>
              </a:ext>
            </a:extLst>
          </p:cNvPr>
          <p:cNvSpPr/>
          <p:nvPr/>
        </p:nvSpPr>
        <p:spPr>
          <a:xfrm>
            <a:off x="779419" y="2068286"/>
            <a:ext cx="3866605" cy="1219200"/>
          </a:xfrm>
          <a:prstGeom prst="roundRect">
            <a:avLst/>
          </a:prstGeom>
          <a:solidFill>
            <a:srgbClr val="01B5BB"/>
          </a:solidFill>
          <a:ln>
            <a:solidFill>
              <a:srgbClr val="01B5BB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$4.220 million (2021-25)</a:t>
            </a:r>
          </a:p>
          <a:p>
            <a:pPr algn="ctr"/>
            <a:r>
              <a:rPr lang="en-AU" dirty="0"/>
              <a:t>Legal assistance services to support people with mental health conditions to access the justice system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E6045F-41C3-423D-BA36-FBEFB17F1255}"/>
              </a:ext>
            </a:extLst>
          </p:cNvPr>
          <p:cNvSpPr/>
          <p:nvPr/>
        </p:nvSpPr>
        <p:spPr>
          <a:xfrm>
            <a:off x="1444339" y="3584011"/>
            <a:ext cx="3866605" cy="1219200"/>
          </a:xfrm>
          <a:prstGeom prst="roundRect">
            <a:avLst/>
          </a:prstGeom>
          <a:solidFill>
            <a:srgbClr val="01B5BB"/>
          </a:solidFill>
          <a:ln>
            <a:solidFill>
              <a:srgbClr val="01B5BB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Flood legal assistance funding </a:t>
            </a:r>
          </a:p>
          <a:p>
            <a:pPr algn="ctr"/>
            <a:r>
              <a:rPr lang="en-AU" dirty="0"/>
              <a:t>(State contingency and Commonwealth)</a:t>
            </a:r>
          </a:p>
        </p:txBody>
      </p:sp>
    </p:spTree>
    <p:extLst>
      <p:ext uri="{BB962C8B-B14F-4D97-AF65-F5344CB8AC3E}">
        <p14:creationId xmlns:p14="http://schemas.microsoft.com/office/powerpoint/2010/main" val="2250693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5CCC76-5C94-4277-BBF8-5BDB9207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69" y="1909200"/>
            <a:ext cx="2715760" cy="2662800"/>
          </a:xfrm>
        </p:spPr>
        <p:txBody>
          <a:bodyPr>
            <a:normAutofit/>
          </a:bodyPr>
          <a:lstStyle/>
          <a:p>
            <a:r>
              <a:rPr lang="en-AU" dirty="0"/>
              <a:t>Legal Assistance Strategy and Action Plan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439000A-BEE7-4957-9A21-68F21934AA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4870946"/>
              </p:ext>
            </p:extLst>
          </p:nvPr>
        </p:nvGraphicFramePr>
        <p:xfrm>
          <a:off x="3261931" y="623256"/>
          <a:ext cx="5724000" cy="498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9513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E6602C-9E30-4B32-83E6-0FAB95EB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77" y="365127"/>
            <a:ext cx="7549018" cy="10096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3600" dirty="0">
                <a:solidFill>
                  <a:srgbClr val="A70240"/>
                </a:solidFill>
              </a:rPr>
              <a:t>Sector consultation</a:t>
            </a:r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F1DACF18-DC47-3B77-FCF3-9FB974693D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77642" y="6425360"/>
            <a:ext cx="5174771" cy="22342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AU"/>
              <a:t>Department of Justice and Attorney-General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5888DE92-2B6B-1AA7-F258-448C818D6E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1128" y="6416734"/>
            <a:ext cx="267341" cy="223421"/>
          </a:xfrm>
        </p:spPr>
        <p:txBody>
          <a:bodyPr/>
          <a:lstStyle/>
          <a:p>
            <a:pPr>
              <a:spcAft>
                <a:spcPts val="600"/>
              </a:spcAft>
            </a:pPr>
            <a:fld id="{066C5F05-BE5D-4B25-A156-D8DDDA08CBF6}" type="slidenum">
              <a:rPr lang="en-AU" smtClean="0"/>
              <a:pPr>
                <a:spcAft>
                  <a:spcPts val="600"/>
                </a:spcAft>
              </a:pPr>
              <a:t>6</a:t>
            </a:fld>
            <a:endParaRPr lang="en-AU"/>
          </a:p>
        </p:txBody>
      </p:sp>
      <p:graphicFrame>
        <p:nvGraphicFramePr>
          <p:cNvPr id="25" name="TextBox 7">
            <a:extLst>
              <a:ext uri="{FF2B5EF4-FFF2-40B4-BE49-F238E27FC236}">
                <a16:creationId xmlns:a16="http://schemas.microsoft.com/office/drawing/2014/main" id="{9EE68252-EA0D-E7DD-D165-7747721B3F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772528"/>
              </p:ext>
            </p:extLst>
          </p:nvPr>
        </p:nvGraphicFramePr>
        <p:xfrm>
          <a:off x="776288" y="1698171"/>
          <a:ext cx="7739062" cy="4358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E373DBD-B8E4-4F76-B953-7AEDA42E4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6288" y="1168450"/>
            <a:ext cx="7739062" cy="412656"/>
          </a:xfrm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2971385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3C95FC6-59D2-4C78-BDFB-67939FAA9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036" y="228050"/>
            <a:ext cx="4431928" cy="1034692"/>
          </a:xfrm>
        </p:spPr>
        <p:txBody>
          <a:bodyPr>
            <a:normAutofit fontScale="90000"/>
          </a:bodyPr>
          <a:lstStyle/>
          <a:p>
            <a:r>
              <a:rPr lang="en-AU" dirty="0"/>
              <a:t>Legal Assistance Strategy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F670244-82C7-4734-A054-2D6F0CE5F4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609315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6200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788FE9F6-E872-4419-A390-204F1ED7E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497" y="296861"/>
            <a:ext cx="6983018" cy="1009651"/>
          </a:xfrm>
        </p:spPr>
        <p:txBody>
          <a:bodyPr anchor="ctr">
            <a:normAutofit/>
          </a:bodyPr>
          <a:lstStyle/>
          <a:p>
            <a:r>
              <a:rPr lang="en-AU" sz="3600" dirty="0"/>
              <a:t>LASF priorities for the year ahead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8B21C3-1E05-4E15-BF22-4844F2697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77642" y="6425360"/>
            <a:ext cx="5174771" cy="22342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900"/>
              <a:t>Department of Justice and Attorney-General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2CD1F43-D6B3-644C-AB34-F7F987A318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1128" y="6416734"/>
            <a:ext cx="267341" cy="22342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66C5F05-BE5D-4B25-A156-D8DDDA08CBF6}" type="slidenum">
              <a:rPr lang="en-AU" smtClean="0"/>
              <a:pPr>
                <a:spcAft>
                  <a:spcPts val="600"/>
                </a:spcAft>
              </a:pPr>
              <a:t>8</a:t>
            </a:fld>
            <a:endParaRPr lang="en-AU"/>
          </a:p>
        </p:txBody>
      </p:sp>
      <p:graphicFrame>
        <p:nvGraphicFramePr>
          <p:cNvPr id="33" name="Content Placeholder 29">
            <a:extLst>
              <a:ext uri="{FF2B5EF4-FFF2-40B4-BE49-F238E27FC236}">
                <a16:creationId xmlns:a16="http://schemas.microsoft.com/office/drawing/2014/main" id="{FB505ECE-9455-E23D-418D-80118D5129CB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677495822"/>
              </p:ext>
            </p:extLst>
          </p:nvPr>
        </p:nvGraphicFramePr>
        <p:xfrm>
          <a:off x="776288" y="2115671"/>
          <a:ext cx="7739062" cy="3940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2416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627D69B4-4271-4B71-A8BC-9675683D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76" y="365127"/>
            <a:ext cx="7738973" cy="1009651"/>
          </a:xfrm>
        </p:spPr>
        <p:txBody>
          <a:bodyPr anchor="ctr">
            <a:normAutofit/>
          </a:bodyPr>
          <a:lstStyle/>
          <a:p>
            <a:r>
              <a:rPr lang="en-AU" dirty="0"/>
              <a:t>Contact details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84461B-917E-48EF-9916-C94E6BCDDE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77642" y="6425360"/>
            <a:ext cx="5174771" cy="22342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900" dirty="0"/>
              <a:t>Department of Justice and Attorney-General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A5DB503-2241-544D-8D59-8235FEE7F9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1128" y="6416734"/>
            <a:ext cx="267341" cy="22342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66C5F05-BE5D-4B25-A156-D8DDDA08CBF6}" type="slidenum">
              <a:rPr lang="en-AU" smtClean="0"/>
              <a:pPr>
                <a:spcAft>
                  <a:spcPts val="600"/>
                </a:spcAft>
              </a:pPr>
              <a:t>9</a:t>
            </a:fld>
            <a:endParaRPr lang="en-AU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AB324009-C80D-4603-A092-A4C988643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6375" y="1779813"/>
            <a:ext cx="4483602" cy="4105729"/>
          </a:xfrm>
        </p:spPr>
        <p:txBody>
          <a:bodyPr anchor="t">
            <a:normAutofit/>
          </a:bodyPr>
          <a:lstStyle/>
          <a:p>
            <a:r>
              <a:rPr lang="en-AU" dirty="0"/>
              <a:t>Therese Oxenham</a:t>
            </a:r>
          </a:p>
          <a:p>
            <a:r>
              <a:rPr lang="en-AU" dirty="0"/>
              <a:t>Director</a:t>
            </a:r>
          </a:p>
          <a:p>
            <a:r>
              <a:rPr lang="en-AU" dirty="0"/>
              <a:t>LASF</a:t>
            </a:r>
          </a:p>
          <a:p>
            <a:r>
              <a:rPr lang="en-AU" dirty="0"/>
              <a:t>3738 9422</a:t>
            </a:r>
          </a:p>
          <a:p>
            <a:r>
              <a:rPr lang="en-AU" dirty="0">
                <a:hlinkClick r:id="rId2"/>
              </a:rPr>
              <a:t>therese.Oxenham@justice.qld.gov.au</a:t>
            </a:r>
            <a:r>
              <a:rPr lang="en-AU" dirty="0"/>
              <a:t> </a:t>
            </a:r>
          </a:p>
        </p:txBody>
      </p:sp>
      <p:pic>
        <p:nvPicPr>
          <p:cNvPr id="4" name="Content Placeholder 3" descr="A picture containing dog, sitting, indoor, mammal&#10;&#10;Description automatically generated">
            <a:extLst>
              <a:ext uri="{FF2B5EF4-FFF2-40B4-BE49-F238E27FC236}">
                <a16:creationId xmlns:a16="http://schemas.microsoft.com/office/drawing/2014/main" id="{74ACC522-B9A9-4DEC-8D8B-9434D60307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798" y="1779813"/>
            <a:ext cx="3079296" cy="4105729"/>
          </a:xfrm>
          <a:noFill/>
        </p:spPr>
      </p:pic>
    </p:spTree>
    <p:extLst>
      <p:ext uri="{BB962C8B-B14F-4D97-AF65-F5344CB8AC3E}">
        <p14:creationId xmlns:p14="http://schemas.microsoft.com/office/powerpoint/2010/main" val="855069936"/>
      </p:ext>
    </p:extLst>
  </p:cSld>
  <p:clrMapOvr>
    <a:masterClrMapping/>
  </p:clrMapOvr>
</p:sld>
</file>

<file path=ppt/theme/theme1.xml><?xml version="1.0" encoding="utf-8"?>
<a:theme xmlns:a="http://schemas.openxmlformats.org/drawingml/2006/main" name="HPW master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3C8"/>
      </a:accent1>
      <a:accent2>
        <a:srgbClr val="F7A52A"/>
      </a:accent2>
      <a:accent3>
        <a:srgbClr val="9FC640"/>
      </a:accent3>
      <a:accent4>
        <a:srgbClr val="E72F5B"/>
      </a:accent4>
      <a:accent5>
        <a:srgbClr val="01B5BB"/>
      </a:accent5>
      <a:accent6>
        <a:srgbClr val="8E3493"/>
      </a:accent6>
      <a:hlink>
        <a:srgbClr val="0083C8"/>
      </a:hlink>
      <a:folHlink>
        <a:srgbClr val="9CC3E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6158_CS Corporate Department Powerpoint STANDARD TEMPLATES" id="{791DA189-38A8-CE45-8AD1-CE158C904602}" vid="{B6783D0B-736D-DE45-91B2-A87904D7FE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213BCDAAC44346A0C2307F1A368ADB" ma:contentTypeVersion="13" ma:contentTypeDescription="Create a new document." ma:contentTypeScope="" ma:versionID="d120111b3cca3c8ad5743be1988349f6">
  <xsd:schema xmlns:xsd="http://www.w3.org/2001/XMLSchema" xmlns:xs="http://www.w3.org/2001/XMLSchema" xmlns:p="http://schemas.microsoft.com/office/2006/metadata/properties" xmlns:ns2="9fe8a190-a5f8-4773-adac-e0e3a19b90d9" xmlns:ns3="06c72f1e-0326-4e87-a981-e79a536aa6e5" targetNamespace="http://schemas.microsoft.com/office/2006/metadata/properties" ma:root="true" ma:fieldsID="29463e6653dc1f816734196ac6a4f8d9" ns2:_="" ns3:_="">
    <xsd:import namespace="9fe8a190-a5f8-4773-adac-e0e3a19b90d9"/>
    <xsd:import namespace="06c72f1e-0326-4e87-a981-e79a536aa6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8a190-a5f8-4773-adac-e0e3a19b9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72f1e-0326-4e87-a981-e79a536aa6e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698D6C-42AE-4B86-A37E-EC86C65C514F}"/>
</file>

<file path=customXml/itemProps2.xml><?xml version="1.0" encoding="utf-8"?>
<ds:datastoreItem xmlns:ds="http://schemas.openxmlformats.org/officeDocument/2006/customXml" ds:itemID="{2C3E357A-BB63-4BDA-B62A-FF498724EAF8}"/>
</file>

<file path=customXml/itemProps3.xml><?xml version="1.0" encoding="utf-8"?>
<ds:datastoreItem xmlns:ds="http://schemas.openxmlformats.org/officeDocument/2006/customXml" ds:itemID="{9137BF03-2568-4D20-9540-1CF1B6B8AC0D}"/>
</file>

<file path=docProps/app.xml><?xml version="1.0" encoding="utf-8"?>
<Properties xmlns="http://schemas.openxmlformats.org/officeDocument/2006/extended-properties" xmlns:vt="http://schemas.openxmlformats.org/officeDocument/2006/docPropsVTypes">
  <Template>powerpoint-extended-version (1)</Template>
  <TotalTime>167</TotalTime>
  <Words>303</Words>
  <Application>Microsoft Office PowerPoint</Application>
  <PresentationFormat>On-screen Show (4:3)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HPW master</vt:lpstr>
      <vt:lpstr>Legal Assistance Strategy and Funding</vt:lpstr>
      <vt:lpstr>Acknowledgement of country</vt:lpstr>
      <vt:lpstr>Updates</vt:lpstr>
      <vt:lpstr>PowerPoint Presentation</vt:lpstr>
      <vt:lpstr>Legal Assistance Strategy and Action Plan</vt:lpstr>
      <vt:lpstr>Sector consultation</vt:lpstr>
      <vt:lpstr>Legal Assistance Strategy</vt:lpstr>
      <vt:lpstr>LASF priorities for the year ahead</vt:lpstr>
      <vt:lpstr>Contact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for slide version 1</dc:title>
  <dc:creator>Sarah Chase</dc:creator>
  <cp:lastModifiedBy>Sarah Chase</cp:lastModifiedBy>
  <cp:revision>8</cp:revision>
  <dcterms:created xsi:type="dcterms:W3CDTF">2022-05-09T23:04:26Z</dcterms:created>
  <dcterms:modified xsi:type="dcterms:W3CDTF">2022-05-10T02:05:12Z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0x01010004213BCDAAC44346A0C2307F1A368ADB</vt:lpwstr>
  </property>
</Properties>
</file>