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59" r:id="rId6"/>
    <p:sldId id="270" r:id="rId7"/>
    <p:sldId id="272" r:id="rId8"/>
    <p:sldId id="273" r:id="rId9"/>
    <p:sldId id="274" r:id="rId10"/>
    <p:sldId id="285" r:id="rId11"/>
    <p:sldId id="275" r:id="rId12"/>
    <p:sldId id="280" r:id="rId13"/>
    <p:sldId id="286" r:id="rId14"/>
    <p:sldId id="279" r:id="rId15"/>
    <p:sldId id="283" r:id="rId16"/>
    <p:sldId id="284" r:id="rId17"/>
    <p:sldId id="281" r:id="rId18"/>
    <p:sldId id="282"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Steinmuller" initials="TS" lastIdx="1" clrIdx="0">
    <p:extLst>
      <p:ext uri="{19B8F6BF-5375-455C-9EA6-DF929625EA0E}">
        <p15:presenceInfo xmlns:p15="http://schemas.microsoft.com/office/powerpoint/2012/main" userId="S::tania@qai.org.au::49b72f78-4b9c-45b6-9251-87b33d521e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8CA7"/>
    <a:srgbClr val="F5F5F5"/>
    <a:srgbClr val="D618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40936-2973-4883-812E-2D00EE99E818}" v="2" dt="2022-05-11T06:14:16.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94" autoAdjust="0"/>
  </p:normalViewPr>
  <p:slideViewPr>
    <p:cSldViewPr snapToGrid="0">
      <p:cViewPr varScale="1">
        <p:scale>
          <a:sx n="60" d="100"/>
          <a:sy n="60" d="100"/>
        </p:scale>
        <p:origin x="4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Scanlon" userId="367f3e76-31be-483d-b3a3-c9a791f2b80f" providerId="ADAL" clId="{1DC40936-2973-4883-812E-2D00EE99E818}"/>
    <pc:docChg chg="modSld">
      <pc:chgData name="Kate Scanlon" userId="367f3e76-31be-483d-b3a3-c9a791f2b80f" providerId="ADAL" clId="{1DC40936-2973-4883-812E-2D00EE99E818}" dt="2022-05-11T06:14:16.778" v="1" actId="962"/>
      <pc:docMkLst>
        <pc:docMk/>
      </pc:docMkLst>
      <pc:sldChg chg="modSp">
        <pc:chgData name="Kate Scanlon" userId="367f3e76-31be-483d-b3a3-c9a791f2b80f" providerId="ADAL" clId="{1DC40936-2973-4883-812E-2D00EE99E818}" dt="2022-05-11T06:14:16.778" v="1" actId="962"/>
        <pc:sldMkLst>
          <pc:docMk/>
          <pc:sldMk cId="3922063355" sldId="280"/>
        </pc:sldMkLst>
        <pc:picChg chg="mod">
          <ac:chgData name="Kate Scanlon" userId="367f3e76-31be-483d-b3a3-c9a791f2b80f" providerId="ADAL" clId="{1DC40936-2973-4883-812E-2D00EE99E818}" dt="2022-05-11T06:14:16.778" v="1" actId="962"/>
          <ac:picMkLst>
            <pc:docMk/>
            <pc:sldMk cId="3922063355" sldId="280"/>
            <ac:picMk id="8" creationId="{11260B4B-6C08-9368-E2B5-F6B109536E24}"/>
          </ac:picMkLst>
        </pc:picChg>
      </pc:sldChg>
    </pc:docChg>
  </pc:docChgLst>
  <pc:docChgLst>
    <pc:chgData name="Matilda Alexander" userId="2e7ba481-6b90-4851-a783-82716cc7d393" providerId="ADAL" clId="{BAD29FBE-C4F0-4C5B-8526-F3195058FBD1}"/>
    <pc:docChg chg="undo custSel addSld delSld modSld sldOrd">
      <pc:chgData name="Matilda Alexander" userId="2e7ba481-6b90-4851-a783-82716cc7d393" providerId="ADAL" clId="{BAD29FBE-C4F0-4C5B-8526-F3195058FBD1}" dt="2022-05-05T23:35:01.725" v="3466"/>
      <pc:docMkLst>
        <pc:docMk/>
      </pc:docMkLst>
      <pc:sldChg chg="modSp mod">
        <pc:chgData name="Matilda Alexander" userId="2e7ba481-6b90-4851-a783-82716cc7d393" providerId="ADAL" clId="{BAD29FBE-C4F0-4C5B-8526-F3195058FBD1}" dt="2022-05-04T08:47:47.131" v="3271" actId="27636"/>
        <pc:sldMkLst>
          <pc:docMk/>
          <pc:sldMk cId="861259608" sldId="257"/>
        </pc:sldMkLst>
        <pc:spChg chg="mod">
          <ac:chgData name="Matilda Alexander" userId="2e7ba481-6b90-4851-a783-82716cc7d393" providerId="ADAL" clId="{BAD29FBE-C4F0-4C5B-8526-F3195058FBD1}" dt="2022-05-04T08:47:47.131" v="3271" actId="27636"/>
          <ac:spMkLst>
            <pc:docMk/>
            <pc:sldMk cId="861259608" sldId="257"/>
            <ac:spMk id="2" creationId="{0A56E7E6-654F-410F-8233-1FCF015E8258}"/>
          </ac:spMkLst>
        </pc:spChg>
        <pc:spChg chg="mod">
          <ac:chgData name="Matilda Alexander" userId="2e7ba481-6b90-4851-a783-82716cc7d393" providerId="ADAL" clId="{BAD29FBE-C4F0-4C5B-8526-F3195058FBD1}" dt="2022-05-04T03:54:19.535" v="632" actId="20577"/>
          <ac:spMkLst>
            <pc:docMk/>
            <pc:sldMk cId="861259608" sldId="257"/>
            <ac:spMk id="3" creationId="{FDCE68A5-1597-4BFD-AD0C-5B6E9E5AD685}"/>
          </ac:spMkLst>
        </pc:spChg>
        <pc:spChg chg="mod">
          <ac:chgData name="Matilda Alexander" userId="2e7ba481-6b90-4851-a783-82716cc7d393" providerId="ADAL" clId="{BAD29FBE-C4F0-4C5B-8526-F3195058FBD1}" dt="2022-05-04T03:54:27.007" v="646" actId="27636"/>
          <ac:spMkLst>
            <pc:docMk/>
            <pc:sldMk cId="861259608" sldId="257"/>
            <ac:spMk id="11" creationId="{93E4B97B-E8DD-45D6-A7B0-CC974087B88B}"/>
          </ac:spMkLst>
        </pc:spChg>
      </pc:sldChg>
      <pc:sldChg chg="delSp modSp del mod modNotesTx">
        <pc:chgData name="Matilda Alexander" userId="2e7ba481-6b90-4851-a783-82716cc7d393" providerId="ADAL" clId="{BAD29FBE-C4F0-4C5B-8526-F3195058FBD1}" dt="2022-05-04T08:33:18.061" v="2379" actId="47"/>
        <pc:sldMkLst>
          <pc:docMk/>
          <pc:sldMk cId="1416586180" sldId="269"/>
        </pc:sldMkLst>
        <pc:spChg chg="mod">
          <ac:chgData name="Matilda Alexander" userId="2e7ba481-6b90-4851-a783-82716cc7d393" providerId="ADAL" clId="{BAD29FBE-C4F0-4C5B-8526-F3195058FBD1}" dt="2022-05-04T02:13:30.341" v="160" actId="20577"/>
          <ac:spMkLst>
            <pc:docMk/>
            <pc:sldMk cId="1416586180" sldId="269"/>
            <ac:spMk id="5" creationId="{9C930D53-8B5E-4183-98E0-EA819EBA8421}"/>
          </ac:spMkLst>
        </pc:spChg>
        <pc:spChg chg="mod">
          <ac:chgData name="Matilda Alexander" userId="2e7ba481-6b90-4851-a783-82716cc7d393" providerId="ADAL" clId="{BAD29FBE-C4F0-4C5B-8526-F3195058FBD1}" dt="2022-05-04T07:37:09.678" v="1711" actId="21"/>
          <ac:spMkLst>
            <pc:docMk/>
            <pc:sldMk cId="1416586180" sldId="269"/>
            <ac:spMk id="10" creationId="{7D972206-76F3-4DC8-8709-5D39D57D21DF}"/>
          </ac:spMkLst>
        </pc:spChg>
        <pc:picChg chg="del">
          <ac:chgData name="Matilda Alexander" userId="2e7ba481-6b90-4851-a783-82716cc7d393" providerId="ADAL" clId="{BAD29FBE-C4F0-4C5B-8526-F3195058FBD1}" dt="2022-05-04T02:12:25.742" v="48" actId="478"/>
          <ac:picMkLst>
            <pc:docMk/>
            <pc:sldMk cId="1416586180" sldId="269"/>
            <ac:picMk id="16" creationId="{A32DA2F5-DD3E-4284-8410-A3F19F787A0E}"/>
          </ac:picMkLst>
        </pc:picChg>
      </pc:sldChg>
      <pc:sldChg chg="del">
        <pc:chgData name="Matilda Alexander" userId="2e7ba481-6b90-4851-a783-82716cc7d393" providerId="ADAL" clId="{BAD29FBE-C4F0-4C5B-8526-F3195058FBD1}" dt="2022-05-04T02:28:59.094" v="608" actId="47"/>
        <pc:sldMkLst>
          <pc:docMk/>
          <pc:sldMk cId="550947879" sldId="270"/>
        </pc:sldMkLst>
      </pc:sldChg>
      <pc:sldChg chg="addSp modSp new mod">
        <pc:chgData name="Matilda Alexander" userId="2e7ba481-6b90-4851-a783-82716cc7d393" providerId="ADAL" clId="{BAD29FBE-C4F0-4C5B-8526-F3195058FBD1}" dt="2022-05-05T06:03:56.573" v="3448" actId="14100"/>
        <pc:sldMkLst>
          <pc:docMk/>
          <pc:sldMk cId="4193769977" sldId="270"/>
        </pc:sldMkLst>
        <pc:spChg chg="mod">
          <ac:chgData name="Matilda Alexander" userId="2e7ba481-6b90-4851-a783-82716cc7d393" providerId="ADAL" clId="{BAD29FBE-C4F0-4C5B-8526-F3195058FBD1}" dt="2022-05-05T06:00:04.160" v="3438" actId="113"/>
          <ac:spMkLst>
            <pc:docMk/>
            <pc:sldMk cId="4193769977" sldId="270"/>
            <ac:spMk id="2" creationId="{BC04C86E-D9F0-0D4B-018F-73730D6CE772}"/>
          </ac:spMkLst>
        </pc:spChg>
        <pc:spChg chg="mod">
          <ac:chgData name="Matilda Alexander" userId="2e7ba481-6b90-4851-a783-82716cc7d393" providerId="ADAL" clId="{BAD29FBE-C4F0-4C5B-8526-F3195058FBD1}" dt="2022-05-04T08:33:39.732" v="2425" actId="20577"/>
          <ac:spMkLst>
            <pc:docMk/>
            <pc:sldMk cId="4193769977" sldId="270"/>
            <ac:spMk id="3" creationId="{358E943F-FB94-28D3-9C9A-1E5D54074388}"/>
          </ac:spMkLst>
        </pc:spChg>
        <pc:picChg chg="add mod">
          <ac:chgData name="Matilda Alexander" userId="2e7ba481-6b90-4851-a783-82716cc7d393" providerId="ADAL" clId="{BAD29FBE-C4F0-4C5B-8526-F3195058FBD1}" dt="2022-05-05T06:03:56.573" v="3448" actId="14100"/>
          <ac:picMkLst>
            <pc:docMk/>
            <pc:sldMk cId="4193769977" sldId="270"/>
            <ac:picMk id="5" creationId="{C0FB4CE9-8994-9C77-37F5-78B68E295C4C}"/>
          </ac:picMkLst>
        </pc:picChg>
      </pc:sldChg>
      <pc:sldChg chg="del">
        <pc:chgData name="Matilda Alexander" userId="2e7ba481-6b90-4851-a783-82716cc7d393" providerId="ADAL" clId="{BAD29FBE-C4F0-4C5B-8526-F3195058FBD1}" dt="2022-05-04T02:28:59.832" v="609" actId="47"/>
        <pc:sldMkLst>
          <pc:docMk/>
          <pc:sldMk cId="1009191576" sldId="271"/>
        </pc:sldMkLst>
      </pc:sldChg>
      <pc:sldChg chg="new del ord">
        <pc:chgData name="Matilda Alexander" userId="2e7ba481-6b90-4851-a783-82716cc7d393" providerId="ADAL" clId="{BAD29FBE-C4F0-4C5B-8526-F3195058FBD1}" dt="2022-05-04T03:58:59.815" v="653" actId="47"/>
        <pc:sldMkLst>
          <pc:docMk/>
          <pc:sldMk cId="2741357914" sldId="271"/>
        </pc:sldMkLst>
      </pc:sldChg>
      <pc:sldChg chg="addSp modSp new mod">
        <pc:chgData name="Matilda Alexander" userId="2e7ba481-6b90-4851-a783-82716cc7d393" providerId="ADAL" clId="{BAD29FBE-C4F0-4C5B-8526-F3195058FBD1}" dt="2022-05-05T06:04:37.682" v="3453" actId="1076"/>
        <pc:sldMkLst>
          <pc:docMk/>
          <pc:sldMk cId="18214039" sldId="272"/>
        </pc:sldMkLst>
        <pc:spChg chg="mod">
          <ac:chgData name="Matilda Alexander" userId="2e7ba481-6b90-4851-a783-82716cc7d393" providerId="ADAL" clId="{BAD29FBE-C4F0-4C5B-8526-F3195058FBD1}" dt="2022-05-05T05:59:59.817" v="3437" actId="113"/>
          <ac:spMkLst>
            <pc:docMk/>
            <pc:sldMk cId="18214039" sldId="272"/>
            <ac:spMk id="2" creationId="{66B52F5B-9EE5-9945-9F18-49839654F007}"/>
          </ac:spMkLst>
        </pc:spChg>
        <pc:spChg chg="mod">
          <ac:chgData name="Matilda Alexander" userId="2e7ba481-6b90-4851-a783-82716cc7d393" providerId="ADAL" clId="{BAD29FBE-C4F0-4C5B-8526-F3195058FBD1}" dt="2022-05-05T05:52:03.369" v="3350" actId="20577"/>
          <ac:spMkLst>
            <pc:docMk/>
            <pc:sldMk cId="18214039" sldId="272"/>
            <ac:spMk id="3" creationId="{FFD1050D-BF82-E00A-9927-B63D4FF83ED2}"/>
          </ac:spMkLst>
        </pc:spChg>
        <pc:picChg chg="add mod">
          <ac:chgData name="Matilda Alexander" userId="2e7ba481-6b90-4851-a783-82716cc7d393" providerId="ADAL" clId="{BAD29FBE-C4F0-4C5B-8526-F3195058FBD1}" dt="2022-05-05T06:04:37.682" v="3453" actId="1076"/>
          <ac:picMkLst>
            <pc:docMk/>
            <pc:sldMk cId="18214039" sldId="272"/>
            <ac:picMk id="5" creationId="{EE36D1B7-1A7D-4B32-5586-053004966CA4}"/>
          </ac:picMkLst>
        </pc:picChg>
      </pc:sldChg>
      <pc:sldChg chg="addSp modSp add mod">
        <pc:chgData name="Matilda Alexander" userId="2e7ba481-6b90-4851-a783-82716cc7d393" providerId="ADAL" clId="{BAD29FBE-C4F0-4C5B-8526-F3195058FBD1}" dt="2022-05-05T06:05:24.308" v="3462" actId="14100"/>
        <pc:sldMkLst>
          <pc:docMk/>
          <pc:sldMk cId="41360361" sldId="273"/>
        </pc:sldMkLst>
        <pc:spChg chg="mod">
          <ac:chgData name="Matilda Alexander" userId="2e7ba481-6b90-4851-a783-82716cc7d393" providerId="ADAL" clId="{BAD29FBE-C4F0-4C5B-8526-F3195058FBD1}" dt="2022-05-05T05:59:55.743" v="3436" actId="115"/>
          <ac:spMkLst>
            <pc:docMk/>
            <pc:sldMk cId="41360361" sldId="273"/>
            <ac:spMk id="2" creationId="{BC04C86E-D9F0-0D4B-018F-73730D6CE772}"/>
          </ac:spMkLst>
        </pc:spChg>
        <pc:spChg chg="mod">
          <ac:chgData name="Matilda Alexander" userId="2e7ba481-6b90-4851-a783-82716cc7d393" providerId="ADAL" clId="{BAD29FBE-C4F0-4C5B-8526-F3195058FBD1}" dt="2022-05-05T06:05:24.308" v="3462" actId="14100"/>
          <ac:spMkLst>
            <pc:docMk/>
            <pc:sldMk cId="41360361" sldId="273"/>
            <ac:spMk id="3" creationId="{358E943F-FB94-28D3-9C9A-1E5D54074388}"/>
          </ac:spMkLst>
        </pc:spChg>
        <pc:picChg chg="add mod">
          <ac:chgData name="Matilda Alexander" userId="2e7ba481-6b90-4851-a783-82716cc7d393" providerId="ADAL" clId="{BAD29FBE-C4F0-4C5B-8526-F3195058FBD1}" dt="2022-05-05T06:05:20.284" v="3461" actId="1076"/>
          <ac:picMkLst>
            <pc:docMk/>
            <pc:sldMk cId="41360361" sldId="273"/>
            <ac:picMk id="4" creationId="{556DC175-17A1-706C-ED62-E23AAF0538E0}"/>
          </ac:picMkLst>
        </pc:picChg>
      </pc:sldChg>
      <pc:sldChg chg="addSp delSp modSp del mod">
        <pc:chgData name="Matilda Alexander" userId="2e7ba481-6b90-4851-a783-82716cc7d393" providerId="ADAL" clId="{BAD29FBE-C4F0-4C5B-8526-F3195058FBD1}" dt="2022-05-04T02:09:28.854" v="47" actId="47"/>
        <pc:sldMkLst>
          <pc:docMk/>
          <pc:sldMk cId="1136135855" sldId="273"/>
        </pc:sldMkLst>
        <pc:spChg chg="add del mod">
          <ac:chgData name="Matilda Alexander" userId="2e7ba481-6b90-4851-a783-82716cc7d393" providerId="ADAL" clId="{BAD29FBE-C4F0-4C5B-8526-F3195058FBD1}" dt="2022-05-04T02:09:21.462" v="43" actId="478"/>
          <ac:spMkLst>
            <pc:docMk/>
            <pc:sldMk cId="1136135855" sldId="273"/>
            <ac:spMk id="8" creationId="{75CA53F5-D7C3-46C1-BE3D-129509512755}"/>
          </ac:spMkLst>
        </pc:spChg>
        <pc:spChg chg="del mod">
          <ac:chgData name="Matilda Alexander" userId="2e7ba481-6b90-4851-a783-82716cc7d393" providerId="ADAL" clId="{BAD29FBE-C4F0-4C5B-8526-F3195058FBD1}" dt="2022-05-04T02:09:24.410" v="45" actId="478"/>
          <ac:spMkLst>
            <pc:docMk/>
            <pc:sldMk cId="1136135855" sldId="273"/>
            <ac:spMk id="9" creationId="{AA8C0C9F-74FD-484E-86D4-5A4D1716A768}"/>
          </ac:spMkLst>
        </pc:spChg>
        <pc:picChg chg="add del">
          <ac:chgData name="Matilda Alexander" userId="2e7ba481-6b90-4851-a783-82716cc7d393" providerId="ADAL" clId="{BAD29FBE-C4F0-4C5B-8526-F3195058FBD1}" dt="2022-05-04T02:09:25.350" v="46" actId="478"/>
          <ac:picMkLst>
            <pc:docMk/>
            <pc:sldMk cId="1136135855" sldId="273"/>
            <ac:picMk id="6" creationId="{546763A4-B4EB-48CC-82B5-CDF2D9D73469}"/>
          </ac:picMkLst>
        </pc:picChg>
      </pc:sldChg>
      <pc:sldChg chg="addSp delSp modSp add mod">
        <pc:chgData name="Matilda Alexander" userId="2e7ba481-6b90-4851-a783-82716cc7d393" providerId="ADAL" clId="{BAD29FBE-C4F0-4C5B-8526-F3195058FBD1}" dt="2022-05-05T06:05:29.483" v="3464" actId="27636"/>
        <pc:sldMkLst>
          <pc:docMk/>
          <pc:sldMk cId="377711762" sldId="274"/>
        </pc:sldMkLst>
        <pc:spChg chg="del">
          <ac:chgData name="Matilda Alexander" userId="2e7ba481-6b90-4851-a783-82716cc7d393" providerId="ADAL" clId="{BAD29FBE-C4F0-4C5B-8526-F3195058FBD1}" dt="2022-05-04T04:32:42.981" v="1219" actId="478"/>
          <ac:spMkLst>
            <pc:docMk/>
            <pc:sldMk cId="377711762" sldId="274"/>
            <ac:spMk id="2" creationId="{66B52F5B-9EE5-9945-9F18-49839654F007}"/>
          </ac:spMkLst>
        </pc:spChg>
        <pc:spChg chg="mod">
          <ac:chgData name="Matilda Alexander" userId="2e7ba481-6b90-4851-a783-82716cc7d393" providerId="ADAL" clId="{BAD29FBE-C4F0-4C5B-8526-F3195058FBD1}" dt="2022-05-05T06:05:29.483" v="3464" actId="27636"/>
          <ac:spMkLst>
            <pc:docMk/>
            <pc:sldMk cId="377711762" sldId="274"/>
            <ac:spMk id="3" creationId="{FFD1050D-BF82-E00A-9927-B63D4FF83ED2}"/>
          </ac:spMkLst>
        </pc:spChg>
        <pc:picChg chg="add del mod">
          <ac:chgData name="Matilda Alexander" userId="2e7ba481-6b90-4851-a783-82716cc7d393" providerId="ADAL" clId="{BAD29FBE-C4F0-4C5B-8526-F3195058FBD1}" dt="2022-05-05T06:05:05.549" v="3458" actId="21"/>
          <ac:picMkLst>
            <pc:docMk/>
            <pc:sldMk cId="377711762" sldId="274"/>
            <ac:picMk id="4" creationId="{3233D59E-BBF1-7B3D-2289-5D2A7DB9E551}"/>
          </ac:picMkLst>
        </pc:picChg>
      </pc:sldChg>
      <pc:sldChg chg="addSp delSp modSp add mod">
        <pc:chgData name="Matilda Alexander" userId="2e7ba481-6b90-4851-a783-82716cc7d393" providerId="ADAL" clId="{BAD29FBE-C4F0-4C5B-8526-F3195058FBD1}" dt="2022-05-05T05:59:46.685" v="3433" actId="113"/>
        <pc:sldMkLst>
          <pc:docMk/>
          <pc:sldMk cId="4097718501" sldId="275"/>
        </pc:sldMkLst>
        <pc:spChg chg="mod">
          <ac:chgData name="Matilda Alexander" userId="2e7ba481-6b90-4851-a783-82716cc7d393" providerId="ADAL" clId="{BAD29FBE-C4F0-4C5B-8526-F3195058FBD1}" dt="2022-05-05T05:59:46.685" v="3433" actId="113"/>
          <ac:spMkLst>
            <pc:docMk/>
            <pc:sldMk cId="4097718501" sldId="275"/>
            <ac:spMk id="2" creationId="{BC04C86E-D9F0-0D4B-018F-73730D6CE772}"/>
          </ac:spMkLst>
        </pc:spChg>
        <pc:spChg chg="mod">
          <ac:chgData name="Matilda Alexander" userId="2e7ba481-6b90-4851-a783-82716cc7d393" providerId="ADAL" clId="{BAD29FBE-C4F0-4C5B-8526-F3195058FBD1}" dt="2022-05-05T05:56:23.566" v="3380" actId="20577"/>
          <ac:spMkLst>
            <pc:docMk/>
            <pc:sldMk cId="4097718501" sldId="275"/>
            <ac:spMk id="3" creationId="{358E943F-FB94-28D3-9C9A-1E5D54074388}"/>
          </ac:spMkLst>
        </pc:spChg>
        <pc:picChg chg="add del mod">
          <ac:chgData name="Matilda Alexander" userId="2e7ba481-6b90-4851-a783-82716cc7d393" providerId="ADAL" clId="{BAD29FBE-C4F0-4C5B-8526-F3195058FBD1}" dt="2022-05-04T07:35:28.971" v="1702" actId="478"/>
          <ac:picMkLst>
            <pc:docMk/>
            <pc:sldMk cId="4097718501" sldId="275"/>
            <ac:picMk id="2050" creationId="{D15DDACB-0584-C926-406A-40AE4FC7917A}"/>
          </ac:picMkLst>
        </pc:picChg>
      </pc:sldChg>
      <pc:sldChg chg="modSp add mod">
        <pc:chgData name="Matilda Alexander" userId="2e7ba481-6b90-4851-a783-82716cc7d393" providerId="ADAL" clId="{BAD29FBE-C4F0-4C5B-8526-F3195058FBD1}" dt="2022-05-04T08:19:00.663" v="2255" actId="27636"/>
        <pc:sldMkLst>
          <pc:docMk/>
          <pc:sldMk cId="2270413627" sldId="276"/>
        </pc:sldMkLst>
        <pc:spChg chg="mod">
          <ac:chgData name="Matilda Alexander" userId="2e7ba481-6b90-4851-a783-82716cc7d393" providerId="ADAL" clId="{BAD29FBE-C4F0-4C5B-8526-F3195058FBD1}" dt="2022-05-04T04:04:08.193" v="1067" actId="20577"/>
          <ac:spMkLst>
            <pc:docMk/>
            <pc:sldMk cId="2270413627" sldId="276"/>
            <ac:spMk id="2" creationId="{66B52F5B-9EE5-9945-9F18-49839654F007}"/>
          </ac:spMkLst>
        </pc:spChg>
        <pc:spChg chg="mod">
          <ac:chgData name="Matilda Alexander" userId="2e7ba481-6b90-4851-a783-82716cc7d393" providerId="ADAL" clId="{BAD29FBE-C4F0-4C5B-8526-F3195058FBD1}" dt="2022-05-04T08:19:00.663" v="2255" actId="27636"/>
          <ac:spMkLst>
            <pc:docMk/>
            <pc:sldMk cId="2270413627" sldId="276"/>
            <ac:spMk id="3" creationId="{FFD1050D-BF82-E00A-9927-B63D4FF83ED2}"/>
          </ac:spMkLst>
        </pc:spChg>
      </pc:sldChg>
      <pc:sldChg chg="modSp new del mod">
        <pc:chgData name="Matilda Alexander" userId="2e7ba481-6b90-4851-a783-82716cc7d393" providerId="ADAL" clId="{BAD29FBE-C4F0-4C5B-8526-F3195058FBD1}" dt="2022-05-04T08:23:51.713" v="2339" actId="47"/>
        <pc:sldMkLst>
          <pc:docMk/>
          <pc:sldMk cId="897386659" sldId="277"/>
        </pc:sldMkLst>
        <pc:spChg chg="mod">
          <ac:chgData name="Matilda Alexander" userId="2e7ba481-6b90-4851-a783-82716cc7d393" providerId="ADAL" clId="{BAD29FBE-C4F0-4C5B-8526-F3195058FBD1}" dt="2022-05-04T08:20:05.849" v="2280" actId="20577"/>
          <ac:spMkLst>
            <pc:docMk/>
            <pc:sldMk cId="897386659" sldId="277"/>
            <ac:spMk id="3" creationId="{B94E109F-BED1-201B-EDD3-B969428AD919}"/>
          </ac:spMkLst>
        </pc:spChg>
      </pc:sldChg>
      <pc:sldChg chg="addSp delSp modSp new del mod">
        <pc:chgData name="Matilda Alexander" userId="2e7ba481-6b90-4851-a783-82716cc7d393" providerId="ADAL" clId="{BAD29FBE-C4F0-4C5B-8526-F3195058FBD1}" dt="2022-05-04T08:44:52.441" v="3185" actId="47"/>
        <pc:sldMkLst>
          <pc:docMk/>
          <pc:sldMk cId="2088816429" sldId="278"/>
        </pc:sldMkLst>
        <pc:spChg chg="mod">
          <ac:chgData name="Matilda Alexander" userId="2e7ba481-6b90-4851-a783-82716cc7d393" providerId="ADAL" clId="{BAD29FBE-C4F0-4C5B-8526-F3195058FBD1}" dt="2022-05-04T04:38:34.155" v="1355"/>
          <ac:spMkLst>
            <pc:docMk/>
            <pc:sldMk cId="2088816429" sldId="278"/>
            <ac:spMk id="3" creationId="{60120E1C-D0AE-54B6-4AEE-CFB90F38BE89}"/>
          </ac:spMkLst>
        </pc:spChg>
        <pc:spChg chg="add del">
          <ac:chgData name="Matilda Alexander" userId="2e7ba481-6b90-4851-a783-82716cc7d393" providerId="ADAL" clId="{BAD29FBE-C4F0-4C5B-8526-F3195058FBD1}" dt="2022-05-04T04:38:33.110" v="1354" actId="22"/>
          <ac:spMkLst>
            <pc:docMk/>
            <pc:sldMk cId="2088816429" sldId="278"/>
            <ac:spMk id="5" creationId="{B393E0B6-F513-0917-45AB-D04458D81B39}"/>
          </ac:spMkLst>
        </pc:spChg>
      </pc:sldChg>
      <pc:sldChg chg="addSp delSp modSp new mod ord modNotesTx">
        <pc:chgData name="Matilda Alexander" userId="2e7ba481-6b90-4851-a783-82716cc7d393" providerId="ADAL" clId="{BAD29FBE-C4F0-4C5B-8526-F3195058FBD1}" dt="2022-05-05T06:00:21.931" v="3440" actId="478"/>
        <pc:sldMkLst>
          <pc:docMk/>
          <pc:sldMk cId="4004639536" sldId="279"/>
        </pc:sldMkLst>
        <pc:spChg chg="del mod">
          <ac:chgData name="Matilda Alexander" userId="2e7ba481-6b90-4851-a783-82716cc7d393" providerId="ADAL" clId="{BAD29FBE-C4F0-4C5B-8526-F3195058FBD1}" dt="2022-05-05T06:00:19.846" v="3439" actId="478"/>
          <ac:spMkLst>
            <pc:docMk/>
            <pc:sldMk cId="4004639536" sldId="279"/>
            <ac:spMk id="2" creationId="{9F93375D-178C-1F8B-7C7F-039523EFD2AF}"/>
          </ac:spMkLst>
        </pc:spChg>
        <pc:spChg chg="mod">
          <ac:chgData name="Matilda Alexander" userId="2e7ba481-6b90-4851-a783-82716cc7d393" providerId="ADAL" clId="{BAD29FBE-C4F0-4C5B-8526-F3195058FBD1}" dt="2022-05-05T05:58:17.108" v="3388" actId="27636"/>
          <ac:spMkLst>
            <pc:docMk/>
            <pc:sldMk cId="4004639536" sldId="279"/>
            <ac:spMk id="3" creationId="{5218340D-48E9-8CD5-21CF-D7A899C9572B}"/>
          </ac:spMkLst>
        </pc:spChg>
        <pc:spChg chg="add del mod">
          <ac:chgData name="Matilda Alexander" userId="2e7ba481-6b90-4851-a783-82716cc7d393" providerId="ADAL" clId="{BAD29FBE-C4F0-4C5B-8526-F3195058FBD1}" dt="2022-05-05T06:00:21.931" v="3440" actId="478"/>
          <ac:spMkLst>
            <pc:docMk/>
            <pc:sldMk cId="4004639536" sldId="279"/>
            <ac:spMk id="5" creationId="{9692DEBA-9E4D-6781-DD5B-C329ABEAA64A}"/>
          </ac:spMkLst>
        </pc:spChg>
      </pc:sldChg>
      <pc:sldChg chg="addSp delSp modSp add mod ord">
        <pc:chgData name="Matilda Alexander" userId="2e7ba481-6b90-4851-a783-82716cc7d393" providerId="ADAL" clId="{BAD29FBE-C4F0-4C5B-8526-F3195058FBD1}" dt="2022-05-05T23:35:01.725" v="3466"/>
        <pc:sldMkLst>
          <pc:docMk/>
          <pc:sldMk cId="3922063355" sldId="280"/>
        </pc:sldMkLst>
        <pc:spChg chg="mod">
          <ac:chgData name="Matilda Alexander" userId="2e7ba481-6b90-4851-a783-82716cc7d393" providerId="ADAL" clId="{BAD29FBE-C4F0-4C5B-8526-F3195058FBD1}" dt="2022-05-04T06:58:26.053" v="1693" actId="20577"/>
          <ac:spMkLst>
            <pc:docMk/>
            <pc:sldMk cId="3922063355" sldId="280"/>
            <ac:spMk id="2" creationId="{9F93375D-178C-1F8B-7C7F-039523EFD2AF}"/>
          </ac:spMkLst>
        </pc:spChg>
        <pc:spChg chg="mod">
          <ac:chgData name="Matilda Alexander" userId="2e7ba481-6b90-4851-a783-82716cc7d393" providerId="ADAL" clId="{BAD29FBE-C4F0-4C5B-8526-F3195058FBD1}" dt="2022-05-04T04:43:25.409" v="1593" actId="20577"/>
          <ac:spMkLst>
            <pc:docMk/>
            <pc:sldMk cId="3922063355" sldId="280"/>
            <ac:spMk id="3" creationId="{5218340D-48E9-8CD5-21CF-D7A899C9572B}"/>
          </ac:spMkLst>
        </pc:spChg>
        <pc:picChg chg="add del mod">
          <ac:chgData name="Matilda Alexander" userId="2e7ba481-6b90-4851-a783-82716cc7d393" providerId="ADAL" clId="{BAD29FBE-C4F0-4C5B-8526-F3195058FBD1}" dt="2022-05-04T07:35:04.428" v="1696" actId="478"/>
          <ac:picMkLst>
            <pc:docMk/>
            <pc:sldMk cId="3922063355" sldId="280"/>
            <ac:picMk id="5" creationId="{CEF9E551-8FF8-820B-C9A9-8A050918A6E5}"/>
          </ac:picMkLst>
        </pc:picChg>
        <pc:picChg chg="add del mod">
          <ac:chgData name="Matilda Alexander" userId="2e7ba481-6b90-4851-a783-82716cc7d393" providerId="ADAL" clId="{BAD29FBE-C4F0-4C5B-8526-F3195058FBD1}" dt="2022-05-04T07:36:16.060" v="1707" actId="478"/>
          <ac:picMkLst>
            <pc:docMk/>
            <pc:sldMk cId="3922063355" sldId="280"/>
            <ac:picMk id="7" creationId="{B7DC656C-1119-4A5B-FBF9-7CF66133B44D}"/>
          </ac:picMkLst>
        </pc:picChg>
        <pc:picChg chg="add mod">
          <ac:chgData name="Matilda Alexander" userId="2e7ba481-6b90-4851-a783-82716cc7d393" providerId="ADAL" clId="{BAD29FBE-C4F0-4C5B-8526-F3195058FBD1}" dt="2022-05-04T07:36:31.019" v="1709" actId="1076"/>
          <ac:picMkLst>
            <pc:docMk/>
            <pc:sldMk cId="3922063355" sldId="280"/>
            <ac:picMk id="8" creationId="{11260B4B-6C08-9368-E2B5-F6B109536E24}"/>
          </ac:picMkLst>
        </pc:picChg>
        <pc:picChg chg="add del">
          <ac:chgData name="Matilda Alexander" userId="2e7ba481-6b90-4851-a783-82716cc7d393" providerId="ADAL" clId="{BAD29FBE-C4F0-4C5B-8526-F3195058FBD1}" dt="2022-05-04T07:35:04.428" v="1696" actId="478"/>
          <ac:picMkLst>
            <pc:docMk/>
            <pc:sldMk cId="3922063355" sldId="280"/>
            <ac:picMk id="1026" creationId="{F1D26E7A-260E-2562-56E6-5E2DCD01AF9F}"/>
          </ac:picMkLst>
        </pc:picChg>
      </pc:sldChg>
      <pc:sldChg chg="addSp modSp add mod">
        <pc:chgData name="Matilda Alexander" userId="2e7ba481-6b90-4851-a783-82716cc7d393" providerId="ADAL" clId="{BAD29FBE-C4F0-4C5B-8526-F3195058FBD1}" dt="2022-05-05T06:03:00.708" v="3445" actId="14100"/>
        <pc:sldMkLst>
          <pc:docMk/>
          <pc:sldMk cId="2990413974" sldId="281"/>
        </pc:sldMkLst>
        <pc:spChg chg="mod">
          <ac:chgData name="Matilda Alexander" userId="2e7ba481-6b90-4851-a783-82716cc7d393" providerId="ADAL" clId="{BAD29FBE-C4F0-4C5B-8526-F3195058FBD1}" dt="2022-05-04T08:13:32.148" v="1799" actId="20577"/>
          <ac:spMkLst>
            <pc:docMk/>
            <pc:sldMk cId="2990413974" sldId="281"/>
            <ac:spMk id="2" creationId="{FD9CBA91-3DFB-C1C0-080C-B0E096C5C5BC}"/>
          </ac:spMkLst>
        </pc:spChg>
        <pc:spChg chg="mod">
          <ac:chgData name="Matilda Alexander" userId="2e7ba481-6b90-4851-a783-82716cc7d393" providerId="ADAL" clId="{BAD29FBE-C4F0-4C5B-8526-F3195058FBD1}" dt="2022-05-05T06:01:53.939" v="3442" actId="20577"/>
          <ac:spMkLst>
            <pc:docMk/>
            <pc:sldMk cId="2990413974" sldId="281"/>
            <ac:spMk id="3" creationId="{60120E1C-D0AE-54B6-4AEE-CFB90F38BE89}"/>
          </ac:spMkLst>
        </pc:spChg>
        <pc:picChg chg="add mod">
          <ac:chgData name="Matilda Alexander" userId="2e7ba481-6b90-4851-a783-82716cc7d393" providerId="ADAL" clId="{BAD29FBE-C4F0-4C5B-8526-F3195058FBD1}" dt="2022-05-05T06:03:00.708" v="3445" actId="14100"/>
          <ac:picMkLst>
            <pc:docMk/>
            <pc:sldMk cId="2990413974" sldId="281"/>
            <ac:picMk id="5" creationId="{0A6E3BA7-EFBE-23B7-708A-7CE3895DC186}"/>
          </ac:picMkLst>
        </pc:picChg>
      </pc:sldChg>
      <pc:sldChg chg="modSp new mod">
        <pc:chgData name="Matilda Alexander" userId="2e7ba481-6b90-4851-a783-82716cc7d393" providerId="ADAL" clId="{BAD29FBE-C4F0-4C5B-8526-F3195058FBD1}" dt="2022-05-05T05:58:56.570" v="3407" actId="20577"/>
        <pc:sldMkLst>
          <pc:docMk/>
          <pc:sldMk cId="1564194430" sldId="282"/>
        </pc:sldMkLst>
        <pc:spChg chg="mod">
          <ac:chgData name="Matilda Alexander" userId="2e7ba481-6b90-4851-a783-82716cc7d393" providerId="ADAL" clId="{BAD29FBE-C4F0-4C5B-8526-F3195058FBD1}" dt="2022-05-04T08:20:28.812" v="2327" actId="20577"/>
          <ac:spMkLst>
            <pc:docMk/>
            <pc:sldMk cId="1564194430" sldId="282"/>
            <ac:spMk id="2" creationId="{F1A4F3A6-A8A9-E922-E1A9-D98AEFF6ECAF}"/>
          </ac:spMkLst>
        </pc:spChg>
        <pc:spChg chg="mod">
          <ac:chgData name="Matilda Alexander" userId="2e7ba481-6b90-4851-a783-82716cc7d393" providerId="ADAL" clId="{BAD29FBE-C4F0-4C5B-8526-F3195058FBD1}" dt="2022-05-05T05:58:56.570" v="3407" actId="20577"/>
          <ac:spMkLst>
            <pc:docMk/>
            <pc:sldMk cId="1564194430" sldId="282"/>
            <ac:spMk id="3" creationId="{BB44F1DE-47E1-B0DE-A777-FA74F75F56E6}"/>
          </ac:spMkLst>
        </pc:spChg>
      </pc:sldChg>
      <pc:sldChg chg="addSp delSp modSp new mod">
        <pc:chgData name="Matilda Alexander" userId="2e7ba481-6b90-4851-a783-82716cc7d393" providerId="ADAL" clId="{BAD29FBE-C4F0-4C5B-8526-F3195058FBD1}" dt="2022-05-04T08:38:26.042" v="2693" actId="1076"/>
        <pc:sldMkLst>
          <pc:docMk/>
          <pc:sldMk cId="3876518619" sldId="283"/>
        </pc:sldMkLst>
        <pc:spChg chg="del">
          <ac:chgData name="Matilda Alexander" userId="2e7ba481-6b90-4851-a783-82716cc7d393" providerId="ADAL" clId="{BAD29FBE-C4F0-4C5B-8526-F3195058FBD1}" dt="2022-05-04T08:38:22.536" v="2692" actId="478"/>
          <ac:spMkLst>
            <pc:docMk/>
            <pc:sldMk cId="3876518619" sldId="283"/>
            <ac:spMk id="2" creationId="{41FA05C3-0D55-2AFF-9441-5203FA1096F1}"/>
          </ac:spMkLst>
        </pc:spChg>
        <pc:spChg chg="del">
          <ac:chgData name="Matilda Alexander" userId="2e7ba481-6b90-4851-a783-82716cc7d393" providerId="ADAL" clId="{BAD29FBE-C4F0-4C5B-8526-F3195058FBD1}" dt="2022-05-04T08:35:57.620" v="2427" actId="3680"/>
          <ac:spMkLst>
            <pc:docMk/>
            <pc:sldMk cId="3876518619" sldId="283"/>
            <ac:spMk id="3" creationId="{9ACB9C7A-91B0-A968-442D-A25F02B0B3A8}"/>
          </ac:spMkLst>
        </pc:spChg>
        <pc:graphicFrameChg chg="add mod ord modGraphic">
          <ac:chgData name="Matilda Alexander" userId="2e7ba481-6b90-4851-a783-82716cc7d393" providerId="ADAL" clId="{BAD29FBE-C4F0-4C5B-8526-F3195058FBD1}" dt="2022-05-04T08:38:26.042" v="2693" actId="1076"/>
          <ac:graphicFrameMkLst>
            <pc:docMk/>
            <pc:sldMk cId="3876518619" sldId="283"/>
            <ac:graphicFrameMk id="4" creationId="{4C486D56-FB6C-8507-FA1A-50A6C58AEFB0}"/>
          </ac:graphicFrameMkLst>
        </pc:graphicFrameChg>
      </pc:sldChg>
      <pc:sldChg chg="addSp delSp modSp new mod">
        <pc:chgData name="Matilda Alexander" userId="2e7ba481-6b90-4851-a783-82716cc7d393" providerId="ADAL" clId="{BAD29FBE-C4F0-4C5B-8526-F3195058FBD1}" dt="2022-05-04T08:44:33.879" v="3184" actId="21"/>
        <pc:sldMkLst>
          <pc:docMk/>
          <pc:sldMk cId="460693620" sldId="284"/>
        </pc:sldMkLst>
        <pc:spChg chg="del">
          <ac:chgData name="Matilda Alexander" userId="2e7ba481-6b90-4851-a783-82716cc7d393" providerId="ADAL" clId="{BAD29FBE-C4F0-4C5B-8526-F3195058FBD1}" dt="2022-05-04T08:44:01.458" v="3182" actId="478"/>
          <ac:spMkLst>
            <pc:docMk/>
            <pc:sldMk cId="460693620" sldId="284"/>
            <ac:spMk id="2" creationId="{5036D668-0AB0-1DC7-7E10-C6A50C99F162}"/>
          </ac:spMkLst>
        </pc:spChg>
        <pc:spChg chg="add del">
          <ac:chgData name="Matilda Alexander" userId="2e7ba481-6b90-4851-a783-82716cc7d393" providerId="ADAL" clId="{BAD29FBE-C4F0-4C5B-8526-F3195058FBD1}" dt="2022-05-04T08:39:00.394" v="2697" actId="3680"/>
          <ac:spMkLst>
            <pc:docMk/>
            <pc:sldMk cId="460693620" sldId="284"/>
            <ac:spMk id="3" creationId="{0329DC18-C3C3-CAAF-DF5A-9B3AF19D65C9}"/>
          </ac:spMkLst>
        </pc:spChg>
        <pc:graphicFrameChg chg="add del mod ord modGraphic">
          <ac:chgData name="Matilda Alexander" userId="2e7ba481-6b90-4851-a783-82716cc7d393" providerId="ADAL" clId="{BAD29FBE-C4F0-4C5B-8526-F3195058FBD1}" dt="2022-05-04T08:38:54.418" v="2696" actId="3680"/>
          <ac:graphicFrameMkLst>
            <pc:docMk/>
            <pc:sldMk cId="460693620" sldId="284"/>
            <ac:graphicFrameMk id="4" creationId="{5E1E7E01-D6F7-29D5-EA50-3C56E20A2F44}"/>
          </ac:graphicFrameMkLst>
        </pc:graphicFrameChg>
        <pc:graphicFrameChg chg="add mod ord modGraphic">
          <ac:chgData name="Matilda Alexander" userId="2e7ba481-6b90-4851-a783-82716cc7d393" providerId="ADAL" clId="{BAD29FBE-C4F0-4C5B-8526-F3195058FBD1}" dt="2022-05-04T08:44:33.879" v="3184" actId="21"/>
          <ac:graphicFrameMkLst>
            <pc:docMk/>
            <pc:sldMk cId="460693620" sldId="284"/>
            <ac:graphicFrameMk id="5" creationId="{5278F806-9E8E-FC15-BFCE-C7DB9F11E5FC}"/>
          </ac:graphicFrameMkLst>
        </pc:graphicFrameChg>
      </pc:sldChg>
      <pc:sldChg chg="delSp modSp new mod">
        <pc:chgData name="Matilda Alexander" userId="2e7ba481-6b90-4851-a783-82716cc7d393" providerId="ADAL" clId="{BAD29FBE-C4F0-4C5B-8526-F3195058FBD1}" dt="2022-05-05T05:54:33.521" v="3362" actId="27636"/>
        <pc:sldMkLst>
          <pc:docMk/>
          <pc:sldMk cId="2912452094" sldId="285"/>
        </pc:sldMkLst>
        <pc:spChg chg="del">
          <ac:chgData name="Matilda Alexander" userId="2e7ba481-6b90-4851-a783-82716cc7d393" providerId="ADAL" clId="{BAD29FBE-C4F0-4C5B-8526-F3195058FBD1}" dt="2022-05-05T05:54:30.106" v="3360" actId="478"/>
          <ac:spMkLst>
            <pc:docMk/>
            <pc:sldMk cId="2912452094" sldId="285"/>
            <ac:spMk id="2" creationId="{6D396D30-C199-D790-F581-9D0827E6919F}"/>
          </ac:spMkLst>
        </pc:spChg>
        <pc:spChg chg="mod">
          <ac:chgData name="Matilda Alexander" userId="2e7ba481-6b90-4851-a783-82716cc7d393" providerId="ADAL" clId="{BAD29FBE-C4F0-4C5B-8526-F3195058FBD1}" dt="2022-05-05T05:54:33.521" v="3362" actId="27636"/>
          <ac:spMkLst>
            <pc:docMk/>
            <pc:sldMk cId="2912452094" sldId="285"/>
            <ac:spMk id="3" creationId="{51BBB5A2-6239-BF3A-DA46-D05AEBCC5DDD}"/>
          </ac:spMkLst>
        </pc:spChg>
      </pc:sldChg>
      <pc:sldChg chg="addSp delSp modSp new mod">
        <pc:chgData name="Matilda Alexander" userId="2e7ba481-6b90-4851-a783-82716cc7d393" providerId="ADAL" clId="{BAD29FBE-C4F0-4C5B-8526-F3195058FBD1}" dt="2022-05-05T05:58:05.651" v="3384" actId="14100"/>
        <pc:sldMkLst>
          <pc:docMk/>
          <pc:sldMk cId="739871288" sldId="286"/>
        </pc:sldMkLst>
        <pc:spChg chg="del">
          <ac:chgData name="Matilda Alexander" userId="2e7ba481-6b90-4851-a783-82716cc7d393" providerId="ADAL" clId="{BAD29FBE-C4F0-4C5B-8526-F3195058FBD1}" dt="2022-05-05T05:58:02.988" v="3383" actId="478"/>
          <ac:spMkLst>
            <pc:docMk/>
            <pc:sldMk cId="739871288" sldId="286"/>
            <ac:spMk id="2" creationId="{62D42A79-72DD-0B73-FB57-EDAC7D3F1E0A}"/>
          </ac:spMkLst>
        </pc:spChg>
        <pc:spChg chg="del">
          <ac:chgData name="Matilda Alexander" userId="2e7ba481-6b90-4851-a783-82716cc7d393" providerId="ADAL" clId="{BAD29FBE-C4F0-4C5B-8526-F3195058FBD1}" dt="2022-05-05T05:58:00.541" v="3382" actId="22"/>
          <ac:spMkLst>
            <pc:docMk/>
            <pc:sldMk cId="739871288" sldId="286"/>
            <ac:spMk id="3" creationId="{8BD2ABA2-46B5-6D89-2008-01CE4D404886}"/>
          </ac:spMkLst>
        </pc:spChg>
        <pc:picChg chg="add mod ord">
          <ac:chgData name="Matilda Alexander" userId="2e7ba481-6b90-4851-a783-82716cc7d393" providerId="ADAL" clId="{BAD29FBE-C4F0-4C5B-8526-F3195058FBD1}" dt="2022-05-05T05:58:05.651" v="3384" actId="14100"/>
          <ac:picMkLst>
            <pc:docMk/>
            <pc:sldMk cId="739871288" sldId="286"/>
            <ac:picMk id="5" creationId="{D4760A28-D7AB-FB36-EAC3-4BF66AD105F1}"/>
          </ac:picMkLst>
        </pc:picChg>
      </pc:sldChg>
    </pc:docChg>
  </pc:docChgLst>
  <pc:docChgLst>
    <pc:chgData name="Emma Phillips" userId="531da06d-7c6d-462d-bfad-76496e4c12d4" providerId="ADAL" clId="{8EDF98D6-A59B-41FB-9599-A7942BA9D84D}"/>
    <pc:docChg chg="undo custSel modSld">
      <pc:chgData name="Emma Phillips" userId="531da06d-7c6d-462d-bfad-76496e4c12d4" providerId="ADAL" clId="{8EDF98D6-A59B-41FB-9599-A7942BA9D84D}" dt="2022-05-05T05:45:59.928" v="16" actId="108"/>
      <pc:docMkLst>
        <pc:docMk/>
      </pc:docMkLst>
      <pc:sldChg chg="modSp mod">
        <pc:chgData name="Emma Phillips" userId="531da06d-7c6d-462d-bfad-76496e4c12d4" providerId="ADAL" clId="{8EDF98D6-A59B-41FB-9599-A7942BA9D84D}" dt="2022-05-05T05:45:59.928" v="16" actId="108"/>
        <pc:sldMkLst>
          <pc:docMk/>
          <pc:sldMk cId="460693620" sldId="284"/>
        </pc:sldMkLst>
        <pc:graphicFrameChg chg="mod modGraphic">
          <ac:chgData name="Emma Phillips" userId="531da06d-7c6d-462d-bfad-76496e4c12d4" providerId="ADAL" clId="{8EDF98D6-A59B-41FB-9599-A7942BA9D84D}" dt="2022-05-05T05:45:59.928" v="16" actId="108"/>
          <ac:graphicFrameMkLst>
            <pc:docMk/>
            <pc:sldMk cId="460693620" sldId="284"/>
            <ac:graphicFrameMk id="5" creationId="{5278F806-9E8E-FC15-BFCE-C7DB9F11E5F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7E9B5-5A90-4C91-B6CF-410F9C6B3323}" type="datetimeFigureOut">
              <a:rPr lang="en-AU" smtClean="0"/>
              <a:t>11/05/2022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0A275-348C-420B-8948-DA43BE824D2F}" type="slidenum">
              <a:rPr lang="en-AU" smtClean="0"/>
              <a:t>‹#›</a:t>
            </a:fld>
            <a:endParaRPr lang="en-AU"/>
          </a:p>
        </p:txBody>
      </p:sp>
    </p:spTree>
    <p:extLst>
      <p:ext uri="{BB962C8B-B14F-4D97-AF65-F5344CB8AC3E}">
        <p14:creationId xmlns:p14="http://schemas.microsoft.com/office/powerpoint/2010/main" val="101674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a typeface="Microsoft Sans Serif" panose="020B0604020202020204" pitchFamily="34" charset="0"/>
                <a:cs typeface="Microsoft Sans Serif" panose="020B0604020202020204" pitchFamily="34" charset="0"/>
              </a:rPr>
              <a:t>Queensland Advocacy for Inclusion (QAI) respectfully acknowledge the Aboriginal and Torres Strait Islander peoples as the traditional owners of this land and recognize their role in our work, in the disability community and in society. </a:t>
            </a:r>
          </a:p>
          <a:p>
            <a:endParaRPr lang="en-US" dirty="0">
              <a:cs typeface="Calibri"/>
            </a:endParaRPr>
          </a:p>
        </p:txBody>
      </p:sp>
      <p:sp>
        <p:nvSpPr>
          <p:cNvPr id="4" name="Slide Number Placeholder 3"/>
          <p:cNvSpPr>
            <a:spLocks noGrp="1"/>
          </p:cNvSpPr>
          <p:nvPr>
            <p:ph type="sldNum" sz="quarter" idx="5"/>
          </p:nvPr>
        </p:nvSpPr>
        <p:spPr/>
        <p:txBody>
          <a:bodyPr/>
          <a:lstStyle/>
          <a:p>
            <a:fld id="{F2112D2E-97B9-4AF1-9DE7-05424852DC96}" type="slidenum">
              <a:rPr lang="en-AU" smtClean="0"/>
              <a:t>2</a:t>
            </a:fld>
            <a:endParaRPr lang="en-AU"/>
          </a:p>
        </p:txBody>
      </p:sp>
    </p:spTree>
    <p:extLst>
      <p:ext uri="{BB962C8B-B14F-4D97-AF65-F5344CB8AC3E}">
        <p14:creationId xmlns:p14="http://schemas.microsoft.com/office/powerpoint/2010/main" val="362151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ABS 2013: </a:t>
            </a:r>
            <a:r>
              <a:rPr lang="en-GB" dirty="0"/>
              <a:t>Studies found 44% of Australians between the age of 15 to 74 are functionally illiterate.1 A functionally illiterate person cannot read or write above a basic level to manage their daily living needs or employment tasks. </a:t>
            </a:r>
          </a:p>
          <a:p>
            <a:r>
              <a:rPr lang="en-GB" dirty="0"/>
              <a:t>Abs.gov.au. 2013. 4228.0 - Programme For The International Assessment Of Adult Competencies, Australia, 2011-2012. [online] Available at: </a:t>
            </a:r>
          </a:p>
          <a:p>
            <a:r>
              <a:rPr lang="en-GB" dirty="0"/>
              <a:t>https://www.abs.gov.au/ausstats/abs@.nsf/Lookup/4228.0main+features992011-2012</a:t>
            </a:r>
          </a:p>
          <a:p>
            <a:endParaRPr lang="en-GB" dirty="0"/>
          </a:p>
          <a:p>
            <a:r>
              <a:rPr lang="en-GB" dirty="0"/>
              <a:t>EE: Low literacy, intellectual disability, ESL</a:t>
            </a:r>
          </a:p>
          <a:p>
            <a:endParaRPr lang="en-GB" dirty="0"/>
          </a:p>
          <a:p>
            <a:r>
              <a:rPr lang="en-GB" dirty="0"/>
              <a:t>PE For people with reasonable literacy skills, around Year 7 to 9 level (12 to 14 years of age). It is used to reach a general audience.</a:t>
            </a:r>
            <a:endParaRPr lang="en-AU" dirty="0"/>
          </a:p>
        </p:txBody>
      </p:sp>
      <p:sp>
        <p:nvSpPr>
          <p:cNvPr id="4" name="Slide Number Placeholder 3"/>
          <p:cNvSpPr>
            <a:spLocks noGrp="1"/>
          </p:cNvSpPr>
          <p:nvPr>
            <p:ph type="sldNum" sz="quarter" idx="5"/>
          </p:nvPr>
        </p:nvSpPr>
        <p:spPr/>
        <p:txBody>
          <a:bodyPr/>
          <a:lstStyle/>
          <a:p>
            <a:fld id="{2F10A275-348C-420B-8948-DA43BE824D2F}" type="slidenum">
              <a:rPr lang="en-AU" smtClean="0"/>
              <a:t>11</a:t>
            </a:fld>
            <a:endParaRPr lang="en-AU"/>
          </a:p>
        </p:txBody>
      </p:sp>
    </p:spTree>
    <p:extLst>
      <p:ext uri="{BB962C8B-B14F-4D97-AF65-F5344CB8AC3E}">
        <p14:creationId xmlns:p14="http://schemas.microsoft.com/office/powerpoint/2010/main" val="286487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E6D9D-A791-459E-91E3-3E44108D54BA}" type="datetimeFigureOut">
              <a:rPr lang="en-AU" smtClean="0"/>
              <a:t>11/05/2022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22455C-F392-49B0-B40F-A7E4B6F1E85B}" type="slidenum">
              <a:rPr lang="en-AU" smtClean="0"/>
              <a:t>‹#›</a:t>
            </a:fld>
            <a:endParaRPr lang="en-AU"/>
          </a:p>
        </p:txBody>
      </p:sp>
    </p:spTree>
    <p:extLst>
      <p:ext uri="{BB962C8B-B14F-4D97-AF65-F5344CB8AC3E}">
        <p14:creationId xmlns:p14="http://schemas.microsoft.com/office/powerpoint/2010/main" val="84571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E6D9D-A791-459E-91E3-3E44108D54BA}" type="datetimeFigureOut">
              <a:rPr lang="en-AU" smtClean="0"/>
              <a:t>11/05/2022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22455C-F392-49B0-B40F-A7E4B6F1E85B}" type="slidenum">
              <a:rPr lang="en-AU" smtClean="0"/>
              <a:t>‹#›</a:t>
            </a:fld>
            <a:endParaRPr lang="en-AU"/>
          </a:p>
        </p:txBody>
      </p:sp>
    </p:spTree>
    <p:extLst>
      <p:ext uri="{BB962C8B-B14F-4D97-AF65-F5344CB8AC3E}">
        <p14:creationId xmlns:p14="http://schemas.microsoft.com/office/powerpoint/2010/main" val="161657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E6D9D-A791-459E-91E3-3E44108D54BA}" type="datetimeFigureOut">
              <a:rPr lang="en-AU" smtClean="0"/>
              <a:t>11/05/2022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22455C-F392-49B0-B40F-A7E4B6F1E85B}" type="slidenum">
              <a:rPr lang="en-AU" smtClean="0"/>
              <a:t>‹#›</a:t>
            </a:fld>
            <a:endParaRPr lang="en-AU"/>
          </a:p>
        </p:txBody>
      </p:sp>
    </p:spTree>
    <p:extLst>
      <p:ext uri="{BB962C8B-B14F-4D97-AF65-F5344CB8AC3E}">
        <p14:creationId xmlns:p14="http://schemas.microsoft.com/office/powerpoint/2010/main" val="164571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E6D9D-A791-459E-91E3-3E44108D54BA}" type="datetimeFigureOut">
              <a:rPr lang="en-AU" smtClean="0"/>
              <a:t>11/05/2022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22455C-F392-49B0-B40F-A7E4B6F1E85B}" type="slidenum">
              <a:rPr lang="en-AU" smtClean="0"/>
              <a:t>‹#›</a:t>
            </a:fld>
            <a:endParaRPr lang="en-AU"/>
          </a:p>
        </p:txBody>
      </p:sp>
    </p:spTree>
    <p:extLst>
      <p:ext uri="{BB962C8B-B14F-4D97-AF65-F5344CB8AC3E}">
        <p14:creationId xmlns:p14="http://schemas.microsoft.com/office/powerpoint/2010/main" val="3571901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BE6D9D-A791-459E-91E3-3E44108D54BA}" type="datetimeFigureOut">
              <a:rPr lang="en-AU" smtClean="0"/>
              <a:t>11/05/2022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22455C-F392-49B0-B40F-A7E4B6F1E85B}" type="slidenum">
              <a:rPr lang="en-AU" smtClean="0"/>
              <a:t>‹#›</a:t>
            </a:fld>
            <a:endParaRPr lang="en-AU"/>
          </a:p>
        </p:txBody>
      </p:sp>
    </p:spTree>
    <p:extLst>
      <p:ext uri="{BB962C8B-B14F-4D97-AF65-F5344CB8AC3E}">
        <p14:creationId xmlns:p14="http://schemas.microsoft.com/office/powerpoint/2010/main" val="220185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E6D9D-A791-459E-91E3-3E44108D54BA}" type="datetimeFigureOut">
              <a:rPr lang="en-AU" smtClean="0"/>
              <a:t>11/05/2022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222455C-F392-49B0-B40F-A7E4B6F1E85B}" type="slidenum">
              <a:rPr lang="en-AU" smtClean="0"/>
              <a:t>‹#›</a:t>
            </a:fld>
            <a:endParaRPr lang="en-AU"/>
          </a:p>
        </p:txBody>
      </p:sp>
    </p:spTree>
    <p:extLst>
      <p:ext uri="{BB962C8B-B14F-4D97-AF65-F5344CB8AC3E}">
        <p14:creationId xmlns:p14="http://schemas.microsoft.com/office/powerpoint/2010/main" val="130440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E6D9D-A791-459E-91E3-3E44108D54BA}" type="datetimeFigureOut">
              <a:rPr lang="en-AU" smtClean="0"/>
              <a:t>11/05/2022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222455C-F392-49B0-B40F-A7E4B6F1E85B}" type="slidenum">
              <a:rPr lang="en-AU" smtClean="0"/>
              <a:t>‹#›</a:t>
            </a:fld>
            <a:endParaRPr lang="en-AU"/>
          </a:p>
        </p:txBody>
      </p:sp>
    </p:spTree>
    <p:extLst>
      <p:ext uri="{BB962C8B-B14F-4D97-AF65-F5344CB8AC3E}">
        <p14:creationId xmlns:p14="http://schemas.microsoft.com/office/powerpoint/2010/main" val="413797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E6D9D-A791-459E-91E3-3E44108D54BA}" type="datetimeFigureOut">
              <a:rPr lang="en-AU" smtClean="0"/>
              <a:t>11/05/2022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222455C-F392-49B0-B40F-A7E4B6F1E85B}" type="slidenum">
              <a:rPr lang="en-AU" smtClean="0"/>
              <a:t>‹#›</a:t>
            </a:fld>
            <a:endParaRPr lang="en-AU"/>
          </a:p>
        </p:txBody>
      </p:sp>
    </p:spTree>
    <p:extLst>
      <p:ext uri="{BB962C8B-B14F-4D97-AF65-F5344CB8AC3E}">
        <p14:creationId xmlns:p14="http://schemas.microsoft.com/office/powerpoint/2010/main" val="410525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E6D9D-A791-459E-91E3-3E44108D54BA}" type="datetimeFigureOut">
              <a:rPr lang="en-AU" smtClean="0"/>
              <a:t>11/05/2022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222455C-F392-49B0-B40F-A7E4B6F1E85B}" type="slidenum">
              <a:rPr lang="en-AU" smtClean="0"/>
              <a:t>‹#›</a:t>
            </a:fld>
            <a:endParaRPr lang="en-AU"/>
          </a:p>
        </p:txBody>
      </p:sp>
    </p:spTree>
    <p:extLst>
      <p:ext uri="{BB962C8B-B14F-4D97-AF65-F5344CB8AC3E}">
        <p14:creationId xmlns:p14="http://schemas.microsoft.com/office/powerpoint/2010/main" val="255058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BE6D9D-A791-459E-91E3-3E44108D54BA}" type="datetimeFigureOut">
              <a:rPr lang="en-AU" smtClean="0"/>
              <a:t>11/05/2022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222455C-F392-49B0-B40F-A7E4B6F1E85B}" type="slidenum">
              <a:rPr lang="en-AU" smtClean="0"/>
              <a:t>‹#›</a:t>
            </a:fld>
            <a:endParaRPr lang="en-AU"/>
          </a:p>
        </p:txBody>
      </p:sp>
    </p:spTree>
    <p:extLst>
      <p:ext uri="{BB962C8B-B14F-4D97-AF65-F5344CB8AC3E}">
        <p14:creationId xmlns:p14="http://schemas.microsoft.com/office/powerpoint/2010/main" val="183257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BE6D9D-A791-459E-91E3-3E44108D54BA}" type="datetimeFigureOut">
              <a:rPr lang="en-AU" smtClean="0"/>
              <a:t>11/05/2022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222455C-F392-49B0-B40F-A7E4B6F1E85B}" type="slidenum">
              <a:rPr lang="en-AU" smtClean="0"/>
              <a:t>‹#›</a:t>
            </a:fld>
            <a:endParaRPr lang="en-AU"/>
          </a:p>
        </p:txBody>
      </p:sp>
    </p:spTree>
    <p:extLst>
      <p:ext uri="{BB962C8B-B14F-4D97-AF65-F5344CB8AC3E}">
        <p14:creationId xmlns:p14="http://schemas.microsoft.com/office/powerpoint/2010/main" val="64903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E6D9D-A791-459E-91E3-3E44108D54BA}" type="datetimeFigureOut">
              <a:rPr lang="en-AU" smtClean="0"/>
              <a:t>11/05/2022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2455C-F392-49B0-B40F-A7E4B6F1E85B}" type="slidenum">
              <a:rPr lang="en-AU" smtClean="0"/>
              <a:t>‹#›</a:t>
            </a:fld>
            <a:endParaRPr lang="en-AU"/>
          </a:p>
        </p:txBody>
      </p:sp>
    </p:spTree>
    <p:extLst>
      <p:ext uri="{BB962C8B-B14F-4D97-AF65-F5344CB8AC3E}">
        <p14:creationId xmlns:p14="http://schemas.microsoft.com/office/powerpoint/2010/main" val="1786019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id.org.au/resource/resources-health-professionals-app-letter-e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umanrights.gov.au/sites/default/files/AHRC_2016_GPGB_access_for_all.pdf" TargetMode="External"/><Relationship Id="rId2" Type="http://schemas.openxmlformats.org/officeDocument/2006/relationships/hyperlink" Target="https://cid.org.au/inclusion-services/" TargetMode="External"/><Relationship Id="rId1" Type="http://schemas.openxmlformats.org/officeDocument/2006/relationships/slideLayout" Target="../slideLayouts/slideLayout2.xml"/><Relationship Id="rId4" Type="http://schemas.openxmlformats.org/officeDocument/2006/relationships/hyperlink" Target="https://centreforinclusivedesign.org.au/wp-content/uploads/2020/04/Easy-English-vs-Plain-English_accessibl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5" name="Picture 4" descr="A picture containing fish&#10;&#10;Description automatically generated">
            <a:extLst>
              <a:ext uri="{FF2B5EF4-FFF2-40B4-BE49-F238E27FC236}">
                <a16:creationId xmlns:a16="http://schemas.microsoft.com/office/drawing/2014/main" id="{3B5E16CD-219A-4F58-83C9-CC8E4FA54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2509"/>
            <a:ext cx="12216882" cy="2117335"/>
          </a:xfrm>
          <a:prstGeom prst="rect">
            <a:avLst/>
          </a:prstGeom>
        </p:spPr>
      </p:pic>
      <p:sp>
        <p:nvSpPr>
          <p:cNvPr id="2" name="Title 1">
            <a:extLst>
              <a:ext uri="{FF2B5EF4-FFF2-40B4-BE49-F238E27FC236}">
                <a16:creationId xmlns:a16="http://schemas.microsoft.com/office/drawing/2014/main" id="{0A56E7E6-654F-410F-8233-1FCF015E8258}"/>
              </a:ext>
            </a:extLst>
          </p:cNvPr>
          <p:cNvSpPr>
            <a:spLocks noGrp="1"/>
          </p:cNvSpPr>
          <p:nvPr>
            <p:ph type="ctrTitle"/>
          </p:nvPr>
        </p:nvSpPr>
        <p:spPr>
          <a:xfrm>
            <a:off x="1219136" y="1413385"/>
            <a:ext cx="10070905" cy="1595582"/>
          </a:xfrm>
        </p:spPr>
        <p:txBody>
          <a:bodyPr>
            <a:normAutofit/>
          </a:bodyPr>
          <a:lstStyle/>
          <a:p>
            <a:pPr algn="l"/>
            <a:r>
              <a:rPr lang="en-US" sz="5400" b="1" dirty="0">
                <a:solidFill>
                  <a:srgbClr val="FFFFFF"/>
                </a:solidFill>
                <a:latin typeface="Century Gothic" panose="020B0502020202020204" pitchFamily="34" charset="0"/>
              </a:rPr>
              <a:t>Inclusive and Accessible CLE materials</a:t>
            </a:r>
            <a:endParaRPr lang="en-AU" sz="5400" b="1" dirty="0">
              <a:solidFill>
                <a:srgbClr val="FFFFFF"/>
              </a:solidFill>
              <a:latin typeface="Century Gothic" panose="020B0502020202020204" pitchFamily="34" charset="0"/>
            </a:endParaRPr>
          </a:p>
        </p:txBody>
      </p:sp>
      <p:sp>
        <p:nvSpPr>
          <p:cNvPr id="3" name="Subtitle 2">
            <a:extLst>
              <a:ext uri="{FF2B5EF4-FFF2-40B4-BE49-F238E27FC236}">
                <a16:creationId xmlns:a16="http://schemas.microsoft.com/office/drawing/2014/main" id="{FDCE68A5-1597-4BFD-AD0C-5B6E9E5AD685}"/>
              </a:ext>
            </a:extLst>
          </p:cNvPr>
          <p:cNvSpPr>
            <a:spLocks noGrp="1"/>
          </p:cNvSpPr>
          <p:nvPr>
            <p:ph type="subTitle" idx="1"/>
          </p:nvPr>
        </p:nvSpPr>
        <p:spPr>
          <a:xfrm>
            <a:off x="1219136" y="5024582"/>
            <a:ext cx="8610664" cy="623743"/>
          </a:xfrm>
        </p:spPr>
        <p:txBody>
          <a:bodyPr>
            <a:normAutofit lnSpcReduction="10000"/>
          </a:bodyPr>
          <a:lstStyle/>
          <a:p>
            <a:pPr algn="l">
              <a:lnSpc>
                <a:spcPct val="170000"/>
              </a:lnSpc>
            </a:pPr>
            <a:r>
              <a:rPr lang="en-US" dirty="0">
                <a:solidFill>
                  <a:schemeClr val="tx1">
                    <a:lumMod val="85000"/>
                    <a:lumOff val="15000"/>
                  </a:schemeClr>
                </a:solidFill>
                <a:ea typeface="Microsoft Sans Serif" panose="020B0604020202020204" pitchFamily="34" charset="0"/>
                <a:cs typeface="Microsoft Sans Serif" panose="020B0604020202020204" pitchFamily="34" charset="0"/>
              </a:rPr>
              <a:t>Matilda Alexander</a:t>
            </a:r>
          </a:p>
        </p:txBody>
      </p:sp>
      <p:pic>
        <p:nvPicPr>
          <p:cNvPr id="1027" name="Picture 3">
            <a:extLst>
              <a:ext uri="{FF2B5EF4-FFF2-40B4-BE49-F238E27FC236}">
                <a16:creationId xmlns:a16="http://schemas.microsoft.com/office/drawing/2014/main" id="{36BFCD2D-7445-45A9-B114-477277D0A4BF}"/>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9829800" y="5345617"/>
            <a:ext cx="2138833" cy="1342803"/>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93E4B97B-E8DD-45D6-A7B0-CC974087B88B}"/>
              </a:ext>
            </a:extLst>
          </p:cNvPr>
          <p:cNvSpPr txBox="1">
            <a:spLocks/>
          </p:cNvSpPr>
          <p:nvPr/>
        </p:nvSpPr>
        <p:spPr>
          <a:xfrm>
            <a:off x="1219136" y="5823045"/>
            <a:ext cx="5172139" cy="62374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70000"/>
              </a:lnSpc>
            </a:pPr>
            <a:r>
              <a:rPr lang="en-US" dirty="0">
                <a:solidFill>
                  <a:schemeClr val="tx1">
                    <a:lumMod val="85000"/>
                    <a:lumOff val="15000"/>
                  </a:schemeClr>
                </a:solidFill>
                <a:ea typeface="Microsoft Sans Serif" panose="020B0604020202020204" pitchFamily="34" charset="0"/>
                <a:cs typeface="Microsoft Sans Serif" panose="020B0604020202020204" pitchFamily="34" charset="0"/>
              </a:rPr>
              <a:t>Queensland Advocacy for Inclusion 2022</a:t>
            </a:r>
          </a:p>
        </p:txBody>
      </p:sp>
    </p:spTree>
    <p:extLst>
      <p:ext uri="{BB962C8B-B14F-4D97-AF65-F5344CB8AC3E}">
        <p14:creationId xmlns:p14="http://schemas.microsoft.com/office/powerpoint/2010/main" val="861259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760A28-D7AB-FB36-EAC3-4BF66AD105F1}"/>
              </a:ext>
            </a:extLst>
          </p:cNvPr>
          <p:cNvPicPr>
            <a:picLocks noGrp="1" noChangeAspect="1"/>
          </p:cNvPicPr>
          <p:nvPr>
            <p:ph idx="1"/>
          </p:nvPr>
        </p:nvPicPr>
        <p:blipFill>
          <a:blip r:embed="rId2"/>
          <a:stretch>
            <a:fillRect/>
          </a:stretch>
        </p:blipFill>
        <p:spPr>
          <a:xfrm>
            <a:off x="4147598" y="587346"/>
            <a:ext cx="5005733" cy="5589617"/>
          </a:xfrm>
        </p:spPr>
      </p:pic>
    </p:spTree>
    <p:extLst>
      <p:ext uri="{BB962C8B-B14F-4D97-AF65-F5344CB8AC3E}">
        <p14:creationId xmlns:p14="http://schemas.microsoft.com/office/powerpoint/2010/main" val="739871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8340D-48E9-8CD5-21CF-D7A899C9572B}"/>
              </a:ext>
            </a:extLst>
          </p:cNvPr>
          <p:cNvSpPr>
            <a:spLocks noGrp="1"/>
          </p:cNvSpPr>
          <p:nvPr>
            <p:ph idx="1"/>
          </p:nvPr>
        </p:nvSpPr>
        <p:spPr/>
        <p:txBody>
          <a:bodyPr>
            <a:normAutofit/>
          </a:bodyPr>
          <a:lstStyle/>
          <a:p>
            <a:r>
              <a:rPr lang="en-GB" b="1" dirty="0"/>
              <a:t>Easy English </a:t>
            </a:r>
            <a:r>
              <a:rPr lang="en-GB" dirty="0"/>
              <a:t>is a writing style that helps people who find it hard to read and understand English. It is simpler and has a lower reading level than Plain English. Easy English is also called easy-to-read or Easy Read. You’ll recognise this style as it uses short sentences with an image or picture.</a:t>
            </a:r>
          </a:p>
          <a:p>
            <a:r>
              <a:rPr lang="en-GB" b="1" dirty="0"/>
              <a:t>Plain English </a:t>
            </a:r>
            <a:r>
              <a:rPr lang="en-GB" dirty="0"/>
              <a:t>is a direct style of writing for people who can read at a reasonable level. It helps people who want to read and understand information quickly. Plain English is sometimes known as plain language or Everyday English. Plain English looks and sounds like standard forms of writing.</a:t>
            </a:r>
          </a:p>
          <a:p>
            <a:endParaRPr lang="en-AU" dirty="0"/>
          </a:p>
        </p:txBody>
      </p:sp>
    </p:spTree>
    <p:extLst>
      <p:ext uri="{BB962C8B-B14F-4D97-AF65-F5344CB8AC3E}">
        <p14:creationId xmlns:p14="http://schemas.microsoft.com/office/powerpoint/2010/main" val="4004639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C486D56-FB6C-8507-FA1A-50A6C58AEFB0}"/>
              </a:ext>
            </a:extLst>
          </p:cNvPr>
          <p:cNvGraphicFramePr>
            <a:graphicFrameLocks noGrp="1"/>
          </p:cNvGraphicFramePr>
          <p:nvPr>
            <p:ph idx="1"/>
            <p:extLst>
              <p:ext uri="{D42A27DB-BD31-4B8C-83A1-F6EECF244321}">
                <p14:modId xmlns:p14="http://schemas.microsoft.com/office/powerpoint/2010/main" val="4085041756"/>
              </p:ext>
            </p:extLst>
          </p:nvPr>
        </p:nvGraphicFramePr>
        <p:xfrm>
          <a:off x="838201" y="612645"/>
          <a:ext cx="10515597" cy="53086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714795630"/>
                    </a:ext>
                  </a:extLst>
                </a:gridCol>
                <a:gridCol w="3505199">
                  <a:extLst>
                    <a:ext uri="{9D8B030D-6E8A-4147-A177-3AD203B41FA5}">
                      <a16:colId xmlns:a16="http://schemas.microsoft.com/office/drawing/2014/main" val="751664989"/>
                    </a:ext>
                  </a:extLst>
                </a:gridCol>
                <a:gridCol w="3505199">
                  <a:extLst>
                    <a:ext uri="{9D8B030D-6E8A-4147-A177-3AD203B41FA5}">
                      <a16:colId xmlns:a16="http://schemas.microsoft.com/office/drawing/2014/main" val="1148090978"/>
                    </a:ext>
                  </a:extLst>
                </a:gridCol>
              </a:tblGrid>
              <a:tr h="370840">
                <a:tc>
                  <a:txBody>
                    <a:bodyPr/>
                    <a:lstStyle/>
                    <a:p>
                      <a:endParaRPr lang="en-AU" dirty="0"/>
                    </a:p>
                  </a:txBody>
                  <a:tcPr/>
                </a:tc>
                <a:tc>
                  <a:txBody>
                    <a:bodyPr/>
                    <a:lstStyle/>
                    <a:p>
                      <a:r>
                        <a:rPr lang="en-AU" dirty="0"/>
                        <a:t>Easy English</a:t>
                      </a:r>
                    </a:p>
                  </a:txBody>
                  <a:tcPr/>
                </a:tc>
                <a:tc>
                  <a:txBody>
                    <a:bodyPr/>
                    <a:lstStyle/>
                    <a:p>
                      <a:r>
                        <a:rPr lang="en-AU" dirty="0"/>
                        <a:t>Plain English</a:t>
                      </a:r>
                    </a:p>
                  </a:txBody>
                  <a:tcPr/>
                </a:tc>
                <a:extLst>
                  <a:ext uri="{0D108BD9-81ED-4DB2-BD59-A6C34878D82A}">
                    <a16:rowId xmlns:a16="http://schemas.microsoft.com/office/drawing/2014/main" val="3262161569"/>
                  </a:ext>
                </a:extLst>
              </a:tr>
              <a:tr h="370840">
                <a:tc>
                  <a:txBody>
                    <a:bodyPr/>
                    <a:lstStyle/>
                    <a:p>
                      <a:r>
                        <a:rPr lang="en-AU" dirty="0"/>
                        <a:t>Other names</a:t>
                      </a:r>
                    </a:p>
                  </a:txBody>
                  <a:tcPr/>
                </a:tc>
                <a:tc>
                  <a:txBody>
                    <a:bodyPr/>
                    <a:lstStyle/>
                    <a:p>
                      <a:r>
                        <a:rPr lang="en-AU" dirty="0"/>
                        <a:t>Easy Read, Easy Write, Easy Info, Easy Access, Easy to read, Aphasia friendly</a:t>
                      </a:r>
                    </a:p>
                  </a:txBody>
                  <a:tcPr/>
                </a:tc>
                <a:tc>
                  <a:txBody>
                    <a:bodyPr/>
                    <a:lstStyle/>
                    <a:p>
                      <a:r>
                        <a:rPr lang="en-AU" dirty="0"/>
                        <a:t>Plain language, plain writing, layman terms, layperson terms</a:t>
                      </a:r>
                    </a:p>
                  </a:txBody>
                  <a:tcPr/>
                </a:tc>
                <a:extLst>
                  <a:ext uri="{0D108BD9-81ED-4DB2-BD59-A6C34878D82A}">
                    <a16:rowId xmlns:a16="http://schemas.microsoft.com/office/drawing/2014/main" val="2614604886"/>
                  </a:ext>
                </a:extLst>
              </a:tr>
              <a:tr h="370840">
                <a:tc>
                  <a:txBody>
                    <a:bodyPr/>
                    <a:lstStyle/>
                    <a:p>
                      <a:r>
                        <a:rPr lang="en-AU" dirty="0"/>
                        <a:t>What is 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Easy English is an accessible and alternative form of communication. It has a distinct format that is simple to read. 	</a:t>
                      </a:r>
                    </a:p>
                    <a:p>
                      <a:r>
                        <a:rPr lang="en-AU"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Plain English is a direct style of writing which is easy and quick to understand. Its goal is to make sure the audience can understand the information the first time they read or hear it. 	</a:t>
                      </a:r>
                    </a:p>
                  </a:txBody>
                  <a:tcPr/>
                </a:tc>
                <a:extLst>
                  <a:ext uri="{0D108BD9-81ED-4DB2-BD59-A6C34878D82A}">
                    <a16:rowId xmlns:a16="http://schemas.microsoft.com/office/drawing/2014/main" val="2176179472"/>
                  </a:ext>
                </a:extLst>
              </a:tr>
              <a:tr h="370840">
                <a:tc>
                  <a:txBody>
                    <a:bodyPr/>
                    <a:lstStyle/>
                    <a:p>
                      <a:r>
                        <a:rPr lang="en-AU" dirty="0"/>
                        <a:t>Who is it for?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For people who have difficulties reading and understanding English. It helps people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low literacy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intellectual disabilities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English as a second language.	</a:t>
                      </a:r>
                    </a:p>
                    <a:p>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For everyone. It assumes reasonable literacy skills, around the Year 7 to 9 level. 	</a:t>
                      </a:r>
                    </a:p>
                    <a:p>
                      <a:endParaRPr lang="en-AU" dirty="0"/>
                    </a:p>
                  </a:txBody>
                  <a:tcPr/>
                </a:tc>
                <a:extLst>
                  <a:ext uri="{0D108BD9-81ED-4DB2-BD59-A6C34878D82A}">
                    <a16:rowId xmlns:a16="http://schemas.microsoft.com/office/drawing/2014/main" val="4204542911"/>
                  </a:ext>
                </a:extLst>
              </a:tr>
            </a:tbl>
          </a:graphicData>
        </a:graphic>
      </p:graphicFrame>
    </p:spTree>
    <p:extLst>
      <p:ext uri="{BB962C8B-B14F-4D97-AF65-F5344CB8AC3E}">
        <p14:creationId xmlns:p14="http://schemas.microsoft.com/office/powerpoint/2010/main" val="387651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5278F806-9E8E-FC15-BFCE-C7DB9F11E5FC}"/>
              </a:ext>
            </a:extLst>
          </p:cNvPr>
          <p:cNvGraphicFramePr>
            <a:graphicFrameLocks noGrp="1"/>
          </p:cNvGraphicFramePr>
          <p:nvPr>
            <p:ph idx="1"/>
            <p:extLst>
              <p:ext uri="{D42A27DB-BD31-4B8C-83A1-F6EECF244321}">
                <p14:modId xmlns:p14="http://schemas.microsoft.com/office/powerpoint/2010/main" val="3069241613"/>
              </p:ext>
            </p:extLst>
          </p:nvPr>
        </p:nvGraphicFramePr>
        <p:xfrm>
          <a:off x="1006151" y="350520"/>
          <a:ext cx="10515597" cy="57658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04385409"/>
                    </a:ext>
                  </a:extLst>
                </a:gridCol>
                <a:gridCol w="3505199">
                  <a:extLst>
                    <a:ext uri="{9D8B030D-6E8A-4147-A177-3AD203B41FA5}">
                      <a16:colId xmlns:a16="http://schemas.microsoft.com/office/drawing/2014/main" val="307723212"/>
                    </a:ext>
                  </a:extLst>
                </a:gridCol>
                <a:gridCol w="3505199">
                  <a:extLst>
                    <a:ext uri="{9D8B030D-6E8A-4147-A177-3AD203B41FA5}">
                      <a16:colId xmlns:a16="http://schemas.microsoft.com/office/drawing/2014/main" val="843821636"/>
                    </a:ext>
                  </a:extLst>
                </a:gridCol>
              </a:tblGrid>
              <a:tr h="370840">
                <a:tc>
                  <a:txBody>
                    <a:bodyPr/>
                    <a:lstStyle/>
                    <a:p>
                      <a:endParaRPr lang="en-AU"/>
                    </a:p>
                  </a:txBody>
                  <a:tcPr/>
                </a:tc>
                <a:tc>
                  <a:txBody>
                    <a:bodyPr/>
                    <a:lstStyle/>
                    <a:p>
                      <a:r>
                        <a:rPr lang="en-AU" dirty="0"/>
                        <a:t>Easy English</a:t>
                      </a:r>
                    </a:p>
                  </a:txBody>
                  <a:tcPr/>
                </a:tc>
                <a:tc>
                  <a:txBody>
                    <a:bodyPr/>
                    <a:lstStyle/>
                    <a:p>
                      <a:r>
                        <a:rPr lang="en-AU" dirty="0"/>
                        <a:t>Plain English</a:t>
                      </a:r>
                    </a:p>
                  </a:txBody>
                  <a:tcPr/>
                </a:tc>
                <a:extLst>
                  <a:ext uri="{0D108BD9-81ED-4DB2-BD59-A6C34878D82A}">
                    <a16:rowId xmlns:a16="http://schemas.microsoft.com/office/drawing/2014/main" val="2891675472"/>
                  </a:ext>
                </a:extLst>
              </a:tr>
              <a:tr h="370840">
                <a:tc>
                  <a:txBody>
                    <a:bodyPr/>
                    <a:lstStyle/>
                    <a:p>
                      <a:r>
                        <a:rPr lang="en-AU" dirty="0"/>
                        <a:t>Who else does it work for? </a:t>
                      </a:r>
                    </a:p>
                  </a:txBody>
                  <a:tcPr/>
                </a:tc>
                <a:tc>
                  <a:txBody>
                    <a:bodyPr/>
                    <a:lstStyle/>
                    <a:p>
                      <a:r>
                        <a:rPr lang="en-AU" dirty="0"/>
                        <a:t>It is also helpful for people who: </a:t>
                      </a:r>
                    </a:p>
                    <a:p>
                      <a:r>
                        <a:rPr lang="en-AU" dirty="0"/>
                        <a:t>Experience a high cognitive load such as a CEO</a:t>
                      </a:r>
                    </a:p>
                    <a:p>
                      <a:r>
                        <a:rPr lang="en-AU" dirty="0"/>
                        <a:t>Want quick and summarised 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It should be your baseline style for all information based material, as its direct and to the point.  	</a:t>
                      </a:r>
                    </a:p>
                    <a:p>
                      <a:endParaRPr lang="en-AU" dirty="0"/>
                    </a:p>
                  </a:txBody>
                  <a:tcPr/>
                </a:tc>
                <a:extLst>
                  <a:ext uri="{0D108BD9-81ED-4DB2-BD59-A6C34878D82A}">
                    <a16:rowId xmlns:a16="http://schemas.microsoft.com/office/drawing/2014/main" val="1699164538"/>
                  </a:ext>
                </a:extLst>
              </a:tr>
              <a:tr h="370840">
                <a:tc>
                  <a:txBody>
                    <a:bodyPr/>
                    <a:lstStyle/>
                    <a:p>
                      <a:r>
                        <a:rPr lang="en-AU" dirty="0"/>
                        <a:t>Key Features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Short sentences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Simple, everyday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Key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Explains hard words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Dot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Clear sections and headings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Images to support each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Lots of white 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Large text size (14pt)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kern="1200" baseline="0" dirty="0">
                          <a:solidFill>
                            <a:schemeClr val="dk1"/>
                          </a:solidFill>
                          <a:latin typeface="+mn-lt"/>
                          <a:ea typeface="+mn-ea"/>
                          <a:cs typeface="+mn-cs"/>
                        </a:rPr>
                        <a:t>No acronyms and abbreviations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kern="1200" baseline="0" dirty="0">
                          <a:solidFill>
                            <a:schemeClr val="dk1"/>
                          </a:solidFill>
                          <a:latin typeface="+mn-lt"/>
                          <a:ea typeface="+mn-ea"/>
                          <a:cs typeface="+mn-cs"/>
                        </a:rPr>
                        <a:t>Images: photos preferred, must be clear and universally understood. </a:t>
                      </a:r>
                    </a:p>
                    <a:p>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Short sentences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Short paragraphs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Simple, everyday words, avoiding jargon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Clear sections of 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Headings which are easy to understand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Adequate white space</a:t>
                      </a:r>
                      <a:endParaRPr lang="en-AU" dirty="0"/>
                    </a:p>
                  </a:txBody>
                  <a:tcPr/>
                </a:tc>
                <a:extLst>
                  <a:ext uri="{0D108BD9-81ED-4DB2-BD59-A6C34878D82A}">
                    <a16:rowId xmlns:a16="http://schemas.microsoft.com/office/drawing/2014/main" val="3382450248"/>
                  </a:ext>
                </a:extLst>
              </a:tr>
            </a:tbl>
          </a:graphicData>
        </a:graphic>
      </p:graphicFrame>
    </p:spTree>
    <p:extLst>
      <p:ext uri="{BB962C8B-B14F-4D97-AF65-F5344CB8AC3E}">
        <p14:creationId xmlns:p14="http://schemas.microsoft.com/office/powerpoint/2010/main" val="46069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BA91-3DFB-C1C0-080C-B0E096C5C5BC}"/>
              </a:ext>
            </a:extLst>
          </p:cNvPr>
          <p:cNvSpPr>
            <a:spLocks noGrp="1"/>
          </p:cNvSpPr>
          <p:nvPr>
            <p:ph type="title"/>
          </p:nvPr>
        </p:nvSpPr>
        <p:spPr/>
        <p:txBody>
          <a:bodyPr/>
          <a:lstStyle/>
          <a:p>
            <a:r>
              <a:rPr lang="en-AU" dirty="0"/>
              <a:t>Targeting people with disability </a:t>
            </a:r>
          </a:p>
        </p:txBody>
      </p:sp>
      <p:sp>
        <p:nvSpPr>
          <p:cNvPr id="3" name="Content Placeholder 2">
            <a:extLst>
              <a:ext uri="{FF2B5EF4-FFF2-40B4-BE49-F238E27FC236}">
                <a16:creationId xmlns:a16="http://schemas.microsoft.com/office/drawing/2014/main" id="{60120E1C-D0AE-54B6-4AEE-CFB90F38BE89}"/>
              </a:ext>
            </a:extLst>
          </p:cNvPr>
          <p:cNvSpPr>
            <a:spLocks noGrp="1"/>
          </p:cNvSpPr>
          <p:nvPr>
            <p:ph idx="1"/>
          </p:nvPr>
        </p:nvSpPr>
        <p:spPr/>
        <p:txBody>
          <a:bodyPr/>
          <a:lstStyle/>
          <a:p>
            <a:r>
              <a:rPr lang="en-AU" dirty="0"/>
              <a:t>Closed environments</a:t>
            </a:r>
          </a:p>
          <a:p>
            <a:r>
              <a:rPr lang="en-AU" dirty="0"/>
              <a:t>Disability supported accommodation</a:t>
            </a:r>
          </a:p>
          <a:p>
            <a:r>
              <a:rPr lang="en-AU" dirty="0"/>
              <a:t>Sheltered workshops</a:t>
            </a:r>
          </a:p>
          <a:p>
            <a:r>
              <a:rPr lang="en-AU" dirty="0"/>
              <a:t>Support groups</a:t>
            </a:r>
          </a:p>
        </p:txBody>
      </p:sp>
      <p:pic>
        <p:nvPicPr>
          <p:cNvPr id="5" name="Picture 4" descr="School corridor with lockers">
            <a:extLst>
              <a:ext uri="{FF2B5EF4-FFF2-40B4-BE49-F238E27FC236}">
                <a16:creationId xmlns:a16="http://schemas.microsoft.com/office/drawing/2014/main" id="{0A6E3BA7-EFBE-23B7-708A-7CE3895DC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1825624"/>
            <a:ext cx="3804699" cy="5032375"/>
          </a:xfrm>
          <a:prstGeom prst="rect">
            <a:avLst/>
          </a:prstGeom>
        </p:spPr>
      </p:pic>
    </p:spTree>
    <p:extLst>
      <p:ext uri="{BB962C8B-B14F-4D97-AF65-F5344CB8AC3E}">
        <p14:creationId xmlns:p14="http://schemas.microsoft.com/office/powerpoint/2010/main" val="299041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F3A6-A8A9-E922-E1A9-D98AEFF6ECAF}"/>
              </a:ext>
            </a:extLst>
          </p:cNvPr>
          <p:cNvSpPr>
            <a:spLocks noGrp="1"/>
          </p:cNvSpPr>
          <p:nvPr>
            <p:ph type="title"/>
          </p:nvPr>
        </p:nvSpPr>
        <p:spPr/>
        <p:txBody>
          <a:bodyPr/>
          <a:lstStyle/>
          <a:p>
            <a:r>
              <a:rPr lang="en-AU" dirty="0"/>
              <a:t>Sample appointment letter easy English</a:t>
            </a:r>
          </a:p>
        </p:txBody>
      </p:sp>
      <p:sp>
        <p:nvSpPr>
          <p:cNvPr id="3" name="Content Placeholder 2">
            <a:extLst>
              <a:ext uri="{FF2B5EF4-FFF2-40B4-BE49-F238E27FC236}">
                <a16:creationId xmlns:a16="http://schemas.microsoft.com/office/drawing/2014/main" id="{BB44F1DE-47E1-B0DE-A777-FA74F75F56E6}"/>
              </a:ext>
            </a:extLst>
          </p:cNvPr>
          <p:cNvSpPr>
            <a:spLocks noGrp="1"/>
          </p:cNvSpPr>
          <p:nvPr>
            <p:ph idx="1"/>
          </p:nvPr>
        </p:nvSpPr>
        <p:spPr/>
        <p:txBody>
          <a:bodyPr/>
          <a:lstStyle/>
          <a:p>
            <a:pPr marL="0" indent="0">
              <a:buNone/>
            </a:pPr>
            <a:r>
              <a:rPr lang="en-AU" dirty="0">
                <a:hlinkClick r:id="rId2"/>
              </a:rPr>
              <a:t>https://cid.org.au/resource/resources-health-professionals-app-letter-eg/</a:t>
            </a:r>
            <a:r>
              <a:rPr lang="en-AU" dirty="0"/>
              <a:t> </a:t>
            </a:r>
          </a:p>
          <a:p>
            <a:pPr marL="0" indent="0">
              <a:buNone/>
            </a:pPr>
            <a:endParaRPr lang="en-AU" dirty="0"/>
          </a:p>
          <a:p>
            <a:pPr marL="0" indent="0">
              <a:buNone/>
            </a:pPr>
            <a:r>
              <a:rPr lang="en-AU" dirty="0"/>
              <a:t>Link to legal appointment letter QAI</a:t>
            </a:r>
          </a:p>
          <a:p>
            <a:pPr marL="0" indent="0">
              <a:buNone/>
            </a:pPr>
            <a:r>
              <a:rPr lang="en-AU" dirty="0"/>
              <a:t>Link to QAI resource</a:t>
            </a:r>
          </a:p>
        </p:txBody>
      </p:sp>
    </p:spTree>
    <p:extLst>
      <p:ext uri="{BB962C8B-B14F-4D97-AF65-F5344CB8AC3E}">
        <p14:creationId xmlns:p14="http://schemas.microsoft.com/office/powerpoint/2010/main" val="156419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52F5B-9EE5-9945-9F18-49839654F007}"/>
              </a:ext>
            </a:extLst>
          </p:cNvPr>
          <p:cNvSpPr>
            <a:spLocks noGrp="1"/>
          </p:cNvSpPr>
          <p:nvPr>
            <p:ph type="title"/>
          </p:nvPr>
        </p:nvSpPr>
        <p:spPr/>
        <p:txBody>
          <a:bodyPr/>
          <a:lstStyle/>
          <a:p>
            <a:r>
              <a:rPr lang="en-AU" dirty="0"/>
              <a:t>Resources</a:t>
            </a:r>
          </a:p>
        </p:txBody>
      </p:sp>
      <p:sp>
        <p:nvSpPr>
          <p:cNvPr id="3" name="Content Placeholder 2">
            <a:extLst>
              <a:ext uri="{FF2B5EF4-FFF2-40B4-BE49-F238E27FC236}">
                <a16:creationId xmlns:a16="http://schemas.microsoft.com/office/drawing/2014/main" id="{FFD1050D-BF82-E00A-9927-B63D4FF83ED2}"/>
              </a:ext>
            </a:extLst>
          </p:cNvPr>
          <p:cNvSpPr>
            <a:spLocks noGrp="1"/>
          </p:cNvSpPr>
          <p:nvPr>
            <p:ph idx="1"/>
          </p:nvPr>
        </p:nvSpPr>
        <p:spPr/>
        <p:txBody>
          <a:bodyPr>
            <a:normAutofit/>
          </a:bodyPr>
          <a:lstStyle/>
          <a:p>
            <a:r>
              <a:rPr lang="en-AU" dirty="0"/>
              <a:t>Council for Intellectual Disability</a:t>
            </a:r>
          </a:p>
          <a:p>
            <a:pPr marL="0" indent="0">
              <a:buNone/>
            </a:pPr>
            <a:r>
              <a:rPr lang="en-AU" dirty="0">
                <a:hlinkClick r:id="rId2"/>
              </a:rPr>
              <a:t>https://cid.org.au/inclusion-services/</a:t>
            </a:r>
            <a:r>
              <a:rPr lang="en-AU" dirty="0"/>
              <a:t> </a:t>
            </a:r>
          </a:p>
          <a:p>
            <a:r>
              <a:rPr lang="en-AU" dirty="0"/>
              <a:t>Australian Human Rights Commission: Access for all</a:t>
            </a:r>
          </a:p>
          <a:p>
            <a:pPr marL="0" indent="0">
              <a:buNone/>
            </a:pPr>
            <a:r>
              <a:rPr lang="en-AU" dirty="0">
                <a:hlinkClick r:id="rId3"/>
              </a:rPr>
              <a:t>https://humanrights.gov.au/sites/default/files/AHRC_2016_GPGB_access_for_all.pdf</a:t>
            </a:r>
            <a:r>
              <a:rPr lang="en-AU" dirty="0"/>
              <a:t> </a:t>
            </a:r>
          </a:p>
          <a:p>
            <a:r>
              <a:rPr lang="en-AU" dirty="0"/>
              <a:t>Centre for Inclusive Design </a:t>
            </a:r>
            <a:r>
              <a:rPr lang="en-AU" dirty="0">
                <a:hlinkClick r:id="rId4"/>
              </a:rPr>
              <a:t>https://centreforinclusivedesign.org.au/wp-content/uploads/2020/04/Easy-English-vs-Plain-English_accessible.pdf</a:t>
            </a:r>
            <a:r>
              <a:rPr lang="en-AU" dirty="0"/>
              <a:t> </a:t>
            </a:r>
          </a:p>
        </p:txBody>
      </p:sp>
    </p:spTree>
    <p:extLst>
      <p:ext uri="{BB962C8B-B14F-4D97-AF65-F5344CB8AC3E}">
        <p14:creationId xmlns:p14="http://schemas.microsoft.com/office/powerpoint/2010/main" val="227041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3DA5-928B-41D9-8CA3-BB815EAA74EF}"/>
              </a:ext>
            </a:extLst>
          </p:cNvPr>
          <p:cNvSpPr>
            <a:spLocks noGrp="1"/>
          </p:cNvSpPr>
          <p:nvPr>
            <p:ph type="title"/>
          </p:nvPr>
        </p:nvSpPr>
        <p:spPr>
          <a:xfrm>
            <a:off x="3627090" y="1338621"/>
            <a:ext cx="4937820" cy="680777"/>
          </a:xfrm>
        </p:spPr>
        <p:txBody>
          <a:bodyPr>
            <a:noAutofit/>
          </a:bodyPr>
          <a:lstStyle/>
          <a:p>
            <a:r>
              <a:rPr lang="en-US" sz="4000" b="1" dirty="0">
                <a:solidFill>
                  <a:schemeClr val="tx1">
                    <a:lumMod val="85000"/>
                    <a:lumOff val="15000"/>
                  </a:schemeClr>
                </a:solidFill>
                <a:latin typeface="Century Gothic" panose="020B0502020202020204" pitchFamily="34" charset="0"/>
              </a:rPr>
              <a:t>Acknowledgement</a:t>
            </a:r>
            <a:endParaRPr lang="en-AU" sz="4000" b="1" dirty="0">
              <a:solidFill>
                <a:schemeClr val="tx1">
                  <a:lumMod val="85000"/>
                  <a:lumOff val="1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A2605231-7167-4BDC-8428-6AFF76E99171}"/>
              </a:ext>
            </a:extLst>
          </p:cNvPr>
          <p:cNvSpPr>
            <a:spLocks noGrp="1"/>
          </p:cNvSpPr>
          <p:nvPr>
            <p:ph idx="1"/>
          </p:nvPr>
        </p:nvSpPr>
        <p:spPr>
          <a:xfrm>
            <a:off x="542925" y="4695780"/>
            <a:ext cx="11106150" cy="781139"/>
          </a:xfrm>
        </p:spPr>
        <p:txBody>
          <a:bodyPr numCol="1" anchor="ctr">
            <a:normAutofit/>
          </a:bodyPr>
          <a:lstStyle/>
          <a:p>
            <a:pPr marL="0" indent="0" algn="ctr">
              <a:lnSpc>
                <a:spcPct val="125000"/>
              </a:lnSpc>
              <a:buNone/>
            </a:pPr>
            <a:r>
              <a:rPr lang="en-US" sz="1800" i="1" dirty="0">
                <a:ea typeface="Microsoft Sans Serif" panose="020B0604020202020204" pitchFamily="34" charset="0"/>
                <a:cs typeface="Microsoft Sans Serif" panose="020B0604020202020204" pitchFamily="34" charset="0"/>
              </a:rPr>
              <a:t>Queensland Advocacy for Inclusion (QAI) respectfully acknowledge the Aboriginal and Torres Strait Islander peoples as the traditional owners of this land and recognize their role in our work, in the disability community and in society. </a:t>
            </a:r>
          </a:p>
        </p:txBody>
      </p:sp>
      <p:sp>
        <p:nvSpPr>
          <p:cNvPr id="4" name="AutoShape 2">
            <a:extLst>
              <a:ext uri="{FF2B5EF4-FFF2-40B4-BE49-F238E27FC236}">
                <a16:creationId xmlns:a16="http://schemas.microsoft.com/office/drawing/2014/main" id="{D36DF322-D712-4A6C-BCB3-B76528652B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 name="Picture 9">
            <a:extLst>
              <a:ext uri="{FF2B5EF4-FFF2-40B4-BE49-F238E27FC236}">
                <a16:creationId xmlns:a16="http://schemas.microsoft.com/office/drawing/2014/main" id="{DE57A31D-2BC1-47C6-BC19-12FF6E20009E}"/>
              </a:ext>
            </a:extLst>
          </p:cNvPr>
          <p:cNvPicPr>
            <a:picLocks noChangeAspect="1"/>
          </p:cNvPicPr>
          <p:nvPr/>
        </p:nvPicPr>
        <p:blipFill>
          <a:blip r:embed="rId3"/>
          <a:stretch>
            <a:fillRect/>
          </a:stretch>
        </p:blipFill>
        <p:spPr>
          <a:xfrm>
            <a:off x="542925" y="2524125"/>
            <a:ext cx="11106150" cy="1809750"/>
          </a:xfrm>
          <a:prstGeom prst="rect">
            <a:avLst/>
          </a:prstGeom>
          <a:effectLst>
            <a:softEdge rad="88900"/>
          </a:effectLst>
        </p:spPr>
      </p:pic>
    </p:spTree>
    <p:extLst>
      <p:ext uri="{BB962C8B-B14F-4D97-AF65-F5344CB8AC3E}">
        <p14:creationId xmlns:p14="http://schemas.microsoft.com/office/powerpoint/2010/main" val="274934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C86E-D9F0-0D4B-018F-73730D6CE772}"/>
              </a:ext>
            </a:extLst>
          </p:cNvPr>
          <p:cNvSpPr>
            <a:spLocks noGrp="1"/>
          </p:cNvSpPr>
          <p:nvPr>
            <p:ph type="title"/>
          </p:nvPr>
        </p:nvSpPr>
        <p:spPr/>
        <p:txBody>
          <a:bodyPr/>
          <a:lstStyle/>
          <a:p>
            <a:r>
              <a:rPr lang="en-AU" b="1" dirty="0"/>
              <a:t>Diversity of need</a:t>
            </a:r>
          </a:p>
        </p:txBody>
      </p:sp>
      <p:sp>
        <p:nvSpPr>
          <p:cNvPr id="3" name="Content Placeholder 2">
            <a:extLst>
              <a:ext uri="{FF2B5EF4-FFF2-40B4-BE49-F238E27FC236}">
                <a16:creationId xmlns:a16="http://schemas.microsoft.com/office/drawing/2014/main" id="{358E943F-FB94-28D3-9C9A-1E5D54074388}"/>
              </a:ext>
            </a:extLst>
          </p:cNvPr>
          <p:cNvSpPr>
            <a:spLocks noGrp="1"/>
          </p:cNvSpPr>
          <p:nvPr>
            <p:ph idx="1"/>
          </p:nvPr>
        </p:nvSpPr>
        <p:spPr/>
        <p:txBody>
          <a:bodyPr/>
          <a:lstStyle/>
          <a:p>
            <a:r>
              <a:rPr lang="en-AU" dirty="0"/>
              <a:t>Different communications mechanisms</a:t>
            </a:r>
          </a:p>
          <a:p>
            <a:r>
              <a:rPr lang="en-AU" dirty="0"/>
              <a:t>How make materials accessible </a:t>
            </a:r>
          </a:p>
          <a:p>
            <a:r>
              <a:rPr lang="en-AU" dirty="0"/>
              <a:t>Easy vs Plain English</a:t>
            </a:r>
          </a:p>
          <a:p>
            <a:r>
              <a:rPr lang="en-AU" dirty="0"/>
              <a:t>Targeting disability</a:t>
            </a:r>
          </a:p>
          <a:p>
            <a:r>
              <a:rPr lang="en-AU" dirty="0"/>
              <a:t>Further Resources</a:t>
            </a:r>
          </a:p>
          <a:p>
            <a:endParaRPr lang="en-AU" dirty="0"/>
          </a:p>
        </p:txBody>
      </p:sp>
      <p:pic>
        <p:nvPicPr>
          <p:cNvPr id="5" name="Picture 4" descr="Hand reading braille">
            <a:extLst>
              <a:ext uri="{FF2B5EF4-FFF2-40B4-BE49-F238E27FC236}">
                <a16:creationId xmlns:a16="http://schemas.microsoft.com/office/drawing/2014/main" id="{C0FB4CE9-8994-9C77-37F5-78B68E295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853" y="3152775"/>
            <a:ext cx="5568702" cy="3705224"/>
          </a:xfrm>
          <a:prstGeom prst="rect">
            <a:avLst/>
          </a:prstGeom>
        </p:spPr>
      </p:pic>
    </p:spTree>
    <p:extLst>
      <p:ext uri="{BB962C8B-B14F-4D97-AF65-F5344CB8AC3E}">
        <p14:creationId xmlns:p14="http://schemas.microsoft.com/office/powerpoint/2010/main" val="419376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52F5B-9EE5-9945-9F18-49839654F007}"/>
              </a:ext>
            </a:extLst>
          </p:cNvPr>
          <p:cNvSpPr>
            <a:spLocks noGrp="1"/>
          </p:cNvSpPr>
          <p:nvPr>
            <p:ph type="title"/>
          </p:nvPr>
        </p:nvSpPr>
        <p:spPr/>
        <p:txBody>
          <a:bodyPr/>
          <a:lstStyle/>
          <a:p>
            <a:r>
              <a:rPr lang="en-AU" b="1" dirty="0"/>
              <a:t>Communication mechanisms</a:t>
            </a:r>
          </a:p>
        </p:txBody>
      </p:sp>
      <p:sp>
        <p:nvSpPr>
          <p:cNvPr id="3" name="Content Placeholder 2">
            <a:extLst>
              <a:ext uri="{FF2B5EF4-FFF2-40B4-BE49-F238E27FC236}">
                <a16:creationId xmlns:a16="http://schemas.microsoft.com/office/drawing/2014/main" id="{FFD1050D-BF82-E00A-9927-B63D4FF83ED2}"/>
              </a:ext>
            </a:extLst>
          </p:cNvPr>
          <p:cNvSpPr>
            <a:spLocks noGrp="1"/>
          </p:cNvSpPr>
          <p:nvPr>
            <p:ph idx="1"/>
          </p:nvPr>
        </p:nvSpPr>
        <p:spPr/>
        <p:txBody>
          <a:bodyPr/>
          <a:lstStyle/>
          <a:p>
            <a:r>
              <a:rPr lang="en-AU" dirty="0"/>
              <a:t>Video</a:t>
            </a:r>
          </a:p>
          <a:p>
            <a:r>
              <a:rPr lang="en-AU" dirty="0"/>
              <a:t>Print</a:t>
            </a:r>
          </a:p>
          <a:p>
            <a:r>
              <a:rPr lang="en-AU" dirty="0"/>
              <a:t>Online</a:t>
            </a:r>
          </a:p>
          <a:p>
            <a:r>
              <a:rPr lang="en-AU" dirty="0"/>
              <a:t>Face to face</a:t>
            </a:r>
          </a:p>
          <a:p>
            <a:r>
              <a:rPr lang="en-AU" dirty="0"/>
              <a:t>Consider lack of access to technology</a:t>
            </a:r>
          </a:p>
          <a:p>
            <a:pPr marL="0" indent="0">
              <a:buNone/>
            </a:pPr>
            <a:endParaRPr lang="en-AU" dirty="0"/>
          </a:p>
        </p:txBody>
      </p:sp>
      <p:pic>
        <p:nvPicPr>
          <p:cNvPr id="5" name="Picture 4" descr="Two telephones communicating">
            <a:extLst>
              <a:ext uri="{FF2B5EF4-FFF2-40B4-BE49-F238E27FC236}">
                <a16:creationId xmlns:a16="http://schemas.microsoft.com/office/drawing/2014/main" id="{EE36D1B7-1A7D-4B32-5586-053004966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108" y="1690688"/>
            <a:ext cx="4682067" cy="3511550"/>
          </a:xfrm>
          <a:prstGeom prst="rect">
            <a:avLst/>
          </a:prstGeom>
        </p:spPr>
      </p:pic>
    </p:spTree>
    <p:extLst>
      <p:ext uri="{BB962C8B-B14F-4D97-AF65-F5344CB8AC3E}">
        <p14:creationId xmlns:p14="http://schemas.microsoft.com/office/powerpoint/2010/main" val="1821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C86E-D9F0-0D4B-018F-73730D6CE772}"/>
              </a:ext>
            </a:extLst>
          </p:cNvPr>
          <p:cNvSpPr>
            <a:spLocks noGrp="1"/>
          </p:cNvSpPr>
          <p:nvPr>
            <p:ph type="title"/>
          </p:nvPr>
        </p:nvSpPr>
        <p:spPr>
          <a:xfrm>
            <a:off x="230909" y="365125"/>
            <a:ext cx="11508509" cy="1325563"/>
          </a:xfrm>
        </p:spPr>
        <p:txBody>
          <a:bodyPr>
            <a:normAutofit fontScale="90000"/>
          </a:bodyPr>
          <a:lstStyle/>
          <a:p>
            <a:br>
              <a:rPr lang="en-GB" b="1" dirty="0"/>
            </a:br>
            <a:r>
              <a:rPr lang="en-GB" b="1" dirty="0"/>
              <a:t>AHRC Tips for increasing accessibility of online content </a:t>
            </a:r>
            <a:br>
              <a:rPr lang="en-GB" b="1" dirty="0"/>
            </a:br>
            <a:endParaRPr lang="en-AU" b="1" dirty="0"/>
          </a:p>
        </p:txBody>
      </p:sp>
      <p:sp>
        <p:nvSpPr>
          <p:cNvPr id="3" name="Content Placeholder 2">
            <a:extLst>
              <a:ext uri="{FF2B5EF4-FFF2-40B4-BE49-F238E27FC236}">
                <a16:creationId xmlns:a16="http://schemas.microsoft.com/office/drawing/2014/main" id="{358E943F-FB94-28D3-9C9A-1E5D54074388}"/>
              </a:ext>
            </a:extLst>
          </p:cNvPr>
          <p:cNvSpPr>
            <a:spLocks noGrp="1"/>
          </p:cNvSpPr>
          <p:nvPr>
            <p:ph idx="1"/>
          </p:nvPr>
        </p:nvSpPr>
        <p:spPr>
          <a:xfrm>
            <a:off x="838199" y="1616364"/>
            <a:ext cx="6744855" cy="5241636"/>
          </a:xfrm>
        </p:spPr>
        <p:txBody>
          <a:bodyPr>
            <a:normAutofit/>
          </a:bodyPr>
          <a:lstStyle/>
          <a:p>
            <a:r>
              <a:rPr lang="en-GB" dirty="0"/>
              <a:t>Be aware that material that is presented only in an image-based format such as GIF or TIF will not be accessible to some people with disability. </a:t>
            </a:r>
          </a:p>
          <a:p>
            <a:r>
              <a:rPr lang="en-GB" dirty="0"/>
              <a:t>Use plain fonts that are easy to read. Avoid fonts that are decorative or stylised. </a:t>
            </a:r>
          </a:p>
          <a:p>
            <a:r>
              <a:rPr lang="en-GB" dirty="0"/>
              <a:t>Make sure there is enough contrast between foreground text and background colours so that the text is easy to read. </a:t>
            </a:r>
          </a:p>
          <a:p>
            <a:endParaRPr lang="en-AU" dirty="0"/>
          </a:p>
        </p:txBody>
      </p:sp>
      <p:pic>
        <p:nvPicPr>
          <p:cNvPr id="4" name="Picture 3">
            <a:extLst>
              <a:ext uri="{FF2B5EF4-FFF2-40B4-BE49-F238E27FC236}">
                <a16:creationId xmlns:a16="http://schemas.microsoft.com/office/drawing/2014/main" id="{556DC175-17A1-706C-ED62-E23AAF0538E0}"/>
              </a:ext>
            </a:extLst>
          </p:cNvPr>
          <p:cNvPicPr>
            <a:picLocks noChangeAspect="1"/>
          </p:cNvPicPr>
          <p:nvPr/>
        </p:nvPicPr>
        <p:blipFill>
          <a:blip r:embed="rId2"/>
          <a:stretch>
            <a:fillRect/>
          </a:stretch>
        </p:blipFill>
        <p:spPr>
          <a:xfrm>
            <a:off x="8202033" y="1465468"/>
            <a:ext cx="3759058" cy="4984628"/>
          </a:xfrm>
          <a:prstGeom prst="rect">
            <a:avLst/>
          </a:prstGeom>
        </p:spPr>
      </p:pic>
    </p:spTree>
    <p:extLst>
      <p:ext uri="{BB962C8B-B14F-4D97-AF65-F5344CB8AC3E}">
        <p14:creationId xmlns:p14="http://schemas.microsoft.com/office/powerpoint/2010/main" val="4136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D1050D-BF82-E00A-9927-B63D4FF83ED2}"/>
              </a:ext>
            </a:extLst>
          </p:cNvPr>
          <p:cNvSpPr>
            <a:spLocks noGrp="1"/>
          </p:cNvSpPr>
          <p:nvPr>
            <p:ph idx="1"/>
          </p:nvPr>
        </p:nvSpPr>
        <p:spPr>
          <a:xfrm>
            <a:off x="838200" y="341745"/>
            <a:ext cx="10891982" cy="6289964"/>
          </a:xfrm>
        </p:spPr>
        <p:txBody>
          <a:bodyPr>
            <a:normAutofit/>
          </a:bodyPr>
          <a:lstStyle/>
          <a:p>
            <a:r>
              <a:rPr lang="en-GB" dirty="0"/>
              <a:t>Do not provide content only in pdf format, as screen-readers generally cannot read these properly. If you include pdfs, provide the same information in Word and/or html format. </a:t>
            </a:r>
          </a:p>
          <a:p>
            <a:r>
              <a:rPr lang="en-GB" dirty="0"/>
              <a:t>Make sure you include text descriptions for all non-text content, including all images and graphs, for example, using the Alt text function. </a:t>
            </a:r>
          </a:p>
          <a:p>
            <a:r>
              <a:rPr lang="en-GB" dirty="0"/>
              <a:t>Avoid scanned pictures of text e.g. a photo of a menu and text boxes, as screen-readers can’t read these. </a:t>
            </a:r>
          </a:p>
          <a:p>
            <a:r>
              <a:rPr lang="en-GB" dirty="0"/>
              <a:t>Provide captions and/or transcript for multimedia (i.e. audio and video) content. </a:t>
            </a:r>
          </a:p>
          <a:p>
            <a:r>
              <a:rPr lang="en-GB" dirty="0"/>
              <a:t>Do not set audio or video content to play automatically when a page is loaded, as this can interfere with the use of screen-readers. </a:t>
            </a:r>
          </a:p>
        </p:txBody>
      </p:sp>
    </p:spTree>
    <p:extLst>
      <p:ext uri="{BB962C8B-B14F-4D97-AF65-F5344CB8AC3E}">
        <p14:creationId xmlns:p14="http://schemas.microsoft.com/office/powerpoint/2010/main" val="37771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BBB5A2-6239-BF3A-DA46-D05AEBCC5DDD}"/>
              </a:ext>
            </a:extLst>
          </p:cNvPr>
          <p:cNvSpPr>
            <a:spLocks noGrp="1"/>
          </p:cNvSpPr>
          <p:nvPr>
            <p:ph idx="1"/>
          </p:nvPr>
        </p:nvSpPr>
        <p:spPr>
          <a:xfrm>
            <a:off x="838200" y="591127"/>
            <a:ext cx="10515600" cy="5585836"/>
          </a:xfrm>
        </p:spPr>
        <p:txBody>
          <a:bodyPr>
            <a:normAutofit/>
          </a:bodyPr>
          <a:lstStyle/>
          <a:p>
            <a:r>
              <a:rPr lang="en-GB" dirty="0"/>
              <a:t>Rather than using a ‘CAPTCHA’ to protect against malicious machine interference with your website (for example wavy letters in an image file which a user must identify and retype), use an accessible alternative such as requiring the user to reply to an email sent to their email address. </a:t>
            </a:r>
          </a:p>
          <a:p>
            <a:r>
              <a:rPr lang="en-GB" dirty="0"/>
              <a:t>Make sure that all the content on your website can be navigated by keys on the keyboard (i.e. it does not require use of a mouse). </a:t>
            </a:r>
          </a:p>
          <a:p>
            <a:r>
              <a:rPr lang="en-GB" dirty="0"/>
              <a:t>Make technical support available for consumers who need assistance using your website, via online chat session, phone or email. </a:t>
            </a:r>
          </a:p>
          <a:p>
            <a:r>
              <a:rPr lang="en-GB" dirty="0"/>
              <a:t>Test the accessibility of your website, and where necessary speak to an accessibility professional. </a:t>
            </a:r>
            <a:endParaRPr lang="en-GB" sz="2800" dirty="0">
              <a:effectLst/>
              <a:latin typeface="Times New Roman" panose="02020603050405020304" pitchFamily="18" charset="0"/>
            </a:endParaRPr>
          </a:p>
          <a:p>
            <a:endParaRPr lang="en-AU" dirty="0"/>
          </a:p>
        </p:txBody>
      </p:sp>
    </p:spTree>
    <p:extLst>
      <p:ext uri="{BB962C8B-B14F-4D97-AF65-F5344CB8AC3E}">
        <p14:creationId xmlns:p14="http://schemas.microsoft.com/office/powerpoint/2010/main" val="291245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C86E-D9F0-0D4B-018F-73730D6CE772}"/>
              </a:ext>
            </a:extLst>
          </p:cNvPr>
          <p:cNvSpPr>
            <a:spLocks noGrp="1"/>
          </p:cNvSpPr>
          <p:nvPr>
            <p:ph type="title"/>
          </p:nvPr>
        </p:nvSpPr>
        <p:spPr/>
        <p:txBody>
          <a:bodyPr/>
          <a:lstStyle/>
          <a:p>
            <a:r>
              <a:rPr lang="en-AU" b="1" dirty="0"/>
              <a:t>Other accessibility tools</a:t>
            </a:r>
          </a:p>
        </p:txBody>
      </p:sp>
      <p:sp>
        <p:nvSpPr>
          <p:cNvPr id="3" name="Content Placeholder 2">
            <a:extLst>
              <a:ext uri="{FF2B5EF4-FFF2-40B4-BE49-F238E27FC236}">
                <a16:creationId xmlns:a16="http://schemas.microsoft.com/office/drawing/2014/main" id="{358E943F-FB94-28D3-9C9A-1E5D54074388}"/>
              </a:ext>
            </a:extLst>
          </p:cNvPr>
          <p:cNvSpPr>
            <a:spLocks noGrp="1"/>
          </p:cNvSpPr>
          <p:nvPr>
            <p:ph idx="1"/>
          </p:nvPr>
        </p:nvSpPr>
        <p:spPr/>
        <p:txBody>
          <a:bodyPr/>
          <a:lstStyle/>
          <a:p>
            <a:pPr marR="150495" fontAlgn="base">
              <a:buClr>
                <a:srgbClr val="D6181E"/>
              </a:buClr>
              <a:buSzPts val="1000"/>
              <a:tabLst>
                <a:tab pos="457200" algn="l"/>
              </a:tabLst>
            </a:pPr>
            <a:r>
              <a:rPr lang="en-US" sz="2800" dirty="0" err="1">
                <a:latin typeface="Calibri" panose="020F0502020204030204" pitchFamily="34" charset="0"/>
                <a:ea typeface="Times New Roman" panose="02020603050405020304" pitchFamily="18" charset="0"/>
              </a:rPr>
              <a:t>Auslan</a:t>
            </a:r>
            <a:r>
              <a:rPr lang="en-US" sz="2800" dirty="0">
                <a:latin typeface="Calibri" panose="020F0502020204030204" pitchFamily="34" charset="0"/>
                <a:ea typeface="Times New Roman" panose="02020603050405020304" pitchFamily="18" charset="0"/>
              </a:rPr>
              <a:t> translating </a:t>
            </a:r>
          </a:p>
          <a:p>
            <a:pPr marR="150495" fontAlgn="base">
              <a:buClr>
                <a:srgbClr val="D6181E"/>
              </a:buClr>
              <a:buSzPts val="1000"/>
              <a:tabLst>
                <a:tab pos="457200" algn="l"/>
              </a:tabLst>
            </a:pPr>
            <a:r>
              <a:rPr lang="en-US" dirty="0" err="1">
                <a:latin typeface="Calibri" panose="020F0502020204030204" pitchFamily="34" charset="0"/>
                <a:ea typeface="Times New Roman" panose="02020603050405020304" pitchFamily="18" charset="0"/>
              </a:rPr>
              <a:t>Auslan</a:t>
            </a:r>
            <a:r>
              <a:rPr lang="en-US" dirty="0">
                <a:latin typeface="Calibri" panose="020F0502020204030204" pitchFamily="34" charset="0"/>
                <a:ea typeface="Times New Roman" panose="02020603050405020304" pitchFamily="18" charset="0"/>
              </a:rPr>
              <a:t> </a:t>
            </a:r>
            <a:r>
              <a:rPr lang="en-US" sz="2800" dirty="0">
                <a:latin typeface="Calibri" panose="020F0502020204030204" pitchFamily="34" charset="0"/>
                <a:ea typeface="Times New Roman" panose="02020603050405020304" pitchFamily="18" charset="0"/>
              </a:rPr>
              <a:t>training</a:t>
            </a:r>
          </a:p>
          <a:p>
            <a:pPr marR="150495" fontAlgn="base">
              <a:buClr>
                <a:srgbClr val="D6181E"/>
              </a:buClr>
              <a:buSzPts val="1000"/>
              <a:tabLst>
                <a:tab pos="457200" algn="l"/>
              </a:tabLst>
            </a:pPr>
            <a:r>
              <a:rPr lang="en-GB" sz="2800" dirty="0"/>
              <a:t>Captioning for video, including transcripts available.</a:t>
            </a:r>
          </a:p>
          <a:p>
            <a:pPr marR="150495" fontAlgn="base">
              <a:buClr>
                <a:srgbClr val="D6181E"/>
              </a:buClr>
              <a:buSzPts val="1000"/>
              <a:tabLst>
                <a:tab pos="457200" algn="l"/>
              </a:tabLst>
            </a:pPr>
            <a:r>
              <a:rPr lang="en-GB" dirty="0">
                <a:effectLst/>
                <a:latin typeface="Calibri" panose="020F0502020204030204" pitchFamily="34" charset="0"/>
                <a:ea typeface="Times New Roman" panose="02020603050405020304" pitchFamily="18" charset="0"/>
              </a:rPr>
              <a:t>Braille </a:t>
            </a:r>
            <a:endParaRPr lang="en-US" sz="4000" dirty="0">
              <a:effectLst/>
              <a:latin typeface="Calibri" panose="020F0502020204030204" pitchFamily="34" charset="0"/>
              <a:ea typeface="Times New Roman" panose="02020603050405020304" pitchFamily="18" charset="0"/>
            </a:endParaRPr>
          </a:p>
          <a:p>
            <a:pPr marL="0" marR="150495" indent="0" fontAlgn="base">
              <a:buClr>
                <a:srgbClr val="D6181E"/>
              </a:buClr>
              <a:buSzPts val="1000"/>
              <a:buNone/>
              <a:tabLst>
                <a:tab pos="457200" algn="l"/>
              </a:tabLst>
            </a:pPr>
            <a:endParaRPr lang="en-US" sz="2800" dirty="0">
              <a:latin typeface="Calibri" panose="020F0502020204030204" pitchFamily="34" charset="0"/>
              <a:ea typeface="Times New Roman" panose="02020603050405020304" pitchFamily="18" charset="0"/>
            </a:endParaRPr>
          </a:p>
          <a:p>
            <a:endParaRPr lang="en-AU" dirty="0"/>
          </a:p>
        </p:txBody>
      </p:sp>
    </p:spTree>
    <p:extLst>
      <p:ext uri="{BB962C8B-B14F-4D97-AF65-F5344CB8AC3E}">
        <p14:creationId xmlns:p14="http://schemas.microsoft.com/office/powerpoint/2010/main" val="409771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375D-178C-1F8B-7C7F-039523EFD2AF}"/>
              </a:ext>
            </a:extLst>
          </p:cNvPr>
          <p:cNvSpPr>
            <a:spLocks noGrp="1"/>
          </p:cNvSpPr>
          <p:nvPr>
            <p:ph type="title"/>
          </p:nvPr>
        </p:nvSpPr>
        <p:spPr/>
        <p:txBody>
          <a:bodyPr/>
          <a:lstStyle/>
          <a:p>
            <a:r>
              <a:rPr lang="en-AU" dirty="0"/>
              <a:t>Easy accessibility checkers with Microsoft products	</a:t>
            </a:r>
          </a:p>
        </p:txBody>
      </p:sp>
      <p:sp>
        <p:nvSpPr>
          <p:cNvPr id="3" name="Content Placeholder 2">
            <a:extLst>
              <a:ext uri="{FF2B5EF4-FFF2-40B4-BE49-F238E27FC236}">
                <a16:creationId xmlns:a16="http://schemas.microsoft.com/office/drawing/2014/main" id="{5218340D-48E9-8CD5-21CF-D7A899C9572B}"/>
              </a:ext>
            </a:extLst>
          </p:cNvPr>
          <p:cNvSpPr>
            <a:spLocks noGrp="1"/>
          </p:cNvSpPr>
          <p:nvPr>
            <p:ph idx="1"/>
          </p:nvPr>
        </p:nvSpPr>
        <p:spPr/>
        <p:txBody>
          <a:bodyPr/>
          <a:lstStyle/>
          <a:p>
            <a:r>
              <a:rPr lang="en-AU" dirty="0"/>
              <a:t>Right click on image for alt text</a:t>
            </a:r>
          </a:p>
          <a:p>
            <a:r>
              <a:rPr lang="en-AU" dirty="0"/>
              <a:t>Flesch-Kincaid readability test </a:t>
            </a:r>
          </a:p>
          <a:p>
            <a:endParaRPr lang="en-AU" dirty="0"/>
          </a:p>
          <a:p>
            <a:endParaRPr lang="en-AU" dirty="0"/>
          </a:p>
        </p:txBody>
      </p:sp>
      <p:pic>
        <p:nvPicPr>
          <p:cNvPr id="8" name="6EC82C27-2493-4C7B-801E-EEE59A6512CF" descr="A child playing with a red mailbox&#10;&#10;Description automatically generated with low confidence">
            <a:extLst>
              <a:ext uri="{FF2B5EF4-FFF2-40B4-BE49-F238E27FC236}">
                <a16:creationId xmlns:a16="http://schemas.microsoft.com/office/drawing/2014/main" id="{11260B4B-6C08-9368-E2B5-F6B109536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223" y="1135175"/>
            <a:ext cx="3832622"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0633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6c72f1e-0326-4e87-a981-e79a536aa6e5">
      <UserInfo>
        <DisplayName>Courtney Wolf</DisplayName>
        <AccountId>1160</AccountId>
        <AccountType/>
      </UserInfo>
      <UserInfo>
        <DisplayName>Caitlin De Cocq Van Delwijnen</DisplayName>
        <AccountId>42</AccountId>
        <AccountType/>
      </UserInfo>
      <UserInfo>
        <DisplayName>Matilda Alexander</DisplayName>
        <AccountId>18</AccountId>
        <AccountType/>
      </UserInfo>
      <UserInfo>
        <DisplayName>Emma Phillips</DisplayName>
        <AccountId>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3" ma:contentTypeDescription="Create a new document." ma:contentTypeScope="" ma:versionID="d120111b3cca3c8ad5743be198834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9463e6653dc1f816734196ac6a4f8d9"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83BF0C-C206-476C-9CBB-5366D628F3B2}">
  <ds:schemaRefs>
    <ds:schemaRef ds:uri="http://schemas.microsoft.com/sharepoint/v3/contenttype/forms"/>
  </ds:schemaRefs>
</ds:datastoreItem>
</file>

<file path=customXml/itemProps2.xml><?xml version="1.0" encoding="utf-8"?>
<ds:datastoreItem xmlns:ds="http://schemas.openxmlformats.org/officeDocument/2006/customXml" ds:itemID="{34C92C33-CA60-47C3-AC5A-7B5048520204}">
  <ds:schemaRefs>
    <ds:schemaRef ds:uri="422eb771-ca73-43f7-ae9a-92fcdf6b2d87"/>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www.w3.org/XML/1998/namespace"/>
    <ds:schemaRef ds:uri="b5cd4134-ba43-44a2-b440-95dfbb552a8c"/>
    <ds:schemaRef ds:uri="http://schemas.openxmlformats.org/package/2006/metadata/core-properties"/>
    <ds:schemaRef ds:uri="http://purl.org/dc/elements/1.1/"/>
    <ds:schemaRef ds:uri="06c72f1e-0326-4e87-a981-e79a536aa6e5"/>
  </ds:schemaRefs>
</ds:datastoreItem>
</file>

<file path=customXml/itemProps3.xml><?xml version="1.0" encoding="utf-8"?>
<ds:datastoreItem xmlns:ds="http://schemas.openxmlformats.org/officeDocument/2006/customXml" ds:itemID="{7226AFCF-C8CE-44BC-8319-9E3CD19E8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8a190-a5f8-4773-adac-e0e3a19b90d9"/>
    <ds:schemaRef ds:uri="06c72f1e-0326-4e87-a981-e79a536aa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449</TotalTime>
  <Words>1136</Words>
  <Application>Microsoft Office PowerPoint</Application>
  <PresentationFormat>Widescreen</PresentationFormat>
  <Paragraphs>106</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Times New Roman</vt:lpstr>
      <vt:lpstr>Office Theme</vt:lpstr>
      <vt:lpstr>Inclusive and Accessible CLE materials</vt:lpstr>
      <vt:lpstr>Acknowledgement</vt:lpstr>
      <vt:lpstr>Diversity of need</vt:lpstr>
      <vt:lpstr>Communication mechanisms</vt:lpstr>
      <vt:lpstr> AHRC Tips for increasing accessibility of online content  </vt:lpstr>
      <vt:lpstr>PowerPoint Presentation</vt:lpstr>
      <vt:lpstr>PowerPoint Presentation</vt:lpstr>
      <vt:lpstr>Other accessibility tools</vt:lpstr>
      <vt:lpstr>Easy accessibility checkers with Microsoft products </vt:lpstr>
      <vt:lpstr>PowerPoint Presentation</vt:lpstr>
      <vt:lpstr>PowerPoint Presentation</vt:lpstr>
      <vt:lpstr>PowerPoint Presentation</vt:lpstr>
      <vt:lpstr>PowerPoint Presentation</vt:lpstr>
      <vt:lpstr>Targeting people with disability </vt:lpstr>
      <vt:lpstr>Sample appointment letter easy English</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Royal Commission Advocacy Support</dc:title>
  <dc:creator>Tania Steinmuller</dc:creator>
  <cp:lastModifiedBy>Kate Scanlon</cp:lastModifiedBy>
  <cp:revision>3</cp:revision>
  <dcterms:created xsi:type="dcterms:W3CDTF">2021-08-19T03:44:02Z</dcterms:created>
  <dcterms:modified xsi:type="dcterms:W3CDTF">2022-05-11T06:14:27Z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