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2.xml" ContentType="application/vnd.openxmlformats-officedocument.drawingml.diagramData+xml"/>
  <Override PartName="/ppt/diagrams/data11.xml" ContentType="application/vnd.openxmlformats-officedocument.drawingml.diagramData+xml"/>
  <Override PartName="/ppt/diagrams/data10.xml" ContentType="application/vnd.openxmlformats-officedocument.drawingml.diagramData+xml"/>
  <Override PartName="/ppt/diagrams/data9.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20.xml" ContentType="application/vnd.openxmlformats-officedocument.drawingml.diagramData+xml"/>
  <Override PartName="/ppt/diagrams/data19.xml" ContentType="application/vnd.openxmlformats-officedocument.drawingml.diagramData+xml"/>
  <Override PartName="/ppt/diagrams/data18.xml" ContentType="application/vnd.openxmlformats-officedocument.drawingml.diagramData+xml"/>
  <Override PartName="/ppt/diagrams/data17.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3.xml" ContentType="application/vnd.openxmlformats-officedocument.drawingml.diagramData+xml"/>
  <Override PartName="/ppt/presentation.xml" ContentType="application/vnd.openxmlformats-officedocument.presentationml.presentation.main+xml"/>
  <Override PartName="/ppt/slides/slide6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25.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diagrams/colors1.xml" ContentType="application/vnd.openxmlformats-officedocument.drawingml.diagramColors+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theme/theme1.xml" ContentType="application/vnd.openxmlformats-officedocument.theme+xml"/>
  <Override PartName="/ppt/diagrams/layout19.xml" ContentType="application/vnd.openxmlformats-officedocument.drawingml.diagramLayout+xml"/>
  <Override PartName="/ppt/diagrams/quickStyle20.xml" ContentType="application/vnd.openxmlformats-officedocument.drawingml.diagramStyle+xml"/>
  <Override PartName="/ppt/notesMasters/notesMaster1.xml" ContentType="application/vnd.openxmlformats-officedocument.presentationml.notesMaster+xml"/>
  <Override PartName="/ppt/diagrams/drawing20.xml" ContentType="application/vnd.ms-office.drawingml.diagramDrawing+xml"/>
  <Override PartName="/ppt/diagrams/colors20.xml" ContentType="application/vnd.openxmlformats-officedocument.drawingml.diagramColors+xml"/>
  <Override PartName="/ppt/diagrams/layout20.xml" ContentType="application/vnd.openxmlformats-officedocument.drawingml.diagramLayout+xml"/>
  <Override PartName="/ppt/diagrams/drawing17.xml" ContentType="application/vnd.ms-office.drawingml.diagramDrawing+xml"/>
  <Override PartName="/ppt/diagrams/colors18.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theme/theme2.xml" ContentType="application/vnd.openxmlformats-officedocument.theme+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9.xml" ContentType="application/vnd.openxmlformats-officedocument.drawingml.diagramColors+xml"/>
  <Override PartName="/ppt/diagrams/quickStyle9.xml" ContentType="application/vnd.openxmlformats-officedocument.drawingml.diagramStyle+xml"/>
  <Override PartName="/ppt/diagrams/layout9.xml" ContentType="application/vnd.openxmlformats-officedocument.drawingml.diagramLayout+xml"/>
  <Override PartName="/ppt/diagrams/drawing8.xml" ContentType="application/vnd.ms-office.drawingml.diagramDrawing+xml"/>
  <Override PartName="/ppt/diagrams/colors8.xml" ContentType="application/vnd.openxmlformats-officedocument.drawingml.diagramColors+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layout1.xml" ContentType="application/vnd.openxmlformats-officedocument.drawingml.diagramLayout+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9.xml" ContentType="application/vnd.ms-office.drawingml.diagramDrawing+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drawing18.xml" ContentType="application/vnd.ms-office.drawingml.diagramDrawing+xml"/>
  <Override PartName="/ppt/diagrams/drawing16.xml" ContentType="application/vnd.ms-office.drawingml.diagramDrawing+xml"/>
  <Override PartName="/ppt/diagrams/quickStyle18.xml" ContentType="application/vnd.openxmlformats-officedocument.drawingml.diagramStyle+xml"/>
  <Override PartName="/ppt/diagrams/layout18.xml" ContentType="application/vnd.openxmlformats-officedocument.drawingml.diagramLayout+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colors14.xml" ContentType="application/vnd.openxmlformats-officedocument.drawingml.diagramColors+xml"/>
  <Override PartName="/ppt/diagrams/drawing14.xml" ContentType="application/vnd.ms-office.drawingml.diagramDrawing+xml"/>
  <Override PartName="/ppt/diagrams/layout14.xml" ContentType="application/vnd.openxmlformats-officedocument.drawingml.diagramLayout+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1.xml" ContentType="application/vnd.openxmlformats-officedocument.drawingml.diagramStyle+xml"/>
  <Override PartName="/ppt/diagrams/quickStyle14.xml" ContentType="application/vnd.openxmlformats-officedocument.drawingml.diagramStyle+xml"/>
  <Override PartName="/ppt/diagrams/drawing13.xml" ContentType="application/vnd.ms-office.drawingml.diagramDrawing+xml"/>
  <Override PartName="/ppt/diagrams/drawing12.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388" r:id="rId3"/>
    <p:sldId id="540" r:id="rId4"/>
    <p:sldId id="541" r:id="rId5"/>
    <p:sldId id="584" r:id="rId6"/>
    <p:sldId id="389" r:id="rId7"/>
    <p:sldId id="392" r:id="rId8"/>
    <p:sldId id="426" r:id="rId9"/>
    <p:sldId id="394" r:id="rId10"/>
    <p:sldId id="395" r:id="rId11"/>
    <p:sldId id="398" r:id="rId12"/>
    <p:sldId id="401" r:id="rId13"/>
    <p:sldId id="402" r:id="rId14"/>
    <p:sldId id="467" r:id="rId15"/>
    <p:sldId id="582" r:id="rId16"/>
    <p:sldId id="583" r:id="rId17"/>
    <p:sldId id="473" r:id="rId18"/>
    <p:sldId id="472" r:id="rId19"/>
    <p:sldId id="469" r:id="rId20"/>
    <p:sldId id="542" r:id="rId21"/>
    <p:sldId id="543" r:id="rId22"/>
    <p:sldId id="546" r:id="rId23"/>
    <p:sldId id="547" r:id="rId24"/>
    <p:sldId id="580" r:id="rId25"/>
    <p:sldId id="552" r:id="rId26"/>
    <p:sldId id="553" r:id="rId27"/>
    <p:sldId id="554" r:id="rId28"/>
    <p:sldId id="555" r:id="rId29"/>
    <p:sldId id="556" r:id="rId30"/>
    <p:sldId id="557" r:id="rId31"/>
    <p:sldId id="558" r:id="rId32"/>
    <p:sldId id="559" r:id="rId33"/>
    <p:sldId id="560" r:id="rId34"/>
    <p:sldId id="585" r:id="rId35"/>
    <p:sldId id="586" r:id="rId36"/>
    <p:sldId id="561" r:id="rId37"/>
    <p:sldId id="562" r:id="rId38"/>
    <p:sldId id="563" r:id="rId39"/>
    <p:sldId id="564" r:id="rId40"/>
    <p:sldId id="587" r:id="rId41"/>
    <p:sldId id="565" r:id="rId42"/>
    <p:sldId id="566" r:id="rId43"/>
    <p:sldId id="567" r:id="rId44"/>
    <p:sldId id="568" r:id="rId45"/>
    <p:sldId id="569" r:id="rId46"/>
    <p:sldId id="570" r:id="rId47"/>
    <p:sldId id="571" r:id="rId48"/>
    <p:sldId id="572" r:id="rId49"/>
    <p:sldId id="588" r:id="rId50"/>
    <p:sldId id="589" r:id="rId51"/>
    <p:sldId id="590" r:id="rId52"/>
    <p:sldId id="591" r:id="rId53"/>
    <p:sldId id="573" r:id="rId54"/>
    <p:sldId id="574" r:id="rId55"/>
    <p:sldId id="575" r:id="rId56"/>
    <p:sldId id="576" r:id="rId57"/>
    <p:sldId id="577" r:id="rId58"/>
    <p:sldId id="578" r:id="rId59"/>
    <p:sldId id="579" r:id="rId60"/>
    <p:sldId id="423" r:id="rId61"/>
    <p:sldId id="475" r:id="rId62"/>
    <p:sldId id="476" r:id="rId63"/>
    <p:sldId id="477" r:id="rId64"/>
    <p:sldId id="478" r:id="rId65"/>
    <p:sldId id="479" r:id="rId66"/>
    <p:sldId id="480" r:id="rId6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2" autoAdjust="0"/>
    <p:restoredTop sz="94660"/>
  </p:normalViewPr>
  <p:slideViewPr>
    <p:cSldViewPr>
      <p:cViewPr varScale="1">
        <p:scale>
          <a:sx n="93" d="100"/>
          <a:sy n="93" d="100"/>
        </p:scale>
        <p:origin x="82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C1A324-8E9A-4934-8472-9A9F37D63A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A53B3A3E-22BA-4403-9A2E-12071799AFDA}">
      <dgm:prSet phldrT="[Text]" custT="1"/>
      <dgm:spPr/>
      <dgm:t>
        <a:bodyPr/>
        <a:lstStyle/>
        <a:p>
          <a:r>
            <a:rPr lang="en-AU" sz="3200" dirty="0">
              <a:solidFill>
                <a:schemeClr val="tx1"/>
              </a:solidFill>
            </a:rPr>
            <a:t>‘First language interference’</a:t>
          </a:r>
        </a:p>
      </dgm:t>
    </dgm:pt>
    <dgm:pt modelId="{BA3E5971-B565-48FA-8D55-C91C8C5CF03E}" type="parTrans" cxnId="{35D06533-5D81-483B-BFF3-AB13FF35976B}">
      <dgm:prSet/>
      <dgm:spPr/>
      <dgm:t>
        <a:bodyPr/>
        <a:lstStyle/>
        <a:p>
          <a:endParaRPr lang="en-AU"/>
        </a:p>
      </dgm:t>
    </dgm:pt>
    <dgm:pt modelId="{06F07AA8-091B-4351-8E15-5C4FDD683ED9}" type="sibTrans" cxnId="{35D06533-5D81-483B-BFF3-AB13FF35976B}">
      <dgm:prSet/>
      <dgm:spPr/>
      <dgm:t>
        <a:bodyPr/>
        <a:lstStyle/>
        <a:p>
          <a:endParaRPr lang="en-AU"/>
        </a:p>
      </dgm:t>
    </dgm:pt>
    <dgm:pt modelId="{273BAAB7-F6B4-4432-9B41-BF615FCB6DEC}">
      <dgm:prSet phldrT="[Text]" custT="1"/>
      <dgm:spPr/>
      <dgm:t>
        <a:bodyPr/>
        <a:lstStyle/>
        <a:p>
          <a:r>
            <a:rPr lang="en-AU" sz="3200" dirty="0">
              <a:solidFill>
                <a:schemeClr val="tx1"/>
              </a:solidFill>
            </a:rPr>
            <a:t>A person’s first language will influence how they speak and understand a second language</a:t>
          </a:r>
        </a:p>
      </dgm:t>
    </dgm:pt>
    <dgm:pt modelId="{F099E92B-7297-4A9C-A7EC-6E55A4635FCD}" type="parTrans" cxnId="{82E12B8B-8A33-4157-A987-FA102B445A16}">
      <dgm:prSet/>
      <dgm:spPr/>
      <dgm:t>
        <a:bodyPr/>
        <a:lstStyle/>
        <a:p>
          <a:endParaRPr lang="en-AU"/>
        </a:p>
      </dgm:t>
    </dgm:pt>
    <dgm:pt modelId="{78DC641B-6597-4A8E-8E98-E32B35A65CA4}" type="sibTrans" cxnId="{82E12B8B-8A33-4157-A987-FA102B445A16}">
      <dgm:prSet/>
      <dgm:spPr/>
      <dgm:t>
        <a:bodyPr/>
        <a:lstStyle/>
        <a:p>
          <a:endParaRPr lang="en-AU"/>
        </a:p>
      </dgm:t>
    </dgm:pt>
    <dgm:pt modelId="{B26F96ED-10A1-4874-9880-5F1758F6D6FD}" type="pres">
      <dgm:prSet presAssocID="{D2C1A324-8E9A-4934-8472-9A9F37D63A19}" presName="diagram" presStyleCnt="0">
        <dgm:presLayoutVars>
          <dgm:dir/>
          <dgm:resizeHandles val="exact"/>
        </dgm:presLayoutVars>
      </dgm:prSet>
      <dgm:spPr/>
      <dgm:t>
        <a:bodyPr/>
        <a:lstStyle/>
        <a:p>
          <a:endParaRPr lang="en-AU"/>
        </a:p>
      </dgm:t>
    </dgm:pt>
    <dgm:pt modelId="{070EE58C-5C18-4811-A776-D6DE6DF9C417}" type="pres">
      <dgm:prSet presAssocID="{A53B3A3E-22BA-4403-9A2E-12071799AFDA}" presName="node" presStyleLbl="node1" presStyleIdx="0" presStyleCnt="2" custScaleY="145249">
        <dgm:presLayoutVars>
          <dgm:bulletEnabled val="1"/>
        </dgm:presLayoutVars>
      </dgm:prSet>
      <dgm:spPr/>
      <dgm:t>
        <a:bodyPr/>
        <a:lstStyle/>
        <a:p>
          <a:endParaRPr lang="en-AU"/>
        </a:p>
      </dgm:t>
    </dgm:pt>
    <dgm:pt modelId="{DEE06F9F-BBC5-4742-BAB7-81EAFC4EEF10}" type="pres">
      <dgm:prSet presAssocID="{06F07AA8-091B-4351-8E15-5C4FDD683ED9}" presName="sibTrans" presStyleCnt="0"/>
      <dgm:spPr/>
    </dgm:pt>
    <dgm:pt modelId="{8D0066AF-48C3-4856-B8FE-7390FC20FCD6}" type="pres">
      <dgm:prSet presAssocID="{273BAAB7-F6B4-4432-9B41-BF615FCB6DEC}" presName="node" presStyleLbl="node1" presStyleIdx="1" presStyleCnt="2" custScaleY="145249">
        <dgm:presLayoutVars>
          <dgm:bulletEnabled val="1"/>
        </dgm:presLayoutVars>
      </dgm:prSet>
      <dgm:spPr/>
      <dgm:t>
        <a:bodyPr/>
        <a:lstStyle/>
        <a:p>
          <a:endParaRPr lang="en-AU"/>
        </a:p>
      </dgm:t>
    </dgm:pt>
  </dgm:ptLst>
  <dgm:cxnLst>
    <dgm:cxn modelId="{35D06533-5D81-483B-BFF3-AB13FF35976B}" srcId="{D2C1A324-8E9A-4934-8472-9A9F37D63A19}" destId="{A53B3A3E-22BA-4403-9A2E-12071799AFDA}" srcOrd="0" destOrd="0" parTransId="{BA3E5971-B565-48FA-8D55-C91C8C5CF03E}" sibTransId="{06F07AA8-091B-4351-8E15-5C4FDD683ED9}"/>
    <dgm:cxn modelId="{6B740C21-F9E8-4559-9515-8DB0C3C37184}" type="presOf" srcId="{273BAAB7-F6B4-4432-9B41-BF615FCB6DEC}" destId="{8D0066AF-48C3-4856-B8FE-7390FC20FCD6}" srcOrd="0" destOrd="0" presId="urn:microsoft.com/office/officeart/2005/8/layout/default"/>
    <dgm:cxn modelId="{82E12B8B-8A33-4157-A987-FA102B445A16}" srcId="{D2C1A324-8E9A-4934-8472-9A9F37D63A19}" destId="{273BAAB7-F6B4-4432-9B41-BF615FCB6DEC}" srcOrd="1" destOrd="0" parTransId="{F099E92B-7297-4A9C-A7EC-6E55A4635FCD}" sibTransId="{78DC641B-6597-4A8E-8E98-E32B35A65CA4}"/>
    <dgm:cxn modelId="{85150DCB-99A5-4E5A-A906-AAEE3A1579E8}" type="presOf" srcId="{A53B3A3E-22BA-4403-9A2E-12071799AFDA}" destId="{070EE58C-5C18-4811-A776-D6DE6DF9C417}" srcOrd="0" destOrd="0" presId="urn:microsoft.com/office/officeart/2005/8/layout/default"/>
    <dgm:cxn modelId="{93F54C63-8E66-4BDF-992B-9C6E338AB30E}" type="presOf" srcId="{D2C1A324-8E9A-4934-8472-9A9F37D63A19}" destId="{B26F96ED-10A1-4874-9880-5F1758F6D6FD}" srcOrd="0" destOrd="0" presId="urn:microsoft.com/office/officeart/2005/8/layout/default"/>
    <dgm:cxn modelId="{974AC75F-3A9E-4E19-9F24-90BD60DA31CD}" type="presParOf" srcId="{B26F96ED-10A1-4874-9880-5F1758F6D6FD}" destId="{070EE58C-5C18-4811-A776-D6DE6DF9C417}" srcOrd="0" destOrd="0" presId="urn:microsoft.com/office/officeart/2005/8/layout/default"/>
    <dgm:cxn modelId="{ACB39DE0-E7C7-4598-8FF2-63B2C84260AC}" type="presParOf" srcId="{B26F96ED-10A1-4874-9880-5F1758F6D6FD}" destId="{DEE06F9F-BBC5-4742-BAB7-81EAFC4EEF10}" srcOrd="1" destOrd="0" presId="urn:microsoft.com/office/officeart/2005/8/layout/default"/>
    <dgm:cxn modelId="{4A7D8699-3B00-4C00-AF7E-97111403CEF0}" type="presParOf" srcId="{B26F96ED-10A1-4874-9880-5F1758F6D6FD}" destId="{8D0066AF-48C3-4856-B8FE-7390FC20FCD6}"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4BDADC-0EF0-4C25-AABF-2D236745FD8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AU"/>
        </a:p>
      </dgm:t>
    </dgm:pt>
    <dgm:pt modelId="{CA579955-124C-4FDA-92A5-33F9C312F08E}">
      <dgm:prSet phldrT="[Text]"/>
      <dgm:spPr/>
      <dgm:t>
        <a:bodyPr/>
        <a:lstStyle/>
        <a:p>
          <a:r>
            <a:rPr lang="en-AU" dirty="0" smtClean="0">
              <a:solidFill>
                <a:schemeClr val="tx1"/>
              </a:solidFill>
            </a:rPr>
            <a:t>Can /</a:t>
          </a:r>
          <a:r>
            <a:rPr lang="en-AU" dirty="0" smtClean="0">
              <a:solidFill>
                <a:schemeClr val="tx1"/>
              </a:solidFill>
              <a:sym typeface="Wingdings" panose="05000000000000000000" pitchFamily="2" charset="2"/>
            </a:rPr>
            <a:t> Will</a:t>
          </a:r>
          <a:endParaRPr lang="en-AU" dirty="0">
            <a:solidFill>
              <a:schemeClr val="tx1"/>
            </a:solidFill>
          </a:endParaRPr>
        </a:p>
      </dgm:t>
    </dgm:pt>
    <dgm:pt modelId="{029B6FD6-B289-40D7-BC76-0DDE370AD96A}" type="parTrans" cxnId="{07C4FCB6-0B3F-41C2-B668-8647C5CAA85A}">
      <dgm:prSet/>
      <dgm:spPr/>
      <dgm:t>
        <a:bodyPr/>
        <a:lstStyle/>
        <a:p>
          <a:endParaRPr lang="en-AU"/>
        </a:p>
      </dgm:t>
    </dgm:pt>
    <dgm:pt modelId="{CB2416F9-D189-4F0A-9BA2-0BE2D86B8398}" type="sibTrans" cxnId="{07C4FCB6-0B3F-41C2-B668-8647C5CAA85A}">
      <dgm:prSet/>
      <dgm:spPr/>
      <dgm:t>
        <a:bodyPr/>
        <a:lstStyle/>
        <a:p>
          <a:endParaRPr lang="en-AU"/>
        </a:p>
      </dgm:t>
    </dgm:pt>
    <dgm:pt modelId="{E4A15902-D999-4877-B39A-4889B986E4C5}">
      <dgm:prSet phldrT="[Text]"/>
      <dgm:spPr/>
      <dgm:t>
        <a:bodyPr/>
        <a:lstStyle/>
        <a:p>
          <a:r>
            <a:rPr lang="en-AU" dirty="0" smtClean="0">
              <a:solidFill>
                <a:schemeClr val="tx1"/>
              </a:solidFill>
            </a:rPr>
            <a:t>If /</a:t>
          </a:r>
          <a:r>
            <a:rPr lang="en-AU" dirty="0" smtClean="0">
              <a:solidFill>
                <a:schemeClr val="tx1"/>
              </a:solidFill>
              <a:sym typeface="Wingdings" panose="05000000000000000000" pitchFamily="2" charset="2"/>
            </a:rPr>
            <a:t> when</a:t>
          </a:r>
          <a:endParaRPr lang="en-AU" dirty="0">
            <a:solidFill>
              <a:schemeClr val="tx1"/>
            </a:solidFill>
          </a:endParaRPr>
        </a:p>
      </dgm:t>
    </dgm:pt>
    <dgm:pt modelId="{016DD067-C447-41C1-ABE9-C21698F34FAC}" type="parTrans" cxnId="{E1E2516D-3ECD-4A09-9C5A-5110AECA9978}">
      <dgm:prSet/>
      <dgm:spPr/>
      <dgm:t>
        <a:bodyPr/>
        <a:lstStyle/>
        <a:p>
          <a:endParaRPr lang="en-AU"/>
        </a:p>
      </dgm:t>
    </dgm:pt>
    <dgm:pt modelId="{4C061FDA-399B-47AE-AA5D-BB101C1ED289}" type="sibTrans" cxnId="{E1E2516D-3ECD-4A09-9C5A-5110AECA9978}">
      <dgm:prSet/>
      <dgm:spPr/>
      <dgm:t>
        <a:bodyPr/>
        <a:lstStyle/>
        <a:p>
          <a:endParaRPr lang="en-AU"/>
        </a:p>
      </dgm:t>
    </dgm:pt>
    <dgm:pt modelId="{597B6DEF-FC71-4711-B86C-CBD8A10D70F1}">
      <dgm:prSet phldrT="[Text]"/>
      <dgm:spPr/>
      <dgm:t>
        <a:bodyPr/>
        <a:lstStyle/>
        <a:p>
          <a:r>
            <a:rPr lang="en-AU" dirty="0" smtClean="0">
              <a:solidFill>
                <a:schemeClr val="tx1"/>
              </a:solidFill>
              <a:sym typeface="Wingdings" panose="05000000000000000000" pitchFamily="2" charset="2"/>
            </a:rPr>
            <a:t>is allowed</a:t>
          </a:r>
          <a:br>
            <a:rPr lang="en-AU" dirty="0" smtClean="0">
              <a:solidFill>
                <a:schemeClr val="tx1"/>
              </a:solidFill>
              <a:sym typeface="Wingdings" panose="05000000000000000000" pitchFamily="2" charset="2"/>
            </a:rPr>
          </a:br>
          <a:r>
            <a:rPr lang="en-AU" dirty="0" smtClean="0">
              <a:solidFill>
                <a:schemeClr val="tx1"/>
              </a:solidFill>
              <a:sym typeface="Wingdings" panose="05000000000000000000" pitchFamily="2" charset="2"/>
            </a:rPr>
            <a:t>might</a:t>
          </a:r>
          <a:br>
            <a:rPr lang="en-AU" dirty="0" smtClean="0">
              <a:solidFill>
                <a:schemeClr val="tx1"/>
              </a:solidFill>
              <a:sym typeface="Wingdings" panose="05000000000000000000" pitchFamily="2" charset="2"/>
            </a:rPr>
          </a:br>
          <a:r>
            <a:rPr lang="en-AU" dirty="0" smtClean="0">
              <a:solidFill>
                <a:schemeClr val="tx1"/>
              </a:solidFill>
              <a:sym typeface="Wingdings" panose="05000000000000000000" pitchFamily="2" charset="2"/>
            </a:rPr>
            <a:t>has power to</a:t>
          </a:r>
          <a:br>
            <a:rPr lang="en-AU" dirty="0" smtClean="0">
              <a:solidFill>
                <a:schemeClr val="tx1"/>
              </a:solidFill>
              <a:sym typeface="Wingdings" panose="05000000000000000000" pitchFamily="2" charset="2"/>
            </a:rPr>
          </a:br>
          <a:r>
            <a:rPr lang="en-AU" dirty="0" smtClean="0">
              <a:solidFill>
                <a:schemeClr val="tx1"/>
              </a:solidFill>
              <a:sym typeface="Wingdings" panose="05000000000000000000" pitchFamily="2" charset="2"/>
            </a:rPr>
            <a:t>will</a:t>
          </a:r>
          <a:endParaRPr lang="en-AU" dirty="0">
            <a:solidFill>
              <a:schemeClr val="tx1"/>
            </a:solidFill>
          </a:endParaRPr>
        </a:p>
      </dgm:t>
    </dgm:pt>
    <dgm:pt modelId="{38414787-3F57-4575-A049-656730D96A11}" type="parTrans" cxnId="{E7B4F794-F3AA-4D46-B955-5BC9D16F947C}">
      <dgm:prSet/>
      <dgm:spPr/>
      <dgm:t>
        <a:bodyPr/>
        <a:lstStyle/>
        <a:p>
          <a:endParaRPr lang="en-AU"/>
        </a:p>
      </dgm:t>
    </dgm:pt>
    <dgm:pt modelId="{323DF065-B0AC-4F2E-9C51-9CABC9E9A6DC}" type="sibTrans" cxnId="{E7B4F794-F3AA-4D46-B955-5BC9D16F947C}">
      <dgm:prSet/>
      <dgm:spPr/>
      <dgm:t>
        <a:bodyPr/>
        <a:lstStyle/>
        <a:p>
          <a:endParaRPr lang="en-AU"/>
        </a:p>
      </dgm:t>
    </dgm:pt>
    <dgm:pt modelId="{70C5E387-ABCE-4EF5-BFA3-3C730AB8AAD0}">
      <dgm:prSet phldrT="[Text]"/>
      <dgm:spPr/>
      <dgm:t>
        <a:bodyPr/>
        <a:lstStyle/>
        <a:p>
          <a:r>
            <a:rPr lang="en-AU" dirty="0" smtClean="0">
              <a:solidFill>
                <a:schemeClr val="tx1"/>
              </a:solidFill>
              <a:sym typeface="Wingdings" panose="05000000000000000000" pitchFamily="2" charset="2"/>
            </a:rPr>
            <a:t>maybe…maybe…</a:t>
          </a:r>
          <a:endParaRPr lang="en-AU" dirty="0">
            <a:solidFill>
              <a:schemeClr val="tx1"/>
            </a:solidFill>
          </a:endParaRPr>
        </a:p>
      </dgm:t>
    </dgm:pt>
    <dgm:pt modelId="{269BE24E-E59D-48A6-BBCA-4FAFB060B57B}" type="parTrans" cxnId="{9709DB85-3700-4BB7-B9EA-E056B66E53FB}">
      <dgm:prSet/>
      <dgm:spPr/>
      <dgm:t>
        <a:bodyPr/>
        <a:lstStyle/>
        <a:p>
          <a:endParaRPr lang="en-AU"/>
        </a:p>
      </dgm:t>
    </dgm:pt>
    <dgm:pt modelId="{9E681E9E-DE05-4D15-BD9E-3CCF6AE3A61B}" type="sibTrans" cxnId="{9709DB85-3700-4BB7-B9EA-E056B66E53FB}">
      <dgm:prSet/>
      <dgm:spPr/>
      <dgm:t>
        <a:bodyPr/>
        <a:lstStyle/>
        <a:p>
          <a:endParaRPr lang="en-AU"/>
        </a:p>
      </dgm:t>
    </dgm:pt>
    <dgm:pt modelId="{0FFEDF8C-4808-4D96-BA7B-BE70EC050BF2}" type="pres">
      <dgm:prSet presAssocID="{FD4BDADC-0EF0-4C25-AABF-2D236745FD81}" presName="diagram" presStyleCnt="0">
        <dgm:presLayoutVars>
          <dgm:dir/>
          <dgm:resizeHandles val="exact"/>
        </dgm:presLayoutVars>
      </dgm:prSet>
      <dgm:spPr/>
      <dgm:t>
        <a:bodyPr/>
        <a:lstStyle/>
        <a:p>
          <a:endParaRPr lang="en-AU"/>
        </a:p>
      </dgm:t>
    </dgm:pt>
    <dgm:pt modelId="{55E47461-45B5-462E-A6B7-2D022B24D3DE}" type="pres">
      <dgm:prSet presAssocID="{CA579955-124C-4FDA-92A5-33F9C312F08E}" presName="node" presStyleLbl="node1" presStyleIdx="0" presStyleCnt="4">
        <dgm:presLayoutVars>
          <dgm:bulletEnabled val="1"/>
        </dgm:presLayoutVars>
      </dgm:prSet>
      <dgm:spPr/>
      <dgm:t>
        <a:bodyPr/>
        <a:lstStyle/>
        <a:p>
          <a:endParaRPr lang="en-AU"/>
        </a:p>
      </dgm:t>
    </dgm:pt>
    <dgm:pt modelId="{CE196999-D8DD-4CF8-9CBB-7EA9E802A955}" type="pres">
      <dgm:prSet presAssocID="{CB2416F9-D189-4F0A-9BA2-0BE2D86B8398}" presName="sibTrans" presStyleCnt="0"/>
      <dgm:spPr/>
    </dgm:pt>
    <dgm:pt modelId="{74BC6BF2-6444-4E54-A13E-B2F0C82E3147}" type="pres">
      <dgm:prSet presAssocID="{E4A15902-D999-4877-B39A-4889B986E4C5}" presName="node" presStyleLbl="node1" presStyleIdx="1" presStyleCnt="4" custLinFactNeighborX="143" custLinFactNeighborY="1023">
        <dgm:presLayoutVars>
          <dgm:bulletEnabled val="1"/>
        </dgm:presLayoutVars>
      </dgm:prSet>
      <dgm:spPr/>
      <dgm:t>
        <a:bodyPr/>
        <a:lstStyle/>
        <a:p>
          <a:endParaRPr lang="en-AU"/>
        </a:p>
      </dgm:t>
    </dgm:pt>
    <dgm:pt modelId="{BAD77338-4422-4A82-B23A-DDBCB9B29BBA}" type="pres">
      <dgm:prSet presAssocID="{4C061FDA-399B-47AE-AA5D-BB101C1ED289}" presName="sibTrans" presStyleCnt="0"/>
      <dgm:spPr/>
    </dgm:pt>
    <dgm:pt modelId="{ECB5AD34-22A4-402D-8B1A-057C7A3B8C1A}" type="pres">
      <dgm:prSet presAssocID="{597B6DEF-FC71-4711-B86C-CBD8A10D70F1}" presName="node" presStyleLbl="node1" presStyleIdx="2" presStyleCnt="4">
        <dgm:presLayoutVars>
          <dgm:bulletEnabled val="1"/>
        </dgm:presLayoutVars>
      </dgm:prSet>
      <dgm:spPr/>
      <dgm:t>
        <a:bodyPr/>
        <a:lstStyle/>
        <a:p>
          <a:endParaRPr lang="en-AU"/>
        </a:p>
      </dgm:t>
    </dgm:pt>
    <dgm:pt modelId="{8534F4C5-54BF-474F-BC7F-2DD1FF09FB9F}" type="pres">
      <dgm:prSet presAssocID="{323DF065-B0AC-4F2E-9C51-9CABC9E9A6DC}" presName="sibTrans" presStyleCnt="0"/>
      <dgm:spPr/>
    </dgm:pt>
    <dgm:pt modelId="{EE6FD3BB-C85A-4E9A-A9CE-8D0002860C9F}" type="pres">
      <dgm:prSet presAssocID="{70C5E387-ABCE-4EF5-BFA3-3C730AB8AAD0}" presName="node" presStyleLbl="node1" presStyleIdx="3" presStyleCnt="4">
        <dgm:presLayoutVars>
          <dgm:bulletEnabled val="1"/>
        </dgm:presLayoutVars>
      </dgm:prSet>
      <dgm:spPr/>
      <dgm:t>
        <a:bodyPr/>
        <a:lstStyle/>
        <a:p>
          <a:endParaRPr lang="en-AU"/>
        </a:p>
      </dgm:t>
    </dgm:pt>
  </dgm:ptLst>
  <dgm:cxnLst>
    <dgm:cxn modelId="{E7B4F794-F3AA-4D46-B955-5BC9D16F947C}" srcId="{FD4BDADC-0EF0-4C25-AABF-2D236745FD81}" destId="{597B6DEF-FC71-4711-B86C-CBD8A10D70F1}" srcOrd="2" destOrd="0" parTransId="{38414787-3F57-4575-A049-656730D96A11}" sibTransId="{323DF065-B0AC-4F2E-9C51-9CABC9E9A6DC}"/>
    <dgm:cxn modelId="{8302AC6B-61E8-42D5-A8FB-31FB455FD390}" type="presOf" srcId="{FD4BDADC-0EF0-4C25-AABF-2D236745FD81}" destId="{0FFEDF8C-4808-4D96-BA7B-BE70EC050BF2}" srcOrd="0" destOrd="0" presId="urn:microsoft.com/office/officeart/2005/8/layout/default"/>
    <dgm:cxn modelId="{E39B3A25-6B75-4F72-916D-02B2EFA08D6F}" type="presOf" srcId="{CA579955-124C-4FDA-92A5-33F9C312F08E}" destId="{55E47461-45B5-462E-A6B7-2D022B24D3DE}" srcOrd="0" destOrd="0" presId="urn:microsoft.com/office/officeart/2005/8/layout/default"/>
    <dgm:cxn modelId="{7DF0D919-E7C2-4FC7-9372-693BA8417089}" type="presOf" srcId="{597B6DEF-FC71-4711-B86C-CBD8A10D70F1}" destId="{ECB5AD34-22A4-402D-8B1A-057C7A3B8C1A}" srcOrd="0" destOrd="0" presId="urn:microsoft.com/office/officeart/2005/8/layout/default"/>
    <dgm:cxn modelId="{07C4FCB6-0B3F-41C2-B668-8647C5CAA85A}" srcId="{FD4BDADC-0EF0-4C25-AABF-2D236745FD81}" destId="{CA579955-124C-4FDA-92A5-33F9C312F08E}" srcOrd="0" destOrd="0" parTransId="{029B6FD6-B289-40D7-BC76-0DDE370AD96A}" sibTransId="{CB2416F9-D189-4F0A-9BA2-0BE2D86B8398}"/>
    <dgm:cxn modelId="{C8DC8005-8770-46FE-A9B5-FB9E7F1DD9CE}" type="presOf" srcId="{70C5E387-ABCE-4EF5-BFA3-3C730AB8AAD0}" destId="{EE6FD3BB-C85A-4E9A-A9CE-8D0002860C9F}" srcOrd="0" destOrd="0" presId="urn:microsoft.com/office/officeart/2005/8/layout/default"/>
    <dgm:cxn modelId="{9709DB85-3700-4BB7-B9EA-E056B66E53FB}" srcId="{FD4BDADC-0EF0-4C25-AABF-2D236745FD81}" destId="{70C5E387-ABCE-4EF5-BFA3-3C730AB8AAD0}" srcOrd="3" destOrd="0" parTransId="{269BE24E-E59D-48A6-BBCA-4FAFB060B57B}" sibTransId="{9E681E9E-DE05-4D15-BD9E-3CCF6AE3A61B}"/>
    <dgm:cxn modelId="{3CE446AB-EBFA-4CBF-BB85-0F06938A8F19}" type="presOf" srcId="{E4A15902-D999-4877-B39A-4889B986E4C5}" destId="{74BC6BF2-6444-4E54-A13E-B2F0C82E3147}" srcOrd="0" destOrd="0" presId="urn:microsoft.com/office/officeart/2005/8/layout/default"/>
    <dgm:cxn modelId="{E1E2516D-3ECD-4A09-9C5A-5110AECA9978}" srcId="{FD4BDADC-0EF0-4C25-AABF-2D236745FD81}" destId="{E4A15902-D999-4877-B39A-4889B986E4C5}" srcOrd="1" destOrd="0" parTransId="{016DD067-C447-41C1-ABE9-C21698F34FAC}" sibTransId="{4C061FDA-399B-47AE-AA5D-BB101C1ED289}"/>
    <dgm:cxn modelId="{E5B4ACC6-EA00-4ACA-AFEB-1614FD2F9F4A}" type="presParOf" srcId="{0FFEDF8C-4808-4D96-BA7B-BE70EC050BF2}" destId="{55E47461-45B5-462E-A6B7-2D022B24D3DE}" srcOrd="0" destOrd="0" presId="urn:microsoft.com/office/officeart/2005/8/layout/default"/>
    <dgm:cxn modelId="{DFA6A8FA-7F34-4E96-93D4-D5D6A0213F0D}" type="presParOf" srcId="{0FFEDF8C-4808-4D96-BA7B-BE70EC050BF2}" destId="{CE196999-D8DD-4CF8-9CBB-7EA9E802A955}" srcOrd="1" destOrd="0" presId="urn:microsoft.com/office/officeart/2005/8/layout/default"/>
    <dgm:cxn modelId="{E981143F-1167-4A9E-812B-5BDE3FB0BB82}" type="presParOf" srcId="{0FFEDF8C-4808-4D96-BA7B-BE70EC050BF2}" destId="{74BC6BF2-6444-4E54-A13E-B2F0C82E3147}" srcOrd="2" destOrd="0" presId="urn:microsoft.com/office/officeart/2005/8/layout/default"/>
    <dgm:cxn modelId="{B1448C97-F14F-42D9-8920-A071E50B6EB2}" type="presParOf" srcId="{0FFEDF8C-4808-4D96-BA7B-BE70EC050BF2}" destId="{BAD77338-4422-4A82-B23A-DDBCB9B29BBA}" srcOrd="3" destOrd="0" presId="urn:microsoft.com/office/officeart/2005/8/layout/default"/>
    <dgm:cxn modelId="{100A5602-14B9-4210-800F-560F05C306FC}" type="presParOf" srcId="{0FFEDF8C-4808-4D96-BA7B-BE70EC050BF2}" destId="{ECB5AD34-22A4-402D-8B1A-057C7A3B8C1A}" srcOrd="4" destOrd="0" presId="urn:microsoft.com/office/officeart/2005/8/layout/default"/>
    <dgm:cxn modelId="{8E62ED33-3E63-4D6B-8B85-71DA0E8344A6}" type="presParOf" srcId="{0FFEDF8C-4808-4D96-BA7B-BE70EC050BF2}" destId="{8534F4C5-54BF-474F-BC7F-2DD1FF09FB9F}" srcOrd="5" destOrd="0" presId="urn:microsoft.com/office/officeart/2005/8/layout/default"/>
    <dgm:cxn modelId="{4567F9D6-EA00-4039-94FE-E77321E0B0CD}" type="presParOf" srcId="{0FFEDF8C-4808-4D96-BA7B-BE70EC050BF2}" destId="{EE6FD3BB-C85A-4E9A-A9CE-8D0002860C9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6F2CAB-E252-4451-BA3F-B55FD2105C55}"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AU"/>
        </a:p>
      </dgm:t>
    </dgm:pt>
    <dgm:pt modelId="{637D5F9F-8E37-41AF-8258-E8848F2441D7}">
      <dgm:prSet phldrT="[Text]" custT="1"/>
      <dgm:spPr/>
      <dgm:t>
        <a:bodyPr/>
        <a:lstStyle/>
        <a:p>
          <a:r>
            <a:rPr lang="en-AU" sz="3200" dirty="0" smtClean="0">
              <a:solidFill>
                <a:schemeClr val="tx1"/>
              </a:solidFill>
            </a:rPr>
            <a:t>passives</a:t>
          </a:r>
          <a:endParaRPr lang="en-AU" sz="3200" dirty="0">
            <a:solidFill>
              <a:schemeClr val="tx1"/>
            </a:solidFill>
          </a:endParaRPr>
        </a:p>
      </dgm:t>
    </dgm:pt>
    <dgm:pt modelId="{BF18C69A-067F-4C9C-8F5C-8E4A9EA393F5}" type="parTrans" cxnId="{BE165991-2E16-4A9E-8649-E8B64C7C6B8A}">
      <dgm:prSet/>
      <dgm:spPr/>
      <dgm:t>
        <a:bodyPr/>
        <a:lstStyle/>
        <a:p>
          <a:endParaRPr lang="en-AU"/>
        </a:p>
      </dgm:t>
    </dgm:pt>
    <dgm:pt modelId="{8A42701B-8F46-4247-B515-9BBE1D16DD01}" type="sibTrans" cxnId="{BE165991-2E16-4A9E-8649-E8B64C7C6B8A}">
      <dgm:prSet/>
      <dgm:spPr/>
      <dgm:t>
        <a:bodyPr/>
        <a:lstStyle/>
        <a:p>
          <a:endParaRPr lang="en-AU"/>
        </a:p>
      </dgm:t>
    </dgm:pt>
    <dgm:pt modelId="{51B11537-F318-410C-9899-DE476DA35523}">
      <dgm:prSet phldrT="[Text]" custT="1"/>
      <dgm:spPr/>
      <dgm:t>
        <a:bodyPr/>
        <a:lstStyle/>
        <a:p>
          <a:r>
            <a:rPr lang="en-AU" sz="3200" dirty="0" smtClean="0">
              <a:solidFill>
                <a:schemeClr val="tx1"/>
              </a:solidFill>
            </a:rPr>
            <a:t>tense</a:t>
          </a:r>
          <a:endParaRPr lang="en-AU" sz="3200" dirty="0">
            <a:solidFill>
              <a:schemeClr val="tx1"/>
            </a:solidFill>
          </a:endParaRPr>
        </a:p>
      </dgm:t>
    </dgm:pt>
    <dgm:pt modelId="{E2942305-2983-4A46-A298-8823C5D3C624}" type="parTrans" cxnId="{AEB32CD7-CF7E-43F7-91D3-AD7AC7BD5C26}">
      <dgm:prSet/>
      <dgm:spPr/>
      <dgm:t>
        <a:bodyPr/>
        <a:lstStyle/>
        <a:p>
          <a:endParaRPr lang="en-AU"/>
        </a:p>
      </dgm:t>
    </dgm:pt>
    <dgm:pt modelId="{B55DB831-A91A-4F98-A23D-A48C3B790941}" type="sibTrans" cxnId="{AEB32CD7-CF7E-43F7-91D3-AD7AC7BD5C26}">
      <dgm:prSet/>
      <dgm:spPr/>
      <dgm:t>
        <a:bodyPr/>
        <a:lstStyle/>
        <a:p>
          <a:endParaRPr lang="en-AU"/>
        </a:p>
      </dgm:t>
    </dgm:pt>
    <dgm:pt modelId="{D4352796-10C4-4418-A172-BC76C6D3F1B5}">
      <dgm:prSet phldrT="[Text]" custT="1"/>
      <dgm:spPr/>
      <dgm:t>
        <a:bodyPr/>
        <a:lstStyle/>
        <a:p>
          <a:r>
            <a:rPr lang="en-AU" sz="3200" dirty="0" smtClean="0">
              <a:solidFill>
                <a:schemeClr val="tx1"/>
              </a:solidFill>
            </a:rPr>
            <a:t>Prepositions to talk about time</a:t>
          </a:r>
          <a:endParaRPr lang="en-AU" sz="3200" dirty="0">
            <a:solidFill>
              <a:schemeClr val="tx1"/>
            </a:solidFill>
          </a:endParaRPr>
        </a:p>
      </dgm:t>
    </dgm:pt>
    <dgm:pt modelId="{F55F3917-2B9D-46E4-BC43-0DB56B06C1E8}" type="parTrans" cxnId="{0659AA2C-0DD4-401A-8A40-27C8F37244B3}">
      <dgm:prSet/>
      <dgm:spPr/>
      <dgm:t>
        <a:bodyPr/>
        <a:lstStyle/>
        <a:p>
          <a:endParaRPr lang="en-AU"/>
        </a:p>
      </dgm:t>
    </dgm:pt>
    <dgm:pt modelId="{DAEB7D12-8D59-4114-B725-4DC701EA93B4}" type="sibTrans" cxnId="{0659AA2C-0DD4-401A-8A40-27C8F37244B3}">
      <dgm:prSet/>
      <dgm:spPr/>
      <dgm:t>
        <a:bodyPr/>
        <a:lstStyle/>
        <a:p>
          <a:endParaRPr lang="en-AU"/>
        </a:p>
      </dgm:t>
    </dgm:pt>
    <dgm:pt modelId="{4FE93713-910F-4D42-96E9-215166871393}">
      <dgm:prSet phldrT="[Text]" custT="1"/>
      <dgm:spPr/>
      <dgm:t>
        <a:bodyPr/>
        <a:lstStyle/>
        <a:p>
          <a:r>
            <a:rPr lang="en-AU" sz="3200" dirty="0" smtClean="0">
              <a:solidFill>
                <a:schemeClr val="tx1"/>
              </a:solidFill>
            </a:rPr>
            <a:t>cause &amp; effect</a:t>
          </a:r>
          <a:endParaRPr lang="en-AU" sz="3200" dirty="0">
            <a:solidFill>
              <a:schemeClr val="tx1"/>
            </a:solidFill>
          </a:endParaRPr>
        </a:p>
      </dgm:t>
    </dgm:pt>
    <dgm:pt modelId="{5964D308-5A56-4058-8C3B-97AF3AA4DFF4}" type="parTrans" cxnId="{E9429B42-16BF-42E1-9418-CA5502957880}">
      <dgm:prSet/>
      <dgm:spPr/>
      <dgm:t>
        <a:bodyPr/>
        <a:lstStyle/>
        <a:p>
          <a:endParaRPr lang="en-AU"/>
        </a:p>
      </dgm:t>
    </dgm:pt>
    <dgm:pt modelId="{8623B769-B4E0-48C1-98A6-9131D728D4FE}" type="sibTrans" cxnId="{E9429B42-16BF-42E1-9418-CA5502957880}">
      <dgm:prSet/>
      <dgm:spPr/>
      <dgm:t>
        <a:bodyPr/>
        <a:lstStyle/>
        <a:p>
          <a:endParaRPr lang="en-AU"/>
        </a:p>
      </dgm:t>
    </dgm:pt>
    <dgm:pt modelId="{CE9BD4ED-E8B4-4951-9F60-FF3FD3252A5D}">
      <dgm:prSet phldrT="[Text]" custT="1"/>
      <dgm:spPr/>
      <dgm:t>
        <a:bodyPr/>
        <a:lstStyle/>
        <a:p>
          <a:r>
            <a:rPr lang="en-AU" sz="3200" dirty="0" smtClean="0">
              <a:solidFill>
                <a:schemeClr val="tx1"/>
              </a:solidFill>
            </a:rPr>
            <a:t>Negative questions</a:t>
          </a:r>
          <a:endParaRPr lang="en-AU" sz="3200" dirty="0">
            <a:solidFill>
              <a:schemeClr val="tx1"/>
            </a:solidFill>
          </a:endParaRPr>
        </a:p>
      </dgm:t>
    </dgm:pt>
    <dgm:pt modelId="{416F37BA-5B15-4CAC-8CC4-C382EDEA7FDF}" type="parTrans" cxnId="{4C2A235A-0F54-4742-A882-D7F18C7D9CCA}">
      <dgm:prSet/>
      <dgm:spPr/>
      <dgm:t>
        <a:bodyPr/>
        <a:lstStyle/>
        <a:p>
          <a:endParaRPr lang="en-AU"/>
        </a:p>
      </dgm:t>
    </dgm:pt>
    <dgm:pt modelId="{44B2C2D1-13C3-487A-AEA7-B905255150CA}" type="sibTrans" cxnId="{4C2A235A-0F54-4742-A882-D7F18C7D9CCA}">
      <dgm:prSet/>
      <dgm:spPr/>
      <dgm:t>
        <a:bodyPr/>
        <a:lstStyle/>
        <a:p>
          <a:endParaRPr lang="en-AU"/>
        </a:p>
      </dgm:t>
    </dgm:pt>
    <dgm:pt modelId="{B1593B53-9C57-4545-9C00-9C8AD3543A36}">
      <dgm:prSet phldrT="[Text]" custT="1"/>
      <dgm:spPr/>
      <dgm:t>
        <a:bodyPr/>
        <a:lstStyle/>
        <a:p>
          <a:r>
            <a:rPr lang="en-AU" sz="2800" dirty="0" smtClean="0">
              <a:solidFill>
                <a:schemeClr val="tx1"/>
              </a:solidFill>
            </a:rPr>
            <a:t>nominalisation</a:t>
          </a:r>
          <a:r>
            <a:rPr lang="en-AU" sz="3200" dirty="0" smtClean="0">
              <a:solidFill>
                <a:schemeClr val="tx1"/>
              </a:solidFill>
            </a:rPr>
            <a:t> (abstract nouns)</a:t>
          </a:r>
          <a:endParaRPr lang="en-AU" sz="3200" dirty="0">
            <a:solidFill>
              <a:schemeClr val="tx1"/>
            </a:solidFill>
          </a:endParaRPr>
        </a:p>
      </dgm:t>
    </dgm:pt>
    <dgm:pt modelId="{303C4809-F7A0-46FE-8834-C9E4A28CE956}" type="parTrans" cxnId="{7CAD24F8-7AC0-4607-8A0E-8CE2D56A9A78}">
      <dgm:prSet/>
      <dgm:spPr/>
      <dgm:t>
        <a:bodyPr/>
        <a:lstStyle/>
        <a:p>
          <a:endParaRPr lang="en-AU"/>
        </a:p>
      </dgm:t>
    </dgm:pt>
    <dgm:pt modelId="{523AFED0-DF5F-4638-AA30-5ED72FE927E2}" type="sibTrans" cxnId="{7CAD24F8-7AC0-4607-8A0E-8CE2D56A9A78}">
      <dgm:prSet/>
      <dgm:spPr/>
      <dgm:t>
        <a:bodyPr/>
        <a:lstStyle/>
        <a:p>
          <a:endParaRPr lang="en-AU"/>
        </a:p>
      </dgm:t>
    </dgm:pt>
    <dgm:pt modelId="{49C39E79-A5C1-4A7E-BA7A-28695DA20074}" type="pres">
      <dgm:prSet presAssocID="{016F2CAB-E252-4451-BA3F-B55FD2105C55}" presName="diagram" presStyleCnt="0">
        <dgm:presLayoutVars>
          <dgm:dir/>
          <dgm:resizeHandles val="exact"/>
        </dgm:presLayoutVars>
      </dgm:prSet>
      <dgm:spPr/>
      <dgm:t>
        <a:bodyPr/>
        <a:lstStyle/>
        <a:p>
          <a:endParaRPr lang="en-AU"/>
        </a:p>
      </dgm:t>
    </dgm:pt>
    <dgm:pt modelId="{53F92ACB-3D49-4257-BAB9-BBDDAE2D2C5E}" type="pres">
      <dgm:prSet presAssocID="{637D5F9F-8E37-41AF-8258-E8848F2441D7}" presName="node" presStyleLbl="node1" presStyleIdx="0" presStyleCnt="6">
        <dgm:presLayoutVars>
          <dgm:bulletEnabled val="1"/>
        </dgm:presLayoutVars>
      </dgm:prSet>
      <dgm:spPr/>
      <dgm:t>
        <a:bodyPr/>
        <a:lstStyle/>
        <a:p>
          <a:endParaRPr lang="en-AU"/>
        </a:p>
      </dgm:t>
    </dgm:pt>
    <dgm:pt modelId="{E811F8C6-781F-4E81-8089-63DB4902727C}" type="pres">
      <dgm:prSet presAssocID="{8A42701B-8F46-4247-B515-9BBE1D16DD01}" presName="sibTrans" presStyleCnt="0"/>
      <dgm:spPr/>
    </dgm:pt>
    <dgm:pt modelId="{5C620B51-D383-497E-AA8D-1BB7825A5F05}" type="pres">
      <dgm:prSet presAssocID="{51B11537-F318-410C-9899-DE476DA35523}" presName="node" presStyleLbl="node1" presStyleIdx="1" presStyleCnt="6">
        <dgm:presLayoutVars>
          <dgm:bulletEnabled val="1"/>
        </dgm:presLayoutVars>
      </dgm:prSet>
      <dgm:spPr/>
      <dgm:t>
        <a:bodyPr/>
        <a:lstStyle/>
        <a:p>
          <a:endParaRPr lang="en-AU"/>
        </a:p>
      </dgm:t>
    </dgm:pt>
    <dgm:pt modelId="{F6B2A70E-E5F4-475A-817B-BC1137E38E41}" type="pres">
      <dgm:prSet presAssocID="{B55DB831-A91A-4F98-A23D-A48C3B790941}" presName="sibTrans" presStyleCnt="0"/>
      <dgm:spPr/>
    </dgm:pt>
    <dgm:pt modelId="{BA9CC818-D71D-49B7-AD41-F8C7EA473B42}" type="pres">
      <dgm:prSet presAssocID="{D4352796-10C4-4418-A172-BC76C6D3F1B5}" presName="node" presStyleLbl="node1" presStyleIdx="2" presStyleCnt="6">
        <dgm:presLayoutVars>
          <dgm:bulletEnabled val="1"/>
        </dgm:presLayoutVars>
      </dgm:prSet>
      <dgm:spPr/>
      <dgm:t>
        <a:bodyPr/>
        <a:lstStyle/>
        <a:p>
          <a:endParaRPr lang="en-AU"/>
        </a:p>
      </dgm:t>
    </dgm:pt>
    <dgm:pt modelId="{39778EFE-D4DB-4460-8884-7F081A3BE288}" type="pres">
      <dgm:prSet presAssocID="{DAEB7D12-8D59-4114-B725-4DC701EA93B4}" presName="sibTrans" presStyleCnt="0"/>
      <dgm:spPr/>
    </dgm:pt>
    <dgm:pt modelId="{EE47CABE-5202-4ECC-A041-3198027D39A9}" type="pres">
      <dgm:prSet presAssocID="{4FE93713-910F-4D42-96E9-215166871393}" presName="node" presStyleLbl="node1" presStyleIdx="3" presStyleCnt="6">
        <dgm:presLayoutVars>
          <dgm:bulletEnabled val="1"/>
        </dgm:presLayoutVars>
      </dgm:prSet>
      <dgm:spPr/>
      <dgm:t>
        <a:bodyPr/>
        <a:lstStyle/>
        <a:p>
          <a:endParaRPr lang="en-AU"/>
        </a:p>
      </dgm:t>
    </dgm:pt>
    <dgm:pt modelId="{148B048D-2FFB-483A-8472-004C9204C0B4}" type="pres">
      <dgm:prSet presAssocID="{8623B769-B4E0-48C1-98A6-9131D728D4FE}" presName="sibTrans" presStyleCnt="0"/>
      <dgm:spPr/>
    </dgm:pt>
    <dgm:pt modelId="{91F3BC34-B464-4625-8826-ABFB0821975F}" type="pres">
      <dgm:prSet presAssocID="{CE9BD4ED-E8B4-4951-9F60-FF3FD3252A5D}" presName="node" presStyleLbl="node1" presStyleIdx="4" presStyleCnt="6" custLinFactNeighborX="-1214" custLinFactNeighborY="-1276">
        <dgm:presLayoutVars>
          <dgm:bulletEnabled val="1"/>
        </dgm:presLayoutVars>
      </dgm:prSet>
      <dgm:spPr/>
      <dgm:t>
        <a:bodyPr/>
        <a:lstStyle/>
        <a:p>
          <a:endParaRPr lang="en-AU"/>
        </a:p>
      </dgm:t>
    </dgm:pt>
    <dgm:pt modelId="{04430351-981E-45EF-983D-61BCE9FFCDF3}" type="pres">
      <dgm:prSet presAssocID="{44B2C2D1-13C3-487A-AEA7-B905255150CA}" presName="sibTrans" presStyleCnt="0"/>
      <dgm:spPr/>
    </dgm:pt>
    <dgm:pt modelId="{76785989-E9DF-4BB2-844E-B5C73044EB13}" type="pres">
      <dgm:prSet presAssocID="{B1593B53-9C57-4545-9C00-9C8AD3543A36}" presName="node" presStyleLbl="node1" presStyleIdx="5" presStyleCnt="6">
        <dgm:presLayoutVars>
          <dgm:bulletEnabled val="1"/>
        </dgm:presLayoutVars>
      </dgm:prSet>
      <dgm:spPr/>
      <dgm:t>
        <a:bodyPr/>
        <a:lstStyle/>
        <a:p>
          <a:endParaRPr lang="en-AU"/>
        </a:p>
      </dgm:t>
    </dgm:pt>
  </dgm:ptLst>
  <dgm:cxnLst>
    <dgm:cxn modelId="{7CAD24F8-7AC0-4607-8A0E-8CE2D56A9A78}" srcId="{016F2CAB-E252-4451-BA3F-B55FD2105C55}" destId="{B1593B53-9C57-4545-9C00-9C8AD3543A36}" srcOrd="5" destOrd="0" parTransId="{303C4809-F7A0-46FE-8834-C9E4A28CE956}" sibTransId="{523AFED0-DF5F-4638-AA30-5ED72FE927E2}"/>
    <dgm:cxn modelId="{0B59E79C-72D3-44E6-973E-55A4578C8A6A}" type="presOf" srcId="{637D5F9F-8E37-41AF-8258-E8848F2441D7}" destId="{53F92ACB-3D49-4257-BAB9-BBDDAE2D2C5E}" srcOrd="0" destOrd="0" presId="urn:microsoft.com/office/officeart/2005/8/layout/default"/>
    <dgm:cxn modelId="{E9429B42-16BF-42E1-9418-CA5502957880}" srcId="{016F2CAB-E252-4451-BA3F-B55FD2105C55}" destId="{4FE93713-910F-4D42-96E9-215166871393}" srcOrd="3" destOrd="0" parTransId="{5964D308-5A56-4058-8C3B-97AF3AA4DFF4}" sibTransId="{8623B769-B4E0-48C1-98A6-9131D728D4FE}"/>
    <dgm:cxn modelId="{48176ABA-124A-40C3-BA6C-A638355A56E5}" type="presOf" srcId="{4FE93713-910F-4D42-96E9-215166871393}" destId="{EE47CABE-5202-4ECC-A041-3198027D39A9}" srcOrd="0" destOrd="0" presId="urn:microsoft.com/office/officeart/2005/8/layout/default"/>
    <dgm:cxn modelId="{492B1A2A-2BD9-4AA6-B53B-AC181BEAD709}" type="presOf" srcId="{51B11537-F318-410C-9899-DE476DA35523}" destId="{5C620B51-D383-497E-AA8D-1BB7825A5F05}" srcOrd="0" destOrd="0" presId="urn:microsoft.com/office/officeart/2005/8/layout/default"/>
    <dgm:cxn modelId="{AEB32CD7-CF7E-43F7-91D3-AD7AC7BD5C26}" srcId="{016F2CAB-E252-4451-BA3F-B55FD2105C55}" destId="{51B11537-F318-410C-9899-DE476DA35523}" srcOrd="1" destOrd="0" parTransId="{E2942305-2983-4A46-A298-8823C5D3C624}" sibTransId="{B55DB831-A91A-4F98-A23D-A48C3B790941}"/>
    <dgm:cxn modelId="{4C2A235A-0F54-4742-A882-D7F18C7D9CCA}" srcId="{016F2CAB-E252-4451-BA3F-B55FD2105C55}" destId="{CE9BD4ED-E8B4-4951-9F60-FF3FD3252A5D}" srcOrd="4" destOrd="0" parTransId="{416F37BA-5B15-4CAC-8CC4-C382EDEA7FDF}" sibTransId="{44B2C2D1-13C3-487A-AEA7-B905255150CA}"/>
    <dgm:cxn modelId="{0659AA2C-0DD4-401A-8A40-27C8F37244B3}" srcId="{016F2CAB-E252-4451-BA3F-B55FD2105C55}" destId="{D4352796-10C4-4418-A172-BC76C6D3F1B5}" srcOrd="2" destOrd="0" parTransId="{F55F3917-2B9D-46E4-BC43-0DB56B06C1E8}" sibTransId="{DAEB7D12-8D59-4114-B725-4DC701EA93B4}"/>
    <dgm:cxn modelId="{DB718657-1EBE-4E0E-8F7D-E2975D31F5B8}" type="presOf" srcId="{016F2CAB-E252-4451-BA3F-B55FD2105C55}" destId="{49C39E79-A5C1-4A7E-BA7A-28695DA20074}" srcOrd="0" destOrd="0" presId="urn:microsoft.com/office/officeart/2005/8/layout/default"/>
    <dgm:cxn modelId="{10877069-4F07-46FB-9430-102363867011}" type="presOf" srcId="{D4352796-10C4-4418-A172-BC76C6D3F1B5}" destId="{BA9CC818-D71D-49B7-AD41-F8C7EA473B42}" srcOrd="0" destOrd="0" presId="urn:microsoft.com/office/officeart/2005/8/layout/default"/>
    <dgm:cxn modelId="{1346F813-34A6-4AAA-87CA-F3C661FE1E46}" type="presOf" srcId="{B1593B53-9C57-4545-9C00-9C8AD3543A36}" destId="{76785989-E9DF-4BB2-844E-B5C73044EB13}" srcOrd="0" destOrd="0" presId="urn:microsoft.com/office/officeart/2005/8/layout/default"/>
    <dgm:cxn modelId="{809F1C0A-86DF-4B71-978A-6419A582307F}" type="presOf" srcId="{CE9BD4ED-E8B4-4951-9F60-FF3FD3252A5D}" destId="{91F3BC34-B464-4625-8826-ABFB0821975F}" srcOrd="0" destOrd="0" presId="urn:microsoft.com/office/officeart/2005/8/layout/default"/>
    <dgm:cxn modelId="{BE165991-2E16-4A9E-8649-E8B64C7C6B8A}" srcId="{016F2CAB-E252-4451-BA3F-B55FD2105C55}" destId="{637D5F9F-8E37-41AF-8258-E8848F2441D7}" srcOrd="0" destOrd="0" parTransId="{BF18C69A-067F-4C9C-8F5C-8E4A9EA393F5}" sibTransId="{8A42701B-8F46-4247-B515-9BBE1D16DD01}"/>
    <dgm:cxn modelId="{DC27EC4E-0894-4420-A0AE-BD4252B5D4A6}" type="presParOf" srcId="{49C39E79-A5C1-4A7E-BA7A-28695DA20074}" destId="{53F92ACB-3D49-4257-BAB9-BBDDAE2D2C5E}" srcOrd="0" destOrd="0" presId="urn:microsoft.com/office/officeart/2005/8/layout/default"/>
    <dgm:cxn modelId="{67E0C233-BCCF-4EAB-930D-7CEFCCB6E51E}" type="presParOf" srcId="{49C39E79-A5C1-4A7E-BA7A-28695DA20074}" destId="{E811F8C6-781F-4E81-8089-63DB4902727C}" srcOrd="1" destOrd="0" presId="urn:microsoft.com/office/officeart/2005/8/layout/default"/>
    <dgm:cxn modelId="{90AADABD-DF14-460D-9238-863D4A8BFBB1}" type="presParOf" srcId="{49C39E79-A5C1-4A7E-BA7A-28695DA20074}" destId="{5C620B51-D383-497E-AA8D-1BB7825A5F05}" srcOrd="2" destOrd="0" presId="urn:microsoft.com/office/officeart/2005/8/layout/default"/>
    <dgm:cxn modelId="{2767BA97-C125-4A3C-92A6-4C42DAC757E4}" type="presParOf" srcId="{49C39E79-A5C1-4A7E-BA7A-28695DA20074}" destId="{F6B2A70E-E5F4-475A-817B-BC1137E38E41}" srcOrd="3" destOrd="0" presId="urn:microsoft.com/office/officeart/2005/8/layout/default"/>
    <dgm:cxn modelId="{A2941EC8-FD92-4C63-B9FD-84206EFD612C}" type="presParOf" srcId="{49C39E79-A5C1-4A7E-BA7A-28695DA20074}" destId="{BA9CC818-D71D-49B7-AD41-F8C7EA473B42}" srcOrd="4" destOrd="0" presId="urn:microsoft.com/office/officeart/2005/8/layout/default"/>
    <dgm:cxn modelId="{A2AE1F75-3BFB-4D5B-9F16-E524BB2EA80F}" type="presParOf" srcId="{49C39E79-A5C1-4A7E-BA7A-28695DA20074}" destId="{39778EFE-D4DB-4460-8884-7F081A3BE288}" srcOrd="5" destOrd="0" presId="urn:microsoft.com/office/officeart/2005/8/layout/default"/>
    <dgm:cxn modelId="{4C707606-F90C-46DA-B3AE-0A499D8EE36E}" type="presParOf" srcId="{49C39E79-A5C1-4A7E-BA7A-28695DA20074}" destId="{EE47CABE-5202-4ECC-A041-3198027D39A9}" srcOrd="6" destOrd="0" presId="urn:microsoft.com/office/officeart/2005/8/layout/default"/>
    <dgm:cxn modelId="{6E016612-88BC-4DB9-90FB-06062F1ECC61}" type="presParOf" srcId="{49C39E79-A5C1-4A7E-BA7A-28695DA20074}" destId="{148B048D-2FFB-483A-8472-004C9204C0B4}" srcOrd="7" destOrd="0" presId="urn:microsoft.com/office/officeart/2005/8/layout/default"/>
    <dgm:cxn modelId="{7443F6D0-14E8-4D34-987A-6B0067360003}" type="presParOf" srcId="{49C39E79-A5C1-4A7E-BA7A-28695DA20074}" destId="{91F3BC34-B464-4625-8826-ABFB0821975F}" srcOrd="8" destOrd="0" presId="urn:microsoft.com/office/officeart/2005/8/layout/default"/>
    <dgm:cxn modelId="{7DD943BB-9541-48F7-93F2-3696985609AE}" type="presParOf" srcId="{49C39E79-A5C1-4A7E-BA7A-28695DA20074}" destId="{04430351-981E-45EF-983D-61BCE9FFCDF3}" srcOrd="9" destOrd="0" presId="urn:microsoft.com/office/officeart/2005/8/layout/default"/>
    <dgm:cxn modelId="{71ABC92E-F3A5-4D38-900F-4100835D8906}" type="presParOf" srcId="{49C39E79-A5C1-4A7E-BA7A-28695DA20074}" destId="{76785989-E9DF-4BB2-844E-B5C73044EB13}"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87E9F70-4EF4-4E96-A539-F56F87890D8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AU"/>
        </a:p>
      </dgm:t>
    </dgm:pt>
    <dgm:pt modelId="{D9EBDF8D-BF44-46A0-A96E-4C8C6281B355}">
      <dgm:prSet phldrT="[Text]"/>
      <dgm:spPr/>
      <dgm:t>
        <a:bodyPr/>
        <a:lstStyle/>
        <a:p>
          <a:r>
            <a:rPr lang="en-AU" dirty="0" smtClean="0"/>
            <a:t>Her car </a:t>
          </a:r>
          <a:r>
            <a:rPr lang="en-AU" b="1" dirty="0" smtClean="0">
              <a:solidFill>
                <a:srgbClr val="FF0000"/>
              </a:solidFill>
            </a:rPr>
            <a:t>was stolen</a:t>
          </a:r>
          <a:r>
            <a:rPr lang="en-AU" dirty="0" smtClean="0"/>
            <a:t>. </a:t>
          </a:r>
          <a:endParaRPr lang="en-AU" dirty="0"/>
        </a:p>
      </dgm:t>
    </dgm:pt>
    <dgm:pt modelId="{672D97C9-E573-4320-B45A-0D510BFCA2C0}" type="parTrans" cxnId="{58E48F45-90AF-494F-926C-D8E5B42A3628}">
      <dgm:prSet/>
      <dgm:spPr/>
      <dgm:t>
        <a:bodyPr/>
        <a:lstStyle/>
        <a:p>
          <a:endParaRPr lang="en-AU"/>
        </a:p>
      </dgm:t>
    </dgm:pt>
    <dgm:pt modelId="{1C39D559-2BC1-4808-AFD9-C73931F7646A}" type="sibTrans" cxnId="{58E48F45-90AF-494F-926C-D8E5B42A3628}">
      <dgm:prSet/>
      <dgm:spPr/>
      <dgm:t>
        <a:bodyPr/>
        <a:lstStyle/>
        <a:p>
          <a:endParaRPr lang="en-AU"/>
        </a:p>
      </dgm:t>
    </dgm:pt>
    <dgm:pt modelId="{C47BBF00-5AD7-409E-A28E-17F3BF456E7F}">
      <dgm:prSet phldrT="[Text]"/>
      <dgm:spPr/>
      <dgm:t>
        <a:bodyPr/>
        <a:lstStyle/>
        <a:p>
          <a:r>
            <a:rPr lang="en-AU" dirty="0" smtClean="0"/>
            <a:t>Someone stole her car.</a:t>
          </a:r>
          <a:endParaRPr lang="en-AU" dirty="0"/>
        </a:p>
      </dgm:t>
    </dgm:pt>
    <dgm:pt modelId="{25360836-0FD9-4B48-90E5-178D70CE0E7A}" type="parTrans" cxnId="{A0608A4E-23CE-49D8-A434-25CD17D11C9D}">
      <dgm:prSet/>
      <dgm:spPr/>
      <dgm:t>
        <a:bodyPr/>
        <a:lstStyle/>
        <a:p>
          <a:endParaRPr lang="en-AU"/>
        </a:p>
      </dgm:t>
    </dgm:pt>
    <dgm:pt modelId="{89AC0829-D881-4925-9656-C0F9A0322B7B}" type="sibTrans" cxnId="{A0608A4E-23CE-49D8-A434-25CD17D11C9D}">
      <dgm:prSet/>
      <dgm:spPr/>
      <dgm:t>
        <a:bodyPr/>
        <a:lstStyle/>
        <a:p>
          <a:endParaRPr lang="en-AU"/>
        </a:p>
      </dgm:t>
    </dgm:pt>
    <dgm:pt modelId="{24646F3E-1C49-4E5F-8C15-D28B5ED704C3}">
      <dgm:prSet phldrT="[Text]"/>
      <dgm:spPr/>
      <dgm:t>
        <a:bodyPr/>
        <a:lstStyle/>
        <a:p>
          <a:r>
            <a:rPr lang="en-AU" dirty="0" smtClean="0"/>
            <a:t>She </a:t>
          </a:r>
          <a:r>
            <a:rPr lang="en-AU" b="1" dirty="0" smtClean="0">
              <a:solidFill>
                <a:srgbClr val="FF0000"/>
              </a:solidFill>
            </a:rPr>
            <a:t>was sentenced </a:t>
          </a:r>
          <a:r>
            <a:rPr lang="en-AU" dirty="0" smtClean="0"/>
            <a:t>to imprisonment.</a:t>
          </a:r>
          <a:endParaRPr lang="en-AU" dirty="0"/>
        </a:p>
      </dgm:t>
    </dgm:pt>
    <dgm:pt modelId="{DD90C38D-DE09-441A-AC41-0FA04A9FCB1C}" type="parTrans" cxnId="{C9CB11C8-938E-4BB0-9AA2-BC8BC0E7E35F}">
      <dgm:prSet/>
      <dgm:spPr/>
      <dgm:t>
        <a:bodyPr/>
        <a:lstStyle/>
        <a:p>
          <a:endParaRPr lang="en-AU"/>
        </a:p>
      </dgm:t>
    </dgm:pt>
    <dgm:pt modelId="{F6115FF1-40DD-496E-8399-F5D179FBAC41}" type="sibTrans" cxnId="{C9CB11C8-938E-4BB0-9AA2-BC8BC0E7E35F}">
      <dgm:prSet/>
      <dgm:spPr/>
      <dgm:t>
        <a:bodyPr/>
        <a:lstStyle/>
        <a:p>
          <a:endParaRPr lang="en-AU"/>
        </a:p>
      </dgm:t>
    </dgm:pt>
    <dgm:pt modelId="{FC47F2A2-85DD-4325-B1F4-90382BD5DE5D}">
      <dgm:prSet phldrT="[Text]"/>
      <dgm:spPr/>
      <dgm:t>
        <a:bodyPr/>
        <a:lstStyle/>
        <a:p>
          <a:r>
            <a:rPr lang="en-AU" dirty="0" smtClean="0"/>
            <a:t>The judge sent her to prison.</a:t>
          </a:r>
          <a:endParaRPr lang="en-AU" dirty="0"/>
        </a:p>
      </dgm:t>
    </dgm:pt>
    <dgm:pt modelId="{B001E92C-0904-4255-982D-05379FC39D6A}" type="parTrans" cxnId="{5966FB9C-4364-4015-AA04-DC9BE9921CD0}">
      <dgm:prSet/>
      <dgm:spPr/>
      <dgm:t>
        <a:bodyPr/>
        <a:lstStyle/>
        <a:p>
          <a:endParaRPr lang="en-AU"/>
        </a:p>
      </dgm:t>
    </dgm:pt>
    <dgm:pt modelId="{45EE4B3B-D76D-4A86-85E3-CF70E7C16D9A}" type="sibTrans" cxnId="{5966FB9C-4364-4015-AA04-DC9BE9921CD0}">
      <dgm:prSet/>
      <dgm:spPr/>
      <dgm:t>
        <a:bodyPr/>
        <a:lstStyle/>
        <a:p>
          <a:endParaRPr lang="en-AU"/>
        </a:p>
      </dgm:t>
    </dgm:pt>
    <dgm:pt modelId="{64BF77F7-F22B-48BE-B7FD-8C314DFC986D}" type="pres">
      <dgm:prSet presAssocID="{B87E9F70-4EF4-4E96-A539-F56F87890D80}" presName="Name0" presStyleCnt="0">
        <dgm:presLayoutVars>
          <dgm:dir/>
          <dgm:animLvl val="lvl"/>
          <dgm:resizeHandles/>
        </dgm:presLayoutVars>
      </dgm:prSet>
      <dgm:spPr/>
      <dgm:t>
        <a:bodyPr/>
        <a:lstStyle/>
        <a:p>
          <a:endParaRPr lang="en-AU"/>
        </a:p>
      </dgm:t>
    </dgm:pt>
    <dgm:pt modelId="{ACF6DCF1-300D-409A-A6AC-4057FCF61CE6}" type="pres">
      <dgm:prSet presAssocID="{D9EBDF8D-BF44-46A0-A96E-4C8C6281B355}" presName="linNode" presStyleCnt="0"/>
      <dgm:spPr/>
    </dgm:pt>
    <dgm:pt modelId="{C6385D22-E9B6-4724-A83E-0B51C350FCF6}" type="pres">
      <dgm:prSet presAssocID="{D9EBDF8D-BF44-46A0-A96E-4C8C6281B355}" presName="parentShp" presStyleLbl="node1" presStyleIdx="0" presStyleCnt="2">
        <dgm:presLayoutVars>
          <dgm:bulletEnabled val="1"/>
        </dgm:presLayoutVars>
      </dgm:prSet>
      <dgm:spPr/>
      <dgm:t>
        <a:bodyPr/>
        <a:lstStyle/>
        <a:p>
          <a:endParaRPr lang="en-AU"/>
        </a:p>
      </dgm:t>
    </dgm:pt>
    <dgm:pt modelId="{0B41D3F7-BECF-48EA-B273-C403DE247399}" type="pres">
      <dgm:prSet presAssocID="{D9EBDF8D-BF44-46A0-A96E-4C8C6281B355}" presName="childShp" presStyleLbl="bgAccFollowNode1" presStyleIdx="0" presStyleCnt="2">
        <dgm:presLayoutVars>
          <dgm:bulletEnabled val="1"/>
        </dgm:presLayoutVars>
      </dgm:prSet>
      <dgm:spPr/>
      <dgm:t>
        <a:bodyPr/>
        <a:lstStyle/>
        <a:p>
          <a:endParaRPr lang="en-AU"/>
        </a:p>
      </dgm:t>
    </dgm:pt>
    <dgm:pt modelId="{D23A40D6-5CE1-4953-A040-905C670F987C}" type="pres">
      <dgm:prSet presAssocID="{1C39D559-2BC1-4808-AFD9-C73931F7646A}" presName="spacing" presStyleCnt="0"/>
      <dgm:spPr/>
    </dgm:pt>
    <dgm:pt modelId="{B2F87CD0-9AA1-4341-84C2-75C559FA43A4}" type="pres">
      <dgm:prSet presAssocID="{24646F3E-1C49-4E5F-8C15-D28B5ED704C3}" presName="linNode" presStyleCnt="0"/>
      <dgm:spPr/>
    </dgm:pt>
    <dgm:pt modelId="{5712DD93-DDA4-4752-851A-15572C30FEAB}" type="pres">
      <dgm:prSet presAssocID="{24646F3E-1C49-4E5F-8C15-D28B5ED704C3}" presName="parentShp" presStyleLbl="node1" presStyleIdx="1" presStyleCnt="2">
        <dgm:presLayoutVars>
          <dgm:bulletEnabled val="1"/>
        </dgm:presLayoutVars>
      </dgm:prSet>
      <dgm:spPr/>
      <dgm:t>
        <a:bodyPr/>
        <a:lstStyle/>
        <a:p>
          <a:endParaRPr lang="en-AU"/>
        </a:p>
      </dgm:t>
    </dgm:pt>
    <dgm:pt modelId="{A249D006-815A-4A75-BECA-E3174AAB0FE9}" type="pres">
      <dgm:prSet presAssocID="{24646F3E-1C49-4E5F-8C15-D28B5ED704C3}" presName="childShp" presStyleLbl="bgAccFollowNode1" presStyleIdx="1" presStyleCnt="2">
        <dgm:presLayoutVars>
          <dgm:bulletEnabled val="1"/>
        </dgm:presLayoutVars>
      </dgm:prSet>
      <dgm:spPr/>
      <dgm:t>
        <a:bodyPr/>
        <a:lstStyle/>
        <a:p>
          <a:endParaRPr lang="en-AU"/>
        </a:p>
      </dgm:t>
    </dgm:pt>
  </dgm:ptLst>
  <dgm:cxnLst>
    <dgm:cxn modelId="{A0608A4E-23CE-49D8-A434-25CD17D11C9D}" srcId="{D9EBDF8D-BF44-46A0-A96E-4C8C6281B355}" destId="{C47BBF00-5AD7-409E-A28E-17F3BF456E7F}" srcOrd="0" destOrd="0" parTransId="{25360836-0FD9-4B48-90E5-178D70CE0E7A}" sibTransId="{89AC0829-D881-4925-9656-C0F9A0322B7B}"/>
    <dgm:cxn modelId="{481A92EC-E134-4462-8B7F-001B0E96A414}" type="presOf" srcId="{FC47F2A2-85DD-4325-B1F4-90382BD5DE5D}" destId="{A249D006-815A-4A75-BECA-E3174AAB0FE9}" srcOrd="0" destOrd="0" presId="urn:microsoft.com/office/officeart/2005/8/layout/vList6"/>
    <dgm:cxn modelId="{7B6DF615-E316-462C-AA64-8B66469BEA47}" type="presOf" srcId="{B87E9F70-4EF4-4E96-A539-F56F87890D80}" destId="{64BF77F7-F22B-48BE-B7FD-8C314DFC986D}" srcOrd="0" destOrd="0" presId="urn:microsoft.com/office/officeart/2005/8/layout/vList6"/>
    <dgm:cxn modelId="{E9DB32B7-05FE-4652-BADE-7D5339E0364C}" type="presOf" srcId="{D9EBDF8D-BF44-46A0-A96E-4C8C6281B355}" destId="{C6385D22-E9B6-4724-A83E-0B51C350FCF6}" srcOrd="0" destOrd="0" presId="urn:microsoft.com/office/officeart/2005/8/layout/vList6"/>
    <dgm:cxn modelId="{5966FB9C-4364-4015-AA04-DC9BE9921CD0}" srcId="{24646F3E-1C49-4E5F-8C15-D28B5ED704C3}" destId="{FC47F2A2-85DD-4325-B1F4-90382BD5DE5D}" srcOrd="0" destOrd="0" parTransId="{B001E92C-0904-4255-982D-05379FC39D6A}" sibTransId="{45EE4B3B-D76D-4A86-85E3-CF70E7C16D9A}"/>
    <dgm:cxn modelId="{C9CB11C8-938E-4BB0-9AA2-BC8BC0E7E35F}" srcId="{B87E9F70-4EF4-4E96-A539-F56F87890D80}" destId="{24646F3E-1C49-4E5F-8C15-D28B5ED704C3}" srcOrd="1" destOrd="0" parTransId="{DD90C38D-DE09-441A-AC41-0FA04A9FCB1C}" sibTransId="{F6115FF1-40DD-496E-8399-F5D179FBAC41}"/>
    <dgm:cxn modelId="{944981B0-BAF3-4387-8750-2986A4E0A7AA}" type="presOf" srcId="{C47BBF00-5AD7-409E-A28E-17F3BF456E7F}" destId="{0B41D3F7-BECF-48EA-B273-C403DE247399}" srcOrd="0" destOrd="0" presId="urn:microsoft.com/office/officeart/2005/8/layout/vList6"/>
    <dgm:cxn modelId="{1714AA03-35F0-46F3-A64B-D2A813A8EBAD}" type="presOf" srcId="{24646F3E-1C49-4E5F-8C15-D28B5ED704C3}" destId="{5712DD93-DDA4-4752-851A-15572C30FEAB}" srcOrd="0" destOrd="0" presId="urn:microsoft.com/office/officeart/2005/8/layout/vList6"/>
    <dgm:cxn modelId="{58E48F45-90AF-494F-926C-D8E5B42A3628}" srcId="{B87E9F70-4EF4-4E96-A539-F56F87890D80}" destId="{D9EBDF8D-BF44-46A0-A96E-4C8C6281B355}" srcOrd="0" destOrd="0" parTransId="{672D97C9-E573-4320-B45A-0D510BFCA2C0}" sibTransId="{1C39D559-2BC1-4808-AFD9-C73931F7646A}"/>
    <dgm:cxn modelId="{E5D912F8-1A3E-4AEA-88C9-6A9AEEFFFF0D}" type="presParOf" srcId="{64BF77F7-F22B-48BE-B7FD-8C314DFC986D}" destId="{ACF6DCF1-300D-409A-A6AC-4057FCF61CE6}" srcOrd="0" destOrd="0" presId="urn:microsoft.com/office/officeart/2005/8/layout/vList6"/>
    <dgm:cxn modelId="{AD53008B-E855-4DC3-A23E-7966B8DE4A47}" type="presParOf" srcId="{ACF6DCF1-300D-409A-A6AC-4057FCF61CE6}" destId="{C6385D22-E9B6-4724-A83E-0B51C350FCF6}" srcOrd="0" destOrd="0" presId="urn:microsoft.com/office/officeart/2005/8/layout/vList6"/>
    <dgm:cxn modelId="{8B412C87-DD87-420E-847F-62324C7E648E}" type="presParOf" srcId="{ACF6DCF1-300D-409A-A6AC-4057FCF61CE6}" destId="{0B41D3F7-BECF-48EA-B273-C403DE247399}" srcOrd="1" destOrd="0" presId="urn:microsoft.com/office/officeart/2005/8/layout/vList6"/>
    <dgm:cxn modelId="{8EA6E009-F640-457F-B176-F3651DD6F89B}" type="presParOf" srcId="{64BF77F7-F22B-48BE-B7FD-8C314DFC986D}" destId="{D23A40D6-5CE1-4953-A040-905C670F987C}" srcOrd="1" destOrd="0" presId="urn:microsoft.com/office/officeart/2005/8/layout/vList6"/>
    <dgm:cxn modelId="{73E2A799-1C8C-4D09-94FA-112E72A548E9}" type="presParOf" srcId="{64BF77F7-F22B-48BE-B7FD-8C314DFC986D}" destId="{B2F87CD0-9AA1-4341-84C2-75C559FA43A4}" srcOrd="2" destOrd="0" presId="urn:microsoft.com/office/officeart/2005/8/layout/vList6"/>
    <dgm:cxn modelId="{1D033C93-1ED1-4871-9D66-43C6CCB8F4C0}" type="presParOf" srcId="{B2F87CD0-9AA1-4341-84C2-75C559FA43A4}" destId="{5712DD93-DDA4-4752-851A-15572C30FEAB}" srcOrd="0" destOrd="0" presId="urn:microsoft.com/office/officeart/2005/8/layout/vList6"/>
    <dgm:cxn modelId="{3E886690-494D-47A3-8E1A-186C011855D4}" type="presParOf" srcId="{B2F87CD0-9AA1-4341-84C2-75C559FA43A4}" destId="{A249D006-815A-4A75-BECA-E3174AAB0FE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7E9F70-4EF4-4E96-A539-F56F87890D8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AU"/>
        </a:p>
      </dgm:t>
    </dgm:pt>
    <dgm:pt modelId="{D9EBDF8D-BF44-46A0-A96E-4C8C6281B355}">
      <dgm:prSet phldrT="[Text]"/>
      <dgm:spPr/>
      <dgm:t>
        <a:bodyPr/>
        <a:lstStyle/>
        <a:p>
          <a:r>
            <a:rPr lang="en-AU" dirty="0" smtClean="0"/>
            <a:t>His </a:t>
          </a:r>
          <a:r>
            <a:rPr lang="en-AU" b="1" dirty="0" smtClean="0">
              <a:solidFill>
                <a:srgbClr val="FF0000"/>
              </a:solidFill>
            </a:rPr>
            <a:t>anger </a:t>
          </a:r>
          <a:r>
            <a:rPr lang="en-AU" dirty="0" smtClean="0"/>
            <a:t>led him to </a:t>
          </a:r>
          <a:r>
            <a:rPr lang="en-AU" b="1" dirty="0" smtClean="0">
              <a:solidFill>
                <a:srgbClr val="FF0000"/>
              </a:solidFill>
            </a:rPr>
            <a:t>violence</a:t>
          </a:r>
          <a:r>
            <a:rPr lang="en-AU" dirty="0" smtClean="0"/>
            <a:t>. </a:t>
          </a:r>
          <a:endParaRPr lang="en-AU" dirty="0"/>
        </a:p>
      </dgm:t>
    </dgm:pt>
    <dgm:pt modelId="{672D97C9-E573-4320-B45A-0D510BFCA2C0}" type="parTrans" cxnId="{58E48F45-90AF-494F-926C-D8E5B42A3628}">
      <dgm:prSet/>
      <dgm:spPr/>
      <dgm:t>
        <a:bodyPr/>
        <a:lstStyle/>
        <a:p>
          <a:endParaRPr lang="en-AU"/>
        </a:p>
      </dgm:t>
    </dgm:pt>
    <dgm:pt modelId="{1C39D559-2BC1-4808-AFD9-C73931F7646A}" type="sibTrans" cxnId="{58E48F45-90AF-494F-926C-D8E5B42A3628}">
      <dgm:prSet/>
      <dgm:spPr/>
      <dgm:t>
        <a:bodyPr/>
        <a:lstStyle/>
        <a:p>
          <a:endParaRPr lang="en-AU"/>
        </a:p>
      </dgm:t>
    </dgm:pt>
    <dgm:pt modelId="{C47BBF00-5AD7-409E-A28E-17F3BF456E7F}">
      <dgm:prSet phldrT="[Text]"/>
      <dgm:spPr/>
      <dgm:t>
        <a:bodyPr/>
        <a:lstStyle/>
        <a:p>
          <a:r>
            <a:rPr lang="en-AU" dirty="0" smtClean="0"/>
            <a:t>He was angry. That is why he became violent. </a:t>
          </a:r>
          <a:endParaRPr lang="en-AU" dirty="0"/>
        </a:p>
      </dgm:t>
    </dgm:pt>
    <dgm:pt modelId="{25360836-0FD9-4B48-90E5-178D70CE0E7A}" type="parTrans" cxnId="{A0608A4E-23CE-49D8-A434-25CD17D11C9D}">
      <dgm:prSet/>
      <dgm:spPr/>
      <dgm:t>
        <a:bodyPr/>
        <a:lstStyle/>
        <a:p>
          <a:endParaRPr lang="en-AU"/>
        </a:p>
      </dgm:t>
    </dgm:pt>
    <dgm:pt modelId="{89AC0829-D881-4925-9656-C0F9A0322B7B}" type="sibTrans" cxnId="{A0608A4E-23CE-49D8-A434-25CD17D11C9D}">
      <dgm:prSet/>
      <dgm:spPr/>
      <dgm:t>
        <a:bodyPr/>
        <a:lstStyle/>
        <a:p>
          <a:endParaRPr lang="en-AU"/>
        </a:p>
      </dgm:t>
    </dgm:pt>
    <dgm:pt modelId="{24646F3E-1C49-4E5F-8C15-D28B5ED704C3}">
      <dgm:prSet phldrT="[Text]"/>
      <dgm:spPr/>
      <dgm:t>
        <a:bodyPr/>
        <a:lstStyle/>
        <a:p>
          <a:r>
            <a:rPr lang="en-AU" dirty="0" smtClean="0"/>
            <a:t>Poor </a:t>
          </a:r>
          <a:r>
            <a:rPr lang="en-AU" b="1" dirty="0" smtClean="0">
              <a:solidFill>
                <a:srgbClr val="FF0000"/>
              </a:solidFill>
            </a:rPr>
            <a:t>management </a:t>
          </a:r>
          <a:r>
            <a:rPr lang="en-AU" dirty="0" smtClean="0"/>
            <a:t>resulted in insufficient </a:t>
          </a:r>
          <a:r>
            <a:rPr lang="en-AU" b="1" dirty="0" smtClean="0">
              <a:solidFill>
                <a:srgbClr val="FF0000"/>
              </a:solidFill>
            </a:rPr>
            <a:t>housing</a:t>
          </a:r>
          <a:r>
            <a:rPr lang="en-AU" dirty="0" smtClean="0"/>
            <a:t>. </a:t>
          </a:r>
          <a:endParaRPr lang="en-AU" dirty="0"/>
        </a:p>
      </dgm:t>
    </dgm:pt>
    <dgm:pt modelId="{DD90C38D-DE09-441A-AC41-0FA04A9FCB1C}" type="parTrans" cxnId="{C9CB11C8-938E-4BB0-9AA2-BC8BC0E7E35F}">
      <dgm:prSet/>
      <dgm:spPr/>
      <dgm:t>
        <a:bodyPr/>
        <a:lstStyle/>
        <a:p>
          <a:endParaRPr lang="en-AU"/>
        </a:p>
      </dgm:t>
    </dgm:pt>
    <dgm:pt modelId="{F6115FF1-40DD-496E-8399-F5D179FBAC41}" type="sibTrans" cxnId="{C9CB11C8-938E-4BB0-9AA2-BC8BC0E7E35F}">
      <dgm:prSet/>
      <dgm:spPr/>
      <dgm:t>
        <a:bodyPr/>
        <a:lstStyle/>
        <a:p>
          <a:endParaRPr lang="en-AU"/>
        </a:p>
      </dgm:t>
    </dgm:pt>
    <dgm:pt modelId="{FC47F2A2-85DD-4325-B1F4-90382BD5DE5D}">
      <dgm:prSet phldrT="[Text]"/>
      <dgm:spPr/>
      <dgm:t>
        <a:bodyPr/>
        <a:lstStyle/>
        <a:p>
          <a:r>
            <a:rPr lang="en-AU" dirty="0" smtClean="0"/>
            <a:t>[The government] did not manage this properly. That is why there are not enough houses. </a:t>
          </a:r>
          <a:endParaRPr lang="en-AU" dirty="0"/>
        </a:p>
      </dgm:t>
    </dgm:pt>
    <dgm:pt modelId="{B001E92C-0904-4255-982D-05379FC39D6A}" type="parTrans" cxnId="{5966FB9C-4364-4015-AA04-DC9BE9921CD0}">
      <dgm:prSet/>
      <dgm:spPr/>
      <dgm:t>
        <a:bodyPr/>
        <a:lstStyle/>
        <a:p>
          <a:endParaRPr lang="en-AU"/>
        </a:p>
      </dgm:t>
    </dgm:pt>
    <dgm:pt modelId="{45EE4B3B-D76D-4A86-85E3-CF70E7C16D9A}" type="sibTrans" cxnId="{5966FB9C-4364-4015-AA04-DC9BE9921CD0}">
      <dgm:prSet/>
      <dgm:spPr/>
      <dgm:t>
        <a:bodyPr/>
        <a:lstStyle/>
        <a:p>
          <a:endParaRPr lang="en-AU"/>
        </a:p>
      </dgm:t>
    </dgm:pt>
    <dgm:pt modelId="{64BF77F7-F22B-48BE-B7FD-8C314DFC986D}" type="pres">
      <dgm:prSet presAssocID="{B87E9F70-4EF4-4E96-A539-F56F87890D80}" presName="Name0" presStyleCnt="0">
        <dgm:presLayoutVars>
          <dgm:dir/>
          <dgm:animLvl val="lvl"/>
          <dgm:resizeHandles/>
        </dgm:presLayoutVars>
      </dgm:prSet>
      <dgm:spPr/>
      <dgm:t>
        <a:bodyPr/>
        <a:lstStyle/>
        <a:p>
          <a:endParaRPr lang="en-AU"/>
        </a:p>
      </dgm:t>
    </dgm:pt>
    <dgm:pt modelId="{ACF6DCF1-300D-409A-A6AC-4057FCF61CE6}" type="pres">
      <dgm:prSet presAssocID="{D9EBDF8D-BF44-46A0-A96E-4C8C6281B355}" presName="linNode" presStyleCnt="0"/>
      <dgm:spPr/>
    </dgm:pt>
    <dgm:pt modelId="{C6385D22-E9B6-4724-A83E-0B51C350FCF6}" type="pres">
      <dgm:prSet presAssocID="{D9EBDF8D-BF44-46A0-A96E-4C8C6281B355}" presName="parentShp" presStyleLbl="node1" presStyleIdx="0" presStyleCnt="2">
        <dgm:presLayoutVars>
          <dgm:bulletEnabled val="1"/>
        </dgm:presLayoutVars>
      </dgm:prSet>
      <dgm:spPr/>
      <dgm:t>
        <a:bodyPr/>
        <a:lstStyle/>
        <a:p>
          <a:endParaRPr lang="en-AU"/>
        </a:p>
      </dgm:t>
    </dgm:pt>
    <dgm:pt modelId="{0B41D3F7-BECF-48EA-B273-C403DE247399}" type="pres">
      <dgm:prSet presAssocID="{D9EBDF8D-BF44-46A0-A96E-4C8C6281B355}" presName="childShp" presStyleLbl="bgAccFollowNode1" presStyleIdx="0" presStyleCnt="2">
        <dgm:presLayoutVars>
          <dgm:bulletEnabled val="1"/>
        </dgm:presLayoutVars>
      </dgm:prSet>
      <dgm:spPr/>
      <dgm:t>
        <a:bodyPr/>
        <a:lstStyle/>
        <a:p>
          <a:endParaRPr lang="en-AU"/>
        </a:p>
      </dgm:t>
    </dgm:pt>
    <dgm:pt modelId="{D23A40D6-5CE1-4953-A040-905C670F987C}" type="pres">
      <dgm:prSet presAssocID="{1C39D559-2BC1-4808-AFD9-C73931F7646A}" presName="spacing" presStyleCnt="0"/>
      <dgm:spPr/>
    </dgm:pt>
    <dgm:pt modelId="{B2F87CD0-9AA1-4341-84C2-75C559FA43A4}" type="pres">
      <dgm:prSet presAssocID="{24646F3E-1C49-4E5F-8C15-D28B5ED704C3}" presName="linNode" presStyleCnt="0"/>
      <dgm:spPr/>
    </dgm:pt>
    <dgm:pt modelId="{5712DD93-DDA4-4752-851A-15572C30FEAB}" type="pres">
      <dgm:prSet presAssocID="{24646F3E-1C49-4E5F-8C15-D28B5ED704C3}" presName="parentShp" presStyleLbl="node1" presStyleIdx="1" presStyleCnt="2">
        <dgm:presLayoutVars>
          <dgm:bulletEnabled val="1"/>
        </dgm:presLayoutVars>
      </dgm:prSet>
      <dgm:spPr/>
      <dgm:t>
        <a:bodyPr/>
        <a:lstStyle/>
        <a:p>
          <a:endParaRPr lang="en-AU"/>
        </a:p>
      </dgm:t>
    </dgm:pt>
    <dgm:pt modelId="{A249D006-815A-4A75-BECA-E3174AAB0FE9}" type="pres">
      <dgm:prSet presAssocID="{24646F3E-1C49-4E5F-8C15-D28B5ED704C3}" presName="childShp" presStyleLbl="bgAccFollowNode1" presStyleIdx="1" presStyleCnt="2">
        <dgm:presLayoutVars>
          <dgm:bulletEnabled val="1"/>
        </dgm:presLayoutVars>
      </dgm:prSet>
      <dgm:spPr/>
      <dgm:t>
        <a:bodyPr/>
        <a:lstStyle/>
        <a:p>
          <a:endParaRPr lang="en-AU"/>
        </a:p>
      </dgm:t>
    </dgm:pt>
  </dgm:ptLst>
  <dgm:cxnLst>
    <dgm:cxn modelId="{A0608A4E-23CE-49D8-A434-25CD17D11C9D}" srcId="{D9EBDF8D-BF44-46A0-A96E-4C8C6281B355}" destId="{C47BBF00-5AD7-409E-A28E-17F3BF456E7F}" srcOrd="0" destOrd="0" parTransId="{25360836-0FD9-4B48-90E5-178D70CE0E7A}" sibTransId="{89AC0829-D881-4925-9656-C0F9A0322B7B}"/>
    <dgm:cxn modelId="{A0EAE97E-9811-41DD-8126-115E99F2B8B9}" type="presOf" srcId="{B87E9F70-4EF4-4E96-A539-F56F87890D80}" destId="{64BF77F7-F22B-48BE-B7FD-8C314DFC986D}" srcOrd="0" destOrd="0" presId="urn:microsoft.com/office/officeart/2005/8/layout/vList6"/>
    <dgm:cxn modelId="{7279C76B-A452-4C78-9E61-6996356BB63F}" type="presOf" srcId="{D9EBDF8D-BF44-46A0-A96E-4C8C6281B355}" destId="{C6385D22-E9B6-4724-A83E-0B51C350FCF6}" srcOrd="0" destOrd="0" presId="urn:microsoft.com/office/officeart/2005/8/layout/vList6"/>
    <dgm:cxn modelId="{CEECBB3D-62DC-466B-8537-AF5C1A7CB89E}" type="presOf" srcId="{24646F3E-1C49-4E5F-8C15-D28B5ED704C3}" destId="{5712DD93-DDA4-4752-851A-15572C30FEAB}" srcOrd="0" destOrd="0" presId="urn:microsoft.com/office/officeart/2005/8/layout/vList6"/>
    <dgm:cxn modelId="{5966FB9C-4364-4015-AA04-DC9BE9921CD0}" srcId="{24646F3E-1C49-4E5F-8C15-D28B5ED704C3}" destId="{FC47F2A2-85DD-4325-B1F4-90382BD5DE5D}" srcOrd="0" destOrd="0" parTransId="{B001E92C-0904-4255-982D-05379FC39D6A}" sibTransId="{45EE4B3B-D76D-4A86-85E3-CF70E7C16D9A}"/>
    <dgm:cxn modelId="{C9CB11C8-938E-4BB0-9AA2-BC8BC0E7E35F}" srcId="{B87E9F70-4EF4-4E96-A539-F56F87890D80}" destId="{24646F3E-1C49-4E5F-8C15-D28B5ED704C3}" srcOrd="1" destOrd="0" parTransId="{DD90C38D-DE09-441A-AC41-0FA04A9FCB1C}" sibTransId="{F6115FF1-40DD-496E-8399-F5D179FBAC41}"/>
    <dgm:cxn modelId="{A3A54A8D-3C87-4A7B-9D7D-5D58269C2020}" type="presOf" srcId="{C47BBF00-5AD7-409E-A28E-17F3BF456E7F}" destId="{0B41D3F7-BECF-48EA-B273-C403DE247399}" srcOrd="0" destOrd="0" presId="urn:microsoft.com/office/officeart/2005/8/layout/vList6"/>
    <dgm:cxn modelId="{76E1B7E8-85D1-4339-808F-C8634706BAFC}" type="presOf" srcId="{FC47F2A2-85DD-4325-B1F4-90382BD5DE5D}" destId="{A249D006-815A-4A75-BECA-E3174AAB0FE9}" srcOrd="0" destOrd="0" presId="urn:microsoft.com/office/officeart/2005/8/layout/vList6"/>
    <dgm:cxn modelId="{58E48F45-90AF-494F-926C-D8E5B42A3628}" srcId="{B87E9F70-4EF4-4E96-A539-F56F87890D80}" destId="{D9EBDF8D-BF44-46A0-A96E-4C8C6281B355}" srcOrd="0" destOrd="0" parTransId="{672D97C9-E573-4320-B45A-0D510BFCA2C0}" sibTransId="{1C39D559-2BC1-4808-AFD9-C73931F7646A}"/>
    <dgm:cxn modelId="{B94BBDE4-54F2-4399-8F01-E1153C0DFFDE}" type="presParOf" srcId="{64BF77F7-F22B-48BE-B7FD-8C314DFC986D}" destId="{ACF6DCF1-300D-409A-A6AC-4057FCF61CE6}" srcOrd="0" destOrd="0" presId="urn:microsoft.com/office/officeart/2005/8/layout/vList6"/>
    <dgm:cxn modelId="{62184214-0FA3-413E-836C-9649CF8C72F7}" type="presParOf" srcId="{ACF6DCF1-300D-409A-A6AC-4057FCF61CE6}" destId="{C6385D22-E9B6-4724-A83E-0B51C350FCF6}" srcOrd="0" destOrd="0" presId="urn:microsoft.com/office/officeart/2005/8/layout/vList6"/>
    <dgm:cxn modelId="{A74D9969-6CA7-4E2B-A18E-8E10B7CF8A8E}" type="presParOf" srcId="{ACF6DCF1-300D-409A-A6AC-4057FCF61CE6}" destId="{0B41D3F7-BECF-48EA-B273-C403DE247399}" srcOrd="1" destOrd="0" presId="urn:microsoft.com/office/officeart/2005/8/layout/vList6"/>
    <dgm:cxn modelId="{BD234D24-1929-470C-A8AF-53740452D9BA}" type="presParOf" srcId="{64BF77F7-F22B-48BE-B7FD-8C314DFC986D}" destId="{D23A40D6-5CE1-4953-A040-905C670F987C}" srcOrd="1" destOrd="0" presId="urn:microsoft.com/office/officeart/2005/8/layout/vList6"/>
    <dgm:cxn modelId="{E5FD04DE-6337-4361-B01F-8BD61F2EB055}" type="presParOf" srcId="{64BF77F7-F22B-48BE-B7FD-8C314DFC986D}" destId="{B2F87CD0-9AA1-4341-84C2-75C559FA43A4}" srcOrd="2" destOrd="0" presId="urn:microsoft.com/office/officeart/2005/8/layout/vList6"/>
    <dgm:cxn modelId="{B295BE97-E9D7-45DD-AE8A-1F303BFEBC28}" type="presParOf" srcId="{B2F87CD0-9AA1-4341-84C2-75C559FA43A4}" destId="{5712DD93-DDA4-4752-851A-15572C30FEAB}" srcOrd="0" destOrd="0" presId="urn:microsoft.com/office/officeart/2005/8/layout/vList6"/>
    <dgm:cxn modelId="{990A0A31-AFC3-42F9-9C93-55E88B1550B8}" type="presParOf" srcId="{B2F87CD0-9AA1-4341-84C2-75C559FA43A4}" destId="{A249D006-815A-4A75-BECA-E3174AAB0FE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7E9F70-4EF4-4E96-A539-F56F87890D8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AU"/>
        </a:p>
      </dgm:t>
    </dgm:pt>
    <dgm:pt modelId="{D9EBDF8D-BF44-46A0-A96E-4C8C6281B355}">
      <dgm:prSet phldrT="[Text]"/>
      <dgm:spPr/>
      <dgm:t>
        <a:bodyPr/>
        <a:lstStyle/>
        <a:p>
          <a:r>
            <a:rPr lang="en-AU" dirty="0" smtClean="0"/>
            <a:t>She went to hospital </a:t>
          </a:r>
          <a:r>
            <a:rPr lang="en-AU" b="1" dirty="0" smtClean="0">
              <a:solidFill>
                <a:srgbClr val="FF0000"/>
              </a:solidFill>
            </a:rPr>
            <a:t>because </a:t>
          </a:r>
          <a:r>
            <a:rPr lang="en-AU" dirty="0" smtClean="0"/>
            <a:t>she was sick.  </a:t>
          </a:r>
          <a:endParaRPr lang="en-AU" dirty="0"/>
        </a:p>
      </dgm:t>
    </dgm:pt>
    <dgm:pt modelId="{672D97C9-E573-4320-B45A-0D510BFCA2C0}" type="parTrans" cxnId="{58E48F45-90AF-494F-926C-D8E5B42A3628}">
      <dgm:prSet/>
      <dgm:spPr/>
      <dgm:t>
        <a:bodyPr/>
        <a:lstStyle/>
        <a:p>
          <a:endParaRPr lang="en-AU"/>
        </a:p>
      </dgm:t>
    </dgm:pt>
    <dgm:pt modelId="{1C39D559-2BC1-4808-AFD9-C73931F7646A}" type="sibTrans" cxnId="{58E48F45-90AF-494F-926C-D8E5B42A3628}">
      <dgm:prSet/>
      <dgm:spPr/>
      <dgm:t>
        <a:bodyPr/>
        <a:lstStyle/>
        <a:p>
          <a:endParaRPr lang="en-AU"/>
        </a:p>
      </dgm:t>
    </dgm:pt>
    <dgm:pt modelId="{C47BBF00-5AD7-409E-A28E-17F3BF456E7F}">
      <dgm:prSet phldrT="[Text]"/>
      <dgm:spPr/>
      <dgm:t>
        <a:bodyPr/>
        <a:lstStyle/>
        <a:p>
          <a:r>
            <a:rPr lang="en-AU" dirty="0" smtClean="0"/>
            <a:t>She was sick. So [that is why] she went to hospital. </a:t>
          </a:r>
          <a:endParaRPr lang="en-AU" dirty="0"/>
        </a:p>
      </dgm:t>
    </dgm:pt>
    <dgm:pt modelId="{25360836-0FD9-4B48-90E5-178D70CE0E7A}" type="parTrans" cxnId="{A0608A4E-23CE-49D8-A434-25CD17D11C9D}">
      <dgm:prSet/>
      <dgm:spPr/>
      <dgm:t>
        <a:bodyPr/>
        <a:lstStyle/>
        <a:p>
          <a:endParaRPr lang="en-AU"/>
        </a:p>
      </dgm:t>
    </dgm:pt>
    <dgm:pt modelId="{89AC0829-D881-4925-9656-C0F9A0322B7B}" type="sibTrans" cxnId="{A0608A4E-23CE-49D8-A434-25CD17D11C9D}">
      <dgm:prSet/>
      <dgm:spPr/>
      <dgm:t>
        <a:bodyPr/>
        <a:lstStyle/>
        <a:p>
          <a:endParaRPr lang="en-AU"/>
        </a:p>
      </dgm:t>
    </dgm:pt>
    <dgm:pt modelId="{24646F3E-1C49-4E5F-8C15-D28B5ED704C3}">
      <dgm:prSet phldrT="[Text]"/>
      <dgm:spPr/>
      <dgm:t>
        <a:bodyPr/>
        <a:lstStyle/>
        <a:p>
          <a:r>
            <a:rPr lang="en-AU" dirty="0" smtClean="0"/>
            <a:t>She saw a lawyer </a:t>
          </a:r>
          <a:r>
            <a:rPr lang="en-AU" b="1" dirty="0" smtClean="0">
              <a:solidFill>
                <a:srgbClr val="FF0000"/>
              </a:solidFill>
            </a:rPr>
            <a:t>because</a:t>
          </a:r>
          <a:r>
            <a:rPr lang="en-AU" dirty="0" smtClean="0"/>
            <a:t> she had legal problems. </a:t>
          </a:r>
          <a:endParaRPr lang="en-AU" dirty="0"/>
        </a:p>
      </dgm:t>
    </dgm:pt>
    <dgm:pt modelId="{DD90C38D-DE09-441A-AC41-0FA04A9FCB1C}" type="parTrans" cxnId="{C9CB11C8-938E-4BB0-9AA2-BC8BC0E7E35F}">
      <dgm:prSet/>
      <dgm:spPr/>
      <dgm:t>
        <a:bodyPr/>
        <a:lstStyle/>
        <a:p>
          <a:endParaRPr lang="en-AU"/>
        </a:p>
      </dgm:t>
    </dgm:pt>
    <dgm:pt modelId="{F6115FF1-40DD-496E-8399-F5D179FBAC41}" type="sibTrans" cxnId="{C9CB11C8-938E-4BB0-9AA2-BC8BC0E7E35F}">
      <dgm:prSet/>
      <dgm:spPr/>
      <dgm:t>
        <a:bodyPr/>
        <a:lstStyle/>
        <a:p>
          <a:endParaRPr lang="en-AU"/>
        </a:p>
      </dgm:t>
    </dgm:pt>
    <dgm:pt modelId="{FC47F2A2-85DD-4325-B1F4-90382BD5DE5D}">
      <dgm:prSet phldrT="[Text]"/>
      <dgm:spPr/>
      <dgm:t>
        <a:bodyPr/>
        <a:lstStyle/>
        <a:p>
          <a:r>
            <a:rPr lang="en-AU" dirty="0" smtClean="0"/>
            <a:t>She had legal problems. That is why she talked with a lawyer. </a:t>
          </a:r>
          <a:endParaRPr lang="en-AU" dirty="0"/>
        </a:p>
      </dgm:t>
    </dgm:pt>
    <dgm:pt modelId="{B001E92C-0904-4255-982D-05379FC39D6A}" type="parTrans" cxnId="{5966FB9C-4364-4015-AA04-DC9BE9921CD0}">
      <dgm:prSet/>
      <dgm:spPr/>
      <dgm:t>
        <a:bodyPr/>
        <a:lstStyle/>
        <a:p>
          <a:endParaRPr lang="en-AU"/>
        </a:p>
      </dgm:t>
    </dgm:pt>
    <dgm:pt modelId="{45EE4B3B-D76D-4A86-85E3-CF70E7C16D9A}" type="sibTrans" cxnId="{5966FB9C-4364-4015-AA04-DC9BE9921CD0}">
      <dgm:prSet/>
      <dgm:spPr/>
      <dgm:t>
        <a:bodyPr/>
        <a:lstStyle/>
        <a:p>
          <a:endParaRPr lang="en-AU"/>
        </a:p>
      </dgm:t>
    </dgm:pt>
    <dgm:pt modelId="{64BF77F7-F22B-48BE-B7FD-8C314DFC986D}" type="pres">
      <dgm:prSet presAssocID="{B87E9F70-4EF4-4E96-A539-F56F87890D80}" presName="Name0" presStyleCnt="0">
        <dgm:presLayoutVars>
          <dgm:dir/>
          <dgm:animLvl val="lvl"/>
          <dgm:resizeHandles/>
        </dgm:presLayoutVars>
      </dgm:prSet>
      <dgm:spPr/>
      <dgm:t>
        <a:bodyPr/>
        <a:lstStyle/>
        <a:p>
          <a:endParaRPr lang="en-AU"/>
        </a:p>
      </dgm:t>
    </dgm:pt>
    <dgm:pt modelId="{ACF6DCF1-300D-409A-A6AC-4057FCF61CE6}" type="pres">
      <dgm:prSet presAssocID="{D9EBDF8D-BF44-46A0-A96E-4C8C6281B355}" presName="linNode" presStyleCnt="0"/>
      <dgm:spPr/>
    </dgm:pt>
    <dgm:pt modelId="{C6385D22-E9B6-4724-A83E-0B51C350FCF6}" type="pres">
      <dgm:prSet presAssocID="{D9EBDF8D-BF44-46A0-A96E-4C8C6281B355}" presName="parentShp" presStyleLbl="node1" presStyleIdx="0" presStyleCnt="2">
        <dgm:presLayoutVars>
          <dgm:bulletEnabled val="1"/>
        </dgm:presLayoutVars>
      </dgm:prSet>
      <dgm:spPr/>
      <dgm:t>
        <a:bodyPr/>
        <a:lstStyle/>
        <a:p>
          <a:endParaRPr lang="en-AU"/>
        </a:p>
      </dgm:t>
    </dgm:pt>
    <dgm:pt modelId="{0B41D3F7-BECF-48EA-B273-C403DE247399}" type="pres">
      <dgm:prSet presAssocID="{D9EBDF8D-BF44-46A0-A96E-4C8C6281B355}" presName="childShp" presStyleLbl="bgAccFollowNode1" presStyleIdx="0" presStyleCnt="2">
        <dgm:presLayoutVars>
          <dgm:bulletEnabled val="1"/>
        </dgm:presLayoutVars>
      </dgm:prSet>
      <dgm:spPr/>
      <dgm:t>
        <a:bodyPr/>
        <a:lstStyle/>
        <a:p>
          <a:endParaRPr lang="en-AU"/>
        </a:p>
      </dgm:t>
    </dgm:pt>
    <dgm:pt modelId="{D23A40D6-5CE1-4953-A040-905C670F987C}" type="pres">
      <dgm:prSet presAssocID="{1C39D559-2BC1-4808-AFD9-C73931F7646A}" presName="spacing" presStyleCnt="0"/>
      <dgm:spPr/>
    </dgm:pt>
    <dgm:pt modelId="{B2F87CD0-9AA1-4341-84C2-75C559FA43A4}" type="pres">
      <dgm:prSet presAssocID="{24646F3E-1C49-4E5F-8C15-D28B5ED704C3}" presName="linNode" presStyleCnt="0"/>
      <dgm:spPr/>
    </dgm:pt>
    <dgm:pt modelId="{5712DD93-DDA4-4752-851A-15572C30FEAB}" type="pres">
      <dgm:prSet presAssocID="{24646F3E-1C49-4E5F-8C15-D28B5ED704C3}" presName="parentShp" presStyleLbl="node1" presStyleIdx="1" presStyleCnt="2">
        <dgm:presLayoutVars>
          <dgm:bulletEnabled val="1"/>
        </dgm:presLayoutVars>
      </dgm:prSet>
      <dgm:spPr/>
      <dgm:t>
        <a:bodyPr/>
        <a:lstStyle/>
        <a:p>
          <a:endParaRPr lang="en-AU"/>
        </a:p>
      </dgm:t>
    </dgm:pt>
    <dgm:pt modelId="{A249D006-815A-4A75-BECA-E3174AAB0FE9}" type="pres">
      <dgm:prSet presAssocID="{24646F3E-1C49-4E5F-8C15-D28B5ED704C3}" presName="childShp" presStyleLbl="bgAccFollowNode1" presStyleIdx="1" presStyleCnt="2">
        <dgm:presLayoutVars>
          <dgm:bulletEnabled val="1"/>
        </dgm:presLayoutVars>
      </dgm:prSet>
      <dgm:spPr/>
      <dgm:t>
        <a:bodyPr/>
        <a:lstStyle/>
        <a:p>
          <a:endParaRPr lang="en-AU"/>
        </a:p>
      </dgm:t>
    </dgm:pt>
  </dgm:ptLst>
  <dgm:cxnLst>
    <dgm:cxn modelId="{3F8ECF90-79DE-4F05-930D-0118D80EC42E}" type="presOf" srcId="{C47BBF00-5AD7-409E-A28E-17F3BF456E7F}" destId="{0B41D3F7-BECF-48EA-B273-C403DE247399}" srcOrd="0" destOrd="0" presId="urn:microsoft.com/office/officeart/2005/8/layout/vList6"/>
    <dgm:cxn modelId="{245A263B-FC1A-43F4-9DDC-D71E554B6F45}" type="presOf" srcId="{B87E9F70-4EF4-4E96-A539-F56F87890D80}" destId="{64BF77F7-F22B-48BE-B7FD-8C314DFC986D}" srcOrd="0" destOrd="0" presId="urn:microsoft.com/office/officeart/2005/8/layout/vList6"/>
    <dgm:cxn modelId="{C9CB11C8-938E-4BB0-9AA2-BC8BC0E7E35F}" srcId="{B87E9F70-4EF4-4E96-A539-F56F87890D80}" destId="{24646F3E-1C49-4E5F-8C15-D28B5ED704C3}" srcOrd="1" destOrd="0" parTransId="{DD90C38D-DE09-441A-AC41-0FA04A9FCB1C}" sibTransId="{F6115FF1-40DD-496E-8399-F5D179FBAC41}"/>
    <dgm:cxn modelId="{82E0519B-F26E-44C4-B065-B971CFDC5761}" type="presOf" srcId="{D9EBDF8D-BF44-46A0-A96E-4C8C6281B355}" destId="{C6385D22-E9B6-4724-A83E-0B51C350FCF6}" srcOrd="0" destOrd="0" presId="urn:microsoft.com/office/officeart/2005/8/layout/vList6"/>
    <dgm:cxn modelId="{A0608A4E-23CE-49D8-A434-25CD17D11C9D}" srcId="{D9EBDF8D-BF44-46A0-A96E-4C8C6281B355}" destId="{C47BBF00-5AD7-409E-A28E-17F3BF456E7F}" srcOrd="0" destOrd="0" parTransId="{25360836-0FD9-4B48-90E5-178D70CE0E7A}" sibTransId="{89AC0829-D881-4925-9656-C0F9A0322B7B}"/>
    <dgm:cxn modelId="{30A6180C-FFC7-4D6A-830F-D61402C764AE}" type="presOf" srcId="{24646F3E-1C49-4E5F-8C15-D28B5ED704C3}" destId="{5712DD93-DDA4-4752-851A-15572C30FEAB}" srcOrd="0" destOrd="0" presId="urn:microsoft.com/office/officeart/2005/8/layout/vList6"/>
    <dgm:cxn modelId="{58E48F45-90AF-494F-926C-D8E5B42A3628}" srcId="{B87E9F70-4EF4-4E96-A539-F56F87890D80}" destId="{D9EBDF8D-BF44-46A0-A96E-4C8C6281B355}" srcOrd="0" destOrd="0" parTransId="{672D97C9-E573-4320-B45A-0D510BFCA2C0}" sibTransId="{1C39D559-2BC1-4808-AFD9-C73931F7646A}"/>
    <dgm:cxn modelId="{5966FB9C-4364-4015-AA04-DC9BE9921CD0}" srcId="{24646F3E-1C49-4E5F-8C15-D28B5ED704C3}" destId="{FC47F2A2-85DD-4325-B1F4-90382BD5DE5D}" srcOrd="0" destOrd="0" parTransId="{B001E92C-0904-4255-982D-05379FC39D6A}" sibTransId="{45EE4B3B-D76D-4A86-85E3-CF70E7C16D9A}"/>
    <dgm:cxn modelId="{5DDB5E35-2B2C-4EFB-970A-1CFDAFBF2AE3}" type="presOf" srcId="{FC47F2A2-85DD-4325-B1F4-90382BD5DE5D}" destId="{A249D006-815A-4A75-BECA-E3174AAB0FE9}" srcOrd="0" destOrd="0" presId="urn:microsoft.com/office/officeart/2005/8/layout/vList6"/>
    <dgm:cxn modelId="{F850B869-AABA-4240-9B84-D56A5EA182A0}" type="presParOf" srcId="{64BF77F7-F22B-48BE-B7FD-8C314DFC986D}" destId="{ACF6DCF1-300D-409A-A6AC-4057FCF61CE6}" srcOrd="0" destOrd="0" presId="urn:microsoft.com/office/officeart/2005/8/layout/vList6"/>
    <dgm:cxn modelId="{C8E1FB39-F019-4EDB-96C5-B35FCAA76108}" type="presParOf" srcId="{ACF6DCF1-300D-409A-A6AC-4057FCF61CE6}" destId="{C6385D22-E9B6-4724-A83E-0B51C350FCF6}" srcOrd="0" destOrd="0" presId="urn:microsoft.com/office/officeart/2005/8/layout/vList6"/>
    <dgm:cxn modelId="{1B106063-5B82-4EF5-9D0C-1609446C80CF}" type="presParOf" srcId="{ACF6DCF1-300D-409A-A6AC-4057FCF61CE6}" destId="{0B41D3F7-BECF-48EA-B273-C403DE247399}" srcOrd="1" destOrd="0" presId="urn:microsoft.com/office/officeart/2005/8/layout/vList6"/>
    <dgm:cxn modelId="{012EA39C-CB35-4634-8E44-9C7CD48BF6D2}" type="presParOf" srcId="{64BF77F7-F22B-48BE-B7FD-8C314DFC986D}" destId="{D23A40D6-5CE1-4953-A040-905C670F987C}" srcOrd="1" destOrd="0" presId="urn:microsoft.com/office/officeart/2005/8/layout/vList6"/>
    <dgm:cxn modelId="{EF876881-1B01-46E5-B515-8E4F365A140A}" type="presParOf" srcId="{64BF77F7-F22B-48BE-B7FD-8C314DFC986D}" destId="{B2F87CD0-9AA1-4341-84C2-75C559FA43A4}" srcOrd="2" destOrd="0" presId="urn:microsoft.com/office/officeart/2005/8/layout/vList6"/>
    <dgm:cxn modelId="{AB7CD83E-7F38-483C-A6E2-B820FA406F80}" type="presParOf" srcId="{B2F87CD0-9AA1-4341-84C2-75C559FA43A4}" destId="{5712DD93-DDA4-4752-851A-15572C30FEAB}" srcOrd="0" destOrd="0" presId="urn:microsoft.com/office/officeart/2005/8/layout/vList6"/>
    <dgm:cxn modelId="{B4541D0E-1C65-414D-A1BB-C41E6F0B6B39}" type="presParOf" srcId="{B2F87CD0-9AA1-4341-84C2-75C559FA43A4}" destId="{A249D006-815A-4A75-BECA-E3174AAB0FE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87E9F70-4EF4-4E96-A539-F56F87890D8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AU"/>
        </a:p>
      </dgm:t>
    </dgm:pt>
    <dgm:pt modelId="{D9EBDF8D-BF44-46A0-A96E-4C8C6281B355}">
      <dgm:prSet phldrT="[Text]"/>
      <dgm:spPr/>
      <dgm:t>
        <a:bodyPr/>
        <a:lstStyle/>
        <a:p>
          <a:r>
            <a:rPr lang="en-AU" dirty="0" smtClean="0"/>
            <a:t>Your contract is </a:t>
          </a:r>
          <a:r>
            <a:rPr lang="en-AU" b="1" dirty="0" smtClean="0">
              <a:solidFill>
                <a:srgbClr val="FF0000"/>
              </a:solidFill>
            </a:rPr>
            <a:t>under</a:t>
          </a:r>
          <a:r>
            <a:rPr lang="en-AU" dirty="0" smtClean="0"/>
            <a:t> review.  </a:t>
          </a:r>
          <a:endParaRPr lang="en-AU" dirty="0"/>
        </a:p>
      </dgm:t>
    </dgm:pt>
    <dgm:pt modelId="{672D97C9-E573-4320-B45A-0D510BFCA2C0}" type="parTrans" cxnId="{58E48F45-90AF-494F-926C-D8E5B42A3628}">
      <dgm:prSet/>
      <dgm:spPr/>
      <dgm:t>
        <a:bodyPr/>
        <a:lstStyle/>
        <a:p>
          <a:endParaRPr lang="en-AU"/>
        </a:p>
      </dgm:t>
    </dgm:pt>
    <dgm:pt modelId="{1C39D559-2BC1-4808-AFD9-C73931F7646A}" type="sibTrans" cxnId="{58E48F45-90AF-494F-926C-D8E5B42A3628}">
      <dgm:prSet/>
      <dgm:spPr/>
      <dgm:t>
        <a:bodyPr/>
        <a:lstStyle/>
        <a:p>
          <a:endParaRPr lang="en-AU"/>
        </a:p>
      </dgm:t>
    </dgm:pt>
    <dgm:pt modelId="{C47BBF00-5AD7-409E-A28E-17F3BF456E7F}">
      <dgm:prSet phldrT="[Text]"/>
      <dgm:spPr/>
      <dgm:t>
        <a:bodyPr/>
        <a:lstStyle/>
        <a:p>
          <a:r>
            <a:rPr lang="en-AU" dirty="0" smtClean="0"/>
            <a:t>They are deciding about your contract. </a:t>
          </a:r>
          <a:endParaRPr lang="en-AU" dirty="0"/>
        </a:p>
      </dgm:t>
    </dgm:pt>
    <dgm:pt modelId="{25360836-0FD9-4B48-90E5-178D70CE0E7A}" type="parTrans" cxnId="{A0608A4E-23CE-49D8-A434-25CD17D11C9D}">
      <dgm:prSet/>
      <dgm:spPr/>
      <dgm:t>
        <a:bodyPr/>
        <a:lstStyle/>
        <a:p>
          <a:endParaRPr lang="en-AU"/>
        </a:p>
      </dgm:t>
    </dgm:pt>
    <dgm:pt modelId="{89AC0829-D881-4925-9656-C0F9A0322B7B}" type="sibTrans" cxnId="{A0608A4E-23CE-49D8-A434-25CD17D11C9D}">
      <dgm:prSet/>
      <dgm:spPr/>
      <dgm:t>
        <a:bodyPr/>
        <a:lstStyle/>
        <a:p>
          <a:endParaRPr lang="en-AU"/>
        </a:p>
      </dgm:t>
    </dgm:pt>
    <dgm:pt modelId="{24646F3E-1C49-4E5F-8C15-D28B5ED704C3}">
      <dgm:prSet phldrT="[Text]"/>
      <dgm:spPr/>
      <dgm:t>
        <a:bodyPr/>
        <a:lstStyle/>
        <a:p>
          <a:r>
            <a:rPr lang="en-AU" dirty="0" smtClean="0"/>
            <a:t>The course runs </a:t>
          </a:r>
          <a:r>
            <a:rPr lang="en-AU" b="1" dirty="0" smtClean="0">
              <a:solidFill>
                <a:srgbClr val="FF0000"/>
              </a:solidFill>
            </a:rPr>
            <a:t>from</a:t>
          </a:r>
          <a:r>
            <a:rPr lang="en-AU" dirty="0" smtClean="0"/>
            <a:t> Monday </a:t>
          </a:r>
          <a:r>
            <a:rPr lang="en-AU" b="1" dirty="0" smtClean="0">
              <a:solidFill>
                <a:srgbClr val="FF0000"/>
              </a:solidFill>
            </a:rPr>
            <a:t>to </a:t>
          </a:r>
          <a:r>
            <a:rPr lang="en-AU" dirty="0" smtClean="0"/>
            <a:t>Wednesday.  </a:t>
          </a:r>
          <a:endParaRPr lang="en-AU" dirty="0"/>
        </a:p>
      </dgm:t>
    </dgm:pt>
    <dgm:pt modelId="{DD90C38D-DE09-441A-AC41-0FA04A9FCB1C}" type="parTrans" cxnId="{C9CB11C8-938E-4BB0-9AA2-BC8BC0E7E35F}">
      <dgm:prSet/>
      <dgm:spPr/>
      <dgm:t>
        <a:bodyPr/>
        <a:lstStyle/>
        <a:p>
          <a:endParaRPr lang="en-AU"/>
        </a:p>
      </dgm:t>
    </dgm:pt>
    <dgm:pt modelId="{F6115FF1-40DD-496E-8399-F5D179FBAC41}" type="sibTrans" cxnId="{C9CB11C8-938E-4BB0-9AA2-BC8BC0E7E35F}">
      <dgm:prSet/>
      <dgm:spPr/>
      <dgm:t>
        <a:bodyPr/>
        <a:lstStyle/>
        <a:p>
          <a:endParaRPr lang="en-AU"/>
        </a:p>
      </dgm:t>
    </dgm:pt>
    <dgm:pt modelId="{FC47F2A2-85DD-4325-B1F4-90382BD5DE5D}">
      <dgm:prSet phldrT="[Text]"/>
      <dgm:spPr/>
      <dgm:t>
        <a:bodyPr/>
        <a:lstStyle/>
        <a:p>
          <a:r>
            <a:rPr lang="en-AU" dirty="0" smtClean="0"/>
            <a:t>The course starts Monday morning and finishes Wednesday afternoon. </a:t>
          </a:r>
          <a:endParaRPr lang="en-AU" dirty="0"/>
        </a:p>
      </dgm:t>
    </dgm:pt>
    <dgm:pt modelId="{B001E92C-0904-4255-982D-05379FC39D6A}" type="parTrans" cxnId="{5966FB9C-4364-4015-AA04-DC9BE9921CD0}">
      <dgm:prSet/>
      <dgm:spPr/>
      <dgm:t>
        <a:bodyPr/>
        <a:lstStyle/>
        <a:p>
          <a:endParaRPr lang="en-AU"/>
        </a:p>
      </dgm:t>
    </dgm:pt>
    <dgm:pt modelId="{45EE4B3B-D76D-4A86-85E3-CF70E7C16D9A}" type="sibTrans" cxnId="{5966FB9C-4364-4015-AA04-DC9BE9921CD0}">
      <dgm:prSet/>
      <dgm:spPr/>
      <dgm:t>
        <a:bodyPr/>
        <a:lstStyle/>
        <a:p>
          <a:endParaRPr lang="en-AU"/>
        </a:p>
      </dgm:t>
    </dgm:pt>
    <dgm:pt modelId="{16EDA982-1FF8-425E-BF25-F4350E509059}">
      <dgm:prSet phldrT="[Text]"/>
      <dgm:spPr/>
      <dgm:t>
        <a:bodyPr/>
        <a:lstStyle/>
        <a:p>
          <a:r>
            <a:rPr lang="en-AU" dirty="0" smtClean="0"/>
            <a:t>(the managers are deciding about giving you a work contract. Next week they will tell you what they decided.) </a:t>
          </a:r>
          <a:endParaRPr lang="en-AU" dirty="0"/>
        </a:p>
      </dgm:t>
    </dgm:pt>
    <dgm:pt modelId="{CEC18790-4979-483C-9FAA-16B97D94F480}" type="parTrans" cxnId="{417B0845-D6A5-4D4D-84E5-0EBBCA21B719}">
      <dgm:prSet/>
      <dgm:spPr/>
      <dgm:t>
        <a:bodyPr/>
        <a:lstStyle/>
        <a:p>
          <a:endParaRPr lang="en-AU"/>
        </a:p>
      </dgm:t>
    </dgm:pt>
    <dgm:pt modelId="{990A27C4-D024-406D-A9D8-656EE1FAF7CC}" type="sibTrans" cxnId="{417B0845-D6A5-4D4D-84E5-0EBBCA21B719}">
      <dgm:prSet/>
      <dgm:spPr/>
      <dgm:t>
        <a:bodyPr/>
        <a:lstStyle/>
        <a:p>
          <a:endParaRPr lang="en-AU"/>
        </a:p>
      </dgm:t>
    </dgm:pt>
    <dgm:pt modelId="{64BF77F7-F22B-48BE-B7FD-8C314DFC986D}" type="pres">
      <dgm:prSet presAssocID="{B87E9F70-4EF4-4E96-A539-F56F87890D80}" presName="Name0" presStyleCnt="0">
        <dgm:presLayoutVars>
          <dgm:dir/>
          <dgm:animLvl val="lvl"/>
          <dgm:resizeHandles/>
        </dgm:presLayoutVars>
      </dgm:prSet>
      <dgm:spPr/>
      <dgm:t>
        <a:bodyPr/>
        <a:lstStyle/>
        <a:p>
          <a:endParaRPr lang="en-AU"/>
        </a:p>
      </dgm:t>
    </dgm:pt>
    <dgm:pt modelId="{ACF6DCF1-300D-409A-A6AC-4057FCF61CE6}" type="pres">
      <dgm:prSet presAssocID="{D9EBDF8D-BF44-46A0-A96E-4C8C6281B355}" presName="linNode" presStyleCnt="0"/>
      <dgm:spPr/>
    </dgm:pt>
    <dgm:pt modelId="{C6385D22-E9B6-4724-A83E-0B51C350FCF6}" type="pres">
      <dgm:prSet presAssocID="{D9EBDF8D-BF44-46A0-A96E-4C8C6281B355}" presName="parentShp" presStyleLbl="node1" presStyleIdx="0" presStyleCnt="2">
        <dgm:presLayoutVars>
          <dgm:bulletEnabled val="1"/>
        </dgm:presLayoutVars>
      </dgm:prSet>
      <dgm:spPr/>
      <dgm:t>
        <a:bodyPr/>
        <a:lstStyle/>
        <a:p>
          <a:endParaRPr lang="en-AU"/>
        </a:p>
      </dgm:t>
    </dgm:pt>
    <dgm:pt modelId="{0B41D3F7-BECF-48EA-B273-C403DE247399}" type="pres">
      <dgm:prSet presAssocID="{D9EBDF8D-BF44-46A0-A96E-4C8C6281B355}" presName="childShp" presStyleLbl="bgAccFollowNode1" presStyleIdx="0" presStyleCnt="2" custLinFactNeighborX="0" custLinFactNeighborY="176">
        <dgm:presLayoutVars>
          <dgm:bulletEnabled val="1"/>
        </dgm:presLayoutVars>
      </dgm:prSet>
      <dgm:spPr/>
      <dgm:t>
        <a:bodyPr/>
        <a:lstStyle/>
        <a:p>
          <a:endParaRPr lang="en-AU"/>
        </a:p>
      </dgm:t>
    </dgm:pt>
    <dgm:pt modelId="{D23A40D6-5CE1-4953-A040-905C670F987C}" type="pres">
      <dgm:prSet presAssocID="{1C39D559-2BC1-4808-AFD9-C73931F7646A}" presName="spacing" presStyleCnt="0"/>
      <dgm:spPr/>
    </dgm:pt>
    <dgm:pt modelId="{B2F87CD0-9AA1-4341-84C2-75C559FA43A4}" type="pres">
      <dgm:prSet presAssocID="{24646F3E-1C49-4E5F-8C15-D28B5ED704C3}" presName="linNode" presStyleCnt="0"/>
      <dgm:spPr/>
    </dgm:pt>
    <dgm:pt modelId="{5712DD93-DDA4-4752-851A-15572C30FEAB}" type="pres">
      <dgm:prSet presAssocID="{24646F3E-1C49-4E5F-8C15-D28B5ED704C3}" presName="parentShp" presStyleLbl="node1" presStyleIdx="1" presStyleCnt="2">
        <dgm:presLayoutVars>
          <dgm:bulletEnabled val="1"/>
        </dgm:presLayoutVars>
      </dgm:prSet>
      <dgm:spPr/>
      <dgm:t>
        <a:bodyPr/>
        <a:lstStyle/>
        <a:p>
          <a:endParaRPr lang="en-AU"/>
        </a:p>
      </dgm:t>
    </dgm:pt>
    <dgm:pt modelId="{A249D006-815A-4A75-BECA-E3174AAB0FE9}" type="pres">
      <dgm:prSet presAssocID="{24646F3E-1C49-4E5F-8C15-D28B5ED704C3}" presName="childShp" presStyleLbl="bgAccFollowNode1" presStyleIdx="1" presStyleCnt="2">
        <dgm:presLayoutVars>
          <dgm:bulletEnabled val="1"/>
        </dgm:presLayoutVars>
      </dgm:prSet>
      <dgm:spPr/>
      <dgm:t>
        <a:bodyPr/>
        <a:lstStyle/>
        <a:p>
          <a:endParaRPr lang="en-AU"/>
        </a:p>
      </dgm:t>
    </dgm:pt>
  </dgm:ptLst>
  <dgm:cxnLst>
    <dgm:cxn modelId="{F5E7CA6F-6915-45BA-A8C1-BE5B6C5DACFE}" type="presOf" srcId="{C47BBF00-5AD7-409E-A28E-17F3BF456E7F}" destId="{0B41D3F7-BECF-48EA-B273-C403DE247399}" srcOrd="0" destOrd="0" presId="urn:microsoft.com/office/officeart/2005/8/layout/vList6"/>
    <dgm:cxn modelId="{4ED35B61-4342-4346-93A4-84C23DB2F3DA}" type="presOf" srcId="{16EDA982-1FF8-425E-BF25-F4350E509059}" destId="{0B41D3F7-BECF-48EA-B273-C403DE247399}" srcOrd="0" destOrd="1" presId="urn:microsoft.com/office/officeart/2005/8/layout/vList6"/>
    <dgm:cxn modelId="{EF17F984-CCDD-4D3A-A63F-855F458FEDC5}" type="presOf" srcId="{24646F3E-1C49-4E5F-8C15-D28B5ED704C3}" destId="{5712DD93-DDA4-4752-851A-15572C30FEAB}" srcOrd="0" destOrd="0" presId="urn:microsoft.com/office/officeart/2005/8/layout/vList6"/>
    <dgm:cxn modelId="{2BD130AD-B6EB-460B-83A9-23F70705731D}" type="presOf" srcId="{B87E9F70-4EF4-4E96-A539-F56F87890D80}" destId="{64BF77F7-F22B-48BE-B7FD-8C314DFC986D}" srcOrd="0" destOrd="0" presId="urn:microsoft.com/office/officeart/2005/8/layout/vList6"/>
    <dgm:cxn modelId="{C9CB11C8-938E-4BB0-9AA2-BC8BC0E7E35F}" srcId="{B87E9F70-4EF4-4E96-A539-F56F87890D80}" destId="{24646F3E-1C49-4E5F-8C15-D28B5ED704C3}" srcOrd="1" destOrd="0" parTransId="{DD90C38D-DE09-441A-AC41-0FA04A9FCB1C}" sibTransId="{F6115FF1-40DD-496E-8399-F5D179FBAC41}"/>
    <dgm:cxn modelId="{A0608A4E-23CE-49D8-A434-25CD17D11C9D}" srcId="{D9EBDF8D-BF44-46A0-A96E-4C8C6281B355}" destId="{C47BBF00-5AD7-409E-A28E-17F3BF456E7F}" srcOrd="0" destOrd="0" parTransId="{25360836-0FD9-4B48-90E5-178D70CE0E7A}" sibTransId="{89AC0829-D881-4925-9656-C0F9A0322B7B}"/>
    <dgm:cxn modelId="{417B0845-D6A5-4D4D-84E5-0EBBCA21B719}" srcId="{D9EBDF8D-BF44-46A0-A96E-4C8C6281B355}" destId="{16EDA982-1FF8-425E-BF25-F4350E509059}" srcOrd="1" destOrd="0" parTransId="{CEC18790-4979-483C-9FAA-16B97D94F480}" sibTransId="{990A27C4-D024-406D-A9D8-656EE1FAF7CC}"/>
    <dgm:cxn modelId="{A93C0A84-2B56-46AF-A5FA-6379FD9B0398}" type="presOf" srcId="{D9EBDF8D-BF44-46A0-A96E-4C8C6281B355}" destId="{C6385D22-E9B6-4724-A83E-0B51C350FCF6}" srcOrd="0" destOrd="0" presId="urn:microsoft.com/office/officeart/2005/8/layout/vList6"/>
    <dgm:cxn modelId="{58E48F45-90AF-494F-926C-D8E5B42A3628}" srcId="{B87E9F70-4EF4-4E96-A539-F56F87890D80}" destId="{D9EBDF8D-BF44-46A0-A96E-4C8C6281B355}" srcOrd="0" destOrd="0" parTransId="{672D97C9-E573-4320-B45A-0D510BFCA2C0}" sibTransId="{1C39D559-2BC1-4808-AFD9-C73931F7646A}"/>
    <dgm:cxn modelId="{CED90C6E-0307-421D-96A9-D9FF71358012}" type="presOf" srcId="{FC47F2A2-85DD-4325-B1F4-90382BD5DE5D}" destId="{A249D006-815A-4A75-BECA-E3174AAB0FE9}" srcOrd="0" destOrd="0" presId="urn:microsoft.com/office/officeart/2005/8/layout/vList6"/>
    <dgm:cxn modelId="{5966FB9C-4364-4015-AA04-DC9BE9921CD0}" srcId="{24646F3E-1C49-4E5F-8C15-D28B5ED704C3}" destId="{FC47F2A2-85DD-4325-B1F4-90382BD5DE5D}" srcOrd="0" destOrd="0" parTransId="{B001E92C-0904-4255-982D-05379FC39D6A}" sibTransId="{45EE4B3B-D76D-4A86-85E3-CF70E7C16D9A}"/>
    <dgm:cxn modelId="{447CDAFA-B8DE-4116-9011-83966E32B9BC}" type="presParOf" srcId="{64BF77F7-F22B-48BE-B7FD-8C314DFC986D}" destId="{ACF6DCF1-300D-409A-A6AC-4057FCF61CE6}" srcOrd="0" destOrd="0" presId="urn:microsoft.com/office/officeart/2005/8/layout/vList6"/>
    <dgm:cxn modelId="{9E30E189-59A5-4845-AF62-A26DB17CDAB8}" type="presParOf" srcId="{ACF6DCF1-300D-409A-A6AC-4057FCF61CE6}" destId="{C6385D22-E9B6-4724-A83E-0B51C350FCF6}" srcOrd="0" destOrd="0" presId="urn:microsoft.com/office/officeart/2005/8/layout/vList6"/>
    <dgm:cxn modelId="{582AFEEB-8BC1-4601-8F91-D8D36A2B976B}" type="presParOf" srcId="{ACF6DCF1-300D-409A-A6AC-4057FCF61CE6}" destId="{0B41D3F7-BECF-48EA-B273-C403DE247399}" srcOrd="1" destOrd="0" presId="urn:microsoft.com/office/officeart/2005/8/layout/vList6"/>
    <dgm:cxn modelId="{CC623B96-AACE-4228-B053-B653224416CB}" type="presParOf" srcId="{64BF77F7-F22B-48BE-B7FD-8C314DFC986D}" destId="{D23A40D6-5CE1-4953-A040-905C670F987C}" srcOrd="1" destOrd="0" presId="urn:microsoft.com/office/officeart/2005/8/layout/vList6"/>
    <dgm:cxn modelId="{66C22A8D-F8EE-40B9-AAC9-F9D45943A50E}" type="presParOf" srcId="{64BF77F7-F22B-48BE-B7FD-8C314DFC986D}" destId="{B2F87CD0-9AA1-4341-84C2-75C559FA43A4}" srcOrd="2" destOrd="0" presId="urn:microsoft.com/office/officeart/2005/8/layout/vList6"/>
    <dgm:cxn modelId="{C9D86937-6329-4CED-B2D5-2830A2E4F1C2}" type="presParOf" srcId="{B2F87CD0-9AA1-4341-84C2-75C559FA43A4}" destId="{5712DD93-DDA4-4752-851A-15572C30FEAB}" srcOrd="0" destOrd="0" presId="urn:microsoft.com/office/officeart/2005/8/layout/vList6"/>
    <dgm:cxn modelId="{421D1B60-2D63-42CD-B9F4-96E89C20E772}" type="presParOf" srcId="{B2F87CD0-9AA1-4341-84C2-75C559FA43A4}" destId="{A249D006-815A-4A75-BECA-E3174AAB0FE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87E9F70-4EF4-4E96-A539-F56F87890D80}"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AU"/>
        </a:p>
      </dgm:t>
    </dgm:pt>
    <dgm:pt modelId="{D9EBDF8D-BF44-46A0-A96E-4C8C6281B355}">
      <dgm:prSet phldrT="[Text]"/>
      <dgm:spPr/>
      <dgm:t>
        <a:bodyPr/>
        <a:lstStyle/>
        <a:p>
          <a:r>
            <a:rPr lang="en-AU" dirty="0" smtClean="0"/>
            <a:t>You never reported, did you?  </a:t>
          </a:r>
          <a:endParaRPr lang="en-AU" dirty="0"/>
        </a:p>
      </dgm:t>
    </dgm:pt>
    <dgm:pt modelId="{672D97C9-E573-4320-B45A-0D510BFCA2C0}" type="parTrans" cxnId="{58E48F45-90AF-494F-926C-D8E5B42A3628}">
      <dgm:prSet/>
      <dgm:spPr/>
      <dgm:t>
        <a:bodyPr/>
        <a:lstStyle/>
        <a:p>
          <a:endParaRPr lang="en-AU"/>
        </a:p>
      </dgm:t>
    </dgm:pt>
    <dgm:pt modelId="{1C39D559-2BC1-4808-AFD9-C73931F7646A}" type="sibTrans" cxnId="{58E48F45-90AF-494F-926C-D8E5B42A3628}">
      <dgm:prSet/>
      <dgm:spPr/>
      <dgm:t>
        <a:bodyPr/>
        <a:lstStyle/>
        <a:p>
          <a:endParaRPr lang="en-AU"/>
        </a:p>
      </dgm:t>
    </dgm:pt>
    <dgm:pt modelId="{C47BBF00-5AD7-409E-A28E-17F3BF456E7F}">
      <dgm:prSet phldrT="[Text]"/>
      <dgm:spPr/>
      <dgm:t>
        <a:bodyPr/>
        <a:lstStyle/>
        <a:p>
          <a:r>
            <a:rPr lang="en-AU" dirty="0" smtClean="0"/>
            <a:t>Did you report?</a:t>
          </a:r>
          <a:endParaRPr lang="en-AU" dirty="0"/>
        </a:p>
      </dgm:t>
    </dgm:pt>
    <dgm:pt modelId="{25360836-0FD9-4B48-90E5-178D70CE0E7A}" type="parTrans" cxnId="{A0608A4E-23CE-49D8-A434-25CD17D11C9D}">
      <dgm:prSet/>
      <dgm:spPr/>
      <dgm:t>
        <a:bodyPr/>
        <a:lstStyle/>
        <a:p>
          <a:endParaRPr lang="en-AU"/>
        </a:p>
      </dgm:t>
    </dgm:pt>
    <dgm:pt modelId="{89AC0829-D881-4925-9656-C0F9A0322B7B}" type="sibTrans" cxnId="{A0608A4E-23CE-49D8-A434-25CD17D11C9D}">
      <dgm:prSet/>
      <dgm:spPr/>
      <dgm:t>
        <a:bodyPr/>
        <a:lstStyle/>
        <a:p>
          <a:endParaRPr lang="en-AU"/>
        </a:p>
      </dgm:t>
    </dgm:pt>
    <dgm:pt modelId="{24646F3E-1C49-4E5F-8C15-D28B5ED704C3}">
      <dgm:prSet phldrT="[Text]"/>
      <dgm:spPr/>
      <dgm:t>
        <a:bodyPr/>
        <a:lstStyle/>
        <a:p>
          <a:r>
            <a:rPr lang="en-AU" dirty="0" smtClean="0"/>
            <a:t>She was angry, wasn’t she?</a:t>
          </a:r>
          <a:endParaRPr lang="en-AU" dirty="0"/>
        </a:p>
      </dgm:t>
    </dgm:pt>
    <dgm:pt modelId="{DD90C38D-DE09-441A-AC41-0FA04A9FCB1C}" type="parTrans" cxnId="{C9CB11C8-938E-4BB0-9AA2-BC8BC0E7E35F}">
      <dgm:prSet/>
      <dgm:spPr/>
      <dgm:t>
        <a:bodyPr/>
        <a:lstStyle/>
        <a:p>
          <a:endParaRPr lang="en-AU"/>
        </a:p>
      </dgm:t>
    </dgm:pt>
    <dgm:pt modelId="{F6115FF1-40DD-496E-8399-F5D179FBAC41}" type="sibTrans" cxnId="{C9CB11C8-938E-4BB0-9AA2-BC8BC0E7E35F}">
      <dgm:prSet/>
      <dgm:spPr/>
      <dgm:t>
        <a:bodyPr/>
        <a:lstStyle/>
        <a:p>
          <a:endParaRPr lang="en-AU"/>
        </a:p>
      </dgm:t>
    </dgm:pt>
    <dgm:pt modelId="{FC47F2A2-85DD-4325-B1F4-90382BD5DE5D}">
      <dgm:prSet phldrT="[Text]"/>
      <dgm:spPr/>
      <dgm:t>
        <a:bodyPr/>
        <a:lstStyle/>
        <a:p>
          <a:r>
            <a:rPr lang="en-AU" dirty="0" smtClean="0"/>
            <a:t>She was angry. Is that true?</a:t>
          </a:r>
          <a:endParaRPr lang="en-AU" dirty="0"/>
        </a:p>
      </dgm:t>
    </dgm:pt>
    <dgm:pt modelId="{B001E92C-0904-4255-982D-05379FC39D6A}" type="parTrans" cxnId="{5966FB9C-4364-4015-AA04-DC9BE9921CD0}">
      <dgm:prSet/>
      <dgm:spPr/>
      <dgm:t>
        <a:bodyPr/>
        <a:lstStyle/>
        <a:p>
          <a:endParaRPr lang="en-AU"/>
        </a:p>
      </dgm:t>
    </dgm:pt>
    <dgm:pt modelId="{45EE4B3B-D76D-4A86-85E3-CF70E7C16D9A}" type="sibTrans" cxnId="{5966FB9C-4364-4015-AA04-DC9BE9921CD0}">
      <dgm:prSet/>
      <dgm:spPr/>
      <dgm:t>
        <a:bodyPr/>
        <a:lstStyle/>
        <a:p>
          <a:endParaRPr lang="en-AU"/>
        </a:p>
      </dgm:t>
    </dgm:pt>
    <dgm:pt modelId="{64BF77F7-F22B-48BE-B7FD-8C314DFC986D}" type="pres">
      <dgm:prSet presAssocID="{B87E9F70-4EF4-4E96-A539-F56F87890D80}" presName="Name0" presStyleCnt="0">
        <dgm:presLayoutVars>
          <dgm:dir/>
          <dgm:animLvl val="lvl"/>
          <dgm:resizeHandles/>
        </dgm:presLayoutVars>
      </dgm:prSet>
      <dgm:spPr/>
      <dgm:t>
        <a:bodyPr/>
        <a:lstStyle/>
        <a:p>
          <a:endParaRPr lang="en-AU"/>
        </a:p>
      </dgm:t>
    </dgm:pt>
    <dgm:pt modelId="{ACF6DCF1-300D-409A-A6AC-4057FCF61CE6}" type="pres">
      <dgm:prSet presAssocID="{D9EBDF8D-BF44-46A0-A96E-4C8C6281B355}" presName="linNode" presStyleCnt="0"/>
      <dgm:spPr/>
    </dgm:pt>
    <dgm:pt modelId="{C6385D22-E9B6-4724-A83E-0B51C350FCF6}" type="pres">
      <dgm:prSet presAssocID="{D9EBDF8D-BF44-46A0-A96E-4C8C6281B355}" presName="parentShp" presStyleLbl="node1" presStyleIdx="0" presStyleCnt="2">
        <dgm:presLayoutVars>
          <dgm:bulletEnabled val="1"/>
        </dgm:presLayoutVars>
      </dgm:prSet>
      <dgm:spPr/>
      <dgm:t>
        <a:bodyPr/>
        <a:lstStyle/>
        <a:p>
          <a:endParaRPr lang="en-AU"/>
        </a:p>
      </dgm:t>
    </dgm:pt>
    <dgm:pt modelId="{0B41D3F7-BECF-48EA-B273-C403DE247399}" type="pres">
      <dgm:prSet presAssocID="{D9EBDF8D-BF44-46A0-A96E-4C8C6281B355}" presName="childShp" presStyleLbl="bgAccFollowNode1" presStyleIdx="0" presStyleCnt="2" custLinFactNeighborX="0" custLinFactNeighborY="176">
        <dgm:presLayoutVars>
          <dgm:bulletEnabled val="1"/>
        </dgm:presLayoutVars>
      </dgm:prSet>
      <dgm:spPr/>
      <dgm:t>
        <a:bodyPr/>
        <a:lstStyle/>
        <a:p>
          <a:endParaRPr lang="en-AU"/>
        </a:p>
      </dgm:t>
    </dgm:pt>
    <dgm:pt modelId="{D23A40D6-5CE1-4953-A040-905C670F987C}" type="pres">
      <dgm:prSet presAssocID="{1C39D559-2BC1-4808-AFD9-C73931F7646A}" presName="spacing" presStyleCnt="0"/>
      <dgm:spPr/>
    </dgm:pt>
    <dgm:pt modelId="{B2F87CD0-9AA1-4341-84C2-75C559FA43A4}" type="pres">
      <dgm:prSet presAssocID="{24646F3E-1C49-4E5F-8C15-D28B5ED704C3}" presName="linNode" presStyleCnt="0"/>
      <dgm:spPr/>
    </dgm:pt>
    <dgm:pt modelId="{5712DD93-DDA4-4752-851A-15572C30FEAB}" type="pres">
      <dgm:prSet presAssocID="{24646F3E-1C49-4E5F-8C15-D28B5ED704C3}" presName="parentShp" presStyleLbl="node1" presStyleIdx="1" presStyleCnt="2">
        <dgm:presLayoutVars>
          <dgm:bulletEnabled val="1"/>
        </dgm:presLayoutVars>
      </dgm:prSet>
      <dgm:spPr/>
      <dgm:t>
        <a:bodyPr/>
        <a:lstStyle/>
        <a:p>
          <a:endParaRPr lang="en-AU"/>
        </a:p>
      </dgm:t>
    </dgm:pt>
    <dgm:pt modelId="{A249D006-815A-4A75-BECA-E3174AAB0FE9}" type="pres">
      <dgm:prSet presAssocID="{24646F3E-1C49-4E5F-8C15-D28B5ED704C3}" presName="childShp" presStyleLbl="bgAccFollowNode1" presStyleIdx="1" presStyleCnt="2">
        <dgm:presLayoutVars>
          <dgm:bulletEnabled val="1"/>
        </dgm:presLayoutVars>
      </dgm:prSet>
      <dgm:spPr/>
      <dgm:t>
        <a:bodyPr/>
        <a:lstStyle/>
        <a:p>
          <a:endParaRPr lang="en-AU"/>
        </a:p>
      </dgm:t>
    </dgm:pt>
  </dgm:ptLst>
  <dgm:cxnLst>
    <dgm:cxn modelId="{A0608A4E-23CE-49D8-A434-25CD17D11C9D}" srcId="{D9EBDF8D-BF44-46A0-A96E-4C8C6281B355}" destId="{C47BBF00-5AD7-409E-A28E-17F3BF456E7F}" srcOrd="0" destOrd="0" parTransId="{25360836-0FD9-4B48-90E5-178D70CE0E7A}" sibTransId="{89AC0829-D881-4925-9656-C0F9A0322B7B}"/>
    <dgm:cxn modelId="{BDFEFE33-4A78-422F-B3D6-78EE855BF129}" type="presOf" srcId="{FC47F2A2-85DD-4325-B1F4-90382BD5DE5D}" destId="{A249D006-815A-4A75-BECA-E3174AAB0FE9}" srcOrd="0" destOrd="0" presId="urn:microsoft.com/office/officeart/2005/8/layout/vList6"/>
    <dgm:cxn modelId="{1CD3A446-BB70-46A8-9CDD-378BABFB48A4}" type="presOf" srcId="{C47BBF00-5AD7-409E-A28E-17F3BF456E7F}" destId="{0B41D3F7-BECF-48EA-B273-C403DE247399}" srcOrd="0" destOrd="0" presId="urn:microsoft.com/office/officeart/2005/8/layout/vList6"/>
    <dgm:cxn modelId="{C452A142-6F12-411A-9B75-9EF2AAA5D49B}" type="presOf" srcId="{B87E9F70-4EF4-4E96-A539-F56F87890D80}" destId="{64BF77F7-F22B-48BE-B7FD-8C314DFC986D}" srcOrd="0" destOrd="0" presId="urn:microsoft.com/office/officeart/2005/8/layout/vList6"/>
    <dgm:cxn modelId="{5966FB9C-4364-4015-AA04-DC9BE9921CD0}" srcId="{24646F3E-1C49-4E5F-8C15-D28B5ED704C3}" destId="{FC47F2A2-85DD-4325-B1F4-90382BD5DE5D}" srcOrd="0" destOrd="0" parTransId="{B001E92C-0904-4255-982D-05379FC39D6A}" sibTransId="{45EE4B3B-D76D-4A86-85E3-CF70E7C16D9A}"/>
    <dgm:cxn modelId="{C9CB11C8-938E-4BB0-9AA2-BC8BC0E7E35F}" srcId="{B87E9F70-4EF4-4E96-A539-F56F87890D80}" destId="{24646F3E-1C49-4E5F-8C15-D28B5ED704C3}" srcOrd="1" destOrd="0" parTransId="{DD90C38D-DE09-441A-AC41-0FA04A9FCB1C}" sibTransId="{F6115FF1-40DD-496E-8399-F5D179FBAC41}"/>
    <dgm:cxn modelId="{A320E711-C66F-4B43-84A6-5AF403681BD8}" type="presOf" srcId="{D9EBDF8D-BF44-46A0-A96E-4C8C6281B355}" destId="{C6385D22-E9B6-4724-A83E-0B51C350FCF6}" srcOrd="0" destOrd="0" presId="urn:microsoft.com/office/officeart/2005/8/layout/vList6"/>
    <dgm:cxn modelId="{8BAA01FA-6AFF-4AE0-A49A-27FCCDFB604C}" type="presOf" srcId="{24646F3E-1C49-4E5F-8C15-D28B5ED704C3}" destId="{5712DD93-DDA4-4752-851A-15572C30FEAB}" srcOrd="0" destOrd="0" presId="urn:microsoft.com/office/officeart/2005/8/layout/vList6"/>
    <dgm:cxn modelId="{58E48F45-90AF-494F-926C-D8E5B42A3628}" srcId="{B87E9F70-4EF4-4E96-A539-F56F87890D80}" destId="{D9EBDF8D-BF44-46A0-A96E-4C8C6281B355}" srcOrd="0" destOrd="0" parTransId="{672D97C9-E573-4320-B45A-0D510BFCA2C0}" sibTransId="{1C39D559-2BC1-4808-AFD9-C73931F7646A}"/>
    <dgm:cxn modelId="{3CA97D0B-0B5B-4A7A-835F-73F1A49E2430}" type="presParOf" srcId="{64BF77F7-F22B-48BE-B7FD-8C314DFC986D}" destId="{ACF6DCF1-300D-409A-A6AC-4057FCF61CE6}" srcOrd="0" destOrd="0" presId="urn:microsoft.com/office/officeart/2005/8/layout/vList6"/>
    <dgm:cxn modelId="{ECC2CB08-4A1F-41A8-8A00-26965F202296}" type="presParOf" srcId="{ACF6DCF1-300D-409A-A6AC-4057FCF61CE6}" destId="{C6385D22-E9B6-4724-A83E-0B51C350FCF6}" srcOrd="0" destOrd="0" presId="urn:microsoft.com/office/officeart/2005/8/layout/vList6"/>
    <dgm:cxn modelId="{41154BFA-4AE7-4C5F-AD77-E5F2CB889FEA}" type="presParOf" srcId="{ACF6DCF1-300D-409A-A6AC-4057FCF61CE6}" destId="{0B41D3F7-BECF-48EA-B273-C403DE247399}" srcOrd="1" destOrd="0" presId="urn:microsoft.com/office/officeart/2005/8/layout/vList6"/>
    <dgm:cxn modelId="{2E13EA26-5EA2-4730-9D46-7EC129575614}" type="presParOf" srcId="{64BF77F7-F22B-48BE-B7FD-8C314DFC986D}" destId="{D23A40D6-5CE1-4953-A040-905C670F987C}" srcOrd="1" destOrd="0" presId="urn:microsoft.com/office/officeart/2005/8/layout/vList6"/>
    <dgm:cxn modelId="{C8656EC9-2CF3-4560-B481-623D3E2F940F}" type="presParOf" srcId="{64BF77F7-F22B-48BE-B7FD-8C314DFC986D}" destId="{B2F87CD0-9AA1-4341-84C2-75C559FA43A4}" srcOrd="2" destOrd="0" presId="urn:microsoft.com/office/officeart/2005/8/layout/vList6"/>
    <dgm:cxn modelId="{8A786C34-5C2E-4582-B190-6D7A16156965}" type="presParOf" srcId="{B2F87CD0-9AA1-4341-84C2-75C559FA43A4}" destId="{5712DD93-DDA4-4752-851A-15572C30FEAB}" srcOrd="0" destOrd="0" presId="urn:microsoft.com/office/officeart/2005/8/layout/vList6"/>
    <dgm:cxn modelId="{AD40BA93-B441-494A-8CE1-024E89E9285F}" type="presParOf" srcId="{B2F87CD0-9AA1-4341-84C2-75C559FA43A4}" destId="{A249D006-815A-4A75-BECA-E3174AAB0FE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7847BAE-51E8-4CAD-BC9B-FCB2818F195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488592E7-54B5-41C2-8BB2-A7D1AFA1B10E}">
      <dgm:prSet phldrT="[Text]"/>
      <dgm:spPr/>
      <dgm:t>
        <a:bodyPr/>
        <a:lstStyle/>
        <a:p>
          <a:r>
            <a:rPr lang="en-US" dirty="0">
              <a:solidFill>
                <a:schemeClr val="tx1"/>
              </a:solidFill>
            </a:rPr>
            <a:t>L1 – dominant v non-dominant language</a:t>
          </a:r>
          <a:endParaRPr lang="en-AU" dirty="0">
            <a:solidFill>
              <a:schemeClr val="tx1"/>
            </a:solidFill>
          </a:endParaRPr>
        </a:p>
      </dgm:t>
    </dgm:pt>
    <dgm:pt modelId="{33BA35C4-5A0E-4996-89F8-13648C0E04EA}" type="parTrans" cxnId="{A8A0FB6F-57B7-4DA8-9D1C-537382DB9B69}">
      <dgm:prSet/>
      <dgm:spPr/>
      <dgm:t>
        <a:bodyPr/>
        <a:lstStyle/>
        <a:p>
          <a:endParaRPr lang="en-AU"/>
        </a:p>
      </dgm:t>
    </dgm:pt>
    <dgm:pt modelId="{615C43C9-978D-446B-9968-50C6FB56B389}" type="sibTrans" cxnId="{A8A0FB6F-57B7-4DA8-9D1C-537382DB9B69}">
      <dgm:prSet/>
      <dgm:spPr/>
      <dgm:t>
        <a:bodyPr/>
        <a:lstStyle/>
        <a:p>
          <a:endParaRPr lang="en-AU"/>
        </a:p>
      </dgm:t>
    </dgm:pt>
    <dgm:pt modelId="{09F4FAEA-C9F2-4D5A-B658-DA756E623334}">
      <dgm:prSet phldrT="[Text]"/>
      <dgm:spPr/>
      <dgm:t>
        <a:bodyPr/>
        <a:lstStyle/>
        <a:p>
          <a:r>
            <a:rPr lang="en-US" dirty="0">
              <a:solidFill>
                <a:schemeClr val="tx1"/>
              </a:solidFill>
            </a:rPr>
            <a:t>Language family – closeness to English</a:t>
          </a:r>
          <a:endParaRPr lang="en-AU" dirty="0">
            <a:solidFill>
              <a:schemeClr val="tx1"/>
            </a:solidFill>
          </a:endParaRPr>
        </a:p>
      </dgm:t>
    </dgm:pt>
    <dgm:pt modelId="{D5D71B43-9D65-4E85-94B7-51E808561A2D}" type="parTrans" cxnId="{3C370B66-0A3A-427D-A1E8-270B7814DF3C}">
      <dgm:prSet/>
      <dgm:spPr/>
      <dgm:t>
        <a:bodyPr/>
        <a:lstStyle/>
        <a:p>
          <a:endParaRPr lang="en-AU"/>
        </a:p>
      </dgm:t>
    </dgm:pt>
    <dgm:pt modelId="{6DF5B9E3-6D43-4732-B0A2-DB4CF7B7C13F}" type="sibTrans" cxnId="{3C370B66-0A3A-427D-A1E8-270B7814DF3C}">
      <dgm:prSet/>
      <dgm:spPr/>
      <dgm:t>
        <a:bodyPr/>
        <a:lstStyle/>
        <a:p>
          <a:endParaRPr lang="en-AU"/>
        </a:p>
      </dgm:t>
    </dgm:pt>
    <dgm:pt modelId="{59C40944-C5F3-4D68-B48F-A2E5750D34E5}">
      <dgm:prSet phldrT="[Text]"/>
      <dgm:spPr/>
      <dgm:t>
        <a:bodyPr/>
        <a:lstStyle/>
        <a:p>
          <a:r>
            <a:rPr lang="en-US" dirty="0">
              <a:solidFill>
                <a:schemeClr val="tx1"/>
              </a:solidFill>
            </a:rPr>
            <a:t>Similarity of home legal system to Aust legal system</a:t>
          </a:r>
          <a:endParaRPr lang="en-AU" dirty="0">
            <a:solidFill>
              <a:schemeClr val="tx1"/>
            </a:solidFill>
          </a:endParaRPr>
        </a:p>
      </dgm:t>
    </dgm:pt>
    <dgm:pt modelId="{C1970B3C-36D3-49DE-8D68-BA320853B1F0}" type="parTrans" cxnId="{C3C94019-05B9-44CB-A17B-0F76E779DA32}">
      <dgm:prSet/>
      <dgm:spPr/>
      <dgm:t>
        <a:bodyPr/>
        <a:lstStyle/>
        <a:p>
          <a:endParaRPr lang="en-AU"/>
        </a:p>
      </dgm:t>
    </dgm:pt>
    <dgm:pt modelId="{9C295345-1120-4F94-8237-D83F73CD6933}" type="sibTrans" cxnId="{C3C94019-05B9-44CB-A17B-0F76E779DA32}">
      <dgm:prSet/>
      <dgm:spPr/>
      <dgm:t>
        <a:bodyPr/>
        <a:lstStyle/>
        <a:p>
          <a:endParaRPr lang="en-AU"/>
        </a:p>
      </dgm:t>
    </dgm:pt>
    <dgm:pt modelId="{5B0A22DF-1F07-4F81-998F-7A11670E690A}">
      <dgm:prSet phldrT="[Text]"/>
      <dgm:spPr/>
      <dgm:t>
        <a:bodyPr/>
        <a:lstStyle/>
        <a:p>
          <a:r>
            <a:rPr lang="en-US" dirty="0">
              <a:solidFill>
                <a:schemeClr val="tx1"/>
              </a:solidFill>
            </a:rPr>
            <a:t>Understanding and assertiveness re language rights</a:t>
          </a:r>
          <a:endParaRPr lang="en-AU" dirty="0">
            <a:solidFill>
              <a:schemeClr val="tx1"/>
            </a:solidFill>
          </a:endParaRPr>
        </a:p>
      </dgm:t>
    </dgm:pt>
    <dgm:pt modelId="{F0834744-7048-43BA-B2BD-3FBFE2332D01}" type="parTrans" cxnId="{D3AE0666-5E04-4485-B661-32803451BD49}">
      <dgm:prSet/>
      <dgm:spPr/>
      <dgm:t>
        <a:bodyPr/>
        <a:lstStyle/>
        <a:p>
          <a:endParaRPr lang="en-AU"/>
        </a:p>
      </dgm:t>
    </dgm:pt>
    <dgm:pt modelId="{8BA69D3D-E8CA-4154-8F80-8A751AED0E32}" type="sibTrans" cxnId="{D3AE0666-5E04-4485-B661-32803451BD49}">
      <dgm:prSet/>
      <dgm:spPr/>
      <dgm:t>
        <a:bodyPr/>
        <a:lstStyle/>
        <a:p>
          <a:endParaRPr lang="en-AU"/>
        </a:p>
      </dgm:t>
    </dgm:pt>
    <dgm:pt modelId="{D8EBDEB2-F64C-4519-B12F-978243559483}">
      <dgm:prSet phldrT="[Text]"/>
      <dgm:spPr/>
      <dgm:t>
        <a:bodyPr/>
        <a:lstStyle/>
        <a:p>
          <a:r>
            <a:rPr lang="en-US" dirty="0">
              <a:solidFill>
                <a:schemeClr val="tx1"/>
              </a:solidFill>
            </a:rPr>
            <a:t>Availability of professional interpreters</a:t>
          </a:r>
          <a:endParaRPr lang="en-AU" dirty="0">
            <a:solidFill>
              <a:schemeClr val="tx1"/>
            </a:solidFill>
          </a:endParaRPr>
        </a:p>
      </dgm:t>
    </dgm:pt>
    <dgm:pt modelId="{DF1D28E5-EC7F-4D2F-9EEB-C11BE83CE596}" type="parTrans" cxnId="{ACBED1D0-1CDE-4D5C-8992-D4D689869DEB}">
      <dgm:prSet/>
      <dgm:spPr/>
      <dgm:t>
        <a:bodyPr/>
        <a:lstStyle/>
        <a:p>
          <a:endParaRPr lang="en-AU"/>
        </a:p>
      </dgm:t>
    </dgm:pt>
    <dgm:pt modelId="{91421ECE-2204-4AD7-818E-1E47E6258CC0}" type="sibTrans" cxnId="{ACBED1D0-1CDE-4D5C-8992-D4D689869DEB}">
      <dgm:prSet/>
      <dgm:spPr/>
      <dgm:t>
        <a:bodyPr/>
        <a:lstStyle/>
        <a:p>
          <a:endParaRPr lang="en-AU"/>
        </a:p>
      </dgm:t>
    </dgm:pt>
    <dgm:pt modelId="{3C5B50B5-F725-4460-BDEE-CCA3EF78D592}">
      <dgm:prSet phldrT="[Text]"/>
      <dgm:spPr/>
      <dgm:t>
        <a:bodyPr/>
        <a:lstStyle/>
        <a:p>
          <a:r>
            <a:rPr lang="en-US" dirty="0">
              <a:solidFill>
                <a:schemeClr val="tx1"/>
              </a:solidFill>
            </a:rPr>
            <a:t>Availability of legal education resources</a:t>
          </a:r>
          <a:endParaRPr lang="en-AU" dirty="0">
            <a:solidFill>
              <a:schemeClr val="tx1"/>
            </a:solidFill>
          </a:endParaRPr>
        </a:p>
      </dgm:t>
    </dgm:pt>
    <dgm:pt modelId="{CC5BC11E-7740-4910-B01F-A3E4845E0EC8}" type="parTrans" cxnId="{18FED2D6-9455-4275-B295-E215C1B05567}">
      <dgm:prSet/>
      <dgm:spPr/>
      <dgm:t>
        <a:bodyPr/>
        <a:lstStyle/>
        <a:p>
          <a:endParaRPr lang="en-AU"/>
        </a:p>
      </dgm:t>
    </dgm:pt>
    <dgm:pt modelId="{967A973A-65B2-4DB9-911F-3EEE1277C740}" type="sibTrans" cxnId="{18FED2D6-9455-4275-B295-E215C1B05567}">
      <dgm:prSet/>
      <dgm:spPr/>
      <dgm:t>
        <a:bodyPr/>
        <a:lstStyle/>
        <a:p>
          <a:endParaRPr lang="en-AU"/>
        </a:p>
      </dgm:t>
    </dgm:pt>
    <dgm:pt modelId="{A2521655-70FA-40D2-9F08-DB853058A018}" type="pres">
      <dgm:prSet presAssocID="{37847BAE-51E8-4CAD-BC9B-FCB2818F195F}" presName="diagram" presStyleCnt="0">
        <dgm:presLayoutVars>
          <dgm:dir/>
          <dgm:resizeHandles val="exact"/>
        </dgm:presLayoutVars>
      </dgm:prSet>
      <dgm:spPr/>
      <dgm:t>
        <a:bodyPr/>
        <a:lstStyle/>
        <a:p>
          <a:endParaRPr lang="en-AU"/>
        </a:p>
      </dgm:t>
    </dgm:pt>
    <dgm:pt modelId="{771E13E4-C8B4-441A-8BA3-AAA8C175F7FB}" type="pres">
      <dgm:prSet presAssocID="{488592E7-54B5-41C2-8BB2-A7D1AFA1B10E}" presName="node" presStyleLbl="node1" presStyleIdx="0" presStyleCnt="6">
        <dgm:presLayoutVars>
          <dgm:bulletEnabled val="1"/>
        </dgm:presLayoutVars>
      </dgm:prSet>
      <dgm:spPr/>
      <dgm:t>
        <a:bodyPr/>
        <a:lstStyle/>
        <a:p>
          <a:endParaRPr lang="en-AU"/>
        </a:p>
      </dgm:t>
    </dgm:pt>
    <dgm:pt modelId="{AB17BAD7-71A9-402C-BA36-72B8FC515D01}" type="pres">
      <dgm:prSet presAssocID="{615C43C9-978D-446B-9968-50C6FB56B389}" presName="sibTrans" presStyleCnt="0"/>
      <dgm:spPr/>
      <dgm:t>
        <a:bodyPr/>
        <a:lstStyle/>
        <a:p>
          <a:endParaRPr lang="en-AU"/>
        </a:p>
      </dgm:t>
    </dgm:pt>
    <dgm:pt modelId="{1BC508F8-0A19-41C9-AAC1-7B879716953A}" type="pres">
      <dgm:prSet presAssocID="{09F4FAEA-C9F2-4D5A-B658-DA756E623334}" presName="node" presStyleLbl="node1" presStyleIdx="1" presStyleCnt="6">
        <dgm:presLayoutVars>
          <dgm:bulletEnabled val="1"/>
        </dgm:presLayoutVars>
      </dgm:prSet>
      <dgm:spPr/>
      <dgm:t>
        <a:bodyPr/>
        <a:lstStyle/>
        <a:p>
          <a:endParaRPr lang="en-AU"/>
        </a:p>
      </dgm:t>
    </dgm:pt>
    <dgm:pt modelId="{DA1E73DB-3961-4B36-85BB-B4CB1E30DDE3}" type="pres">
      <dgm:prSet presAssocID="{6DF5B9E3-6D43-4732-B0A2-DB4CF7B7C13F}" presName="sibTrans" presStyleCnt="0"/>
      <dgm:spPr/>
      <dgm:t>
        <a:bodyPr/>
        <a:lstStyle/>
        <a:p>
          <a:endParaRPr lang="en-AU"/>
        </a:p>
      </dgm:t>
    </dgm:pt>
    <dgm:pt modelId="{6F82B3B0-6745-4950-BC66-747E695CAB32}" type="pres">
      <dgm:prSet presAssocID="{59C40944-C5F3-4D68-B48F-A2E5750D34E5}" presName="node" presStyleLbl="node1" presStyleIdx="2" presStyleCnt="6">
        <dgm:presLayoutVars>
          <dgm:bulletEnabled val="1"/>
        </dgm:presLayoutVars>
      </dgm:prSet>
      <dgm:spPr/>
      <dgm:t>
        <a:bodyPr/>
        <a:lstStyle/>
        <a:p>
          <a:endParaRPr lang="en-AU"/>
        </a:p>
      </dgm:t>
    </dgm:pt>
    <dgm:pt modelId="{82C23E99-4E04-4F9F-BFAB-ECD489C70101}" type="pres">
      <dgm:prSet presAssocID="{9C295345-1120-4F94-8237-D83F73CD6933}" presName="sibTrans" presStyleCnt="0"/>
      <dgm:spPr/>
      <dgm:t>
        <a:bodyPr/>
        <a:lstStyle/>
        <a:p>
          <a:endParaRPr lang="en-AU"/>
        </a:p>
      </dgm:t>
    </dgm:pt>
    <dgm:pt modelId="{ADF3A669-74B9-49B4-A59D-5F2B42D437CC}" type="pres">
      <dgm:prSet presAssocID="{5B0A22DF-1F07-4F81-998F-7A11670E690A}" presName="node" presStyleLbl="node1" presStyleIdx="3" presStyleCnt="6">
        <dgm:presLayoutVars>
          <dgm:bulletEnabled val="1"/>
        </dgm:presLayoutVars>
      </dgm:prSet>
      <dgm:spPr/>
      <dgm:t>
        <a:bodyPr/>
        <a:lstStyle/>
        <a:p>
          <a:endParaRPr lang="en-AU"/>
        </a:p>
      </dgm:t>
    </dgm:pt>
    <dgm:pt modelId="{6C77155F-821D-4155-8F56-5FB55E700C10}" type="pres">
      <dgm:prSet presAssocID="{8BA69D3D-E8CA-4154-8F80-8A751AED0E32}" presName="sibTrans" presStyleCnt="0"/>
      <dgm:spPr/>
      <dgm:t>
        <a:bodyPr/>
        <a:lstStyle/>
        <a:p>
          <a:endParaRPr lang="en-AU"/>
        </a:p>
      </dgm:t>
    </dgm:pt>
    <dgm:pt modelId="{6BBFA60F-9A77-440E-8678-E12DEE955834}" type="pres">
      <dgm:prSet presAssocID="{D8EBDEB2-F64C-4519-B12F-978243559483}" presName="node" presStyleLbl="node1" presStyleIdx="4" presStyleCnt="6">
        <dgm:presLayoutVars>
          <dgm:bulletEnabled val="1"/>
        </dgm:presLayoutVars>
      </dgm:prSet>
      <dgm:spPr/>
      <dgm:t>
        <a:bodyPr/>
        <a:lstStyle/>
        <a:p>
          <a:endParaRPr lang="en-AU"/>
        </a:p>
      </dgm:t>
    </dgm:pt>
    <dgm:pt modelId="{FCFD6F1E-AE1E-4AA8-90CC-785FE98F81B0}" type="pres">
      <dgm:prSet presAssocID="{91421ECE-2204-4AD7-818E-1E47E6258CC0}" presName="sibTrans" presStyleCnt="0"/>
      <dgm:spPr/>
      <dgm:t>
        <a:bodyPr/>
        <a:lstStyle/>
        <a:p>
          <a:endParaRPr lang="en-AU"/>
        </a:p>
      </dgm:t>
    </dgm:pt>
    <dgm:pt modelId="{B598C1E9-3EF5-415E-9CC6-1A1DCDBDB06D}" type="pres">
      <dgm:prSet presAssocID="{3C5B50B5-F725-4460-BDEE-CCA3EF78D592}" presName="node" presStyleLbl="node1" presStyleIdx="5" presStyleCnt="6">
        <dgm:presLayoutVars>
          <dgm:bulletEnabled val="1"/>
        </dgm:presLayoutVars>
      </dgm:prSet>
      <dgm:spPr/>
      <dgm:t>
        <a:bodyPr/>
        <a:lstStyle/>
        <a:p>
          <a:endParaRPr lang="en-AU"/>
        </a:p>
      </dgm:t>
    </dgm:pt>
  </dgm:ptLst>
  <dgm:cxnLst>
    <dgm:cxn modelId="{D3AE0666-5E04-4485-B661-32803451BD49}" srcId="{37847BAE-51E8-4CAD-BC9B-FCB2818F195F}" destId="{5B0A22DF-1F07-4F81-998F-7A11670E690A}" srcOrd="3" destOrd="0" parTransId="{F0834744-7048-43BA-B2BD-3FBFE2332D01}" sibTransId="{8BA69D3D-E8CA-4154-8F80-8A751AED0E32}"/>
    <dgm:cxn modelId="{C3C94019-05B9-44CB-A17B-0F76E779DA32}" srcId="{37847BAE-51E8-4CAD-BC9B-FCB2818F195F}" destId="{59C40944-C5F3-4D68-B48F-A2E5750D34E5}" srcOrd="2" destOrd="0" parTransId="{C1970B3C-36D3-49DE-8D68-BA320853B1F0}" sibTransId="{9C295345-1120-4F94-8237-D83F73CD6933}"/>
    <dgm:cxn modelId="{C5461AF2-C0FA-49E0-B976-7584C64DA66A}" type="presOf" srcId="{09F4FAEA-C9F2-4D5A-B658-DA756E623334}" destId="{1BC508F8-0A19-41C9-AAC1-7B879716953A}" srcOrd="0" destOrd="0" presId="urn:microsoft.com/office/officeart/2005/8/layout/default"/>
    <dgm:cxn modelId="{114CBD34-E31A-44A8-A3A4-0B09A281E334}" type="presOf" srcId="{D8EBDEB2-F64C-4519-B12F-978243559483}" destId="{6BBFA60F-9A77-440E-8678-E12DEE955834}" srcOrd="0" destOrd="0" presId="urn:microsoft.com/office/officeart/2005/8/layout/default"/>
    <dgm:cxn modelId="{CC7AC4D9-63F0-4E9E-83AE-340379C092E1}" type="presOf" srcId="{488592E7-54B5-41C2-8BB2-A7D1AFA1B10E}" destId="{771E13E4-C8B4-441A-8BA3-AAA8C175F7FB}" srcOrd="0" destOrd="0" presId="urn:microsoft.com/office/officeart/2005/8/layout/default"/>
    <dgm:cxn modelId="{1E514BFE-0E32-4AAE-B182-4F29E50BD312}" type="presOf" srcId="{3C5B50B5-F725-4460-BDEE-CCA3EF78D592}" destId="{B598C1E9-3EF5-415E-9CC6-1A1DCDBDB06D}" srcOrd="0" destOrd="0" presId="urn:microsoft.com/office/officeart/2005/8/layout/default"/>
    <dgm:cxn modelId="{18FED2D6-9455-4275-B295-E215C1B05567}" srcId="{37847BAE-51E8-4CAD-BC9B-FCB2818F195F}" destId="{3C5B50B5-F725-4460-BDEE-CCA3EF78D592}" srcOrd="5" destOrd="0" parTransId="{CC5BC11E-7740-4910-B01F-A3E4845E0EC8}" sibTransId="{967A973A-65B2-4DB9-911F-3EEE1277C740}"/>
    <dgm:cxn modelId="{A8A0FB6F-57B7-4DA8-9D1C-537382DB9B69}" srcId="{37847BAE-51E8-4CAD-BC9B-FCB2818F195F}" destId="{488592E7-54B5-41C2-8BB2-A7D1AFA1B10E}" srcOrd="0" destOrd="0" parTransId="{33BA35C4-5A0E-4996-89F8-13648C0E04EA}" sibTransId="{615C43C9-978D-446B-9968-50C6FB56B389}"/>
    <dgm:cxn modelId="{45A130CD-7CB9-489C-B969-860A899EB26E}" type="presOf" srcId="{5B0A22DF-1F07-4F81-998F-7A11670E690A}" destId="{ADF3A669-74B9-49B4-A59D-5F2B42D437CC}" srcOrd="0" destOrd="0" presId="urn:microsoft.com/office/officeart/2005/8/layout/default"/>
    <dgm:cxn modelId="{5D8789FA-EB6C-4BC4-980E-582D730A1EA6}" type="presOf" srcId="{37847BAE-51E8-4CAD-BC9B-FCB2818F195F}" destId="{A2521655-70FA-40D2-9F08-DB853058A018}" srcOrd="0" destOrd="0" presId="urn:microsoft.com/office/officeart/2005/8/layout/default"/>
    <dgm:cxn modelId="{ACBED1D0-1CDE-4D5C-8992-D4D689869DEB}" srcId="{37847BAE-51E8-4CAD-BC9B-FCB2818F195F}" destId="{D8EBDEB2-F64C-4519-B12F-978243559483}" srcOrd="4" destOrd="0" parTransId="{DF1D28E5-EC7F-4D2F-9EEB-C11BE83CE596}" sibTransId="{91421ECE-2204-4AD7-818E-1E47E6258CC0}"/>
    <dgm:cxn modelId="{3C370B66-0A3A-427D-A1E8-270B7814DF3C}" srcId="{37847BAE-51E8-4CAD-BC9B-FCB2818F195F}" destId="{09F4FAEA-C9F2-4D5A-B658-DA756E623334}" srcOrd="1" destOrd="0" parTransId="{D5D71B43-9D65-4E85-94B7-51E808561A2D}" sibTransId="{6DF5B9E3-6D43-4732-B0A2-DB4CF7B7C13F}"/>
    <dgm:cxn modelId="{30ADC626-86C1-469A-B68B-856F5A7000E3}" type="presOf" srcId="{59C40944-C5F3-4D68-B48F-A2E5750D34E5}" destId="{6F82B3B0-6745-4950-BC66-747E695CAB32}" srcOrd="0" destOrd="0" presId="urn:microsoft.com/office/officeart/2005/8/layout/default"/>
    <dgm:cxn modelId="{A76AEF11-86C4-40ED-B068-19A20FB77A8A}" type="presParOf" srcId="{A2521655-70FA-40D2-9F08-DB853058A018}" destId="{771E13E4-C8B4-441A-8BA3-AAA8C175F7FB}" srcOrd="0" destOrd="0" presId="urn:microsoft.com/office/officeart/2005/8/layout/default"/>
    <dgm:cxn modelId="{3B4162B8-A575-426B-B65F-43B287407588}" type="presParOf" srcId="{A2521655-70FA-40D2-9F08-DB853058A018}" destId="{AB17BAD7-71A9-402C-BA36-72B8FC515D01}" srcOrd="1" destOrd="0" presId="urn:microsoft.com/office/officeart/2005/8/layout/default"/>
    <dgm:cxn modelId="{7A28A0A5-EA16-4383-8271-13178480EE2C}" type="presParOf" srcId="{A2521655-70FA-40D2-9F08-DB853058A018}" destId="{1BC508F8-0A19-41C9-AAC1-7B879716953A}" srcOrd="2" destOrd="0" presId="urn:microsoft.com/office/officeart/2005/8/layout/default"/>
    <dgm:cxn modelId="{C59080DF-549F-45F1-97C3-990D74B2F1E5}" type="presParOf" srcId="{A2521655-70FA-40D2-9F08-DB853058A018}" destId="{DA1E73DB-3961-4B36-85BB-B4CB1E30DDE3}" srcOrd="3" destOrd="0" presId="urn:microsoft.com/office/officeart/2005/8/layout/default"/>
    <dgm:cxn modelId="{52D6C75E-C25F-4AF8-AB43-E11282BF00CA}" type="presParOf" srcId="{A2521655-70FA-40D2-9F08-DB853058A018}" destId="{6F82B3B0-6745-4950-BC66-747E695CAB32}" srcOrd="4" destOrd="0" presId="urn:microsoft.com/office/officeart/2005/8/layout/default"/>
    <dgm:cxn modelId="{A83C5AC0-24F9-4B38-A86F-B3C0E4E990C5}" type="presParOf" srcId="{A2521655-70FA-40D2-9F08-DB853058A018}" destId="{82C23E99-4E04-4F9F-BFAB-ECD489C70101}" srcOrd="5" destOrd="0" presId="urn:microsoft.com/office/officeart/2005/8/layout/default"/>
    <dgm:cxn modelId="{82799092-F4B0-4C6A-A15E-981F2816234D}" type="presParOf" srcId="{A2521655-70FA-40D2-9F08-DB853058A018}" destId="{ADF3A669-74B9-49B4-A59D-5F2B42D437CC}" srcOrd="6" destOrd="0" presId="urn:microsoft.com/office/officeart/2005/8/layout/default"/>
    <dgm:cxn modelId="{A10A84E7-58E1-4204-887B-4B5B3C933BFA}" type="presParOf" srcId="{A2521655-70FA-40D2-9F08-DB853058A018}" destId="{6C77155F-821D-4155-8F56-5FB55E700C10}" srcOrd="7" destOrd="0" presId="urn:microsoft.com/office/officeart/2005/8/layout/default"/>
    <dgm:cxn modelId="{6CE8E348-2DA4-484D-9598-1A9E831E90C4}" type="presParOf" srcId="{A2521655-70FA-40D2-9F08-DB853058A018}" destId="{6BBFA60F-9A77-440E-8678-E12DEE955834}" srcOrd="8" destOrd="0" presId="urn:microsoft.com/office/officeart/2005/8/layout/default"/>
    <dgm:cxn modelId="{A85E2C57-CCC0-4873-977F-8B9B09E9AB1C}" type="presParOf" srcId="{A2521655-70FA-40D2-9F08-DB853058A018}" destId="{FCFD6F1E-AE1E-4AA8-90CC-785FE98F81B0}" srcOrd="9" destOrd="0" presId="urn:microsoft.com/office/officeart/2005/8/layout/default"/>
    <dgm:cxn modelId="{8737BAAC-D3B9-4DF6-B3F8-8BB800BC6DF5}" type="presParOf" srcId="{A2521655-70FA-40D2-9F08-DB853058A018}" destId="{B598C1E9-3EF5-415E-9CC6-1A1DCDBDB06D}"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9301C0-1588-4DEC-A14F-C9371A85D4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A391ECF1-D35E-4522-8CA2-C7499BA1D122}">
      <dgm:prSet phldrT="[Text]"/>
      <dgm:spPr/>
      <dgm:t>
        <a:bodyPr/>
        <a:lstStyle/>
        <a:p>
          <a:r>
            <a:rPr lang="en-AU" dirty="0"/>
            <a:t>‘National’ language</a:t>
          </a:r>
        </a:p>
      </dgm:t>
    </dgm:pt>
    <dgm:pt modelId="{8C1812D9-8500-4A56-878A-CCF73CCBFD8A}" type="parTrans" cxnId="{AF1F29D5-3745-4FF8-85F7-1C074C7FEF59}">
      <dgm:prSet/>
      <dgm:spPr/>
      <dgm:t>
        <a:bodyPr/>
        <a:lstStyle/>
        <a:p>
          <a:endParaRPr lang="en-AU"/>
        </a:p>
      </dgm:t>
    </dgm:pt>
    <dgm:pt modelId="{AF5F3E7C-6DB7-4E1D-9A6B-3CBCA418225C}" type="sibTrans" cxnId="{AF1F29D5-3745-4FF8-85F7-1C074C7FEF59}">
      <dgm:prSet/>
      <dgm:spPr/>
      <dgm:t>
        <a:bodyPr/>
        <a:lstStyle/>
        <a:p>
          <a:endParaRPr lang="en-AU"/>
        </a:p>
      </dgm:t>
    </dgm:pt>
    <dgm:pt modelId="{53D66A5C-F8AF-4359-A188-DCD65AD30691}">
      <dgm:prSet phldrT="[Text]"/>
      <dgm:spPr/>
      <dgm:t>
        <a:bodyPr/>
        <a:lstStyle/>
        <a:p>
          <a:r>
            <a:rPr lang="en-AU" dirty="0"/>
            <a:t>‘minority’ language</a:t>
          </a:r>
        </a:p>
      </dgm:t>
    </dgm:pt>
    <dgm:pt modelId="{F059AEEE-DAD4-48BC-B76B-4E14FAD1ECE2}" type="parTrans" cxnId="{9E2E9599-2FC9-46E4-8085-46237433C665}">
      <dgm:prSet/>
      <dgm:spPr/>
      <dgm:t>
        <a:bodyPr/>
        <a:lstStyle/>
        <a:p>
          <a:endParaRPr lang="en-AU"/>
        </a:p>
      </dgm:t>
    </dgm:pt>
    <dgm:pt modelId="{69D52741-B68B-40F9-8293-6439A934020B}" type="sibTrans" cxnId="{9E2E9599-2FC9-46E4-8085-46237433C665}">
      <dgm:prSet/>
      <dgm:spPr/>
      <dgm:t>
        <a:bodyPr/>
        <a:lstStyle/>
        <a:p>
          <a:endParaRPr lang="en-AU"/>
        </a:p>
      </dgm:t>
    </dgm:pt>
    <dgm:pt modelId="{9828D8AC-AD4A-47D6-BDB7-CBF565775AFA}">
      <dgm:prSet phldrT="[Text]"/>
      <dgm:spPr/>
      <dgm:t>
        <a:bodyPr/>
        <a:lstStyle/>
        <a:p>
          <a:r>
            <a:rPr lang="en-AU" dirty="0"/>
            <a:t>Standardised language variety</a:t>
          </a:r>
        </a:p>
      </dgm:t>
    </dgm:pt>
    <dgm:pt modelId="{5762D3EA-C06E-41AE-8C84-B2D8DE72783C}" type="parTrans" cxnId="{30C4D01E-704F-41B2-9AC5-7B4E0BF8958C}">
      <dgm:prSet/>
      <dgm:spPr/>
      <dgm:t>
        <a:bodyPr/>
        <a:lstStyle/>
        <a:p>
          <a:endParaRPr lang="en-AU"/>
        </a:p>
      </dgm:t>
    </dgm:pt>
    <dgm:pt modelId="{E8B4979E-4804-4E5B-88A3-7F5D46ECAD02}" type="sibTrans" cxnId="{30C4D01E-704F-41B2-9AC5-7B4E0BF8958C}">
      <dgm:prSet/>
      <dgm:spPr/>
      <dgm:t>
        <a:bodyPr/>
        <a:lstStyle/>
        <a:p>
          <a:endParaRPr lang="en-AU"/>
        </a:p>
      </dgm:t>
    </dgm:pt>
    <dgm:pt modelId="{01B3B075-229A-46AC-A4AA-9414B3F8F919}">
      <dgm:prSet phldrT="[Text]"/>
      <dgm:spPr/>
      <dgm:t>
        <a:bodyPr/>
        <a:lstStyle/>
        <a:p>
          <a:r>
            <a:rPr lang="en-AU" dirty="0"/>
            <a:t>‘non-standard’ variety</a:t>
          </a:r>
        </a:p>
      </dgm:t>
    </dgm:pt>
    <dgm:pt modelId="{04F81BC5-6D1C-49A5-90AF-BBE5E129AE38}" type="parTrans" cxnId="{2C041951-D523-4576-8E46-08D78463B159}">
      <dgm:prSet/>
      <dgm:spPr/>
      <dgm:t>
        <a:bodyPr/>
        <a:lstStyle/>
        <a:p>
          <a:endParaRPr lang="en-AU"/>
        </a:p>
      </dgm:t>
    </dgm:pt>
    <dgm:pt modelId="{6D789512-D5DC-4103-9511-EF52BF80A2B3}" type="sibTrans" cxnId="{2C041951-D523-4576-8E46-08D78463B159}">
      <dgm:prSet/>
      <dgm:spPr/>
      <dgm:t>
        <a:bodyPr/>
        <a:lstStyle/>
        <a:p>
          <a:endParaRPr lang="en-AU"/>
        </a:p>
      </dgm:t>
    </dgm:pt>
    <dgm:pt modelId="{FF212E41-CC43-42F9-A3EA-52BAF90F087E}" type="pres">
      <dgm:prSet presAssocID="{B89301C0-1588-4DEC-A14F-C9371A85D426}" presName="diagram" presStyleCnt="0">
        <dgm:presLayoutVars>
          <dgm:dir/>
          <dgm:resizeHandles val="exact"/>
        </dgm:presLayoutVars>
      </dgm:prSet>
      <dgm:spPr/>
      <dgm:t>
        <a:bodyPr/>
        <a:lstStyle/>
        <a:p>
          <a:endParaRPr lang="en-AU"/>
        </a:p>
      </dgm:t>
    </dgm:pt>
    <dgm:pt modelId="{9FDD1FC0-CA4D-4B09-8BCB-9D6674EE1E34}" type="pres">
      <dgm:prSet presAssocID="{A391ECF1-D35E-4522-8CA2-C7499BA1D122}" presName="node" presStyleLbl="node1" presStyleIdx="0" presStyleCnt="4">
        <dgm:presLayoutVars>
          <dgm:bulletEnabled val="1"/>
        </dgm:presLayoutVars>
      </dgm:prSet>
      <dgm:spPr/>
      <dgm:t>
        <a:bodyPr/>
        <a:lstStyle/>
        <a:p>
          <a:endParaRPr lang="en-AU"/>
        </a:p>
      </dgm:t>
    </dgm:pt>
    <dgm:pt modelId="{630CC630-86B0-4C2C-B9E1-444E2B11E2FC}" type="pres">
      <dgm:prSet presAssocID="{AF5F3E7C-6DB7-4E1D-9A6B-3CBCA418225C}" presName="sibTrans" presStyleCnt="0"/>
      <dgm:spPr/>
    </dgm:pt>
    <dgm:pt modelId="{01D47605-C2EA-45A3-8EDF-406809DFF37F}" type="pres">
      <dgm:prSet presAssocID="{53D66A5C-F8AF-4359-A188-DCD65AD30691}" presName="node" presStyleLbl="node1" presStyleIdx="1" presStyleCnt="4">
        <dgm:presLayoutVars>
          <dgm:bulletEnabled val="1"/>
        </dgm:presLayoutVars>
      </dgm:prSet>
      <dgm:spPr/>
      <dgm:t>
        <a:bodyPr/>
        <a:lstStyle/>
        <a:p>
          <a:endParaRPr lang="en-AU"/>
        </a:p>
      </dgm:t>
    </dgm:pt>
    <dgm:pt modelId="{94D79316-5984-4506-8782-FF118279DB30}" type="pres">
      <dgm:prSet presAssocID="{69D52741-B68B-40F9-8293-6439A934020B}" presName="sibTrans" presStyleCnt="0"/>
      <dgm:spPr/>
    </dgm:pt>
    <dgm:pt modelId="{F04589D8-16D8-4830-BCD3-58121158301E}" type="pres">
      <dgm:prSet presAssocID="{9828D8AC-AD4A-47D6-BDB7-CBF565775AFA}" presName="node" presStyleLbl="node1" presStyleIdx="2" presStyleCnt="4">
        <dgm:presLayoutVars>
          <dgm:bulletEnabled val="1"/>
        </dgm:presLayoutVars>
      </dgm:prSet>
      <dgm:spPr/>
      <dgm:t>
        <a:bodyPr/>
        <a:lstStyle/>
        <a:p>
          <a:endParaRPr lang="en-AU"/>
        </a:p>
      </dgm:t>
    </dgm:pt>
    <dgm:pt modelId="{0D55E224-9696-437C-8CFB-8223DD6C36C1}" type="pres">
      <dgm:prSet presAssocID="{E8B4979E-4804-4E5B-88A3-7F5D46ECAD02}" presName="sibTrans" presStyleCnt="0"/>
      <dgm:spPr/>
    </dgm:pt>
    <dgm:pt modelId="{5055E02D-40DB-4BFF-BD60-ABE070ED5BAD}" type="pres">
      <dgm:prSet presAssocID="{01B3B075-229A-46AC-A4AA-9414B3F8F919}" presName="node" presStyleLbl="node1" presStyleIdx="3" presStyleCnt="4">
        <dgm:presLayoutVars>
          <dgm:bulletEnabled val="1"/>
        </dgm:presLayoutVars>
      </dgm:prSet>
      <dgm:spPr/>
      <dgm:t>
        <a:bodyPr/>
        <a:lstStyle/>
        <a:p>
          <a:endParaRPr lang="en-AU"/>
        </a:p>
      </dgm:t>
    </dgm:pt>
  </dgm:ptLst>
  <dgm:cxnLst>
    <dgm:cxn modelId="{567FA222-5D91-479D-A996-98699CDCF766}" type="presOf" srcId="{B89301C0-1588-4DEC-A14F-C9371A85D426}" destId="{FF212E41-CC43-42F9-A3EA-52BAF90F087E}" srcOrd="0" destOrd="0" presId="urn:microsoft.com/office/officeart/2005/8/layout/default"/>
    <dgm:cxn modelId="{75A76092-092E-424C-992F-B828DC918BC9}" type="presOf" srcId="{53D66A5C-F8AF-4359-A188-DCD65AD30691}" destId="{01D47605-C2EA-45A3-8EDF-406809DFF37F}" srcOrd="0" destOrd="0" presId="urn:microsoft.com/office/officeart/2005/8/layout/default"/>
    <dgm:cxn modelId="{9E2E9599-2FC9-46E4-8085-46237433C665}" srcId="{B89301C0-1588-4DEC-A14F-C9371A85D426}" destId="{53D66A5C-F8AF-4359-A188-DCD65AD30691}" srcOrd="1" destOrd="0" parTransId="{F059AEEE-DAD4-48BC-B76B-4E14FAD1ECE2}" sibTransId="{69D52741-B68B-40F9-8293-6439A934020B}"/>
    <dgm:cxn modelId="{30C4D01E-704F-41B2-9AC5-7B4E0BF8958C}" srcId="{B89301C0-1588-4DEC-A14F-C9371A85D426}" destId="{9828D8AC-AD4A-47D6-BDB7-CBF565775AFA}" srcOrd="2" destOrd="0" parTransId="{5762D3EA-C06E-41AE-8C84-B2D8DE72783C}" sibTransId="{E8B4979E-4804-4E5B-88A3-7F5D46ECAD02}"/>
    <dgm:cxn modelId="{9A8DD027-E63B-4B84-9194-280668B2EE1B}" type="presOf" srcId="{01B3B075-229A-46AC-A4AA-9414B3F8F919}" destId="{5055E02D-40DB-4BFF-BD60-ABE070ED5BAD}" srcOrd="0" destOrd="0" presId="urn:microsoft.com/office/officeart/2005/8/layout/default"/>
    <dgm:cxn modelId="{2C041951-D523-4576-8E46-08D78463B159}" srcId="{B89301C0-1588-4DEC-A14F-C9371A85D426}" destId="{01B3B075-229A-46AC-A4AA-9414B3F8F919}" srcOrd="3" destOrd="0" parTransId="{04F81BC5-6D1C-49A5-90AF-BBE5E129AE38}" sibTransId="{6D789512-D5DC-4103-9511-EF52BF80A2B3}"/>
    <dgm:cxn modelId="{26CAD9F3-AA56-4574-A992-EEFC5BFB36F8}" type="presOf" srcId="{9828D8AC-AD4A-47D6-BDB7-CBF565775AFA}" destId="{F04589D8-16D8-4830-BCD3-58121158301E}" srcOrd="0" destOrd="0" presId="urn:microsoft.com/office/officeart/2005/8/layout/default"/>
    <dgm:cxn modelId="{AF1F29D5-3745-4FF8-85F7-1C074C7FEF59}" srcId="{B89301C0-1588-4DEC-A14F-C9371A85D426}" destId="{A391ECF1-D35E-4522-8CA2-C7499BA1D122}" srcOrd="0" destOrd="0" parTransId="{8C1812D9-8500-4A56-878A-CCF73CCBFD8A}" sibTransId="{AF5F3E7C-6DB7-4E1D-9A6B-3CBCA418225C}"/>
    <dgm:cxn modelId="{15D9B1A9-E668-4166-8528-C26487696D64}" type="presOf" srcId="{A391ECF1-D35E-4522-8CA2-C7499BA1D122}" destId="{9FDD1FC0-CA4D-4B09-8BCB-9D6674EE1E34}" srcOrd="0" destOrd="0" presId="urn:microsoft.com/office/officeart/2005/8/layout/default"/>
    <dgm:cxn modelId="{BF6B1E98-EC26-4A15-9322-E75472C7E163}" type="presParOf" srcId="{FF212E41-CC43-42F9-A3EA-52BAF90F087E}" destId="{9FDD1FC0-CA4D-4B09-8BCB-9D6674EE1E34}" srcOrd="0" destOrd="0" presId="urn:microsoft.com/office/officeart/2005/8/layout/default"/>
    <dgm:cxn modelId="{7EA92F2C-50EC-479A-9B55-986B6D6AAD2D}" type="presParOf" srcId="{FF212E41-CC43-42F9-A3EA-52BAF90F087E}" destId="{630CC630-86B0-4C2C-B9E1-444E2B11E2FC}" srcOrd="1" destOrd="0" presId="urn:microsoft.com/office/officeart/2005/8/layout/default"/>
    <dgm:cxn modelId="{E04B634F-3AC5-49CA-8329-D82C1648AA8A}" type="presParOf" srcId="{FF212E41-CC43-42F9-A3EA-52BAF90F087E}" destId="{01D47605-C2EA-45A3-8EDF-406809DFF37F}" srcOrd="2" destOrd="0" presId="urn:microsoft.com/office/officeart/2005/8/layout/default"/>
    <dgm:cxn modelId="{1833C801-1CA5-4B90-856F-50E80D38D1B1}" type="presParOf" srcId="{FF212E41-CC43-42F9-A3EA-52BAF90F087E}" destId="{94D79316-5984-4506-8782-FF118279DB30}" srcOrd="3" destOrd="0" presId="urn:microsoft.com/office/officeart/2005/8/layout/default"/>
    <dgm:cxn modelId="{FE6B61D9-2E75-4A55-9260-927692C9F8B4}" type="presParOf" srcId="{FF212E41-CC43-42F9-A3EA-52BAF90F087E}" destId="{F04589D8-16D8-4830-BCD3-58121158301E}" srcOrd="4" destOrd="0" presId="urn:microsoft.com/office/officeart/2005/8/layout/default"/>
    <dgm:cxn modelId="{55742205-36D0-44EF-AF1F-0919DB2E1205}" type="presParOf" srcId="{FF212E41-CC43-42F9-A3EA-52BAF90F087E}" destId="{0D55E224-9696-437C-8CFB-8223DD6C36C1}" srcOrd="5" destOrd="0" presId="urn:microsoft.com/office/officeart/2005/8/layout/default"/>
    <dgm:cxn modelId="{E800836A-0B20-4453-9406-38FB20DE9292}" type="presParOf" srcId="{FF212E41-CC43-42F9-A3EA-52BAF90F087E}" destId="{5055E02D-40DB-4BFF-BD60-ABE070ED5BA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68227EC-F96F-473F-925D-360BDE282C4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CFD225F5-1FF6-4482-A082-A3A4AB19EC50}">
      <dgm:prSet phldrT="[Text]"/>
      <dgm:spPr/>
      <dgm:t>
        <a:bodyPr/>
        <a:lstStyle/>
        <a:p>
          <a:r>
            <a:rPr lang="en-US" dirty="0"/>
            <a:t>Local language</a:t>
          </a:r>
          <a:endParaRPr lang="en-AU" dirty="0"/>
        </a:p>
      </dgm:t>
    </dgm:pt>
    <dgm:pt modelId="{3F426F26-02EF-4883-AE60-1BF32ABBE129}" type="parTrans" cxnId="{CEBCBE06-E0CC-4D51-A10E-31B863E5E619}">
      <dgm:prSet/>
      <dgm:spPr/>
      <dgm:t>
        <a:bodyPr/>
        <a:lstStyle/>
        <a:p>
          <a:endParaRPr lang="en-AU"/>
        </a:p>
      </dgm:t>
    </dgm:pt>
    <dgm:pt modelId="{D2792241-4E51-4738-885F-FA8D2D06DC54}" type="sibTrans" cxnId="{CEBCBE06-E0CC-4D51-A10E-31B863E5E619}">
      <dgm:prSet/>
      <dgm:spPr/>
      <dgm:t>
        <a:bodyPr/>
        <a:lstStyle/>
        <a:p>
          <a:endParaRPr lang="en-AU"/>
        </a:p>
      </dgm:t>
    </dgm:pt>
    <dgm:pt modelId="{7300D991-EB87-4952-9676-91EE996A333F}">
      <dgm:prSet phldrT="[Text]"/>
      <dgm:spPr/>
      <dgm:t>
        <a:bodyPr/>
        <a:lstStyle/>
        <a:p>
          <a:r>
            <a:rPr lang="en-US" dirty="0"/>
            <a:t>Regional trade language</a:t>
          </a:r>
          <a:endParaRPr lang="en-AU" dirty="0"/>
        </a:p>
      </dgm:t>
    </dgm:pt>
    <dgm:pt modelId="{F8300EBD-ADAF-43BD-A485-8B1D055052FA}" type="parTrans" cxnId="{1363B903-2061-47EC-BCB2-66038AD43BE9}">
      <dgm:prSet/>
      <dgm:spPr/>
      <dgm:t>
        <a:bodyPr/>
        <a:lstStyle/>
        <a:p>
          <a:endParaRPr lang="en-AU"/>
        </a:p>
      </dgm:t>
    </dgm:pt>
    <dgm:pt modelId="{C802B0B7-D460-4B0F-BC28-23E91AD6A501}" type="sibTrans" cxnId="{1363B903-2061-47EC-BCB2-66038AD43BE9}">
      <dgm:prSet/>
      <dgm:spPr/>
      <dgm:t>
        <a:bodyPr/>
        <a:lstStyle/>
        <a:p>
          <a:endParaRPr lang="en-AU"/>
        </a:p>
      </dgm:t>
    </dgm:pt>
    <dgm:pt modelId="{B1BD51CC-CFDE-4A7D-9BFA-FF7631106FE7}">
      <dgm:prSet phldrT="[Text]"/>
      <dgm:spPr/>
      <dgm:t>
        <a:bodyPr/>
        <a:lstStyle/>
        <a:p>
          <a:r>
            <a:rPr lang="en-US" dirty="0"/>
            <a:t>National language</a:t>
          </a:r>
          <a:endParaRPr lang="en-AU" dirty="0"/>
        </a:p>
      </dgm:t>
    </dgm:pt>
    <dgm:pt modelId="{9BF81F7A-D273-4613-AC1A-C97A54CFA685}" type="parTrans" cxnId="{F26FA442-18C2-4A13-8047-85C5DD9CD458}">
      <dgm:prSet/>
      <dgm:spPr/>
      <dgm:t>
        <a:bodyPr/>
        <a:lstStyle/>
        <a:p>
          <a:endParaRPr lang="en-AU"/>
        </a:p>
      </dgm:t>
    </dgm:pt>
    <dgm:pt modelId="{44F9E357-69AF-47C9-831A-EF83A10CC796}" type="sibTrans" cxnId="{F26FA442-18C2-4A13-8047-85C5DD9CD458}">
      <dgm:prSet/>
      <dgm:spPr/>
      <dgm:t>
        <a:bodyPr/>
        <a:lstStyle/>
        <a:p>
          <a:endParaRPr lang="en-AU"/>
        </a:p>
      </dgm:t>
    </dgm:pt>
    <dgm:pt modelId="{1C1B5BF1-81E5-4F6E-BF9D-78C54EE17BBD}">
      <dgm:prSet phldrT="[Text]"/>
      <dgm:spPr/>
      <dgm:t>
        <a:bodyPr/>
        <a:lstStyle/>
        <a:p>
          <a:r>
            <a:rPr lang="en-US" dirty="0"/>
            <a:t>Dela</a:t>
          </a:r>
          <a:endParaRPr lang="en-AU" dirty="0"/>
        </a:p>
      </dgm:t>
    </dgm:pt>
    <dgm:pt modelId="{7EBB23EC-89CE-420C-9450-C3AAC94051DD}" type="parTrans" cxnId="{1901AD94-E750-42BE-8A6B-1D1E4D8F2AC4}">
      <dgm:prSet/>
      <dgm:spPr/>
      <dgm:t>
        <a:bodyPr/>
        <a:lstStyle/>
        <a:p>
          <a:endParaRPr lang="en-AU"/>
        </a:p>
      </dgm:t>
    </dgm:pt>
    <dgm:pt modelId="{1BD1D8E8-45E2-453A-9282-AD219EB6197E}" type="sibTrans" cxnId="{1901AD94-E750-42BE-8A6B-1D1E4D8F2AC4}">
      <dgm:prSet/>
      <dgm:spPr/>
      <dgm:t>
        <a:bodyPr/>
        <a:lstStyle/>
        <a:p>
          <a:endParaRPr lang="en-AU"/>
        </a:p>
      </dgm:t>
    </dgm:pt>
    <dgm:pt modelId="{D672185E-A361-43C1-82E5-4386522E2CB7}">
      <dgm:prSet phldrT="[Text]"/>
      <dgm:spPr/>
      <dgm:t>
        <a:bodyPr/>
        <a:lstStyle/>
        <a:p>
          <a:r>
            <a:rPr lang="en-US" dirty="0" err="1"/>
            <a:t>Kupang</a:t>
          </a:r>
          <a:r>
            <a:rPr lang="en-US" dirty="0"/>
            <a:t> Malay</a:t>
          </a:r>
          <a:endParaRPr lang="en-AU" dirty="0"/>
        </a:p>
      </dgm:t>
    </dgm:pt>
    <dgm:pt modelId="{33F20235-3BC7-4B20-987A-3AEFB45B51CF}" type="parTrans" cxnId="{BD1ADCA2-4BF8-48E2-BC5E-E1BD97252EAF}">
      <dgm:prSet/>
      <dgm:spPr/>
      <dgm:t>
        <a:bodyPr/>
        <a:lstStyle/>
        <a:p>
          <a:endParaRPr lang="en-AU"/>
        </a:p>
      </dgm:t>
    </dgm:pt>
    <dgm:pt modelId="{5E7E3349-9CB0-4879-BA59-87E38D937A6E}" type="sibTrans" cxnId="{BD1ADCA2-4BF8-48E2-BC5E-E1BD97252EAF}">
      <dgm:prSet/>
      <dgm:spPr/>
      <dgm:t>
        <a:bodyPr/>
        <a:lstStyle/>
        <a:p>
          <a:endParaRPr lang="en-AU"/>
        </a:p>
      </dgm:t>
    </dgm:pt>
    <dgm:pt modelId="{B9870EDA-CD64-47A9-A332-12F075CD7BDF}">
      <dgm:prSet phldrT="[Text]"/>
      <dgm:spPr/>
      <dgm:t>
        <a:bodyPr/>
        <a:lstStyle/>
        <a:p>
          <a:r>
            <a:rPr lang="en-US" dirty="0"/>
            <a:t>Indonesian</a:t>
          </a:r>
          <a:endParaRPr lang="en-AU" dirty="0"/>
        </a:p>
      </dgm:t>
    </dgm:pt>
    <dgm:pt modelId="{B849F4E7-6E70-4554-B575-EDEF59B66F48}" type="parTrans" cxnId="{0764C8C8-8436-486F-BE3C-2578E136BBE0}">
      <dgm:prSet/>
      <dgm:spPr/>
      <dgm:t>
        <a:bodyPr/>
        <a:lstStyle/>
        <a:p>
          <a:endParaRPr lang="en-AU"/>
        </a:p>
      </dgm:t>
    </dgm:pt>
    <dgm:pt modelId="{8B40437E-A4EA-4406-95F7-1FC00A01A0B6}" type="sibTrans" cxnId="{0764C8C8-8436-486F-BE3C-2578E136BBE0}">
      <dgm:prSet/>
      <dgm:spPr/>
      <dgm:t>
        <a:bodyPr/>
        <a:lstStyle/>
        <a:p>
          <a:endParaRPr lang="en-AU"/>
        </a:p>
      </dgm:t>
    </dgm:pt>
    <dgm:pt modelId="{F659F507-7C2B-4F78-90F6-00A88A9E36E4}" type="pres">
      <dgm:prSet presAssocID="{968227EC-F96F-473F-925D-360BDE282C4F}" presName="diagram" presStyleCnt="0">
        <dgm:presLayoutVars>
          <dgm:dir/>
          <dgm:resizeHandles val="exact"/>
        </dgm:presLayoutVars>
      </dgm:prSet>
      <dgm:spPr/>
      <dgm:t>
        <a:bodyPr/>
        <a:lstStyle/>
        <a:p>
          <a:endParaRPr lang="en-AU"/>
        </a:p>
      </dgm:t>
    </dgm:pt>
    <dgm:pt modelId="{C9C9FDD3-D5A4-4CC9-8F96-F797E275CE9C}" type="pres">
      <dgm:prSet presAssocID="{CFD225F5-1FF6-4482-A082-A3A4AB19EC50}" presName="node" presStyleLbl="node1" presStyleIdx="0" presStyleCnt="6">
        <dgm:presLayoutVars>
          <dgm:bulletEnabled val="1"/>
        </dgm:presLayoutVars>
      </dgm:prSet>
      <dgm:spPr/>
      <dgm:t>
        <a:bodyPr/>
        <a:lstStyle/>
        <a:p>
          <a:endParaRPr lang="en-AU"/>
        </a:p>
      </dgm:t>
    </dgm:pt>
    <dgm:pt modelId="{6D8883A6-6D6F-4E34-BC5B-34740EBE521B}" type="pres">
      <dgm:prSet presAssocID="{D2792241-4E51-4738-885F-FA8D2D06DC54}" presName="sibTrans" presStyleCnt="0"/>
      <dgm:spPr/>
      <dgm:t>
        <a:bodyPr/>
        <a:lstStyle/>
        <a:p>
          <a:endParaRPr lang="en-AU"/>
        </a:p>
      </dgm:t>
    </dgm:pt>
    <dgm:pt modelId="{AD40D436-50A1-4AE5-833C-0A5325B982D6}" type="pres">
      <dgm:prSet presAssocID="{7300D991-EB87-4952-9676-91EE996A333F}" presName="node" presStyleLbl="node1" presStyleIdx="1" presStyleCnt="6">
        <dgm:presLayoutVars>
          <dgm:bulletEnabled val="1"/>
        </dgm:presLayoutVars>
      </dgm:prSet>
      <dgm:spPr/>
      <dgm:t>
        <a:bodyPr/>
        <a:lstStyle/>
        <a:p>
          <a:endParaRPr lang="en-AU"/>
        </a:p>
      </dgm:t>
    </dgm:pt>
    <dgm:pt modelId="{AD955FF8-21CB-4677-AAF7-3609297784F1}" type="pres">
      <dgm:prSet presAssocID="{C802B0B7-D460-4B0F-BC28-23E91AD6A501}" presName="sibTrans" presStyleCnt="0"/>
      <dgm:spPr/>
      <dgm:t>
        <a:bodyPr/>
        <a:lstStyle/>
        <a:p>
          <a:endParaRPr lang="en-AU"/>
        </a:p>
      </dgm:t>
    </dgm:pt>
    <dgm:pt modelId="{D8F3928B-8669-4CD3-9F33-C556687D0900}" type="pres">
      <dgm:prSet presAssocID="{B1BD51CC-CFDE-4A7D-9BFA-FF7631106FE7}" presName="node" presStyleLbl="node1" presStyleIdx="2" presStyleCnt="6">
        <dgm:presLayoutVars>
          <dgm:bulletEnabled val="1"/>
        </dgm:presLayoutVars>
      </dgm:prSet>
      <dgm:spPr/>
      <dgm:t>
        <a:bodyPr/>
        <a:lstStyle/>
        <a:p>
          <a:endParaRPr lang="en-AU"/>
        </a:p>
      </dgm:t>
    </dgm:pt>
    <dgm:pt modelId="{24842FE5-FD04-4618-83E5-69C76C2BD023}" type="pres">
      <dgm:prSet presAssocID="{44F9E357-69AF-47C9-831A-EF83A10CC796}" presName="sibTrans" presStyleCnt="0"/>
      <dgm:spPr/>
      <dgm:t>
        <a:bodyPr/>
        <a:lstStyle/>
        <a:p>
          <a:endParaRPr lang="en-AU"/>
        </a:p>
      </dgm:t>
    </dgm:pt>
    <dgm:pt modelId="{0B5FCF54-780E-48AB-8A45-58C91C1DFE98}" type="pres">
      <dgm:prSet presAssocID="{1C1B5BF1-81E5-4F6E-BF9D-78C54EE17BBD}" presName="node" presStyleLbl="node1" presStyleIdx="3" presStyleCnt="6">
        <dgm:presLayoutVars>
          <dgm:bulletEnabled val="1"/>
        </dgm:presLayoutVars>
      </dgm:prSet>
      <dgm:spPr/>
      <dgm:t>
        <a:bodyPr/>
        <a:lstStyle/>
        <a:p>
          <a:endParaRPr lang="en-AU"/>
        </a:p>
      </dgm:t>
    </dgm:pt>
    <dgm:pt modelId="{2F951E9C-F9E1-4975-9B4B-A901E4DDC0A4}" type="pres">
      <dgm:prSet presAssocID="{1BD1D8E8-45E2-453A-9282-AD219EB6197E}" presName="sibTrans" presStyleCnt="0"/>
      <dgm:spPr/>
      <dgm:t>
        <a:bodyPr/>
        <a:lstStyle/>
        <a:p>
          <a:endParaRPr lang="en-AU"/>
        </a:p>
      </dgm:t>
    </dgm:pt>
    <dgm:pt modelId="{13EBD28C-E03D-496D-A5FB-5F4D83AAC610}" type="pres">
      <dgm:prSet presAssocID="{D672185E-A361-43C1-82E5-4386522E2CB7}" presName="node" presStyleLbl="node1" presStyleIdx="4" presStyleCnt="6">
        <dgm:presLayoutVars>
          <dgm:bulletEnabled val="1"/>
        </dgm:presLayoutVars>
      </dgm:prSet>
      <dgm:spPr/>
      <dgm:t>
        <a:bodyPr/>
        <a:lstStyle/>
        <a:p>
          <a:endParaRPr lang="en-AU"/>
        </a:p>
      </dgm:t>
    </dgm:pt>
    <dgm:pt modelId="{67E97969-5CA2-4057-ADDF-3BE7809092B2}" type="pres">
      <dgm:prSet presAssocID="{5E7E3349-9CB0-4879-BA59-87E38D937A6E}" presName="sibTrans" presStyleCnt="0"/>
      <dgm:spPr/>
      <dgm:t>
        <a:bodyPr/>
        <a:lstStyle/>
        <a:p>
          <a:endParaRPr lang="en-AU"/>
        </a:p>
      </dgm:t>
    </dgm:pt>
    <dgm:pt modelId="{523DB476-D0C0-43C4-9635-6B6BF8A3F116}" type="pres">
      <dgm:prSet presAssocID="{B9870EDA-CD64-47A9-A332-12F075CD7BDF}" presName="node" presStyleLbl="node1" presStyleIdx="5" presStyleCnt="6">
        <dgm:presLayoutVars>
          <dgm:bulletEnabled val="1"/>
        </dgm:presLayoutVars>
      </dgm:prSet>
      <dgm:spPr/>
      <dgm:t>
        <a:bodyPr/>
        <a:lstStyle/>
        <a:p>
          <a:endParaRPr lang="en-AU"/>
        </a:p>
      </dgm:t>
    </dgm:pt>
  </dgm:ptLst>
  <dgm:cxnLst>
    <dgm:cxn modelId="{2A431140-FCBF-47A5-A1AA-A10094B51485}" type="presOf" srcId="{B9870EDA-CD64-47A9-A332-12F075CD7BDF}" destId="{523DB476-D0C0-43C4-9635-6B6BF8A3F116}" srcOrd="0" destOrd="0" presId="urn:microsoft.com/office/officeart/2005/8/layout/default"/>
    <dgm:cxn modelId="{1363B903-2061-47EC-BCB2-66038AD43BE9}" srcId="{968227EC-F96F-473F-925D-360BDE282C4F}" destId="{7300D991-EB87-4952-9676-91EE996A333F}" srcOrd="1" destOrd="0" parTransId="{F8300EBD-ADAF-43BD-A485-8B1D055052FA}" sibTransId="{C802B0B7-D460-4B0F-BC28-23E91AD6A501}"/>
    <dgm:cxn modelId="{DAE66D92-1E69-4398-B1D3-5DFF24904CCB}" type="presOf" srcId="{B1BD51CC-CFDE-4A7D-9BFA-FF7631106FE7}" destId="{D8F3928B-8669-4CD3-9F33-C556687D0900}" srcOrd="0" destOrd="0" presId="urn:microsoft.com/office/officeart/2005/8/layout/default"/>
    <dgm:cxn modelId="{87FA0F4B-F973-42ED-B9D3-AB91AE803A84}" type="presOf" srcId="{CFD225F5-1FF6-4482-A082-A3A4AB19EC50}" destId="{C9C9FDD3-D5A4-4CC9-8F96-F797E275CE9C}" srcOrd="0" destOrd="0" presId="urn:microsoft.com/office/officeart/2005/8/layout/default"/>
    <dgm:cxn modelId="{F26FA442-18C2-4A13-8047-85C5DD9CD458}" srcId="{968227EC-F96F-473F-925D-360BDE282C4F}" destId="{B1BD51CC-CFDE-4A7D-9BFA-FF7631106FE7}" srcOrd="2" destOrd="0" parTransId="{9BF81F7A-D273-4613-AC1A-C97A54CFA685}" sibTransId="{44F9E357-69AF-47C9-831A-EF83A10CC796}"/>
    <dgm:cxn modelId="{ACB9710C-4D5A-4DC3-B014-1370E97A3E44}" type="presOf" srcId="{7300D991-EB87-4952-9676-91EE996A333F}" destId="{AD40D436-50A1-4AE5-833C-0A5325B982D6}" srcOrd="0" destOrd="0" presId="urn:microsoft.com/office/officeart/2005/8/layout/default"/>
    <dgm:cxn modelId="{072355B7-0431-4716-9DCE-33B70C6ED0D1}" type="presOf" srcId="{968227EC-F96F-473F-925D-360BDE282C4F}" destId="{F659F507-7C2B-4F78-90F6-00A88A9E36E4}" srcOrd="0" destOrd="0" presId="urn:microsoft.com/office/officeart/2005/8/layout/default"/>
    <dgm:cxn modelId="{A468682C-373F-4EBC-A087-888D0896C6F6}" type="presOf" srcId="{1C1B5BF1-81E5-4F6E-BF9D-78C54EE17BBD}" destId="{0B5FCF54-780E-48AB-8A45-58C91C1DFE98}" srcOrd="0" destOrd="0" presId="urn:microsoft.com/office/officeart/2005/8/layout/default"/>
    <dgm:cxn modelId="{0764C8C8-8436-486F-BE3C-2578E136BBE0}" srcId="{968227EC-F96F-473F-925D-360BDE282C4F}" destId="{B9870EDA-CD64-47A9-A332-12F075CD7BDF}" srcOrd="5" destOrd="0" parTransId="{B849F4E7-6E70-4554-B575-EDEF59B66F48}" sibTransId="{8B40437E-A4EA-4406-95F7-1FC00A01A0B6}"/>
    <dgm:cxn modelId="{CEBCBE06-E0CC-4D51-A10E-31B863E5E619}" srcId="{968227EC-F96F-473F-925D-360BDE282C4F}" destId="{CFD225F5-1FF6-4482-A082-A3A4AB19EC50}" srcOrd="0" destOrd="0" parTransId="{3F426F26-02EF-4883-AE60-1BF32ABBE129}" sibTransId="{D2792241-4E51-4738-885F-FA8D2D06DC54}"/>
    <dgm:cxn modelId="{BD1ADCA2-4BF8-48E2-BC5E-E1BD97252EAF}" srcId="{968227EC-F96F-473F-925D-360BDE282C4F}" destId="{D672185E-A361-43C1-82E5-4386522E2CB7}" srcOrd="4" destOrd="0" parTransId="{33F20235-3BC7-4B20-987A-3AEFB45B51CF}" sibTransId="{5E7E3349-9CB0-4879-BA59-87E38D937A6E}"/>
    <dgm:cxn modelId="{1901AD94-E750-42BE-8A6B-1D1E4D8F2AC4}" srcId="{968227EC-F96F-473F-925D-360BDE282C4F}" destId="{1C1B5BF1-81E5-4F6E-BF9D-78C54EE17BBD}" srcOrd="3" destOrd="0" parTransId="{7EBB23EC-89CE-420C-9450-C3AAC94051DD}" sibTransId="{1BD1D8E8-45E2-453A-9282-AD219EB6197E}"/>
    <dgm:cxn modelId="{97C0EAD9-64F3-4AA4-BC1A-C55057F12072}" type="presOf" srcId="{D672185E-A361-43C1-82E5-4386522E2CB7}" destId="{13EBD28C-E03D-496D-A5FB-5F4D83AAC610}" srcOrd="0" destOrd="0" presId="urn:microsoft.com/office/officeart/2005/8/layout/default"/>
    <dgm:cxn modelId="{6BE7BAB2-1FDC-4C33-900C-94E3D03DB481}" type="presParOf" srcId="{F659F507-7C2B-4F78-90F6-00A88A9E36E4}" destId="{C9C9FDD3-D5A4-4CC9-8F96-F797E275CE9C}" srcOrd="0" destOrd="0" presId="urn:microsoft.com/office/officeart/2005/8/layout/default"/>
    <dgm:cxn modelId="{7CFFC6B0-2BC7-4242-B098-0B24930FE41D}" type="presParOf" srcId="{F659F507-7C2B-4F78-90F6-00A88A9E36E4}" destId="{6D8883A6-6D6F-4E34-BC5B-34740EBE521B}" srcOrd="1" destOrd="0" presId="urn:microsoft.com/office/officeart/2005/8/layout/default"/>
    <dgm:cxn modelId="{A88B8742-6B65-41C6-A9DA-D67ABFE39207}" type="presParOf" srcId="{F659F507-7C2B-4F78-90F6-00A88A9E36E4}" destId="{AD40D436-50A1-4AE5-833C-0A5325B982D6}" srcOrd="2" destOrd="0" presId="urn:microsoft.com/office/officeart/2005/8/layout/default"/>
    <dgm:cxn modelId="{EB9E1878-103E-49F3-B1C6-D7BF519772F4}" type="presParOf" srcId="{F659F507-7C2B-4F78-90F6-00A88A9E36E4}" destId="{AD955FF8-21CB-4677-AAF7-3609297784F1}" srcOrd="3" destOrd="0" presId="urn:microsoft.com/office/officeart/2005/8/layout/default"/>
    <dgm:cxn modelId="{8838A7C2-4142-486B-884E-8DBC07208651}" type="presParOf" srcId="{F659F507-7C2B-4F78-90F6-00A88A9E36E4}" destId="{D8F3928B-8669-4CD3-9F33-C556687D0900}" srcOrd="4" destOrd="0" presId="urn:microsoft.com/office/officeart/2005/8/layout/default"/>
    <dgm:cxn modelId="{844A0A4C-6E84-4467-895E-6DCC92A80C54}" type="presParOf" srcId="{F659F507-7C2B-4F78-90F6-00A88A9E36E4}" destId="{24842FE5-FD04-4618-83E5-69C76C2BD023}" srcOrd="5" destOrd="0" presId="urn:microsoft.com/office/officeart/2005/8/layout/default"/>
    <dgm:cxn modelId="{AF8B7DE2-27B0-495C-BD38-594DBDB03510}" type="presParOf" srcId="{F659F507-7C2B-4F78-90F6-00A88A9E36E4}" destId="{0B5FCF54-780E-48AB-8A45-58C91C1DFE98}" srcOrd="6" destOrd="0" presId="urn:microsoft.com/office/officeart/2005/8/layout/default"/>
    <dgm:cxn modelId="{C7831BB5-2A30-414D-B814-F2AC41EE9F6A}" type="presParOf" srcId="{F659F507-7C2B-4F78-90F6-00A88A9E36E4}" destId="{2F951E9C-F9E1-4975-9B4B-A901E4DDC0A4}" srcOrd="7" destOrd="0" presId="urn:microsoft.com/office/officeart/2005/8/layout/default"/>
    <dgm:cxn modelId="{9054CB65-99B9-42B5-88B2-522E29F3B438}" type="presParOf" srcId="{F659F507-7C2B-4F78-90F6-00A88A9E36E4}" destId="{13EBD28C-E03D-496D-A5FB-5F4D83AAC610}" srcOrd="8" destOrd="0" presId="urn:microsoft.com/office/officeart/2005/8/layout/default"/>
    <dgm:cxn modelId="{B2DE720E-F9FA-4118-9EB0-A471238AE16F}" type="presParOf" srcId="{F659F507-7C2B-4F78-90F6-00A88A9E36E4}" destId="{67E97969-5CA2-4057-ADDF-3BE7809092B2}" srcOrd="9" destOrd="0" presId="urn:microsoft.com/office/officeart/2005/8/layout/default"/>
    <dgm:cxn modelId="{72F9068E-CC25-4008-B1E7-70E6BA4FB521}" type="presParOf" srcId="{F659F507-7C2B-4F78-90F6-00A88A9E36E4}" destId="{523DB476-D0C0-43C4-9635-6B6BF8A3F116}"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4911C7-EC46-44FC-A2FB-22A9A001A062}" type="doc">
      <dgm:prSet loTypeId="urn:microsoft.com/office/officeart/2005/8/layout/venn1" loCatId="relationship" qsTypeId="urn:microsoft.com/office/officeart/2005/8/quickstyle/simple1" qsCatId="simple" csTypeId="urn:microsoft.com/office/officeart/2005/8/colors/colorful2" csCatId="colorful" phldr="1"/>
      <dgm:spPr/>
    </dgm:pt>
    <dgm:pt modelId="{37325021-A599-496C-9222-467ED8F1D53D}">
      <dgm:prSet phldrT="[Text]"/>
      <dgm:spPr/>
      <dgm:t>
        <a:bodyPr/>
        <a:lstStyle/>
        <a:p>
          <a:r>
            <a:rPr lang="en-AU" dirty="0" smtClean="0"/>
            <a:t>Aboriginal languages</a:t>
          </a:r>
          <a:endParaRPr lang="en-AU" dirty="0"/>
        </a:p>
      </dgm:t>
    </dgm:pt>
    <dgm:pt modelId="{5343BC29-2485-43F0-B081-10A52039FC4D}" type="parTrans" cxnId="{66428175-4F6D-4837-858D-9C16A2AFB162}">
      <dgm:prSet/>
      <dgm:spPr/>
      <dgm:t>
        <a:bodyPr/>
        <a:lstStyle/>
        <a:p>
          <a:endParaRPr lang="en-AU"/>
        </a:p>
      </dgm:t>
    </dgm:pt>
    <dgm:pt modelId="{F8EECF9D-42FF-488D-970D-C0CD78F2D962}" type="sibTrans" cxnId="{66428175-4F6D-4837-858D-9C16A2AFB162}">
      <dgm:prSet/>
      <dgm:spPr/>
      <dgm:t>
        <a:bodyPr/>
        <a:lstStyle/>
        <a:p>
          <a:endParaRPr lang="en-AU"/>
        </a:p>
      </dgm:t>
    </dgm:pt>
    <dgm:pt modelId="{949C2331-C02B-4220-BAE1-5E5CEF55D5C8}">
      <dgm:prSet phldrT="[Text]"/>
      <dgm:spPr/>
      <dgm:t>
        <a:bodyPr/>
        <a:lstStyle/>
        <a:p>
          <a:r>
            <a:rPr lang="en-AU" dirty="0" smtClean="0"/>
            <a:t>English</a:t>
          </a:r>
          <a:endParaRPr lang="en-AU" dirty="0"/>
        </a:p>
      </dgm:t>
    </dgm:pt>
    <dgm:pt modelId="{B3AB62CC-69E1-4A6B-8AD6-8E01193E121B}" type="parTrans" cxnId="{35A60F1A-F3CF-464D-9200-74D9A97F93D2}">
      <dgm:prSet/>
      <dgm:spPr/>
      <dgm:t>
        <a:bodyPr/>
        <a:lstStyle/>
        <a:p>
          <a:endParaRPr lang="en-AU"/>
        </a:p>
      </dgm:t>
    </dgm:pt>
    <dgm:pt modelId="{81A9023C-5BC9-45A6-BB2F-620529F5286E}" type="sibTrans" cxnId="{35A60F1A-F3CF-464D-9200-74D9A97F93D2}">
      <dgm:prSet/>
      <dgm:spPr/>
      <dgm:t>
        <a:bodyPr/>
        <a:lstStyle/>
        <a:p>
          <a:endParaRPr lang="en-AU"/>
        </a:p>
      </dgm:t>
    </dgm:pt>
    <dgm:pt modelId="{F35433BA-083B-4CBC-BB1D-829A7EE29374}" type="pres">
      <dgm:prSet presAssocID="{1C4911C7-EC46-44FC-A2FB-22A9A001A062}" presName="compositeShape" presStyleCnt="0">
        <dgm:presLayoutVars>
          <dgm:chMax val="7"/>
          <dgm:dir/>
          <dgm:resizeHandles val="exact"/>
        </dgm:presLayoutVars>
      </dgm:prSet>
      <dgm:spPr/>
    </dgm:pt>
    <dgm:pt modelId="{C1EBA02B-2AE4-48F4-A6D9-49D2E6F87449}" type="pres">
      <dgm:prSet presAssocID="{949C2331-C02B-4220-BAE1-5E5CEF55D5C8}" presName="circ1" presStyleLbl="vennNode1" presStyleIdx="0" presStyleCnt="2" custLinFactNeighborX="-11634" custLinFactNeighborY="-171"/>
      <dgm:spPr/>
      <dgm:t>
        <a:bodyPr/>
        <a:lstStyle/>
        <a:p>
          <a:endParaRPr lang="en-AU"/>
        </a:p>
      </dgm:t>
    </dgm:pt>
    <dgm:pt modelId="{DA351E42-0242-4BF8-9875-0F54DB8E4960}" type="pres">
      <dgm:prSet presAssocID="{949C2331-C02B-4220-BAE1-5E5CEF55D5C8}" presName="circ1Tx" presStyleLbl="revTx" presStyleIdx="0" presStyleCnt="0">
        <dgm:presLayoutVars>
          <dgm:chMax val="0"/>
          <dgm:chPref val="0"/>
          <dgm:bulletEnabled val="1"/>
        </dgm:presLayoutVars>
      </dgm:prSet>
      <dgm:spPr/>
      <dgm:t>
        <a:bodyPr/>
        <a:lstStyle/>
        <a:p>
          <a:endParaRPr lang="en-AU"/>
        </a:p>
      </dgm:t>
    </dgm:pt>
    <dgm:pt modelId="{D9E34053-8A4C-43AA-AB56-3B94E9A9EFD6}" type="pres">
      <dgm:prSet presAssocID="{37325021-A599-496C-9222-467ED8F1D53D}" presName="circ2" presStyleLbl="vennNode1" presStyleIdx="1" presStyleCnt="2" custLinFactNeighborX="-20167" custLinFactNeighborY="-171"/>
      <dgm:spPr/>
      <dgm:t>
        <a:bodyPr/>
        <a:lstStyle/>
        <a:p>
          <a:endParaRPr lang="en-AU"/>
        </a:p>
      </dgm:t>
    </dgm:pt>
    <dgm:pt modelId="{17F50E2A-EA8D-4FA4-9A77-A118165F0B14}" type="pres">
      <dgm:prSet presAssocID="{37325021-A599-496C-9222-467ED8F1D53D}" presName="circ2Tx" presStyleLbl="revTx" presStyleIdx="0" presStyleCnt="0">
        <dgm:presLayoutVars>
          <dgm:chMax val="0"/>
          <dgm:chPref val="0"/>
          <dgm:bulletEnabled val="1"/>
        </dgm:presLayoutVars>
      </dgm:prSet>
      <dgm:spPr/>
      <dgm:t>
        <a:bodyPr/>
        <a:lstStyle/>
        <a:p>
          <a:endParaRPr lang="en-AU"/>
        </a:p>
      </dgm:t>
    </dgm:pt>
  </dgm:ptLst>
  <dgm:cxnLst>
    <dgm:cxn modelId="{66428175-4F6D-4837-858D-9C16A2AFB162}" srcId="{1C4911C7-EC46-44FC-A2FB-22A9A001A062}" destId="{37325021-A599-496C-9222-467ED8F1D53D}" srcOrd="1" destOrd="0" parTransId="{5343BC29-2485-43F0-B081-10A52039FC4D}" sibTransId="{F8EECF9D-42FF-488D-970D-C0CD78F2D962}"/>
    <dgm:cxn modelId="{9DC87E43-2BCA-4F13-BADF-FB9A58AA3E12}" type="presOf" srcId="{949C2331-C02B-4220-BAE1-5E5CEF55D5C8}" destId="{DA351E42-0242-4BF8-9875-0F54DB8E4960}" srcOrd="1" destOrd="0" presId="urn:microsoft.com/office/officeart/2005/8/layout/venn1"/>
    <dgm:cxn modelId="{3D9EDD21-7AF4-4CFF-A899-8DF1DEC762D0}" type="presOf" srcId="{37325021-A599-496C-9222-467ED8F1D53D}" destId="{D9E34053-8A4C-43AA-AB56-3B94E9A9EFD6}" srcOrd="0" destOrd="0" presId="urn:microsoft.com/office/officeart/2005/8/layout/venn1"/>
    <dgm:cxn modelId="{DF5708F0-07BB-4CA5-BFD2-89BD71D3534B}" type="presOf" srcId="{949C2331-C02B-4220-BAE1-5E5CEF55D5C8}" destId="{C1EBA02B-2AE4-48F4-A6D9-49D2E6F87449}" srcOrd="0" destOrd="0" presId="urn:microsoft.com/office/officeart/2005/8/layout/venn1"/>
    <dgm:cxn modelId="{62F4EFD0-E2DA-4540-B8E5-E9B7D29DA956}" type="presOf" srcId="{1C4911C7-EC46-44FC-A2FB-22A9A001A062}" destId="{F35433BA-083B-4CBC-BB1D-829A7EE29374}" srcOrd="0" destOrd="0" presId="urn:microsoft.com/office/officeart/2005/8/layout/venn1"/>
    <dgm:cxn modelId="{8E8100FF-C495-4766-9E0A-C6A348AF39DC}" type="presOf" srcId="{37325021-A599-496C-9222-467ED8F1D53D}" destId="{17F50E2A-EA8D-4FA4-9A77-A118165F0B14}" srcOrd="1" destOrd="0" presId="urn:microsoft.com/office/officeart/2005/8/layout/venn1"/>
    <dgm:cxn modelId="{35A60F1A-F3CF-464D-9200-74D9A97F93D2}" srcId="{1C4911C7-EC46-44FC-A2FB-22A9A001A062}" destId="{949C2331-C02B-4220-BAE1-5E5CEF55D5C8}" srcOrd="0" destOrd="0" parTransId="{B3AB62CC-69E1-4A6B-8AD6-8E01193E121B}" sibTransId="{81A9023C-5BC9-45A6-BB2F-620529F5286E}"/>
    <dgm:cxn modelId="{B890E231-98D8-42FB-871A-C4D0C3FA4FBD}" type="presParOf" srcId="{F35433BA-083B-4CBC-BB1D-829A7EE29374}" destId="{C1EBA02B-2AE4-48F4-A6D9-49D2E6F87449}" srcOrd="0" destOrd="0" presId="urn:microsoft.com/office/officeart/2005/8/layout/venn1"/>
    <dgm:cxn modelId="{B214CCA5-6C34-4A74-937E-094871DEBFF8}" type="presParOf" srcId="{F35433BA-083B-4CBC-BB1D-829A7EE29374}" destId="{DA351E42-0242-4BF8-9875-0F54DB8E4960}" srcOrd="1" destOrd="0" presId="urn:microsoft.com/office/officeart/2005/8/layout/venn1"/>
    <dgm:cxn modelId="{B04C2A65-ED28-41A2-9743-B4262F685890}" type="presParOf" srcId="{F35433BA-083B-4CBC-BB1D-829A7EE29374}" destId="{D9E34053-8A4C-43AA-AB56-3B94E9A9EFD6}" srcOrd="2" destOrd="0" presId="urn:microsoft.com/office/officeart/2005/8/layout/venn1"/>
    <dgm:cxn modelId="{777DB59F-6D8A-4245-920C-5B6EE9B62B63}" type="presParOf" srcId="{F35433BA-083B-4CBC-BB1D-829A7EE29374}" destId="{17F50E2A-EA8D-4FA4-9A77-A118165F0B1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66E1A53-9A54-4996-9B96-6203FE89C6C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FEA81260-08F7-4BE5-9F3D-F5EF8BF34FCE}">
      <dgm:prSet phldrT="[Text]"/>
      <dgm:spPr/>
      <dgm:t>
        <a:bodyPr/>
        <a:lstStyle/>
        <a:p>
          <a:r>
            <a:rPr lang="en-AU" dirty="0"/>
            <a:t>French</a:t>
          </a:r>
        </a:p>
      </dgm:t>
    </dgm:pt>
    <dgm:pt modelId="{C5A10424-513E-4C50-80EC-ACA4B1F04C28}" type="parTrans" cxnId="{A416EBE0-024B-446B-AFC8-EF504DE28C18}">
      <dgm:prSet/>
      <dgm:spPr/>
      <dgm:t>
        <a:bodyPr/>
        <a:lstStyle/>
        <a:p>
          <a:endParaRPr lang="en-AU"/>
        </a:p>
      </dgm:t>
    </dgm:pt>
    <dgm:pt modelId="{EABF7ADD-4587-4A7C-8FEE-79301CD0F983}" type="sibTrans" cxnId="{A416EBE0-024B-446B-AFC8-EF504DE28C18}">
      <dgm:prSet/>
      <dgm:spPr/>
      <dgm:t>
        <a:bodyPr/>
        <a:lstStyle/>
        <a:p>
          <a:endParaRPr lang="en-AU"/>
        </a:p>
      </dgm:t>
    </dgm:pt>
    <dgm:pt modelId="{88A80F61-CA77-4B30-A0EB-AB07B4234EF2}">
      <dgm:prSet phldrT="[Text]"/>
      <dgm:spPr/>
      <dgm:t>
        <a:bodyPr/>
        <a:lstStyle/>
        <a:p>
          <a:r>
            <a:rPr lang="en-AU" dirty="0"/>
            <a:t>Japanese</a:t>
          </a:r>
        </a:p>
      </dgm:t>
    </dgm:pt>
    <dgm:pt modelId="{9882508C-5E3B-47C2-B754-3FA9047A394A}" type="parTrans" cxnId="{CF691AFD-48CE-41C6-ACBF-9BD9ABDC5658}">
      <dgm:prSet/>
      <dgm:spPr/>
      <dgm:t>
        <a:bodyPr/>
        <a:lstStyle/>
        <a:p>
          <a:endParaRPr lang="en-AU"/>
        </a:p>
      </dgm:t>
    </dgm:pt>
    <dgm:pt modelId="{EFA10945-34B9-4DFD-B09B-4517FAA132C3}" type="sibTrans" cxnId="{CF691AFD-48CE-41C6-ACBF-9BD9ABDC5658}">
      <dgm:prSet/>
      <dgm:spPr/>
      <dgm:t>
        <a:bodyPr/>
        <a:lstStyle/>
        <a:p>
          <a:endParaRPr lang="en-AU"/>
        </a:p>
      </dgm:t>
    </dgm:pt>
    <dgm:pt modelId="{7EE43C36-D677-41B5-88F3-C69294719FAF}">
      <dgm:prSet phldrT="[Text]"/>
      <dgm:spPr/>
      <dgm:t>
        <a:bodyPr/>
        <a:lstStyle/>
        <a:p>
          <a:r>
            <a:rPr lang="en-AU" dirty="0" err="1" smtClean="0"/>
            <a:t>Dela</a:t>
          </a:r>
          <a:endParaRPr lang="en-AU" dirty="0"/>
        </a:p>
      </dgm:t>
    </dgm:pt>
    <dgm:pt modelId="{1F48D96A-CD83-4D3C-A7A4-27DF3BC9E0FC}" type="parTrans" cxnId="{5DE11288-B62D-4F62-94CE-52D778F410B2}">
      <dgm:prSet/>
      <dgm:spPr/>
      <dgm:t>
        <a:bodyPr/>
        <a:lstStyle/>
        <a:p>
          <a:endParaRPr lang="en-AU"/>
        </a:p>
      </dgm:t>
    </dgm:pt>
    <dgm:pt modelId="{BB09B573-8113-465B-885D-178F7E99EC91}" type="sibTrans" cxnId="{5DE11288-B62D-4F62-94CE-52D778F410B2}">
      <dgm:prSet/>
      <dgm:spPr/>
      <dgm:t>
        <a:bodyPr/>
        <a:lstStyle/>
        <a:p>
          <a:endParaRPr lang="en-AU"/>
        </a:p>
      </dgm:t>
    </dgm:pt>
    <dgm:pt modelId="{35800316-24F1-44BD-8C76-F1F26E7A1576}">
      <dgm:prSet phldrT="[Text]"/>
      <dgm:spPr/>
      <dgm:t>
        <a:bodyPr/>
        <a:lstStyle/>
        <a:p>
          <a:r>
            <a:rPr lang="en-AU" dirty="0" err="1"/>
            <a:t>Yumplatok</a:t>
          </a:r>
          <a:r>
            <a:rPr lang="en-AU" dirty="0"/>
            <a:t> / TS Creole</a:t>
          </a:r>
        </a:p>
      </dgm:t>
    </dgm:pt>
    <dgm:pt modelId="{ED1013CC-E282-4F4F-A965-100210E42774}" type="parTrans" cxnId="{4E542B8F-7AEA-434F-9CD8-EF3263EFB330}">
      <dgm:prSet/>
      <dgm:spPr/>
      <dgm:t>
        <a:bodyPr/>
        <a:lstStyle/>
        <a:p>
          <a:endParaRPr lang="en-AU"/>
        </a:p>
      </dgm:t>
    </dgm:pt>
    <dgm:pt modelId="{2D5F0C05-5D99-4F86-A653-217E170F750B}" type="sibTrans" cxnId="{4E542B8F-7AEA-434F-9CD8-EF3263EFB330}">
      <dgm:prSet/>
      <dgm:spPr/>
      <dgm:t>
        <a:bodyPr/>
        <a:lstStyle/>
        <a:p>
          <a:endParaRPr lang="en-AU"/>
        </a:p>
      </dgm:t>
    </dgm:pt>
    <dgm:pt modelId="{28B69EB7-4C91-48D0-88E8-049EFAB5DD53}">
      <dgm:prSet phldrT="[Text]"/>
      <dgm:spPr/>
      <dgm:t>
        <a:bodyPr/>
        <a:lstStyle/>
        <a:p>
          <a:r>
            <a:rPr lang="en-AU" dirty="0"/>
            <a:t>Aboriginal English</a:t>
          </a:r>
        </a:p>
      </dgm:t>
    </dgm:pt>
    <dgm:pt modelId="{7E786668-2990-4DEE-BBB7-F96EB16498AB}" type="parTrans" cxnId="{42BD4CE7-9AE7-4313-9C2C-A72C26F72575}">
      <dgm:prSet/>
      <dgm:spPr/>
      <dgm:t>
        <a:bodyPr/>
        <a:lstStyle/>
        <a:p>
          <a:endParaRPr lang="en-AU"/>
        </a:p>
      </dgm:t>
    </dgm:pt>
    <dgm:pt modelId="{EAB490EB-4573-421D-8DC0-F87C1F042C92}" type="sibTrans" cxnId="{42BD4CE7-9AE7-4313-9C2C-A72C26F72575}">
      <dgm:prSet/>
      <dgm:spPr/>
      <dgm:t>
        <a:bodyPr/>
        <a:lstStyle/>
        <a:p>
          <a:endParaRPr lang="en-AU"/>
        </a:p>
      </dgm:t>
    </dgm:pt>
    <dgm:pt modelId="{F860B9A4-F29F-4759-BEAE-C0ACF22081B7}" type="pres">
      <dgm:prSet presAssocID="{E66E1A53-9A54-4996-9B96-6203FE89C6C6}" presName="diagram" presStyleCnt="0">
        <dgm:presLayoutVars>
          <dgm:dir/>
          <dgm:resizeHandles val="exact"/>
        </dgm:presLayoutVars>
      </dgm:prSet>
      <dgm:spPr/>
      <dgm:t>
        <a:bodyPr/>
        <a:lstStyle/>
        <a:p>
          <a:endParaRPr lang="en-AU"/>
        </a:p>
      </dgm:t>
    </dgm:pt>
    <dgm:pt modelId="{5406AC09-084B-4674-9ADB-F412BA19FB3C}" type="pres">
      <dgm:prSet presAssocID="{FEA81260-08F7-4BE5-9F3D-F5EF8BF34FCE}" presName="node" presStyleLbl="node1" presStyleIdx="0" presStyleCnt="5">
        <dgm:presLayoutVars>
          <dgm:bulletEnabled val="1"/>
        </dgm:presLayoutVars>
      </dgm:prSet>
      <dgm:spPr/>
      <dgm:t>
        <a:bodyPr/>
        <a:lstStyle/>
        <a:p>
          <a:endParaRPr lang="en-AU"/>
        </a:p>
      </dgm:t>
    </dgm:pt>
    <dgm:pt modelId="{1B2C90D9-4759-43EF-8213-B31D2A4BF2B3}" type="pres">
      <dgm:prSet presAssocID="{EABF7ADD-4587-4A7C-8FEE-79301CD0F983}" presName="sibTrans" presStyleCnt="0"/>
      <dgm:spPr/>
    </dgm:pt>
    <dgm:pt modelId="{4FE94357-4C00-40A8-9578-5E6E0121C7B2}" type="pres">
      <dgm:prSet presAssocID="{88A80F61-CA77-4B30-A0EB-AB07B4234EF2}" presName="node" presStyleLbl="node1" presStyleIdx="1" presStyleCnt="5">
        <dgm:presLayoutVars>
          <dgm:bulletEnabled val="1"/>
        </dgm:presLayoutVars>
      </dgm:prSet>
      <dgm:spPr/>
      <dgm:t>
        <a:bodyPr/>
        <a:lstStyle/>
        <a:p>
          <a:endParaRPr lang="en-AU"/>
        </a:p>
      </dgm:t>
    </dgm:pt>
    <dgm:pt modelId="{2694302A-75EF-4F9B-9249-8A3708FC03C0}" type="pres">
      <dgm:prSet presAssocID="{EFA10945-34B9-4DFD-B09B-4517FAA132C3}" presName="sibTrans" presStyleCnt="0"/>
      <dgm:spPr/>
    </dgm:pt>
    <dgm:pt modelId="{421ED981-10C3-4A8B-9117-4C3B10A2A8A1}" type="pres">
      <dgm:prSet presAssocID="{7EE43C36-D677-41B5-88F3-C69294719FAF}" presName="node" presStyleLbl="node1" presStyleIdx="2" presStyleCnt="5">
        <dgm:presLayoutVars>
          <dgm:bulletEnabled val="1"/>
        </dgm:presLayoutVars>
      </dgm:prSet>
      <dgm:spPr/>
      <dgm:t>
        <a:bodyPr/>
        <a:lstStyle/>
        <a:p>
          <a:endParaRPr lang="en-AU"/>
        </a:p>
      </dgm:t>
    </dgm:pt>
    <dgm:pt modelId="{FFC6C665-32DD-4C68-865C-86B8004DA6C2}" type="pres">
      <dgm:prSet presAssocID="{BB09B573-8113-465B-885D-178F7E99EC91}" presName="sibTrans" presStyleCnt="0"/>
      <dgm:spPr/>
    </dgm:pt>
    <dgm:pt modelId="{C92E5E01-BB97-40AC-B686-B8445BDA32B5}" type="pres">
      <dgm:prSet presAssocID="{35800316-24F1-44BD-8C76-F1F26E7A1576}" presName="node" presStyleLbl="node1" presStyleIdx="3" presStyleCnt="5">
        <dgm:presLayoutVars>
          <dgm:bulletEnabled val="1"/>
        </dgm:presLayoutVars>
      </dgm:prSet>
      <dgm:spPr/>
      <dgm:t>
        <a:bodyPr/>
        <a:lstStyle/>
        <a:p>
          <a:endParaRPr lang="en-AU"/>
        </a:p>
      </dgm:t>
    </dgm:pt>
    <dgm:pt modelId="{329A482C-410F-4D25-8371-93C7D5BA87F9}" type="pres">
      <dgm:prSet presAssocID="{2D5F0C05-5D99-4F86-A653-217E170F750B}" presName="sibTrans" presStyleCnt="0"/>
      <dgm:spPr/>
    </dgm:pt>
    <dgm:pt modelId="{694D99B3-8F7B-4916-B14F-51ACEE171B36}" type="pres">
      <dgm:prSet presAssocID="{28B69EB7-4C91-48D0-88E8-049EFAB5DD53}" presName="node" presStyleLbl="node1" presStyleIdx="4" presStyleCnt="5">
        <dgm:presLayoutVars>
          <dgm:bulletEnabled val="1"/>
        </dgm:presLayoutVars>
      </dgm:prSet>
      <dgm:spPr/>
      <dgm:t>
        <a:bodyPr/>
        <a:lstStyle/>
        <a:p>
          <a:endParaRPr lang="en-AU"/>
        </a:p>
      </dgm:t>
    </dgm:pt>
  </dgm:ptLst>
  <dgm:cxnLst>
    <dgm:cxn modelId="{005D8A8A-FBBF-44AF-94C8-E8E117C275D8}" type="presOf" srcId="{35800316-24F1-44BD-8C76-F1F26E7A1576}" destId="{C92E5E01-BB97-40AC-B686-B8445BDA32B5}" srcOrd="0" destOrd="0" presId="urn:microsoft.com/office/officeart/2005/8/layout/default"/>
    <dgm:cxn modelId="{6F5BA7E8-C695-4EC0-9666-E0631AD30AEF}" type="presOf" srcId="{E66E1A53-9A54-4996-9B96-6203FE89C6C6}" destId="{F860B9A4-F29F-4759-BEAE-C0ACF22081B7}" srcOrd="0" destOrd="0" presId="urn:microsoft.com/office/officeart/2005/8/layout/default"/>
    <dgm:cxn modelId="{A416EBE0-024B-446B-AFC8-EF504DE28C18}" srcId="{E66E1A53-9A54-4996-9B96-6203FE89C6C6}" destId="{FEA81260-08F7-4BE5-9F3D-F5EF8BF34FCE}" srcOrd="0" destOrd="0" parTransId="{C5A10424-513E-4C50-80EC-ACA4B1F04C28}" sibTransId="{EABF7ADD-4587-4A7C-8FEE-79301CD0F983}"/>
    <dgm:cxn modelId="{42BD4CE7-9AE7-4313-9C2C-A72C26F72575}" srcId="{E66E1A53-9A54-4996-9B96-6203FE89C6C6}" destId="{28B69EB7-4C91-48D0-88E8-049EFAB5DD53}" srcOrd="4" destOrd="0" parTransId="{7E786668-2990-4DEE-BBB7-F96EB16498AB}" sibTransId="{EAB490EB-4573-421D-8DC0-F87C1F042C92}"/>
    <dgm:cxn modelId="{8F170C74-5B1A-4AD3-A8D7-E1333AD87539}" type="presOf" srcId="{88A80F61-CA77-4B30-A0EB-AB07B4234EF2}" destId="{4FE94357-4C00-40A8-9578-5E6E0121C7B2}" srcOrd="0" destOrd="0" presId="urn:microsoft.com/office/officeart/2005/8/layout/default"/>
    <dgm:cxn modelId="{5353E608-C7F8-4058-98B5-8E85789818E6}" type="presOf" srcId="{FEA81260-08F7-4BE5-9F3D-F5EF8BF34FCE}" destId="{5406AC09-084B-4674-9ADB-F412BA19FB3C}" srcOrd="0" destOrd="0" presId="urn:microsoft.com/office/officeart/2005/8/layout/default"/>
    <dgm:cxn modelId="{1E4E88AE-C2DF-4CE1-80FE-77D8C9E94171}" type="presOf" srcId="{28B69EB7-4C91-48D0-88E8-049EFAB5DD53}" destId="{694D99B3-8F7B-4916-B14F-51ACEE171B36}" srcOrd="0" destOrd="0" presId="urn:microsoft.com/office/officeart/2005/8/layout/default"/>
    <dgm:cxn modelId="{CF691AFD-48CE-41C6-ACBF-9BD9ABDC5658}" srcId="{E66E1A53-9A54-4996-9B96-6203FE89C6C6}" destId="{88A80F61-CA77-4B30-A0EB-AB07B4234EF2}" srcOrd="1" destOrd="0" parTransId="{9882508C-5E3B-47C2-B754-3FA9047A394A}" sibTransId="{EFA10945-34B9-4DFD-B09B-4517FAA132C3}"/>
    <dgm:cxn modelId="{5DE11288-B62D-4F62-94CE-52D778F410B2}" srcId="{E66E1A53-9A54-4996-9B96-6203FE89C6C6}" destId="{7EE43C36-D677-41B5-88F3-C69294719FAF}" srcOrd="2" destOrd="0" parTransId="{1F48D96A-CD83-4D3C-A7A4-27DF3BC9E0FC}" sibTransId="{BB09B573-8113-465B-885D-178F7E99EC91}"/>
    <dgm:cxn modelId="{4E542B8F-7AEA-434F-9CD8-EF3263EFB330}" srcId="{E66E1A53-9A54-4996-9B96-6203FE89C6C6}" destId="{35800316-24F1-44BD-8C76-F1F26E7A1576}" srcOrd="3" destOrd="0" parTransId="{ED1013CC-E282-4F4F-A965-100210E42774}" sibTransId="{2D5F0C05-5D99-4F86-A653-217E170F750B}"/>
    <dgm:cxn modelId="{093B8E07-4BF3-4A00-8B15-F6CB7C9DEDEA}" type="presOf" srcId="{7EE43C36-D677-41B5-88F3-C69294719FAF}" destId="{421ED981-10C3-4A8B-9117-4C3B10A2A8A1}" srcOrd="0" destOrd="0" presId="urn:microsoft.com/office/officeart/2005/8/layout/default"/>
    <dgm:cxn modelId="{D8E3ECEB-8D56-4D61-8801-7279040F72E1}" type="presParOf" srcId="{F860B9A4-F29F-4759-BEAE-C0ACF22081B7}" destId="{5406AC09-084B-4674-9ADB-F412BA19FB3C}" srcOrd="0" destOrd="0" presId="urn:microsoft.com/office/officeart/2005/8/layout/default"/>
    <dgm:cxn modelId="{69BEC024-712F-4C5E-93A6-7CD5736E18AB}" type="presParOf" srcId="{F860B9A4-F29F-4759-BEAE-C0ACF22081B7}" destId="{1B2C90D9-4759-43EF-8213-B31D2A4BF2B3}" srcOrd="1" destOrd="0" presId="urn:microsoft.com/office/officeart/2005/8/layout/default"/>
    <dgm:cxn modelId="{C11AA76D-2C2D-415B-BBF1-B03FF1A830B6}" type="presParOf" srcId="{F860B9A4-F29F-4759-BEAE-C0ACF22081B7}" destId="{4FE94357-4C00-40A8-9578-5E6E0121C7B2}" srcOrd="2" destOrd="0" presId="urn:microsoft.com/office/officeart/2005/8/layout/default"/>
    <dgm:cxn modelId="{D62FD6DE-BBFE-47F0-8568-A6883CC4AAAD}" type="presParOf" srcId="{F860B9A4-F29F-4759-BEAE-C0ACF22081B7}" destId="{2694302A-75EF-4F9B-9249-8A3708FC03C0}" srcOrd="3" destOrd="0" presId="urn:microsoft.com/office/officeart/2005/8/layout/default"/>
    <dgm:cxn modelId="{89FABA74-3F8B-418A-959C-5089A236813C}" type="presParOf" srcId="{F860B9A4-F29F-4759-BEAE-C0ACF22081B7}" destId="{421ED981-10C3-4A8B-9117-4C3B10A2A8A1}" srcOrd="4" destOrd="0" presId="urn:microsoft.com/office/officeart/2005/8/layout/default"/>
    <dgm:cxn modelId="{B1D004EA-29B1-4D6A-B22F-07594A832650}" type="presParOf" srcId="{F860B9A4-F29F-4759-BEAE-C0ACF22081B7}" destId="{FFC6C665-32DD-4C68-865C-86B8004DA6C2}" srcOrd="5" destOrd="0" presId="urn:microsoft.com/office/officeart/2005/8/layout/default"/>
    <dgm:cxn modelId="{B87DCA18-C105-479E-88BC-B949B3DF50C4}" type="presParOf" srcId="{F860B9A4-F29F-4759-BEAE-C0ACF22081B7}" destId="{C92E5E01-BB97-40AC-B686-B8445BDA32B5}" srcOrd="6" destOrd="0" presId="urn:microsoft.com/office/officeart/2005/8/layout/default"/>
    <dgm:cxn modelId="{1692C998-BD00-401E-8A07-09C5580F64AF}" type="presParOf" srcId="{F860B9A4-F29F-4759-BEAE-C0ACF22081B7}" destId="{329A482C-410F-4D25-8371-93C7D5BA87F9}" srcOrd="7" destOrd="0" presId="urn:microsoft.com/office/officeart/2005/8/layout/default"/>
    <dgm:cxn modelId="{BF279015-6CE4-432D-91FD-AB27C39CDD04}" type="presParOf" srcId="{F860B9A4-F29F-4759-BEAE-C0ACF22081B7}" destId="{694D99B3-8F7B-4916-B14F-51ACEE171B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355AB-A147-4E25-8221-807C1F6511FD}" type="doc">
      <dgm:prSet loTypeId="urn:microsoft.com/office/officeart/2005/8/layout/pyramid1" loCatId="pyramid" qsTypeId="urn:microsoft.com/office/officeart/2005/8/quickstyle/simple1" qsCatId="simple" csTypeId="urn:microsoft.com/office/officeart/2005/8/colors/colorful2" csCatId="colorful" phldr="1"/>
      <dgm:spPr/>
    </dgm:pt>
    <dgm:pt modelId="{78FAA86E-5513-4031-8E1B-A410142097E4}">
      <dgm:prSet phldrT="[Text]"/>
      <dgm:spPr/>
      <dgm:t>
        <a:bodyPr/>
        <a:lstStyle/>
        <a:p>
          <a:r>
            <a:rPr lang="en-AU" dirty="0" smtClean="0"/>
            <a:t>Phonology (sounds)</a:t>
          </a:r>
          <a:endParaRPr lang="en-AU" dirty="0"/>
        </a:p>
      </dgm:t>
    </dgm:pt>
    <dgm:pt modelId="{1640E034-7985-4EFB-9BDC-AB04607EC0F3}" type="parTrans" cxnId="{1A62AED6-CBDB-48CA-8F85-195AE0EBC4FC}">
      <dgm:prSet/>
      <dgm:spPr/>
      <dgm:t>
        <a:bodyPr/>
        <a:lstStyle/>
        <a:p>
          <a:endParaRPr lang="en-AU"/>
        </a:p>
      </dgm:t>
    </dgm:pt>
    <dgm:pt modelId="{F34848B9-6B69-40BD-AF67-AC286875F0BB}" type="sibTrans" cxnId="{1A62AED6-CBDB-48CA-8F85-195AE0EBC4FC}">
      <dgm:prSet/>
      <dgm:spPr/>
      <dgm:t>
        <a:bodyPr/>
        <a:lstStyle/>
        <a:p>
          <a:endParaRPr lang="en-AU"/>
        </a:p>
      </dgm:t>
    </dgm:pt>
    <dgm:pt modelId="{CD923581-61C7-45DC-B039-5A0D36273A86}">
      <dgm:prSet phldrT="[Text]"/>
      <dgm:spPr/>
      <dgm:t>
        <a:bodyPr/>
        <a:lstStyle/>
        <a:p>
          <a:r>
            <a:rPr lang="en-AU" dirty="0" smtClean="0"/>
            <a:t>Semantics (words)</a:t>
          </a:r>
          <a:endParaRPr lang="en-AU" dirty="0"/>
        </a:p>
      </dgm:t>
    </dgm:pt>
    <dgm:pt modelId="{B2328F5C-9DE1-4DE1-BEBB-DD3BA78297E0}" type="parTrans" cxnId="{1B090915-91D0-4C19-8BB6-61A1742FAE07}">
      <dgm:prSet/>
      <dgm:spPr/>
      <dgm:t>
        <a:bodyPr/>
        <a:lstStyle/>
        <a:p>
          <a:endParaRPr lang="en-AU"/>
        </a:p>
      </dgm:t>
    </dgm:pt>
    <dgm:pt modelId="{C5DB48F3-5DEA-422A-94E7-D0666FA2131E}" type="sibTrans" cxnId="{1B090915-91D0-4C19-8BB6-61A1742FAE07}">
      <dgm:prSet/>
      <dgm:spPr/>
      <dgm:t>
        <a:bodyPr/>
        <a:lstStyle/>
        <a:p>
          <a:endParaRPr lang="en-AU"/>
        </a:p>
      </dgm:t>
    </dgm:pt>
    <dgm:pt modelId="{57723EF5-0415-4C65-A9B3-CC5FD939CA3B}">
      <dgm:prSet phldrT="[Text]"/>
      <dgm:spPr/>
      <dgm:t>
        <a:bodyPr/>
        <a:lstStyle/>
        <a:p>
          <a:r>
            <a:rPr lang="en-AU" dirty="0" smtClean="0"/>
            <a:t>Syntax (grammar)</a:t>
          </a:r>
          <a:endParaRPr lang="en-AU" dirty="0"/>
        </a:p>
      </dgm:t>
    </dgm:pt>
    <dgm:pt modelId="{1E9C4AFA-2C2F-4DB3-85F7-4F64941D4F4D}" type="parTrans" cxnId="{0A0B1F16-7BE8-40E9-B9DB-F593588D189F}">
      <dgm:prSet/>
      <dgm:spPr/>
      <dgm:t>
        <a:bodyPr/>
        <a:lstStyle/>
        <a:p>
          <a:endParaRPr lang="en-AU"/>
        </a:p>
      </dgm:t>
    </dgm:pt>
    <dgm:pt modelId="{55DD2459-BE8D-43EE-B7A7-4400FEB2D5C1}" type="sibTrans" cxnId="{0A0B1F16-7BE8-40E9-B9DB-F593588D189F}">
      <dgm:prSet/>
      <dgm:spPr/>
      <dgm:t>
        <a:bodyPr/>
        <a:lstStyle/>
        <a:p>
          <a:endParaRPr lang="en-AU"/>
        </a:p>
      </dgm:t>
    </dgm:pt>
    <dgm:pt modelId="{DB4B4071-3F7D-4474-9595-533D2826B90B}">
      <dgm:prSet phldrT="[Text]"/>
      <dgm:spPr/>
      <dgm:t>
        <a:bodyPr/>
        <a:lstStyle/>
        <a:p>
          <a:r>
            <a:rPr lang="en-AU" dirty="0" smtClean="0"/>
            <a:t>Discourse (conversation, stories, logic)</a:t>
          </a:r>
          <a:endParaRPr lang="en-AU" dirty="0"/>
        </a:p>
      </dgm:t>
    </dgm:pt>
    <dgm:pt modelId="{4B507F60-8DC6-4D4D-8356-E6A71E0B5C79}" type="parTrans" cxnId="{7E19DDFD-3C97-4FCD-B855-29C9EF811EB9}">
      <dgm:prSet/>
      <dgm:spPr/>
      <dgm:t>
        <a:bodyPr/>
        <a:lstStyle/>
        <a:p>
          <a:endParaRPr lang="en-AU"/>
        </a:p>
      </dgm:t>
    </dgm:pt>
    <dgm:pt modelId="{866AFD84-DDDB-4F7D-9BE4-285D73DAF748}" type="sibTrans" cxnId="{7E19DDFD-3C97-4FCD-B855-29C9EF811EB9}">
      <dgm:prSet/>
      <dgm:spPr/>
      <dgm:t>
        <a:bodyPr/>
        <a:lstStyle/>
        <a:p>
          <a:endParaRPr lang="en-AU"/>
        </a:p>
      </dgm:t>
    </dgm:pt>
    <dgm:pt modelId="{6187DE53-D2A8-4074-8E10-0A923B6E6CEB}" type="pres">
      <dgm:prSet presAssocID="{9FD355AB-A147-4E25-8221-807C1F6511FD}" presName="Name0" presStyleCnt="0">
        <dgm:presLayoutVars>
          <dgm:dir/>
          <dgm:animLvl val="lvl"/>
          <dgm:resizeHandles val="exact"/>
        </dgm:presLayoutVars>
      </dgm:prSet>
      <dgm:spPr/>
    </dgm:pt>
    <dgm:pt modelId="{566ABF2C-0F60-4181-95F0-39B57C0E810A}" type="pres">
      <dgm:prSet presAssocID="{78FAA86E-5513-4031-8E1B-A410142097E4}" presName="Name8" presStyleCnt="0"/>
      <dgm:spPr/>
    </dgm:pt>
    <dgm:pt modelId="{B32EF145-5125-44DF-B002-AD1AA68A0C44}" type="pres">
      <dgm:prSet presAssocID="{78FAA86E-5513-4031-8E1B-A410142097E4}" presName="level" presStyleLbl="node1" presStyleIdx="0" presStyleCnt="4">
        <dgm:presLayoutVars>
          <dgm:chMax val="1"/>
          <dgm:bulletEnabled val="1"/>
        </dgm:presLayoutVars>
      </dgm:prSet>
      <dgm:spPr/>
      <dgm:t>
        <a:bodyPr/>
        <a:lstStyle/>
        <a:p>
          <a:endParaRPr lang="en-AU"/>
        </a:p>
      </dgm:t>
    </dgm:pt>
    <dgm:pt modelId="{46C609BF-537F-4CA6-BC77-67A0E4E814AC}" type="pres">
      <dgm:prSet presAssocID="{78FAA86E-5513-4031-8E1B-A410142097E4}" presName="levelTx" presStyleLbl="revTx" presStyleIdx="0" presStyleCnt="0">
        <dgm:presLayoutVars>
          <dgm:chMax val="1"/>
          <dgm:bulletEnabled val="1"/>
        </dgm:presLayoutVars>
      </dgm:prSet>
      <dgm:spPr/>
      <dgm:t>
        <a:bodyPr/>
        <a:lstStyle/>
        <a:p>
          <a:endParaRPr lang="en-AU"/>
        </a:p>
      </dgm:t>
    </dgm:pt>
    <dgm:pt modelId="{68A98239-7AA9-413A-AE38-F524EA7F029A}" type="pres">
      <dgm:prSet presAssocID="{CD923581-61C7-45DC-B039-5A0D36273A86}" presName="Name8" presStyleCnt="0"/>
      <dgm:spPr/>
    </dgm:pt>
    <dgm:pt modelId="{00850DCA-C5BF-48C8-9241-0DB3BD224817}" type="pres">
      <dgm:prSet presAssocID="{CD923581-61C7-45DC-B039-5A0D36273A86}" presName="level" presStyleLbl="node1" presStyleIdx="1" presStyleCnt="4">
        <dgm:presLayoutVars>
          <dgm:chMax val="1"/>
          <dgm:bulletEnabled val="1"/>
        </dgm:presLayoutVars>
      </dgm:prSet>
      <dgm:spPr/>
      <dgm:t>
        <a:bodyPr/>
        <a:lstStyle/>
        <a:p>
          <a:endParaRPr lang="en-AU"/>
        </a:p>
      </dgm:t>
    </dgm:pt>
    <dgm:pt modelId="{4F1E28BF-2467-46A5-AA79-F0E131AB9962}" type="pres">
      <dgm:prSet presAssocID="{CD923581-61C7-45DC-B039-5A0D36273A86}" presName="levelTx" presStyleLbl="revTx" presStyleIdx="0" presStyleCnt="0">
        <dgm:presLayoutVars>
          <dgm:chMax val="1"/>
          <dgm:bulletEnabled val="1"/>
        </dgm:presLayoutVars>
      </dgm:prSet>
      <dgm:spPr/>
      <dgm:t>
        <a:bodyPr/>
        <a:lstStyle/>
        <a:p>
          <a:endParaRPr lang="en-AU"/>
        </a:p>
      </dgm:t>
    </dgm:pt>
    <dgm:pt modelId="{1577EB60-786E-484F-97CD-08C510627B58}" type="pres">
      <dgm:prSet presAssocID="{57723EF5-0415-4C65-A9B3-CC5FD939CA3B}" presName="Name8" presStyleCnt="0"/>
      <dgm:spPr/>
    </dgm:pt>
    <dgm:pt modelId="{B0D14B3E-43D6-479D-A319-2897C24B1D8A}" type="pres">
      <dgm:prSet presAssocID="{57723EF5-0415-4C65-A9B3-CC5FD939CA3B}" presName="level" presStyleLbl="node1" presStyleIdx="2" presStyleCnt="4">
        <dgm:presLayoutVars>
          <dgm:chMax val="1"/>
          <dgm:bulletEnabled val="1"/>
        </dgm:presLayoutVars>
      </dgm:prSet>
      <dgm:spPr/>
      <dgm:t>
        <a:bodyPr/>
        <a:lstStyle/>
        <a:p>
          <a:endParaRPr lang="en-AU"/>
        </a:p>
      </dgm:t>
    </dgm:pt>
    <dgm:pt modelId="{B212ECCF-EF27-4B8F-993B-F29D30F2B459}" type="pres">
      <dgm:prSet presAssocID="{57723EF5-0415-4C65-A9B3-CC5FD939CA3B}" presName="levelTx" presStyleLbl="revTx" presStyleIdx="0" presStyleCnt="0">
        <dgm:presLayoutVars>
          <dgm:chMax val="1"/>
          <dgm:bulletEnabled val="1"/>
        </dgm:presLayoutVars>
      </dgm:prSet>
      <dgm:spPr/>
      <dgm:t>
        <a:bodyPr/>
        <a:lstStyle/>
        <a:p>
          <a:endParaRPr lang="en-AU"/>
        </a:p>
      </dgm:t>
    </dgm:pt>
    <dgm:pt modelId="{DCA22941-CDF4-4D2C-A3F4-5FE5738C3EEF}" type="pres">
      <dgm:prSet presAssocID="{DB4B4071-3F7D-4474-9595-533D2826B90B}" presName="Name8" presStyleCnt="0"/>
      <dgm:spPr/>
    </dgm:pt>
    <dgm:pt modelId="{25468A17-CEB8-4F35-8B28-3926EE863C55}" type="pres">
      <dgm:prSet presAssocID="{DB4B4071-3F7D-4474-9595-533D2826B90B}" presName="level" presStyleLbl="node1" presStyleIdx="3" presStyleCnt="4">
        <dgm:presLayoutVars>
          <dgm:chMax val="1"/>
          <dgm:bulletEnabled val="1"/>
        </dgm:presLayoutVars>
      </dgm:prSet>
      <dgm:spPr/>
      <dgm:t>
        <a:bodyPr/>
        <a:lstStyle/>
        <a:p>
          <a:endParaRPr lang="en-AU"/>
        </a:p>
      </dgm:t>
    </dgm:pt>
    <dgm:pt modelId="{7B29D2A5-DFDA-4389-9DBD-DBD50EA5F24B}" type="pres">
      <dgm:prSet presAssocID="{DB4B4071-3F7D-4474-9595-533D2826B90B}" presName="levelTx" presStyleLbl="revTx" presStyleIdx="0" presStyleCnt="0">
        <dgm:presLayoutVars>
          <dgm:chMax val="1"/>
          <dgm:bulletEnabled val="1"/>
        </dgm:presLayoutVars>
      </dgm:prSet>
      <dgm:spPr/>
      <dgm:t>
        <a:bodyPr/>
        <a:lstStyle/>
        <a:p>
          <a:endParaRPr lang="en-AU"/>
        </a:p>
      </dgm:t>
    </dgm:pt>
  </dgm:ptLst>
  <dgm:cxnLst>
    <dgm:cxn modelId="{E463E451-F68B-4BC6-8B5C-407B1622B5CA}" type="presOf" srcId="{9FD355AB-A147-4E25-8221-807C1F6511FD}" destId="{6187DE53-D2A8-4074-8E10-0A923B6E6CEB}" srcOrd="0" destOrd="0" presId="urn:microsoft.com/office/officeart/2005/8/layout/pyramid1"/>
    <dgm:cxn modelId="{2B1FEEBC-2235-4138-ADFA-7CDD17D8944F}" type="presOf" srcId="{57723EF5-0415-4C65-A9B3-CC5FD939CA3B}" destId="{B212ECCF-EF27-4B8F-993B-F29D30F2B459}" srcOrd="1" destOrd="0" presId="urn:microsoft.com/office/officeart/2005/8/layout/pyramid1"/>
    <dgm:cxn modelId="{DE9325E2-D17F-43FB-8340-4900F0727EDD}" type="presOf" srcId="{CD923581-61C7-45DC-B039-5A0D36273A86}" destId="{4F1E28BF-2467-46A5-AA79-F0E131AB9962}" srcOrd="1" destOrd="0" presId="urn:microsoft.com/office/officeart/2005/8/layout/pyramid1"/>
    <dgm:cxn modelId="{E565B5AF-678F-45D2-8B87-78B1A2EE2382}" type="presOf" srcId="{CD923581-61C7-45DC-B039-5A0D36273A86}" destId="{00850DCA-C5BF-48C8-9241-0DB3BD224817}" srcOrd="0" destOrd="0" presId="urn:microsoft.com/office/officeart/2005/8/layout/pyramid1"/>
    <dgm:cxn modelId="{1B090915-91D0-4C19-8BB6-61A1742FAE07}" srcId="{9FD355AB-A147-4E25-8221-807C1F6511FD}" destId="{CD923581-61C7-45DC-B039-5A0D36273A86}" srcOrd="1" destOrd="0" parTransId="{B2328F5C-9DE1-4DE1-BEBB-DD3BA78297E0}" sibTransId="{C5DB48F3-5DEA-422A-94E7-D0666FA2131E}"/>
    <dgm:cxn modelId="{7E19DDFD-3C97-4FCD-B855-29C9EF811EB9}" srcId="{9FD355AB-A147-4E25-8221-807C1F6511FD}" destId="{DB4B4071-3F7D-4474-9595-533D2826B90B}" srcOrd="3" destOrd="0" parTransId="{4B507F60-8DC6-4D4D-8356-E6A71E0B5C79}" sibTransId="{866AFD84-DDDB-4F7D-9BE4-285D73DAF748}"/>
    <dgm:cxn modelId="{6A24F534-9B41-4F54-9992-6C67B3A62684}" type="presOf" srcId="{78FAA86E-5513-4031-8E1B-A410142097E4}" destId="{B32EF145-5125-44DF-B002-AD1AA68A0C44}" srcOrd="0" destOrd="0" presId="urn:microsoft.com/office/officeart/2005/8/layout/pyramid1"/>
    <dgm:cxn modelId="{0A0B1F16-7BE8-40E9-B9DB-F593588D189F}" srcId="{9FD355AB-A147-4E25-8221-807C1F6511FD}" destId="{57723EF5-0415-4C65-A9B3-CC5FD939CA3B}" srcOrd="2" destOrd="0" parTransId="{1E9C4AFA-2C2F-4DB3-85F7-4F64941D4F4D}" sibTransId="{55DD2459-BE8D-43EE-B7A7-4400FEB2D5C1}"/>
    <dgm:cxn modelId="{EB0CF928-209D-4EA9-ADB7-1E3017F7DD9E}" type="presOf" srcId="{DB4B4071-3F7D-4474-9595-533D2826B90B}" destId="{7B29D2A5-DFDA-4389-9DBD-DBD50EA5F24B}" srcOrd="1" destOrd="0" presId="urn:microsoft.com/office/officeart/2005/8/layout/pyramid1"/>
    <dgm:cxn modelId="{EC49B0CE-11B4-44BF-AE89-66D9C3B0D9AD}" type="presOf" srcId="{78FAA86E-5513-4031-8E1B-A410142097E4}" destId="{46C609BF-537F-4CA6-BC77-67A0E4E814AC}" srcOrd="1" destOrd="0" presId="urn:microsoft.com/office/officeart/2005/8/layout/pyramid1"/>
    <dgm:cxn modelId="{1A62AED6-CBDB-48CA-8F85-195AE0EBC4FC}" srcId="{9FD355AB-A147-4E25-8221-807C1F6511FD}" destId="{78FAA86E-5513-4031-8E1B-A410142097E4}" srcOrd="0" destOrd="0" parTransId="{1640E034-7985-4EFB-9BDC-AB04607EC0F3}" sibTransId="{F34848B9-6B69-40BD-AF67-AC286875F0BB}"/>
    <dgm:cxn modelId="{DDFCA203-94EA-492E-8DEF-EBBE3B0E0F84}" type="presOf" srcId="{57723EF5-0415-4C65-A9B3-CC5FD939CA3B}" destId="{B0D14B3E-43D6-479D-A319-2897C24B1D8A}" srcOrd="0" destOrd="0" presId="urn:microsoft.com/office/officeart/2005/8/layout/pyramid1"/>
    <dgm:cxn modelId="{9D586DEC-7FDF-4306-8AC8-C38FACC8BF42}" type="presOf" srcId="{DB4B4071-3F7D-4474-9595-533D2826B90B}" destId="{25468A17-CEB8-4F35-8B28-3926EE863C55}" srcOrd="0" destOrd="0" presId="urn:microsoft.com/office/officeart/2005/8/layout/pyramid1"/>
    <dgm:cxn modelId="{25FF8FE0-F984-4B7D-B2A6-86C5F7CFD038}" type="presParOf" srcId="{6187DE53-D2A8-4074-8E10-0A923B6E6CEB}" destId="{566ABF2C-0F60-4181-95F0-39B57C0E810A}" srcOrd="0" destOrd="0" presId="urn:microsoft.com/office/officeart/2005/8/layout/pyramid1"/>
    <dgm:cxn modelId="{7F929DBB-F754-49AB-81C4-6C4697B6FE56}" type="presParOf" srcId="{566ABF2C-0F60-4181-95F0-39B57C0E810A}" destId="{B32EF145-5125-44DF-B002-AD1AA68A0C44}" srcOrd="0" destOrd="0" presId="urn:microsoft.com/office/officeart/2005/8/layout/pyramid1"/>
    <dgm:cxn modelId="{0A3ACB4D-F6BA-4D01-B7EF-CC7F9EA57390}" type="presParOf" srcId="{566ABF2C-0F60-4181-95F0-39B57C0E810A}" destId="{46C609BF-537F-4CA6-BC77-67A0E4E814AC}" srcOrd="1" destOrd="0" presId="urn:microsoft.com/office/officeart/2005/8/layout/pyramid1"/>
    <dgm:cxn modelId="{348C47FE-EF5A-4454-B7D8-18361B359CC8}" type="presParOf" srcId="{6187DE53-D2A8-4074-8E10-0A923B6E6CEB}" destId="{68A98239-7AA9-413A-AE38-F524EA7F029A}" srcOrd="1" destOrd="0" presId="urn:microsoft.com/office/officeart/2005/8/layout/pyramid1"/>
    <dgm:cxn modelId="{B3B1CB3A-D0DD-4D69-A785-12993A61E4B8}" type="presParOf" srcId="{68A98239-7AA9-413A-AE38-F524EA7F029A}" destId="{00850DCA-C5BF-48C8-9241-0DB3BD224817}" srcOrd="0" destOrd="0" presId="urn:microsoft.com/office/officeart/2005/8/layout/pyramid1"/>
    <dgm:cxn modelId="{51362B64-29D0-49D4-898F-DE85EA4D4AF7}" type="presParOf" srcId="{68A98239-7AA9-413A-AE38-F524EA7F029A}" destId="{4F1E28BF-2467-46A5-AA79-F0E131AB9962}" srcOrd="1" destOrd="0" presId="urn:microsoft.com/office/officeart/2005/8/layout/pyramid1"/>
    <dgm:cxn modelId="{917EC07B-5899-42C3-9625-0C3090FECCDB}" type="presParOf" srcId="{6187DE53-D2A8-4074-8E10-0A923B6E6CEB}" destId="{1577EB60-786E-484F-97CD-08C510627B58}" srcOrd="2" destOrd="0" presId="urn:microsoft.com/office/officeart/2005/8/layout/pyramid1"/>
    <dgm:cxn modelId="{55BE159E-7ED7-4489-B425-7E1C4EB059A6}" type="presParOf" srcId="{1577EB60-786E-484F-97CD-08C510627B58}" destId="{B0D14B3E-43D6-479D-A319-2897C24B1D8A}" srcOrd="0" destOrd="0" presId="urn:microsoft.com/office/officeart/2005/8/layout/pyramid1"/>
    <dgm:cxn modelId="{3C5B6412-AFC7-4BC4-9222-C157F5550D83}" type="presParOf" srcId="{1577EB60-786E-484F-97CD-08C510627B58}" destId="{B212ECCF-EF27-4B8F-993B-F29D30F2B459}" srcOrd="1" destOrd="0" presId="urn:microsoft.com/office/officeart/2005/8/layout/pyramid1"/>
    <dgm:cxn modelId="{221EF971-98DC-4DF9-8964-F4FDCB25A92C}" type="presParOf" srcId="{6187DE53-D2A8-4074-8E10-0A923B6E6CEB}" destId="{DCA22941-CDF4-4D2C-A3F4-5FE5738C3EEF}" srcOrd="3" destOrd="0" presId="urn:microsoft.com/office/officeart/2005/8/layout/pyramid1"/>
    <dgm:cxn modelId="{3A349C1A-EFD7-45C9-8B96-AB008E285135}" type="presParOf" srcId="{DCA22941-CDF4-4D2C-A3F4-5FE5738C3EEF}" destId="{25468A17-CEB8-4F35-8B28-3926EE863C55}" srcOrd="0" destOrd="0" presId="urn:microsoft.com/office/officeart/2005/8/layout/pyramid1"/>
    <dgm:cxn modelId="{47A4D0F7-CE2E-4C79-9584-5BCF35C3885D}" type="presParOf" srcId="{DCA22941-CDF4-4D2C-A3F4-5FE5738C3EEF}" destId="{7B29D2A5-DFDA-4389-9DBD-DBD50EA5F24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6B600-4E03-4079-9384-A0BFE9C4B05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AU"/>
        </a:p>
      </dgm:t>
    </dgm:pt>
    <dgm:pt modelId="{568ACCFB-0473-4C76-967B-665B94894F05}">
      <dgm:prSet phldrT="[Text]"/>
      <dgm:spPr/>
      <dgm:t>
        <a:bodyPr/>
        <a:lstStyle/>
        <a:p>
          <a:r>
            <a:rPr lang="en-AU" dirty="0" smtClean="0"/>
            <a:t>Task 1 – listening and dictation. Participants listened to a mixture of simple and complex sentences, and wrote down what they heard. </a:t>
          </a:r>
          <a:endParaRPr lang="en-AU" dirty="0"/>
        </a:p>
      </dgm:t>
    </dgm:pt>
    <dgm:pt modelId="{DC251A05-61DA-4089-B207-4A6A39C1BBC3}" type="parTrans" cxnId="{4C91C0D7-3A3D-4137-9FE7-EC98C0CBBCAF}">
      <dgm:prSet/>
      <dgm:spPr/>
      <dgm:t>
        <a:bodyPr/>
        <a:lstStyle/>
        <a:p>
          <a:endParaRPr lang="en-AU"/>
        </a:p>
      </dgm:t>
    </dgm:pt>
    <dgm:pt modelId="{34B047B0-88A4-484D-BC7C-22C9E4B60700}" type="sibTrans" cxnId="{4C91C0D7-3A3D-4137-9FE7-EC98C0CBBCAF}">
      <dgm:prSet/>
      <dgm:spPr/>
      <dgm:t>
        <a:bodyPr/>
        <a:lstStyle/>
        <a:p>
          <a:endParaRPr lang="en-AU"/>
        </a:p>
      </dgm:t>
    </dgm:pt>
    <dgm:pt modelId="{1A6A1364-1EC3-4385-AF41-BBB762F64FC1}">
      <dgm:prSet phldrT="[Text]"/>
      <dgm:spPr/>
      <dgm:t>
        <a:bodyPr/>
        <a:lstStyle/>
        <a:p>
          <a:r>
            <a:rPr lang="en-AU" dirty="0" smtClean="0"/>
            <a:t>Task 3a – recall (listen and repeat orally)</a:t>
          </a:r>
          <a:endParaRPr lang="en-AU" dirty="0"/>
        </a:p>
      </dgm:t>
    </dgm:pt>
    <dgm:pt modelId="{C2F16CD5-9625-474A-83B1-F9AF0DCDA07E}" type="parTrans" cxnId="{7D3B02F5-8C2F-4645-B2A8-1568F91F1593}">
      <dgm:prSet/>
      <dgm:spPr/>
      <dgm:t>
        <a:bodyPr/>
        <a:lstStyle/>
        <a:p>
          <a:endParaRPr lang="en-AU"/>
        </a:p>
      </dgm:t>
    </dgm:pt>
    <dgm:pt modelId="{C593758B-AF95-4C5D-BC85-408144AF5B12}" type="sibTrans" cxnId="{7D3B02F5-8C2F-4645-B2A8-1568F91F1593}">
      <dgm:prSet/>
      <dgm:spPr/>
      <dgm:t>
        <a:bodyPr/>
        <a:lstStyle/>
        <a:p>
          <a:endParaRPr lang="en-AU"/>
        </a:p>
      </dgm:t>
    </dgm:pt>
    <dgm:pt modelId="{A1916D7E-3C3A-433C-BABC-493C77D7D5ED}">
      <dgm:prSet phldrT="[Text]"/>
      <dgm:spPr/>
      <dgm:t>
        <a:bodyPr/>
        <a:lstStyle/>
        <a:p>
          <a:r>
            <a:rPr lang="en-AU" dirty="0" smtClean="0"/>
            <a:t>Task 3b – listen and paraphrase in own words (one sentence at a time)</a:t>
          </a:r>
          <a:endParaRPr lang="en-AU" dirty="0"/>
        </a:p>
      </dgm:t>
    </dgm:pt>
    <dgm:pt modelId="{DCD2F8C9-AA30-479D-BB0E-E7B5F12E46C6}" type="parTrans" cxnId="{F363449A-40F2-415E-840E-67DA9E097091}">
      <dgm:prSet/>
      <dgm:spPr/>
      <dgm:t>
        <a:bodyPr/>
        <a:lstStyle/>
        <a:p>
          <a:endParaRPr lang="en-AU"/>
        </a:p>
      </dgm:t>
    </dgm:pt>
    <dgm:pt modelId="{A5F540F8-BEF6-4E33-A51A-6DCB8B5E7188}" type="sibTrans" cxnId="{F363449A-40F2-415E-840E-67DA9E097091}">
      <dgm:prSet/>
      <dgm:spPr/>
      <dgm:t>
        <a:bodyPr/>
        <a:lstStyle/>
        <a:p>
          <a:endParaRPr lang="en-AU"/>
        </a:p>
      </dgm:t>
    </dgm:pt>
    <dgm:pt modelId="{CF88D203-57AC-4983-94E4-78B7204FF6F3}" type="pres">
      <dgm:prSet presAssocID="{BE76B600-4E03-4079-9384-A0BFE9C4B05A}" presName="diagram" presStyleCnt="0">
        <dgm:presLayoutVars>
          <dgm:dir/>
          <dgm:resizeHandles val="exact"/>
        </dgm:presLayoutVars>
      </dgm:prSet>
      <dgm:spPr/>
      <dgm:t>
        <a:bodyPr/>
        <a:lstStyle/>
        <a:p>
          <a:endParaRPr lang="en-AU"/>
        </a:p>
      </dgm:t>
    </dgm:pt>
    <dgm:pt modelId="{9F0E34B8-7F3E-4F2B-80E0-D1BA0A19C753}" type="pres">
      <dgm:prSet presAssocID="{568ACCFB-0473-4C76-967B-665B94894F05}" presName="node" presStyleLbl="node1" presStyleIdx="0" presStyleCnt="3">
        <dgm:presLayoutVars>
          <dgm:bulletEnabled val="1"/>
        </dgm:presLayoutVars>
      </dgm:prSet>
      <dgm:spPr/>
      <dgm:t>
        <a:bodyPr/>
        <a:lstStyle/>
        <a:p>
          <a:endParaRPr lang="en-AU"/>
        </a:p>
      </dgm:t>
    </dgm:pt>
    <dgm:pt modelId="{A6E83119-5640-4BEA-9210-C3CC09A3F2E7}" type="pres">
      <dgm:prSet presAssocID="{34B047B0-88A4-484D-BC7C-22C9E4B60700}" presName="sibTrans" presStyleCnt="0"/>
      <dgm:spPr/>
    </dgm:pt>
    <dgm:pt modelId="{050E39C8-A33D-4F87-BE39-E4DD905CA458}" type="pres">
      <dgm:prSet presAssocID="{1A6A1364-1EC3-4385-AF41-BBB762F64FC1}" presName="node" presStyleLbl="node1" presStyleIdx="1" presStyleCnt="3">
        <dgm:presLayoutVars>
          <dgm:bulletEnabled val="1"/>
        </dgm:presLayoutVars>
      </dgm:prSet>
      <dgm:spPr/>
      <dgm:t>
        <a:bodyPr/>
        <a:lstStyle/>
        <a:p>
          <a:endParaRPr lang="en-AU"/>
        </a:p>
      </dgm:t>
    </dgm:pt>
    <dgm:pt modelId="{5A3A2F79-D4A0-43E1-BA49-A54BD65F2BDF}" type="pres">
      <dgm:prSet presAssocID="{C593758B-AF95-4C5D-BC85-408144AF5B12}" presName="sibTrans" presStyleCnt="0"/>
      <dgm:spPr/>
    </dgm:pt>
    <dgm:pt modelId="{FBC9284F-7E45-47B1-9EB2-2A46EC914D6A}" type="pres">
      <dgm:prSet presAssocID="{A1916D7E-3C3A-433C-BABC-493C77D7D5ED}" presName="node" presStyleLbl="node1" presStyleIdx="2" presStyleCnt="3">
        <dgm:presLayoutVars>
          <dgm:bulletEnabled val="1"/>
        </dgm:presLayoutVars>
      </dgm:prSet>
      <dgm:spPr/>
      <dgm:t>
        <a:bodyPr/>
        <a:lstStyle/>
        <a:p>
          <a:endParaRPr lang="en-AU"/>
        </a:p>
      </dgm:t>
    </dgm:pt>
  </dgm:ptLst>
  <dgm:cxnLst>
    <dgm:cxn modelId="{7D3B02F5-8C2F-4645-B2A8-1568F91F1593}" srcId="{BE76B600-4E03-4079-9384-A0BFE9C4B05A}" destId="{1A6A1364-1EC3-4385-AF41-BBB762F64FC1}" srcOrd="1" destOrd="0" parTransId="{C2F16CD5-9625-474A-83B1-F9AF0DCDA07E}" sibTransId="{C593758B-AF95-4C5D-BC85-408144AF5B12}"/>
    <dgm:cxn modelId="{770AB556-2464-4E13-936A-F58C761645D9}" type="presOf" srcId="{A1916D7E-3C3A-433C-BABC-493C77D7D5ED}" destId="{FBC9284F-7E45-47B1-9EB2-2A46EC914D6A}" srcOrd="0" destOrd="0" presId="urn:microsoft.com/office/officeart/2005/8/layout/default"/>
    <dgm:cxn modelId="{E6F9BE91-CE14-4447-A7E5-1CD23D8C146C}" type="presOf" srcId="{1A6A1364-1EC3-4385-AF41-BBB762F64FC1}" destId="{050E39C8-A33D-4F87-BE39-E4DD905CA458}" srcOrd="0" destOrd="0" presId="urn:microsoft.com/office/officeart/2005/8/layout/default"/>
    <dgm:cxn modelId="{F363449A-40F2-415E-840E-67DA9E097091}" srcId="{BE76B600-4E03-4079-9384-A0BFE9C4B05A}" destId="{A1916D7E-3C3A-433C-BABC-493C77D7D5ED}" srcOrd="2" destOrd="0" parTransId="{DCD2F8C9-AA30-479D-BB0E-E7B5F12E46C6}" sibTransId="{A5F540F8-BEF6-4E33-A51A-6DCB8B5E7188}"/>
    <dgm:cxn modelId="{5D97211B-D683-4FA1-B006-98B1A719BFDA}" type="presOf" srcId="{568ACCFB-0473-4C76-967B-665B94894F05}" destId="{9F0E34B8-7F3E-4F2B-80E0-D1BA0A19C753}" srcOrd="0" destOrd="0" presId="urn:microsoft.com/office/officeart/2005/8/layout/default"/>
    <dgm:cxn modelId="{016128B5-22FB-470C-B4AE-EDDE04558CFF}" type="presOf" srcId="{BE76B600-4E03-4079-9384-A0BFE9C4B05A}" destId="{CF88D203-57AC-4983-94E4-78B7204FF6F3}" srcOrd="0" destOrd="0" presId="urn:microsoft.com/office/officeart/2005/8/layout/default"/>
    <dgm:cxn modelId="{4C91C0D7-3A3D-4137-9FE7-EC98C0CBBCAF}" srcId="{BE76B600-4E03-4079-9384-A0BFE9C4B05A}" destId="{568ACCFB-0473-4C76-967B-665B94894F05}" srcOrd="0" destOrd="0" parTransId="{DC251A05-61DA-4089-B207-4A6A39C1BBC3}" sibTransId="{34B047B0-88A4-484D-BC7C-22C9E4B60700}"/>
    <dgm:cxn modelId="{2DA06BE3-03AB-4C14-A40E-3CDABFBC0AF5}" type="presParOf" srcId="{CF88D203-57AC-4983-94E4-78B7204FF6F3}" destId="{9F0E34B8-7F3E-4F2B-80E0-D1BA0A19C753}" srcOrd="0" destOrd="0" presId="urn:microsoft.com/office/officeart/2005/8/layout/default"/>
    <dgm:cxn modelId="{AC4867DE-51FC-4899-AD32-BCDF0135D71F}" type="presParOf" srcId="{CF88D203-57AC-4983-94E4-78B7204FF6F3}" destId="{A6E83119-5640-4BEA-9210-C3CC09A3F2E7}" srcOrd="1" destOrd="0" presId="urn:microsoft.com/office/officeart/2005/8/layout/default"/>
    <dgm:cxn modelId="{8DB76320-012D-46B6-993A-41E9AF5ABB5A}" type="presParOf" srcId="{CF88D203-57AC-4983-94E4-78B7204FF6F3}" destId="{050E39C8-A33D-4F87-BE39-E4DD905CA458}" srcOrd="2" destOrd="0" presId="urn:microsoft.com/office/officeart/2005/8/layout/default"/>
    <dgm:cxn modelId="{9D6F1383-1B7E-4000-B287-3F6FB5EFDC54}" type="presParOf" srcId="{CF88D203-57AC-4983-94E4-78B7204FF6F3}" destId="{5A3A2F79-D4A0-43E1-BA49-A54BD65F2BDF}" srcOrd="3" destOrd="0" presId="urn:microsoft.com/office/officeart/2005/8/layout/default"/>
    <dgm:cxn modelId="{0D6D33B6-348A-4F54-AF46-C6C52365A7E2}" type="presParOf" srcId="{CF88D203-57AC-4983-94E4-78B7204FF6F3}" destId="{FBC9284F-7E45-47B1-9EB2-2A46EC914D6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D355AB-A147-4E25-8221-807C1F6511FD}" type="doc">
      <dgm:prSet loTypeId="urn:microsoft.com/office/officeart/2005/8/layout/pyramid1" loCatId="pyramid" qsTypeId="urn:microsoft.com/office/officeart/2005/8/quickstyle/simple1" qsCatId="simple" csTypeId="urn:microsoft.com/office/officeart/2005/8/colors/colorful2" csCatId="colorful" phldr="1"/>
      <dgm:spPr/>
    </dgm:pt>
    <dgm:pt modelId="{78FAA86E-5513-4031-8E1B-A410142097E4}">
      <dgm:prSet phldrT="[Text]"/>
      <dgm:spPr/>
      <dgm:t>
        <a:bodyPr/>
        <a:lstStyle/>
        <a:p>
          <a:r>
            <a:rPr lang="en-AU" dirty="0" smtClean="0"/>
            <a:t>Phonology (sounds)</a:t>
          </a:r>
          <a:endParaRPr lang="en-AU" dirty="0"/>
        </a:p>
      </dgm:t>
    </dgm:pt>
    <dgm:pt modelId="{1640E034-7985-4EFB-9BDC-AB04607EC0F3}" type="parTrans" cxnId="{1A62AED6-CBDB-48CA-8F85-195AE0EBC4FC}">
      <dgm:prSet/>
      <dgm:spPr/>
      <dgm:t>
        <a:bodyPr/>
        <a:lstStyle/>
        <a:p>
          <a:endParaRPr lang="en-AU"/>
        </a:p>
      </dgm:t>
    </dgm:pt>
    <dgm:pt modelId="{F34848B9-6B69-40BD-AF67-AC286875F0BB}" type="sibTrans" cxnId="{1A62AED6-CBDB-48CA-8F85-195AE0EBC4FC}">
      <dgm:prSet/>
      <dgm:spPr/>
      <dgm:t>
        <a:bodyPr/>
        <a:lstStyle/>
        <a:p>
          <a:endParaRPr lang="en-AU"/>
        </a:p>
      </dgm:t>
    </dgm:pt>
    <dgm:pt modelId="{CD923581-61C7-45DC-B039-5A0D36273A86}">
      <dgm:prSet phldrT="[Text]"/>
      <dgm:spPr/>
      <dgm:t>
        <a:bodyPr/>
        <a:lstStyle/>
        <a:p>
          <a:r>
            <a:rPr lang="en-AU" dirty="0" smtClean="0"/>
            <a:t>Semantics (words)</a:t>
          </a:r>
          <a:endParaRPr lang="en-AU" dirty="0"/>
        </a:p>
      </dgm:t>
    </dgm:pt>
    <dgm:pt modelId="{B2328F5C-9DE1-4DE1-BEBB-DD3BA78297E0}" type="parTrans" cxnId="{1B090915-91D0-4C19-8BB6-61A1742FAE07}">
      <dgm:prSet/>
      <dgm:spPr/>
      <dgm:t>
        <a:bodyPr/>
        <a:lstStyle/>
        <a:p>
          <a:endParaRPr lang="en-AU"/>
        </a:p>
      </dgm:t>
    </dgm:pt>
    <dgm:pt modelId="{C5DB48F3-5DEA-422A-94E7-D0666FA2131E}" type="sibTrans" cxnId="{1B090915-91D0-4C19-8BB6-61A1742FAE07}">
      <dgm:prSet/>
      <dgm:spPr/>
      <dgm:t>
        <a:bodyPr/>
        <a:lstStyle/>
        <a:p>
          <a:endParaRPr lang="en-AU"/>
        </a:p>
      </dgm:t>
    </dgm:pt>
    <dgm:pt modelId="{57723EF5-0415-4C65-A9B3-CC5FD939CA3B}">
      <dgm:prSet phldrT="[Text]"/>
      <dgm:spPr/>
      <dgm:t>
        <a:bodyPr/>
        <a:lstStyle/>
        <a:p>
          <a:r>
            <a:rPr lang="en-AU" dirty="0" smtClean="0"/>
            <a:t>Syntax (grammar)</a:t>
          </a:r>
          <a:endParaRPr lang="en-AU" dirty="0"/>
        </a:p>
      </dgm:t>
    </dgm:pt>
    <dgm:pt modelId="{1E9C4AFA-2C2F-4DB3-85F7-4F64941D4F4D}" type="parTrans" cxnId="{0A0B1F16-7BE8-40E9-B9DB-F593588D189F}">
      <dgm:prSet/>
      <dgm:spPr/>
      <dgm:t>
        <a:bodyPr/>
        <a:lstStyle/>
        <a:p>
          <a:endParaRPr lang="en-AU"/>
        </a:p>
      </dgm:t>
    </dgm:pt>
    <dgm:pt modelId="{55DD2459-BE8D-43EE-B7A7-4400FEB2D5C1}" type="sibTrans" cxnId="{0A0B1F16-7BE8-40E9-B9DB-F593588D189F}">
      <dgm:prSet/>
      <dgm:spPr/>
      <dgm:t>
        <a:bodyPr/>
        <a:lstStyle/>
        <a:p>
          <a:endParaRPr lang="en-AU"/>
        </a:p>
      </dgm:t>
    </dgm:pt>
    <dgm:pt modelId="{DB4B4071-3F7D-4474-9595-533D2826B90B}">
      <dgm:prSet phldrT="[Text]"/>
      <dgm:spPr/>
      <dgm:t>
        <a:bodyPr/>
        <a:lstStyle/>
        <a:p>
          <a:r>
            <a:rPr lang="en-AU" dirty="0" smtClean="0"/>
            <a:t>Discourse (conversation, stories, logic)</a:t>
          </a:r>
          <a:endParaRPr lang="en-AU" dirty="0"/>
        </a:p>
      </dgm:t>
    </dgm:pt>
    <dgm:pt modelId="{4B507F60-8DC6-4D4D-8356-E6A71E0B5C79}" type="parTrans" cxnId="{7E19DDFD-3C97-4FCD-B855-29C9EF811EB9}">
      <dgm:prSet/>
      <dgm:spPr/>
      <dgm:t>
        <a:bodyPr/>
        <a:lstStyle/>
        <a:p>
          <a:endParaRPr lang="en-AU"/>
        </a:p>
      </dgm:t>
    </dgm:pt>
    <dgm:pt modelId="{866AFD84-DDDB-4F7D-9BE4-285D73DAF748}" type="sibTrans" cxnId="{7E19DDFD-3C97-4FCD-B855-29C9EF811EB9}">
      <dgm:prSet/>
      <dgm:spPr/>
      <dgm:t>
        <a:bodyPr/>
        <a:lstStyle/>
        <a:p>
          <a:endParaRPr lang="en-AU"/>
        </a:p>
      </dgm:t>
    </dgm:pt>
    <dgm:pt modelId="{6187DE53-D2A8-4074-8E10-0A923B6E6CEB}" type="pres">
      <dgm:prSet presAssocID="{9FD355AB-A147-4E25-8221-807C1F6511FD}" presName="Name0" presStyleCnt="0">
        <dgm:presLayoutVars>
          <dgm:dir/>
          <dgm:animLvl val="lvl"/>
          <dgm:resizeHandles val="exact"/>
        </dgm:presLayoutVars>
      </dgm:prSet>
      <dgm:spPr/>
    </dgm:pt>
    <dgm:pt modelId="{566ABF2C-0F60-4181-95F0-39B57C0E810A}" type="pres">
      <dgm:prSet presAssocID="{78FAA86E-5513-4031-8E1B-A410142097E4}" presName="Name8" presStyleCnt="0"/>
      <dgm:spPr/>
    </dgm:pt>
    <dgm:pt modelId="{B32EF145-5125-44DF-B002-AD1AA68A0C44}" type="pres">
      <dgm:prSet presAssocID="{78FAA86E-5513-4031-8E1B-A410142097E4}" presName="level" presStyleLbl="node1" presStyleIdx="0" presStyleCnt="4">
        <dgm:presLayoutVars>
          <dgm:chMax val="1"/>
          <dgm:bulletEnabled val="1"/>
        </dgm:presLayoutVars>
      </dgm:prSet>
      <dgm:spPr/>
      <dgm:t>
        <a:bodyPr/>
        <a:lstStyle/>
        <a:p>
          <a:endParaRPr lang="en-AU"/>
        </a:p>
      </dgm:t>
    </dgm:pt>
    <dgm:pt modelId="{46C609BF-537F-4CA6-BC77-67A0E4E814AC}" type="pres">
      <dgm:prSet presAssocID="{78FAA86E-5513-4031-8E1B-A410142097E4}" presName="levelTx" presStyleLbl="revTx" presStyleIdx="0" presStyleCnt="0">
        <dgm:presLayoutVars>
          <dgm:chMax val="1"/>
          <dgm:bulletEnabled val="1"/>
        </dgm:presLayoutVars>
      </dgm:prSet>
      <dgm:spPr/>
      <dgm:t>
        <a:bodyPr/>
        <a:lstStyle/>
        <a:p>
          <a:endParaRPr lang="en-AU"/>
        </a:p>
      </dgm:t>
    </dgm:pt>
    <dgm:pt modelId="{68A98239-7AA9-413A-AE38-F524EA7F029A}" type="pres">
      <dgm:prSet presAssocID="{CD923581-61C7-45DC-B039-5A0D36273A86}" presName="Name8" presStyleCnt="0"/>
      <dgm:spPr/>
    </dgm:pt>
    <dgm:pt modelId="{00850DCA-C5BF-48C8-9241-0DB3BD224817}" type="pres">
      <dgm:prSet presAssocID="{CD923581-61C7-45DC-B039-5A0D36273A86}" presName="level" presStyleLbl="node1" presStyleIdx="1" presStyleCnt="4">
        <dgm:presLayoutVars>
          <dgm:chMax val="1"/>
          <dgm:bulletEnabled val="1"/>
        </dgm:presLayoutVars>
      </dgm:prSet>
      <dgm:spPr/>
      <dgm:t>
        <a:bodyPr/>
        <a:lstStyle/>
        <a:p>
          <a:endParaRPr lang="en-AU"/>
        </a:p>
      </dgm:t>
    </dgm:pt>
    <dgm:pt modelId="{4F1E28BF-2467-46A5-AA79-F0E131AB9962}" type="pres">
      <dgm:prSet presAssocID="{CD923581-61C7-45DC-B039-5A0D36273A86}" presName="levelTx" presStyleLbl="revTx" presStyleIdx="0" presStyleCnt="0">
        <dgm:presLayoutVars>
          <dgm:chMax val="1"/>
          <dgm:bulletEnabled val="1"/>
        </dgm:presLayoutVars>
      </dgm:prSet>
      <dgm:spPr/>
      <dgm:t>
        <a:bodyPr/>
        <a:lstStyle/>
        <a:p>
          <a:endParaRPr lang="en-AU"/>
        </a:p>
      </dgm:t>
    </dgm:pt>
    <dgm:pt modelId="{1577EB60-786E-484F-97CD-08C510627B58}" type="pres">
      <dgm:prSet presAssocID="{57723EF5-0415-4C65-A9B3-CC5FD939CA3B}" presName="Name8" presStyleCnt="0"/>
      <dgm:spPr/>
    </dgm:pt>
    <dgm:pt modelId="{B0D14B3E-43D6-479D-A319-2897C24B1D8A}" type="pres">
      <dgm:prSet presAssocID="{57723EF5-0415-4C65-A9B3-CC5FD939CA3B}" presName="level" presStyleLbl="node1" presStyleIdx="2" presStyleCnt="4">
        <dgm:presLayoutVars>
          <dgm:chMax val="1"/>
          <dgm:bulletEnabled val="1"/>
        </dgm:presLayoutVars>
      </dgm:prSet>
      <dgm:spPr/>
      <dgm:t>
        <a:bodyPr/>
        <a:lstStyle/>
        <a:p>
          <a:endParaRPr lang="en-AU"/>
        </a:p>
      </dgm:t>
    </dgm:pt>
    <dgm:pt modelId="{B212ECCF-EF27-4B8F-993B-F29D30F2B459}" type="pres">
      <dgm:prSet presAssocID="{57723EF5-0415-4C65-A9B3-CC5FD939CA3B}" presName="levelTx" presStyleLbl="revTx" presStyleIdx="0" presStyleCnt="0">
        <dgm:presLayoutVars>
          <dgm:chMax val="1"/>
          <dgm:bulletEnabled val="1"/>
        </dgm:presLayoutVars>
      </dgm:prSet>
      <dgm:spPr/>
      <dgm:t>
        <a:bodyPr/>
        <a:lstStyle/>
        <a:p>
          <a:endParaRPr lang="en-AU"/>
        </a:p>
      </dgm:t>
    </dgm:pt>
    <dgm:pt modelId="{DCA22941-CDF4-4D2C-A3F4-5FE5738C3EEF}" type="pres">
      <dgm:prSet presAssocID="{DB4B4071-3F7D-4474-9595-533D2826B90B}" presName="Name8" presStyleCnt="0"/>
      <dgm:spPr/>
    </dgm:pt>
    <dgm:pt modelId="{25468A17-CEB8-4F35-8B28-3926EE863C55}" type="pres">
      <dgm:prSet presAssocID="{DB4B4071-3F7D-4474-9595-533D2826B90B}" presName="level" presStyleLbl="node1" presStyleIdx="3" presStyleCnt="4">
        <dgm:presLayoutVars>
          <dgm:chMax val="1"/>
          <dgm:bulletEnabled val="1"/>
        </dgm:presLayoutVars>
      </dgm:prSet>
      <dgm:spPr/>
      <dgm:t>
        <a:bodyPr/>
        <a:lstStyle/>
        <a:p>
          <a:endParaRPr lang="en-AU"/>
        </a:p>
      </dgm:t>
    </dgm:pt>
    <dgm:pt modelId="{7B29D2A5-DFDA-4389-9DBD-DBD50EA5F24B}" type="pres">
      <dgm:prSet presAssocID="{DB4B4071-3F7D-4474-9595-533D2826B90B}" presName="levelTx" presStyleLbl="revTx" presStyleIdx="0" presStyleCnt="0">
        <dgm:presLayoutVars>
          <dgm:chMax val="1"/>
          <dgm:bulletEnabled val="1"/>
        </dgm:presLayoutVars>
      </dgm:prSet>
      <dgm:spPr/>
      <dgm:t>
        <a:bodyPr/>
        <a:lstStyle/>
        <a:p>
          <a:endParaRPr lang="en-AU"/>
        </a:p>
      </dgm:t>
    </dgm:pt>
  </dgm:ptLst>
  <dgm:cxnLst>
    <dgm:cxn modelId="{D377B49C-640F-42B5-8B42-4E4BEF85563E}" type="presOf" srcId="{78FAA86E-5513-4031-8E1B-A410142097E4}" destId="{B32EF145-5125-44DF-B002-AD1AA68A0C44}" srcOrd="0" destOrd="0" presId="urn:microsoft.com/office/officeart/2005/8/layout/pyramid1"/>
    <dgm:cxn modelId="{361DC546-45CD-4D30-B98F-335C6CFF8A74}" type="presOf" srcId="{57723EF5-0415-4C65-A9B3-CC5FD939CA3B}" destId="{B0D14B3E-43D6-479D-A319-2897C24B1D8A}" srcOrd="0" destOrd="0" presId="urn:microsoft.com/office/officeart/2005/8/layout/pyramid1"/>
    <dgm:cxn modelId="{29C7CF27-9CE6-4D71-945D-8D7178E3005C}" type="presOf" srcId="{78FAA86E-5513-4031-8E1B-A410142097E4}" destId="{46C609BF-537F-4CA6-BC77-67A0E4E814AC}" srcOrd="1" destOrd="0" presId="urn:microsoft.com/office/officeart/2005/8/layout/pyramid1"/>
    <dgm:cxn modelId="{1A62AED6-CBDB-48CA-8F85-195AE0EBC4FC}" srcId="{9FD355AB-A147-4E25-8221-807C1F6511FD}" destId="{78FAA86E-5513-4031-8E1B-A410142097E4}" srcOrd="0" destOrd="0" parTransId="{1640E034-7985-4EFB-9BDC-AB04607EC0F3}" sibTransId="{F34848B9-6B69-40BD-AF67-AC286875F0BB}"/>
    <dgm:cxn modelId="{9823D6B3-B733-43EF-9D1F-26232B40D245}" type="presOf" srcId="{DB4B4071-3F7D-4474-9595-533D2826B90B}" destId="{7B29D2A5-DFDA-4389-9DBD-DBD50EA5F24B}" srcOrd="1" destOrd="0" presId="urn:microsoft.com/office/officeart/2005/8/layout/pyramid1"/>
    <dgm:cxn modelId="{E3226EE8-37F7-4DFF-8EBB-E261DF1A3BAC}" type="presOf" srcId="{9FD355AB-A147-4E25-8221-807C1F6511FD}" destId="{6187DE53-D2A8-4074-8E10-0A923B6E6CEB}" srcOrd="0" destOrd="0" presId="urn:microsoft.com/office/officeart/2005/8/layout/pyramid1"/>
    <dgm:cxn modelId="{0A0B1F16-7BE8-40E9-B9DB-F593588D189F}" srcId="{9FD355AB-A147-4E25-8221-807C1F6511FD}" destId="{57723EF5-0415-4C65-A9B3-CC5FD939CA3B}" srcOrd="2" destOrd="0" parTransId="{1E9C4AFA-2C2F-4DB3-85F7-4F64941D4F4D}" sibTransId="{55DD2459-BE8D-43EE-B7A7-4400FEB2D5C1}"/>
    <dgm:cxn modelId="{6EDECDA3-0BDD-4520-880B-209DAAE0700A}" type="presOf" srcId="{57723EF5-0415-4C65-A9B3-CC5FD939CA3B}" destId="{B212ECCF-EF27-4B8F-993B-F29D30F2B459}" srcOrd="1" destOrd="0" presId="urn:microsoft.com/office/officeart/2005/8/layout/pyramid1"/>
    <dgm:cxn modelId="{7E19DDFD-3C97-4FCD-B855-29C9EF811EB9}" srcId="{9FD355AB-A147-4E25-8221-807C1F6511FD}" destId="{DB4B4071-3F7D-4474-9595-533D2826B90B}" srcOrd="3" destOrd="0" parTransId="{4B507F60-8DC6-4D4D-8356-E6A71E0B5C79}" sibTransId="{866AFD84-DDDB-4F7D-9BE4-285D73DAF748}"/>
    <dgm:cxn modelId="{DCFF9471-1BF4-4C89-84B9-9657275C56AA}" type="presOf" srcId="{CD923581-61C7-45DC-B039-5A0D36273A86}" destId="{4F1E28BF-2467-46A5-AA79-F0E131AB9962}" srcOrd="1" destOrd="0" presId="urn:microsoft.com/office/officeart/2005/8/layout/pyramid1"/>
    <dgm:cxn modelId="{DF9ACAB3-F334-4B75-AA0A-82A932B796F8}" type="presOf" srcId="{DB4B4071-3F7D-4474-9595-533D2826B90B}" destId="{25468A17-CEB8-4F35-8B28-3926EE863C55}" srcOrd="0" destOrd="0" presId="urn:microsoft.com/office/officeart/2005/8/layout/pyramid1"/>
    <dgm:cxn modelId="{1B090915-91D0-4C19-8BB6-61A1742FAE07}" srcId="{9FD355AB-A147-4E25-8221-807C1F6511FD}" destId="{CD923581-61C7-45DC-B039-5A0D36273A86}" srcOrd="1" destOrd="0" parTransId="{B2328F5C-9DE1-4DE1-BEBB-DD3BA78297E0}" sibTransId="{C5DB48F3-5DEA-422A-94E7-D0666FA2131E}"/>
    <dgm:cxn modelId="{C1E43C93-6858-4158-81D7-59D318E2AE5C}" type="presOf" srcId="{CD923581-61C7-45DC-B039-5A0D36273A86}" destId="{00850DCA-C5BF-48C8-9241-0DB3BD224817}" srcOrd="0" destOrd="0" presId="urn:microsoft.com/office/officeart/2005/8/layout/pyramid1"/>
    <dgm:cxn modelId="{B1B7E1DE-EC89-4770-83DC-628018EB5496}" type="presParOf" srcId="{6187DE53-D2A8-4074-8E10-0A923B6E6CEB}" destId="{566ABF2C-0F60-4181-95F0-39B57C0E810A}" srcOrd="0" destOrd="0" presId="urn:microsoft.com/office/officeart/2005/8/layout/pyramid1"/>
    <dgm:cxn modelId="{084EBF05-B4AD-4EB9-98D7-808EA7D4C4DC}" type="presParOf" srcId="{566ABF2C-0F60-4181-95F0-39B57C0E810A}" destId="{B32EF145-5125-44DF-B002-AD1AA68A0C44}" srcOrd="0" destOrd="0" presId="urn:microsoft.com/office/officeart/2005/8/layout/pyramid1"/>
    <dgm:cxn modelId="{8569D819-8516-4A58-84B9-6D6619635DE3}" type="presParOf" srcId="{566ABF2C-0F60-4181-95F0-39B57C0E810A}" destId="{46C609BF-537F-4CA6-BC77-67A0E4E814AC}" srcOrd="1" destOrd="0" presId="urn:microsoft.com/office/officeart/2005/8/layout/pyramid1"/>
    <dgm:cxn modelId="{3871721D-B4F4-494D-8CF8-C5A893963D59}" type="presParOf" srcId="{6187DE53-D2A8-4074-8E10-0A923B6E6CEB}" destId="{68A98239-7AA9-413A-AE38-F524EA7F029A}" srcOrd="1" destOrd="0" presId="urn:microsoft.com/office/officeart/2005/8/layout/pyramid1"/>
    <dgm:cxn modelId="{8E1E5F29-4122-4D4A-B316-6AA4757AB989}" type="presParOf" srcId="{68A98239-7AA9-413A-AE38-F524EA7F029A}" destId="{00850DCA-C5BF-48C8-9241-0DB3BD224817}" srcOrd="0" destOrd="0" presId="urn:microsoft.com/office/officeart/2005/8/layout/pyramid1"/>
    <dgm:cxn modelId="{BF4047F5-4C17-4A0F-81ED-A4A6B6ED7BEE}" type="presParOf" srcId="{68A98239-7AA9-413A-AE38-F524EA7F029A}" destId="{4F1E28BF-2467-46A5-AA79-F0E131AB9962}" srcOrd="1" destOrd="0" presId="urn:microsoft.com/office/officeart/2005/8/layout/pyramid1"/>
    <dgm:cxn modelId="{6138BD20-783A-4902-9AEE-79CAE5B47F30}" type="presParOf" srcId="{6187DE53-D2A8-4074-8E10-0A923B6E6CEB}" destId="{1577EB60-786E-484F-97CD-08C510627B58}" srcOrd="2" destOrd="0" presId="urn:microsoft.com/office/officeart/2005/8/layout/pyramid1"/>
    <dgm:cxn modelId="{2C32F6D5-4F1B-4DD4-A355-A37E3A90294D}" type="presParOf" srcId="{1577EB60-786E-484F-97CD-08C510627B58}" destId="{B0D14B3E-43D6-479D-A319-2897C24B1D8A}" srcOrd="0" destOrd="0" presId="urn:microsoft.com/office/officeart/2005/8/layout/pyramid1"/>
    <dgm:cxn modelId="{D28838E6-B459-48BC-B914-918A4618B7DD}" type="presParOf" srcId="{1577EB60-786E-484F-97CD-08C510627B58}" destId="{B212ECCF-EF27-4B8F-993B-F29D30F2B459}" srcOrd="1" destOrd="0" presId="urn:microsoft.com/office/officeart/2005/8/layout/pyramid1"/>
    <dgm:cxn modelId="{AEB231FB-A350-4BB3-84FF-4CBED01DC34B}" type="presParOf" srcId="{6187DE53-D2A8-4074-8E10-0A923B6E6CEB}" destId="{DCA22941-CDF4-4D2C-A3F4-5FE5738C3EEF}" srcOrd="3" destOrd="0" presId="urn:microsoft.com/office/officeart/2005/8/layout/pyramid1"/>
    <dgm:cxn modelId="{0917ACE1-8333-4E14-88DC-DF2C61A6ED41}" type="presParOf" srcId="{DCA22941-CDF4-4D2C-A3F4-5FE5738C3EEF}" destId="{25468A17-CEB8-4F35-8B28-3926EE863C55}" srcOrd="0" destOrd="0" presId="urn:microsoft.com/office/officeart/2005/8/layout/pyramid1"/>
    <dgm:cxn modelId="{1E20BBEE-4FC0-4AB8-93AE-22FE9FD7B8C3}" type="presParOf" srcId="{DCA22941-CDF4-4D2C-A3F4-5FE5738C3EEF}" destId="{7B29D2A5-DFDA-4389-9DBD-DBD50EA5F24B}"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F54E71-028C-4A37-AB0C-CA8BC936160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AU"/>
        </a:p>
      </dgm:t>
    </dgm:pt>
    <dgm:pt modelId="{3A58B089-269A-466D-B212-0EA50EBE1BE3}">
      <dgm:prSet phldrT="[Text]"/>
      <dgm:spPr/>
      <dgm:t>
        <a:bodyPr/>
        <a:lstStyle/>
        <a:p>
          <a:r>
            <a:rPr lang="en-AU" dirty="0" smtClean="0">
              <a:solidFill>
                <a:schemeClr val="tx1"/>
              </a:solidFill>
            </a:rPr>
            <a:t>z, s, </a:t>
          </a:r>
          <a:r>
            <a:rPr lang="en-AU" dirty="0" err="1" smtClean="0">
              <a:solidFill>
                <a:schemeClr val="tx1"/>
              </a:solidFill>
            </a:rPr>
            <a:t>ch</a:t>
          </a:r>
          <a:r>
            <a:rPr lang="en-AU" dirty="0" smtClean="0">
              <a:solidFill>
                <a:schemeClr val="tx1"/>
              </a:solidFill>
            </a:rPr>
            <a:t>, </a:t>
          </a:r>
          <a:r>
            <a:rPr lang="en-AU" dirty="0" err="1" smtClean="0">
              <a:solidFill>
                <a:schemeClr val="tx1"/>
              </a:solidFill>
            </a:rPr>
            <a:t>sh</a:t>
          </a:r>
          <a:r>
            <a:rPr lang="en-AU" dirty="0" smtClean="0">
              <a:solidFill>
                <a:schemeClr val="tx1"/>
              </a:solidFill>
            </a:rPr>
            <a:t> </a:t>
          </a:r>
          <a:r>
            <a:rPr lang="en-AU" dirty="0" smtClean="0">
              <a:solidFill>
                <a:schemeClr val="tx1"/>
              </a:solidFill>
              <a:sym typeface="Wingdings" panose="05000000000000000000" pitchFamily="2" charset="2"/>
            </a:rPr>
            <a:t> </a:t>
          </a:r>
          <a:r>
            <a:rPr lang="en-AU" dirty="0" err="1" smtClean="0">
              <a:solidFill>
                <a:schemeClr val="tx1"/>
              </a:solidFill>
              <a:sym typeface="Wingdings" panose="05000000000000000000" pitchFamily="2" charset="2"/>
            </a:rPr>
            <a:t>dj</a:t>
          </a:r>
          <a:r>
            <a:rPr lang="en-AU" dirty="0" smtClean="0">
              <a:solidFill>
                <a:schemeClr val="tx1"/>
              </a:solidFill>
              <a:sym typeface="Wingdings" panose="05000000000000000000" pitchFamily="2" charset="2"/>
            </a:rPr>
            <a:t>/</a:t>
          </a:r>
          <a:r>
            <a:rPr lang="en-AU" dirty="0" err="1" smtClean="0">
              <a:solidFill>
                <a:schemeClr val="tx1"/>
              </a:solidFill>
              <a:sym typeface="Wingdings" panose="05000000000000000000" pitchFamily="2" charset="2"/>
            </a:rPr>
            <a:t>tj</a:t>
          </a:r>
          <a:endParaRPr lang="en-AU" dirty="0">
            <a:solidFill>
              <a:schemeClr val="tx1"/>
            </a:solidFill>
          </a:endParaRPr>
        </a:p>
      </dgm:t>
    </dgm:pt>
    <dgm:pt modelId="{32129742-9AA2-42BD-8E9B-FEEE6304EE21}" type="parTrans" cxnId="{6DB5410D-88F2-4520-BDDE-CE21E4FCD52D}">
      <dgm:prSet/>
      <dgm:spPr/>
      <dgm:t>
        <a:bodyPr/>
        <a:lstStyle/>
        <a:p>
          <a:endParaRPr lang="en-AU"/>
        </a:p>
      </dgm:t>
    </dgm:pt>
    <dgm:pt modelId="{C670B5A7-3096-44C5-BEFF-6F0A71E56E63}" type="sibTrans" cxnId="{6DB5410D-88F2-4520-BDDE-CE21E4FCD52D}">
      <dgm:prSet/>
      <dgm:spPr/>
      <dgm:t>
        <a:bodyPr/>
        <a:lstStyle/>
        <a:p>
          <a:endParaRPr lang="en-AU"/>
        </a:p>
      </dgm:t>
    </dgm:pt>
    <dgm:pt modelId="{7575C3B5-E45C-4A03-9762-E33E3463E217}">
      <dgm:prSet phldrT="[Text]"/>
      <dgm:spPr/>
      <dgm:t>
        <a:bodyPr/>
        <a:lstStyle/>
        <a:p>
          <a:r>
            <a:rPr lang="en-AU" dirty="0" smtClean="0">
              <a:solidFill>
                <a:schemeClr val="tx1"/>
              </a:solidFill>
            </a:rPr>
            <a:t>p = b</a:t>
          </a:r>
          <a:endParaRPr lang="en-AU" dirty="0">
            <a:solidFill>
              <a:schemeClr val="tx1"/>
            </a:solidFill>
          </a:endParaRPr>
        </a:p>
      </dgm:t>
    </dgm:pt>
    <dgm:pt modelId="{1C0F08D3-2519-4B43-A19B-3DF18C87CC23}" type="parTrans" cxnId="{76ECFC6B-BB55-4E63-8F1C-ADF83F0C9C16}">
      <dgm:prSet/>
      <dgm:spPr/>
      <dgm:t>
        <a:bodyPr/>
        <a:lstStyle/>
        <a:p>
          <a:endParaRPr lang="en-AU"/>
        </a:p>
      </dgm:t>
    </dgm:pt>
    <dgm:pt modelId="{DD4BFFB1-CF49-41C7-B307-7EB138946E77}" type="sibTrans" cxnId="{76ECFC6B-BB55-4E63-8F1C-ADF83F0C9C16}">
      <dgm:prSet/>
      <dgm:spPr/>
      <dgm:t>
        <a:bodyPr/>
        <a:lstStyle/>
        <a:p>
          <a:endParaRPr lang="en-AU"/>
        </a:p>
      </dgm:t>
    </dgm:pt>
    <dgm:pt modelId="{0F160C09-312F-426E-B6FF-E754743E4DD5}">
      <dgm:prSet phldrT="[Text]"/>
      <dgm:spPr/>
      <dgm:t>
        <a:bodyPr/>
        <a:lstStyle/>
        <a:p>
          <a:r>
            <a:rPr lang="en-AU" dirty="0" smtClean="0">
              <a:solidFill>
                <a:schemeClr val="tx1"/>
              </a:solidFill>
            </a:rPr>
            <a:t>k = g</a:t>
          </a:r>
          <a:endParaRPr lang="en-AU" dirty="0">
            <a:solidFill>
              <a:schemeClr val="tx1"/>
            </a:solidFill>
          </a:endParaRPr>
        </a:p>
      </dgm:t>
    </dgm:pt>
    <dgm:pt modelId="{B8260FF2-BE05-40CE-9554-A05CB80AF1D8}" type="parTrans" cxnId="{40C3B486-57E5-4808-8DB9-960561B48A84}">
      <dgm:prSet/>
      <dgm:spPr/>
      <dgm:t>
        <a:bodyPr/>
        <a:lstStyle/>
        <a:p>
          <a:endParaRPr lang="en-AU"/>
        </a:p>
      </dgm:t>
    </dgm:pt>
    <dgm:pt modelId="{51B9E031-7154-4676-A46B-08EA3FF38042}" type="sibTrans" cxnId="{40C3B486-57E5-4808-8DB9-960561B48A84}">
      <dgm:prSet/>
      <dgm:spPr/>
      <dgm:t>
        <a:bodyPr/>
        <a:lstStyle/>
        <a:p>
          <a:endParaRPr lang="en-AU"/>
        </a:p>
      </dgm:t>
    </dgm:pt>
    <dgm:pt modelId="{FE7A7AA4-5FDF-476D-A0D2-B39312BC477B}">
      <dgm:prSet phldrT="[Text]"/>
      <dgm:spPr/>
      <dgm:t>
        <a:bodyPr/>
        <a:lstStyle/>
        <a:p>
          <a:r>
            <a:rPr lang="en-AU" dirty="0" smtClean="0">
              <a:solidFill>
                <a:schemeClr val="tx1"/>
              </a:solidFill>
            </a:rPr>
            <a:t>t = d</a:t>
          </a:r>
          <a:endParaRPr lang="en-AU" dirty="0">
            <a:solidFill>
              <a:schemeClr val="tx1"/>
            </a:solidFill>
          </a:endParaRPr>
        </a:p>
      </dgm:t>
    </dgm:pt>
    <dgm:pt modelId="{DA4C3C91-8CE5-4BF1-A616-AE57BB21FFB0}" type="parTrans" cxnId="{1E80DE34-3F0E-43E8-80E7-63F523F17D1C}">
      <dgm:prSet/>
      <dgm:spPr/>
      <dgm:t>
        <a:bodyPr/>
        <a:lstStyle/>
        <a:p>
          <a:endParaRPr lang="en-AU"/>
        </a:p>
      </dgm:t>
    </dgm:pt>
    <dgm:pt modelId="{797389D1-9D76-4067-BBC0-506EBA292403}" type="sibTrans" cxnId="{1E80DE34-3F0E-43E8-80E7-63F523F17D1C}">
      <dgm:prSet/>
      <dgm:spPr/>
      <dgm:t>
        <a:bodyPr/>
        <a:lstStyle/>
        <a:p>
          <a:endParaRPr lang="en-AU"/>
        </a:p>
      </dgm:t>
    </dgm:pt>
    <dgm:pt modelId="{7261F629-7EB3-475C-AC54-9441066B884E}">
      <dgm:prSet phldrT="[Text]"/>
      <dgm:spPr/>
      <dgm:t>
        <a:bodyPr/>
        <a:lstStyle/>
        <a:p>
          <a:r>
            <a:rPr lang="en-AU" dirty="0" smtClean="0">
              <a:solidFill>
                <a:schemeClr val="tx1"/>
              </a:solidFill>
            </a:rPr>
            <a:t>v, f </a:t>
          </a:r>
          <a:r>
            <a:rPr lang="en-AU" dirty="0" smtClean="0">
              <a:solidFill>
                <a:schemeClr val="tx1"/>
              </a:solidFill>
              <a:sym typeface="Wingdings" panose="05000000000000000000" pitchFamily="2" charset="2"/>
            </a:rPr>
            <a:t> p/b</a:t>
          </a:r>
          <a:endParaRPr lang="en-AU" dirty="0">
            <a:solidFill>
              <a:schemeClr val="tx1"/>
            </a:solidFill>
          </a:endParaRPr>
        </a:p>
      </dgm:t>
    </dgm:pt>
    <dgm:pt modelId="{7B6667C1-64DC-44DD-9254-B3E01B1E4BB5}" type="parTrans" cxnId="{0772F186-C4F1-43E6-B9FC-C58A939AD0AC}">
      <dgm:prSet/>
      <dgm:spPr/>
      <dgm:t>
        <a:bodyPr/>
        <a:lstStyle/>
        <a:p>
          <a:endParaRPr lang="en-AU"/>
        </a:p>
      </dgm:t>
    </dgm:pt>
    <dgm:pt modelId="{49055EC4-C901-4A5D-A55E-D6A83E15D675}" type="sibTrans" cxnId="{0772F186-C4F1-43E6-B9FC-C58A939AD0AC}">
      <dgm:prSet/>
      <dgm:spPr/>
      <dgm:t>
        <a:bodyPr/>
        <a:lstStyle/>
        <a:p>
          <a:endParaRPr lang="en-AU"/>
        </a:p>
      </dgm:t>
    </dgm:pt>
    <dgm:pt modelId="{EF08CF38-597D-43BD-9969-F4C08F264A2F}" type="pres">
      <dgm:prSet presAssocID="{9FF54E71-028C-4A37-AB0C-CA8BC936160B}" presName="diagram" presStyleCnt="0">
        <dgm:presLayoutVars>
          <dgm:dir/>
          <dgm:resizeHandles val="exact"/>
        </dgm:presLayoutVars>
      </dgm:prSet>
      <dgm:spPr/>
      <dgm:t>
        <a:bodyPr/>
        <a:lstStyle/>
        <a:p>
          <a:endParaRPr lang="en-AU"/>
        </a:p>
      </dgm:t>
    </dgm:pt>
    <dgm:pt modelId="{F0804C4D-69C0-436D-A9A5-7F2A5C4BCF1C}" type="pres">
      <dgm:prSet presAssocID="{3A58B089-269A-466D-B212-0EA50EBE1BE3}" presName="node" presStyleLbl="node1" presStyleIdx="0" presStyleCnt="5">
        <dgm:presLayoutVars>
          <dgm:bulletEnabled val="1"/>
        </dgm:presLayoutVars>
      </dgm:prSet>
      <dgm:spPr/>
      <dgm:t>
        <a:bodyPr/>
        <a:lstStyle/>
        <a:p>
          <a:endParaRPr lang="en-AU"/>
        </a:p>
      </dgm:t>
    </dgm:pt>
    <dgm:pt modelId="{4BDD2777-6FF1-4882-B177-5D21FB80E8C6}" type="pres">
      <dgm:prSet presAssocID="{C670B5A7-3096-44C5-BEFF-6F0A71E56E63}" presName="sibTrans" presStyleCnt="0"/>
      <dgm:spPr/>
    </dgm:pt>
    <dgm:pt modelId="{950CA38F-2AB5-4304-B5A9-AB168ECE60B7}" type="pres">
      <dgm:prSet presAssocID="{7575C3B5-E45C-4A03-9762-E33E3463E217}" presName="node" presStyleLbl="node1" presStyleIdx="1" presStyleCnt="5">
        <dgm:presLayoutVars>
          <dgm:bulletEnabled val="1"/>
        </dgm:presLayoutVars>
      </dgm:prSet>
      <dgm:spPr/>
      <dgm:t>
        <a:bodyPr/>
        <a:lstStyle/>
        <a:p>
          <a:endParaRPr lang="en-AU"/>
        </a:p>
      </dgm:t>
    </dgm:pt>
    <dgm:pt modelId="{B2BD6BF0-4D88-4789-9820-42AE469B851E}" type="pres">
      <dgm:prSet presAssocID="{DD4BFFB1-CF49-41C7-B307-7EB138946E77}" presName="sibTrans" presStyleCnt="0"/>
      <dgm:spPr/>
    </dgm:pt>
    <dgm:pt modelId="{1E8CACE9-C020-4487-940F-96291EC470A4}" type="pres">
      <dgm:prSet presAssocID="{0F160C09-312F-426E-B6FF-E754743E4DD5}" presName="node" presStyleLbl="node1" presStyleIdx="2" presStyleCnt="5">
        <dgm:presLayoutVars>
          <dgm:bulletEnabled val="1"/>
        </dgm:presLayoutVars>
      </dgm:prSet>
      <dgm:spPr/>
      <dgm:t>
        <a:bodyPr/>
        <a:lstStyle/>
        <a:p>
          <a:endParaRPr lang="en-AU"/>
        </a:p>
      </dgm:t>
    </dgm:pt>
    <dgm:pt modelId="{D7111D01-659F-42C1-82C3-C6C076194A38}" type="pres">
      <dgm:prSet presAssocID="{51B9E031-7154-4676-A46B-08EA3FF38042}" presName="sibTrans" presStyleCnt="0"/>
      <dgm:spPr/>
    </dgm:pt>
    <dgm:pt modelId="{0298B0FF-4CF8-4AAE-B51A-84AD3EC28397}" type="pres">
      <dgm:prSet presAssocID="{FE7A7AA4-5FDF-476D-A0D2-B39312BC477B}" presName="node" presStyleLbl="node1" presStyleIdx="3" presStyleCnt="5">
        <dgm:presLayoutVars>
          <dgm:bulletEnabled val="1"/>
        </dgm:presLayoutVars>
      </dgm:prSet>
      <dgm:spPr/>
      <dgm:t>
        <a:bodyPr/>
        <a:lstStyle/>
        <a:p>
          <a:endParaRPr lang="en-AU"/>
        </a:p>
      </dgm:t>
    </dgm:pt>
    <dgm:pt modelId="{B2124F57-563B-4090-A45B-20D97ED7D85B}" type="pres">
      <dgm:prSet presAssocID="{797389D1-9D76-4067-BBC0-506EBA292403}" presName="sibTrans" presStyleCnt="0"/>
      <dgm:spPr/>
    </dgm:pt>
    <dgm:pt modelId="{93F62EFC-3BC3-44B4-988C-BACE114CADED}" type="pres">
      <dgm:prSet presAssocID="{7261F629-7EB3-475C-AC54-9441066B884E}" presName="node" presStyleLbl="node1" presStyleIdx="4" presStyleCnt="5">
        <dgm:presLayoutVars>
          <dgm:bulletEnabled val="1"/>
        </dgm:presLayoutVars>
      </dgm:prSet>
      <dgm:spPr/>
      <dgm:t>
        <a:bodyPr/>
        <a:lstStyle/>
        <a:p>
          <a:endParaRPr lang="en-AU"/>
        </a:p>
      </dgm:t>
    </dgm:pt>
  </dgm:ptLst>
  <dgm:cxnLst>
    <dgm:cxn modelId="{76ECFC6B-BB55-4E63-8F1C-ADF83F0C9C16}" srcId="{9FF54E71-028C-4A37-AB0C-CA8BC936160B}" destId="{7575C3B5-E45C-4A03-9762-E33E3463E217}" srcOrd="1" destOrd="0" parTransId="{1C0F08D3-2519-4B43-A19B-3DF18C87CC23}" sibTransId="{DD4BFFB1-CF49-41C7-B307-7EB138946E77}"/>
    <dgm:cxn modelId="{0772F186-C4F1-43E6-B9FC-C58A939AD0AC}" srcId="{9FF54E71-028C-4A37-AB0C-CA8BC936160B}" destId="{7261F629-7EB3-475C-AC54-9441066B884E}" srcOrd="4" destOrd="0" parTransId="{7B6667C1-64DC-44DD-9254-B3E01B1E4BB5}" sibTransId="{49055EC4-C901-4A5D-A55E-D6A83E15D675}"/>
    <dgm:cxn modelId="{C5D32862-13F8-44CB-9654-381FE2FC1F73}" type="presOf" srcId="{3A58B089-269A-466D-B212-0EA50EBE1BE3}" destId="{F0804C4D-69C0-436D-A9A5-7F2A5C4BCF1C}" srcOrd="0" destOrd="0" presId="urn:microsoft.com/office/officeart/2005/8/layout/default"/>
    <dgm:cxn modelId="{01772A42-3023-4CCC-B756-56CC9D2C6A48}" type="presOf" srcId="{9FF54E71-028C-4A37-AB0C-CA8BC936160B}" destId="{EF08CF38-597D-43BD-9969-F4C08F264A2F}" srcOrd="0" destOrd="0" presId="urn:microsoft.com/office/officeart/2005/8/layout/default"/>
    <dgm:cxn modelId="{BBEB0774-6717-4011-B3A1-831ECDF353D5}" type="presOf" srcId="{7261F629-7EB3-475C-AC54-9441066B884E}" destId="{93F62EFC-3BC3-44B4-988C-BACE114CADED}" srcOrd="0" destOrd="0" presId="urn:microsoft.com/office/officeart/2005/8/layout/default"/>
    <dgm:cxn modelId="{175EC04C-8D16-4004-98B6-9607A1CB8FC0}" type="presOf" srcId="{FE7A7AA4-5FDF-476D-A0D2-B39312BC477B}" destId="{0298B0FF-4CF8-4AAE-B51A-84AD3EC28397}" srcOrd="0" destOrd="0" presId="urn:microsoft.com/office/officeart/2005/8/layout/default"/>
    <dgm:cxn modelId="{6DB5410D-88F2-4520-BDDE-CE21E4FCD52D}" srcId="{9FF54E71-028C-4A37-AB0C-CA8BC936160B}" destId="{3A58B089-269A-466D-B212-0EA50EBE1BE3}" srcOrd="0" destOrd="0" parTransId="{32129742-9AA2-42BD-8E9B-FEEE6304EE21}" sibTransId="{C670B5A7-3096-44C5-BEFF-6F0A71E56E63}"/>
    <dgm:cxn modelId="{E152D545-D622-487C-938A-687EE8116DE2}" type="presOf" srcId="{0F160C09-312F-426E-B6FF-E754743E4DD5}" destId="{1E8CACE9-C020-4487-940F-96291EC470A4}" srcOrd="0" destOrd="0" presId="urn:microsoft.com/office/officeart/2005/8/layout/default"/>
    <dgm:cxn modelId="{1E80DE34-3F0E-43E8-80E7-63F523F17D1C}" srcId="{9FF54E71-028C-4A37-AB0C-CA8BC936160B}" destId="{FE7A7AA4-5FDF-476D-A0D2-B39312BC477B}" srcOrd="3" destOrd="0" parTransId="{DA4C3C91-8CE5-4BF1-A616-AE57BB21FFB0}" sibTransId="{797389D1-9D76-4067-BBC0-506EBA292403}"/>
    <dgm:cxn modelId="{DF7E4D80-F8F8-48B4-A7FA-9B4FCC83A9CC}" type="presOf" srcId="{7575C3B5-E45C-4A03-9762-E33E3463E217}" destId="{950CA38F-2AB5-4304-B5A9-AB168ECE60B7}" srcOrd="0" destOrd="0" presId="urn:microsoft.com/office/officeart/2005/8/layout/default"/>
    <dgm:cxn modelId="{40C3B486-57E5-4808-8DB9-960561B48A84}" srcId="{9FF54E71-028C-4A37-AB0C-CA8BC936160B}" destId="{0F160C09-312F-426E-B6FF-E754743E4DD5}" srcOrd="2" destOrd="0" parTransId="{B8260FF2-BE05-40CE-9554-A05CB80AF1D8}" sibTransId="{51B9E031-7154-4676-A46B-08EA3FF38042}"/>
    <dgm:cxn modelId="{7BA77DAF-23BD-4E5E-9383-A13DB82E7297}" type="presParOf" srcId="{EF08CF38-597D-43BD-9969-F4C08F264A2F}" destId="{F0804C4D-69C0-436D-A9A5-7F2A5C4BCF1C}" srcOrd="0" destOrd="0" presId="urn:microsoft.com/office/officeart/2005/8/layout/default"/>
    <dgm:cxn modelId="{CF8D209F-496C-433E-942D-A8CA005A676B}" type="presParOf" srcId="{EF08CF38-597D-43BD-9969-F4C08F264A2F}" destId="{4BDD2777-6FF1-4882-B177-5D21FB80E8C6}" srcOrd="1" destOrd="0" presId="urn:microsoft.com/office/officeart/2005/8/layout/default"/>
    <dgm:cxn modelId="{95FF2E88-6966-4559-BC19-8425C31607E0}" type="presParOf" srcId="{EF08CF38-597D-43BD-9969-F4C08F264A2F}" destId="{950CA38F-2AB5-4304-B5A9-AB168ECE60B7}" srcOrd="2" destOrd="0" presId="urn:microsoft.com/office/officeart/2005/8/layout/default"/>
    <dgm:cxn modelId="{9BA64400-E5C0-4D91-8B88-D3CAAF7B4610}" type="presParOf" srcId="{EF08CF38-597D-43BD-9969-F4C08F264A2F}" destId="{B2BD6BF0-4D88-4789-9820-42AE469B851E}" srcOrd="3" destOrd="0" presId="urn:microsoft.com/office/officeart/2005/8/layout/default"/>
    <dgm:cxn modelId="{1A71FD4A-E378-4D5B-9567-E17C7889DC59}" type="presParOf" srcId="{EF08CF38-597D-43BD-9969-F4C08F264A2F}" destId="{1E8CACE9-C020-4487-940F-96291EC470A4}" srcOrd="4" destOrd="0" presId="urn:microsoft.com/office/officeart/2005/8/layout/default"/>
    <dgm:cxn modelId="{DE1570E6-4A34-49D3-A115-25DCE6F2B200}" type="presParOf" srcId="{EF08CF38-597D-43BD-9969-F4C08F264A2F}" destId="{D7111D01-659F-42C1-82C3-C6C076194A38}" srcOrd="5" destOrd="0" presId="urn:microsoft.com/office/officeart/2005/8/layout/default"/>
    <dgm:cxn modelId="{DE15D029-0086-4601-9568-D7C026E1584D}" type="presParOf" srcId="{EF08CF38-597D-43BD-9969-F4C08F264A2F}" destId="{0298B0FF-4CF8-4AAE-B51A-84AD3EC28397}" srcOrd="6" destOrd="0" presId="urn:microsoft.com/office/officeart/2005/8/layout/default"/>
    <dgm:cxn modelId="{CE425CF7-7F39-452E-89F8-0A6847DF61CF}" type="presParOf" srcId="{EF08CF38-597D-43BD-9969-F4C08F264A2F}" destId="{B2124F57-563B-4090-A45B-20D97ED7D85B}" srcOrd="7" destOrd="0" presId="urn:microsoft.com/office/officeart/2005/8/layout/default"/>
    <dgm:cxn modelId="{40C6DB2A-90B5-408B-B966-6D6533A85A48}" type="presParOf" srcId="{EF08CF38-597D-43BD-9969-F4C08F264A2F}" destId="{93F62EFC-3BC3-44B4-988C-BACE114CADE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F170DE-73D5-44FE-969A-113490774BD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AU"/>
        </a:p>
      </dgm:t>
    </dgm:pt>
    <dgm:pt modelId="{C55271A2-9A62-4193-BD3E-E83CBE28C415}">
      <dgm:prSet phldrT="[Text]" custT="1"/>
      <dgm:spPr/>
      <dgm:t>
        <a:bodyPr/>
        <a:lstStyle/>
        <a:p>
          <a:r>
            <a:rPr lang="en-AU" sz="3200" dirty="0" smtClean="0">
              <a:solidFill>
                <a:schemeClr val="tx1"/>
              </a:solidFill>
            </a:rPr>
            <a:t>Words with no close equivalent</a:t>
          </a:r>
          <a:endParaRPr lang="en-AU" sz="3200" dirty="0">
            <a:solidFill>
              <a:schemeClr val="tx1"/>
            </a:solidFill>
          </a:endParaRPr>
        </a:p>
      </dgm:t>
    </dgm:pt>
    <dgm:pt modelId="{AC85356E-B650-4329-B471-D0FC9B8C17BA}" type="parTrans" cxnId="{3269111D-6F24-43AD-AD56-FFC2A357F453}">
      <dgm:prSet/>
      <dgm:spPr/>
      <dgm:t>
        <a:bodyPr/>
        <a:lstStyle/>
        <a:p>
          <a:endParaRPr lang="en-AU"/>
        </a:p>
      </dgm:t>
    </dgm:pt>
    <dgm:pt modelId="{F41F0B72-92E0-4666-85D0-13F2F23E072D}" type="sibTrans" cxnId="{3269111D-6F24-43AD-AD56-FFC2A357F453}">
      <dgm:prSet/>
      <dgm:spPr/>
      <dgm:t>
        <a:bodyPr/>
        <a:lstStyle/>
        <a:p>
          <a:endParaRPr lang="en-AU"/>
        </a:p>
      </dgm:t>
    </dgm:pt>
    <dgm:pt modelId="{F5FF509D-11EA-4037-B0B2-835AA0BB3D12}">
      <dgm:prSet phldrT="[Text]" custT="1"/>
      <dgm:spPr/>
      <dgm:t>
        <a:bodyPr/>
        <a:lstStyle/>
        <a:p>
          <a:r>
            <a:rPr lang="en-AU" sz="3200" dirty="0" smtClean="0">
              <a:solidFill>
                <a:schemeClr val="tx1"/>
              </a:solidFill>
            </a:rPr>
            <a:t>Words with partially overlapping meaning</a:t>
          </a:r>
          <a:endParaRPr lang="en-AU" sz="3200" dirty="0">
            <a:solidFill>
              <a:schemeClr val="tx1"/>
            </a:solidFill>
          </a:endParaRPr>
        </a:p>
      </dgm:t>
    </dgm:pt>
    <dgm:pt modelId="{D48BC4B0-5071-40EE-A693-6A4C0EF1F16A}" type="parTrans" cxnId="{B5D47204-7E70-48E2-B29C-F67A1CDA256B}">
      <dgm:prSet/>
      <dgm:spPr/>
      <dgm:t>
        <a:bodyPr/>
        <a:lstStyle/>
        <a:p>
          <a:endParaRPr lang="en-AU"/>
        </a:p>
      </dgm:t>
    </dgm:pt>
    <dgm:pt modelId="{EC69CB6D-6CF2-4C9D-981B-9ACA581FFA6C}" type="sibTrans" cxnId="{B5D47204-7E70-48E2-B29C-F67A1CDA256B}">
      <dgm:prSet/>
      <dgm:spPr/>
      <dgm:t>
        <a:bodyPr/>
        <a:lstStyle/>
        <a:p>
          <a:endParaRPr lang="en-AU"/>
        </a:p>
      </dgm:t>
    </dgm:pt>
    <dgm:pt modelId="{E37519CD-624C-41AE-B8D6-3E0AB1376E1E}">
      <dgm:prSet phldrT="[Text]" custT="1"/>
      <dgm:spPr/>
      <dgm:t>
        <a:bodyPr/>
        <a:lstStyle/>
        <a:p>
          <a:r>
            <a:rPr lang="en-AU" sz="3200" dirty="0" smtClean="0">
              <a:solidFill>
                <a:schemeClr val="tx1"/>
              </a:solidFill>
            </a:rPr>
            <a:t>Words with multiple meanings</a:t>
          </a:r>
          <a:endParaRPr lang="en-AU" sz="3200" dirty="0">
            <a:solidFill>
              <a:schemeClr val="tx1"/>
            </a:solidFill>
          </a:endParaRPr>
        </a:p>
      </dgm:t>
    </dgm:pt>
    <dgm:pt modelId="{A7B21F9F-E55C-4388-A11C-844CE0707107}" type="parTrans" cxnId="{611AD13B-CEEF-46BB-9B5D-FC7C88846A2D}">
      <dgm:prSet/>
      <dgm:spPr/>
      <dgm:t>
        <a:bodyPr/>
        <a:lstStyle/>
        <a:p>
          <a:endParaRPr lang="en-AU"/>
        </a:p>
      </dgm:t>
    </dgm:pt>
    <dgm:pt modelId="{DD888D6D-F5BD-4FB8-9029-ED7E2EF840FA}" type="sibTrans" cxnId="{611AD13B-CEEF-46BB-9B5D-FC7C88846A2D}">
      <dgm:prSet/>
      <dgm:spPr/>
      <dgm:t>
        <a:bodyPr/>
        <a:lstStyle/>
        <a:p>
          <a:endParaRPr lang="en-AU"/>
        </a:p>
      </dgm:t>
    </dgm:pt>
    <dgm:pt modelId="{F712FAE3-B1E6-47F9-A472-D355BAFDC697}" type="pres">
      <dgm:prSet presAssocID="{E8F170DE-73D5-44FE-969A-113490774BDE}" presName="diagram" presStyleCnt="0">
        <dgm:presLayoutVars>
          <dgm:dir/>
          <dgm:resizeHandles val="exact"/>
        </dgm:presLayoutVars>
      </dgm:prSet>
      <dgm:spPr/>
      <dgm:t>
        <a:bodyPr/>
        <a:lstStyle/>
        <a:p>
          <a:endParaRPr lang="en-AU"/>
        </a:p>
      </dgm:t>
    </dgm:pt>
    <dgm:pt modelId="{610FD7A4-C87B-41EE-9EE9-8E0364CE4574}" type="pres">
      <dgm:prSet presAssocID="{C55271A2-9A62-4193-BD3E-E83CBE28C415}" presName="node" presStyleLbl="node1" presStyleIdx="0" presStyleCnt="3">
        <dgm:presLayoutVars>
          <dgm:bulletEnabled val="1"/>
        </dgm:presLayoutVars>
      </dgm:prSet>
      <dgm:spPr/>
      <dgm:t>
        <a:bodyPr/>
        <a:lstStyle/>
        <a:p>
          <a:endParaRPr lang="en-AU"/>
        </a:p>
      </dgm:t>
    </dgm:pt>
    <dgm:pt modelId="{7B0708F1-7BB6-441A-830C-6295254CD0EF}" type="pres">
      <dgm:prSet presAssocID="{F41F0B72-92E0-4666-85D0-13F2F23E072D}" presName="sibTrans" presStyleCnt="0"/>
      <dgm:spPr/>
    </dgm:pt>
    <dgm:pt modelId="{6FCE54F3-175C-46A8-A97D-125FF42E7062}" type="pres">
      <dgm:prSet presAssocID="{F5FF509D-11EA-4037-B0B2-835AA0BB3D12}" presName="node" presStyleLbl="node1" presStyleIdx="1" presStyleCnt="3">
        <dgm:presLayoutVars>
          <dgm:bulletEnabled val="1"/>
        </dgm:presLayoutVars>
      </dgm:prSet>
      <dgm:spPr/>
      <dgm:t>
        <a:bodyPr/>
        <a:lstStyle/>
        <a:p>
          <a:endParaRPr lang="en-AU"/>
        </a:p>
      </dgm:t>
    </dgm:pt>
    <dgm:pt modelId="{7CC1E946-549D-4700-81A7-162BFDDF6D51}" type="pres">
      <dgm:prSet presAssocID="{EC69CB6D-6CF2-4C9D-981B-9ACA581FFA6C}" presName="sibTrans" presStyleCnt="0"/>
      <dgm:spPr/>
    </dgm:pt>
    <dgm:pt modelId="{BBBDA577-5DF5-4DFB-8E8B-BF1543E68323}" type="pres">
      <dgm:prSet presAssocID="{E37519CD-624C-41AE-B8D6-3E0AB1376E1E}" presName="node" presStyleLbl="node1" presStyleIdx="2" presStyleCnt="3">
        <dgm:presLayoutVars>
          <dgm:bulletEnabled val="1"/>
        </dgm:presLayoutVars>
      </dgm:prSet>
      <dgm:spPr/>
      <dgm:t>
        <a:bodyPr/>
        <a:lstStyle/>
        <a:p>
          <a:endParaRPr lang="en-AU"/>
        </a:p>
      </dgm:t>
    </dgm:pt>
  </dgm:ptLst>
  <dgm:cxnLst>
    <dgm:cxn modelId="{3269111D-6F24-43AD-AD56-FFC2A357F453}" srcId="{E8F170DE-73D5-44FE-969A-113490774BDE}" destId="{C55271A2-9A62-4193-BD3E-E83CBE28C415}" srcOrd="0" destOrd="0" parTransId="{AC85356E-B650-4329-B471-D0FC9B8C17BA}" sibTransId="{F41F0B72-92E0-4666-85D0-13F2F23E072D}"/>
    <dgm:cxn modelId="{B5D47204-7E70-48E2-B29C-F67A1CDA256B}" srcId="{E8F170DE-73D5-44FE-969A-113490774BDE}" destId="{F5FF509D-11EA-4037-B0B2-835AA0BB3D12}" srcOrd="1" destOrd="0" parTransId="{D48BC4B0-5071-40EE-A693-6A4C0EF1F16A}" sibTransId="{EC69CB6D-6CF2-4C9D-981B-9ACA581FFA6C}"/>
    <dgm:cxn modelId="{6F8E4C79-D294-4FA2-AF03-C74F9FD5A906}" type="presOf" srcId="{E8F170DE-73D5-44FE-969A-113490774BDE}" destId="{F712FAE3-B1E6-47F9-A472-D355BAFDC697}" srcOrd="0" destOrd="0" presId="urn:microsoft.com/office/officeart/2005/8/layout/default"/>
    <dgm:cxn modelId="{C97B6582-1772-4DB0-ADA2-81299042A4CE}" type="presOf" srcId="{E37519CD-624C-41AE-B8D6-3E0AB1376E1E}" destId="{BBBDA577-5DF5-4DFB-8E8B-BF1543E68323}" srcOrd="0" destOrd="0" presId="urn:microsoft.com/office/officeart/2005/8/layout/default"/>
    <dgm:cxn modelId="{611AD13B-CEEF-46BB-9B5D-FC7C88846A2D}" srcId="{E8F170DE-73D5-44FE-969A-113490774BDE}" destId="{E37519CD-624C-41AE-B8D6-3E0AB1376E1E}" srcOrd="2" destOrd="0" parTransId="{A7B21F9F-E55C-4388-A11C-844CE0707107}" sibTransId="{DD888D6D-F5BD-4FB8-9029-ED7E2EF840FA}"/>
    <dgm:cxn modelId="{F056BCE7-2D4F-4D00-87BD-03A972EFABDA}" type="presOf" srcId="{C55271A2-9A62-4193-BD3E-E83CBE28C415}" destId="{610FD7A4-C87B-41EE-9EE9-8E0364CE4574}" srcOrd="0" destOrd="0" presId="urn:microsoft.com/office/officeart/2005/8/layout/default"/>
    <dgm:cxn modelId="{9E7947D3-FAC2-4904-AB6B-DA783FEBDBDB}" type="presOf" srcId="{F5FF509D-11EA-4037-B0B2-835AA0BB3D12}" destId="{6FCE54F3-175C-46A8-A97D-125FF42E7062}" srcOrd="0" destOrd="0" presId="urn:microsoft.com/office/officeart/2005/8/layout/default"/>
    <dgm:cxn modelId="{7CCB90C4-2D56-4E50-ACCD-56536FE0F746}" type="presParOf" srcId="{F712FAE3-B1E6-47F9-A472-D355BAFDC697}" destId="{610FD7A4-C87B-41EE-9EE9-8E0364CE4574}" srcOrd="0" destOrd="0" presId="urn:microsoft.com/office/officeart/2005/8/layout/default"/>
    <dgm:cxn modelId="{BBC000A2-ED30-41FD-A007-E3A9B6B2171E}" type="presParOf" srcId="{F712FAE3-B1E6-47F9-A472-D355BAFDC697}" destId="{7B0708F1-7BB6-441A-830C-6295254CD0EF}" srcOrd="1" destOrd="0" presId="urn:microsoft.com/office/officeart/2005/8/layout/default"/>
    <dgm:cxn modelId="{F6E42AB0-696C-4493-90C4-0BF6163EFBC6}" type="presParOf" srcId="{F712FAE3-B1E6-47F9-A472-D355BAFDC697}" destId="{6FCE54F3-175C-46A8-A97D-125FF42E7062}" srcOrd="2" destOrd="0" presId="urn:microsoft.com/office/officeart/2005/8/layout/default"/>
    <dgm:cxn modelId="{0B448478-990A-451D-8C7B-E4A3C1D930FE}" type="presParOf" srcId="{F712FAE3-B1E6-47F9-A472-D355BAFDC697}" destId="{7CC1E946-549D-4700-81A7-162BFDDF6D51}" srcOrd="3" destOrd="0" presId="urn:microsoft.com/office/officeart/2005/8/layout/default"/>
    <dgm:cxn modelId="{D24267B0-28AF-4A76-A30C-75435C903DA0}" type="presParOf" srcId="{F712FAE3-B1E6-47F9-A472-D355BAFDC697}" destId="{BBBDA577-5DF5-4DFB-8E8B-BF1543E6832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6B741E-A59F-4039-BF41-EB9040F93671}" type="doc">
      <dgm:prSet loTypeId="urn:microsoft.com/office/officeart/2005/8/layout/venn1" loCatId="relationship" qsTypeId="urn:microsoft.com/office/officeart/2005/8/quickstyle/simple1" qsCatId="simple" csTypeId="urn:microsoft.com/office/officeart/2005/8/colors/colorful2" csCatId="colorful" phldr="1"/>
      <dgm:spPr/>
    </dgm:pt>
    <dgm:pt modelId="{5C9B9B12-AEEA-40BF-A94B-DD0FE35B0876}">
      <dgm:prSet phldrT="[Text]"/>
      <dgm:spPr/>
      <dgm:t>
        <a:bodyPr/>
        <a:lstStyle/>
        <a:p>
          <a:r>
            <a:rPr lang="en-AU" dirty="0" err="1" smtClean="0"/>
            <a:t>Buma</a:t>
          </a:r>
          <a:r>
            <a:rPr lang="en-AU" dirty="0" smtClean="0"/>
            <a:t> (v)</a:t>
          </a:r>
          <a:endParaRPr lang="en-AU" dirty="0"/>
        </a:p>
      </dgm:t>
    </dgm:pt>
    <dgm:pt modelId="{CB4554DA-6B02-44D8-AC53-1772FDDCCFEE}" type="parTrans" cxnId="{7CAA8880-83F6-48F4-BEF8-C5685A46C089}">
      <dgm:prSet/>
      <dgm:spPr/>
      <dgm:t>
        <a:bodyPr/>
        <a:lstStyle/>
        <a:p>
          <a:endParaRPr lang="en-AU"/>
        </a:p>
      </dgm:t>
    </dgm:pt>
    <dgm:pt modelId="{45A0D867-D22D-4BC4-B78E-E0F7A0C60059}" type="sibTrans" cxnId="{7CAA8880-83F6-48F4-BEF8-C5685A46C089}">
      <dgm:prSet/>
      <dgm:spPr/>
      <dgm:t>
        <a:bodyPr/>
        <a:lstStyle/>
        <a:p>
          <a:endParaRPr lang="en-AU"/>
        </a:p>
      </dgm:t>
    </dgm:pt>
    <dgm:pt modelId="{4A5070BE-AC5A-47C5-B3E2-764A2ACCD4FA}">
      <dgm:prSet phldrT="[Text]"/>
      <dgm:spPr/>
      <dgm:t>
        <a:bodyPr/>
        <a:lstStyle/>
        <a:p>
          <a:r>
            <a:rPr lang="en-AU" dirty="0" smtClean="0"/>
            <a:t>Kill (v)</a:t>
          </a:r>
          <a:endParaRPr lang="en-AU" dirty="0"/>
        </a:p>
      </dgm:t>
    </dgm:pt>
    <dgm:pt modelId="{C77C64E7-9CBB-4870-BE7D-A235D61D197F}" type="parTrans" cxnId="{3EFACABC-F433-4FAC-B556-486574B6C572}">
      <dgm:prSet/>
      <dgm:spPr/>
      <dgm:t>
        <a:bodyPr/>
        <a:lstStyle/>
        <a:p>
          <a:endParaRPr lang="en-AU"/>
        </a:p>
      </dgm:t>
    </dgm:pt>
    <dgm:pt modelId="{F291EF4F-B4EE-4391-912D-EFA0DDDA5934}" type="sibTrans" cxnId="{3EFACABC-F433-4FAC-B556-486574B6C572}">
      <dgm:prSet/>
      <dgm:spPr/>
      <dgm:t>
        <a:bodyPr/>
        <a:lstStyle/>
        <a:p>
          <a:endParaRPr lang="en-AU"/>
        </a:p>
      </dgm:t>
    </dgm:pt>
    <dgm:pt modelId="{6C135287-A2FF-40B8-9368-86113C337B07}">
      <dgm:prSet phldrT="[Text]"/>
      <dgm:spPr/>
      <dgm:t>
        <a:bodyPr/>
        <a:lstStyle/>
        <a:p>
          <a:r>
            <a:rPr lang="en-AU" dirty="0" smtClean="0"/>
            <a:t>Murder</a:t>
          </a:r>
          <a:endParaRPr lang="en-AU" dirty="0"/>
        </a:p>
      </dgm:t>
    </dgm:pt>
    <dgm:pt modelId="{7898827F-C41E-4F85-90B5-138FC4601DBD}" type="parTrans" cxnId="{9D061ED2-C9D2-4015-A918-4EAB00B48254}">
      <dgm:prSet/>
      <dgm:spPr/>
      <dgm:t>
        <a:bodyPr/>
        <a:lstStyle/>
        <a:p>
          <a:endParaRPr lang="en-AU"/>
        </a:p>
      </dgm:t>
    </dgm:pt>
    <dgm:pt modelId="{4C41819D-81AB-4F96-9305-6FF6D67C9BC3}" type="sibTrans" cxnId="{9D061ED2-C9D2-4015-A918-4EAB00B48254}">
      <dgm:prSet/>
      <dgm:spPr/>
      <dgm:t>
        <a:bodyPr/>
        <a:lstStyle/>
        <a:p>
          <a:endParaRPr lang="en-AU"/>
        </a:p>
      </dgm:t>
    </dgm:pt>
    <dgm:pt modelId="{C83D6F22-AD60-4BBD-AF45-68648B1B66E8}">
      <dgm:prSet phldrT="[Text]"/>
      <dgm:spPr/>
      <dgm:t>
        <a:bodyPr/>
        <a:lstStyle/>
        <a:p>
          <a:r>
            <a:rPr lang="en-AU" dirty="0" smtClean="0"/>
            <a:t>Hunt</a:t>
          </a:r>
          <a:endParaRPr lang="en-AU" dirty="0"/>
        </a:p>
      </dgm:t>
    </dgm:pt>
    <dgm:pt modelId="{048BC6E9-8236-4A20-AE86-81BB159A6790}" type="parTrans" cxnId="{9395DFB2-0A9F-4E05-B0ED-C67ACCB88BED}">
      <dgm:prSet/>
      <dgm:spPr/>
      <dgm:t>
        <a:bodyPr/>
        <a:lstStyle/>
        <a:p>
          <a:endParaRPr lang="en-AU"/>
        </a:p>
      </dgm:t>
    </dgm:pt>
    <dgm:pt modelId="{42879D32-68F1-4B67-983D-7F853FE15083}" type="sibTrans" cxnId="{9395DFB2-0A9F-4E05-B0ED-C67ACCB88BED}">
      <dgm:prSet/>
      <dgm:spPr/>
      <dgm:t>
        <a:bodyPr/>
        <a:lstStyle/>
        <a:p>
          <a:endParaRPr lang="en-AU"/>
        </a:p>
      </dgm:t>
    </dgm:pt>
    <dgm:pt modelId="{D298D6C2-6B8B-437D-AC38-CED00BB2D600}">
      <dgm:prSet phldrT="[Text]"/>
      <dgm:spPr/>
      <dgm:t>
        <a:bodyPr/>
        <a:lstStyle/>
        <a:p>
          <a:r>
            <a:rPr lang="en-AU" smtClean="0"/>
            <a:t>Cause death</a:t>
          </a:r>
          <a:endParaRPr lang="en-AU" dirty="0"/>
        </a:p>
      </dgm:t>
    </dgm:pt>
    <dgm:pt modelId="{C742A18D-1B9F-4161-860F-86420B4AA4D0}" type="parTrans" cxnId="{C04C600F-F76C-400E-872F-6A2199407CAD}">
      <dgm:prSet/>
      <dgm:spPr/>
      <dgm:t>
        <a:bodyPr/>
        <a:lstStyle/>
        <a:p>
          <a:endParaRPr lang="en-AU"/>
        </a:p>
      </dgm:t>
    </dgm:pt>
    <dgm:pt modelId="{63CD39AD-3407-4393-9F5D-F2EF0F21E6FD}" type="sibTrans" cxnId="{C04C600F-F76C-400E-872F-6A2199407CAD}">
      <dgm:prSet/>
      <dgm:spPr/>
      <dgm:t>
        <a:bodyPr/>
        <a:lstStyle/>
        <a:p>
          <a:endParaRPr lang="en-AU"/>
        </a:p>
      </dgm:t>
    </dgm:pt>
    <dgm:pt modelId="{B467119D-5A59-4BD2-9810-4BE8712FB5F8}">
      <dgm:prSet phldrT="[Text]"/>
      <dgm:spPr/>
      <dgm:t>
        <a:bodyPr/>
        <a:lstStyle/>
        <a:p>
          <a:r>
            <a:rPr lang="en-AU" dirty="0" smtClean="0"/>
            <a:t>Weave</a:t>
          </a:r>
          <a:endParaRPr lang="en-AU" dirty="0"/>
        </a:p>
      </dgm:t>
    </dgm:pt>
    <dgm:pt modelId="{D810341F-18A9-487A-A612-C171E1FEDCEA}" type="parTrans" cxnId="{4748CCA9-ED56-4CFD-8EA7-9643AB604454}">
      <dgm:prSet/>
      <dgm:spPr/>
      <dgm:t>
        <a:bodyPr/>
        <a:lstStyle/>
        <a:p>
          <a:endParaRPr lang="en-AU"/>
        </a:p>
      </dgm:t>
    </dgm:pt>
    <dgm:pt modelId="{91C8152A-3094-4552-858D-FBB2B74BD374}" type="sibTrans" cxnId="{4748CCA9-ED56-4CFD-8EA7-9643AB604454}">
      <dgm:prSet/>
      <dgm:spPr/>
      <dgm:t>
        <a:bodyPr/>
        <a:lstStyle/>
        <a:p>
          <a:endParaRPr lang="en-AU"/>
        </a:p>
      </dgm:t>
    </dgm:pt>
    <dgm:pt modelId="{37E009FA-51C6-4FFB-AD8B-E93664B3D98C}">
      <dgm:prSet phldrT="[Text]"/>
      <dgm:spPr/>
      <dgm:t>
        <a:bodyPr/>
        <a:lstStyle/>
        <a:p>
          <a:r>
            <a:rPr lang="en-AU" dirty="0" smtClean="0"/>
            <a:t>Pinch (a child)</a:t>
          </a:r>
          <a:endParaRPr lang="en-AU" dirty="0"/>
        </a:p>
      </dgm:t>
    </dgm:pt>
    <dgm:pt modelId="{82C3B83F-2E5F-4429-A519-43BC5CAE0070}" type="parTrans" cxnId="{36A51776-1A96-4C3B-8527-FD1F53DF41A8}">
      <dgm:prSet/>
      <dgm:spPr/>
      <dgm:t>
        <a:bodyPr/>
        <a:lstStyle/>
        <a:p>
          <a:endParaRPr lang="en-AU"/>
        </a:p>
      </dgm:t>
    </dgm:pt>
    <dgm:pt modelId="{9DE27108-173B-4519-9D9B-F0D4C82E57F1}" type="sibTrans" cxnId="{36A51776-1A96-4C3B-8527-FD1F53DF41A8}">
      <dgm:prSet/>
      <dgm:spPr/>
      <dgm:t>
        <a:bodyPr/>
        <a:lstStyle/>
        <a:p>
          <a:endParaRPr lang="en-AU"/>
        </a:p>
      </dgm:t>
    </dgm:pt>
    <dgm:pt modelId="{DF1B5B6D-7D3E-435B-9F9D-5E7E6A43C269}">
      <dgm:prSet phldrT="[Text]"/>
      <dgm:spPr/>
      <dgm:t>
        <a:bodyPr/>
        <a:lstStyle/>
        <a:p>
          <a:r>
            <a:rPr lang="en-AU" dirty="0" smtClean="0"/>
            <a:t>Dolphins jumping</a:t>
          </a:r>
          <a:endParaRPr lang="en-AU" dirty="0"/>
        </a:p>
      </dgm:t>
    </dgm:pt>
    <dgm:pt modelId="{529E7C33-D4BE-484A-AC67-D096B9A65156}" type="parTrans" cxnId="{65C5A7E3-9808-407E-8F07-E64211F51369}">
      <dgm:prSet/>
      <dgm:spPr/>
      <dgm:t>
        <a:bodyPr/>
        <a:lstStyle/>
        <a:p>
          <a:endParaRPr lang="en-AU"/>
        </a:p>
      </dgm:t>
    </dgm:pt>
    <dgm:pt modelId="{51C985BE-C4E1-43CF-8107-E1E852BDD5C0}" type="sibTrans" cxnId="{65C5A7E3-9808-407E-8F07-E64211F51369}">
      <dgm:prSet/>
      <dgm:spPr/>
      <dgm:t>
        <a:bodyPr/>
        <a:lstStyle/>
        <a:p>
          <a:endParaRPr lang="en-AU"/>
        </a:p>
      </dgm:t>
    </dgm:pt>
    <dgm:pt modelId="{05AEF6B8-1F4A-4DD1-8445-487DAA35FE87}">
      <dgm:prSet phldrT="[Text]"/>
      <dgm:spPr/>
      <dgm:t>
        <a:bodyPr/>
        <a:lstStyle/>
        <a:p>
          <a:r>
            <a:rPr lang="en-AU" dirty="0" smtClean="0"/>
            <a:t>Cause death</a:t>
          </a:r>
          <a:endParaRPr lang="en-AU" dirty="0"/>
        </a:p>
      </dgm:t>
    </dgm:pt>
    <dgm:pt modelId="{CD5094FC-763E-46A9-AD9C-6BBF52E2AE4B}" type="parTrans" cxnId="{A14C1415-E2BD-478B-909C-4EC59ECECA7A}">
      <dgm:prSet/>
      <dgm:spPr/>
      <dgm:t>
        <a:bodyPr/>
        <a:lstStyle/>
        <a:p>
          <a:endParaRPr lang="en-AU"/>
        </a:p>
      </dgm:t>
    </dgm:pt>
    <dgm:pt modelId="{55A8D1AB-6A49-40F2-B9FD-B9D28F5117E2}" type="sibTrans" cxnId="{A14C1415-E2BD-478B-909C-4EC59ECECA7A}">
      <dgm:prSet/>
      <dgm:spPr/>
      <dgm:t>
        <a:bodyPr/>
        <a:lstStyle/>
        <a:p>
          <a:endParaRPr lang="en-AU"/>
        </a:p>
      </dgm:t>
    </dgm:pt>
    <dgm:pt modelId="{763D8294-BC51-4536-BFC0-E6A17800BDDD}">
      <dgm:prSet phldrT="[Text]"/>
      <dgm:spPr/>
      <dgm:t>
        <a:bodyPr/>
        <a:lstStyle/>
        <a:p>
          <a:r>
            <a:rPr lang="en-AU" smtClean="0"/>
            <a:t>Hit</a:t>
          </a:r>
          <a:endParaRPr lang="en-AU" dirty="0"/>
        </a:p>
      </dgm:t>
    </dgm:pt>
    <dgm:pt modelId="{510301B7-B408-46B0-87D2-EC84BC70F912}" type="parTrans" cxnId="{9DAA26C4-933E-445B-95BB-C47F5A2CC067}">
      <dgm:prSet/>
      <dgm:spPr/>
      <dgm:t>
        <a:bodyPr/>
        <a:lstStyle/>
        <a:p>
          <a:endParaRPr lang="en-AU"/>
        </a:p>
      </dgm:t>
    </dgm:pt>
    <dgm:pt modelId="{58A145FE-EBED-4BCA-8416-3D52132347D3}" type="sibTrans" cxnId="{9DAA26C4-933E-445B-95BB-C47F5A2CC067}">
      <dgm:prSet/>
      <dgm:spPr/>
      <dgm:t>
        <a:bodyPr/>
        <a:lstStyle/>
        <a:p>
          <a:endParaRPr lang="en-AU"/>
        </a:p>
      </dgm:t>
    </dgm:pt>
    <dgm:pt modelId="{C5ED5440-5E6E-4B0B-8D81-2873D60AF63E}" type="pres">
      <dgm:prSet presAssocID="{866B741E-A59F-4039-BF41-EB9040F93671}" presName="compositeShape" presStyleCnt="0">
        <dgm:presLayoutVars>
          <dgm:chMax val="7"/>
          <dgm:dir/>
          <dgm:resizeHandles val="exact"/>
        </dgm:presLayoutVars>
      </dgm:prSet>
      <dgm:spPr/>
    </dgm:pt>
    <dgm:pt modelId="{A5B69AA9-7D74-4B19-B5C1-4ED2F5E2E392}" type="pres">
      <dgm:prSet presAssocID="{5C9B9B12-AEEA-40BF-A94B-DD0FE35B0876}" presName="circ1" presStyleLbl="vennNode1" presStyleIdx="0" presStyleCnt="2"/>
      <dgm:spPr/>
      <dgm:t>
        <a:bodyPr/>
        <a:lstStyle/>
        <a:p>
          <a:endParaRPr lang="en-AU"/>
        </a:p>
      </dgm:t>
    </dgm:pt>
    <dgm:pt modelId="{47B6F322-A94F-49B8-B12B-CAD72673E3B3}" type="pres">
      <dgm:prSet presAssocID="{5C9B9B12-AEEA-40BF-A94B-DD0FE35B0876}" presName="circ1Tx" presStyleLbl="revTx" presStyleIdx="0" presStyleCnt="0">
        <dgm:presLayoutVars>
          <dgm:chMax val="0"/>
          <dgm:chPref val="0"/>
          <dgm:bulletEnabled val="1"/>
        </dgm:presLayoutVars>
      </dgm:prSet>
      <dgm:spPr/>
      <dgm:t>
        <a:bodyPr/>
        <a:lstStyle/>
        <a:p>
          <a:endParaRPr lang="en-AU"/>
        </a:p>
      </dgm:t>
    </dgm:pt>
    <dgm:pt modelId="{D3874647-C40D-49E1-A3C7-E5F501CF56AF}" type="pres">
      <dgm:prSet presAssocID="{4A5070BE-AC5A-47C5-B3E2-764A2ACCD4FA}" presName="circ2" presStyleLbl="vennNode1" presStyleIdx="1" presStyleCnt="2"/>
      <dgm:spPr/>
      <dgm:t>
        <a:bodyPr/>
        <a:lstStyle/>
        <a:p>
          <a:endParaRPr lang="en-AU"/>
        </a:p>
      </dgm:t>
    </dgm:pt>
    <dgm:pt modelId="{F424730D-AAEF-42B5-BC1C-2819D69FE691}" type="pres">
      <dgm:prSet presAssocID="{4A5070BE-AC5A-47C5-B3E2-764A2ACCD4FA}" presName="circ2Tx" presStyleLbl="revTx" presStyleIdx="0" presStyleCnt="0">
        <dgm:presLayoutVars>
          <dgm:chMax val="0"/>
          <dgm:chPref val="0"/>
          <dgm:bulletEnabled val="1"/>
        </dgm:presLayoutVars>
      </dgm:prSet>
      <dgm:spPr/>
      <dgm:t>
        <a:bodyPr/>
        <a:lstStyle/>
        <a:p>
          <a:endParaRPr lang="en-AU"/>
        </a:p>
      </dgm:t>
    </dgm:pt>
  </dgm:ptLst>
  <dgm:cxnLst>
    <dgm:cxn modelId="{4748CCA9-ED56-4CFD-8EA7-9643AB604454}" srcId="{5C9B9B12-AEEA-40BF-A94B-DD0FE35B0876}" destId="{B467119D-5A59-4BD2-9810-4BE8712FB5F8}" srcOrd="3" destOrd="0" parTransId="{D810341F-18A9-487A-A612-C171E1FEDCEA}" sibTransId="{91C8152A-3094-4552-858D-FBB2B74BD374}"/>
    <dgm:cxn modelId="{DC048A49-944D-4975-A26B-C52044063C1F}" type="presOf" srcId="{37E009FA-51C6-4FFB-AD8B-E93664B3D98C}" destId="{A5B69AA9-7D74-4B19-B5C1-4ED2F5E2E392}" srcOrd="0" destOrd="5" presId="urn:microsoft.com/office/officeart/2005/8/layout/venn1"/>
    <dgm:cxn modelId="{7864C50B-E680-4E23-88C2-6C12561D009F}" type="presOf" srcId="{DF1B5B6D-7D3E-435B-9F9D-5E7E6A43C269}" destId="{47B6F322-A94F-49B8-B12B-CAD72673E3B3}" srcOrd="1" destOrd="6" presId="urn:microsoft.com/office/officeart/2005/8/layout/venn1"/>
    <dgm:cxn modelId="{5CCA44E4-F2EC-442F-A7B0-D832E5793681}" type="presOf" srcId="{C83D6F22-AD60-4BBD-AF45-68648B1B66E8}" destId="{47B6F322-A94F-49B8-B12B-CAD72673E3B3}" srcOrd="1" destOrd="1" presId="urn:microsoft.com/office/officeart/2005/8/layout/venn1"/>
    <dgm:cxn modelId="{5D0B9066-C612-4192-85F2-66C3D0860160}" type="presOf" srcId="{B467119D-5A59-4BD2-9810-4BE8712FB5F8}" destId="{A5B69AA9-7D74-4B19-B5C1-4ED2F5E2E392}" srcOrd="0" destOrd="4" presId="urn:microsoft.com/office/officeart/2005/8/layout/venn1"/>
    <dgm:cxn modelId="{C04C600F-F76C-400E-872F-6A2199407CAD}" srcId="{5C9B9B12-AEEA-40BF-A94B-DD0FE35B0876}" destId="{D298D6C2-6B8B-437D-AC38-CED00BB2D600}" srcOrd="2" destOrd="0" parTransId="{C742A18D-1B9F-4161-860F-86420B4AA4D0}" sibTransId="{63CD39AD-3407-4393-9F5D-F2EF0F21E6FD}"/>
    <dgm:cxn modelId="{9395DFB2-0A9F-4E05-B0ED-C67ACCB88BED}" srcId="{5C9B9B12-AEEA-40BF-A94B-DD0FE35B0876}" destId="{C83D6F22-AD60-4BBD-AF45-68648B1B66E8}" srcOrd="0" destOrd="0" parTransId="{048BC6E9-8236-4A20-AE86-81BB159A6790}" sibTransId="{42879D32-68F1-4B67-983D-7F853FE15083}"/>
    <dgm:cxn modelId="{F4E42A06-83F9-4A2F-BD3A-B215F08B8440}" type="presOf" srcId="{DF1B5B6D-7D3E-435B-9F9D-5E7E6A43C269}" destId="{A5B69AA9-7D74-4B19-B5C1-4ED2F5E2E392}" srcOrd="0" destOrd="6" presId="urn:microsoft.com/office/officeart/2005/8/layout/venn1"/>
    <dgm:cxn modelId="{1E10B85B-0880-4D88-AE8C-F7320288A18F}" type="presOf" srcId="{763D8294-BC51-4536-BFC0-E6A17800BDDD}" destId="{47B6F322-A94F-49B8-B12B-CAD72673E3B3}" srcOrd="1" destOrd="2" presId="urn:microsoft.com/office/officeart/2005/8/layout/venn1"/>
    <dgm:cxn modelId="{4B18CF4A-B3D4-417D-B4BF-8112A4F65EF2}" type="presOf" srcId="{D298D6C2-6B8B-437D-AC38-CED00BB2D600}" destId="{A5B69AA9-7D74-4B19-B5C1-4ED2F5E2E392}" srcOrd="0" destOrd="3" presId="urn:microsoft.com/office/officeart/2005/8/layout/venn1"/>
    <dgm:cxn modelId="{C90179A5-0E80-45E5-8EFC-CDAE8B07ED67}" type="presOf" srcId="{B467119D-5A59-4BD2-9810-4BE8712FB5F8}" destId="{47B6F322-A94F-49B8-B12B-CAD72673E3B3}" srcOrd="1" destOrd="4" presId="urn:microsoft.com/office/officeart/2005/8/layout/venn1"/>
    <dgm:cxn modelId="{F7995192-2442-4296-877A-1181D92EE901}" type="presOf" srcId="{763D8294-BC51-4536-BFC0-E6A17800BDDD}" destId="{A5B69AA9-7D74-4B19-B5C1-4ED2F5E2E392}" srcOrd="0" destOrd="2" presId="urn:microsoft.com/office/officeart/2005/8/layout/venn1"/>
    <dgm:cxn modelId="{3CC4A398-54E9-44F5-A7E3-86AEF5604C23}" type="presOf" srcId="{5C9B9B12-AEEA-40BF-A94B-DD0FE35B0876}" destId="{A5B69AA9-7D74-4B19-B5C1-4ED2F5E2E392}" srcOrd="0" destOrd="0" presId="urn:microsoft.com/office/officeart/2005/8/layout/venn1"/>
    <dgm:cxn modelId="{CB356211-0ACE-4FE5-AB39-423C605906E4}" type="presOf" srcId="{5C9B9B12-AEEA-40BF-A94B-DD0FE35B0876}" destId="{47B6F322-A94F-49B8-B12B-CAD72673E3B3}" srcOrd="1" destOrd="0" presId="urn:microsoft.com/office/officeart/2005/8/layout/venn1"/>
    <dgm:cxn modelId="{7F4560DE-34B5-4029-8FAA-E35C61101E2F}" type="presOf" srcId="{37E009FA-51C6-4FFB-AD8B-E93664B3D98C}" destId="{47B6F322-A94F-49B8-B12B-CAD72673E3B3}" srcOrd="1" destOrd="5" presId="urn:microsoft.com/office/officeart/2005/8/layout/venn1"/>
    <dgm:cxn modelId="{3EFACABC-F433-4FAC-B556-486574B6C572}" srcId="{866B741E-A59F-4039-BF41-EB9040F93671}" destId="{4A5070BE-AC5A-47C5-B3E2-764A2ACCD4FA}" srcOrd="1" destOrd="0" parTransId="{C77C64E7-9CBB-4870-BE7D-A235D61D197F}" sibTransId="{F291EF4F-B4EE-4391-912D-EFA0DDDA5934}"/>
    <dgm:cxn modelId="{7CAA8880-83F6-48F4-BEF8-C5685A46C089}" srcId="{866B741E-A59F-4039-BF41-EB9040F93671}" destId="{5C9B9B12-AEEA-40BF-A94B-DD0FE35B0876}" srcOrd="0" destOrd="0" parTransId="{CB4554DA-6B02-44D8-AC53-1772FDDCCFEE}" sibTransId="{45A0D867-D22D-4BC4-B78E-E0F7A0C60059}"/>
    <dgm:cxn modelId="{9D061ED2-C9D2-4015-A918-4EAB00B48254}" srcId="{4A5070BE-AC5A-47C5-B3E2-764A2ACCD4FA}" destId="{6C135287-A2FF-40B8-9368-86113C337B07}" srcOrd="0" destOrd="0" parTransId="{7898827F-C41E-4F85-90B5-138FC4601DBD}" sibTransId="{4C41819D-81AB-4F96-9305-6FF6D67C9BC3}"/>
    <dgm:cxn modelId="{9DAA26C4-933E-445B-95BB-C47F5A2CC067}" srcId="{5C9B9B12-AEEA-40BF-A94B-DD0FE35B0876}" destId="{763D8294-BC51-4536-BFC0-E6A17800BDDD}" srcOrd="1" destOrd="0" parTransId="{510301B7-B408-46B0-87D2-EC84BC70F912}" sibTransId="{58A145FE-EBED-4BCA-8416-3D52132347D3}"/>
    <dgm:cxn modelId="{A14C1415-E2BD-478B-909C-4EC59ECECA7A}" srcId="{4A5070BE-AC5A-47C5-B3E2-764A2ACCD4FA}" destId="{05AEF6B8-1F4A-4DD1-8445-487DAA35FE87}" srcOrd="1" destOrd="0" parTransId="{CD5094FC-763E-46A9-AD9C-6BBF52E2AE4B}" sibTransId="{55A8D1AB-6A49-40F2-B9FD-B9D28F5117E2}"/>
    <dgm:cxn modelId="{5D5AD51A-443D-42C1-9BA6-A9B1BD3CFA94}" type="presOf" srcId="{4A5070BE-AC5A-47C5-B3E2-764A2ACCD4FA}" destId="{D3874647-C40D-49E1-A3C7-E5F501CF56AF}" srcOrd="0" destOrd="0" presId="urn:microsoft.com/office/officeart/2005/8/layout/venn1"/>
    <dgm:cxn modelId="{4F632935-69C2-4923-B3CD-D53CC2551534}" type="presOf" srcId="{6C135287-A2FF-40B8-9368-86113C337B07}" destId="{F424730D-AAEF-42B5-BC1C-2819D69FE691}" srcOrd="1" destOrd="1" presId="urn:microsoft.com/office/officeart/2005/8/layout/venn1"/>
    <dgm:cxn modelId="{36A51776-1A96-4C3B-8527-FD1F53DF41A8}" srcId="{5C9B9B12-AEEA-40BF-A94B-DD0FE35B0876}" destId="{37E009FA-51C6-4FFB-AD8B-E93664B3D98C}" srcOrd="4" destOrd="0" parTransId="{82C3B83F-2E5F-4429-A519-43BC5CAE0070}" sibTransId="{9DE27108-173B-4519-9D9B-F0D4C82E57F1}"/>
    <dgm:cxn modelId="{BC15F7B8-5454-4C2B-946E-09D674843B3E}" type="presOf" srcId="{866B741E-A59F-4039-BF41-EB9040F93671}" destId="{C5ED5440-5E6E-4B0B-8D81-2873D60AF63E}" srcOrd="0" destOrd="0" presId="urn:microsoft.com/office/officeart/2005/8/layout/venn1"/>
    <dgm:cxn modelId="{586F2B62-7D47-4377-835D-0FF2183475E0}" type="presOf" srcId="{C83D6F22-AD60-4BBD-AF45-68648B1B66E8}" destId="{A5B69AA9-7D74-4B19-B5C1-4ED2F5E2E392}" srcOrd="0" destOrd="1" presId="urn:microsoft.com/office/officeart/2005/8/layout/venn1"/>
    <dgm:cxn modelId="{44FC7FBB-0594-4074-B2FD-02B6823C57A8}" type="presOf" srcId="{D298D6C2-6B8B-437D-AC38-CED00BB2D600}" destId="{47B6F322-A94F-49B8-B12B-CAD72673E3B3}" srcOrd="1" destOrd="3" presId="urn:microsoft.com/office/officeart/2005/8/layout/venn1"/>
    <dgm:cxn modelId="{65C5A7E3-9808-407E-8F07-E64211F51369}" srcId="{5C9B9B12-AEEA-40BF-A94B-DD0FE35B0876}" destId="{DF1B5B6D-7D3E-435B-9F9D-5E7E6A43C269}" srcOrd="5" destOrd="0" parTransId="{529E7C33-D4BE-484A-AC67-D096B9A65156}" sibTransId="{51C985BE-C4E1-43CF-8107-E1E852BDD5C0}"/>
    <dgm:cxn modelId="{A45BCB33-2ABD-44E1-A9E2-75473C9AC127}" type="presOf" srcId="{6C135287-A2FF-40B8-9368-86113C337B07}" destId="{D3874647-C40D-49E1-A3C7-E5F501CF56AF}" srcOrd="0" destOrd="1" presId="urn:microsoft.com/office/officeart/2005/8/layout/venn1"/>
    <dgm:cxn modelId="{3E343118-12DA-43CA-8EAB-E96555825287}" type="presOf" srcId="{05AEF6B8-1F4A-4DD1-8445-487DAA35FE87}" destId="{F424730D-AAEF-42B5-BC1C-2819D69FE691}" srcOrd="1" destOrd="2" presId="urn:microsoft.com/office/officeart/2005/8/layout/venn1"/>
    <dgm:cxn modelId="{156DA859-59AE-4E27-8918-8EA0AA163181}" type="presOf" srcId="{05AEF6B8-1F4A-4DD1-8445-487DAA35FE87}" destId="{D3874647-C40D-49E1-A3C7-E5F501CF56AF}" srcOrd="0" destOrd="2" presId="urn:microsoft.com/office/officeart/2005/8/layout/venn1"/>
    <dgm:cxn modelId="{766E1973-DE90-413A-ACBF-08C4AB9A5BCF}" type="presOf" srcId="{4A5070BE-AC5A-47C5-B3E2-764A2ACCD4FA}" destId="{F424730D-AAEF-42B5-BC1C-2819D69FE691}" srcOrd="1" destOrd="0" presId="urn:microsoft.com/office/officeart/2005/8/layout/venn1"/>
    <dgm:cxn modelId="{F1ED2849-ADF3-4254-88FA-94A39D9FFDC9}" type="presParOf" srcId="{C5ED5440-5E6E-4B0B-8D81-2873D60AF63E}" destId="{A5B69AA9-7D74-4B19-B5C1-4ED2F5E2E392}" srcOrd="0" destOrd="0" presId="urn:microsoft.com/office/officeart/2005/8/layout/venn1"/>
    <dgm:cxn modelId="{3479900C-9EAF-4FAF-BA59-0D53A1BE92B5}" type="presParOf" srcId="{C5ED5440-5E6E-4B0B-8D81-2873D60AF63E}" destId="{47B6F322-A94F-49B8-B12B-CAD72673E3B3}" srcOrd="1" destOrd="0" presId="urn:microsoft.com/office/officeart/2005/8/layout/venn1"/>
    <dgm:cxn modelId="{C0E0C93B-7DDE-42A9-9B0F-9813E4768761}" type="presParOf" srcId="{C5ED5440-5E6E-4B0B-8D81-2873D60AF63E}" destId="{D3874647-C40D-49E1-A3C7-E5F501CF56AF}" srcOrd="2" destOrd="0" presId="urn:microsoft.com/office/officeart/2005/8/layout/venn1"/>
    <dgm:cxn modelId="{BE43995E-FA04-4639-A54F-50C839332C14}" type="presParOf" srcId="{C5ED5440-5E6E-4B0B-8D81-2873D60AF63E}" destId="{F424730D-AAEF-42B5-BC1C-2819D69FE69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6B741E-A59F-4039-BF41-EB9040F93671}" type="doc">
      <dgm:prSet loTypeId="urn:microsoft.com/office/officeart/2005/8/layout/venn1" loCatId="relationship" qsTypeId="urn:microsoft.com/office/officeart/2005/8/quickstyle/simple1" qsCatId="simple" csTypeId="urn:microsoft.com/office/officeart/2005/8/colors/colorful2" csCatId="colorful" phldr="1"/>
      <dgm:spPr/>
    </dgm:pt>
    <dgm:pt modelId="{5C9B9B12-AEEA-40BF-A94B-DD0FE35B0876}">
      <dgm:prSet phldrT="[Text]"/>
      <dgm:spPr/>
      <dgm:t>
        <a:bodyPr/>
        <a:lstStyle/>
        <a:p>
          <a:r>
            <a:rPr lang="en-AU" dirty="0" err="1"/>
            <a:t>Dia</a:t>
          </a:r>
          <a:endParaRPr lang="en-AU" dirty="0"/>
        </a:p>
      </dgm:t>
    </dgm:pt>
    <dgm:pt modelId="{CB4554DA-6B02-44D8-AC53-1772FDDCCFEE}" type="parTrans" cxnId="{7CAA8880-83F6-48F4-BEF8-C5685A46C089}">
      <dgm:prSet/>
      <dgm:spPr/>
      <dgm:t>
        <a:bodyPr/>
        <a:lstStyle/>
        <a:p>
          <a:endParaRPr lang="en-AU"/>
        </a:p>
      </dgm:t>
    </dgm:pt>
    <dgm:pt modelId="{45A0D867-D22D-4BC4-B78E-E0F7A0C60059}" type="sibTrans" cxnId="{7CAA8880-83F6-48F4-BEF8-C5685A46C089}">
      <dgm:prSet/>
      <dgm:spPr/>
      <dgm:t>
        <a:bodyPr/>
        <a:lstStyle/>
        <a:p>
          <a:endParaRPr lang="en-AU"/>
        </a:p>
      </dgm:t>
    </dgm:pt>
    <dgm:pt modelId="{AC804843-44B0-4E60-9BC3-EE28189947E2}">
      <dgm:prSet phldrT="[Text]"/>
      <dgm:spPr/>
      <dgm:t>
        <a:bodyPr/>
        <a:lstStyle/>
        <a:p>
          <a:r>
            <a:rPr lang="en-AU" dirty="0"/>
            <a:t>She</a:t>
          </a:r>
        </a:p>
      </dgm:t>
    </dgm:pt>
    <dgm:pt modelId="{84D8133A-99D6-4EAF-9777-6D88B7D60405}" type="parTrans" cxnId="{B35BAF5D-DE47-4939-BF8C-28E573CA66A1}">
      <dgm:prSet/>
      <dgm:spPr/>
      <dgm:t>
        <a:bodyPr/>
        <a:lstStyle/>
        <a:p>
          <a:endParaRPr lang="en-AU"/>
        </a:p>
      </dgm:t>
    </dgm:pt>
    <dgm:pt modelId="{4019561D-81B8-47AC-96B1-233FAE1703EA}" type="sibTrans" cxnId="{B35BAF5D-DE47-4939-BF8C-28E573CA66A1}">
      <dgm:prSet/>
      <dgm:spPr/>
      <dgm:t>
        <a:bodyPr/>
        <a:lstStyle/>
        <a:p>
          <a:endParaRPr lang="en-AU"/>
        </a:p>
      </dgm:t>
    </dgm:pt>
    <dgm:pt modelId="{F34F02E8-0E01-4FE6-8446-D491DDA22665}">
      <dgm:prSet phldrT="[Text]"/>
      <dgm:spPr/>
      <dgm:t>
        <a:bodyPr/>
        <a:lstStyle/>
        <a:p>
          <a:r>
            <a:rPr lang="en-AU" dirty="0"/>
            <a:t>He</a:t>
          </a:r>
        </a:p>
      </dgm:t>
    </dgm:pt>
    <dgm:pt modelId="{90EDB52F-8B39-49D9-97EA-7A73586C0DBD}" type="parTrans" cxnId="{48E7414A-FFFA-45FD-BED2-CF570A185106}">
      <dgm:prSet/>
      <dgm:spPr/>
      <dgm:t>
        <a:bodyPr/>
        <a:lstStyle/>
        <a:p>
          <a:endParaRPr lang="en-AU"/>
        </a:p>
      </dgm:t>
    </dgm:pt>
    <dgm:pt modelId="{CF16EB56-C910-4DF7-B245-27925DB08CAA}" type="sibTrans" cxnId="{48E7414A-FFFA-45FD-BED2-CF570A185106}">
      <dgm:prSet/>
      <dgm:spPr/>
      <dgm:t>
        <a:bodyPr/>
        <a:lstStyle/>
        <a:p>
          <a:endParaRPr lang="en-AU"/>
        </a:p>
      </dgm:t>
    </dgm:pt>
    <dgm:pt modelId="{C5ED5440-5E6E-4B0B-8D81-2873D60AF63E}" type="pres">
      <dgm:prSet presAssocID="{866B741E-A59F-4039-BF41-EB9040F93671}" presName="compositeShape" presStyleCnt="0">
        <dgm:presLayoutVars>
          <dgm:chMax val="7"/>
          <dgm:dir/>
          <dgm:resizeHandles val="exact"/>
        </dgm:presLayoutVars>
      </dgm:prSet>
      <dgm:spPr/>
    </dgm:pt>
    <dgm:pt modelId="{A5B69AA9-7D74-4B19-B5C1-4ED2F5E2E392}" type="pres">
      <dgm:prSet presAssocID="{5C9B9B12-AEEA-40BF-A94B-DD0FE35B0876}" presName="circ1" presStyleLbl="vennNode1" presStyleIdx="0" presStyleCnt="3"/>
      <dgm:spPr/>
      <dgm:t>
        <a:bodyPr/>
        <a:lstStyle/>
        <a:p>
          <a:endParaRPr lang="en-AU"/>
        </a:p>
      </dgm:t>
    </dgm:pt>
    <dgm:pt modelId="{47B6F322-A94F-49B8-B12B-CAD72673E3B3}" type="pres">
      <dgm:prSet presAssocID="{5C9B9B12-AEEA-40BF-A94B-DD0FE35B0876}" presName="circ1Tx" presStyleLbl="revTx" presStyleIdx="0" presStyleCnt="0">
        <dgm:presLayoutVars>
          <dgm:chMax val="0"/>
          <dgm:chPref val="0"/>
          <dgm:bulletEnabled val="1"/>
        </dgm:presLayoutVars>
      </dgm:prSet>
      <dgm:spPr/>
      <dgm:t>
        <a:bodyPr/>
        <a:lstStyle/>
        <a:p>
          <a:endParaRPr lang="en-AU"/>
        </a:p>
      </dgm:t>
    </dgm:pt>
    <dgm:pt modelId="{F6AB3441-86B0-468A-B38C-EB795F6C297F}" type="pres">
      <dgm:prSet presAssocID="{AC804843-44B0-4E60-9BC3-EE28189947E2}" presName="circ2" presStyleLbl="vennNode1" presStyleIdx="1" presStyleCnt="3" custLinFactNeighborX="21609" custLinFactNeighborY="-62019"/>
      <dgm:spPr/>
      <dgm:t>
        <a:bodyPr/>
        <a:lstStyle/>
        <a:p>
          <a:endParaRPr lang="en-AU"/>
        </a:p>
      </dgm:t>
    </dgm:pt>
    <dgm:pt modelId="{E334B7BE-AB59-467B-B6A5-853B0514D8C1}" type="pres">
      <dgm:prSet presAssocID="{AC804843-44B0-4E60-9BC3-EE28189947E2}" presName="circ2Tx" presStyleLbl="revTx" presStyleIdx="0" presStyleCnt="0">
        <dgm:presLayoutVars>
          <dgm:chMax val="0"/>
          <dgm:chPref val="0"/>
          <dgm:bulletEnabled val="1"/>
        </dgm:presLayoutVars>
      </dgm:prSet>
      <dgm:spPr/>
      <dgm:t>
        <a:bodyPr/>
        <a:lstStyle/>
        <a:p>
          <a:endParaRPr lang="en-AU"/>
        </a:p>
      </dgm:t>
    </dgm:pt>
    <dgm:pt modelId="{7BD4E25A-F077-41D2-A775-0785087F38E5}" type="pres">
      <dgm:prSet presAssocID="{F34F02E8-0E01-4FE6-8446-D491DDA22665}" presName="circ3" presStyleLbl="vennNode1" presStyleIdx="2" presStyleCnt="3" custLinFactNeighborX="-11353" custLinFactNeighborY="-64583"/>
      <dgm:spPr/>
      <dgm:t>
        <a:bodyPr/>
        <a:lstStyle/>
        <a:p>
          <a:endParaRPr lang="en-AU"/>
        </a:p>
      </dgm:t>
    </dgm:pt>
    <dgm:pt modelId="{05E6D1A8-9F13-4651-A517-B10FB43429FE}" type="pres">
      <dgm:prSet presAssocID="{F34F02E8-0E01-4FE6-8446-D491DDA22665}" presName="circ3Tx" presStyleLbl="revTx" presStyleIdx="0" presStyleCnt="0">
        <dgm:presLayoutVars>
          <dgm:chMax val="0"/>
          <dgm:chPref val="0"/>
          <dgm:bulletEnabled val="1"/>
        </dgm:presLayoutVars>
      </dgm:prSet>
      <dgm:spPr/>
      <dgm:t>
        <a:bodyPr/>
        <a:lstStyle/>
        <a:p>
          <a:endParaRPr lang="en-AU"/>
        </a:p>
      </dgm:t>
    </dgm:pt>
  </dgm:ptLst>
  <dgm:cxnLst>
    <dgm:cxn modelId="{7CAA8880-83F6-48F4-BEF8-C5685A46C089}" srcId="{866B741E-A59F-4039-BF41-EB9040F93671}" destId="{5C9B9B12-AEEA-40BF-A94B-DD0FE35B0876}" srcOrd="0" destOrd="0" parTransId="{CB4554DA-6B02-44D8-AC53-1772FDDCCFEE}" sibTransId="{45A0D867-D22D-4BC4-B78E-E0F7A0C60059}"/>
    <dgm:cxn modelId="{48E7414A-FFFA-45FD-BED2-CF570A185106}" srcId="{866B741E-A59F-4039-BF41-EB9040F93671}" destId="{F34F02E8-0E01-4FE6-8446-D491DDA22665}" srcOrd="2" destOrd="0" parTransId="{90EDB52F-8B39-49D9-97EA-7A73586C0DBD}" sibTransId="{CF16EB56-C910-4DF7-B245-27925DB08CAA}"/>
    <dgm:cxn modelId="{1741D94E-91DD-4A7C-B695-9D78E9B3B8F5}" type="presOf" srcId="{F34F02E8-0E01-4FE6-8446-D491DDA22665}" destId="{05E6D1A8-9F13-4651-A517-B10FB43429FE}" srcOrd="1" destOrd="0" presId="urn:microsoft.com/office/officeart/2005/8/layout/venn1"/>
    <dgm:cxn modelId="{024EED69-73BF-42E0-A95C-5CB0CDD4A83D}" type="presOf" srcId="{5C9B9B12-AEEA-40BF-A94B-DD0FE35B0876}" destId="{A5B69AA9-7D74-4B19-B5C1-4ED2F5E2E392}" srcOrd="0" destOrd="0" presId="urn:microsoft.com/office/officeart/2005/8/layout/venn1"/>
    <dgm:cxn modelId="{81B92421-86DC-499F-934F-FA08A4CF366A}" type="presOf" srcId="{5C9B9B12-AEEA-40BF-A94B-DD0FE35B0876}" destId="{47B6F322-A94F-49B8-B12B-CAD72673E3B3}" srcOrd="1" destOrd="0" presId="urn:microsoft.com/office/officeart/2005/8/layout/venn1"/>
    <dgm:cxn modelId="{D951B0F4-1843-4119-9656-9C1281CECF3B}" type="presOf" srcId="{AC804843-44B0-4E60-9BC3-EE28189947E2}" destId="{F6AB3441-86B0-468A-B38C-EB795F6C297F}" srcOrd="0" destOrd="0" presId="urn:microsoft.com/office/officeart/2005/8/layout/venn1"/>
    <dgm:cxn modelId="{31C216F4-1AFB-4BBD-A038-C82335B48130}" type="presOf" srcId="{AC804843-44B0-4E60-9BC3-EE28189947E2}" destId="{E334B7BE-AB59-467B-B6A5-853B0514D8C1}" srcOrd="1" destOrd="0" presId="urn:microsoft.com/office/officeart/2005/8/layout/venn1"/>
    <dgm:cxn modelId="{BEFCA557-12FE-40C5-969B-D903339B1CB8}" type="presOf" srcId="{866B741E-A59F-4039-BF41-EB9040F93671}" destId="{C5ED5440-5E6E-4B0B-8D81-2873D60AF63E}" srcOrd="0" destOrd="0" presId="urn:microsoft.com/office/officeart/2005/8/layout/venn1"/>
    <dgm:cxn modelId="{6DC71071-4FA5-4A4F-A73B-7F032F4E468B}" type="presOf" srcId="{F34F02E8-0E01-4FE6-8446-D491DDA22665}" destId="{7BD4E25A-F077-41D2-A775-0785087F38E5}" srcOrd="0" destOrd="0" presId="urn:microsoft.com/office/officeart/2005/8/layout/venn1"/>
    <dgm:cxn modelId="{B35BAF5D-DE47-4939-BF8C-28E573CA66A1}" srcId="{866B741E-A59F-4039-BF41-EB9040F93671}" destId="{AC804843-44B0-4E60-9BC3-EE28189947E2}" srcOrd="1" destOrd="0" parTransId="{84D8133A-99D6-4EAF-9777-6D88B7D60405}" sibTransId="{4019561D-81B8-47AC-96B1-233FAE1703EA}"/>
    <dgm:cxn modelId="{625C9137-F993-4D2C-94B6-C1CC8474DFA4}" type="presParOf" srcId="{C5ED5440-5E6E-4B0B-8D81-2873D60AF63E}" destId="{A5B69AA9-7D74-4B19-B5C1-4ED2F5E2E392}" srcOrd="0" destOrd="0" presId="urn:microsoft.com/office/officeart/2005/8/layout/venn1"/>
    <dgm:cxn modelId="{D8E0666D-81C2-4D2A-AC85-C23DADBB785B}" type="presParOf" srcId="{C5ED5440-5E6E-4B0B-8D81-2873D60AF63E}" destId="{47B6F322-A94F-49B8-B12B-CAD72673E3B3}" srcOrd="1" destOrd="0" presId="urn:microsoft.com/office/officeart/2005/8/layout/venn1"/>
    <dgm:cxn modelId="{88E6D73E-7F71-4091-9BCF-9345E8CF3E65}" type="presParOf" srcId="{C5ED5440-5E6E-4B0B-8D81-2873D60AF63E}" destId="{F6AB3441-86B0-468A-B38C-EB795F6C297F}" srcOrd="2" destOrd="0" presId="urn:microsoft.com/office/officeart/2005/8/layout/venn1"/>
    <dgm:cxn modelId="{8BFC7972-E40C-4287-A7C4-05FEBCAD4BEA}" type="presParOf" srcId="{C5ED5440-5E6E-4B0B-8D81-2873D60AF63E}" destId="{E334B7BE-AB59-467B-B6A5-853B0514D8C1}" srcOrd="3" destOrd="0" presId="urn:microsoft.com/office/officeart/2005/8/layout/venn1"/>
    <dgm:cxn modelId="{107DA14A-A02F-4005-93F7-3CE29068A1FD}" type="presParOf" srcId="{C5ED5440-5E6E-4B0B-8D81-2873D60AF63E}" destId="{7BD4E25A-F077-41D2-A775-0785087F38E5}" srcOrd="4" destOrd="0" presId="urn:microsoft.com/office/officeart/2005/8/layout/venn1"/>
    <dgm:cxn modelId="{85F11733-E510-4D50-8D3A-9C6AB2942043}" type="presParOf" srcId="{C5ED5440-5E6E-4B0B-8D81-2873D60AF63E}" destId="{05E6D1A8-9F13-4651-A517-B10FB43429FE}"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EE58C-5C18-4811-A776-D6DE6DF9C417}">
      <dsp:nvSpPr>
        <dsp:cNvPr id="0" name=""/>
        <dsp:cNvSpPr/>
      </dsp:nvSpPr>
      <dsp:spPr>
        <a:xfrm>
          <a:off x="930" y="541783"/>
          <a:ext cx="3627685" cy="31615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a:solidFill>
                <a:schemeClr val="tx1"/>
              </a:solidFill>
            </a:rPr>
            <a:t>‘First language interference’</a:t>
          </a:r>
        </a:p>
      </dsp:txBody>
      <dsp:txXfrm>
        <a:off x="930" y="541783"/>
        <a:ext cx="3627685" cy="3161506"/>
      </dsp:txXfrm>
    </dsp:sp>
    <dsp:sp modelId="{8D0066AF-48C3-4856-B8FE-7390FC20FCD6}">
      <dsp:nvSpPr>
        <dsp:cNvPr id="0" name=""/>
        <dsp:cNvSpPr/>
      </dsp:nvSpPr>
      <dsp:spPr>
        <a:xfrm>
          <a:off x="3991384" y="541783"/>
          <a:ext cx="3627685" cy="316150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a:solidFill>
                <a:schemeClr val="tx1"/>
              </a:solidFill>
            </a:rPr>
            <a:t>A person’s first language will influence how they speak and understand a second language</a:t>
          </a:r>
        </a:p>
      </dsp:txBody>
      <dsp:txXfrm>
        <a:off x="3991384" y="541783"/>
        <a:ext cx="3627685" cy="31615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E47461-45B5-462E-A6B7-2D022B24D3DE}">
      <dsp:nvSpPr>
        <dsp:cNvPr id="0" name=""/>
        <dsp:cNvSpPr/>
      </dsp:nvSpPr>
      <dsp:spPr>
        <a:xfrm>
          <a:off x="552069" y="1142"/>
          <a:ext cx="2777282" cy="166636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AU" sz="2500" kern="1200" dirty="0" smtClean="0">
              <a:solidFill>
                <a:schemeClr val="tx1"/>
              </a:solidFill>
            </a:rPr>
            <a:t>Can /</a:t>
          </a:r>
          <a:r>
            <a:rPr lang="en-AU" sz="2500" kern="1200" dirty="0" smtClean="0">
              <a:solidFill>
                <a:schemeClr val="tx1"/>
              </a:solidFill>
              <a:sym typeface="Wingdings" panose="05000000000000000000" pitchFamily="2" charset="2"/>
            </a:rPr>
            <a:t> Will</a:t>
          </a:r>
          <a:endParaRPr lang="en-AU" sz="2500" kern="1200" dirty="0">
            <a:solidFill>
              <a:schemeClr val="tx1"/>
            </a:solidFill>
          </a:endParaRPr>
        </a:p>
      </dsp:txBody>
      <dsp:txXfrm>
        <a:off x="552069" y="1142"/>
        <a:ext cx="2777282" cy="1666369"/>
      </dsp:txXfrm>
    </dsp:sp>
    <dsp:sp modelId="{74BC6BF2-6444-4E54-A13E-B2F0C82E3147}">
      <dsp:nvSpPr>
        <dsp:cNvPr id="0" name=""/>
        <dsp:cNvSpPr/>
      </dsp:nvSpPr>
      <dsp:spPr>
        <a:xfrm>
          <a:off x="3611051" y="18189"/>
          <a:ext cx="2777282" cy="1666369"/>
        </a:xfrm>
        <a:prstGeom prst="rect">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AU" sz="2500" kern="1200" dirty="0" smtClean="0">
              <a:solidFill>
                <a:schemeClr val="tx1"/>
              </a:solidFill>
            </a:rPr>
            <a:t>If /</a:t>
          </a:r>
          <a:r>
            <a:rPr lang="en-AU" sz="2500" kern="1200" dirty="0" smtClean="0">
              <a:solidFill>
                <a:schemeClr val="tx1"/>
              </a:solidFill>
              <a:sym typeface="Wingdings" panose="05000000000000000000" pitchFamily="2" charset="2"/>
            </a:rPr>
            <a:t> when</a:t>
          </a:r>
          <a:endParaRPr lang="en-AU" sz="2500" kern="1200" dirty="0">
            <a:solidFill>
              <a:schemeClr val="tx1"/>
            </a:solidFill>
          </a:endParaRPr>
        </a:p>
      </dsp:txBody>
      <dsp:txXfrm>
        <a:off x="3611051" y="18189"/>
        <a:ext cx="2777282" cy="1666369"/>
      </dsp:txXfrm>
    </dsp:sp>
    <dsp:sp modelId="{ECB5AD34-22A4-402D-8B1A-057C7A3B8C1A}">
      <dsp:nvSpPr>
        <dsp:cNvPr id="0" name=""/>
        <dsp:cNvSpPr/>
      </dsp:nvSpPr>
      <dsp:spPr>
        <a:xfrm>
          <a:off x="552069" y="1945240"/>
          <a:ext cx="2777282" cy="1666369"/>
        </a:xfrm>
        <a:prstGeom prst="rect">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AU" sz="2500" kern="1200" dirty="0" smtClean="0">
              <a:solidFill>
                <a:schemeClr val="tx1"/>
              </a:solidFill>
              <a:sym typeface="Wingdings" panose="05000000000000000000" pitchFamily="2" charset="2"/>
            </a:rPr>
            <a:t>is allowed</a:t>
          </a:r>
          <a:br>
            <a:rPr lang="en-AU" sz="2500" kern="1200" dirty="0" smtClean="0">
              <a:solidFill>
                <a:schemeClr val="tx1"/>
              </a:solidFill>
              <a:sym typeface="Wingdings" panose="05000000000000000000" pitchFamily="2" charset="2"/>
            </a:rPr>
          </a:br>
          <a:r>
            <a:rPr lang="en-AU" sz="2500" kern="1200" dirty="0" smtClean="0">
              <a:solidFill>
                <a:schemeClr val="tx1"/>
              </a:solidFill>
              <a:sym typeface="Wingdings" panose="05000000000000000000" pitchFamily="2" charset="2"/>
            </a:rPr>
            <a:t>might</a:t>
          </a:r>
          <a:br>
            <a:rPr lang="en-AU" sz="2500" kern="1200" dirty="0" smtClean="0">
              <a:solidFill>
                <a:schemeClr val="tx1"/>
              </a:solidFill>
              <a:sym typeface="Wingdings" panose="05000000000000000000" pitchFamily="2" charset="2"/>
            </a:rPr>
          </a:br>
          <a:r>
            <a:rPr lang="en-AU" sz="2500" kern="1200" dirty="0" smtClean="0">
              <a:solidFill>
                <a:schemeClr val="tx1"/>
              </a:solidFill>
              <a:sym typeface="Wingdings" panose="05000000000000000000" pitchFamily="2" charset="2"/>
            </a:rPr>
            <a:t>has power to</a:t>
          </a:r>
          <a:br>
            <a:rPr lang="en-AU" sz="2500" kern="1200" dirty="0" smtClean="0">
              <a:solidFill>
                <a:schemeClr val="tx1"/>
              </a:solidFill>
              <a:sym typeface="Wingdings" panose="05000000000000000000" pitchFamily="2" charset="2"/>
            </a:rPr>
          </a:br>
          <a:r>
            <a:rPr lang="en-AU" sz="2500" kern="1200" dirty="0" smtClean="0">
              <a:solidFill>
                <a:schemeClr val="tx1"/>
              </a:solidFill>
              <a:sym typeface="Wingdings" panose="05000000000000000000" pitchFamily="2" charset="2"/>
            </a:rPr>
            <a:t>will</a:t>
          </a:r>
          <a:endParaRPr lang="en-AU" sz="2500" kern="1200" dirty="0">
            <a:solidFill>
              <a:schemeClr val="tx1"/>
            </a:solidFill>
          </a:endParaRPr>
        </a:p>
      </dsp:txBody>
      <dsp:txXfrm>
        <a:off x="552069" y="1945240"/>
        <a:ext cx="2777282" cy="1666369"/>
      </dsp:txXfrm>
    </dsp:sp>
    <dsp:sp modelId="{EE6FD3BB-C85A-4E9A-A9CE-8D0002860C9F}">
      <dsp:nvSpPr>
        <dsp:cNvPr id="0" name=""/>
        <dsp:cNvSpPr/>
      </dsp:nvSpPr>
      <dsp:spPr>
        <a:xfrm>
          <a:off x="3607080" y="1945240"/>
          <a:ext cx="2777282" cy="1666369"/>
        </a:xfrm>
        <a:prstGeom prst="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AU" sz="2500" kern="1200" dirty="0" smtClean="0">
              <a:solidFill>
                <a:schemeClr val="tx1"/>
              </a:solidFill>
              <a:sym typeface="Wingdings" panose="05000000000000000000" pitchFamily="2" charset="2"/>
            </a:rPr>
            <a:t>maybe…maybe…</a:t>
          </a:r>
          <a:endParaRPr lang="en-AU" sz="2500" kern="1200" dirty="0">
            <a:solidFill>
              <a:schemeClr val="tx1"/>
            </a:solidFill>
          </a:endParaRPr>
        </a:p>
      </dsp:txBody>
      <dsp:txXfrm>
        <a:off x="3607080" y="1945240"/>
        <a:ext cx="2777282" cy="166636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2ACB-3D49-4257-BAB9-BBDDAE2D2C5E}">
      <dsp:nvSpPr>
        <dsp:cNvPr id="0" name=""/>
        <dsp:cNvSpPr/>
      </dsp:nvSpPr>
      <dsp:spPr>
        <a:xfrm>
          <a:off x="0" y="222349"/>
          <a:ext cx="2591020" cy="15546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passives</a:t>
          </a:r>
          <a:endParaRPr lang="en-AU" sz="3200" kern="1200" dirty="0">
            <a:solidFill>
              <a:schemeClr val="tx1"/>
            </a:solidFill>
          </a:endParaRPr>
        </a:p>
      </dsp:txBody>
      <dsp:txXfrm>
        <a:off x="0" y="222349"/>
        <a:ext cx="2591020" cy="1554612"/>
      </dsp:txXfrm>
    </dsp:sp>
    <dsp:sp modelId="{5C620B51-D383-497E-AA8D-1BB7825A5F05}">
      <dsp:nvSpPr>
        <dsp:cNvPr id="0" name=""/>
        <dsp:cNvSpPr/>
      </dsp:nvSpPr>
      <dsp:spPr>
        <a:xfrm>
          <a:off x="2850122" y="222349"/>
          <a:ext cx="2591020" cy="1554612"/>
        </a:xfrm>
        <a:prstGeom prst="rect">
          <a:avLst/>
        </a:prstGeom>
        <a:solidFill>
          <a:schemeClr val="accent3">
            <a:hueOff val="1180837"/>
            <a:satOff val="-9211"/>
            <a:lumOff val="-2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tense</a:t>
          </a:r>
          <a:endParaRPr lang="en-AU" sz="3200" kern="1200" dirty="0">
            <a:solidFill>
              <a:schemeClr val="tx1"/>
            </a:solidFill>
          </a:endParaRPr>
        </a:p>
      </dsp:txBody>
      <dsp:txXfrm>
        <a:off x="2850122" y="222349"/>
        <a:ext cx="2591020" cy="1554612"/>
      </dsp:txXfrm>
    </dsp:sp>
    <dsp:sp modelId="{BA9CC818-D71D-49B7-AD41-F8C7EA473B42}">
      <dsp:nvSpPr>
        <dsp:cNvPr id="0" name=""/>
        <dsp:cNvSpPr/>
      </dsp:nvSpPr>
      <dsp:spPr>
        <a:xfrm>
          <a:off x="5700243" y="222349"/>
          <a:ext cx="2591020" cy="1554612"/>
        </a:xfrm>
        <a:prstGeom prst="rect">
          <a:avLst/>
        </a:prstGeom>
        <a:solidFill>
          <a:schemeClr val="accent3">
            <a:hueOff val="2361675"/>
            <a:satOff val="-18422"/>
            <a:lumOff val="-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Prepositions to talk about time</a:t>
          </a:r>
          <a:endParaRPr lang="en-AU" sz="3200" kern="1200" dirty="0">
            <a:solidFill>
              <a:schemeClr val="tx1"/>
            </a:solidFill>
          </a:endParaRPr>
        </a:p>
      </dsp:txBody>
      <dsp:txXfrm>
        <a:off x="5700243" y="222349"/>
        <a:ext cx="2591020" cy="1554612"/>
      </dsp:txXfrm>
    </dsp:sp>
    <dsp:sp modelId="{EE47CABE-5202-4ECC-A041-3198027D39A9}">
      <dsp:nvSpPr>
        <dsp:cNvPr id="0" name=""/>
        <dsp:cNvSpPr/>
      </dsp:nvSpPr>
      <dsp:spPr>
        <a:xfrm>
          <a:off x="0" y="2036063"/>
          <a:ext cx="2591020" cy="1554612"/>
        </a:xfrm>
        <a:prstGeom prst="rect">
          <a:avLst/>
        </a:prstGeom>
        <a:solidFill>
          <a:schemeClr val="accent3">
            <a:hueOff val="3542512"/>
            <a:satOff val="-27632"/>
            <a:lumOff val="-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cause &amp; effect</a:t>
          </a:r>
          <a:endParaRPr lang="en-AU" sz="3200" kern="1200" dirty="0">
            <a:solidFill>
              <a:schemeClr val="tx1"/>
            </a:solidFill>
          </a:endParaRPr>
        </a:p>
      </dsp:txBody>
      <dsp:txXfrm>
        <a:off x="0" y="2036063"/>
        <a:ext cx="2591020" cy="1554612"/>
      </dsp:txXfrm>
    </dsp:sp>
    <dsp:sp modelId="{91F3BC34-B464-4625-8826-ABFB0821975F}">
      <dsp:nvSpPr>
        <dsp:cNvPr id="0" name=""/>
        <dsp:cNvSpPr/>
      </dsp:nvSpPr>
      <dsp:spPr>
        <a:xfrm>
          <a:off x="2818667" y="2016227"/>
          <a:ext cx="2591020" cy="1554612"/>
        </a:xfrm>
        <a:prstGeom prst="rect">
          <a:avLst/>
        </a:prstGeom>
        <a:solidFill>
          <a:schemeClr val="accent3">
            <a:hueOff val="4723350"/>
            <a:satOff val="-36843"/>
            <a:lumOff val="-9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Negative questions</a:t>
          </a:r>
          <a:endParaRPr lang="en-AU" sz="3200" kern="1200" dirty="0">
            <a:solidFill>
              <a:schemeClr val="tx1"/>
            </a:solidFill>
          </a:endParaRPr>
        </a:p>
      </dsp:txBody>
      <dsp:txXfrm>
        <a:off x="2818667" y="2016227"/>
        <a:ext cx="2591020" cy="1554612"/>
      </dsp:txXfrm>
    </dsp:sp>
    <dsp:sp modelId="{76785989-E9DF-4BB2-844E-B5C73044EB13}">
      <dsp:nvSpPr>
        <dsp:cNvPr id="0" name=""/>
        <dsp:cNvSpPr/>
      </dsp:nvSpPr>
      <dsp:spPr>
        <a:xfrm>
          <a:off x="5700243" y="2036064"/>
          <a:ext cx="2591020" cy="1554612"/>
        </a:xfrm>
        <a:prstGeom prst="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AU" sz="2800" kern="1200" dirty="0" smtClean="0">
              <a:solidFill>
                <a:schemeClr val="tx1"/>
              </a:solidFill>
            </a:rPr>
            <a:t>nominalisation</a:t>
          </a:r>
          <a:r>
            <a:rPr lang="en-AU" sz="3200" kern="1200" dirty="0" smtClean="0">
              <a:solidFill>
                <a:schemeClr val="tx1"/>
              </a:solidFill>
            </a:rPr>
            <a:t> (abstract nouns)</a:t>
          </a:r>
          <a:endParaRPr lang="en-AU" sz="3200" kern="1200" dirty="0">
            <a:solidFill>
              <a:schemeClr val="tx1"/>
            </a:solidFill>
          </a:endParaRPr>
        </a:p>
      </dsp:txBody>
      <dsp:txXfrm>
        <a:off x="5700243" y="2036064"/>
        <a:ext cx="2591020" cy="15546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D3F7-BECF-48EA-B273-C403DE247399}">
      <dsp:nvSpPr>
        <dsp:cNvPr id="0" name=""/>
        <dsp:cNvSpPr/>
      </dsp:nvSpPr>
      <dsp:spPr>
        <a:xfrm>
          <a:off x="3047999" y="439"/>
          <a:ext cx="4572000" cy="171408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n-AU" sz="4400" kern="1200" dirty="0" smtClean="0"/>
            <a:t>Someone stole her car.</a:t>
          </a:r>
          <a:endParaRPr lang="en-AU" sz="4400" kern="1200" dirty="0"/>
        </a:p>
      </dsp:txBody>
      <dsp:txXfrm>
        <a:off x="3047999" y="214699"/>
        <a:ext cx="3929220" cy="1285561"/>
      </dsp:txXfrm>
    </dsp:sp>
    <dsp:sp modelId="{C6385D22-E9B6-4724-A83E-0B51C350FCF6}">
      <dsp:nvSpPr>
        <dsp:cNvPr id="0" name=""/>
        <dsp:cNvSpPr/>
      </dsp:nvSpPr>
      <dsp:spPr>
        <a:xfrm>
          <a:off x="0" y="439"/>
          <a:ext cx="3048000" cy="17140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AU" sz="3200" kern="1200" dirty="0" smtClean="0"/>
            <a:t>Her car </a:t>
          </a:r>
          <a:r>
            <a:rPr lang="en-AU" sz="3200" b="1" kern="1200" dirty="0" smtClean="0">
              <a:solidFill>
                <a:srgbClr val="FF0000"/>
              </a:solidFill>
            </a:rPr>
            <a:t>was stolen</a:t>
          </a:r>
          <a:r>
            <a:rPr lang="en-AU" sz="3200" kern="1200" dirty="0" smtClean="0"/>
            <a:t>. </a:t>
          </a:r>
          <a:endParaRPr lang="en-AU" sz="3200" kern="1200" dirty="0"/>
        </a:p>
      </dsp:txBody>
      <dsp:txXfrm>
        <a:off x="83675" y="84114"/>
        <a:ext cx="2880650" cy="1546731"/>
      </dsp:txXfrm>
    </dsp:sp>
    <dsp:sp modelId="{A249D006-815A-4A75-BECA-E3174AAB0FE9}">
      <dsp:nvSpPr>
        <dsp:cNvPr id="0" name=""/>
        <dsp:cNvSpPr/>
      </dsp:nvSpPr>
      <dsp:spPr>
        <a:xfrm>
          <a:off x="3047999" y="1885929"/>
          <a:ext cx="4572000" cy="171408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n-AU" sz="4400" kern="1200" dirty="0" smtClean="0"/>
            <a:t>The judge sent her to prison.</a:t>
          </a:r>
          <a:endParaRPr lang="en-AU" sz="4400" kern="1200" dirty="0"/>
        </a:p>
      </dsp:txBody>
      <dsp:txXfrm>
        <a:off x="3047999" y="2100189"/>
        <a:ext cx="3929220" cy="1285561"/>
      </dsp:txXfrm>
    </dsp:sp>
    <dsp:sp modelId="{5712DD93-DDA4-4752-851A-15572C30FEAB}">
      <dsp:nvSpPr>
        <dsp:cNvPr id="0" name=""/>
        <dsp:cNvSpPr/>
      </dsp:nvSpPr>
      <dsp:spPr>
        <a:xfrm>
          <a:off x="0" y="1885929"/>
          <a:ext cx="3048000" cy="17140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AU" sz="3200" kern="1200" dirty="0" smtClean="0"/>
            <a:t>She </a:t>
          </a:r>
          <a:r>
            <a:rPr lang="en-AU" sz="3200" b="1" kern="1200" dirty="0" smtClean="0">
              <a:solidFill>
                <a:srgbClr val="FF0000"/>
              </a:solidFill>
            </a:rPr>
            <a:t>was sentenced </a:t>
          </a:r>
          <a:r>
            <a:rPr lang="en-AU" sz="3200" kern="1200" dirty="0" smtClean="0"/>
            <a:t>to imprisonment.</a:t>
          </a:r>
          <a:endParaRPr lang="en-AU" sz="3200" kern="1200" dirty="0"/>
        </a:p>
      </dsp:txBody>
      <dsp:txXfrm>
        <a:off x="83675" y="1969604"/>
        <a:ext cx="2880650" cy="15467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D3F7-BECF-48EA-B273-C403DE247399}">
      <dsp:nvSpPr>
        <dsp:cNvPr id="0" name=""/>
        <dsp:cNvSpPr/>
      </dsp:nvSpPr>
      <dsp:spPr>
        <a:xfrm>
          <a:off x="3047999" y="439"/>
          <a:ext cx="4572000" cy="171408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AU" sz="2200" kern="1200" dirty="0" smtClean="0"/>
            <a:t>He was angry. That is why he became violent. </a:t>
          </a:r>
          <a:endParaRPr lang="en-AU" sz="2200" kern="1200" dirty="0"/>
        </a:p>
      </dsp:txBody>
      <dsp:txXfrm>
        <a:off x="3047999" y="214699"/>
        <a:ext cx="3929220" cy="1285561"/>
      </dsp:txXfrm>
    </dsp:sp>
    <dsp:sp modelId="{C6385D22-E9B6-4724-A83E-0B51C350FCF6}">
      <dsp:nvSpPr>
        <dsp:cNvPr id="0" name=""/>
        <dsp:cNvSpPr/>
      </dsp:nvSpPr>
      <dsp:spPr>
        <a:xfrm>
          <a:off x="0" y="439"/>
          <a:ext cx="3048000" cy="17140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His </a:t>
          </a:r>
          <a:r>
            <a:rPr lang="en-AU" sz="2500" b="1" kern="1200" dirty="0" smtClean="0">
              <a:solidFill>
                <a:srgbClr val="FF0000"/>
              </a:solidFill>
            </a:rPr>
            <a:t>anger </a:t>
          </a:r>
          <a:r>
            <a:rPr lang="en-AU" sz="2500" kern="1200" dirty="0" smtClean="0"/>
            <a:t>led him to </a:t>
          </a:r>
          <a:r>
            <a:rPr lang="en-AU" sz="2500" b="1" kern="1200" dirty="0" smtClean="0">
              <a:solidFill>
                <a:srgbClr val="FF0000"/>
              </a:solidFill>
            </a:rPr>
            <a:t>violence</a:t>
          </a:r>
          <a:r>
            <a:rPr lang="en-AU" sz="2500" kern="1200" dirty="0" smtClean="0"/>
            <a:t>. </a:t>
          </a:r>
          <a:endParaRPr lang="en-AU" sz="2500" kern="1200" dirty="0"/>
        </a:p>
      </dsp:txBody>
      <dsp:txXfrm>
        <a:off x="83675" y="84114"/>
        <a:ext cx="2880650" cy="1546731"/>
      </dsp:txXfrm>
    </dsp:sp>
    <dsp:sp modelId="{A249D006-815A-4A75-BECA-E3174AAB0FE9}">
      <dsp:nvSpPr>
        <dsp:cNvPr id="0" name=""/>
        <dsp:cNvSpPr/>
      </dsp:nvSpPr>
      <dsp:spPr>
        <a:xfrm>
          <a:off x="3047999" y="1885929"/>
          <a:ext cx="4572000" cy="171408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AU" sz="2200" kern="1200" dirty="0" smtClean="0"/>
            <a:t>[The government] did not manage this properly. That is why there are not enough houses. </a:t>
          </a:r>
          <a:endParaRPr lang="en-AU" sz="2200" kern="1200" dirty="0"/>
        </a:p>
      </dsp:txBody>
      <dsp:txXfrm>
        <a:off x="3047999" y="2100189"/>
        <a:ext cx="3929220" cy="1285561"/>
      </dsp:txXfrm>
    </dsp:sp>
    <dsp:sp modelId="{5712DD93-DDA4-4752-851A-15572C30FEAB}">
      <dsp:nvSpPr>
        <dsp:cNvPr id="0" name=""/>
        <dsp:cNvSpPr/>
      </dsp:nvSpPr>
      <dsp:spPr>
        <a:xfrm>
          <a:off x="0" y="1885929"/>
          <a:ext cx="3048000" cy="17140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AU" sz="2500" kern="1200" dirty="0" smtClean="0"/>
            <a:t>Poor </a:t>
          </a:r>
          <a:r>
            <a:rPr lang="en-AU" sz="2500" b="1" kern="1200" dirty="0" smtClean="0">
              <a:solidFill>
                <a:srgbClr val="FF0000"/>
              </a:solidFill>
            </a:rPr>
            <a:t>management </a:t>
          </a:r>
          <a:r>
            <a:rPr lang="en-AU" sz="2500" kern="1200" dirty="0" smtClean="0"/>
            <a:t>resulted in insufficient </a:t>
          </a:r>
          <a:r>
            <a:rPr lang="en-AU" sz="2500" b="1" kern="1200" dirty="0" smtClean="0">
              <a:solidFill>
                <a:srgbClr val="FF0000"/>
              </a:solidFill>
            </a:rPr>
            <a:t>housing</a:t>
          </a:r>
          <a:r>
            <a:rPr lang="en-AU" sz="2500" kern="1200" dirty="0" smtClean="0"/>
            <a:t>. </a:t>
          </a:r>
          <a:endParaRPr lang="en-AU" sz="2500" kern="1200" dirty="0"/>
        </a:p>
      </dsp:txBody>
      <dsp:txXfrm>
        <a:off x="83675" y="1969604"/>
        <a:ext cx="2880650" cy="15467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D3F7-BECF-48EA-B273-C403DE247399}">
      <dsp:nvSpPr>
        <dsp:cNvPr id="0" name=""/>
        <dsp:cNvSpPr/>
      </dsp:nvSpPr>
      <dsp:spPr>
        <a:xfrm>
          <a:off x="3047999" y="439"/>
          <a:ext cx="4572000" cy="171408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AU" sz="2900" kern="1200" dirty="0" smtClean="0"/>
            <a:t>She was sick. So [that is why] she went to hospital. </a:t>
          </a:r>
          <a:endParaRPr lang="en-AU" sz="2900" kern="1200" dirty="0"/>
        </a:p>
      </dsp:txBody>
      <dsp:txXfrm>
        <a:off x="3047999" y="214699"/>
        <a:ext cx="3929220" cy="1285561"/>
      </dsp:txXfrm>
    </dsp:sp>
    <dsp:sp modelId="{C6385D22-E9B6-4724-A83E-0B51C350FCF6}">
      <dsp:nvSpPr>
        <dsp:cNvPr id="0" name=""/>
        <dsp:cNvSpPr/>
      </dsp:nvSpPr>
      <dsp:spPr>
        <a:xfrm>
          <a:off x="0" y="439"/>
          <a:ext cx="3048000" cy="17140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AU" sz="3000" kern="1200" dirty="0" smtClean="0"/>
            <a:t>She went to hospital </a:t>
          </a:r>
          <a:r>
            <a:rPr lang="en-AU" sz="3000" b="1" kern="1200" dirty="0" smtClean="0">
              <a:solidFill>
                <a:srgbClr val="FF0000"/>
              </a:solidFill>
            </a:rPr>
            <a:t>because </a:t>
          </a:r>
          <a:r>
            <a:rPr lang="en-AU" sz="3000" kern="1200" dirty="0" smtClean="0"/>
            <a:t>she was sick.  </a:t>
          </a:r>
          <a:endParaRPr lang="en-AU" sz="3000" kern="1200" dirty="0"/>
        </a:p>
      </dsp:txBody>
      <dsp:txXfrm>
        <a:off x="83675" y="84114"/>
        <a:ext cx="2880650" cy="1546731"/>
      </dsp:txXfrm>
    </dsp:sp>
    <dsp:sp modelId="{A249D006-815A-4A75-BECA-E3174AAB0FE9}">
      <dsp:nvSpPr>
        <dsp:cNvPr id="0" name=""/>
        <dsp:cNvSpPr/>
      </dsp:nvSpPr>
      <dsp:spPr>
        <a:xfrm>
          <a:off x="3047999" y="1885929"/>
          <a:ext cx="4572000" cy="171408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15" tIns="18415" rIns="18415" bIns="18415" numCol="1" spcCol="1270" anchor="t" anchorCtr="0">
          <a:noAutofit/>
        </a:bodyPr>
        <a:lstStyle/>
        <a:p>
          <a:pPr marL="285750" lvl="1" indent="-285750" algn="l" defTabSz="1289050">
            <a:lnSpc>
              <a:spcPct val="90000"/>
            </a:lnSpc>
            <a:spcBef>
              <a:spcPct val="0"/>
            </a:spcBef>
            <a:spcAft>
              <a:spcPct val="15000"/>
            </a:spcAft>
            <a:buChar char="••"/>
          </a:pPr>
          <a:r>
            <a:rPr lang="en-AU" sz="2900" kern="1200" dirty="0" smtClean="0"/>
            <a:t>She had legal problems. That is why she talked with a lawyer. </a:t>
          </a:r>
          <a:endParaRPr lang="en-AU" sz="2900" kern="1200" dirty="0"/>
        </a:p>
      </dsp:txBody>
      <dsp:txXfrm>
        <a:off x="3047999" y="2100189"/>
        <a:ext cx="3929220" cy="1285561"/>
      </dsp:txXfrm>
    </dsp:sp>
    <dsp:sp modelId="{5712DD93-DDA4-4752-851A-15572C30FEAB}">
      <dsp:nvSpPr>
        <dsp:cNvPr id="0" name=""/>
        <dsp:cNvSpPr/>
      </dsp:nvSpPr>
      <dsp:spPr>
        <a:xfrm>
          <a:off x="0" y="1885929"/>
          <a:ext cx="3048000" cy="17140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n-AU" sz="3000" kern="1200" dirty="0" smtClean="0"/>
            <a:t>She saw a lawyer </a:t>
          </a:r>
          <a:r>
            <a:rPr lang="en-AU" sz="3000" b="1" kern="1200" dirty="0" smtClean="0">
              <a:solidFill>
                <a:srgbClr val="FF0000"/>
              </a:solidFill>
            </a:rPr>
            <a:t>because</a:t>
          </a:r>
          <a:r>
            <a:rPr lang="en-AU" sz="3000" kern="1200" dirty="0" smtClean="0"/>
            <a:t> she had legal problems. </a:t>
          </a:r>
          <a:endParaRPr lang="en-AU" sz="3000" kern="1200" dirty="0"/>
        </a:p>
      </dsp:txBody>
      <dsp:txXfrm>
        <a:off x="83675" y="1969604"/>
        <a:ext cx="2880650" cy="15467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D3F7-BECF-48EA-B273-C403DE247399}">
      <dsp:nvSpPr>
        <dsp:cNvPr id="0" name=""/>
        <dsp:cNvSpPr/>
      </dsp:nvSpPr>
      <dsp:spPr>
        <a:xfrm>
          <a:off x="3047999" y="3456"/>
          <a:ext cx="4572000" cy="171408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AU" sz="1800" kern="1200" dirty="0" smtClean="0"/>
            <a:t>They are deciding about your contract. </a:t>
          </a:r>
          <a:endParaRPr lang="en-AU" sz="1800" kern="1200" dirty="0"/>
        </a:p>
        <a:p>
          <a:pPr marL="171450" lvl="1" indent="-171450" algn="l" defTabSz="800100">
            <a:lnSpc>
              <a:spcPct val="90000"/>
            </a:lnSpc>
            <a:spcBef>
              <a:spcPct val="0"/>
            </a:spcBef>
            <a:spcAft>
              <a:spcPct val="15000"/>
            </a:spcAft>
            <a:buChar char="••"/>
          </a:pPr>
          <a:r>
            <a:rPr lang="en-AU" sz="1800" kern="1200" dirty="0" smtClean="0"/>
            <a:t>(the managers are deciding about giving you a work contract. Next week they will tell you what they decided.) </a:t>
          </a:r>
          <a:endParaRPr lang="en-AU" sz="1800" kern="1200" dirty="0"/>
        </a:p>
      </dsp:txBody>
      <dsp:txXfrm>
        <a:off x="3047999" y="217716"/>
        <a:ext cx="3929220" cy="1285561"/>
      </dsp:txXfrm>
    </dsp:sp>
    <dsp:sp modelId="{C6385D22-E9B6-4724-A83E-0B51C350FCF6}">
      <dsp:nvSpPr>
        <dsp:cNvPr id="0" name=""/>
        <dsp:cNvSpPr/>
      </dsp:nvSpPr>
      <dsp:spPr>
        <a:xfrm>
          <a:off x="0" y="439"/>
          <a:ext cx="3048000" cy="17140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AU" sz="3200" kern="1200" dirty="0" smtClean="0"/>
            <a:t>Your contract is </a:t>
          </a:r>
          <a:r>
            <a:rPr lang="en-AU" sz="3200" b="1" kern="1200" dirty="0" smtClean="0">
              <a:solidFill>
                <a:srgbClr val="FF0000"/>
              </a:solidFill>
            </a:rPr>
            <a:t>under</a:t>
          </a:r>
          <a:r>
            <a:rPr lang="en-AU" sz="3200" kern="1200" dirty="0" smtClean="0"/>
            <a:t> review.  </a:t>
          </a:r>
          <a:endParaRPr lang="en-AU" sz="3200" kern="1200" dirty="0"/>
        </a:p>
      </dsp:txBody>
      <dsp:txXfrm>
        <a:off x="83675" y="84114"/>
        <a:ext cx="2880650" cy="1546731"/>
      </dsp:txXfrm>
    </dsp:sp>
    <dsp:sp modelId="{A249D006-815A-4A75-BECA-E3174AAB0FE9}">
      <dsp:nvSpPr>
        <dsp:cNvPr id="0" name=""/>
        <dsp:cNvSpPr/>
      </dsp:nvSpPr>
      <dsp:spPr>
        <a:xfrm>
          <a:off x="3047999" y="1885929"/>
          <a:ext cx="4572000" cy="171408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AU" sz="1800" kern="1200" dirty="0" smtClean="0"/>
            <a:t>The course starts Monday morning and finishes Wednesday afternoon. </a:t>
          </a:r>
          <a:endParaRPr lang="en-AU" sz="1800" kern="1200" dirty="0"/>
        </a:p>
      </dsp:txBody>
      <dsp:txXfrm>
        <a:off x="3047999" y="2100189"/>
        <a:ext cx="3929220" cy="1285561"/>
      </dsp:txXfrm>
    </dsp:sp>
    <dsp:sp modelId="{5712DD93-DDA4-4752-851A-15572C30FEAB}">
      <dsp:nvSpPr>
        <dsp:cNvPr id="0" name=""/>
        <dsp:cNvSpPr/>
      </dsp:nvSpPr>
      <dsp:spPr>
        <a:xfrm>
          <a:off x="0" y="1885929"/>
          <a:ext cx="3048000" cy="17140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AU" sz="3200" kern="1200" dirty="0" smtClean="0"/>
            <a:t>The course runs </a:t>
          </a:r>
          <a:r>
            <a:rPr lang="en-AU" sz="3200" b="1" kern="1200" dirty="0" smtClean="0">
              <a:solidFill>
                <a:srgbClr val="FF0000"/>
              </a:solidFill>
            </a:rPr>
            <a:t>from</a:t>
          </a:r>
          <a:r>
            <a:rPr lang="en-AU" sz="3200" kern="1200" dirty="0" smtClean="0"/>
            <a:t> Monday </a:t>
          </a:r>
          <a:r>
            <a:rPr lang="en-AU" sz="3200" b="1" kern="1200" dirty="0" smtClean="0">
              <a:solidFill>
                <a:srgbClr val="FF0000"/>
              </a:solidFill>
            </a:rPr>
            <a:t>to </a:t>
          </a:r>
          <a:r>
            <a:rPr lang="en-AU" sz="3200" kern="1200" dirty="0" smtClean="0"/>
            <a:t>Wednesday.  </a:t>
          </a:r>
          <a:endParaRPr lang="en-AU" sz="3200" kern="1200" dirty="0"/>
        </a:p>
      </dsp:txBody>
      <dsp:txXfrm>
        <a:off x="83675" y="1969604"/>
        <a:ext cx="2880650" cy="15467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41D3F7-BECF-48EA-B273-C403DE247399}">
      <dsp:nvSpPr>
        <dsp:cNvPr id="0" name=""/>
        <dsp:cNvSpPr/>
      </dsp:nvSpPr>
      <dsp:spPr>
        <a:xfrm>
          <a:off x="3047999" y="3456"/>
          <a:ext cx="4572000" cy="1714081"/>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n-AU" sz="4400" kern="1200" dirty="0" smtClean="0"/>
            <a:t>Did you report?</a:t>
          </a:r>
          <a:endParaRPr lang="en-AU" sz="4400" kern="1200" dirty="0"/>
        </a:p>
      </dsp:txBody>
      <dsp:txXfrm>
        <a:off x="3047999" y="217716"/>
        <a:ext cx="3929220" cy="1285561"/>
      </dsp:txXfrm>
    </dsp:sp>
    <dsp:sp modelId="{C6385D22-E9B6-4724-A83E-0B51C350FCF6}">
      <dsp:nvSpPr>
        <dsp:cNvPr id="0" name=""/>
        <dsp:cNvSpPr/>
      </dsp:nvSpPr>
      <dsp:spPr>
        <a:xfrm>
          <a:off x="0" y="439"/>
          <a:ext cx="3048000" cy="171408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AU" sz="3300" kern="1200" dirty="0" smtClean="0"/>
            <a:t>You never reported, did you?  </a:t>
          </a:r>
          <a:endParaRPr lang="en-AU" sz="3300" kern="1200" dirty="0"/>
        </a:p>
      </dsp:txBody>
      <dsp:txXfrm>
        <a:off x="83675" y="84114"/>
        <a:ext cx="2880650" cy="1546731"/>
      </dsp:txXfrm>
    </dsp:sp>
    <dsp:sp modelId="{A249D006-815A-4A75-BECA-E3174AAB0FE9}">
      <dsp:nvSpPr>
        <dsp:cNvPr id="0" name=""/>
        <dsp:cNvSpPr/>
      </dsp:nvSpPr>
      <dsp:spPr>
        <a:xfrm>
          <a:off x="3047999" y="1885929"/>
          <a:ext cx="4572000" cy="1714081"/>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t" anchorCtr="0">
          <a:noAutofit/>
        </a:bodyPr>
        <a:lstStyle/>
        <a:p>
          <a:pPr marL="285750" lvl="1" indent="-285750" algn="l" defTabSz="1955800">
            <a:lnSpc>
              <a:spcPct val="90000"/>
            </a:lnSpc>
            <a:spcBef>
              <a:spcPct val="0"/>
            </a:spcBef>
            <a:spcAft>
              <a:spcPct val="15000"/>
            </a:spcAft>
            <a:buChar char="••"/>
          </a:pPr>
          <a:r>
            <a:rPr lang="en-AU" sz="4400" kern="1200" dirty="0" smtClean="0"/>
            <a:t>She was angry. Is that true?</a:t>
          </a:r>
          <a:endParaRPr lang="en-AU" sz="4400" kern="1200" dirty="0"/>
        </a:p>
      </dsp:txBody>
      <dsp:txXfrm>
        <a:off x="3047999" y="2100189"/>
        <a:ext cx="3929220" cy="1285561"/>
      </dsp:txXfrm>
    </dsp:sp>
    <dsp:sp modelId="{5712DD93-DDA4-4752-851A-15572C30FEAB}">
      <dsp:nvSpPr>
        <dsp:cNvPr id="0" name=""/>
        <dsp:cNvSpPr/>
      </dsp:nvSpPr>
      <dsp:spPr>
        <a:xfrm>
          <a:off x="0" y="1885929"/>
          <a:ext cx="3048000" cy="171408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n-AU" sz="3300" kern="1200" dirty="0" smtClean="0"/>
            <a:t>She was angry, wasn’t she?</a:t>
          </a:r>
          <a:endParaRPr lang="en-AU" sz="3300" kern="1200" dirty="0"/>
        </a:p>
      </dsp:txBody>
      <dsp:txXfrm>
        <a:off x="83675" y="1969604"/>
        <a:ext cx="2880650" cy="15467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E13E4-C8B4-441A-8BA3-AAA8C175F7FB}">
      <dsp:nvSpPr>
        <dsp:cNvPr id="0" name=""/>
        <dsp:cNvSpPr/>
      </dsp:nvSpPr>
      <dsp:spPr>
        <a:xfrm>
          <a:off x="0" y="25598"/>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L1 – dominant v non-dominant language</a:t>
          </a:r>
          <a:endParaRPr lang="en-AU" sz="2500" kern="1200" dirty="0">
            <a:solidFill>
              <a:schemeClr val="tx1"/>
            </a:solidFill>
          </a:endParaRPr>
        </a:p>
      </dsp:txBody>
      <dsp:txXfrm>
        <a:off x="0" y="25598"/>
        <a:ext cx="2571749" cy="1543050"/>
      </dsp:txXfrm>
    </dsp:sp>
    <dsp:sp modelId="{1BC508F8-0A19-41C9-AAC1-7B879716953A}">
      <dsp:nvSpPr>
        <dsp:cNvPr id="0" name=""/>
        <dsp:cNvSpPr/>
      </dsp:nvSpPr>
      <dsp:spPr>
        <a:xfrm>
          <a:off x="2828925" y="25598"/>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Language family – closeness to English</a:t>
          </a:r>
          <a:endParaRPr lang="en-AU" sz="2500" kern="1200" dirty="0">
            <a:solidFill>
              <a:schemeClr val="tx1"/>
            </a:solidFill>
          </a:endParaRPr>
        </a:p>
      </dsp:txBody>
      <dsp:txXfrm>
        <a:off x="2828925" y="25598"/>
        <a:ext cx="2571749" cy="1543050"/>
      </dsp:txXfrm>
    </dsp:sp>
    <dsp:sp modelId="{6F82B3B0-6745-4950-BC66-747E695CAB32}">
      <dsp:nvSpPr>
        <dsp:cNvPr id="0" name=""/>
        <dsp:cNvSpPr/>
      </dsp:nvSpPr>
      <dsp:spPr>
        <a:xfrm>
          <a:off x="5657849" y="25598"/>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Similarity of home legal system to Aust legal system</a:t>
          </a:r>
          <a:endParaRPr lang="en-AU" sz="2500" kern="1200" dirty="0">
            <a:solidFill>
              <a:schemeClr val="tx1"/>
            </a:solidFill>
          </a:endParaRPr>
        </a:p>
      </dsp:txBody>
      <dsp:txXfrm>
        <a:off x="5657849" y="25598"/>
        <a:ext cx="2571749" cy="1543050"/>
      </dsp:txXfrm>
    </dsp:sp>
    <dsp:sp modelId="{ADF3A669-74B9-49B4-A59D-5F2B42D437CC}">
      <dsp:nvSpPr>
        <dsp:cNvPr id="0" name=""/>
        <dsp:cNvSpPr/>
      </dsp:nvSpPr>
      <dsp:spPr>
        <a:xfrm>
          <a:off x="0" y="1825823"/>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Understanding and assertiveness re language rights</a:t>
          </a:r>
          <a:endParaRPr lang="en-AU" sz="2500" kern="1200" dirty="0">
            <a:solidFill>
              <a:schemeClr val="tx1"/>
            </a:solidFill>
          </a:endParaRPr>
        </a:p>
      </dsp:txBody>
      <dsp:txXfrm>
        <a:off x="0" y="1825823"/>
        <a:ext cx="2571749" cy="1543050"/>
      </dsp:txXfrm>
    </dsp:sp>
    <dsp:sp modelId="{6BBFA60F-9A77-440E-8678-E12DEE955834}">
      <dsp:nvSpPr>
        <dsp:cNvPr id="0" name=""/>
        <dsp:cNvSpPr/>
      </dsp:nvSpPr>
      <dsp:spPr>
        <a:xfrm>
          <a:off x="2828925" y="1825823"/>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Availability of professional interpreters</a:t>
          </a:r>
          <a:endParaRPr lang="en-AU" sz="2500" kern="1200" dirty="0">
            <a:solidFill>
              <a:schemeClr val="tx1"/>
            </a:solidFill>
          </a:endParaRPr>
        </a:p>
      </dsp:txBody>
      <dsp:txXfrm>
        <a:off x="2828925" y="1825823"/>
        <a:ext cx="2571749" cy="1543050"/>
      </dsp:txXfrm>
    </dsp:sp>
    <dsp:sp modelId="{B598C1E9-3EF5-415E-9CC6-1A1DCDBDB06D}">
      <dsp:nvSpPr>
        <dsp:cNvPr id="0" name=""/>
        <dsp:cNvSpPr/>
      </dsp:nvSpPr>
      <dsp:spPr>
        <a:xfrm>
          <a:off x="5657849" y="182582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Availability of legal education resources</a:t>
          </a:r>
          <a:endParaRPr lang="en-AU" sz="2500" kern="1200" dirty="0">
            <a:solidFill>
              <a:schemeClr val="tx1"/>
            </a:solidFill>
          </a:endParaRPr>
        </a:p>
      </dsp:txBody>
      <dsp:txXfrm>
        <a:off x="5657849" y="1825823"/>
        <a:ext cx="2571749" cy="15430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D1FC0-CA4D-4B09-8BCB-9D6674EE1E34}">
      <dsp:nvSpPr>
        <dsp:cNvPr id="0" name=""/>
        <dsp:cNvSpPr/>
      </dsp:nvSpPr>
      <dsp:spPr>
        <a:xfrm>
          <a:off x="1376489" y="2091"/>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a:t>‘National’ language</a:t>
          </a:r>
        </a:p>
      </dsp:txBody>
      <dsp:txXfrm>
        <a:off x="1376489" y="2091"/>
        <a:ext cx="2607915" cy="1564749"/>
      </dsp:txXfrm>
    </dsp:sp>
    <dsp:sp modelId="{01D47605-C2EA-45A3-8EDF-406809DFF37F}">
      <dsp:nvSpPr>
        <dsp:cNvPr id="0" name=""/>
        <dsp:cNvSpPr/>
      </dsp:nvSpPr>
      <dsp:spPr>
        <a:xfrm>
          <a:off x="4245195" y="2091"/>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a:t>‘minority’ language</a:t>
          </a:r>
        </a:p>
      </dsp:txBody>
      <dsp:txXfrm>
        <a:off x="4245195" y="2091"/>
        <a:ext cx="2607915" cy="1564749"/>
      </dsp:txXfrm>
    </dsp:sp>
    <dsp:sp modelId="{F04589D8-16D8-4830-BCD3-58121158301E}">
      <dsp:nvSpPr>
        <dsp:cNvPr id="0" name=""/>
        <dsp:cNvSpPr/>
      </dsp:nvSpPr>
      <dsp:spPr>
        <a:xfrm>
          <a:off x="1376489" y="1827631"/>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a:t>Standardised language variety</a:t>
          </a:r>
        </a:p>
      </dsp:txBody>
      <dsp:txXfrm>
        <a:off x="1376489" y="1827631"/>
        <a:ext cx="2607915" cy="1564749"/>
      </dsp:txXfrm>
    </dsp:sp>
    <dsp:sp modelId="{5055E02D-40DB-4BFF-BD60-ABE070ED5BAD}">
      <dsp:nvSpPr>
        <dsp:cNvPr id="0" name=""/>
        <dsp:cNvSpPr/>
      </dsp:nvSpPr>
      <dsp:spPr>
        <a:xfrm>
          <a:off x="4245195" y="1827631"/>
          <a:ext cx="2607915" cy="15647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AU" sz="3100" kern="1200" dirty="0"/>
            <a:t>‘non-standard’ variety</a:t>
          </a:r>
        </a:p>
      </dsp:txBody>
      <dsp:txXfrm>
        <a:off x="4245195" y="1827631"/>
        <a:ext cx="2607915" cy="15647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FDD3-D5A4-4CC9-8F96-F797E275CE9C}">
      <dsp:nvSpPr>
        <dsp:cNvPr id="0" name=""/>
        <dsp:cNvSpPr/>
      </dsp:nvSpPr>
      <dsp:spPr>
        <a:xfrm>
          <a:off x="0" y="25598"/>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Local language</a:t>
          </a:r>
          <a:endParaRPr lang="en-AU" sz="3100" kern="1200" dirty="0"/>
        </a:p>
      </dsp:txBody>
      <dsp:txXfrm>
        <a:off x="0" y="25598"/>
        <a:ext cx="2571749" cy="1543050"/>
      </dsp:txXfrm>
    </dsp:sp>
    <dsp:sp modelId="{AD40D436-50A1-4AE5-833C-0A5325B982D6}">
      <dsp:nvSpPr>
        <dsp:cNvPr id="0" name=""/>
        <dsp:cNvSpPr/>
      </dsp:nvSpPr>
      <dsp:spPr>
        <a:xfrm>
          <a:off x="2828925" y="25598"/>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Regional trade language</a:t>
          </a:r>
          <a:endParaRPr lang="en-AU" sz="3100" kern="1200" dirty="0"/>
        </a:p>
      </dsp:txBody>
      <dsp:txXfrm>
        <a:off x="2828925" y="25598"/>
        <a:ext cx="2571749" cy="1543050"/>
      </dsp:txXfrm>
    </dsp:sp>
    <dsp:sp modelId="{D8F3928B-8669-4CD3-9F33-C556687D0900}">
      <dsp:nvSpPr>
        <dsp:cNvPr id="0" name=""/>
        <dsp:cNvSpPr/>
      </dsp:nvSpPr>
      <dsp:spPr>
        <a:xfrm>
          <a:off x="5657849" y="25598"/>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National language</a:t>
          </a:r>
          <a:endParaRPr lang="en-AU" sz="3100" kern="1200" dirty="0"/>
        </a:p>
      </dsp:txBody>
      <dsp:txXfrm>
        <a:off x="5657849" y="25598"/>
        <a:ext cx="2571749" cy="1543050"/>
      </dsp:txXfrm>
    </dsp:sp>
    <dsp:sp modelId="{0B5FCF54-780E-48AB-8A45-58C91C1DFE98}">
      <dsp:nvSpPr>
        <dsp:cNvPr id="0" name=""/>
        <dsp:cNvSpPr/>
      </dsp:nvSpPr>
      <dsp:spPr>
        <a:xfrm>
          <a:off x="0" y="1825823"/>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Dela</a:t>
          </a:r>
          <a:endParaRPr lang="en-AU" sz="3100" kern="1200" dirty="0"/>
        </a:p>
      </dsp:txBody>
      <dsp:txXfrm>
        <a:off x="0" y="1825823"/>
        <a:ext cx="2571749" cy="1543050"/>
      </dsp:txXfrm>
    </dsp:sp>
    <dsp:sp modelId="{13EBD28C-E03D-496D-A5FB-5F4D83AAC610}">
      <dsp:nvSpPr>
        <dsp:cNvPr id="0" name=""/>
        <dsp:cNvSpPr/>
      </dsp:nvSpPr>
      <dsp:spPr>
        <a:xfrm>
          <a:off x="2828925" y="1825823"/>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err="1"/>
            <a:t>Kupang</a:t>
          </a:r>
          <a:r>
            <a:rPr lang="en-US" sz="3100" kern="1200" dirty="0"/>
            <a:t> Malay</a:t>
          </a:r>
          <a:endParaRPr lang="en-AU" sz="3100" kern="1200" dirty="0"/>
        </a:p>
      </dsp:txBody>
      <dsp:txXfrm>
        <a:off x="2828925" y="1825823"/>
        <a:ext cx="2571749" cy="1543050"/>
      </dsp:txXfrm>
    </dsp:sp>
    <dsp:sp modelId="{523DB476-D0C0-43C4-9635-6B6BF8A3F116}">
      <dsp:nvSpPr>
        <dsp:cNvPr id="0" name=""/>
        <dsp:cNvSpPr/>
      </dsp:nvSpPr>
      <dsp:spPr>
        <a:xfrm>
          <a:off x="5657849" y="1825823"/>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Indonesian</a:t>
          </a:r>
          <a:endParaRPr lang="en-AU" sz="3100" kern="1200" dirty="0"/>
        </a:p>
      </dsp:txBody>
      <dsp:txXfrm>
        <a:off x="5657849" y="1825823"/>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BA02B-2AE4-48F4-A6D9-49D2E6F87449}">
      <dsp:nvSpPr>
        <dsp:cNvPr id="0" name=""/>
        <dsp:cNvSpPr/>
      </dsp:nvSpPr>
      <dsp:spPr>
        <a:xfrm>
          <a:off x="312569" y="3669"/>
          <a:ext cx="3580863" cy="358086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AU" sz="3900" kern="1200" dirty="0" smtClean="0"/>
            <a:t>English</a:t>
          </a:r>
          <a:endParaRPr lang="en-AU" sz="3900" kern="1200" dirty="0"/>
        </a:p>
      </dsp:txBody>
      <dsp:txXfrm>
        <a:off x="812599" y="425930"/>
        <a:ext cx="2064642" cy="2736342"/>
      </dsp:txXfrm>
    </dsp:sp>
    <dsp:sp modelId="{D9E34053-8A4C-43AA-AB56-3B94E9A9EFD6}">
      <dsp:nvSpPr>
        <dsp:cNvPr id="0" name=""/>
        <dsp:cNvSpPr/>
      </dsp:nvSpPr>
      <dsp:spPr>
        <a:xfrm>
          <a:off x="2587816" y="3669"/>
          <a:ext cx="3580863" cy="3580863"/>
        </a:xfrm>
        <a:prstGeom prst="ellipse">
          <a:avLst/>
        </a:prstGeom>
        <a:solidFill>
          <a:schemeClr val="accent2">
            <a:alpha val="50000"/>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733550">
            <a:lnSpc>
              <a:spcPct val="90000"/>
            </a:lnSpc>
            <a:spcBef>
              <a:spcPct val="0"/>
            </a:spcBef>
            <a:spcAft>
              <a:spcPct val="35000"/>
            </a:spcAft>
          </a:pPr>
          <a:r>
            <a:rPr lang="en-AU" sz="3900" kern="1200" dirty="0" smtClean="0"/>
            <a:t>Aboriginal languages</a:t>
          </a:r>
          <a:endParaRPr lang="en-AU" sz="3900" kern="1200" dirty="0"/>
        </a:p>
      </dsp:txBody>
      <dsp:txXfrm>
        <a:off x="3604007" y="425930"/>
        <a:ext cx="2064642" cy="273634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6AC09-084B-4674-9ADB-F412BA19FB3C}">
      <dsp:nvSpPr>
        <dsp:cNvPr id="0" name=""/>
        <dsp:cNvSpPr/>
      </dsp:nvSpPr>
      <dsp:spPr>
        <a:xfrm>
          <a:off x="0" y="25598"/>
          <a:ext cx="2571749" cy="1543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a:t>French</a:t>
          </a:r>
        </a:p>
      </dsp:txBody>
      <dsp:txXfrm>
        <a:off x="0" y="25598"/>
        <a:ext cx="2571749" cy="1543050"/>
      </dsp:txXfrm>
    </dsp:sp>
    <dsp:sp modelId="{4FE94357-4C00-40A8-9578-5E6E0121C7B2}">
      <dsp:nvSpPr>
        <dsp:cNvPr id="0" name=""/>
        <dsp:cNvSpPr/>
      </dsp:nvSpPr>
      <dsp:spPr>
        <a:xfrm>
          <a:off x="2828925" y="25598"/>
          <a:ext cx="2571749" cy="154305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a:t>Japanese</a:t>
          </a:r>
        </a:p>
      </dsp:txBody>
      <dsp:txXfrm>
        <a:off x="2828925" y="25598"/>
        <a:ext cx="2571749" cy="1543050"/>
      </dsp:txXfrm>
    </dsp:sp>
    <dsp:sp modelId="{421ED981-10C3-4A8B-9117-4C3B10A2A8A1}">
      <dsp:nvSpPr>
        <dsp:cNvPr id="0" name=""/>
        <dsp:cNvSpPr/>
      </dsp:nvSpPr>
      <dsp:spPr>
        <a:xfrm>
          <a:off x="5657849" y="25598"/>
          <a:ext cx="2571749" cy="154305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err="1" smtClean="0"/>
            <a:t>Dela</a:t>
          </a:r>
          <a:endParaRPr lang="en-AU" sz="4000" kern="1200" dirty="0"/>
        </a:p>
      </dsp:txBody>
      <dsp:txXfrm>
        <a:off x="5657849" y="25598"/>
        <a:ext cx="2571749" cy="1543050"/>
      </dsp:txXfrm>
    </dsp:sp>
    <dsp:sp modelId="{C92E5E01-BB97-40AC-B686-B8445BDA32B5}">
      <dsp:nvSpPr>
        <dsp:cNvPr id="0" name=""/>
        <dsp:cNvSpPr/>
      </dsp:nvSpPr>
      <dsp:spPr>
        <a:xfrm>
          <a:off x="1414462" y="1825823"/>
          <a:ext cx="2571749" cy="154305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err="1"/>
            <a:t>Yumplatok</a:t>
          </a:r>
          <a:r>
            <a:rPr lang="en-AU" sz="4000" kern="1200" dirty="0"/>
            <a:t> / TS Creole</a:t>
          </a:r>
        </a:p>
      </dsp:txBody>
      <dsp:txXfrm>
        <a:off x="1414462" y="1825823"/>
        <a:ext cx="2571749" cy="1543050"/>
      </dsp:txXfrm>
    </dsp:sp>
    <dsp:sp modelId="{694D99B3-8F7B-4916-B14F-51ACEE171B36}">
      <dsp:nvSpPr>
        <dsp:cNvPr id="0" name=""/>
        <dsp:cNvSpPr/>
      </dsp:nvSpPr>
      <dsp:spPr>
        <a:xfrm>
          <a:off x="4243387" y="1825823"/>
          <a:ext cx="2571749" cy="154305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a:t>Aboriginal English</a:t>
          </a:r>
        </a:p>
      </dsp:txBody>
      <dsp:txXfrm>
        <a:off x="4243387" y="1825823"/>
        <a:ext cx="2571749" cy="15430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EF145-5125-44DF-B002-AD1AA68A0C44}">
      <dsp:nvSpPr>
        <dsp:cNvPr id="0" name=""/>
        <dsp:cNvSpPr/>
      </dsp:nvSpPr>
      <dsp:spPr>
        <a:xfrm>
          <a:off x="2934630" y="0"/>
          <a:ext cx="1956420" cy="900112"/>
        </a:xfrm>
        <a:prstGeom prst="trapezoid">
          <a:avLst>
            <a:gd name="adj" fmla="val 10867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Phonology (sounds)</a:t>
          </a:r>
          <a:endParaRPr lang="en-AU" sz="2900" kern="1200" dirty="0"/>
        </a:p>
      </dsp:txBody>
      <dsp:txXfrm>
        <a:off x="2934630" y="0"/>
        <a:ext cx="1956420" cy="900112"/>
      </dsp:txXfrm>
    </dsp:sp>
    <dsp:sp modelId="{00850DCA-C5BF-48C8-9241-0DB3BD224817}">
      <dsp:nvSpPr>
        <dsp:cNvPr id="0" name=""/>
        <dsp:cNvSpPr/>
      </dsp:nvSpPr>
      <dsp:spPr>
        <a:xfrm>
          <a:off x="1956420" y="900112"/>
          <a:ext cx="3912840" cy="900112"/>
        </a:xfrm>
        <a:prstGeom prst="trapezoid">
          <a:avLst>
            <a:gd name="adj" fmla="val 108676"/>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Semantics (words)</a:t>
          </a:r>
          <a:endParaRPr lang="en-AU" sz="2900" kern="1200" dirty="0"/>
        </a:p>
      </dsp:txBody>
      <dsp:txXfrm>
        <a:off x="2641166" y="900112"/>
        <a:ext cx="2543346" cy="900112"/>
      </dsp:txXfrm>
    </dsp:sp>
    <dsp:sp modelId="{B0D14B3E-43D6-479D-A319-2897C24B1D8A}">
      <dsp:nvSpPr>
        <dsp:cNvPr id="0" name=""/>
        <dsp:cNvSpPr/>
      </dsp:nvSpPr>
      <dsp:spPr>
        <a:xfrm>
          <a:off x="978210" y="1800225"/>
          <a:ext cx="5869260" cy="900112"/>
        </a:xfrm>
        <a:prstGeom prst="trapezoid">
          <a:avLst>
            <a:gd name="adj" fmla="val 108676"/>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Syntax (grammar)</a:t>
          </a:r>
          <a:endParaRPr lang="en-AU" sz="2900" kern="1200" dirty="0"/>
        </a:p>
      </dsp:txBody>
      <dsp:txXfrm>
        <a:off x="2005330" y="1800225"/>
        <a:ext cx="3815019" cy="900112"/>
      </dsp:txXfrm>
    </dsp:sp>
    <dsp:sp modelId="{25468A17-CEB8-4F35-8B28-3926EE863C55}">
      <dsp:nvSpPr>
        <dsp:cNvPr id="0" name=""/>
        <dsp:cNvSpPr/>
      </dsp:nvSpPr>
      <dsp:spPr>
        <a:xfrm>
          <a:off x="0" y="2700337"/>
          <a:ext cx="7825680" cy="900112"/>
        </a:xfrm>
        <a:prstGeom prst="trapezoid">
          <a:avLst>
            <a:gd name="adj" fmla="val 108676"/>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Discourse (conversation, stories, logic)</a:t>
          </a:r>
          <a:endParaRPr lang="en-AU" sz="2900" kern="1200" dirty="0"/>
        </a:p>
      </dsp:txBody>
      <dsp:txXfrm>
        <a:off x="1369493" y="2700337"/>
        <a:ext cx="5086692" cy="900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0E34B8-7F3E-4F2B-80E0-D1BA0A19C753}">
      <dsp:nvSpPr>
        <dsp:cNvPr id="0" name=""/>
        <dsp:cNvSpPr/>
      </dsp:nvSpPr>
      <dsp:spPr>
        <a:xfrm>
          <a:off x="903386" y="892"/>
          <a:ext cx="2768203" cy="16609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Task 1 – listening and dictation. Participants listened to a mixture of simple and complex sentences, and wrote down what they heard. </a:t>
          </a:r>
          <a:endParaRPr lang="en-AU" sz="1800" kern="1200" dirty="0"/>
        </a:p>
      </dsp:txBody>
      <dsp:txXfrm>
        <a:off x="903386" y="892"/>
        <a:ext cx="2768203" cy="1660921"/>
      </dsp:txXfrm>
    </dsp:sp>
    <dsp:sp modelId="{050E39C8-A33D-4F87-BE39-E4DD905CA458}">
      <dsp:nvSpPr>
        <dsp:cNvPr id="0" name=""/>
        <dsp:cNvSpPr/>
      </dsp:nvSpPr>
      <dsp:spPr>
        <a:xfrm>
          <a:off x="3948410" y="892"/>
          <a:ext cx="2768203" cy="16609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Task 3a – recall (listen and repeat orally)</a:t>
          </a:r>
          <a:endParaRPr lang="en-AU" sz="1800" kern="1200" dirty="0"/>
        </a:p>
      </dsp:txBody>
      <dsp:txXfrm>
        <a:off x="3948410" y="892"/>
        <a:ext cx="2768203" cy="1660921"/>
      </dsp:txXfrm>
    </dsp:sp>
    <dsp:sp modelId="{FBC9284F-7E45-47B1-9EB2-2A46EC914D6A}">
      <dsp:nvSpPr>
        <dsp:cNvPr id="0" name=""/>
        <dsp:cNvSpPr/>
      </dsp:nvSpPr>
      <dsp:spPr>
        <a:xfrm>
          <a:off x="2425898" y="1938635"/>
          <a:ext cx="2768203" cy="16609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AU" sz="1800" kern="1200" dirty="0" smtClean="0"/>
            <a:t>Task 3b – listen and paraphrase in own words (one sentence at a time)</a:t>
          </a:r>
          <a:endParaRPr lang="en-AU" sz="1800" kern="1200" dirty="0"/>
        </a:p>
      </dsp:txBody>
      <dsp:txXfrm>
        <a:off x="2425898" y="1938635"/>
        <a:ext cx="2768203" cy="16609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EF145-5125-44DF-B002-AD1AA68A0C44}">
      <dsp:nvSpPr>
        <dsp:cNvPr id="0" name=""/>
        <dsp:cNvSpPr/>
      </dsp:nvSpPr>
      <dsp:spPr>
        <a:xfrm>
          <a:off x="2934630" y="0"/>
          <a:ext cx="1956420" cy="900112"/>
        </a:xfrm>
        <a:prstGeom prst="trapezoid">
          <a:avLst>
            <a:gd name="adj" fmla="val 108676"/>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Phonology (sounds)</a:t>
          </a:r>
          <a:endParaRPr lang="en-AU" sz="2900" kern="1200" dirty="0"/>
        </a:p>
      </dsp:txBody>
      <dsp:txXfrm>
        <a:off x="2934630" y="0"/>
        <a:ext cx="1956420" cy="900112"/>
      </dsp:txXfrm>
    </dsp:sp>
    <dsp:sp modelId="{00850DCA-C5BF-48C8-9241-0DB3BD224817}">
      <dsp:nvSpPr>
        <dsp:cNvPr id="0" name=""/>
        <dsp:cNvSpPr/>
      </dsp:nvSpPr>
      <dsp:spPr>
        <a:xfrm>
          <a:off x="1956420" y="900112"/>
          <a:ext cx="3912840" cy="900112"/>
        </a:xfrm>
        <a:prstGeom prst="trapezoid">
          <a:avLst>
            <a:gd name="adj" fmla="val 108676"/>
          </a:avLst>
        </a:prstGeom>
        <a:solidFill>
          <a:schemeClr val="accent2">
            <a:hueOff val="-2447042"/>
            <a:satOff val="10798"/>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Semantics (words)</a:t>
          </a:r>
          <a:endParaRPr lang="en-AU" sz="2900" kern="1200" dirty="0"/>
        </a:p>
      </dsp:txBody>
      <dsp:txXfrm>
        <a:off x="2641166" y="900112"/>
        <a:ext cx="2543346" cy="900112"/>
      </dsp:txXfrm>
    </dsp:sp>
    <dsp:sp modelId="{B0D14B3E-43D6-479D-A319-2897C24B1D8A}">
      <dsp:nvSpPr>
        <dsp:cNvPr id="0" name=""/>
        <dsp:cNvSpPr/>
      </dsp:nvSpPr>
      <dsp:spPr>
        <a:xfrm>
          <a:off x="978210" y="1800225"/>
          <a:ext cx="5869260" cy="900112"/>
        </a:xfrm>
        <a:prstGeom prst="trapezoid">
          <a:avLst>
            <a:gd name="adj" fmla="val 108676"/>
          </a:avLst>
        </a:prstGeom>
        <a:solidFill>
          <a:schemeClr val="accent2">
            <a:hueOff val="-4894083"/>
            <a:satOff val="21595"/>
            <a:lumOff val="-36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Syntax (grammar)</a:t>
          </a:r>
          <a:endParaRPr lang="en-AU" sz="2900" kern="1200" dirty="0"/>
        </a:p>
      </dsp:txBody>
      <dsp:txXfrm>
        <a:off x="2005330" y="1800225"/>
        <a:ext cx="3815019" cy="900112"/>
      </dsp:txXfrm>
    </dsp:sp>
    <dsp:sp modelId="{25468A17-CEB8-4F35-8B28-3926EE863C55}">
      <dsp:nvSpPr>
        <dsp:cNvPr id="0" name=""/>
        <dsp:cNvSpPr/>
      </dsp:nvSpPr>
      <dsp:spPr>
        <a:xfrm>
          <a:off x="0" y="2700337"/>
          <a:ext cx="7825680" cy="900112"/>
        </a:xfrm>
        <a:prstGeom prst="trapezoid">
          <a:avLst>
            <a:gd name="adj" fmla="val 108676"/>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Discourse (conversation, stories, logic)</a:t>
          </a:r>
          <a:endParaRPr lang="en-AU" sz="2900" kern="1200" dirty="0"/>
        </a:p>
      </dsp:txBody>
      <dsp:txXfrm>
        <a:off x="1369493" y="2700337"/>
        <a:ext cx="5086692" cy="9001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804C4D-69C0-436D-A9A5-7F2A5C4BCF1C}">
      <dsp:nvSpPr>
        <dsp:cNvPr id="0" name=""/>
        <dsp:cNvSpPr/>
      </dsp:nvSpPr>
      <dsp:spPr>
        <a:xfrm>
          <a:off x="0" y="430708"/>
          <a:ext cx="2381250" cy="14287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rPr>
            <a:t>z, s, </a:t>
          </a:r>
          <a:r>
            <a:rPr lang="en-AU" sz="4000" kern="1200" dirty="0" err="1" smtClean="0">
              <a:solidFill>
                <a:schemeClr val="tx1"/>
              </a:solidFill>
            </a:rPr>
            <a:t>ch</a:t>
          </a:r>
          <a:r>
            <a:rPr lang="en-AU" sz="4000" kern="1200" dirty="0" smtClean="0">
              <a:solidFill>
                <a:schemeClr val="tx1"/>
              </a:solidFill>
            </a:rPr>
            <a:t>, </a:t>
          </a:r>
          <a:r>
            <a:rPr lang="en-AU" sz="4000" kern="1200" dirty="0" err="1" smtClean="0">
              <a:solidFill>
                <a:schemeClr val="tx1"/>
              </a:solidFill>
            </a:rPr>
            <a:t>sh</a:t>
          </a:r>
          <a:r>
            <a:rPr lang="en-AU" sz="4000" kern="1200" dirty="0" smtClean="0">
              <a:solidFill>
                <a:schemeClr val="tx1"/>
              </a:solidFill>
            </a:rPr>
            <a:t> </a:t>
          </a:r>
          <a:r>
            <a:rPr lang="en-AU" sz="4000" kern="1200" dirty="0" smtClean="0">
              <a:solidFill>
                <a:schemeClr val="tx1"/>
              </a:solidFill>
              <a:sym typeface="Wingdings" panose="05000000000000000000" pitchFamily="2" charset="2"/>
            </a:rPr>
            <a:t> </a:t>
          </a:r>
          <a:r>
            <a:rPr lang="en-AU" sz="4000" kern="1200" dirty="0" err="1" smtClean="0">
              <a:solidFill>
                <a:schemeClr val="tx1"/>
              </a:solidFill>
              <a:sym typeface="Wingdings" panose="05000000000000000000" pitchFamily="2" charset="2"/>
            </a:rPr>
            <a:t>dj</a:t>
          </a:r>
          <a:r>
            <a:rPr lang="en-AU" sz="4000" kern="1200" dirty="0" smtClean="0">
              <a:solidFill>
                <a:schemeClr val="tx1"/>
              </a:solidFill>
              <a:sym typeface="Wingdings" panose="05000000000000000000" pitchFamily="2" charset="2"/>
            </a:rPr>
            <a:t>/</a:t>
          </a:r>
          <a:r>
            <a:rPr lang="en-AU" sz="4000" kern="1200" dirty="0" err="1" smtClean="0">
              <a:solidFill>
                <a:schemeClr val="tx1"/>
              </a:solidFill>
              <a:sym typeface="Wingdings" panose="05000000000000000000" pitchFamily="2" charset="2"/>
            </a:rPr>
            <a:t>tj</a:t>
          </a:r>
          <a:endParaRPr lang="en-AU" sz="4000" kern="1200" dirty="0">
            <a:solidFill>
              <a:schemeClr val="tx1"/>
            </a:solidFill>
          </a:endParaRPr>
        </a:p>
      </dsp:txBody>
      <dsp:txXfrm>
        <a:off x="0" y="430708"/>
        <a:ext cx="2381250" cy="1428750"/>
      </dsp:txXfrm>
    </dsp:sp>
    <dsp:sp modelId="{950CA38F-2AB5-4304-B5A9-AB168ECE60B7}">
      <dsp:nvSpPr>
        <dsp:cNvPr id="0" name=""/>
        <dsp:cNvSpPr/>
      </dsp:nvSpPr>
      <dsp:spPr>
        <a:xfrm>
          <a:off x="2619374" y="430708"/>
          <a:ext cx="2381250" cy="1428750"/>
        </a:xfrm>
        <a:prstGeom prst="rect">
          <a:avLst/>
        </a:prstGeom>
        <a:solidFill>
          <a:schemeClr val="accent2">
            <a:hueOff val="-1835281"/>
            <a:satOff val="8098"/>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rPr>
            <a:t>p = b</a:t>
          </a:r>
          <a:endParaRPr lang="en-AU" sz="4000" kern="1200" dirty="0">
            <a:solidFill>
              <a:schemeClr val="tx1"/>
            </a:solidFill>
          </a:endParaRPr>
        </a:p>
      </dsp:txBody>
      <dsp:txXfrm>
        <a:off x="2619374" y="430708"/>
        <a:ext cx="2381250" cy="1428750"/>
      </dsp:txXfrm>
    </dsp:sp>
    <dsp:sp modelId="{1E8CACE9-C020-4487-940F-96291EC470A4}">
      <dsp:nvSpPr>
        <dsp:cNvPr id="0" name=""/>
        <dsp:cNvSpPr/>
      </dsp:nvSpPr>
      <dsp:spPr>
        <a:xfrm>
          <a:off x="5238749" y="430708"/>
          <a:ext cx="2381250" cy="1428750"/>
        </a:xfrm>
        <a:prstGeom prst="rect">
          <a:avLst/>
        </a:prstGeom>
        <a:solidFill>
          <a:schemeClr val="accent2">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rPr>
            <a:t>k = g</a:t>
          </a:r>
          <a:endParaRPr lang="en-AU" sz="4000" kern="1200" dirty="0">
            <a:solidFill>
              <a:schemeClr val="tx1"/>
            </a:solidFill>
          </a:endParaRPr>
        </a:p>
      </dsp:txBody>
      <dsp:txXfrm>
        <a:off x="5238749" y="430708"/>
        <a:ext cx="2381250" cy="1428750"/>
      </dsp:txXfrm>
    </dsp:sp>
    <dsp:sp modelId="{0298B0FF-4CF8-4AAE-B51A-84AD3EC28397}">
      <dsp:nvSpPr>
        <dsp:cNvPr id="0" name=""/>
        <dsp:cNvSpPr/>
      </dsp:nvSpPr>
      <dsp:spPr>
        <a:xfrm>
          <a:off x="1309687" y="2097583"/>
          <a:ext cx="2381250" cy="1428750"/>
        </a:xfrm>
        <a:prstGeom prst="rect">
          <a:avLst/>
        </a:prstGeom>
        <a:solidFill>
          <a:schemeClr val="accent2">
            <a:hueOff val="-5505844"/>
            <a:satOff val="24295"/>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rPr>
            <a:t>t = d</a:t>
          </a:r>
          <a:endParaRPr lang="en-AU" sz="4000" kern="1200" dirty="0">
            <a:solidFill>
              <a:schemeClr val="tx1"/>
            </a:solidFill>
          </a:endParaRPr>
        </a:p>
      </dsp:txBody>
      <dsp:txXfrm>
        <a:off x="1309687" y="2097583"/>
        <a:ext cx="2381250" cy="1428750"/>
      </dsp:txXfrm>
    </dsp:sp>
    <dsp:sp modelId="{93F62EFC-3BC3-44B4-988C-BACE114CADED}">
      <dsp:nvSpPr>
        <dsp:cNvPr id="0" name=""/>
        <dsp:cNvSpPr/>
      </dsp:nvSpPr>
      <dsp:spPr>
        <a:xfrm>
          <a:off x="3929062" y="2097583"/>
          <a:ext cx="2381250" cy="1428750"/>
        </a:xfrm>
        <a:prstGeom prst="rect">
          <a:avLst/>
        </a:prstGeom>
        <a:solidFill>
          <a:schemeClr val="accent2">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AU" sz="4000" kern="1200" dirty="0" smtClean="0">
              <a:solidFill>
                <a:schemeClr val="tx1"/>
              </a:solidFill>
            </a:rPr>
            <a:t>v, f </a:t>
          </a:r>
          <a:r>
            <a:rPr lang="en-AU" sz="4000" kern="1200" dirty="0" smtClean="0">
              <a:solidFill>
                <a:schemeClr val="tx1"/>
              </a:solidFill>
              <a:sym typeface="Wingdings" panose="05000000000000000000" pitchFamily="2" charset="2"/>
            </a:rPr>
            <a:t> p/b</a:t>
          </a:r>
          <a:endParaRPr lang="en-AU" sz="4000" kern="1200" dirty="0">
            <a:solidFill>
              <a:schemeClr val="tx1"/>
            </a:solidFill>
          </a:endParaRPr>
        </a:p>
      </dsp:txBody>
      <dsp:txXfrm>
        <a:off x="3929062" y="2097583"/>
        <a:ext cx="2381250" cy="14287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FD7A4-C87B-41EE-9EE9-8E0364CE4574}">
      <dsp:nvSpPr>
        <dsp:cNvPr id="0" name=""/>
        <dsp:cNvSpPr/>
      </dsp:nvSpPr>
      <dsp:spPr>
        <a:xfrm>
          <a:off x="731490" y="768"/>
          <a:ext cx="2931914" cy="175914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Words with no close equivalent</a:t>
          </a:r>
          <a:endParaRPr lang="en-AU" sz="3200" kern="1200" dirty="0">
            <a:solidFill>
              <a:schemeClr val="tx1"/>
            </a:solidFill>
          </a:endParaRPr>
        </a:p>
      </dsp:txBody>
      <dsp:txXfrm>
        <a:off x="731490" y="768"/>
        <a:ext cx="2931914" cy="1759148"/>
      </dsp:txXfrm>
    </dsp:sp>
    <dsp:sp modelId="{6FCE54F3-175C-46A8-A97D-125FF42E7062}">
      <dsp:nvSpPr>
        <dsp:cNvPr id="0" name=""/>
        <dsp:cNvSpPr/>
      </dsp:nvSpPr>
      <dsp:spPr>
        <a:xfrm>
          <a:off x="3956595" y="768"/>
          <a:ext cx="2931914" cy="1759148"/>
        </a:xfrm>
        <a:prstGeom prst="rect">
          <a:avLst/>
        </a:prstGeom>
        <a:solidFill>
          <a:schemeClr val="accent3">
            <a:hueOff val="2952094"/>
            <a:satOff val="-23027"/>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Words with partially overlapping meaning</a:t>
          </a:r>
          <a:endParaRPr lang="en-AU" sz="3200" kern="1200" dirty="0">
            <a:solidFill>
              <a:schemeClr val="tx1"/>
            </a:solidFill>
          </a:endParaRPr>
        </a:p>
      </dsp:txBody>
      <dsp:txXfrm>
        <a:off x="3956595" y="768"/>
        <a:ext cx="2931914" cy="1759148"/>
      </dsp:txXfrm>
    </dsp:sp>
    <dsp:sp modelId="{BBBDA577-5DF5-4DFB-8E8B-BF1543E68323}">
      <dsp:nvSpPr>
        <dsp:cNvPr id="0" name=""/>
        <dsp:cNvSpPr/>
      </dsp:nvSpPr>
      <dsp:spPr>
        <a:xfrm>
          <a:off x="2344042" y="2053108"/>
          <a:ext cx="2931914" cy="1759148"/>
        </a:xfrm>
        <a:prstGeom prst="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AU" sz="3200" kern="1200" dirty="0" smtClean="0">
              <a:solidFill>
                <a:schemeClr val="tx1"/>
              </a:solidFill>
            </a:rPr>
            <a:t>Words with multiple meanings</a:t>
          </a:r>
          <a:endParaRPr lang="en-AU" sz="3200" kern="1200" dirty="0">
            <a:solidFill>
              <a:schemeClr val="tx1"/>
            </a:solidFill>
          </a:endParaRPr>
        </a:p>
      </dsp:txBody>
      <dsp:txXfrm>
        <a:off x="2344042" y="2053108"/>
        <a:ext cx="2931914" cy="17591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69AA9-7D74-4B19-B5C1-4ED2F5E2E392}">
      <dsp:nvSpPr>
        <dsp:cNvPr id="0" name=""/>
        <dsp:cNvSpPr/>
      </dsp:nvSpPr>
      <dsp:spPr>
        <a:xfrm>
          <a:off x="694244" y="10576"/>
          <a:ext cx="3867277" cy="386727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AU" sz="2800" kern="1200" dirty="0" err="1" smtClean="0"/>
            <a:t>Buma</a:t>
          </a:r>
          <a:r>
            <a:rPr lang="en-AU" sz="2800" kern="1200" dirty="0" smtClean="0"/>
            <a:t> (v)</a:t>
          </a:r>
          <a:endParaRPr lang="en-AU" sz="2800" kern="1200" dirty="0"/>
        </a:p>
        <a:p>
          <a:pPr marL="228600" lvl="1" indent="-228600" algn="l" defTabSz="977900">
            <a:lnSpc>
              <a:spcPct val="90000"/>
            </a:lnSpc>
            <a:spcBef>
              <a:spcPct val="0"/>
            </a:spcBef>
            <a:spcAft>
              <a:spcPct val="15000"/>
            </a:spcAft>
            <a:buChar char="••"/>
          </a:pPr>
          <a:r>
            <a:rPr lang="en-AU" sz="2200" kern="1200" dirty="0" smtClean="0"/>
            <a:t>Hunt</a:t>
          </a:r>
          <a:endParaRPr lang="en-AU" sz="2200" kern="1200" dirty="0"/>
        </a:p>
        <a:p>
          <a:pPr marL="228600" lvl="1" indent="-228600" algn="l" defTabSz="977900">
            <a:lnSpc>
              <a:spcPct val="90000"/>
            </a:lnSpc>
            <a:spcBef>
              <a:spcPct val="0"/>
            </a:spcBef>
            <a:spcAft>
              <a:spcPct val="15000"/>
            </a:spcAft>
            <a:buChar char="••"/>
          </a:pPr>
          <a:r>
            <a:rPr lang="en-AU" sz="2200" kern="1200" smtClean="0"/>
            <a:t>Hit</a:t>
          </a:r>
          <a:endParaRPr lang="en-AU" sz="2200" kern="1200" dirty="0"/>
        </a:p>
        <a:p>
          <a:pPr marL="228600" lvl="1" indent="-228600" algn="l" defTabSz="977900">
            <a:lnSpc>
              <a:spcPct val="90000"/>
            </a:lnSpc>
            <a:spcBef>
              <a:spcPct val="0"/>
            </a:spcBef>
            <a:spcAft>
              <a:spcPct val="15000"/>
            </a:spcAft>
            <a:buChar char="••"/>
          </a:pPr>
          <a:r>
            <a:rPr lang="en-AU" sz="2200" kern="1200" smtClean="0"/>
            <a:t>Cause death</a:t>
          </a:r>
          <a:endParaRPr lang="en-AU" sz="2200" kern="1200" dirty="0"/>
        </a:p>
        <a:p>
          <a:pPr marL="228600" lvl="1" indent="-228600" algn="l" defTabSz="977900">
            <a:lnSpc>
              <a:spcPct val="90000"/>
            </a:lnSpc>
            <a:spcBef>
              <a:spcPct val="0"/>
            </a:spcBef>
            <a:spcAft>
              <a:spcPct val="15000"/>
            </a:spcAft>
            <a:buChar char="••"/>
          </a:pPr>
          <a:r>
            <a:rPr lang="en-AU" sz="2200" kern="1200" dirty="0" smtClean="0"/>
            <a:t>Weave</a:t>
          </a:r>
          <a:endParaRPr lang="en-AU" sz="2200" kern="1200" dirty="0"/>
        </a:p>
        <a:p>
          <a:pPr marL="228600" lvl="1" indent="-228600" algn="l" defTabSz="977900">
            <a:lnSpc>
              <a:spcPct val="90000"/>
            </a:lnSpc>
            <a:spcBef>
              <a:spcPct val="0"/>
            </a:spcBef>
            <a:spcAft>
              <a:spcPct val="15000"/>
            </a:spcAft>
            <a:buChar char="••"/>
          </a:pPr>
          <a:r>
            <a:rPr lang="en-AU" sz="2200" kern="1200" dirty="0" smtClean="0"/>
            <a:t>Pinch (a child)</a:t>
          </a:r>
          <a:endParaRPr lang="en-AU" sz="2200" kern="1200" dirty="0"/>
        </a:p>
        <a:p>
          <a:pPr marL="228600" lvl="1" indent="-228600" algn="l" defTabSz="977900">
            <a:lnSpc>
              <a:spcPct val="90000"/>
            </a:lnSpc>
            <a:spcBef>
              <a:spcPct val="0"/>
            </a:spcBef>
            <a:spcAft>
              <a:spcPct val="15000"/>
            </a:spcAft>
            <a:buChar char="••"/>
          </a:pPr>
          <a:r>
            <a:rPr lang="en-AU" sz="2200" kern="1200" dirty="0" smtClean="0"/>
            <a:t>Dolphins jumping</a:t>
          </a:r>
          <a:endParaRPr lang="en-AU" sz="2200" kern="1200" dirty="0"/>
        </a:p>
      </dsp:txBody>
      <dsp:txXfrm>
        <a:off x="1234269" y="466611"/>
        <a:ext cx="2229781" cy="2955207"/>
      </dsp:txXfrm>
    </dsp:sp>
    <dsp:sp modelId="{D3874647-C40D-49E1-A3C7-E5F501CF56AF}">
      <dsp:nvSpPr>
        <dsp:cNvPr id="0" name=""/>
        <dsp:cNvSpPr/>
      </dsp:nvSpPr>
      <dsp:spPr>
        <a:xfrm>
          <a:off x="3481471" y="10576"/>
          <a:ext cx="3867277" cy="3867277"/>
        </a:xfrm>
        <a:prstGeom prst="ellipse">
          <a:avLst/>
        </a:prstGeom>
        <a:solidFill>
          <a:schemeClr val="accent2">
            <a:alpha val="50000"/>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244600">
            <a:lnSpc>
              <a:spcPct val="90000"/>
            </a:lnSpc>
            <a:spcBef>
              <a:spcPct val="0"/>
            </a:spcBef>
            <a:spcAft>
              <a:spcPct val="35000"/>
            </a:spcAft>
          </a:pPr>
          <a:r>
            <a:rPr lang="en-AU" sz="2800" kern="1200" dirty="0" smtClean="0"/>
            <a:t>Kill (v)</a:t>
          </a:r>
          <a:endParaRPr lang="en-AU" sz="2800" kern="1200" dirty="0"/>
        </a:p>
        <a:p>
          <a:pPr marL="228600" lvl="1" indent="-228600" algn="l" defTabSz="977900">
            <a:lnSpc>
              <a:spcPct val="90000"/>
            </a:lnSpc>
            <a:spcBef>
              <a:spcPct val="0"/>
            </a:spcBef>
            <a:spcAft>
              <a:spcPct val="15000"/>
            </a:spcAft>
            <a:buChar char="••"/>
          </a:pPr>
          <a:r>
            <a:rPr lang="en-AU" sz="2200" kern="1200" dirty="0" smtClean="0"/>
            <a:t>Murder</a:t>
          </a:r>
          <a:endParaRPr lang="en-AU" sz="2200" kern="1200" dirty="0"/>
        </a:p>
        <a:p>
          <a:pPr marL="228600" lvl="1" indent="-228600" algn="l" defTabSz="977900">
            <a:lnSpc>
              <a:spcPct val="90000"/>
            </a:lnSpc>
            <a:spcBef>
              <a:spcPct val="0"/>
            </a:spcBef>
            <a:spcAft>
              <a:spcPct val="15000"/>
            </a:spcAft>
            <a:buChar char="••"/>
          </a:pPr>
          <a:r>
            <a:rPr lang="en-AU" sz="2200" kern="1200" dirty="0" smtClean="0"/>
            <a:t>Cause death</a:t>
          </a:r>
          <a:endParaRPr lang="en-AU" sz="2200" kern="1200" dirty="0"/>
        </a:p>
      </dsp:txBody>
      <dsp:txXfrm>
        <a:off x="4578942" y="466611"/>
        <a:ext cx="2229781" cy="29552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69AA9-7D74-4B19-B5C1-4ED2F5E2E392}">
      <dsp:nvSpPr>
        <dsp:cNvPr id="0" name=""/>
        <dsp:cNvSpPr/>
      </dsp:nvSpPr>
      <dsp:spPr>
        <a:xfrm>
          <a:off x="1692187" y="58506"/>
          <a:ext cx="2808312" cy="280831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AU" sz="6500" kern="1200" dirty="0" err="1"/>
            <a:t>Dia</a:t>
          </a:r>
          <a:endParaRPr lang="en-AU" sz="6500" kern="1200" dirty="0"/>
        </a:p>
      </dsp:txBody>
      <dsp:txXfrm>
        <a:off x="2066629" y="549961"/>
        <a:ext cx="2059428" cy="1263740"/>
      </dsp:txXfrm>
    </dsp:sp>
    <dsp:sp modelId="{F6AB3441-86B0-468A-B38C-EB795F6C297F}">
      <dsp:nvSpPr>
        <dsp:cNvPr id="0" name=""/>
        <dsp:cNvSpPr/>
      </dsp:nvSpPr>
      <dsp:spPr>
        <a:xfrm>
          <a:off x="3312368" y="72014"/>
          <a:ext cx="2808312" cy="2808312"/>
        </a:xfrm>
        <a:prstGeom prst="ellipse">
          <a:avLst/>
        </a:prstGeom>
        <a:solidFill>
          <a:schemeClr val="accent2">
            <a:alpha val="50000"/>
            <a:hueOff val="-3670562"/>
            <a:satOff val="16196"/>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AU" sz="6500" kern="1200" dirty="0"/>
            <a:t>She</a:t>
          </a:r>
        </a:p>
      </dsp:txBody>
      <dsp:txXfrm>
        <a:off x="4171244" y="797495"/>
        <a:ext cx="1684987" cy="1544571"/>
      </dsp:txXfrm>
    </dsp:sp>
    <dsp:sp modelId="{7BD4E25A-F077-41D2-A775-0785087F38E5}">
      <dsp:nvSpPr>
        <dsp:cNvPr id="0" name=""/>
        <dsp:cNvSpPr/>
      </dsp:nvSpPr>
      <dsp:spPr>
        <a:xfrm>
          <a:off x="360027" y="9"/>
          <a:ext cx="2808312" cy="2808312"/>
        </a:xfrm>
        <a:prstGeom prst="ellipse">
          <a:avLst/>
        </a:prstGeom>
        <a:solidFill>
          <a:schemeClr val="accent2">
            <a:alpha val="50000"/>
            <a:hueOff val="-7341125"/>
            <a:satOff val="32393"/>
            <a:lumOff val="-549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r>
            <a:rPr lang="en-AU" sz="6500" kern="1200" dirty="0"/>
            <a:t>He</a:t>
          </a:r>
        </a:p>
      </dsp:txBody>
      <dsp:txXfrm>
        <a:off x="624477" y="725489"/>
        <a:ext cx="1684987" cy="15445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1E08A-9C07-4622-9893-D3F1784E0A36}" type="datetimeFigureOut">
              <a:rPr lang="en-AU" smtClean="0"/>
              <a:t>11/05/2022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3F364C-6238-48A2-9844-8BF11A99D29B}" type="slidenum">
              <a:rPr lang="en-AU" smtClean="0"/>
              <a:t>‹#›</a:t>
            </a:fld>
            <a:endParaRPr lang="en-AU"/>
          </a:p>
        </p:txBody>
      </p:sp>
    </p:spTree>
    <p:extLst>
      <p:ext uri="{BB962C8B-B14F-4D97-AF65-F5344CB8AC3E}">
        <p14:creationId xmlns:p14="http://schemas.microsoft.com/office/powerpoint/2010/main" val="682921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C3F364C-6238-48A2-9844-8BF11A99D29B}" type="slidenum">
              <a:rPr lang="en-AU" smtClean="0"/>
              <a:t>28</a:t>
            </a:fld>
            <a:endParaRPr lang="en-AU"/>
          </a:p>
        </p:txBody>
      </p:sp>
    </p:spTree>
    <p:extLst>
      <p:ext uri="{BB962C8B-B14F-4D97-AF65-F5344CB8AC3E}">
        <p14:creationId xmlns:p14="http://schemas.microsoft.com/office/powerpoint/2010/main" val="3475602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1"/>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3FEA2D-B419-4114-AC39-0A5A2CDB3643}"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FEA2D-B419-4114-AC39-0A5A2CDB3643}"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FEA2D-B419-4114-AC39-0A5A2CDB3643}"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FEA2D-B419-4114-AC39-0A5A2CDB3643}"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4" y="2889647"/>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3FEA2D-B419-4114-AC39-0A5A2CDB3643}" type="datetimeFigureOut">
              <a:rPr lang="en-AU" smtClean="0"/>
              <a:t>11/05/2022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3FEA2D-B419-4114-AC39-0A5A2CDB3643}" type="datetimeFigureOut">
              <a:rPr lang="en-AU" smtClean="0"/>
              <a:t>11/05/2022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3FEA2D-B419-4114-AC39-0A5A2CDB3643}" type="datetimeFigureOut">
              <a:rPr lang="en-AU" smtClean="0"/>
              <a:t>11/05/2022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3FEA2D-B419-4114-AC39-0A5A2CDB3643}" type="datetimeFigureOut">
              <a:rPr lang="en-AU" smtClean="0"/>
              <a:t>11/05/2022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FEA2D-B419-4114-AC39-0A5A2CDB3643}" type="datetimeFigureOut">
              <a:rPr lang="en-AU" smtClean="0"/>
              <a:t>11/05/2022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C80FAC8-45FF-4EC0-A187-CA54483B46C5}"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3FEA2D-B419-4114-AC39-0A5A2CDB3643}" type="datetimeFigureOut">
              <a:rPr lang="en-AU" smtClean="0"/>
              <a:t>11/05/2022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80FAC8-45FF-4EC0-A187-CA54483B46C5}" type="slidenum">
              <a:rPr lang="en-AU" smtClean="0"/>
              <a:t>‹#›</a:t>
            </a:fld>
            <a:endParaRPr lang="en-AU"/>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73FEA2D-B419-4114-AC39-0A5A2CDB3643}" type="datetimeFigureOut">
              <a:rPr lang="en-AU" smtClean="0"/>
              <a:t>11/05/2022</a:t>
            </a:fld>
            <a:endParaRPr lang="en-AU"/>
          </a:p>
        </p:txBody>
      </p:sp>
      <p:sp>
        <p:nvSpPr>
          <p:cNvPr id="9" name="Slide Number Placeholder 8"/>
          <p:cNvSpPr>
            <a:spLocks noGrp="1"/>
          </p:cNvSpPr>
          <p:nvPr>
            <p:ph type="sldNum" sz="quarter" idx="11"/>
          </p:nvPr>
        </p:nvSpPr>
        <p:spPr/>
        <p:txBody>
          <a:bodyPr/>
          <a:lstStyle/>
          <a:p>
            <a:fld id="{EC80FAC8-45FF-4EC0-A187-CA54483B46C5}"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C80FAC8-45FF-4EC0-A187-CA54483B46C5}" type="slidenum">
              <a:rPr lang="en-AU" smtClean="0"/>
              <a:t>‹#›</a:t>
            </a:fld>
            <a:endParaRPr lang="en-AU"/>
          </a:p>
        </p:txBody>
      </p:sp>
      <p:sp>
        <p:nvSpPr>
          <p:cNvPr id="5" name="Footer Placeholder 4"/>
          <p:cNvSpPr>
            <a:spLocks noGrp="1"/>
          </p:cNvSpPr>
          <p:nvPr>
            <p:ph type="ftr" sz="quarter" idx="3"/>
          </p:nvPr>
        </p:nvSpPr>
        <p:spPr>
          <a:xfrm rot="16200000">
            <a:off x="7882821" y="2990850"/>
            <a:ext cx="1775461" cy="365760"/>
          </a:xfrm>
          <a:prstGeom prst="rect">
            <a:avLst/>
          </a:prstGeom>
        </p:spPr>
        <p:txBody>
          <a:bodyPr vert="horz" lIns="91440" tIns="45720" rIns="91440" bIns="45720" rtlCol="0" anchor="ctr"/>
          <a:lstStyle>
            <a:lvl1pPr algn="r">
              <a:defRPr sz="1200">
                <a:solidFill>
                  <a:schemeClr val="bg2"/>
                </a:solidFill>
              </a:defRPr>
            </a:lvl1pPr>
          </a:lstStyle>
          <a:p>
            <a:endParaRPr lang="en-AU"/>
          </a:p>
        </p:txBody>
      </p:sp>
      <p:sp>
        <p:nvSpPr>
          <p:cNvPr id="4" name="Date Placeholder 3"/>
          <p:cNvSpPr>
            <a:spLocks noGrp="1"/>
          </p:cNvSpPr>
          <p:nvPr>
            <p:ph type="dt" sz="half" idx="2"/>
          </p:nvPr>
        </p:nvSpPr>
        <p:spPr>
          <a:xfrm rot="16200000">
            <a:off x="7856152" y="1188720"/>
            <a:ext cx="1828799" cy="365760"/>
          </a:xfrm>
          <a:prstGeom prst="rect">
            <a:avLst/>
          </a:prstGeom>
        </p:spPr>
        <p:txBody>
          <a:bodyPr vert="horz" lIns="91440" tIns="45720" rIns="91440" bIns="45720" rtlCol="0" anchor="ctr"/>
          <a:lstStyle>
            <a:lvl1pPr algn="l">
              <a:defRPr sz="1200">
                <a:solidFill>
                  <a:schemeClr val="bg2"/>
                </a:solidFill>
              </a:defRPr>
            </a:lvl1pPr>
          </a:lstStyle>
          <a:p>
            <a:fld id="{F73FEA2D-B419-4114-AC39-0A5A2CDB3643}" type="datetimeFigureOut">
              <a:rPr lang="en-AU" smtClean="0"/>
              <a:t>11/05/2022</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en.grimes@ards.com.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education.nsw.gov.au/about-us/educational-data/cese/publications/literature-reviews/cognitive-load-theory"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3.xml.rels><?xml version="1.0" encoding="UTF-8" standalone="yes"?>
<Relationships xmlns="http://schemas.openxmlformats.org/package/2006/relationships"><Relationship Id="rId3" Type="http://schemas.openxmlformats.org/officeDocument/2006/relationships/hyperlink" Target="https://www.scmp.com/infographics/article/1810040/infographic-world-languages"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ubb.or.id/download/peta-bhs-ntt-t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sz="4000" dirty="0" smtClean="0"/>
              <a:t> </a:t>
            </a:r>
            <a:r>
              <a:rPr lang="en-AU" sz="4000" dirty="0"/>
              <a:t/>
            </a:r>
            <a:br>
              <a:rPr lang="en-AU" sz="4000" dirty="0"/>
            </a:br>
            <a:r>
              <a:rPr lang="en-US" sz="4000" dirty="0" smtClean="0"/>
              <a:t>Predictable miscommunication: improving legal communication with people who speak English as an additional language</a:t>
            </a:r>
            <a:r>
              <a:rPr lang="en-US" sz="4000" dirty="0" smtClean="0"/>
              <a:t> </a:t>
            </a:r>
            <a:r>
              <a:rPr lang="en-US" sz="4000" dirty="0"/>
              <a:t>	</a:t>
            </a:r>
            <a:endParaRPr lang="en-AU" sz="4000" dirty="0"/>
          </a:p>
        </p:txBody>
      </p:sp>
      <p:sp>
        <p:nvSpPr>
          <p:cNvPr id="3" name="Subtitle 2"/>
          <p:cNvSpPr>
            <a:spLocks noGrp="1"/>
          </p:cNvSpPr>
          <p:nvPr>
            <p:ph type="subTitle" idx="1"/>
          </p:nvPr>
        </p:nvSpPr>
        <p:spPr/>
        <p:txBody>
          <a:bodyPr>
            <a:normAutofit/>
          </a:bodyPr>
          <a:lstStyle/>
          <a:p>
            <a:r>
              <a:rPr lang="en-AU" dirty="0" smtClean="0"/>
              <a:t>Ben Grimes, </a:t>
            </a:r>
            <a:r>
              <a:rPr lang="en-AU" dirty="0" smtClean="0"/>
              <a:t>11 May 2022</a:t>
            </a:r>
            <a:endParaRPr lang="en-AU" dirty="0"/>
          </a:p>
          <a:p>
            <a:r>
              <a:rPr lang="en-AU" b="1" dirty="0" smtClean="0">
                <a:hlinkClick r:id="rId2"/>
              </a:rPr>
              <a:t>Ben.grimes@ards.com.au</a:t>
            </a:r>
            <a:r>
              <a:rPr lang="en-AU" b="1" dirty="0" smtClean="0"/>
              <a:t>   </a:t>
            </a:r>
            <a:endParaRPr lang="en-AU" dirty="0"/>
          </a:p>
        </p:txBody>
      </p:sp>
    </p:spTree>
    <p:extLst>
      <p:ext uri="{BB962C8B-B14F-4D97-AF65-F5344CB8AC3E}">
        <p14:creationId xmlns:p14="http://schemas.microsoft.com/office/powerpoint/2010/main" val="661143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89491C-EB72-4420-865D-F1E2CC4BEE5C}"/>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xmlns="" id="{3D91BCBF-9624-49C6-B7B0-A978D9555704}"/>
              </a:ext>
            </a:extLst>
          </p:cNvPr>
          <p:cNvSpPr>
            <a:spLocks noGrp="1"/>
          </p:cNvSpPr>
          <p:nvPr>
            <p:ph idx="1"/>
          </p:nvPr>
        </p:nvSpPr>
        <p:spPr/>
        <p:txBody>
          <a:bodyPr/>
          <a:lstStyle/>
          <a:p>
            <a:endParaRPr lang="en-AU" dirty="0"/>
          </a:p>
        </p:txBody>
      </p:sp>
      <p:pic>
        <p:nvPicPr>
          <p:cNvPr id="5" name="Picture 4">
            <a:extLst>
              <a:ext uri="{FF2B5EF4-FFF2-40B4-BE49-F238E27FC236}">
                <a16:creationId xmlns:a16="http://schemas.microsoft.com/office/drawing/2014/main" xmlns="" id="{5FC2BAAB-AAF0-4486-A80A-AD06F353C569}"/>
              </a:ext>
            </a:extLst>
          </p:cNvPr>
          <p:cNvPicPr>
            <a:picLocks noChangeAspect="1"/>
          </p:cNvPicPr>
          <p:nvPr/>
        </p:nvPicPr>
        <p:blipFill>
          <a:blip r:embed="rId2"/>
          <a:stretch>
            <a:fillRect/>
          </a:stretch>
        </p:blipFill>
        <p:spPr>
          <a:xfrm>
            <a:off x="1390935" y="0"/>
            <a:ext cx="6362131" cy="5143500"/>
          </a:xfrm>
          <a:prstGeom prst="rect">
            <a:avLst/>
          </a:prstGeom>
        </p:spPr>
      </p:pic>
    </p:spTree>
    <p:extLst>
      <p:ext uri="{BB962C8B-B14F-4D97-AF65-F5344CB8AC3E}">
        <p14:creationId xmlns:p14="http://schemas.microsoft.com/office/powerpoint/2010/main" val="367529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BBF5D-B49C-4F52-B4EF-9518DE55A451}"/>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xmlns="" id="{4C283E7A-7201-4B28-B122-DF98D7A81692}"/>
              </a:ext>
            </a:extLst>
          </p:cNvPr>
          <p:cNvSpPr>
            <a:spLocks noGrp="1"/>
          </p:cNvSpPr>
          <p:nvPr>
            <p:ph idx="1"/>
          </p:nvPr>
        </p:nvSpPr>
        <p:spPr/>
        <p:txBody>
          <a:bodyPr/>
          <a:lstStyle/>
          <a:p>
            <a:endParaRPr lang="en-AU" dirty="0"/>
          </a:p>
        </p:txBody>
      </p:sp>
      <p:pic>
        <p:nvPicPr>
          <p:cNvPr id="5" name="Picture 4">
            <a:extLst>
              <a:ext uri="{FF2B5EF4-FFF2-40B4-BE49-F238E27FC236}">
                <a16:creationId xmlns:a16="http://schemas.microsoft.com/office/drawing/2014/main" xmlns="" id="{03CC6AD9-4D90-4A8F-8110-8CBB1267597E}"/>
              </a:ext>
            </a:extLst>
          </p:cNvPr>
          <p:cNvPicPr>
            <a:picLocks noChangeAspect="1"/>
          </p:cNvPicPr>
          <p:nvPr/>
        </p:nvPicPr>
        <p:blipFill>
          <a:blip r:embed="rId2"/>
          <a:stretch>
            <a:fillRect/>
          </a:stretch>
        </p:blipFill>
        <p:spPr>
          <a:xfrm>
            <a:off x="521494" y="650081"/>
            <a:ext cx="8101013" cy="3843338"/>
          </a:xfrm>
          <a:prstGeom prst="rect">
            <a:avLst/>
          </a:prstGeom>
        </p:spPr>
      </p:pic>
    </p:spTree>
    <p:extLst>
      <p:ext uri="{BB962C8B-B14F-4D97-AF65-F5344CB8AC3E}">
        <p14:creationId xmlns:p14="http://schemas.microsoft.com/office/powerpoint/2010/main" val="413571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EC593-6BF4-4E03-BB55-D5300844786B}"/>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xmlns="" id="{88DBDED9-CD1E-4DE5-8E57-0BD4E5AE1844}"/>
              </a:ext>
            </a:extLst>
          </p:cNvPr>
          <p:cNvSpPr>
            <a:spLocks noGrp="1"/>
          </p:cNvSpPr>
          <p:nvPr>
            <p:ph idx="1"/>
          </p:nvPr>
        </p:nvSpPr>
        <p:spPr/>
        <p:txBody>
          <a:bodyPr/>
          <a:lstStyle/>
          <a:p>
            <a:endParaRPr lang="en-AU" dirty="0"/>
          </a:p>
        </p:txBody>
      </p:sp>
      <p:pic>
        <p:nvPicPr>
          <p:cNvPr id="7" name="Picture 6">
            <a:extLst>
              <a:ext uri="{FF2B5EF4-FFF2-40B4-BE49-F238E27FC236}">
                <a16:creationId xmlns:a16="http://schemas.microsoft.com/office/drawing/2014/main" xmlns="" id="{C9C8C265-9CBF-4ACD-9209-44688D67F5E4}"/>
              </a:ext>
            </a:extLst>
          </p:cNvPr>
          <p:cNvPicPr>
            <a:picLocks noChangeAspect="1"/>
          </p:cNvPicPr>
          <p:nvPr/>
        </p:nvPicPr>
        <p:blipFill>
          <a:blip r:embed="rId2"/>
          <a:stretch>
            <a:fillRect/>
          </a:stretch>
        </p:blipFill>
        <p:spPr>
          <a:xfrm>
            <a:off x="353616" y="646510"/>
            <a:ext cx="8436769" cy="3850481"/>
          </a:xfrm>
          <a:prstGeom prst="rect">
            <a:avLst/>
          </a:prstGeom>
        </p:spPr>
      </p:pic>
    </p:spTree>
    <p:extLst>
      <p:ext uri="{BB962C8B-B14F-4D97-AF65-F5344CB8AC3E}">
        <p14:creationId xmlns:p14="http://schemas.microsoft.com/office/powerpoint/2010/main" val="122510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C0E23-D09F-49CB-9E35-23A540D9A2A6}"/>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xmlns="" id="{66BDEDD4-B260-4877-BDEF-492A50635027}"/>
              </a:ext>
            </a:extLst>
          </p:cNvPr>
          <p:cNvSpPr>
            <a:spLocks noGrp="1"/>
          </p:cNvSpPr>
          <p:nvPr>
            <p:ph idx="1"/>
          </p:nvPr>
        </p:nvSpPr>
        <p:spPr/>
        <p:txBody>
          <a:bodyPr/>
          <a:lstStyle/>
          <a:p>
            <a:endParaRPr lang="en-AU" dirty="0"/>
          </a:p>
        </p:txBody>
      </p:sp>
      <p:pic>
        <p:nvPicPr>
          <p:cNvPr id="5" name="Picture 4">
            <a:extLst>
              <a:ext uri="{FF2B5EF4-FFF2-40B4-BE49-F238E27FC236}">
                <a16:creationId xmlns:a16="http://schemas.microsoft.com/office/drawing/2014/main" xmlns="" id="{98062A25-66B3-4AD6-A257-A58B99680C62}"/>
              </a:ext>
            </a:extLst>
          </p:cNvPr>
          <p:cNvPicPr>
            <a:picLocks noChangeAspect="1"/>
          </p:cNvPicPr>
          <p:nvPr/>
        </p:nvPicPr>
        <p:blipFill>
          <a:blip r:embed="rId2"/>
          <a:stretch>
            <a:fillRect/>
          </a:stretch>
        </p:blipFill>
        <p:spPr>
          <a:xfrm>
            <a:off x="1" y="366459"/>
            <a:ext cx="9184571" cy="3828204"/>
          </a:xfrm>
          <a:prstGeom prst="rect">
            <a:avLst/>
          </a:prstGeom>
        </p:spPr>
      </p:pic>
    </p:spTree>
    <p:extLst>
      <p:ext uri="{BB962C8B-B14F-4D97-AF65-F5344CB8AC3E}">
        <p14:creationId xmlns:p14="http://schemas.microsoft.com/office/powerpoint/2010/main" val="1450610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ABBACF4-76F8-426F-AF2D-F9B7B3913815}"/>
              </a:ext>
            </a:extLst>
          </p:cNvPr>
          <p:cNvSpPr>
            <a:spLocks noGrp="1"/>
          </p:cNvSpPr>
          <p:nvPr>
            <p:ph type="title"/>
          </p:nvPr>
        </p:nvSpPr>
        <p:spPr/>
        <p:txBody>
          <a:bodyPr/>
          <a:lstStyle/>
          <a:p>
            <a:r>
              <a:rPr lang="en-AU" dirty="0" smtClean="0"/>
              <a:t>Incidental findings</a:t>
            </a:r>
            <a:endParaRPr lang="en-AU" dirty="0"/>
          </a:p>
        </p:txBody>
      </p:sp>
      <p:sp>
        <p:nvSpPr>
          <p:cNvPr id="3" name="Content Placeholder 2">
            <a:extLst>
              <a:ext uri="{FF2B5EF4-FFF2-40B4-BE49-F238E27FC236}">
                <a16:creationId xmlns="" xmlns:a16="http://schemas.microsoft.com/office/drawing/2014/main" id="{1AB545DA-8225-4883-83B6-9A94D0922145}"/>
              </a:ext>
            </a:extLst>
          </p:cNvPr>
          <p:cNvSpPr>
            <a:spLocks noGrp="1"/>
          </p:cNvSpPr>
          <p:nvPr>
            <p:ph idx="1"/>
          </p:nvPr>
        </p:nvSpPr>
        <p:spPr/>
        <p:txBody>
          <a:bodyPr>
            <a:normAutofit/>
          </a:bodyPr>
          <a:lstStyle/>
          <a:p>
            <a:r>
              <a:rPr lang="en-AU" sz="2400" dirty="0"/>
              <a:t>Increased contact with the criminal justice system does not correlate with increased understanding of rights (&gt;40 arrests did not have greater comprehension than &lt;5 arrests). </a:t>
            </a:r>
          </a:p>
          <a:p>
            <a:r>
              <a:rPr lang="en-AU" sz="2400" dirty="0"/>
              <a:t>Police would increase rate of speech when delivering the caution (average 262 words per minute, compared with 198 wpm in average conversation). </a:t>
            </a:r>
          </a:p>
          <a:p>
            <a:pPr lvl="1"/>
            <a:r>
              <a:rPr lang="en-AU" sz="2100" dirty="0"/>
              <a:t>The upper range of most L2 speakers of English is 150-200 wpm. </a:t>
            </a:r>
          </a:p>
        </p:txBody>
      </p:sp>
    </p:spTree>
    <p:extLst>
      <p:ext uri="{BB962C8B-B14F-4D97-AF65-F5344CB8AC3E}">
        <p14:creationId xmlns:p14="http://schemas.microsoft.com/office/powerpoint/2010/main" val="265411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705"/>
            <a:ext cx="7620000" cy="857250"/>
          </a:xfrm>
        </p:spPr>
        <p:txBody>
          <a:bodyPr/>
          <a:lstStyle/>
          <a:p>
            <a:r>
              <a:rPr lang="en-AU" dirty="0" smtClean="0"/>
              <a:t>Language and cognitive load</a:t>
            </a:r>
            <a:endParaRPr lang="en-AU" dirty="0"/>
          </a:p>
        </p:txBody>
      </p:sp>
      <p:pic>
        <p:nvPicPr>
          <p:cNvPr id="4" name="Content Placeholder 3"/>
          <p:cNvPicPr>
            <a:picLocks noGrp="1" noChangeAspect="1"/>
          </p:cNvPicPr>
          <p:nvPr>
            <p:ph idx="1"/>
          </p:nvPr>
        </p:nvPicPr>
        <p:blipFill>
          <a:blip r:embed="rId2"/>
          <a:stretch>
            <a:fillRect/>
          </a:stretch>
        </p:blipFill>
        <p:spPr>
          <a:xfrm>
            <a:off x="5652120" y="1063229"/>
            <a:ext cx="2535528" cy="3600450"/>
          </a:xfrm>
          <a:prstGeom prst="rect">
            <a:avLst/>
          </a:prstGeom>
        </p:spPr>
      </p:pic>
      <p:pic>
        <p:nvPicPr>
          <p:cNvPr id="5" name="Picture 4"/>
          <p:cNvPicPr>
            <a:picLocks noChangeAspect="1"/>
          </p:cNvPicPr>
          <p:nvPr/>
        </p:nvPicPr>
        <p:blipFill>
          <a:blip r:embed="rId3"/>
          <a:stretch>
            <a:fillRect/>
          </a:stretch>
        </p:blipFill>
        <p:spPr>
          <a:xfrm>
            <a:off x="755576" y="1563638"/>
            <a:ext cx="4025826" cy="1120591"/>
          </a:xfrm>
          <a:prstGeom prst="rect">
            <a:avLst/>
          </a:prstGeom>
        </p:spPr>
      </p:pic>
      <p:sp>
        <p:nvSpPr>
          <p:cNvPr id="6" name="Rectangle 5"/>
          <p:cNvSpPr/>
          <p:nvPr/>
        </p:nvSpPr>
        <p:spPr>
          <a:xfrm>
            <a:off x="644761" y="3363838"/>
            <a:ext cx="4572000" cy="923330"/>
          </a:xfrm>
          <a:prstGeom prst="rect">
            <a:avLst/>
          </a:prstGeom>
        </p:spPr>
        <p:txBody>
          <a:bodyPr>
            <a:spAutoFit/>
          </a:bodyPr>
          <a:lstStyle/>
          <a:p>
            <a:r>
              <a:rPr lang="en-AU" dirty="0"/>
              <a:t>We become mentally fatigued at a quicker rate when interacting in a second language (approx. 3 times the cognitive load)</a:t>
            </a:r>
          </a:p>
        </p:txBody>
      </p:sp>
      <p:sp>
        <p:nvSpPr>
          <p:cNvPr id="7" name="TextBox 6"/>
          <p:cNvSpPr txBox="1"/>
          <p:nvPr/>
        </p:nvSpPr>
        <p:spPr>
          <a:xfrm>
            <a:off x="1511660" y="4741873"/>
            <a:ext cx="8280920" cy="261610"/>
          </a:xfrm>
          <a:prstGeom prst="rect">
            <a:avLst/>
          </a:prstGeom>
          <a:noFill/>
        </p:spPr>
        <p:txBody>
          <a:bodyPr wrap="square" rtlCol="0">
            <a:spAutoFit/>
          </a:bodyPr>
          <a:lstStyle/>
          <a:p>
            <a:r>
              <a:rPr lang="en-AU" sz="1100" dirty="0">
                <a:hlinkClick r:id="rId4"/>
              </a:rPr>
              <a:t>https://</a:t>
            </a:r>
            <a:r>
              <a:rPr lang="en-AU" sz="1100" dirty="0" smtClean="0">
                <a:hlinkClick r:id="rId4"/>
              </a:rPr>
              <a:t>education.nsw.gov.au/about-us/educational-data/cese/publications/literature-reviews/cognitive-load-theory</a:t>
            </a:r>
            <a:r>
              <a:rPr lang="en-AU" sz="1100" dirty="0" smtClean="0"/>
              <a:t> </a:t>
            </a:r>
            <a:endParaRPr lang="en-AU" sz="1100" dirty="0"/>
          </a:p>
        </p:txBody>
      </p:sp>
    </p:spTree>
    <p:extLst>
      <p:ext uri="{BB962C8B-B14F-4D97-AF65-F5344CB8AC3E}">
        <p14:creationId xmlns:p14="http://schemas.microsoft.com/office/powerpoint/2010/main" val="207844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 name="Picture 4"/>
          <p:cNvPicPr>
            <a:picLocks noChangeAspect="1"/>
          </p:cNvPicPr>
          <p:nvPr/>
        </p:nvPicPr>
        <p:blipFill>
          <a:blip r:embed="rId2"/>
          <a:stretch>
            <a:fillRect/>
          </a:stretch>
        </p:blipFill>
        <p:spPr>
          <a:xfrm>
            <a:off x="1476375" y="661987"/>
            <a:ext cx="6191250" cy="3819525"/>
          </a:xfrm>
          <a:prstGeom prst="rect">
            <a:avLst/>
          </a:prstGeom>
        </p:spPr>
      </p:pic>
    </p:spTree>
    <p:extLst>
      <p:ext uri="{BB962C8B-B14F-4D97-AF65-F5344CB8AC3E}">
        <p14:creationId xmlns:p14="http://schemas.microsoft.com/office/powerpoint/2010/main" val="3469891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D6F0B1-DCED-4F81-AC54-6CBD2DE0DF01}"/>
              </a:ext>
            </a:extLst>
          </p:cNvPr>
          <p:cNvSpPr>
            <a:spLocks noGrp="1"/>
          </p:cNvSpPr>
          <p:nvPr>
            <p:ph type="title"/>
          </p:nvPr>
        </p:nvSpPr>
        <p:spPr/>
        <p:txBody>
          <a:bodyPr/>
          <a:lstStyle/>
          <a:p>
            <a:r>
              <a:rPr lang="en-AU" dirty="0"/>
              <a:t>Proficiency can be uneven</a:t>
            </a:r>
          </a:p>
        </p:txBody>
      </p:sp>
      <p:sp>
        <p:nvSpPr>
          <p:cNvPr id="3" name="Content Placeholder 2">
            <a:extLst>
              <a:ext uri="{FF2B5EF4-FFF2-40B4-BE49-F238E27FC236}">
                <a16:creationId xmlns="" xmlns:a16="http://schemas.microsoft.com/office/drawing/2014/main" id="{F84DEA6F-C62A-4302-AE85-6CEFB0185E2E}"/>
              </a:ext>
            </a:extLst>
          </p:cNvPr>
          <p:cNvSpPr>
            <a:spLocks noGrp="1"/>
          </p:cNvSpPr>
          <p:nvPr>
            <p:ph idx="1"/>
          </p:nvPr>
        </p:nvSpPr>
        <p:spPr/>
        <p:txBody>
          <a:bodyPr>
            <a:normAutofit/>
          </a:bodyPr>
          <a:lstStyle/>
          <a:p>
            <a:r>
              <a:rPr lang="en-AU" sz="2700" dirty="0">
                <a:latin typeface="Palatino Linotype" panose="02040502050505030304" pitchFamily="18" charset="0"/>
                <a:ea typeface="Calibri" panose="020F0502020204030204" pitchFamily="34" charset="0"/>
                <a:cs typeface="Times New Roman" panose="02020603050405020304" pitchFamily="18" charset="0"/>
              </a:rPr>
              <a:t>“[There is] a tendency in all of us to assume that as we may understand a person who is talking in his second language in a simple conversation in English, his understanding of our conversation is reciprocal.”</a:t>
            </a:r>
          </a:p>
          <a:p>
            <a:pPr marL="342900" lvl="1" indent="0">
              <a:buNone/>
            </a:pPr>
            <a:r>
              <a:rPr lang="en-AU" sz="2700" dirty="0">
                <a:latin typeface="Palatino Linotype" panose="02040502050505030304" pitchFamily="18" charset="0"/>
                <a:cs typeface="Times New Roman" panose="02020603050405020304" pitchFamily="18" charset="0"/>
              </a:rPr>
              <a:t>- per </a:t>
            </a:r>
            <a:r>
              <a:rPr lang="en-AU" sz="2700" dirty="0" err="1">
                <a:latin typeface="Palatino Linotype" panose="02040502050505030304" pitchFamily="18" charset="0"/>
                <a:cs typeface="Times New Roman" panose="02020603050405020304" pitchFamily="18" charset="0"/>
              </a:rPr>
              <a:t>Muirhead</a:t>
            </a:r>
            <a:r>
              <a:rPr lang="en-AU" sz="2700" dirty="0">
                <a:latin typeface="Palatino Linotype" panose="02040502050505030304" pitchFamily="18" charset="0"/>
                <a:cs typeface="Times New Roman" panose="02020603050405020304" pitchFamily="18" charset="0"/>
              </a:rPr>
              <a:t> J, </a:t>
            </a:r>
            <a:r>
              <a:rPr lang="en-AU" sz="2700" i="1" dirty="0">
                <a:latin typeface="Calibri" panose="020F0502020204030204" pitchFamily="34" charset="0"/>
                <a:ea typeface="Calibri" panose="020F0502020204030204" pitchFamily="34" charset="0"/>
                <a:cs typeface="Times New Roman" panose="02020603050405020304" pitchFamily="18" charset="0"/>
              </a:rPr>
              <a:t>R v </a:t>
            </a:r>
            <a:r>
              <a:rPr lang="en-AU" sz="2700" i="1" dirty="0" err="1">
                <a:latin typeface="Calibri" panose="020F0502020204030204" pitchFamily="34" charset="0"/>
                <a:ea typeface="Calibri" panose="020F0502020204030204" pitchFamily="34" charset="0"/>
                <a:cs typeface="Times New Roman" panose="02020603050405020304" pitchFamily="18" charset="0"/>
              </a:rPr>
              <a:t>Jabarula</a:t>
            </a:r>
            <a:r>
              <a:rPr lang="en-AU" sz="2700" dirty="0">
                <a:latin typeface="Calibri" panose="020F0502020204030204" pitchFamily="34" charset="0"/>
                <a:ea typeface="Calibri" panose="020F0502020204030204" pitchFamily="34" charset="0"/>
                <a:cs typeface="Times New Roman" panose="02020603050405020304" pitchFamily="18" charset="0"/>
              </a:rPr>
              <a:t> (1984) 11 A Crim R 131 at 137.</a:t>
            </a:r>
            <a:endParaRPr lang="en-AU" sz="2700" dirty="0"/>
          </a:p>
        </p:txBody>
      </p:sp>
    </p:spTree>
    <p:extLst>
      <p:ext uri="{BB962C8B-B14F-4D97-AF65-F5344CB8AC3E}">
        <p14:creationId xmlns:p14="http://schemas.microsoft.com/office/powerpoint/2010/main" val="124780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2DCB6E-333F-4433-9352-3186F1B24A90}"/>
              </a:ext>
            </a:extLst>
          </p:cNvPr>
          <p:cNvSpPr>
            <a:spLocks noGrp="1"/>
          </p:cNvSpPr>
          <p:nvPr>
            <p:ph type="title"/>
          </p:nvPr>
        </p:nvSpPr>
        <p:spPr>
          <a:xfrm>
            <a:off x="323528" y="-149787"/>
            <a:ext cx="8229600" cy="1131590"/>
          </a:xfrm>
        </p:spPr>
        <p:txBody>
          <a:bodyPr/>
          <a:lstStyle/>
          <a:p>
            <a:r>
              <a:rPr lang="en-AU" sz="4400" dirty="0"/>
              <a:t>Language proficiency is a spectrum</a:t>
            </a:r>
          </a:p>
        </p:txBody>
      </p:sp>
      <p:pic>
        <p:nvPicPr>
          <p:cNvPr id="5" name="Content Placeholder 4">
            <a:extLst>
              <a:ext uri="{FF2B5EF4-FFF2-40B4-BE49-F238E27FC236}">
                <a16:creationId xmlns="" xmlns:a16="http://schemas.microsoft.com/office/drawing/2014/main" id="{F52CC063-14CF-43B4-B81E-D7B24ABAA21A}"/>
              </a:ext>
            </a:extLst>
          </p:cNvPr>
          <p:cNvPicPr>
            <a:picLocks noGrp="1" noChangeAspect="1"/>
          </p:cNvPicPr>
          <p:nvPr>
            <p:ph idx="1"/>
          </p:nvPr>
        </p:nvPicPr>
        <p:blipFill>
          <a:blip r:embed="rId2"/>
          <a:stretch>
            <a:fillRect/>
          </a:stretch>
        </p:blipFill>
        <p:spPr>
          <a:xfrm>
            <a:off x="107504" y="792099"/>
            <a:ext cx="7106349" cy="4371950"/>
          </a:xfrm>
        </p:spPr>
      </p:pic>
      <p:sp>
        <p:nvSpPr>
          <p:cNvPr id="6" name="TextBox 5">
            <a:extLst>
              <a:ext uri="{FF2B5EF4-FFF2-40B4-BE49-F238E27FC236}">
                <a16:creationId xmlns="" xmlns:a16="http://schemas.microsoft.com/office/drawing/2014/main" id="{F1A347AF-55C9-4624-A2AF-D3CB11B8618D}"/>
              </a:ext>
            </a:extLst>
          </p:cNvPr>
          <p:cNvSpPr txBox="1"/>
          <p:nvPr/>
        </p:nvSpPr>
        <p:spPr>
          <a:xfrm>
            <a:off x="6924312" y="2262493"/>
            <a:ext cx="2219688" cy="715581"/>
          </a:xfrm>
          <a:prstGeom prst="rect">
            <a:avLst/>
          </a:prstGeom>
          <a:solidFill>
            <a:schemeClr val="bg1"/>
          </a:solidFill>
        </p:spPr>
        <p:txBody>
          <a:bodyPr wrap="square" rtlCol="0">
            <a:spAutoFit/>
          </a:bodyPr>
          <a:lstStyle/>
          <a:p>
            <a:r>
              <a:rPr lang="en-AU" sz="1350" dirty="0"/>
              <a:t>Per Kirby P in </a:t>
            </a:r>
            <a:r>
              <a:rPr lang="en-AU" sz="1350" i="1" dirty="0" err="1">
                <a:latin typeface="Calibri" panose="020F0502020204030204" pitchFamily="34" charset="0"/>
                <a:ea typeface="Calibri" panose="020F0502020204030204" pitchFamily="34" charset="0"/>
                <a:cs typeface="Times New Roman" panose="02020603050405020304" pitchFamily="18" charset="0"/>
              </a:rPr>
              <a:t>Adamopoulos</a:t>
            </a:r>
            <a:r>
              <a:rPr lang="en-AU" sz="1350" dirty="0">
                <a:latin typeface="Calibri" panose="020F0502020204030204" pitchFamily="34" charset="0"/>
                <a:ea typeface="Calibri" panose="020F0502020204030204" pitchFamily="34" charset="0"/>
                <a:cs typeface="Times New Roman" panose="02020603050405020304" pitchFamily="18" charset="0"/>
              </a:rPr>
              <a:t> </a:t>
            </a:r>
            <a:r>
              <a:rPr lang="en-AU" sz="1350" i="1" dirty="0">
                <a:latin typeface="Calibri" panose="020F0502020204030204" pitchFamily="34" charset="0"/>
                <a:ea typeface="Calibri" panose="020F0502020204030204" pitchFamily="34" charset="0"/>
                <a:cs typeface="Times New Roman" panose="02020603050405020304" pitchFamily="18" charset="0"/>
              </a:rPr>
              <a:t>v Olympic Airways SA</a:t>
            </a:r>
            <a:r>
              <a:rPr lang="en-AU" sz="1350" dirty="0">
                <a:latin typeface="Calibri" panose="020F0502020204030204" pitchFamily="34" charset="0"/>
                <a:ea typeface="Calibri" panose="020F0502020204030204" pitchFamily="34" charset="0"/>
                <a:cs typeface="Times New Roman" panose="02020603050405020304" pitchFamily="18" charset="0"/>
              </a:rPr>
              <a:t> (1991) 25 NSWLR 75 at 77-78.</a:t>
            </a:r>
            <a:endParaRPr lang="en-AU" sz="1350" dirty="0"/>
          </a:p>
        </p:txBody>
      </p:sp>
    </p:spTree>
    <p:extLst>
      <p:ext uri="{BB962C8B-B14F-4D97-AF65-F5344CB8AC3E}">
        <p14:creationId xmlns:p14="http://schemas.microsoft.com/office/powerpoint/2010/main" val="2507024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1-in-4 exercise (Indonesian)</a:t>
            </a:r>
            <a:endParaRPr lang="en-AU" dirty="0"/>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262077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 xmlns:a16="http://schemas.microsoft.com/office/drawing/2014/main" id="{8BFC556A-29BD-4EE6-9D16-27188315A41B}"/>
              </a:ext>
            </a:extLst>
          </p:cNvPr>
          <p:cNvGraphicFramePr>
            <a:graphicFrameLocks noGrp="1"/>
          </p:cNvGraphicFramePr>
          <p:nvPr>
            <p:ph idx="1"/>
          </p:nvPr>
        </p:nvGraphicFramePr>
        <p:xfrm>
          <a:off x="457200" y="555526"/>
          <a:ext cx="7620000" cy="4245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387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7620000" cy="3733923"/>
          </a:xfrm>
        </p:spPr>
        <p:txBody>
          <a:bodyPr/>
          <a:lstStyle/>
          <a:p>
            <a:pPr algn="ctr"/>
            <a:r>
              <a:rPr lang="en-AU" dirty="0" smtClean="0"/>
              <a:t>To what extent can we predict intercultural miscommunication?</a:t>
            </a:r>
            <a:endParaRPr lang="en-AU" dirty="0"/>
          </a:p>
        </p:txBody>
      </p:sp>
    </p:spTree>
    <p:extLst>
      <p:ext uri="{BB962C8B-B14F-4D97-AF65-F5344CB8AC3E}">
        <p14:creationId xmlns:p14="http://schemas.microsoft.com/office/powerpoint/2010/main" val="3385132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Levels of language</a:t>
            </a:r>
            <a:endParaRPr lang="en-AU" dirty="0"/>
          </a:p>
        </p:txBody>
      </p:sp>
      <p:graphicFrame>
        <p:nvGraphicFramePr>
          <p:cNvPr id="4" name="Content Placeholder 3"/>
          <p:cNvGraphicFramePr>
            <a:graphicFrameLocks noGrp="1"/>
          </p:cNvGraphicFramePr>
          <p:nvPr>
            <p:ph idx="1"/>
            <p:extLst/>
          </p:nvPr>
        </p:nvGraphicFramePr>
        <p:xfrm>
          <a:off x="251520" y="1200150"/>
          <a:ext cx="782568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6425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Different sound systems</a:t>
            </a:r>
            <a:endParaRPr lang="en-AU" dirty="0"/>
          </a:p>
        </p:txBody>
      </p:sp>
      <p:graphicFrame>
        <p:nvGraphicFramePr>
          <p:cNvPr id="4" name="Content Placeholder 3"/>
          <p:cNvGraphicFramePr>
            <a:graphicFrameLocks noGrp="1"/>
          </p:cNvGraphicFramePr>
          <p:nvPr>
            <p:ph idx="1"/>
            <p:extLst/>
          </p:nvPr>
        </p:nvGraphicFramePr>
        <p:xfrm>
          <a:off x="457200" y="843558"/>
          <a:ext cx="7620000" cy="3957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182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07C64F-A41D-47EC-8C27-97BF36AFBB70}"/>
              </a:ext>
            </a:extLst>
          </p:cNvPr>
          <p:cNvSpPr>
            <a:spLocks noGrp="1"/>
          </p:cNvSpPr>
          <p:nvPr>
            <p:ph type="title"/>
          </p:nvPr>
        </p:nvSpPr>
        <p:spPr/>
        <p:txBody>
          <a:bodyPr/>
          <a:lstStyle/>
          <a:p>
            <a:endParaRPr lang="en-AU"/>
          </a:p>
        </p:txBody>
      </p:sp>
      <p:sp>
        <p:nvSpPr>
          <p:cNvPr id="3" name="Content Placeholder 2">
            <a:extLst>
              <a:ext uri="{FF2B5EF4-FFF2-40B4-BE49-F238E27FC236}">
                <a16:creationId xmlns="" xmlns:a16="http://schemas.microsoft.com/office/drawing/2014/main" id="{B8024F83-223B-4513-9102-EE599F740A60}"/>
              </a:ext>
            </a:extLst>
          </p:cNvPr>
          <p:cNvSpPr>
            <a:spLocks noGrp="1"/>
          </p:cNvSpPr>
          <p:nvPr>
            <p:ph idx="1"/>
          </p:nvPr>
        </p:nvSpPr>
        <p:spPr/>
        <p:txBody>
          <a:bodyPr>
            <a:normAutofit/>
          </a:bodyPr>
          <a:lstStyle/>
          <a:p>
            <a:pPr marL="0" indent="0">
              <a:buNone/>
            </a:pPr>
            <a:r>
              <a:rPr lang="en-AU" sz="3600" dirty="0"/>
              <a:t>Bought = port = bot = pot = board = poured </a:t>
            </a:r>
          </a:p>
          <a:p>
            <a:pPr marL="0" indent="0">
              <a:buNone/>
            </a:pPr>
            <a:endParaRPr lang="en-AU" sz="3600" dirty="0"/>
          </a:p>
          <a:p>
            <a:pPr marL="0" indent="0">
              <a:buNone/>
            </a:pPr>
            <a:endParaRPr lang="en-AU" sz="3600" dirty="0"/>
          </a:p>
          <a:p>
            <a:pPr marL="0" indent="0">
              <a:buNone/>
            </a:pPr>
            <a:r>
              <a:rPr lang="en-AU" sz="1200" dirty="0"/>
              <a:t>See </a:t>
            </a:r>
            <a:r>
              <a:rPr lang="en-AU" sz="1350" dirty="0">
                <a:latin typeface="Calibri" panose="020F0502020204030204" pitchFamily="34" charset="0"/>
                <a:ea typeface="Calibri" panose="020F0502020204030204" pitchFamily="34" charset="0"/>
                <a:cs typeface="Times New Roman" panose="02020603050405020304" pitchFamily="18" charset="0"/>
              </a:rPr>
              <a:t>Andy Butcher, ‘Linguistic aspects of Australian Aboriginal English’ (2008) 22:8 </a:t>
            </a:r>
            <a:r>
              <a:rPr lang="en-AU" sz="1350" i="1" dirty="0">
                <a:latin typeface="Calibri" panose="020F0502020204030204" pitchFamily="34" charset="0"/>
                <a:ea typeface="Calibri" panose="020F0502020204030204" pitchFamily="34" charset="0"/>
                <a:cs typeface="Times New Roman" panose="02020603050405020304" pitchFamily="18" charset="0"/>
              </a:rPr>
              <a:t>Clinical Linguistics &amp; Phonetics</a:t>
            </a:r>
            <a:r>
              <a:rPr lang="en-AU" sz="1350" dirty="0">
                <a:latin typeface="Calibri" panose="020F0502020204030204" pitchFamily="34" charset="0"/>
                <a:ea typeface="Calibri" panose="020F0502020204030204" pitchFamily="34" charset="0"/>
                <a:cs typeface="Times New Roman" panose="02020603050405020304" pitchFamily="18" charset="0"/>
              </a:rPr>
              <a:t> 625, 628.</a:t>
            </a:r>
            <a:endParaRPr lang="en-AU" sz="3600" dirty="0"/>
          </a:p>
        </p:txBody>
      </p:sp>
    </p:spTree>
    <p:extLst>
      <p:ext uri="{BB962C8B-B14F-4D97-AF65-F5344CB8AC3E}">
        <p14:creationId xmlns:p14="http://schemas.microsoft.com/office/powerpoint/2010/main" val="3450374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marL="114300" indent="0" algn="ctr">
              <a:buNone/>
            </a:pPr>
            <a:r>
              <a:rPr lang="en-AU" sz="4800" dirty="0" smtClean="0"/>
              <a:t>Consider a client’s accent as a factor that contributes to unconscious bias. </a:t>
            </a:r>
            <a:endParaRPr lang="en-AU" sz="4800" dirty="0"/>
          </a:p>
        </p:txBody>
      </p:sp>
    </p:spTree>
    <p:extLst>
      <p:ext uri="{BB962C8B-B14F-4D97-AF65-F5344CB8AC3E}">
        <p14:creationId xmlns:p14="http://schemas.microsoft.com/office/powerpoint/2010/main" val="1327568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Words</a:t>
            </a:r>
            <a:endParaRPr lang="en-AU" dirty="0"/>
          </a:p>
        </p:txBody>
      </p:sp>
      <p:graphicFrame>
        <p:nvGraphicFramePr>
          <p:cNvPr id="5" name="Content Placeholder 4"/>
          <p:cNvGraphicFramePr>
            <a:graphicFrameLocks noGrp="1"/>
          </p:cNvGraphicFramePr>
          <p:nvPr>
            <p:ph idx="1"/>
            <p:extLst/>
          </p:nvPr>
        </p:nvGraphicFramePr>
        <p:xfrm>
          <a:off x="457200" y="987574"/>
          <a:ext cx="7620000" cy="381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250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435280" cy="857250"/>
          </a:xfrm>
        </p:spPr>
        <p:txBody>
          <a:bodyPr>
            <a:normAutofit fontScale="90000"/>
          </a:bodyPr>
          <a:lstStyle/>
          <a:p>
            <a:r>
              <a:rPr lang="en-AU" dirty="0" smtClean="0"/>
              <a:t>Ordinary words with multiple meanings</a:t>
            </a:r>
            <a:endParaRPr lang="en-AU" dirty="0"/>
          </a:p>
        </p:txBody>
      </p:sp>
      <p:sp>
        <p:nvSpPr>
          <p:cNvPr id="3" name="Content Placeholder 2"/>
          <p:cNvSpPr>
            <a:spLocks noGrp="1"/>
          </p:cNvSpPr>
          <p:nvPr>
            <p:ph idx="1"/>
          </p:nvPr>
        </p:nvSpPr>
        <p:spPr>
          <a:xfrm>
            <a:off x="457200" y="1347614"/>
            <a:ext cx="7620000" cy="3452986"/>
          </a:xfrm>
        </p:spPr>
        <p:txBody>
          <a:bodyPr>
            <a:normAutofit/>
          </a:bodyPr>
          <a:lstStyle/>
          <a:p>
            <a:r>
              <a:rPr lang="en-AU" sz="2800" dirty="0" smtClean="0"/>
              <a:t>Did you </a:t>
            </a:r>
            <a:r>
              <a:rPr lang="en-AU" sz="2800" b="1" dirty="0" smtClean="0"/>
              <a:t>take</a:t>
            </a:r>
            <a:r>
              <a:rPr lang="en-AU" sz="2800" dirty="0" smtClean="0"/>
              <a:t> your medicine?</a:t>
            </a:r>
          </a:p>
          <a:p>
            <a:r>
              <a:rPr lang="en-AU" sz="2800" dirty="0" smtClean="0"/>
              <a:t>Are you </a:t>
            </a:r>
            <a:r>
              <a:rPr lang="en-AU" sz="2800" b="1" dirty="0" smtClean="0"/>
              <a:t>happy</a:t>
            </a:r>
            <a:r>
              <a:rPr lang="en-AU" sz="2800" dirty="0" smtClean="0"/>
              <a:t> with these conditions?</a:t>
            </a:r>
          </a:p>
          <a:p>
            <a:r>
              <a:rPr lang="en-AU" sz="2800" dirty="0" smtClean="0"/>
              <a:t>You can leave after you </a:t>
            </a:r>
            <a:r>
              <a:rPr lang="en-AU" sz="2800" b="1" dirty="0" smtClean="0"/>
              <a:t>see</a:t>
            </a:r>
            <a:r>
              <a:rPr lang="en-AU" sz="2800" dirty="0" smtClean="0"/>
              <a:t> the lawyer. </a:t>
            </a:r>
          </a:p>
          <a:p>
            <a:r>
              <a:rPr lang="en-AU" sz="2800" dirty="0" smtClean="0"/>
              <a:t>Your nose is </a:t>
            </a:r>
            <a:r>
              <a:rPr lang="en-AU" sz="2800" b="1" dirty="0" smtClean="0"/>
              <a:t>running</a:t>
            </a:r>
            <a:r>
              <a:rPr lang="en-AU" sz="2800" dirty="0" smtClean="0"/>
              <a:t>. </a:t>
            </a:r>
          </a:p>
          <a:p>
            <a:r>
              <a:rPr lang="en-AU" sz="2800" dirty="0" smtClean="0"/>
              <a:t>How did you </a:t>
            </a:r>
            <a:r>
              <a:rPr lang="en-AU" sz="2800" b="1" dirty="0" smtClean="0"/>
              <a:t>feel </a:t>
            </a:r>
            <a:r>
              <a:rPr lang="en-AU" sz="2800" dirty="0" smtClean="0"/>
              <a:t>when she said that? </a:t>
            </a:r>
          </a:p>
          <a:p>
            <a:r>
              <a:rPr lang="en-AU" sz="2800" dirty="0" smtClean="0"/>
              <a:t>He was </a:t>
            </a:r>
            <a:r>
              <a:rPr lang="en-AU" sz="2800" b="1" dirty="0" smtClean="0"/>
              <a:t>charged</a:t>
            </a:r>
            <a:r>
              <a:rPr lang="en-AU" sz="2800" dirty="0" smtClean="0"/>
              <a:t>. </a:t>
            </a:r>
            <a:endParaRPr lang="en-AU" sz="2800" dirty="0"/>
          </a:p>
        </p:txBody>
      </p:sp>
    </p:spTree>
    <p:extLst>
      <p:ext uri="{BB962C8B-B14F-4D97-AF65-F5344CB8AC3E}">
        <p14:creationId xmlns:p14="http://schemas.microsoft.com/office/powerpoint/2010/main" val="40428828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Content Placeholder 1"/>
          <p:cNvGraphicFramePr>
            <a:graphicFrameLocks noGrp="1"/>
          </p:cNvGraphicFramePr>
          <p:nvPr>
            <p:ph idx="1"/>
            <p:extLst/>
          </p:nvPr>
        </p:nvGraphicFramePr>
        <p:xfrm>
          <a:off x="323528" y="771550"/>
          <a:ext cx="8042994" cy="3888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20863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1"/>
          <p:cNvGraphicFramePr>
            <a:graphicFrameLocks/>
          </p:cNvGraphicFramePr>
          <p:nvPr>
            <p:extLst/>
          </p:nvPr>
        </p:nvGraphicFramePr>
        <p:xfrm>
          <a:off x="1187624" y="267494"/>
          <a:ext cx="6192688"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627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363272" cy="857250"/>
          </a:xfrm>
        </p:spPr>
        <p:txBody>
          <a:bodyPr>
            <a:normAutofit fontScale="90000"/>
          </a:bodyPr>
          <a:lstStyle/>
          <a:p>
            <a:r>
              <a:rPr lang="en-AU" dirty="0" smtClean="0"/>
              <a:t>Some examples of Aboriginal </a:t>
            </a:r>
            <a:r>
              <a:rPr lang="en-AU" dirty="0"/>
              <a:t>E</a:t>
            </a:r>
            <a:r>
              <a:rPr lang="en-AU" dirty="0" smtClean="0"/>
              <a:t>nglish terms with different meanings (NT)</a:t>
            </a:r>
            <a:endParaRPr lang="en-AU" dirty="0"/>
          </a:p>
        </p:txBody>
      </p:sp>
      <p:sp>
        <p:nvSpPr>
          <p:cNvPr id="3" name="Content Placeholder 2"/>
          <p:cNvSpPr>
            <a:spLocks noGrp="1"/>
          </p:cNvSpPr>
          <p:nvPr>
            <p:ph idx="1"/>
          </p:nvPr>
        </p:nvSpPr>
        <p:spPr/>
        <p:txBody>
          <a:bodyPr numCol="2">
            <a:normAutofit fontScale="92500" lnSpcReduction="10000"/>
          </a:bodyPr>
          <a:lstStyle/>
          <a:p>
            <a:r>
              <a:rPr lang="en-AU" sz="3200" dirty="0" smtClean="0"/>
              <a:t>Cheeky</a:t>
            </a:r>
          </a:p>
          <a:p>
            <a:r>
              <a:rPr lang="en-AU" sz="3200" dirty="0" smtClean="0"/>
              <a:t>Force</a:t>
            </a:r>
          </a:p>
          <a:p>
            <a:r>
              <a:rPr lang="en-AU" sz="3200" dirty="0" smtClean="0"/>
              <a:t>Half, half-way</a:t>
            </a:r>
          </a:p>
          <a:p>
            <a:r>
              <a:rPr lang="en-AU" sz="3200" dirty="0" smtClean="0"/>
              <a:t>Stop, stopping </a:t>
            </a:r>
          </a:p>
          <a:p>
            <a:r>
              <a:rPr lang="en-AU" sz="3200" dirty="0" smtClean="0"/>
              <a:t>Business</a:t>
            </a:r>
          </a:p>
          <a:p>
            <a:r>
              <a:rPr lang="en-AU" sz="3200" dirty="0" smtClean="0"/>
              <a:t>Poison  </a:t>
            </a:r>
          </a:p>
          <a:p>
            <a:r>
              <a:rPr lang="en-AU" sz="3200" dirty="0" smtClean="0"/>
              <a:t>Fight  </a:t>
            </a:r>
          </a:p>
          <a:p>
            <a:r>
              <a:rPr lang="en-AU" sz="3200" dirty="0" smtClean="0"/>
              <a:t>Country </a:t>
            </a:r>
          </a:p>
          <a:p>
            <a:r>
              <a:rPr lang="en-AU" sz="3200" dirty="0" smtClean="0"/>
              <a:t>Relationship terms (mum, dad, auntie </a:t>
            </a:r>
            <a:r>
              <a:rPr lang="en-AU" sz="3200" dirty="0" err="1" smtClean="0"/>
              <a:t>etc</a:t>
            </a:r>
            <a:r>
              <a:rPr lang="en-AU" sz="3200" dirty="0" smtClean="0"/>
              <a:t>)</a:t>
            </a:r>
          </a:p>
          <a:p>
            <a:r>
              <a:rPr lang="en-AU" sz="3200" dirty="0" smtClean="0"/>
              <a:t>Kill </a:t>
            </a:r>
          </a:p>
          <a:p>
            <a:r>
              <a:rPr lang="en-AU" sz="3200" dirty="0" smtClean="0"/>
              <a:t>Deadly</a:t>
            </a:r>
          </a:p>
          <a:p>
            <a:r>
              <a:rPr lang="en-AU" sz="3200" dirty="0" smtClean="0"/>
              <a:t>Shame</a:t>
            </a:r>
            <a:endParaRPr lang="en-AU" sz="3200" dirty="0"/>
          </a:p>
        </p:txBody>
      </p:sp>
    </p:spTree>
    <p:extLst>
      <p:ext uri="{BB962C8B-B14F-4D97-AF65-F5344CB8AC3E}">
        <p14:creationId xmlns:p14="http://schemas.microsoft.com/office/powerpoint/2010/main" val="43340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‘Contrastive Analysis’</a:t>
            </a:r>
            <a:endParaRPr lang="en-AU" dirty="0"/>
          </a:p>
        </p:txBody>
      </p:sp>
      <p:graphicFrame>
        <p:nvGraphicFramePr>
          <p:cNvPr id="4" name="Content Placeholder 3"/>
          <p:cNvGraphicFramePr>
            <a:graphicFrameLocks noGrp="1"/>
          </p:cNvGraphicFramePr>
          <p:nvPr>
            <p:ph idx="1"/>
            <p:extLst/>
          </p:nvPr>
        </p:nvGraphicFramePr>
        <p:xfrm>
          <a:off x="457200" y="1200150"/>
          <a:ext cx="7620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619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problem words; </a:t>
            </a:r>
            <a:br>
              <a:rPr lang="en-AU" dirty="0" smtClean="0"/>
            </a:br>
            <a:r>
              <a:rPr lang="en-AU" sz="3200" dirty="0" smtClean="0"/>
              <a:t>partial overlap or no close equivalent</a:t>
            </a:r>
            <a:endParaRPr lang="en-AU" sz="3200" dirty="0"/>
          </a:p>
        </p:txBody>
      </p:sp>
      <p:graphicFrame>
        <p:nvGraphicFramePr>
          <p:cNvPr id="4" name="Diagram 3"/>
          <p:cNvGraphicFramePr/>
          <p:nvPr>
            <p:extLst/>
          </p:nvPr>
        </p:nvGraphicFramePr>
        <p:xfrm>
          <a:off x="798984" y="1419621"/>
          <a:ext cx="6936432" cy="3612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0101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Picture 3"/>
          <p:cNvPicPr>
            <a:picLocks noChangeAspect="1"/>
          </p:cNvPicPr>
          <p:nvPr/>
        </p:nvPicPr>
        <p:blipFill>
          <a:blip r:embed="rId2"/>
          <a:stretch>
            <a:fillRect/>
          </a:stretch>
        </p:blipFill>
        <p:spPr>
          <a:xfrm>
            <a:off x="423410" y="411510"/>
            <a:ext cx="7676982" cy="2160240"/>
          </a:xfrm>
          <a:prstGeom prst="rect">
            <a:avLst/>
          </a:prstGeom>
        </p:spPr>
      </p:pic>
      <p:pic>
        <p:nvPicPr>
          <p:cNvPr id="5" name="Picture 4"/>
          <p:cNvPicPr>
            <a:picLocks noChangeAspect="1"/>
          </p:cNvPicPr>
          <p:nvPr/>
        </p:nvPicPr>
        <p:blipFill>
          <a:blip r:embed="rId3"/>
          <a:stretch>
            <a:fillRect/>
          </a:stretch>
        </p:blipFill>
        <p:spPr>
          <a:xfrm>
            <a:off x="539552" y="2792366"/>
            <a:ext cx="7505823" cy="1291552"/>
          </a:xfrm>
          <a:prstGeom prst="rect">
            <a:avLst/>
          </a:prstGeom>
        </p:spPr>
      </p:pic>
    </p:spTree>
    <p:extLst>
      <p:ext uri="{BB962C8B-B14F-4D97-AF65-F5344CB8AC3E}">
        <p14:creationId xmlns:p14="http://schemas.microsoft.com/office/powerpoint/2010/main" val="3247788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3"/>
          <p:cNvPicPr>
            <a:picLocks noChangeAspect="1"/>
          </p:cNvPicPr>
          <p:nvPr/>
        </p:nvPicPr>
        <p:blipFill>
          <a:blip r:embed="rId2"/>
          <a:stretch>
            <a:fillRect/>
          </a:stretch>
        </p:blipFill>
        <p:spPr>
          <a:xfrm>
            <a:off x="323528" y="388740"/>
            <a:ext cx="8002794" cy="1750962"/>
          </a:xfrm>
          <a:prstGeom prst="rect">
            <a:avLst/>
          </a:prstGeom>
        </p:spPr>
      </p:pic>
      <p:pic>
        <p:nvPicPr>
          <p:cNvPr id="5" name="Picture 4"/>
          <p:cNvPicPr>
            <a:picLocks noChangeAspect="1"/>
          </p:cNvPicPr>
          <p:nvPr/>
        </p:nvPicPr>
        <p:blipFill>
          <a:blip r:embed="rId3"/>
          <a:stretch>
            <a:fillRect/>
          </a:stretch>
        </p:blipFill>
        <p:spPr>
          <a:xfrm>
            <a:off x="251520" y="2322462"/>
            <a:ext cx="8074802" cy="2540387"/>
          </a:xfrm>
          <a:prstGeom prst="rect">
            <a:avLst/>
          </a:prstGeom>
        </p:spPr>
      </p:pic>
    </p:spTree>
    <p:extLst>
      <p:ext uri="{BB962C8B-B14F-4D97-AF65-F5344CB8AC3E}">
        <p14:creationId xmlns:p14="http://schemas.microsoft.com/office/powerpoint/2010/main" val="1049721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3"/>
          <p:cNvPicPr>
            <a:picLocks noChangeAspect="1"/>
          </p:cNvPicPr>
          <p:nvPr/>
        </p:nvPicPr>
        <p:blipFill>
          <a:blip r:embed="rId2"/>
          <a:stretch>
            <a:fillRect/>
          </a:stretch>
        </p:blipFill>
        <p:spPr>
          <a:xfrm>
            <a:off x="251520" y="483518"/>
            <a:ext cx="8432288" cy="3960440"/>
          </a:xfrm>
          <a:prstGeom prst="rect">
            <a:avLst/>
          </a:prstGeom>
        </p:spPr>
      </p:pic>
    </p:spTree>
    <p:extLst>
      <p:ext uri="{BB962C8B-B14F-4D97-AF65-F5344CB8AC3E}">
        <p14:creationId xmlns:p14="http://schemas.microsoft.com/office/powerpoint/2010/main" val="3482066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Grammar - </a:t>
            </a:r>
            <a:r>
              <a:rPr lang="en-AU" dirty="0" err="1" smtClean="0"/>
              <a:t>Wangurri</a:t>
            </a:r>
            <a:endParaRPr lang="en-AU" dirty="0"/>
          </a:p>
        </p:txBody>
      </p:sp>
      <p:sp>
        <p:nvSpPr>
          <p:cNvPr id="3" name="Content Placeholder 2"/>
          <p:cNvSpPr>
            <a:spLocks noGrp="1"/>
          </p:cNvSpPr>
          <p:nvPr>
            <p:ph idx="1"/>
          </p:nvPr>
        </p:nvSpPr>
        <p:spPr>
          <a:xfrm>
            <a:off x="457200" y="1200150"/>
            <a:ext cx="7620000" cy="3387824"/>
          </a:xfrm>
        </p:spPr>
        <p:txBody>
          <a:bodyPr>
            <a:noAutofit/>
          </a:bodyPr>
          <a:lstStyle/>
          <a:p>
            <a:pPr marL="0" indent="0"/>
            <a:r>
              <a:rPr lang="yo-NG" sz="2000" i="1" dirty="0"/>
              <a:t>Ga    milmitjpayim            ŋanapiliŋgu </a:t>
            </a:r>
            <a:endParaRPr lang="en-AU" sz="2000" dirty="0"/>
          </a:p>
          <a:p>
            <a:pPr marL="0" indent="0"/>
            <a:r>
              <a:rPr lang="yo-NG" sz="2000" b="1" dirty="0"/>
              <a:t>         And afternoon-became  our/for us (ex)</a:t>
            </a:r>
            <a:endParaRPr lang="en-AU" sz="2000" dirty="0"/>
          </a:p>
          <a:p>
            <a:pPr marL="0" indent="0"/>
            <a:r>
              <a:rPr lang="yo-NG" sz="2000" i="1" dirty="0"/>
              <a:t>wapthunma  ŋanapu,          ŋaykaman ŋanapu, </a:t>
            </a:r>
            <a:endParaRPr lang="en-AU" sz="2000" dirty="0"/>
          </a:p>
          <a:p>
            <a:pPr marL="0" indent="0"/>
            <a:r>
              <a:rPr lang="yo-NG" sz="2000" b="1" dirty="0"/>
              <a:t>         hop                 we (ex)          go               we (ex)</a:t>
            </a:r>
            <a:endParaRPr lang="en-AU" sz="2000" dirty="0"/>
          </a:p>
          <a:p>
            <a:pPr marL="0" indent="0"/>
            <a:r>
              <a:rPr lang="yo-NG" sz="2000" i="1" dirty="0"/>
              <a:t>bus-ḻim  ŋanapu       ŋal’ŋalun bala  ŋaykaman</a:t>
            </a:r>
            <a:endParaRPr lang="en-AU" sz="2000" dirty="0"/>
          </a:p>
          <a:p>
            <a:pPr marL="0" indent="0"/>
            <a:r>
              <a:rPr lang="yo-NG" sz="2000" b="1" dirty="0"/>
              <a:t>         bus-to    we (ex)       climb       then  go</a:t>
            </a:r>
            <a:endParaRPr lang="en-AU" sz="2000" dirty="0"/>
          </a:p>
          <a:p>
            <a:pPr marL="0" indent="0"/>
            <a:r>
              <a:rPr lang="yo-NG" sz="2000" i="1" dirty="0"/>
              <a:t>ga   ŋanapu   dhiŋgiŋ’  yana-warri</a:t>
            </a:r>
            <a:endParaRPr lang="en-AU" sz="2000" dirty="0"/>
          </a:p>
          <a:p>
            <a:pPr marL="0" indent="0"/>
            <a:r>
              <a:rPr lang="yo-NG" sz="2000" b="1" dirty="0"/>
              <a:t>        and we (ex)   thinking  only-contra </a:t>
            </a:r>
            <a:endParaRPr lang="en-AU" sz="2000" dirty="0"/>
          </a:p>
          <a:p>
            <a:pPr marL="0" indent="0"/>
            <a:r>
              <a:rPr lang="yo-NG" sz="2000" i="1" dirty="0"/>
              <a:t>bitjan,     “Galki,”   bitjana.</a:t>
            </a:r>
            <a:endParaRPr lang="en-AU" sz="2000" dirty="0"/>
          </a:p>
          <a:p>
            <a:pPr marL="0" indent="0"/>
            <a:r>
              <a:rPr lang="yo-NG" sz="2000" b="1" dirty="0"/>
              <a:t>         like this, “Close,”  like that.</a:t>
            </a:r>
            <a:endParaRPr lang="en-AU" sz="2000" dirty="0"/>
          </a:p>
          <a:p>
            <a:endParaRPr lang="en-AU" sz="800" dirty="0"/>
          </a:p>
          <a:p>
            <a:endParaRPr lang="en-AU" sz="2000" dirty="0"/>
          </a:p>
        </p:txBody>
      </p:sp>
    </p:spTree>
    <p:extLst>
      <p:ext uri="{BB962C8B-B14F-4D97-AF65-F5344CB8AC3E}">
        <p14:creationId xmlns:p14="http://schemas.microsoft.com/office/powerpoint/2010/main" val="3274236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10000"/>
          </a:bodyPr>
          <a:lstStyle/>
          <a:p>
            <a:pPr lvl="0"/>
            <a:r>
              <a:rPr lang="yo-NG" sz="3000" b="1" i="1" u="sng"/>
              <a:t>Meaning based translation</a:t>
            </a:r>
            <a:r>
              <a:rPr lang="yo-NG" sz="3000" b="1" i="1"/>
              <a:t>:</a:t>
            </a:r>
            <a:endParaRPr lang="en-AU" sz="3000"/>
          </a:p>
          <a:p>
            <a:pPr marL="0" indent="0"/>
            <a:r>
              <a:rPr lang="yo-NG" sz="3000"/>
              <a:t>And in the afternoon, we hopped (off the plane) and walked to the bus. We climbed on it and went on our way. And we were thinking, “We’re close!” But we were wrong.</a:t>
            </a:r>
            <a:endParaRPr lang="en-AU" sz="3000"/>
          </a:p>
          <a:p>
            <a:pPr marL="0" indent="0"/>
            <a:endParaRPr lang="en-AU" sz="3000"/>
          </a:p>
          <a:p>
            <a:pPr marL="0" indent="0"/>
            <a:r>
              <a:rPr lang="en-AU" sz="3000"/>
              <a:t>	- example courtesty of Dr Marilyn Mclellan, ARDS</a:t>
            </a:r>
          </a:p>
          <a:p>
            <a:endParaRPr lang="en-AU" sz="3000"/>
          </a:p>
          <a:p>
            <a:endParaRPr lang="en-AU" sz="3000"/>
          </a:p>
        </p:txBody>
      </p:sp>
    </p:spTree>
    <p:extLst>
      <p:ext uri="{BB962C8B-B14F-4D97-AF65-F5344CB8AC3E}">
        <p14:creationId xmlns:p14="http://schemas.microsoft.com/office/powerpoint/2010/main" val="22514554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39800"/>
          </a:xfrm>
        </p:spPr>
        <p:txBody>
          <a:bodyPr/>
          <a:lstStyle/>
          <a:p>
            <a:r>
              <a:rPr lang="en-AU" dirty="0"/>
              <a:t>Warlpiri</a:t>
            </a:r>
          </a:p>
        </p:txBody>
      </p:sp>
      <p:sp>
        <p:nvSpPr>
          <p:cNvPr id="3" name="Content Placeholder 2"/>
          <p:cNvSpPr>
            <a:spLocks noGrp="1"/>
          </p:cNvSpPr>
          <p:nvPr>
            <p:ph idx="1"/>
          </p:nvPr>
        </p:nvSpPr>
        <p:spPr>
          <a:xfrm>
            <a:off x="323528" y="771550"/>
            <a:ext cx="8163012" cy="3534173"/>
          </a:xfrm>
        </p:spPr>
        <p:txBody>
          <a:bodyPr>
            <a:noAutofit/>
          </a:bodyPr>
          <a:lstStyle/>
          <a:p>
            <a:pPr marL="0" indent="0">
              <a:buNone/>
            </a:pPr>
            <a:r>
              <a:rPr lang="en-AU" dirty="0">
                <a:solidFill>
                  <a:schemeClr val="tx1"/>
                </a:solidFill>
              </a:rPr>
              <a:t>“You were sentenced to 18 months imprisonment, suspended after 12 months, with an operational period of 2 years.” </a:t>
            </a:r>
          </a:p>
          <a:p>
            <a:r>
              <a:rPr lang="en-AU" i="1" dirty="0" err="1">
                <a:solidFill>
                  <a:schemeClr val="tx1"/>
                </a:solidFill>
              </a:rPr>
              <a:t>Yilyajangku</a:t>
            </a:r>
            <a:r>
              <a:rPr lang="en-AU" i="1" dirty="0">
                <a:solidFill>
                  <a:schemeClr val="tx1"/>
                </a:solidFill>
              </a:rPr>
              <a:t> magistrate-</a:t>
            </a:r>
            <a:r>
              <a:rPr lang="en-AU" i="1" dirty="0" err="1">
                <a:solidFill>
                  <a:schemeClr val="tx1"/>
                </a:solidFill>
              </a:rPr>
              <a:t>rli</a:t>
            </a:r>
            <a:r>
              <a:rPr lang="en-AU" i="1" dirty="0">
                <a:solidFill>
                  <a:schemeClr val="tx1"/>
                </a:solidFill>
              </a:rPr>
              <a:t>  </a:t>
            </a:r>
            <a:r>
              <a:rPr lang="en-AU" i="1" dirty="0" err="1">
                <a:solidFill>
                  <a:schemeClr val="tx1"/>
                </a:solidFill>
              </a:rPr>
              <a:t>jalangu</a:t>
            </a:r>
            <a:r>
              <a:rPr lang="en-AU" i="1" dirty="0">
                <a:solidFill>
                  <a:schemeClr val="tx1"/>
                </a:solidFill>
              </a:rPr>
              <a:t> jail-</a:t>
            </a:r>
            <a:r>
              <a:rPr lang="en-AU" i="1" dirty="0" err="1">
                <a:solidFill>
                  <a:schemeClr val="tx1"/>
                </a:solidFill>
              </a:rPr>
              <a:t>kirra</a:t>
            </a:r>
            <a:r>
              <a:rPr lang="en-AU" i="1" dirty="0">
                <a:solidFill>
                  <a:schemeClr val="tx1"/>
                </a:solidFill>
              </a:rPr>
              <a:t>.</a:t>
            </a:r>
          </a:p>
          <a:p>
            <a:pPr marL="0" lvl="1" indent="0">
              <a:buNone/>
            </a:pPr>
            <a:r>
              <a:rPr lang="en-AU" sz="1800" b="1" dirty="0"/>
              <a:t>	Sent-you [the] magistrate today jail-to.</a:t>
            </a:r>
          </a:p>
          <a:p>
            <a:r>
              <a:rPr lang="en-AU" i="1" dirty="0" err="1">
                <a:solidFill>
                  <a:schemeClr val="tx1"/>
                </a:solidFill>
              </a:rPr>
              <a:t>Kapunpa</a:t>
            </a:r>
            <a:r>
              <a:rPr lang="en-AU" i="1" dirty="0">
                <a:solidFill>
                  <a:schemeClr val="tx1"/>
                </a:solidFill>
              </a:rPr>
              <a:t> </a:t>
            </a:r>
            <a:r>
              <a:rPr lang="en-AU" i="1" dirty="0" err="1">
                <a:solidFill>
                  <a:schemeClr val="tx1"/>
                </a:solidFill>
              </a:rPr>
              <a:t>nyina</a:t>
            </a:r>
            <a:r>
              <a:rPr lang="en-AU" i="1" dirty="0">
                <a:solidFill>
                  <a:schemeClr val="tx1"/>
                </a:solidFill>
              </a:rPr>
              <a:t> 12 months-</a:t>
            </a:r>
            <a:r>
              <a:rPr lang="en-AU" i="1" dirty="0" err="1">
                <a:solidFill>
                  <a:schemeClr val="tx1"/>
                </a:solidFill>
              </a:rPr>
              <a:t>ki</a:t>
            </a:r>
            <a:r>
              <a:rPr lang="en-AU" i="1" dirty="0">
                <a:solidFill>
                  <a:schemeClr val="tx1"/>
                </a:solidFill>
              </a:rPr>
              <a:t>, </a:t>
            </a:r>
            <a:r>
              <a:rPr lang="en-AU" i="1" dirty="0" err="1">
                <a:solidFill>
                  <a:schemeClr val="tx1"/>
                </a:solidFill>
              </a:rPr>
              <a:t>ngula-jangka</a:t>
            </a:r>
            <a:r>
              <a:rPr lang="en-AU" i="1" dirty="0">
                <a:solidFill>
                  <a:schemeClr val="tx1"/>
                </a:solidFill>
              </a:rPr>
              <a:t> </a:t>
            </a:r>
            <a:r>
              <a:rPr lang="en-AU" i="1" dirty="0" err="1">
                <a:solidFill>
                  <a:schemeClr val="tx1"/>
                </a:solidFill>
              </a:rPr>
              <a:t>kapunpa</a:t>
            </a:r>
            <a:r>
              <a:rPr lang="en-AU" i="1" dirty="0">
                <a:solidFill>
                  <a:schemeClr val="tx1"/>
                </a:solidFill>
              </a:rPr>
              <a:t> </a:t>
            </a:r>
            <a:r>
              <a:rPr lang="en-AU" i="1" dirty="0" err="1">
                <a:solidFill>
                  <a:schemeClr val="tx1"/>
                </a:solidFill>
              </a:rPr>
              <a:t>wilypi-pardimi</a:t>
            </a:r>
            <a:r>
              <a:rPr lang="en-AU" i="1" dirty="0">
                <a:solidFill>
                  <a:schemeClr val="tx1"/>
                </a:solidFill>
              </a:rPr>
              <a:t>.</a:t>
            </a:r>
          </a:p>
          <a:p>
            <a:pPr marL="0" lvl="1" indent="0">
              <a:buNone/>
            </a:pPr>
            <a:r>
              <a:rPr lang="en-AU" sz="1800" b="1" dirty="0"/>
              <a:t>	You will stay for 12 months, after that you will exit.</a:t>
            </a:r>
            <a:endParaRPr lang="en-AU" sz="1800" dirty="0"/>
          </a:p>
          <a:p>
            <a:r>
              <a:rPr lang="en-AU" i="1" dirty="0" err="1">
                <a:solidFill>
                  <a:schemeClr val="tx1"/>
                </a:solidFill>
              </a:rPr>
              <a:t>Ngula-jangkaju</a:t>
            </a:r>
            <a:r>
              <a:rPr lang="en-AU" i="1" dirty="0">
                <a:solidFill>
                  <a:schemeClr val="tx1"/>
                </a:solidFill>
              </a:rPr>
              <a:t>, </a:t>
            </a:r>
            <a:r>
              <a:rPr lang="en-AU" i="1" dirty="0" err="1">
                <a:solidFill>
                  <a:schemeClr val="tx1"/>
                </a:solidFill>
              </a:rPr>
              <a:t>ngurrju-nyinaya</a:t>
            </a:r>
            <a:r>
              <a:rPr lang="en-AU" i="1" dirty="0">
                <a:solidFill>
                  <a:schemeClr val="tx1"/>
                </a:solidFill>
              </a:rPr>
              <a:t> </a:t>
            </a:r>
            <a:r>
              <a:rPr lang="en-AU" i="1" dirty="0" err="1">
                <a:solidFill>
                  <a:schemeClr val="tx1"/>
                </a:solidFill>
              </a:rPr>
              <a:t>jirrama</a:t>
            </a:r>
            <a:r>
              <a:rPr lang="en-AU" i="1" dirty="0">
                <a:solidFill>
                  <a:schemeClr val="tx1"/>
                </a:solidFill>
              </a:rPr>
              <a:t> year-</a:t>
            </a:r>
            <a:r>
              <a:rPr lang="en-AU" i="1" dirty="0" err="1">
                <a:solidFill>
                  <a:schemeClr val="tx1"/>
                </a:solidFill>
              </a:rPr>
              <a:t>ku</a:t>
            </a:r>
            <a:r>
              <a:rPr lang="en-AU" i="1" dirty="0">
                <a:solidFill>
                  <a:schemeClr val="tx1"/>
                </a:solidFill>
              </a:rPr>
              <a:t>.</a:t>
            </a:r>
          </a:p>
          <a:p>
            <a:pPr marL="0" indent="0">
              <a:buNone/>
            </a:pPr>
            <a:r>
              <a:rPr lang="en-AU" b="1" dirty="0">
                <a:solidFill>
                  <a:schemeClr val="tx1"/>
                </a:solidFill>
              </a:rPr>
              <a:t>	After that, be good for 2 years.</a:t>
            </a:r>
          </a:p>
          <a:p>
            <a:r>
              <a:rPr lang="en-AU" i="1" dirty="0" err="1">
                <a:solidFill>
                  <a:schemeClr val="tx1"/>
                </a:solidFill>
              </a:rPr>
              <a:t>Nyampu</a:t>
            </a:r>
            <a:r>
              <a:rPr lang="en-AU" i="1" dirty="0">
                <a:solidFill>
                  <a:schemeClr val="tx1"/>
                </a:solidFill>
              </a:rPr>
              <a:t> </a:t>
            </a:r>
            <a:r>
              <a:rPr lang="en-AU" i="1" dirty="0" err="1">
                <a:solidFill>
                  <a:schemeClr val="tx1"/>
                </a:solidFill>
              </a:rPr>
              <a:t>jirrama</a:t>
            </a:r>
            <a:r>
              <a:rPr lang="en-AU" i="1" dirty="0">
                <a:solidFill>
                  <a:schemeClr val="tx1"/>
                </a:solidFill>
              </a:rPr>
              <a:t> year-</a:t>
            </a:r>
            <a:r>
              <a:rPr lang="en-AU" i="1" dirty="0" err="1">
                <a:solidFill>
                  <a:schemeClr val="tx1"/>
                </a:solidFill>
              </a:rPr>
              <a:t>puru</a:t>
            </a:r>
            <a:r>
              <a:rPr lang="en-AU" i="1" dirty="0">
                <a:solidFill>
                  <a:schemeClr val="tx1"/>
                </a:solidFill>
              </a:rPr>
              <a:t>, </a:t>
            </a:r>
            <a:r>
              <a:rPr lang="en-AU" i="1" dirty="0" err="1">
                <a:solidFill>
                  <a:schemeClr val="tx1"/>
                </a:solidFill>
              </a:rPr>
              <a:t>kajinpa</a:t>
            </a:r>
            <a:r>
              <a:rPr lang="en-AU" i="1" dirty="0">
                <a:solidFill>
                  <a:schemeClr val="tx1"/>
                </a:solidFill>
              </a:rPr>
              <a:t> </a:t>
            </a:r>
            <a:r>
              <a:rPr lang="en-AU" i="1" dirty="0" err="1">
                <a:solidFill>
                  <a:schemeClr val="tx1"/>
                </a:solidFill>
              </a:rPr>
              <a:t>rdilyki-pinyi</a:t>
            </a:r>
            <a:r>
              <a:rPr lang="en-AU" i="1" dirty="0">
                <a:solidFill>
                  <a:schemeClr val="tx1"/>
                </a:solidFill>
              </a:rPr>
              <a:t> law </a:t>
            </a:r>
            <a:r>
              <a:rPr lang="en-AU" i="1" dirty="0" err="1">
                <a:solidFill>
                  <a:schemeClr val="tx1"/>
                </a:solidFill>
              </a:rPr>
              <a:t>jirrama</a:t>
            </a:r>
            <a:r>
              <a:rPr lang="en-AU" i="1" dirty="0">
                <a:solidFill>
                  <a:schemeClr val="tx1"/>
                </a:solidFill>
              </a:rPr>
              <a:t> year-</a:t>
            </a:r>
            <a:r>
              <a:rPr lang="en-AU" i="1" dirty="0" err="1">
                <a:solidFill>
                  <a:schemeClr val="tx1"/>
                </a:solidFill>
              </a:rPr>
              <a:t>puruju</a:t>
            </a:r>
            <a:r>
              <a:rPr lang="en-AU" i="1" dirty="0">
                <a:solidFill>
                  <a:schemeClr val="tx1"/>
                </a:solidFill>
              </a:rPr>
              <a:t>, </a:t>
            </a:r>
            <a:r>
              <a:rPr lang="en-AU" i="1" dirty="0" err="1">
                <a:solidFill>
                  <a:schemeClr val="tx1"/>
                </a:solidFill>
              </a:rPr>
              <a:t>kapunpa</a:t>
            </a:r>
            <a:r>
              <a:rPr lang="en-AU" i="1" dirty="0">
                <a:solidFill>
                  <a:schemeClr val="tx1"/>
                </a:solidFill>
              </a:rPr>
              <a:t> </a:t>
            </a:r>
            <a:r>
              <a:rPr lang="en-AU" i="1" dirty="0" err="1">
                <a:solidFill>
                  <a:schemeClr val="tx1"/>
                </a:solidFill>
              </a:rPr>
              <a:t>pina</a:t>
            </a:r>
            <a:r>
              <a:rPr lang="en-AU" i="1" dirty="0">
                <a:solidFill>
                  <a:schemeClr val="tx1"/>
                </a:solidFill>
              </a:rPr>
              <a:t> </a:t>
            </a:r>
            <a:r>
              <a:rPr lang="en-AU" i="1" dirty="0" err="1">
                <a:solidFill>
                  <a:schemeClr val="tx1"/>
                </a:solidFill>
              </a:rPr>
              <a:t>yukami</a:t>
            </a:r>
            <a:r>
              <a:rPr lang="en-AU" i="1" dirty="0">
                <a:solidFill>
                  <a:schemeClr val="tx1"/>
                </a:solidFill>
              </a:rPr>
              <a:t> jail-</a:t>
            </a:r>
            <a:r>
              <a:rPr lang="en-AU" i="1" dirty="0" err="1">
                <a:solidFill>
                  <a:schemeClr val="tx1"/>
                </a:solidFill>
              </a:rPr>
              <a:t>kirra</a:t>
            </a:r>
            <a:r>
              <a:rPr lang="en-AU" i="1" dirty="0">
                <a:solidFill>
                  <a:schemeClr val="tx1"/>
                </a:solidFill>
              </a:rPr>
              <a:t> 6 months-</a:t>
            </a:r>
            <a:r>
              <a:rPr lang="en-AU" i="1" dirty="0" err="1">
                <a:solidFill>
                  <a:schemeClr val="tx1"/>
                </a:solidFill>
              </a:rPr>
              <a:t>kariki</a:t>
            </a:r>
            <a:r>
              <a:rPr lang="en-AU" i="1" dirty="0">
                <a:solidFill>
                  <a:schemeClr val="tx1"/>
                </a:solidFill>
              </a:rPr>
              <a:t>.</a:t>
            </a:r>
          </a:p>
          <a:p>
            <a:pPr marL="0" lvl="1" indent="0">
              <a:buNone/>
            </a:pPr>
            <a:r>
              <a:rPr lang="en-AU" sz="1800" b="1" dirty="0"/>
              <a:t>	During these 2 years, if you break the law during the two years, you re-enter  jail for another 6 months.</a:t>
            </a:r>
          </a:p>
          <a:p>
            <a:endParaRPr lang="en-AU" sz="2100" dirty="0"/>
          </a:p>
        </p:txBody>
      </p:sp>
    </p:spTree>
    <p:extLst>
      <p:ext uri="{BB962C8B-B14F-4D97-AF65-F5344CB8AC3E}">
        <p14:creationId xmlns:p14="http://schemas.microsoft.com/office/powerpoint/2010/main" val="1497737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840" y="0"/>
            <a:ext cx="8248616" cy="4632722"/>
          </a:xfrm>
        </p:spPr>
        <p:txBody>
          <a:bodyPr>
            <a:noAutofit/>
          </a:bodyPr>
          <a:lstStyle/>
          <a:p>
            <a:pPr marL="0" indent="0">
              <a:buNone/>
            </a:pPr>
            <a:r>
              <a:rPr lang="en-AU" sz="2000" dirty="0">
                <a:solidFill>
                  <a:schemeClr val="tx1"/>
                </a:solidFill>
              </a:rPr>
              <a:t>“The offender is currently unsuitable for supervision because she has failed to demonstrate an understanding of what supervision would involve.  She has a history of non-compliance with orders of the court and a disregard for authority.”</a:t>
            </a:r>
          </a:p>
          <a:p>
            <a:r>
              <a:rPr lang="en-AU" sz="2000" i="1" dirty="0" err="1">
                <a:solidFill>
                  <a:schemeClr val="tx1"/>
                </a:solidFill>
              </a:rPr>
              <a:t>Kulalparnarla</a:t>
            </a:r>
            <a:r>
              <a:rPr lang="en-AU" sz="2000" i="1" dirty="0">
                <a:solidFill>
                  <a:schemeClr val="tx1"/>
                </a:solidFill>
              </a:rPr>
              <a:t> </a:t>
            </a:r>
            <a:r>
              <a:rPr lang="en-AU" sz="2000" i="1" dirty="0" err="1">
                <a:solidFill>
                  <a:schemeClr val="tx1"/>
                </a:solidFill>
              </a:rPr>
              <a:t>nyampuku</a:t>
            </a:r>
            <a:r>
              <a:rPr lang="en-AU" sz="2000" i="1" dirty="0">
                <a:solidFill>
                  <a:schemeClr val="tx1"/>
                </a:solidFill>
              </a:rPr>
              <a:t> </a:t>
            </a:r>
            <a:r>
              <a:rPr lang="en-AU" sz="2000" i="1" dirty="0" err="1">
                <a:solidFill>
                  <a:schemeClr val="tx1"/>
                </a:solidFill>
              </a:rPr>
              <a:t>rdujuku</a:t>
            </a:r>
            <a:r>
              <a:rPr lang="en-AU" sz="2000" i="1" dirty="0">
                <a:solidFill>
                  <a:schemeClr val="tx1"/>
                </a:solidFill>
              </a:rPr>
              <a:t> </a:t>
            </a:r>
            <a:r>
              <a:rPr lang="en-AU" sz="2000" i="1" dirty="0" err="1">
                <a:solidFill>
                  <a:schemeClr val="tx1"/>
                </a:solidFill>
              </a:rPr>
              <a:t>yungkarla</a:t>
            </a:r>
            <a:r>
              <a:rPr lang="en-AU" sz="2000" i="1" dirty="0">
                <a:solidFill>
                  <a:schemeClr val="tx1"/>
                </a:solidFill>
              </a:rPr>
              <a:t> order.  </a:t>
            </a:r>
            <a:r>
              <a:rPr lang="en-AU" sz="2000" i="1" dirty="0" err="1">
                <a:solidFill>
                  <a:schemeClr val="tx1"/>
                </a:solidFill>
              </a:rPr>
              <a:t>Nyiya-jangka-wiyi</a:t>
            </a:r>
            <a:r>
              <a:rPr lang="en-AU" sz="2000" i="1" dirty="0">
                <a:solidFill>
                  <a:schemeClr val="tx1"/>
                </a:solidFill>
              </a:rPr>
              <a:t>?</a:t>
            </a:r>
          </a:p>
          <a:p>
            <a:pPr marL="0" lvl="1" indent="0">
              <a:buNone/>
            </a:pPr>
            <a:r>
              <a:rPr lang="en-AU" sz="1600" b="1" dirty="0"/>
              <a:t>	I cannot give this woman a order.  Why not?</a:t>
            </a:r>
          </a:p>
          <a:p>
            <a:r>
              <a:rPr lang="en-AU" sz="2000" i="1" dirty="0" err="1">
                <a:solidFill>
                  <a:schemeClr val="tx1"/>
                </a:solidFill>
              </a:rPr>
              <a:t>Panu-karirli</a:t>
            </a:r>
            <a:r>
              <a:rPr lang="en-AU" sz="2000" i="1" dirty="0">
                <a:solidFill>
                  <a:schemeClr val="tx1"/>
                </a:solidFill>
              </a:rPr>
              <a:t> magistrate-</a:t>
            </a:r>
            <a:r>
              <a:rPr lang="en-AU" sz="2000" i="1" dirty="0" err="1">
                <a:solidFill>
                  <a:schemeClr val="tx1"/>
                </a:solidFill>
              </a:rPr>
              <a:t>rlu</a:t>
            </a:r>
            <a:r>
              <a:rPr lang="en-AU" sz="2000" i="1" dirty="0">
                <a:solidFill>
                  <a:schemeClr val="tx1"/>
                </a:solidFill>
              </a:rPr>
              <a:t> </a:t>
            </a:r>
            <a:r>
              <a:rPr lang="en-AU" sz="2000" i="1" dirty="0" err="1">
                <a:solidFill>
                  <a:schemeClr val="tx1"/>
                </a:solidFill>
              </a:rPr>
              <a:t>yungu-lurla</a:t>
            </a:r>
            <a:r>
              <a:rPr lang="en-AU" sz="2000" i="1" dirty="0">
                <a:solidFill>
                  <a:schemeClr val="tx1"/>
                </a:solidFill>
              </a:rPr>
              <a:t> </a:t>
            </a:r>
            <a:r>
              <a:rPr lang="en-AU" sz="2000" i="1" dirty="0" err="1">
                <a:solidFill>
                  <a:schemeClr val="tx1"/>
                </a:solidFill>
              </a:rPr>
              <a:t>kamparrurlu-wiyi</a:t>
            </a:r>
            <a:r>
              <a:rPr lang="en-AU" sz="2000" i="1" dirty="0">
                <a:solidFill>
                  <a:schemeClr val="tx1"/>
                </a:solidFill>
              </a:rPr>
              <a:t>  </a:t>
            </a:r>
            <a:r>
              <a:rPr lang="en-AU" sz="2000" i="1" dirty="0" err="1">
                <a:solidFill>
                  <a:schemeClr val="tx1"/>
                </a:solidFill>
              </a:rPr>
              <a:t>panu</a:t>
            </a:r>
            <a:r>
              <a:rPr lang="en-AU" sz="2000" i="1" dirty="0">
                <a:solidFill>
                  <a:schemeClr val="tx1"/>
                </a:solidFill>
              </a:rPr>
              <a:t> order-patu.</a:t>
            </a:r>
          </a:p>
          <a:p>
            <a:pPr marL="0" lvl="1" indent="0">
              <a:buNone/>
            </a:pPr>
            <a:r>
              <a:rPr lang="en-AU" sz="1600" b="1" dirty="0"/>
              <a:t>	Many magistrates previously gave her many orders.</a:t>
            </a:r>
          </a:p>
          <a:p>
            <a:r>
              <a:rPr lang="en-AU" sz="2000" i="1" dirty="0">
                <a:solidFill>
                  <a:schemeClr val="tx1"/>
                </a:solidFill>
              </a:rPr>
              <a:t>Kula-</a:t>
            </a:r>
            <a:r>
              <a:rPr lang="en-AU" sz="2000" i="1" dirty="0" err="1">
                <a:solidFill>
                  <a:schemeClr val="tx1"/>
                </a:solidFill>
              </a:rPr>
              <a:t>ka</a:t>
            </a:r>
            <a:r>
              <a:rPr lang="en-AU" sz="2000" i="1" dirty="0">
                <a:solidFill>
                  <a:schemeClr val="tx1"/>
                </a:solidFill>
              </a:rPr>
              <a:t> </a:t>
            </a:r>
            <a:r>
              <a:rPr lang="en-AU" sz="2000" i="1" dirty="0" err="1">
                <a:solidFill>
                  <a:schemeClr val="tx1"/>
                </a:solidFill>
              </a:rPr>
              <a:t>jungangku</a:t>
            </a:r>
            <a:r>
              <a:rPr lang="en-AU" sz="2000" i="1" dirty="0">
                <a:solidFill>
                  <a:schemeClr val="tx1"/>
                </a:solidFill>
              </a:rPr>
              <a:t> </a:t>
            </a:r>
            <a:r>
              <a:rPr lang="en-AU" sz="2000" i="1" dirty="0" err="1">
                <a:solidFill>
                  <a:schemeClr val="tx1"/>
                </a:solidFill>
              </a:rPr>
              <a:t>milya-pinyi</a:t>
            </a:r>
            <a:r>
              <a:rPr lang="en-AU" sz="2000" i="1" dirty="0">
                <a:solidFill>
                  <a:schemeClr val="tx1"/>
                </a:solidFill>
              </a:rPr>
              <a:t> order </a:t>
            </a:r>
            <a:r>
              <a:rPr lang="en-AU" sz="2000" i="1" dirty="0" err="1">
                <a:solidFill>
                  <a:schemeClr val="tx1"/>
                </a:solidFill>
              </a:rPr>
              <a:t>nyampu-patuju</a:t>
            </a:r>
            <a:r>
              <a:rPr lang="en-AU" sz="2000" i="1" dirty="0">
                <a:solidFill>
                  <a:schemeClr val="tx1"/>
                </a:solidFill>
              </a:rPr>
              <a:t>.  Manu </a:t>
            </a:r>
            <a:r>
              <a:rPr lang="en-AU" sz="2000" i="1" dirty="0" err="1">
                <a:solidFill>
                  <a:schemeClr val="tx1"/>
                </a:solidFill>
              </a:rPr>
              <a:t>kula</a:t>
            </a:r>
            <a:r>
              <a:rPr lang="en-AU" sz="2000" i="1" dirty="0">
                <a:solidFill>
                  <a:schemeClr val="tx1"/>
                </a:solidFill>
              </a:rPr>
              <a:t> </a:t>
            </a:r>
            <a:r>
              <a:rPr lang="en-AU" sz="2000" i="1" dirty="0" err="1">
                <a:solidFill>
                  <a:schemeClr val="tx1"/>
                </a:solidFill>
              </a:rPr>
              <a:t>kajana</a:t>
            </a:r>
            <a:r>
              <a:rPr lang="en-AU" sz="2000" i="1" dirty="0">
                <a:solidFill>
                  <a:schemeClr val="tx1"/>
                </a:solidFill>
              </a:rPr>
              <a:t> </a:t>
            </a:r>
            <a:r>
              <a:rPr lang="en-AU" sz="2000" i="1" dirty="0" err="1">
                <a:solidFill>
                  <a:schemeClr val="tx1"/>
                </a:solidFill>
              </a:rPr>
              <a:t>linpangku</a:t>
            </a:r>
            <a:r>
              <a:rPr lang="en-AU" sz="2000" i="1" dirty="0">
                <a:solidFill>
                  <a:schemeClr val="tx1"/>
                </a:solidFill>
              </a:rPr>
              <a:t> </a:t>
            </a:r>
            <a:r>
              <a:rPr lang="en-AU" sz="2000" i="1" dirty="0" err="1">
                <a:solidFill>
                  <a:schemeClr val="tx1"/>
                </a:solidFill>
              </a:rPr>
              <a:t>purda-nyanyi</a:t>
            </a:r>
            <a:r>
              <a:rPr lang="en-AU" sz="2000" i="1" dirty="0">
                <a:solidFill>
                  <a:schemeClr val="tx1"/>
                </a:solidFill>
              </a:rPr>
              <a:t>.</a:t>
            </a:r>
          </a:p>
          <a:p>
            <a:pPr marL="0" lvl="1" indent="0">
              <a:buNone/>
            </a:pPr>
            <a:r>
              <a:rPr lang="en-AU" sz="1600" b="1" dirty="0"/>
              <a:t>	She doesn’t truly understand these orders.  And she doesn’t </a:t>
            </a:r>
            <a:r>
              <a:rPr lang="en-AU" sz="1600" b="1"/>
              <a:t>obey </a:t>
            </a:r>
            <a:r>
              <a:rPr lang="en-AU" sz="1600" b="1" smtClean="0"/>
              <a:t>them</a:t>
            </a:r>
            <a:r>
              <a:rPr lang="en-AU" sz="1600" b="1" dirty="0"/>
              <a:t>.</a:t>
            </a:r>
          </a:p>
          <a:p>
            <a:r>
              <a:rPr lang="en-AU" sz="2000" i="1" dirty="0" err="1">
                <a:solidFill>
                  <a:schemeClr val="tx1"/>
                </a:solidFill>
              </a:rPr>
              <a:t>Wilji-nyayirni</a:t>
            </a:r>
            <a:r>
              <a:rPr lang="en-AU" sz="2000" i="1" dirty="0">
                <a:solidFill>
                  <a:schemeClr val="tx1"/>
                </a:solidFill>
              </a:rPr>
              <a:t> </a:t>
            </a:r>
            <a:r>
              <a:rPr lang="en-AU" sz="2000" i="1" dirty="0" err="1">
                <a:solidFill>
                  <a:schemeClr val="tx1"/>
                </a:solidFill>
              </a:rPr>
              <a:t>nyampuju</a:t>
            </a:r>
            <a:r>
              <a:rPr lang="en-AU" sz="2000" i="1" dirty="0">
                <a:solidFill>
                  <a:schemeClr val="tx1"/>
                </a:solidFill>
              </a:rPr>
              <a:t> mina-</a:t>
            </a:r>
            <a:r>
              <a:rPr lang="en-AU" sz="2000" i="1" dirty="0" err="1">
                <a:solidFill>
                  <a:schemeClr val="tx1"/>
                </a:solidFill>
              </a:rPr>
              <a:t>nyayirni</a:t>
            </a:r>
            <a:r>
              <a:rPr lang="en-AU" sz="2000" i="1" dirty="0">
                <a:solidFill>
                  <a:schemeClr val="tx1"/>
                </a:solidFill>
              </a:rPr>
              <a:t>!</a:t>
            </a:r>
          </a:p>
          <a:p>
            <a:pPr marL="0" lvl="1" indent="0">
              <a:buNone/>
            </a:pPr>
            <a:r>
              <a:rPr lang="en-AU" sz="1600" b="1" dirty="0"/>
              <a:t>	She’s persistently belligerent and contemptuously defiant [of the 	magistrates orders]!</a:t>
            </a:r>
          </a:p>
          <a:p>
            <a:endParaRPr lang="en-AU" sz="2000" dirty="0"/>
          </a:p>
        </p:txBody>
      </p:sp>
      <p:sp>
        <p:nvSpPr>
          <p:cNvPr id="4" name="TextBox 3"/>
          <p:cNvSpPr txBox="1"/>
          <p:nvPr/>
        </p:nvSpPr>
        <p:spPr>
          <a:xfrm>
            <a:off x="3449274" y="4793806"/>
            <a:ext cx="6669248" cy="300082"/>
          </a:xfrm>
          <a:prstGeom prst="rect">
            <a:avLst/>
          </a:prstGeom>
          <a:noFill/>
        </p:spPr>
        <p:txBody>
          <a:bodyPr wrap="square" rtlCol="0">
            <a:spAutoFit/>
          </a:bodyPr>
          <a:lstStyle/>
          <a:p>
            <a:r>
              <a:rPr lang="en-AU" sz="1350" dirty="0"/>
              <a:t>Examples courtesy of Steve Swartz, Aboriginal Interpreter Service</a:t>
            </a:r>
          </a:p>
        </p:txBody>
      </p:sp>
    </p:spTree>
    <p:extLst>
      <p:ext uri="{BB962C8B-B14F-4D97-AF65-F5344CB8AC3E}">
        <p14:creationId xmlns:p14="http://schemas.microsoft.com/office/powerpoint/2010/main" val="411452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G</a:t>
            </a:r>
            <a:r>
              <a:rPr lang="en-AU" dirty="0" smtClean="0"/>
              <a:t>rammar</a:t>
            </a:r>
            <a:endParaRPr lang="en-AU" dirty="0"/>
          </a:p>
        </p:txBody>
      </p:sp>
      <p:graphicFrame>
        <p:nvGraphicFramePr>
          <p:cNvPr id="4" name="Content Placeholder 3"/>
          <p:cNvGraphicFramePr>
            <a:graphicFrameLocks noGrp="1"/>
          </p:cNvGraphicFramePr>
          <p:nvPr>
            <p:ph idx="1"/>
            <p:extLst/>
          </p:nvPr>
        </p:nvGraphicFramePr>
        <p:xfrm>
          <a:off x="457200" y="987574"/>
          <a:ext cx="8291264" cy="38130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1527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Passives</a:t>
            </a:r>
            <a:endParaRPr lang="en-AU" dirty="0"/>
          </a:p>
        </p:txBody>
      </p:sp>
      <p:graphicFrame>
        <p:nvGraphicFramePr>
          <p:cNvPr id="4" name="Content Placeholder 3"/>
          <p:cNvGraphicFramePr>
            <a:graphicFrameLocks noGrp="1"/>
          </p:cNvGraphicFramePr>
          <p:nvPr>
            <p:ph idx="1"/>
            <p:extLst/>
          </p:nvPr>
        </p:nvGraphicFramePr>
        <p:xfrm>
          <a:off x="457200" y="1200150"/>
          <a:ext cx="7620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637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Levels of language</a:t>
            </a:r>
            <a:endParaRPr lang="en-AU" dirty="0"/>
          </a:p>
        </p:txBody>
      </p:sp>
      <p:graphicFrame>
        <p:nvGraphicFramePr>
          <p:cNvPr id="4" name="Content Placeholder 3"/>
          <p:cNvGraphicFramePr>
            <a:graphicFrameLocks noGrp="1"/>
          </p:cNvGraphicFramePr>
          <p:nvPr>
            <p:ph idx="1"/>
            <p:extLst/>
          </p:nvPr>
        </p:nvGraphicFramePr>
        <p:xfrm>
          <a:off x="251520" y="1200150"/>
          <a:ext cx="782568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312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problems with passives</a:t>
            </a:r>
            <a:endParaRPr lang="en-AU" dirty="0"/>
          </a:p>
        </p:txBody>
      </p:sp>
      <p:sp>
        <p:nvSpPr>
          <p:cNvPr id="3" name="Content Placeholder 2"/>
          <p:cNvSpPr>
            <a:spLocks noGrp="1"/>
          </p:cNvSpPr>
          <p:nvPr>
            <p:ph idx="1"/>
          </p:nvPr>
        </p:nvSpPr>
        <p:spPr/>
        <p:txBody>
          <a:bodyPr/>
          <a:lstStyle/>
          <a:p>
            <a:r>
              <a:rPr lang="en-AU" dirty="0" smtClean="0"/>
              <a:t>1. grammatically not possible in some languages</a:t>
            </a:r>
          </a:p>
          <a:p>
            <a:r>
              <a:rPr lang="en-AU" dirty="0" smtClean="0"/>
              <a:t>2. Hearer attaches verb to the wrong person;  ‘She was assaulted.’</a:t>
            </a:r>
          </a:p>
          <a:p>
            <a:r>
              <a:rPr lang="en-AU" dirty="0" smtClean="0"/>
              <a:t>3. Requires hearer to supply missing information; hearer may incorrectly supply missing information. ‘Your application was rejected.’</a:t>
            </a:r>
          </a:p>
        </p:txBody>
      </p:sp>
    </p:spTree>
    <p:extLst>
      <p:ext uri="{BB962C8B-B14F-4D97-AF65-F5344CB8AC3E}">
        <p14:creationId xmlns:p14="http://schemas.microsoft.com/office/powerpoint/2010/main" val="79311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Abstract nouns</a:t>
            </a:r>
            <a:endParaRPr lang="en-AU" dirty="0"/>
          </a:p>
        </p:txBody>
      </p:sp>
      <p:graphicFrame>
        <p:nvGraphicFramePr>
          <p:cNvPr id="4" name="Content Placeholder 3"/>
          <p:cNvGraphicFramePr>
            <a:graphicFrameLocks noGrp="1"/>
          </p:cNvGraphicFramePr>
          <p:nvPr>
            <p:ph idx="1"/>
            <p:extLst/>
          </p:nvPr>
        </p:nvGraphicFramePr>
        <p:xfrm>
          <a:off x="457200" y="1200150"/>
          <a:ext cx="7620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7720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Cause and effect</a:t>
            </a:r>
            <a:endParaRPr lang="en-AU" dirty="0"/>
          </a:p>
        </p:txBody>
      </p:sp>
      <p:graphicFrame>
        <p:nvGraphicFramePr>
          <p:cNvPr id="4" name="Content Placeholder 3"/>
          <p:cNvGraphicFramePr>
            <a:graphicFrameLocks noGrp="1"/>
          </p:cNvGraphicFramePr>
          <p:nvPr>
            <p:ph idx="1"/>
            <p:extLst/>
          </p:nvPr>
        </p:nvGraphicFramePr>
        <p:xfrm>
          <a:off x="457200" y="1200150"/>
          <a:ext cx="7620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665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Prepositions to discuss time</a:t>
            </a:r>
            <a:endParaRPr lang="en-AU" dirty="0"/>
          </a:p>
        </p:txBody>
      </p:sp>
      <p:graphicFrame>
        <p:nvGraphicFramePr>
          <p:cNvPr id="4" name="Content Placeholder 3"/>
          <p:cNvGraphicFramePr>
            <a:graphicFrameLocks noGrp="1"/>
          </p:cNvGraphicFramePr>
          <p:nvPr>
            <p:ph idx="1"/>
            <p:extLst/>
          </p:nvPr>
        </p:nvGraphicFramePr>
        <p:xfrm>
          <a:off x="457200" y="1200150"/>
          <a:ext cx="7620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763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Negative questions</a:t>
            </a:r>
            <a:endParaRPr lang="en-AU" dirty="0"/>
          </a:p>
        </p:txBody>
      </p:sp>
      <p:graphicFrame>
        <p:nvGraphicFramePr>
          <p:cNvPr id="4" name="Content Placeholder 3"/>
          <p:cNvGraphicFramePr>
            <a:graphicFrameLocks noGrp="1"/>
          </p:cNvGraphicFramePr>
          <p:nvPr>
            <p:ph idx="1"/>
            <p:extLst/>
          </p:nvPr>
        </p:nvGraphicFramePr>
        <p:xfrm>
          <a:off x="457200" y="1200150"/>
          <a:ext cx="7620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940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84958"/>
            <a:ext cx="8229600" cy="641710"/>
          </a:xfrm>
        </p:spPr>
        <p:txBody>
          <a:bodyPr/>
          <a:lstStyle/>
          <a:p>
            <a:r>
              <a:rPr lang="en-AU" dirty="0"/>
              <a:t>Tense (and aspect)</a:t>
            </a:r>
          </a:p>
        </p:txBody>
      </p:sp>
      <p:sp>
        <p:nvSpPr>
          <p:cNvPr id="3077" name="Content Placeholder 9"/>
          <p:cNvSpPr>
            <a:spLocks noGrp="1"/>
          </p:cNvSpPr>
          <p:nvPr>
            <p:ph idx="1"/>
          </p:nvPr>
        </p:nvSpPr>
        <p:spPr>
          <a:xfrm>
            <a:off x="266380" y="1266360"/>
            <a:ext cx="8496944" cy="3681654"/>
          </a:xfrm>
        </p:spPr>
        <p:txBody>
          <a:bodyPr numCol="3">
            <a:normAutofit/>
          </a:bodyPr>
          <a:lstStyle/>
          <a:p>
            <a:r>
              <a:rPr lang="en-AU" sz="2400" dirty="0"/>
              <a:t>I work. </a:t>
            </a:r>
          </a:p>
          <a:p>
            <a:r>
              <a:rPr lang="en-AU" sz="2400" dirty="0"/>
              <a:t>I worked. </a:t>
            </a:r>
          </a:p>
          <a:p>
            <a:r>
              <a:rPr lang="en-AU" sz="2400" dirty="0"/>
              <a:t>I will work. </a:t>
            </a:r>
          </a:p>
          <a:p>
            <a:r>
              <a:rPr lang="en-AU" sz="2400" dirty="0"/>
              <a:t>I did work.</a:t>
            </a:r>
          </a:p>
          <a:p>
            <a:r>
              <a:rPr lang="en-AU" sz="2400" dirty="0"/>
              <a:t>I do work.</a:t>
            </a:r>
          </a:p>
          <a:p>
            <a:r>
              <a:rPr lang="en-AU" sz="2400" dirty="0"/>
              <a:t>I have worked. </a:t>
            </a:r>
          </a:p>
          <a:p>
            <a:r>
              <a:rPr lang="en-AU" sz="2400" dirty="0"/>
              <a:t>I will have worked. </a:t>
            </a:r>
          </a:p>
          <a:p>
            <a:r>
              <a:rPr lang="en-AU" sz="2400" dirty="0"/>
              <a:t>I was working.</a:t>
            </a:r>
          </a:p>
          <a:p>
            <a:r>
              <a:rPr lang="en-AU" sz="2400" dirty="0"/>
              <a:t>I am working.</a:t>
            </a:r>
          </a:p>
          <a:p>
            <a:r>
              <a:rPr lang="en-AU" sz="2400" dirty="0"/>
              <a:t>I will be working.</a:t>
            </a:r>
          </a:p>
          <a:p>
            <a:r>
              <a:rPr lang="en-AU" sz="2400" dirty="0"/>
              <a:t>I had been working. </a:t>
            </a:r>
          </a:p>
          <a:p>
            <a:r>
              <a:rPr lang="en-AU" sz="2400" dirty="0"/>
              <a:t>I have been working. </a:t>
            </a:r>
          </a:p>
          <a:p>
            <a:r>
              <a:rPr lang="en-AU" sz="2400" dirty="0"/>
              <a:t>I will have been working.</a:t>
            </a:r>
          </a:p>
          <a:p>
            <a:endParaRPr lang="en-AU" sz="2400" dirty="0"/>
          </a:p>
        </p:txBody>
      </p:sp>
      <p:sp>
        <p:nvSpPr>
          <p:cNvPr id="3078" name="TextBox 11"/>
          <p:cNvSpPr txBox="1">
            <a:spLocks noChangeArrowheads="1"/>
          </p:cNvSpPr>
          <p:nvPr/>
        </p:nvSpPr>
        <p:spPr bwMode="auto">
          <a:xfrm>
            <a:off x="5435600" y="4832748"/>
            <a:ext cx="34575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AU" sz="1350" b="1">
                <a:solidFill>
                  <a:schemeClr val="bg1"/>
                </a:solidFill>
                <a:latin typeface="Arial" charset="0"/>
                <a:cs typeface="Arial" charset="0"/>
              </a:rPr>
              <a:t>www.nt.gov.au/ais</a:t>
            </a:r>
          </a:p>
        </p:txBody>
      </p:sp>
    </p:spTree>
    <p:extLst>
      <p:ext uri="{BB962C8B-B14F-4D97-AF65-F5344CB8AC3E}">
        <p14:creationId xmlns:p14="http://schemas.microsoft.com/office/powerpoint/2010/main" val="27934499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284958"/>
            <a:ext cx="8229600" cy="641710"/>
          </a:xfrm>
        </p:spPr>
        <p:txBody>
          <a:bodyPr/>
          <a:lstStyle/>
          <a:p>
            <a:r>
              <a:rPr lang="en-AU" dirty="0"/>
              <a:t>Tense (and aspect)</a:t>
            </a:r>
          </a:p>
        </p:txBody>
      </p:sp>
      <p:sp>
        <p:nvSpPr>
          <p:cNvPr id="3077" name="Content Placeholder 9"/>
          <p:cNvSpPr>
            <a:spLocks noGrp="1"/>
          </p:cNvSpPr>
          <p:nvPr>
            <p:ph idx="1"/>
          </p:nvPr>
        </p:nvSpPr>
        <p:spPr>
          <a:xfrm>
            <a:off x="266380" y="1266360"/>
            <a:ext cx="8496944" cy="3681654"/>
          </a:xfrm>
        </p:spPr>
        <p:txBody>
          <a:bodyPr numCol="3">
            <a:normAutofit/>
          </a:bodyPr>
          <a:lstStyle/>
          <a:p>
            <a:r>
              <a:rPr lang="en-AU" sz="2400" dirty="0"/>
              <a:t>I work. </a:t>
            </a:r>
          </a:p>
          <a:p>
            <a:r>
              <a:rPr lang="en-AU" sz="2400" dirty="0"/>
              <a:t>I worked. </a:t>
            </a:r>
          </a:p>
          <a:p>
            <a:r>
              <a:rPr lang="en-AU" sz="2400" dirty="0"/>
              <a:t>I will work. </a:t>
            </a:r>
          </a:p>
          <a:p>
            <a:r>
              <a:rPr lang="en-AU" sz="2400" dirty="0"/>
              <a:t>I did work.</a:t>
            </a:r>
          </a:p>
          <a:p>
            <a:r>
              <a:rPr lang="en-AU" sz="2400" dirty="0"/>
              <a:t>I do work.</a:t>
            </a:r>
          </a:p>
          <a:p>
            <a:r>
              <a:rPr lang="en-AU" sz="2400" dirty="0">
                <a:solidFill>
                  <a:srgbClr val="FF0000"/>
                </a:solidFill>
              </a:rPr>
              <a:t>I have worked. </a:t>
            </a:r>
          </a:p>
          <a:p>
            <a:r>
              <a:rPr lang="en-AU" sz="2400" dirty="0">
                <a:solidFill>
                  <a:srgbClr val="FF0000"/>
                </a:solidFill>
              </a:rPr>
              <a:t>I will have worked. </a:t>
            </a:r>
          </a:p>
          <a:p>
            <a:r>
              <a:rPr lang="en-AU" sz="2400" dirty="0"/>
              <a:t>I was working.</a:t>
            </a:r>
          </a:p>
          <a:p>
            <a:r>
              <a:rPr lang="en-AU" sz="2400" dirty="0"/>
              <a:t>I am working.</a:t>
            </a:r>
          </a:p>
          <a:p>
            <a:r>
              <a:rPr lang="en-AU" sz="2400" dirty="0">
                <a:solidFill>
                  <a:srgbClr val="C00000"/>
                </a:solidFill>
              </a:rPr>
              <a:t>I will be working.</a:t>
            </a:r>
          </a:p>
          <a:p>
            <a:r>
              <a:rPr lang="en-AU" sz="2400" dirty="0">
                <a:solidFill>
                  <a:srgbClr val="FF0000"/>
                </a:solidFill>
              </a:rPr>
              <a:t>I had been working. </a:t>
            </a:r>
          </a:p>
          <a:p>
            <a:r>
              <a:rPr lang="en-AU" sz="2400" dirty="0">
                <a:solidFill>
                  <a:srgbClr val="FF0000"/>
                </a:solidFill>
              </a:rPr>
              <a:t>I have been working. </a:t>
            </a:r>
          </a:p>
          <a:p>
            <a:r>
              <a:rPr lang="en-AU" sz="2400" dirty="0">
                <a:solidFill>
                  <a:srgbClr val="FF0000"/>
                </a:solidFill>
              </a:rPr>
              <a:t>I will have been working.</a:t>
            </a:r>
          </a:p>
          <a:p>
            <a:endParaRPr lang="en-AU" sz="2400" dirty="0"/>
          </a:p>
        </p:txBody>
      </p:sp>
      <p:sp>
        <p:nvSpPr>
          <p:cNvPr id="3078" name="TextBox 11"/>
          <p:cNvSpPr txBox="1">
            <a:spLocks noChangeArrowheads="1"/>
          </p:cNvSpPr>
          <p:nvPr/>
        </p:nvSpPr>
        <p:spPr bwMode="auto">
          <a:xfrm>
            <a:off x="5435600" y="4832748"/>
            <a:ext cx="345757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AU" sz="1350" b="1">
                <a:solidFill>
                  <a:schemeClr val="bg1"/>
                </a:solidFill>
                <a:latin typeface="Arial" charset="0"/>
                <a:cs typeface="Arial" charset="0"/>
              </a:rPr>
              <a:t>www.nt.gov.au/ais</a:t>
            </a:r>
          </a:p>
        </p:txBody>
      </p:sp>
    </p:spTree>
    <p:extLst>
      <p:ext uri="{BB962C8B-B14F-4D97-AF65-F5344CB8AC3E}">
        <p14:creationId xmlns:p14="http://schemas.microsoft.com/office/powerpoint/2010/main" val="3081683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3600" dirty="0"/>
              <a:t>“</a:t>
            </a:r>
            <a:r>
              <a:rPr lang="en-AU" sz="3600" dirty="0" smtClean="0"/>
              <a:t>You are </a:t>
            </a:r>
            <a:r>
              <a:rPr lang="en-AU" sz="3600" dirty="0"/>
              <a:t>going to be imprisoned for 3 months because you didn’t comply with your orders</a:t>
            </a:r>
            <a:r>
              <a:rPr lang="en-AU" sz="3600" dirty="0" smtClean="0"/>
              <a:t>.”</a:t>
            </a:r>
          </a:p>
        </p:txBody>
      </p:sp>
    </p:spTree>
    <p:extLst>
      <p:ext uri="{BB962C8B-B14F-4D97-AF65-F5344CB8AC3E}">
        <p14:creationId xmlns:p14="http://schemas.microsoft.com/office/powerpoint/2010/main" val="30029427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sz="2400" dirty="0"/>
              <a:t>“</a:t>
            </a:r>
            <a:r>
              <a:rPr lang="en-AU" sz="2400" dirty="0" smtClean="0"/>
              <a:t>You are </a:t>
            </a:r>
            <a:r>
              <a:rPr lang="en-AU" sz="2400" dirty="0"/>
              <a:t>going to </a:t>
            </a:r>
            <a:r>
              <a:rPr lang="en-AU" sz="2400" b="1" dirty="0">
                <a:solidFill>
                  <a:srgbClr val="FF0000"/>
                </a:solidFill>
              </a:rPr>
              <a:t>be imprisoned </a:t>
            </a:r>
            <a:r>
              <a:rPr lang="en-AU" sz="2400" dirty="0"/>
              <a:t>for 3 months </a:t>
            </a:r>
            <a:r>
              <a:rPr lang="en-AU" sz="2400" b="1" dirty="0">
                <a:solidFill>
                  <a:srgbClr val="FF0000"/>
                </a:solidFill>
              </a:rPr>
              <a:t>because</a:t>
            </a:r>
            <a:r>
              <a:rPr lang="en-AU" sz="2400" dirty="0"/>
              <a:t> you didn’t </a:t>
            </a:r>
            <a:r>
              <a:rPr lang="en-AU" sz="2400" b="1" dirty="0">
                <a:solidFill>
                  <a:srgbClr val="FF0000"/>
                </a:solidFill>
              </a:rPr>
              <a:t>comply</a:t>
            </a:r>
            <a:r>
              <a:rPr lang="en-AU" sz="2400" dirty="0"/>
              <a:t> with </a:t>
            </a:r>
            <a:r>
              <a:rPr lang="en-AU" sz="2400" b="1" dirty="0">
                <a:solidFill>
                  <a:srgbClr val="FF0000"/>
                </a:solidFill>
              </a:rPr>
              <a:t>your orders</a:t>
            </a:r>
            <a:r>
              <a:rPr lang="en-AU" sz="2400" dirty="0" smtClean="0"/>
              <a:t>.”</a:t>
            </a:r>
          </a:p>
          <a:p>
            <a:r>
              <a:rPr lang="en-AU" sz="2400" dirty="0" smtClean="0">
                <a:sym typeface="Wingdings" panose="05000000000000000000" pitchFamily="2" charset="2"/>
              </a:rPr>
              <a:t></a:t>
            </a:r>
          </a:p>
          <a:p>
            <a:pPr marL="114300" indent="0">
              <a:buNone/>
            </a:pPr>
            <a:r>
              <a:rPr lang="en-AU" sz="2400" dirty="0" smtClean="0">
                <a:sym typeface="Wingdings" panose="05000000000000000000" pitchFamily="2" charset="2"/>
              </a:rPr>
              <a:t>“[Last year] the judge gave you rules to follow. You did not follow those rules. That is why today I am sending you to jail for 3 months.”</a:t>
            </a:r>
            <a:endParaRPr lang="en-AU" sz="2400" dirty="0"/>
          </a:p>
        </p:txBody>
      </p:sp>
    </p:spTree>
    <p:extLst>
      <p:ext uri="{BB962C8B-B14F-4D97-AF65-F5344CB8AC3E}">
        <p14:creationId xmlns:p14="http://schemas.microsoft.com/office/powerpoint/2010/main" val="5081831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3200" dirty="0"/>
              <a:t>There is no way that you can be allowed to attend that funeral. You should accept this reality and focus on dealing with your anger issues. </a:t>
            </a:r>
            <a:endParaRPr lang="en-AU" sz="3200" dirty="0"/>
          </a:p>
        </p:txBody>
      </p:sp>
    </p:spTree>
    <p:extLst>
      <p:ext uri="{BB962C8B-B14F-4D97-AF65-F5344CB8AC3E}">
        <p14:creationId xmlns:p14="http://schemas.microsoft.com/office/powerpoint/2010/main" val="4134454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dirty="0"/>
          </a:p>
        </p:txBody>
      </p:sp>
      <p:pic>
        <p:nvPicPr>
          <p:cNvPr id="1027" name="641c25f3-f3ad-4c31-8b99-e1546bc778a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1657670" y="-1088159"/>
            <a:ext cx="4455926" cy="774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s://images.routledge.com/common/jackets/amazon/978113834/97811383444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7128" y="123478"/>
            <a:ext cx="1500143" cy="22502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12160" y="3867894"/>
            <a:ext cx="1440160"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0126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lnSpcReduction="20000"/>
          </a:bodyPr>
          <a:lstStyle/>
          <a:p>
            <a:pPr marL="114300" indent="0">
              <a:buNone/>
            </a:pPr>
            <a:r>
              <a:rPr lang="en-AU" sz="3200" dirty="0"/>
              <a:t>There is no way that you </a:t>
            </a:r>
            <a:r>
              <a:rPr lang="en-AU" sz="3200" b="1" dirty="0">
                <a:solidFill>
                  <a:srgbClr val="FF0000"/>
                </a:solidFill>
              </a:rPr>
              <a:t>can be </a:t>
            </a:r>
            <a:r>
              <a:rPr lang="en-AU" sz="3200" dirty="0"/>
              <a:t>allowed to attend that funeral. You </a:t>
            </a:r>
            <a:r>
              <a:rPr lang="en-AU" sz="3200" b="1" dirty="0">
                <a:solidFill>
                  <a:srgbClr val="FF0000"/>
                </a:solidFill>
              </a:rPr>
              <a:t>should </a:t>
            </a:r>
            <a:r>
              <a:rPr lang="en-AU" sz="3200" dirty="0"/>
              <a:t>accept this </a:t>
            </a:r>
            <a:r>
              <a:rPr lang="en-AU" sz="3200" b="1" dirty="0">
                <a:solidFill>
                  <a:srgbClr val="FF0000"/>
                </a:solidFill>
              </a:rPr>
              <a:t>reality </a:t>
            </a:r>
            <a:r>
              <a:rPr lang="en-AU" sz="3200" dirty="0"/>
              <a:t>and </a:t>
            </a:r>
            <a:r>
              <a:rPr lang="en-AU" sz="3200" b="1" dirty="0">
                <a:solidFill>
                  <a:srgbClr val="FF0000"/>
                </a:solidFill>
              </a:rPr>
              <a:t>focus on dealing </a:t>
            </a:r>
            <a:r>
              <a:rPr lang="en-AU" sz="3200" dirty="0"/>
              <a:t>with your </a:t>
            </a:r>
            <a:r>
              <a:rPr lang="en-AU" sz="3200" b="1" dirty="0">
                <a:solidFill>
                  <a:srgbClr val="FF0000"/>
                </a:solidFill>
              </a:rPr>
              <a:t>anger issues</a:t>
            </a:r>
            <a:r>
              <a:rPr lang="en-AU" sz="3200" dirty="0"/>
              <a:t>. </a:t>
            </a:r>
            <a:r>
              <a:rPr lang="en-AU" sz="3200" dirty="0" smtClean="0">
                <a:sym typeface="Wingdings" panose="05000000000000000000" pitchFamily="2" charset="2"/>
              </a:rPr>
              <a:t></a:t>
            </a:r>
            <a:endParaRPr lang="en-AU" sz="3200" dirty="0" smtClean="0"/>
          </a:p>
          <a:p>
            <a:pPr marL="114300" indent="0">
              <a:buNone/>
            </a:pPr>
            <a:r>
              <a:rPr lang="en-AU" sz="3200" dirty="0"/>
              <a:t>I will not give you permission to go to that funeral. </a:t>
            </a:r>
            <a:r>
              <a:rPr lang="en-AU" sz="3200" dirty="0" smtClean="0"/>
              <a:t>You cannot change what I have decided. </a:t>
            </a:r>
            <a:r>
              <a:rPr lang="en-AU" sz="3200" dirty="0"/>
              <a:t>The best thing for you is to think about the things that will help you become less angry. </a:t>
            </a:r>
            <a:r>
              <a:rPr lang="en-AU" sz="3200" dirty="0" smtClean="0"/>
              <a:t>[there is a program that will help you].</a:t>
            </a:r>
            <a:endParaRPr lang="en-AU" sz="3200" dirty="0"/>
          </a:p>
          <a:p>
            <a:pPr marL="114300" indent="0">
              <a:buNone/>
            </a:pPr>
            <a:endParaRPr lang="en-AU" sz="3200" dirty="0"/>
          </a:p>
        </p:txBody>
      </p:sp>
    </p:spTree>
    <p:extLst>
      <p:ext uri="{BB962C8B-B14F-4D97-AF65-F5344CB8AC3E}">
        <p14:creationId xmlns:p14="http://schemas.microsoft.com/office/powerpoint/2010/main" val="1641209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3200" dirty="0"/>
              <a:t>A person is guilty of contempt of the court if they do not, in the face of the court, comply with a lawful direction of the court.</a:t>
            </a:r>
            <a:endParaRPr lang="en-AU" sz="3200" dirty="0"/>
          </a:p>
        </p:txBody>
      </p:sp>
    </p:spTree>
    <p:extLst>
      <p:ext uri="{BB962C8B-B14F-4D97-AF65-F5344CB8AC3E}">
        <p14:creationId xmlns:p14="http://schemas.microsoft.com/office/powerpoint/2010/main" val="42301521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85000" lnSpcReduction="10000"/>
          </a:bodyPr>
          <a:lstStyle/>
          <a:p>
            <a:r>
              <a:rPr lang="en-AU" sz="3200" dirty="0"/>
              <a:t>A person is </a:t>
            </a:r>
            <a:r>
              <a:rPr lang="en-AU" sz="3200" b="1" dirty="0">
                <a:solidFill>
                  <a:srgbClr val="FF0000"/>
                </a:solidFill>
              </a:rPr>
              <a:t>guilty of </a:t>
            </a:r>
            <a:r>
              <a:rPr lang="en-AU" sz="3200" dirty="0"/>
              <a:t>contempt of the court if they do not, </a:t>
            </a:r>
            <a:r>
              <a:rPr lang="en-AU" sz="3200" b="1" dirty="0">
                <a:solidFill>
                  <a:srgbClr val="FF0000"/>
                </a:solidFill>
              </a:rPr>
              <a:t>in the face of </a:t>
            </a:r>
            <a:r>
              <a:rPr lang="en-AU" sz="3200" dirty="0"/>
              <a:t>the court, </a:t>
            </a:r>
            <a:r>
              <a:rPr lang="en-AU" sz="3200" b="1" dirty="0">
                <a:solidFill>
                  <a:srgbClr val="FF0000"/>
                </a:solidFill>
              </a:rPr>
              <a:t>comply </a:t>
            </a:r>
            <a:r>
              <a:rPr lang="en-AU" sz="3200" dirty="0"/>
              <a:t>with </a:t>
            </a:r>
            <a:r>
              <a:rPr lang="en-AU" sz="3200" b="1" dirty="0">
                <a:solidFill>
                  <a:srgbClr val="FF0000"/>
                </a:solidFill>
              </a:rPr>
              <a:t>a lawful direction of the court</a:t>
            </a:r>
            <a:r>
              <a:rPr lang="en-AU" sz="3200" dirty="0" smtClean="0"/>
              <a:t>. </a:t>
            </a:r>
            <a:r>
              <a:rPr lang="en-AU" sz="3200" dirty="0" smtClean="0">
                <a:sym typeface="Wingdings" panose="05000000000000000000" pitchFamily="2" charset="2"/>
              </a:rPr>
              <a:t></a:t>
            </a:r>
          </a:p>
          <a:p>
            <a:r>
              <a:rPr lang="en-AU" sz="3200" dirty="0"/>
              <a:t>There is a law called contempt of court. This law says that a person in a courtroom must obey what the judge tells them to do. A person who does not obey what a judge tells them to do in a court room might be breaking the law and the judge might punish them with a fine or time in jail. </a:t>
            </a:r>
            <a:endParaRPr lang="en-AU" sz="3200" dirty="0"/>
          </a:p>
        </p:txBody>
      </p:sp>
    </p:spTree>
    <p:extLst>
      <p:ext uri="{BB962C8B-B14F-4D97-AF65-F5344CB8AC3E}">
        <p14:creationId xmlns:p14="http://schemas.microsoft.com/office/powerpoint/2010/main" val="17348842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4000" dirty="0"/>
              <a:t>“Before you can leave, you need to sign your orders</a:t>
            </a:r>
            <a:r>
              <a:rPr lang="en-AU" sz="4000" dirty="0" smtClean="0"/>
              <a:t>.”</a:t>
            </a:r>
            <a:endParaRPr lang="en-AU" sz="2400" dirty="0" smtClean="0"/>
          </a:p>
        </p:txBody>
      </p:sp>
    </p:spTree>
    <p:extLst>
      <p:ext uri="{BB962C8B-B14F-4D97-AF65-F5344CB8AC3E}">
        <p14:creationId xmlns:p14="http://schemas.microsoft.com/office/powerpoint/2010/main" val="8773685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2400" dirty="0"/>
              <a:t>“</a:t>
            </a:r>
            <a:r>
              <a:rPr lang="en-AU" sz="2400" b="1" dirty="0">
                <a:solidFill>
                  <a:srgbClr val="FF0000"/>
                </a:solidFill>
              </a:rPr>
              <a:t>Before</a:t>
            </a:r>
            <a:r>
              <a:rPr lang="en-AU" sz="2400" dirty="0"/>
              <a:t> you </a:t>
            </a:r>
            <a:r>
              <a:rPr lang="en-AU" sz="2400" b="1" dirty="0">
                <a:solidFill>
                  <a:srgbClr val="FF0000"/>
                </a:solidFill>
              </a:rPr>
              <a:t>can</a:t>
            </a:r>
            <a:r>
              <a:rPr lang="en-AU" sz="2400" dirty="0"/>
              <a:t> leave, you </a:t>
            </a:r>
            <a:r>
              <a:rPr lang="en-AU" sz="2400" b="1" dirty="0">
                <a:solidFill>
                  <a:srgbClr val="FF0000"/>
                </a:solidFill>
              </a:rPr>
              <a:t>need </a:t>
            </a:r>
            <a:r>
              <a:rPr lang="en-AU" sz="2400" dirty="0"/>
              <a:t>to </a:t>
            </a:r>
            <a:r>
              <a:rPr lang="en-AU" sz="2400" b="1" dirty="0">
                <a:solidFill>
                  <a:srgbClr val="FF0000"/>
                </a:solidFill>
              </a:rPr>
              <a:t>sign</a:t>
            </a:r>
            <a:r>
              <a:rPr lang="en-AU" sz="2400" dirty="0"/>
              <a:t> your </a:t>
            </a:r>
            <a:r>
              <a:rPr lang="en-AU" sz="2400" b="1" dirty="0">
                <a:solidFill>
                  <a:srgbClr val="FF0000"/>
                </a:solidFill>
              </a:rPr>
              <a:t>orders</a:t>
            </a:r>
            <a:r>
              <a:rPr lang="en-AU" sz="2400" dirty="0" smtClean="0"/>
              <a:t>.”</a:t>
            </a:r>
          </a:p>
          <a:p>
            <a:r>
              <a:rPr lang="en-AU" sz="2400" dirty="0" smtClean="0">
                <a:sym typeface="Wingdings" panose="05000000000000000000" pitchFamily="2" charset="2"/>
              </a:rPr>
              <a:t> “You </a:t>
            </a:r>
            <a:r>
              <a:rPr lang="en-AU" sz="2400" dirty="0">
                <a:sym typeface="Wingdings" panose="05000000000000000000" pitchFamily="2" charset="2"/>
              </a:rPr>
              <a:t>must sign your name on that paper, then you are allowed to leave the court building</a:t>
            </a:r>
            <a:r>
              <a:rPr lang="en-AU" sz="2400" dirty="0" smtClean="0">
                <a:sym typeface="Wingdings" panose="05000000000000000000" pitchFamily="2" charset="2"/>
              </a:rPr>
              <a:t>.” </a:t>
            </a:r>
          </a:p>
          <a:p>
            <a:r>
              <a:rPr lang="en-AU" sz="2400" dirty="0" smtClean="0">
                <a:sym typeface="Wingdings" panose="05000000000000000000" pitchFamily="2" charset="2"/>
              </a:rPr>
              <a:t>“The court orderly will write these rules on paper, called your ‘order’. You must sign your name on that paper. [When you sign your name, you are promising to follow those rules.] After you sign your name, you are allowed to leave [the court building]. </a:t>
            </a:r>
          </a:p>
        </p:txBody>
      </p:sp>
    </p:spTree>
    <p:extLst>
      <p:ext uri="{BB962C8B-B14F-4D97-AF65-F5344CB8AC3E}">
        <p14:creationId xmlns:p14="http://schemas.microsoft.com/office/powerpoint/2010/main" val="37296340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3600" dirty="0"/>
              <a:t>“You were sentenced to 2 years imprisonment, suspended after 12 months, with an operational period of 18 months</a:t>
            </a:r>
            <a:r>
              <a:rPr lang="en-AU" sz="3600" dirty="0" smtClean="0"/>
              <a:t>.”</a:t>
            </a:r>
            <a:endParaRPr lang="en-AU" sz="3600" dirty="0"/>
          </a:p>
          <a:p>
            <a:endParaRPr lang="en-AU" sz="2400" dirty="0"/>
          </a:p>
        </p:txBody>
      </p:sp>
    </p:spTree>
    <p:extLst>
      <p:ext uri="{BB962C8B-B14F-4D97-AF65-F5344CB8AC3E}">
        <p14:creationId xmlns:p14="http://schemas.microsoft.com/office/powerpoint/2010/main" val="4984244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fontScale="92500"/>
          </a:bodyPr>
          <a:lstStyle/>
          <a:p>
            <a:r>
              <a:rPr lang="en-AU" sz="2400" dirty="0"/>
              <a:t>“You </a:t>
            </a:r>
            <a:r>
              <a:rPr lang="en-AU" sz="2400" b="1" dirty="0">
                <a:solidFill>
                  <a:srgbClr val="FF0000"/>
                </a:solidFill>
              </a:rPr>
              <a:t>were sentenced </a:t>
            </a:r>
            <a:r>
              <a:rPr lang="en-AU" sz="2400" dirty="0"/>
              <a:t>to 2 years imprisonment, </a:t>
            </a:r>
            <a:r>
              <a:rPr lang="en-AU" sz="2400" b="1" dirty="0">
                <a:solidFill>
                  <a:srgbClr val="FF0000"/>
                </a:solidFill>
              </a:rPr>
              <a:t>suspended after </a:t>
            </a:r>
            <a:r>
              <a:rPr lang="en-AU" sz="2400" dirty="0"/>
              <a:t>12 months, with an </a:t>
            </a:r>
            <a:r>
              <a:rPr lang="en-AU" sz="2400" b="1" dirty="0">
                <a:solidFill>
                  <a:srgbClr val="FF0000"/>
                </a:solidFill>
              </a:rPr>
              <a:t>operational period </a:t>
            </a:r>
            <a:r>
              <a:rPr lang="en-AU" sz="2400" dirty="0"/>
              <a:t>of 18 months</a:t>
            </a:r>
            <a:r>
              <a:rPr lang="en-AU" sz="2400" dirty="0" smtClean="0"/>
              <a:t>.”</a:t>
            </a:r>
          </a:p>
          <a:p>
            <a:r>
              <a:rPr lang="en-AU" sz="2400" dirty="0" smtClean="0">
                <a:sym typeface="Wingdings" panose="05000000000000000000" pitchFamily="2" charset="2"/>
              </a:rPr>
              <a:t> </a:t>
            </a:r>
          </a:p>
          <a:p>
            <a:r>
              <a:rPr lang="en-AU" sz="2400" dirty="0" smtClean="0">
                <a:sym typeface="Wingdings" panose="05000000000000000000" pitchFamily="2" charset="2"/>
              </a:rPr>
              <a:t>“Today I am sending you to jail for 12 months. After that, you will come out of jail. After you come out of jail you must [follow these rules / not break the law] for 18 months. If you break the law/rules during those 18 months, you will come back to court. A judge will decide about sending you back to jail for 12 months, or maybe longer.”</a:t>
            </a:r>
            <a:endParaRPr lang="en-AU" sz="2400" dirty="0" smtClean="0"/>
          </a:p>
          <a:p>
            <a:endParaRPr lang="en-AU" sz="2400" dirty="0"/>
          </a:p>
          <a:p>
            <a:endParaRPr lang="en-AU" sz="2400" dirty="0"/>
          </a:p>
        </p:txBody>
      </p:sp>
    </p:spTree>
    <p:extLst>
      <p:ext uri="{BB962C8B-B14F-4D97-AF65-F5344CB8AC3E}">
        <p14:creationId xmlns:p14="http://schemas.microsoft.com/office/powerpoint/2010/main" val="2782300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smtClean="0"/>
              <a:t>“There are 4 things you must remember/understand;</a:t>
            </a:r>
          </a:p>
          <a:p>
            <a:r>
              <a:rPr lang="en-AU" dirty="0" smtClean="0"/>
              <a:t>1. How long you are going to jail for, starting today. </a:t>
            </a:r>
          </a:p>
          <a:p>
            <a:r>
              <a:rPr lang="en-AU" dirty="0" smtClean="0"/>
              <a:t>2. what rules you must follow after you come out of jail.</a:t>
            </a:r>
          </a:p>
          <a:p>
            <a:r>
              <a:rPr lang="en-AU" dirty="0" smtClean="0"/>
              <a:t>3. How long you must follow those rules. </a:t>
            </a:r>
          </a:p>
          <a:p>
            <a:r>
              <a:rPr lang="en-AU" dirty="0" smtClean="0"/>
              <a:t>4. How long you might go back to jail for if(when) you break any of those rules.”</a:t>
            </a:r>
            <a:endParaRPr lang="en-AU" dirty="0"/>
          </a:p>
        </p:txBody>
      </p:sp>
    </p:spTree>
    <p:extLst>
      <p:ext uri="{BB962C8B-B14F-4D97-AF65-F5344CB8AC3E}">
        <p14:creationId xmlns:p14="http://schemas.microsoft.com/office/powerpoint/2010/main" val="1261065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AU" sz="4000" dirty="0"/>
              <a:t>“You can only go to the football game if the corrections officer approves it</a:t>
            </a:r>
            <a:r>
              <a:rPr lang="en-AU" sz="4000" dirty="0" smtClean="0"/>
              <a:t>.”</a:t>
            </a:r>
          </a:p>
        </p:txBody>
      </p:sp>
    </p:spTree>
    <p:extLst>
      <p:ext uri="{BB962C8B-B14F-4D97-AF65-F5344CB8AC3E}">
        <p14:creationId xmlns:p14="http://schemas.microsoft.com/office/powerpoint/2010/main" val="3172079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sz="2400" dirty="0"/>
              <a:t>“You </a:t>
            </a:r>
            <a:r>
              <a:rPr lang="en-AU" sz="2400" b="1" dirty="0">
                <a:solidFill>
                  <a:srgbClr val="FF0000"/>
                </a:solidFill>
              </a:rPr>
              <a:t>can only</a:t>
            </a:r>
            <a:r>
              <a:rPr lang="en-AU" sz="2400" dirty="0"/>
              <a:t> go to the football game </a:t>
            </a:r>
            <a:r>
              <a:rPr lang="en-AU" sz="2400" b="1" dirty="0">
                <a:solidFill>
                  <a:srgbClr val="FF0000"/>
                </a:solidFill>
              </a:rPr>
              <a:t>if</a:t>
            </a:r>
            <a:r>
              <a:rPr lang="en-AU" sz="2400" dirty="0"/>
              <a:t> the corrections officer </a:t>
            </a:r>
            <a:r>
              <a:rPr lang="en-AU" sz="2400" b="1" dirty="0">
                <a:solidFill>
                  <a:srgbClr val="FF0000"/>
                </a:solidFill>
              </a:rPr>
              <a:t>approves it</a:t>
            </a:r>
            <a:r>
              <a:rPr lang="en-AU" sz="2400" dirty="0" smtClean="0"/>
              <a:t>.”</a:t>
            </a:r>
          </a:p>
          <a:p>
            <a:r>
              <a:rPr lang="en-AU" sz="2400" dirty="0" smtClean="0">
                <a:sym typeface="Wingdings" panose="05000000000000000000" pitchFamily="2" charset="2"/>
              </a:rPr>
              <a:t></a:t>
            </a:r>
          </a:p>
          <a:p>
            <a:r>
              <a:rPr lang="en-AU" sz="2400" dirty="0" smtClean="0">
                <a:sym typeface="Wingdings" panose="05000000000000000000" pitchFamily="2" charset="2"/>
              </a:rPr>
              <a:t>“You must ask the corrections officer about going to the football game. Maybe she will say yes, maybe she will say no. You must do what she says.” </a:t>
            </a:r>
            <a:endParaRPr lang="en-AU" sz="2400" dirty="0"/>
          </a:p>
        </p:txBody>
      </p:sp>
    </p:spTree>
    <p:extLst>
      <p:ext uri="{BB962C8B-B14F-4D97-AF65-F5344CB8AC3E}">
        <p14:creationId xmlns:p14="http://schemas.microsoft.com/office/powerpoint/2010/main" val="3521504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3A4AB1E-98DA-4D4E-8BD6-986687353CBF}"/>
              </a:ext>
            </a:extLst>
          </p:cNvPr>
          <p:cNvPicPr>
            <a:picLocks noChangeAspect="1"/>
          </p:cNvPicPr>
          <p:nvPr/>
        </p:nvPicPr>
        <p:blipFill rotWithShape="1">
          <a:blip r:embed="rId2"/>
          <a:srcRect t="9639"/>
          <a:stretch/>
        </p:blipFill>
        <p:spPr>
          <a:xfrm>
            <a:off x="15" y="7"/>
            <a:ext cx="9143985" cy="5143493"/>
          </a:xfrm>
          <a:prstGeom prst="rect">
            <a:avLst/>
          </a:prstGeom>
          <a:noFill/>
        </p:spPr>
      </p:pic>
    </p:spTree>
    <p:extLst>
      <p:ext uri="{BB962C8B-B14F-4D97-AF65-F5344CB8AC3E}">
        <p14:creationId xmlns:p14="http://schemas.microsoft.com/office/powerpoint/2010/main" val="12874948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696"/>
            <a:ext cx="7620000" cy="857250"/>
          </a:xfrm>
        </p:spPr>
        <p:txBody>
          <a:bodyPr/>
          <a:lstStyle/>
          <a:p>
            <a:r>
              <a:rPr lang="en-AU" dirty="0" smtClean="0"/>
              <a:t>Additional resources</a:t>
            </a:r>
            <a:endParaRPr lang="en-AU" dirty="0"/>
          </a:p>
        </p:txBody>
      </p:sp>
      <p:pic>
        <p:nvPicPr>
          <p:cNvPr id="4" name="Content Placeholder 3"/>
          <p:cNvPicPr>
            <a:picLocks noGrp="1" noChangeAspect="1"/>
          </p:cNvPicPr>
          <p:nvPr>
            <p:ph idx="1"/>
          </p:nvPr>
        </p:nvPicPr>
        <p:blipFill>
          <a:blip r:embed="rId2"/>
          <a:stretch>
            <a:fillRect/>
          </a:stretch>
        </p:blipFill>
        <p:spPr>
          <a:xfrm>
            <a:off x="395536" y="1063229"/>
            <a:ext cx="2386263" cy="3600450"/>
          </a:xfrm>
          <a:prstGeom prst="rect">
            <a:avLst/>
          </a:prstGeom>
        </p:spPr>
      </p:pic>
      <p:pic>
        <p:nvPicPr>
          <p:cNvPr id="5" name="Picture 4"/>
          <p:cNvPicPr>
            <a:picLocks noChangeAspect="1"/>
          </p:cNvPicPr>
          <p:nvPr/>
        </p:nvPicPr>
        <p:blipFill>
          <a:blip r:embed="rId3"/>
          <a:stretch>
            <a:fillRect/>
          </a:stretch>
        </p:blipFill>
        <p:spPr>
          <a:xfrm>
            <a:off x="2894223" y="1063229"/>
            <a:ext cx="2745954" cy="3625577"/>
          </a:xfrm>
          <a:prstGeom prst="rect">
            <a:avLst/>
          </a:prstGeom>
        </p:spPr>
      </p:pic>
      <p:pic>
        <p:nvPicPr>
          <p:cNvPr id="6" name="Picture 5"/>
          <p:cNvPicPr>
            <a:picLocks noChangeAspect="1"/>
          </p:cNvPicPr>
          <p:nvPr/>
        </p:nvPicPr>
        <p:blipFill>
          <a:blip r:embed="rId4"/>
          <a:stretch>
            <a:fillRect/>
          </a:stretch>
        </p:blipFill>
        <p:spPr>
          <a:xfrm>
            <a:off x="5752601" y="1347614"/>
            <a:ext cx="2666653" cy="3651870"/>
          </a:xfrm>
          <a:prstGeom prst="rect">
            <a:avLst/>
          </a:prstGeom>
        </p:spPr>
      </p:pic>
      <p:pic>
        <p:nvPicPr>
          <p:cNvPr id="7" name="Picture 6"/>
          <p:cNvPicPr>
            <a:picLocks noChangeAspect="1"/>
          </p:cNvPicPr>
          <p:nvPr/>
        </p:nvPicPr>
        <p:blipFill>
          <a:blip r:embed="rId5"/>
          <a:stretch>
            <a:fillRect/>
          </a:stretch>
        </p:blipFill>
        <p:spPr>
          <a:xfrm>
            <a:off x="6276286" y="171306"/>
            <a:ext cx="3019425" cy="3524250"/>
          </a:xfrm>
          <a:prstGeom prst="rect">
            <a:avLst/>
          </a:prstGeom>
        </p:spPr>
      </p:pic>
    </p:spTree>
    <p:extLst>
      <p:ext uri="{BB962C8B-B14F-4D97-AF65-F5344CB8AC3E}">
        <p14:creationId xmlns:p14="http://schemas.microsoft.com/office/powerpoint/2010/main" val="40793984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117C7-F0BD-4CBF-A4B7-6A2CA6C61581}"/>
              </a:ext>
            </a:extLst>
          </p:cNvPr>
          <p:cNvSpPr>
            <a:spLocks noGrp="1"/>
          </p:cNvSpPr>
          <p:nvPr>
            <p:ph type="title"/>
          </p:nvPr>
        </p:nvSpPr>
        <p:spPr/>
        <p:txBody>
          <a:bodyPr/>
          <a:lstStyle/>
          <a:p>
            <a:r>
              <a:rPr lang="en-US" sz="4000" dirty="0"/>
              <a:t>Factors contributing to linguistic vulnerability in the legal system</a:t>
            </a:r>
            <a:endParaRPr lang="en-AU" sz="4000" dirty="0"/>
          </a:p>
        </p:txBody>
      </p:sp>
      <p:graphicFrame>
        <p:nvGraphicFramePr>
          <p:cNvPr id="4" name="Content Placeholder 3">
            <a:extLst>
              <a:ext uri="{FF2B5EF4-FFF2-40B4-BE49-F238E27FC236}">
                <a16:creationId xmlns="" xmlns:a16="http://schemas.microsoft.com/office/drawing/2014/main" id="{DCAAA28E-13BA-4951-9910-0BBA75D67761}"/>
              </a:ext>
            </a:extLst>
          </p:cNvPr>
          <p:cNvGraphicFramePr>
            <a:graphicFrameLocks noGrp="1"/>
          </p:cNvGraphicFramePr>
          <p:nvPr>
            <p:ph idx="1"/>
            <p:extLst>
              <p:ext uri="{D42A27DB-BD31-4B8C-83A1-F6EECF244321}">
                <p14:modId xmlns:p14="http://schemas.microsoft.com/office/powerpoint/2010/main" val="3911078325"/>
              </p:ext>
            </p:extLst>
          </p:nvPr>
        </p:nvGraphicFramePr>
        <p:xfrm>
          <a:off x="395536" y="1419622"/>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0007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08D02D-FD69-4B55-BD2C-35E0615A01E8}"/>
              </a:ext>
            </a:extLst>
          </p:cNvPr>
          <p:cNvSpPr>
            <a:spLocks noGrp="1"/>
          </p:cNvSpPr>
          <p:nvPr>
            <p:ph type="title"/>
          </p:nvPr>
        </p:nvSpPr>
        <p:spPr/>
        <p:txBody>
          <a:bodyPr/>
          <a:lstStyle/>
          <a:p>
            <a:r>
              <a:rPr lang="en-AU" dirty="0"/>
              <a:t>Some linguistic considerations</a:t>
            </a:r>
          </a:p>
        </p:txBody>
      </p:sp>
      <p:graphicFrame>
        <p:nvGraphicFramePr>
          <p:cNvPr id="4" name="Content Placeholder 3">
            <a:extLst>
              <a:ext uri="{FF2B5EF4-FFF2-40B4-BE49-F238E27FC236}">
                <a16:creationId xmlns="" xmlns:a16="http://schemas.microsoft.com/office/drawing/2014/main" id="{EF28EB8B-B16F-4189-8793-414828044AA8}"/>
              </a:ext>
            </a:extLst>
          </p:cNvPr>
          <p:cNvGraphicFramePr>
            <a:graphicFrameLocks noGrp="1"/>
          </p:cNvGraphicFramePr>
          <p:nvPr>
            <p:ph idx="1"/>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188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7771011-77D2-420D-9E20-E1B0E3ABF4C0}"/>
              </a:ext>
            </a:extLst>
          </p:cNvPr>
          <p:cNvPicPr>
            <a:picLocks noChangeAspect="1"/>
          </p:cNvPicPr>
          <p:nvPr/>
        </p:nvPicPr>
        <p:blipFill rotWithShape="1">
          <a:blip r:embed="rId2"/>
          <a:srcRect b="79798"/>
          <a:stretch/>
        </p:blipFill>
        <p:spPr>
          <a:xfrm>
            <a:off x="-252535" y="0"/>
            <a:ext cx="8208912" cy="2648648"/>
          </a:xfrm>
          <a:prstGeom prst="rect">
            <a:avLst/>
          </a:prstGeom>
        </p:spPr>
      </p:pic>
      <p:sp>
        <p:nvSpPr>
          <p:cNvPr id="4" name="AutoShape 2" descr="Infographic: A World of Languages">
            <a:extLst>
              <a:ext uri="{FF2B5EF4-FFF2-40B4-BE49-F238E27FC236}">
                <a16:creationId xmlns="" xmlns:a16="http://schemas.microsoft.com/office/drawing/2014/main" id="{4C3CE262-5922-4BBA-85D7-7BD9CC4C241E}"/>
              </a:ext>
            </a:extLst>
          </p:cNvPr>
          <p:cNvSpPr>
            <a:spLocks noChangeAspect="1" noChangeArrowheads="1"/>
          </p:cNvSpPr>
          <p:nvPr/>
        </p:nvSpPr>
        <p:spPr bwMode="auto">
          <a:xfrm>
            <a:off x="4457700" y="24574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AU" sz="1350"/>
          </a:p>
        </p:txBody>
      </p:sp>
      <p:pic>
        <p:nvPicPr>
          <p:cNvPr id="7" name="Picture 6">
            <a:extLst>
              <a:ext uri="{FF2B5EF4-FFF2-40B4-BE49-F238E27FC236}">
                <a16:creationId xmlns="" xmlns:a16="http://schemas.microsoft.com/office/drawing/2014/main" id="{5A7FC528-2263-4022-BF40-C7809220E644}"/>
              </a:ext>
            </a:extLst>
          </p:cNvPr>
          <p:cNvPicPr>
            <a:picLocks noChangeAspect="1"/>
          </p:cNvPicPr>
          <p:nvPr/>
        </p:nvPicPr>
        <p:blipFill rotWithShape="1">
          <a:blip r:embed="rId2"/>
          <a:srcRect t="13737" b="24444"/>
          <a:stretch/>
        </p:blipFill>
        <p:spPr>
          <a:xfrm>
            <a:off x="3995936" y="113590"/>
            <a:ext cx="5112327" cy="5047526"/>
          </a:xfrm>
          <a:prstGeom prst="rect">
            <a:avLst/>
          </a:prstGeom>
        </p:spPr>
      </p:pic>
      <p:sp>
        <p:nvSpPr>
          <p:cNvPr id="8" name="TextBox 7">
            <a:extLst>
              <a:ext uri="{FF2B5EF4-FFF2-40B4-BE49-F238E27FC236}">
                <a16:creationId xmlns="" xmlns:a16="http://schemas.microsoft.com/office/drawing/2014/main" id="{3CD816DA-8226-45DB-B279-8E9D24B29C3A}"/>
              </a:ext>
            </a:extLst>
          </p:cNvPr>
          <p:cNvSpPr txBox="1"/>
          <p:nvPr/>
        </p:nvSpPr>
        <p:spPr>
          <a:xfrm>
            <a:off x="263237" y="3332019"/>
            <a:ext cx="3532909" cy="507831"/>
          </a:xfrm>
          <a:prstGeom prst="rect">
            <a:avLst/>
          </a:prstGeom>
          <a:noFill/>
        </p:spPr>
        <p:txBody>
          <a:bodyPr wrap="square" rtlCol="0">
            <a:spAutoFit/>
          </a:bodyPr>
          <a:lstStyle/>
          <a:p>
            <a:r>
              <a:rPr lang="en-AU" sz="1350" dirty="0">
                <a:hlinkClick r:id="rId3"/>
              </a:rPr>
              <a:t>https://www.scmp.com/infographics/article/1810040/infographic-world-languages</a:t>
            </a:r>
            <a:r>
              <a:rPr lang="en-AU" sz="1350" dirty="0"/>
              <a:t> </a:t>
            </a:r>
          </a:p>
        </p:txBody>
      </p:sp>
    </p:spTree>
    <p:extLst>
      <p:ext uri="{BB962C8B-B14F-4D97-AF65-F5344CB8AC3E}">
        <p14:creationId xmlns:p14="http://schemas.microsoft.com/office/powerpoint/2010/main" val="4101074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F3C8C80-A492-4867-81AD-15F56EAA29C8}"/>
              </a:ext>
            </a:extLst>
          </p:cNvPr>
          <p:cNvSpPr>
            <a:spLocks noGrp="1"/>
          </p:cNvSpPr>
          <p:nvPr>
            <p:ph idx="1"/>
          </p:nvPr>
        </p:nvSpPr>
        <p:spPr/>
        <p:txBody>
          <a:bodyPr/>
          <a:lstStyle/>
          <a:p>
            <a:endParaRPr lang="en-AU"/>
          </a:p>
        </p:txBody>
      </p:sp>
      <p:pic>
        <p:nvPicPr>
          <p:cNvPr id="5" name="Picture 4">
            <a:extLst>
              <a:ext uri="{FF2B5EF4-FFF2-40B4-BE49-F238E27FC236}">
                <a16:creationId xmlns="" xmlns:a16="http://schemas.microsoft.com/office/drawing/2014/main" id="{3EA5F490-8D8A-4DC4-8967-228DB9F54021}"/>
              </a:ext>
            </a:extLst>
          </p:cNvPr>
          <p:cNvPicPr>
            <a:picLocks noChangeAspect="1"/>
          </p:cNvPicPr>
          <p:nvPr/>
        </p:nvPicPr>
        <p:blipFill>
          <a:blip r:embed="rId2"/>
          <a:stretch>
            <a:fillRect/>
          </a:stretch>
        </p:blipFill>
        <p:spPr>
          <a:xfrm>
            <a:off x="0" y="449583"/>
            <a:ext cx="9144000" cy="4244335"/>
          </a:xfrm>
          <a:prstGeom prst="rect">
            <a:avLst/>
          </a:prstGeom>
        </p:spPr>
      </p:pic>
      <p:sp>
        <p:nvSpPr>
          <p:cNvPr id="6" name="TextBox 5">
            <a:extLst>
              <a:ext uri="{FF2B5EF4-FFF2-40B4-BE49-F238E27FC236}">
                <a16:creationId xmlns="" xmlns:a16="http://schemas.microsoft.com/office/drawing/2014/main" id="{1218406F-7A3E-4E92-8C1C-6CA0CD768F04}"/>
              </a:ext>
            </a:extLst>
          </p:cNvPr>
          <p:cNvSpPr txBox="1"/>
          <p:nvPr/>
        </p:nvSpPr>
        <p:spPr>
          <a:xfrm>
            <a:off x="283294" y="4718296"/>
            <a:ext cx="3538937" cy="300082"/>
          </a:xfrm>
          <a:prstGeom prst="rect">
            <a:avLst/>
          </a:prstGeom>
          <a:noFill/>
        </p:spPr>
        <p:txBody>
          <a:bodyPr wrap="square" rtlCol="0">
            <a:spAutoFit/>
          </a:bodyPr>
          <a:lstStyle/>
          <a:p>
            <a:r>
              <a:rPr lang="en-AU" sz="1350" dirty="0">
                <a:hlinkClick r:id="rId3"/>
              </a:rPr>
              <a:t>https://ubb.or.id/download/peta-bhs-ntt-tl/</a:t>
            </a:r>
            <a:r>
              <a:rPr lang="en-AU" sz="1350" dirty="0"/>
              <a:t> </a:t>
            </a:r>
          </a:p>
        </p:txBody>
      </p:sp>
      <p:sp>
        <p:nvSpPr>
          <p:cNvPr id="7" name="TextBox 6">
            <a:extLst>
              <a:ext uri="{FF2B5EF4-FFF2-40B4-BE49-F238E27FC236}">
                <a16:creationId xmlns="" xmlns:a16="http://schemas.microsoft.com/office/drawing/2014/main" id="{9F7F52B3-D5BE-4F85-9D29-551530EBD101}"/>
              </a:ext>
            </a:extLst>
          </p:cNvPr>
          <p:cNvSpPr txBox="1"/>
          <p:nvPr/>
        </p:nvSpPr>
        <p:spPr>
          <a:xfrm>
            <a:off x="1957569" y="121535"/>
            <a:ext cx="4822303" cy="369332"/>
          </a:xfrm>
          <a:prstGeom prst="rect">
            <a:avLst/>
          </a:prstGeom>
          <a:noFill/>
        </p:spPr>
        <p:txBody>
          <a:bodyPr wrap="square" rtlCol="0">
            <a:spAutoFit/>
          </a:bodyPr>
          <a:lstStyle/>
          <a:p>
            <a:r>
              <a:rPr lang="en-US" dirty="0">
                <a:solidFill>
                  <a:schemeClr val="tx2"/>
                </a:solidFill>
              </a:rPr>
              <a:t>A fairly typical ‘language profile’</a:t>
            </a:r>
            <a:endParaRPr lang="en-AU" dirty="0">
              <a:solidFill>
                <a:schemeClr val="tx2"/>
              </a:solidFill>
            </a:endParaRPr>
          </a:p>
        </p:txBody>
      </p:sp>
    </p:spTree>
    <p:extLst>
      <p:ext uri="{BB962C8B-B14F-4D97-AF65-F5344CB8AC3E}">
        <p14:creationId xmlns:p14="http://schemas.microsoft.com/office/powerpoint/2010/main" val="38915533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7FBA86-8E7E-44C7-BEE8-4D4E24F091E6}"/>
              </a:ext>
            </a:extLst>
          </p:cNvPr>
          <p:cNvSpPr>
            <a:spLocks noGrp="1"/>
          </p:cNvSpPr>
          <p:nvPr>
            <p:ph type="title"/>
          </p:nvPr>
        </p:nvSpPr>
        <p:spPr>
          <a:xfrm>
            <a:off x="457200" y="277792"/>
            <a:ext cx="8229600" cy="959252"/>
          </a:xfrm>
        </p:spPr>
        <p:txBody>
          <a:bodyPr/>
          <a:lstStyle/>
          <a:p>
            <a:r>
              <a:rPr lang="en-US" sz="4050" dirty="0"/>
              <a:t>A fairly typical ‘language profile’</a:t>
            </a:r>
            <a:r>
              <a:rPr lang="en-AU" sz="4050" dirty="0"/>
              <a:t/>
            </a:r>
            <a:br>
              <a:rPr lang="en-AU" sz="4050" dirty="0"/>
            </a:br>
            <a:endParaRPr lang="en-AU" dirty="0"/>
          </a:p>
        </p:txBody>
      </p:sp>
      <p:graphicFrame>
        <p:nvGraphicFramePr>
          <p:cNvPr id="4" name="Content Placeholder 3">
            <a:extLst>
              <a:ext uri="{FF2B5EF4-FFF2-40B4-BE49-F238E27FC236}">
                <a16:creationId xmlns="" xmlns:a16="http://schemas.microsoft.com/office/drawing/2014/main" id="{924F160A-1B64-4E6F-A268-A7770F75281A}"/>
              </a:ext>
            </a:extLst>
          </p:cNvPr>
          <p:cNvGraphicFramePr>
            <a:graphicFrameLocks noGrp="1"/>
          </p:cNvGraphicFramePr>
          <p:nvPr>
            <p:ph idx="1"/>
            <p:extLst>
              <p:ext uri="{D42A27DB-BD31-4B8C-83A1-F6EECF244321}">
                <p14:modId xmlns:p14="http://schemas.microsoft.com/office/powerpoint/2010/main" val="63350414"/>
              </p:ext>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058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0EE8F1-CF31-496F-BC20-0C3E688CB6DC}"/>
              </a:ext>
            </a:extLst>
          </p:cNvPr>
          <p:cNvSpPr>
            <a:spLocks noGrp="1"/>
          </p:cNvSpPr>
          <p:nvPr>
            <p:ph type="title"/>
          </p:nvPr>
        </p:nvSpPr>
        <p:spPr>
          <a:xfrm>
            <a:off x="457200" y="205979"/>
            <a:ext cx="8363272" cy="709587"/>
          </a:xfrm>
        </p:spPr>
        <p:txBody>
          <a:bodyPr/>
          <a:lstStyle/>
          <a:p>
            <a:r>
              <a:rPr lang="en-AU" dirty="0"/>
              <a:t>Identify potential communicational vulnerabilities</a:t>
            </a:r>
          </a:p>
        </p:txBody>
      </p:sp>
      <p:graphicFrame>
        <p:nvGraphicFramePr>
          <p:cNvPr id="4" name="Content Placeholder 3">
            <a:extLst>
              <a:ext uri="{FF2B5EF4-FFF2-40B4-BE49-F238E27FC236}">
                <a16:creationId xmlns="" xmlns:a16="http://schemas.microsoft.com/office/drawing/2014/main" id="{CB28E420-141C-4E4C-8390-BF0462B8DDF3}"/>
              </a:ext>
            </a:extLst>
          </p:cNvPr>
          <p:cNvGraphicFramePr>
            <a:graphicFrameLocks noGrp="1"/>
          </p:cNvGraphicFramePr>
          <p:nvPr>
            <p:ph idx="1"/>
            <p:extLst/>
          </p:nvPr>
        </p:nvGraphicFramePr>
        <p:xfrm>
          <a:off x="457200" y="1200151"/>
          <a:ext cx="82296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7566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8887DF-E595-4DA6-A3EB-79AC5818D83F}"/>
              </a:ext>
            </a:extLst>
          </p:cNvPr>
          <p:cNvSpPr>
            <a:spLocks noGrp="1"/>
          </p:cNvSpPr>
          <p:nvPr>
            <p:ph type="title"/>
          </p:nvPr>
        </p:nvSpPr>
        <p:spPr/>
        <p:txBody>
          <a:bodyPr/>
          <a:lstStyle/>
          <a:p>
            <a:r>
              <a:rPr lang="en-AU" dirty="0"/>
              <a:t>Research design</a:t>
            </a:r>
          </a:p>
        </p:txBody>
      </p:sp>
      <p:sp>
        <p:nvSpPr>
          <p:cNvPr id="3" name="Content Placeholder 2">
            <a:extLst>
              <a:ext uri="{FF2B5EF4-FFF2-40B4-BE49-F238E27FC236}">
                <a16:creationId xmlns:a16="http://schemas.microsoft.com/office/drawing/2014/main" xmlns="" id="{588D46B3-66AC-4E64-B489-0DE18950FE14}"/>
              </a:ext>
            </a:extLst>
          </p:cNvPr>
          <p:cNvSpPr>
            <a:spLocks noGrp="1"/>
          </p:cNvSpPr>
          <p:nvPr>
            <p:ph idx="1"/>
          </p:nvPr>
        </p:nvSpPr>
        <p:spPr/>
        <p:txBody>
          <a:bodyPr/>
          <a:lstStyle/>
          <a:p>
            <a:r>
              <a:rPr lang="en-AU" dirty="0"/>
              <a:t>82 - L1 English speakers</a:t>
            </a:r>
          </a:p>
          <a:p>
            <a:r>
              <a:rPr lang="en-AU" dirty="0"/>
              <a:t>117 – L1 Chinese Mandarin speakers (all enrolled in English language programs at 3 American universities)</a:t>
            </a:r>
          </a:p>
          <a:p>
            <a:r>
              <a:rPr lang="en-AU" dirty="0"/>
              <a:t>66 – L1 Arabic speakers (all enrolled in English language programs at 3 American universities)</a:t>
            </a:r>
          </a:p>
          <a:p>
            <a:endParaRPr lang="en-AU" dirty="0"/>
          </a:p>
          <a:p>
            <a:r>
              <a:rPr lang="en-AU" dirty="0"/>
              <a:t>All but 4 of the L2 participants had taken English proficiency tests and scored in the advanced – superior range. </a:t>
            </a:r>
          </a:p>
          <a:p>
            <a:endParaRPr lang="en-AU" dirty="0"/>
          </a:p>
        </p:txBody>
      </p:sp>
    </p:spTree>
    <p:extLst>
      <p:ext uri="{BB962C8B-B14F-4D97-AF65-F5344CB8AC3E}">
        <p14:creationId xmlns:p14="http://schemas.microsoft.com/office/powerpoint/2010/main" val="3759152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Methodology </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215720"/>
              </p:ext>
            </p:extLst>
          </p:nvPr>
        </p:nvGraphicFramePr>
        <p:xfrm>
          <a:off x="457200" y="1200150"/>
          <a:ext cx="7620000"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547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845709-FC78-4832-9989-1449C2915D58}"/>
              </a:ext>
            </a:extLst>
          </p:cNvPr>
          <p:cNvSpPr>
            <a:spLocks noGrp="1"/>
          </p:cNvSpPr>
          <p:nvPr>
            <p:ph type="title"/>
          </p:nvPr>
        </p:nvSpPr>
        <p:spPr/>
        <p:txBody>
          <a:bodyPr/>
          <a:lstStyle/>
          <a:p>
            <a:endParaRPr lang="en-AU" dirty="0"/>
          </a:p>
        </p:txBody>
      </p:sp>
      <p:sp>
        <p:nvSpPr>
          <p:cNvPr id="3" name="Content Placeholder 2">
            <a:extLst>
              <a:ext uri="{FF2B5EF4-FFF2-40B4-BE49-F238E27FC236}">
                <a16:creationId xmlns:a16="http://schemas.microsoft.com/office/drawing/2014/main" xmlns="" id="{1B88C0EC-4BAE-4CCA-A2D2-0A401C04996E}"/>
              </a:ext>
            </a:extLst>
          </p:cNvPr>
          <p:cNvSpPr>
            <a:spLocks noGrp="1"/>
          </p:cNvSpPr>
          <p:nvPr>
            <p:ph idx="1"/>
          </p:nvPr>
        </p:nvSpPr>
        <p:spPr/>
        <p:txBody>
          <a:bodyPr/>
          <a:lstStyle/>
          <a:p>
            <a:endParaRPr lang="en-AU" dirty="0"/>
          </a:p>
        </p:txBody>
      </p:sp>
      <p:pic>
        <p:nvPicPr>
          <p:cNvPr id="5" name="Picture 4">
            <a:extLst>
              <a:ext uri="{FF2B5EF4-FFF2-40B4-BE49-F238E27FC236}">
                <a16:creationId xmlns:a16="http://schemas.microsoft.com/office/drawing/2014/main" xmlns="" id="{12F91D69-BA37-4BFB-9700-9857901990A3}"/>
              </a:ext>
            </a:extLst>
          </p:cNvPr>
          <p:cNvPicPr>
            <a:picLocks noChangeAspect="1"/>
          </p:cNvPicPr>
          <p:nvPr/>
        </p:nvPicPr>
        <p:blipFill>
          <a:blip r:embed="rId2"/>
          <a:stretch>
            <a:fillRect/>
          </a:stretch>
        </p:blipFill>
        <p:spPr>
          <a:xfrm>
            <a:off x="666497" y="0"/>
            <a:ext cx="7811007" cy="5143500"/>
          </a:xfrm>
          <a:prstGeom prst="rect">
            <a:avLst/>
          </a:prstGeom>
        </p:spPr>
      </p:pic>
    </p:spTree>
    <p:extLst>
      <p:ext uri="{BB962C8B-B14F-4D97-AF65-F5344CB8AC3E}">
        <p14:creationId xmlns:p14="http://schemas.microsoft.com/office/powerpoint/2010/main" val="33689185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213BCDAAC44346A0C2307F1A368ADB" ma:contentTypeVersion="16" ma:contentTypeDescription="Create a new document." ma:contentTypeScope="" ma:versionID="2d65ba9a20dd6bb5c495fa7f14d8b0b1">
  <xsd:schema xmlns:xsd="http://www.w3.org/2001/XMLSchema" xmlns:xs="http://www.w3.org/2001/XMLSchema" xmlns:p="http://schemas.microsoft.com/office/2006/metadata/properties" xmlns:ns2="9fe8a190-a5f8-4773-adac-e0e3a19b90d9" xmlns:ns3="06c72f1e-0326-4e87-a981-e79a536aa6e5" targetNamespace="http://schemas.microsoft.com/office/2006/metadata/properties" ma:root="true" ma:fieldsID="2f310128e92f7f30b51608a1ed44a260" ns2:_="" ns3:_="">
    <xsd:import namespace="9fe8a190-a5f8-4773-adac-e0e3a19b90d9"/>
    <xsd:import namespace="06c72f1e-0326-4e87-a981-e79a536aa6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8a190-a5f8-4773-adac-e0e3a19b90d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3ac255-7a41-4421-89c1-6c00867ac32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c72f1e-0326-4e87-a981-e79a536aa6e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9bb6e13-7d42-4e84-b5bb-3aaef2fcc25a}" ma:internalName="TaxCatchAll" ma:showField="CatchAllData" ma:web="06c72f1e-0326-4e87-a981-e79a536aa6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6c72f1e-0326-4e87-a981-e79a536aa6e5" xsi:nil="true"/>
    <lcf76f155ced4ddcb4097134ff3c332f xmlns="9fe8a190-a5f8-4773-adac-e0e3a19b90d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856D6A5-E095-4AD1-9B11-CE6E60F5F8A8}"/>
</file>

<file path=customXml/itemProps2.xml><?xml version="1.0" encoding="utf-8"?>
<ds:datastoreItem xmlns:ds="http://schemas.openxmlformats.org/officeDocument/2006/customXml" ds:itemID="{14092CB1-177F-4743-86F9-82C64E748849}"/>
</file>

<file path=customXml/itemProps3.xml><?xml version="1.0" encoding="utf-8"?>
<ds:datastoreItem xmlns:ds="http://schemas.openxmlformats.org/officeDocument/2006/customXml" ds:itemID="{0A998C15-73F6-457B-849C-123CEA84E56A}"/>
</file>

<file path=docProps/app.xml><?xml version="1.0" encoding="utf-8"?>
<Properties xmlns="http://schemas.openxmlformats.org/officeDocument/2006/extended-properties" xmlns:vt="http://schemas.openxmlformats.org/officeDocument/2006/docPropsVTypes">
  <Template>Adjacency</Template>
  <TotalTime>1915</TotalTime>
  <Words>1943</Words>
  <Application>Microsoft Office PowerPoint</Application>
  <PresentationFormat>On-screen Show (16:9)</PresentationFormat>
  <Paragraphs>254</Paragraphs>
  <Slides>66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Calibri</vt:lpstr>
      <vt:lpstr>Cambria</vt:lpstr>
      <vt:lpstr>Palatino Linotype</vt:lpstr>
      <vt:lpstr>Times New Roman</vt:lpstr>
      <vt:lpstr>Wingdings</vt:lpstr>
      <vt:lpstr>Adjacency</vt:lpstr>
      <vt:lpstr>  Predictable miscommunication: improving legal communication with people who speak English as an additional language  </vt:lpstr>
      <vt:lpstr>PowerPoint Presentation</vt:lpstr>
      <vt:lpstr>‘Contrastive Analysis’</vt:lpstr>
      <vt:lpstr>Levels of language</vt:lpstr>
      <vt:lpstr>PowerPoint Presentation</vt:lpstr>
      <vt:lpstr>PowerPoint Presentation</vt:lpstr>
      <vt:lpstr>Research design</vt:lpstr>
      <vt:lpstr>Methodology </vt:lpstr>
      <vt:lpstr>PowerPoint Presentation</vt:lpstr>
      <vt:lpstr>PowerPoint Presentation</vt:lpstr>
      <vt:lpstr>PowerPoint Presentation</vt:lpstr>
      <vt:lpstr>PowerPoint Presentation</vt:lpstr>
      <vt:lpstr>PowerPoint Presentation</vt:lpstr>
      <vt:lpstr>Incidental findings</vt:lpstr>
      <vt:lpstr>Language and cognitive load</vt:lpstr>
      <vt:lpstr>PowerPoint Presentation</vt:lpstr>
      <vt:lpstr>Proficiency can be uneven</vt:lpstr>
      <vt:lpstr>Language proficiency is a spectrum</vt:lpstr>
      <vt:lpstr>1-in-4 exercise (Indonesian)</vt:lpstr>
      <vt:lpstr>To what extent can we predict intercultural miscommunication?</vt:lpstr>
      <vt:lpstr>Levels of language</vt:lpstr>
      <vt:lpstr>Different sound systems</vt:lpstr>
      <vt:lpstr>PowerPoint Presentation</vt:lpstr>
      <vt:lpstr>PowerPoint Presentation</vt:lpstr>
      <vt:lpstr>Words</vt:lpstr>
      <vt:lpstr>Ordinary words with multiple meanings</vt:lpstr>
      <vt:lpstr>PowerPoint Presentation</vt:lpstr>
      <vt:lpstr>PowerPoint Presentation</vt:lpstr>
      <vt:lpstr>Some examples of Aboriginal English terms with different meanings (NT)</vt:lpstr>
      <vt:lpstr>Common problem words;  partial overlap or no close equivalent</vt:lpstr>
      <vt:lpstr>PowerPoint Presentation</vt:lpstr>
      <vt:lpstr>PowerPoint Presentation</vt:lpstr>
      <vt:lpstr>PowerPoint Presentation</vt:lpstr>
      <vt:lpstr>Grammar - Wangurri</vt:lpstr>
      <vt:lpstr>PowerPoint Presentation</vt:lpstr>
      <vt:lpstr>Warlpiri</vt:lpstr>
      <vt:lpstr>PowerPoint Presentation</vt:lpstr>
      <vt:lpstr>Grammar</vt:lpstr>
      <vt:lpstr>Passives</vt:lpstr>
      <vt:lpstr>3 problems with passives</vt:lpstr>
      <vt:lpstr>Abstract nouns</vt:lpstr>
      <vt:lpstr>Cause and effect</vt:lpstr>
      <vt:lpstr>Prepositions to discuss time</vt:lpstr>
      <vt:lpstr>Negative questions</vt:lpstr>
      <vt:lpstr>Tense (and aspect)</vt:lpstr>
      <vt:lpstr>Tense (and 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vt:lpstr>
      <vt:lpstr>Factors contributing to linguistic vulnerability in the legal system</vt:lpstr>
      <vt:lpstr>Some linguistic considerations</vt:lpstr>
      <vt:lpstr>PowerPoint Presentation</vt:lpstr>
      <vt:lpstr>PowerPoint Presentation</vt:lpstr>
      <vt:lpstr>A fairly typical ‘language profile’ </vt:lpstr>
      <vt:lpstr>Identify potential communicational vulnerabilities</vt:lpstr>
    </vt:vector>
  </TitlesOfParts>
  <Company>Charles Darwin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Grimes</dc:creator>
  <cp:lastModifiedBy>Ben Grimes</cp:lastModifiedBy>
  <cp:revision>98</cp:revision>
  <dcterms:created xsi:type="dcterms:W3CDTF">2019-06-17T04:06:06Z</dcterms:created>
  <dcterms:modified xsi:type="dcterms:W3CDTF">2022-05-10T23:51:19Z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0x01010004213BCDAAC44346A0C2307F1A368ADB</vt:lpwstr>
  </property>
</Properties>
</file>