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diagrams/data4.xml" ContentType="application/vnd.openxmlformats-officedocument.drawingml.diagramData+xml"/>
  <Override PartName="/ppt/diagrams/data5.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3.xml" ContentType="application/vnd.ms-office.drawingml.diagramDrawing+xml"/>
  <Override PartName="/ppt/diagrams/layout5.xml" ContentType="application/vnd.openxmlformats-officedocument.drawingml.diagramLayout+xml"/>
  <Override PartName="/ppt/diagrams/drawing2.xml" ContentType="application/vnd.ms-office.drawingml.diagramDrawing+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3.xml" ContentType="application/vnd.openxmlformats-officedocument.drawingml.diagramLayout+xml"/>
  <Override PartName="/ppt/diagrams/colors3.xml" ContentType="application/vnd.openxmlformats-officedocument.drawingml.diagramColors+xml"/>
  <Override PartName="/ppt/diagrams/layout4.xml" ContentType="application/vnd.openxmlformats-officedocument.drawingml.diagramLayout+xml"/>
  <Override PartName="/ppt/diagrams/quickStyle4.xml" ContentType="application/vnd.openxmlformats-officedocument.drawingml.diagramStyle+xml"/>
  <Override PartName="/ppt/notesMasters/notesMaster1.xml" ContentType="application/vnd.openxmlformats-officedocument.presentationml.notesMaster+xml"/>
  <Override PartName="/ppt/theme/theme1.xml" ContentType="application/vnd.openxmlformats-officedocument.theme+xml"/>
  <Override PartName="/ppt/diagrams/quickStyle3.xml" ContentType="application/vnd.openxmlformats-officedocument.drawingml.diagramStyle+xml"/>
  <Override PartName="/ppt/diagrams/colors4.xml" ContentType="application/vnd.openxmlformats-officedocument.drawingml.diagramColors+xml"/>
  <Override PartName="/ppt/theme/theme2.xml" ContentType="application/vnd.openxmlformats-officedocument.theme+xml"/>
  <Override PartName="/ppt/diagrams/drawing4.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73" r:id="rId14"/>
    <p:sldId id="269" r:id="rId15"/>
    <p:sldId id="270" r:id="rId16"/>
    <p:sldId id="268" r:id="rId17"/>
    <p:sldId id="272" r:id="rId18"/>
    <p:sldId id="271"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598" autoAdjust="0"/>
  </p:normalViewPr>
  <p:slideViewPr>
    <p:cSldViewPr>
      <p:cViewPr varScale="1">
        <p:scale>
          <a:sx n="89" d="100"/>
          <a:sy n="89" d="100"/>
        </p:scale>
        <p:origin x="22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ustomXml" Target="../customXml/item1.xml"/></Relationships>
</file>

<file path=ppt/diagrams/_rels/data5.xml.rels><?xml version="1.0" encoding="UTF-8" standalone="yes"?>
<Relationships xmlns="http://schemas.openxmlformats.org/package/2006/relationships"><Relationship Id="rId3" Type="http://schemas.openxmlformats.org/officeDocument/2006/relationships/hyperlink" Target="https://goo.gl/maps/PLRHFmfeZcLerRoHA" TargetMode="External"/><Relationship Id="rId2" Type="http://schemas.openxmlformats.org/officeDocument/2006/relationships/hyperlink" Target="https://goo.gl/maps/8JEJtE6gXVMNwaEY7" TargetMode="External"/><Relationship Id="rId1" Type="http://schemas.openxmlformats.org/officeDocument/2006/relationships/hyperlink" Target="https://goo.gl/maps/HpddmZa5kh9MBJcH7" TargetMode="External"/><Relationship Id="rId5" Type="http://schemas.openxmlformats.org/officeDocument/2006/relationships/hyperlink" Target="https://goo.gl/maps/GcGZLy1Tio1mgTJv9" TargetMode="External"/><Relationship Id="rId4" Type="http://schemas.openxmlformats.org/officeDocument/2006/relationships/hyperlink" Target="https://goo.gl/maps/6PZcs6Hu7ggRo8k19" TargetMode="External"/></Relationships>
</file>

<file path=ppt/diagrams/_rels/drawing5.xml.rels><?xml version="1.0" encoding="UTF-8" standalone="yes"?>
<Relationships xmlns="http://schemas.openxmlformats.org/package/2006/relationships"><Relationship Id="rId3" Type="http://schemas.openxmlformats.org/officeDocument/2006/relationships/hyperlink" Target="https://goo.gl/maps/PLRHFmfeZcLerRoHA" TargetMode="External"/><Relationship Id="rId2" Type="http://schemas.openxmlformats.org/officeDocument/2006/relationships/hyperlink" Target="https://goo.gl/maps/8JEJtE6gXVMNwaEY7" TargetMode="External"/><Relationship Id="rId1" Type="http://schemas.openxmlformats.org/officeDocument/2006/relationships/hyperlink" Target="https://goo.gl/maps/HpddmZa5kh9MBJcH7" TargetMode="External"/><Relationship Id="rId5" Type="http://schemas.openxmlformats.org/officeDocument/2006/relationships/hyperlink" Target="https://goo.gl/maps/GcGZLy1Tio1mgTJv9" TargetMode="External"/><Relationship Id="rId4" Type="http://schemas.openxmlformats.org/officeDocument/2006/relationships/hyperlink" Target="https://goo.gl/maps/6PZcs6Hu7ggRo8k19"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78729C-865E-4420-81C4-CE2B9F466BBF}"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28DC3BEF-0FBA-476C-84BF-4A5E5AC8DC69}">
      <dgm:prSet custT="1"/>
      <dgm:spPr/>
      <dgm:t>
        <a:bodyPr/>
        <a:lstStyle/>
        <a:p>
          <a:r>
            <a:rPr lang="en-US" sz="1200" b="1" dirty="0"/>
            <a:t>Brisbane:</a:t>
          </a:r>
          <a:endParaRPr lang="en-US" sz="1200" dirty="0"/>
        </a:p>
      </dgm:t>
    </dgm:pt>
    <dgm:pt modelId="{EB046001-4C94-4259-ACAA-996516F536C6}" type="parTrans" cxnId="{A36F7B54-E31D-44B5-BC61-3EB15EB2F9E8}">
      <dgm:prSet/>
      <dgm:spPr/>
      <dgm:t>
        <a:bodyPr/>
        <a:lstStyle/>
        <a:p>
          <a:endParaRPr lang="en-US"/>
        </a:p>
      </dgm:t>
    </dgm:pt>
    <dgm:pt modelId="{444FEE75-AF58-472D-ADFC-4687C0B2E892}" type="sibTrans" cxnId="{A36F7B54-E31D-44B5-BC61-3EB15EB2F9E8}">
      <dgm:prSet/>
      <dgm:spPr/>
      <dgm:t>
        <a:bodyPr/>
        <a:lstStyle/>
        <a:p>
          <a:endParaRPr lang="en-US"/>
        </a:p>
      </dgm:t>
    </dgm:pt>
    <dgm:pt modelId="{9E6A734C-6457-4277-A5C7-3EB8E0C8CF7D}">
      <dgm:prSet custT="1"/>
      <dgm:spPr/>
      <dgm:t>
        <a:bodyPr/>
        <a:lstStyle/>
        <a:p>
          <a:r>
            <a:rPr lang="en-US" sz="1200" dirty="0"/>
            <a:t>Approximately </a:t>
          </a:r>
          <a:r>
            <a:rPr lang="en-US" sz="1200" b="1" dirty="0"/>
            <a:t>2,770 streets </a:t>
          </a:r>
          <a:r>
            <a:rPr lang="en-US" sz="1200" dirty="0"/>
            <a:t>were impacted by floods.</a:t>
          </a:r>
        </a:p>
      </dgm:t>
    </dgm:pt>
    <dgm:pt modelId="{D18AB4A9-E4CC-4B44-A484-A0A26BF4C5C6}" type="parTrans" cxnId="{ACC2B7EB-3BD6-42EF-A34A-4B459941BE0A}">
      <dgm:prSet/>
      <dgm:spPr/>
      <dgm:t>
        <a:bodyPr/>
        <a:lstStyle/>
        <a:p>
          <a:endParaRPr lang="en-US"/>
        </a:p>
      </dgm:t>
    </dgm:pt>
    <dgm:pt modelId="{241A09E6-FDB6-4E08-A443-BCEE9E0A5324}" type="sibTrans" cxnId="{ACC2B7EB-3BD6-42EF-A34A-4B459941BE0A}">
      <dgm:prSet/>
      <dgm:spPr/>
      <dgm:t>
        <a:bodyPr/>
        <a:lstStyle/>
        <a:p>
          <a:endParaRPr lang="en-US"/>
        </a:p>
      </dgm:t>
    </dgm:pt>
    <dgm:pt modelId="{6557F06B-CD5E-437B-8F93-192E8781CEE1}">
      <dgm:prSet custT="1"/>
      <dgm:spPr/>
      <dgm:t>
        <a:bodyPr/>
        <a:lstStyle/>
        <a:p>
          <a:r>
            <a:rPr lang="en-US" sz="1200" b="1" dirty="0"/>
            <a:t>129 suburbs </a:t>
          </a:r>
          <a:r>
            <a:rPr lang="en-US" sz="1200" dirty="0"/>
            <a:t>(35 more than 2011) out of Brisbane's 188 suburbs were affected by the floods – more than </a:t>
          </a:r>
          <a:r>
            <a:rPr lang="en-US" sz="1200" b="1" dirty="0"/>
            <a:t>68 per cent </a:t>
          </a:r>
          <a:r>
            <a:rPr lang="en-US" sz="1200" dirty="0"/>
            <a:t>of Brisbane suburbs.</a:t>
          </a:r>
        </a:p>
      </dgm:t>
    </dgm:pt>
    <dgm:pt modelId="{8CAC03F5-BA95-43D8-9A67-20515ADE3A5C}" type="parTrans" cxnId="{B083591B-FF7B-443F-A49C-2ADBA7331CF0}">
      <dgm:prSet/>
      <dgm:spPr/>
      <dgm:t>
        <a:bodyPr/>
        <a:lstStyle/>
        <a:p>
          <a:endParaRPr lang="en-US"/>
        </a:p>
      </dgm:t>
    </dgm:pt>
    <dgm:pt modelId="{5D742E5A-A48D-4264-AF2C-CBC849ADD768}" type="sibTrans" cxnId="{B083591B-FF7B-443F-A49C-2ADBA7331CF0}">
      <dgm:prSet/>
      <dgm:spPr/>
      <dgm:t>
        <a:bodyPr/>
        <a:lstStyle/>
        <a:p>
          <a:endParaRPr lang="en-US"/>
        </a:p>
      </dgm:t>
    </dgm:pt>
    <dgm:pt modelId="{ABED42BD-7C2F-4A0E-975E-CEB81FA10EB3}">
      <dgm:prSet/>
      <dgm:spPr/>
      <dgm:t>
        <a:bodyPr/>
        <a:lstStyle/>
        <a:p>
          <a:r>
            <a:rPr lang="en-US" b="1" dirty="0"/>
            <a:t>Logan:</a:t>
          </a:r>
          <a:endParaRPr lang="en-US" dirty="0"/>
        </a:p>
      </dgm:t>
    </dgm:pt>
    <dgm:pt modelId="{B958AE81-4BF0-4379-B021-2BA2750F668A}" type="parTrans" cxnId="{CF3AFF0E-8A00-46A9-A313-C8FA0E28A6FF}">
      <dgm:prSet/>
      <dgm:spPr/>
      <dgm:t>
        <a:bodyPr/>
        <a:lstStyle/>
        <a:p>
          <a:endParaRPr lang="en-US"/>
        </a:p>
      </dgm:t>
    </dgm:pt>
    <dgm:pt modelId="{801B0807-5C28-4564-B4D8-CBAF9A3EC837}" type="sibTrans" cxnId="{CF3AFF0E-8A00-46A9-A313-C8FA0E28A6FF}">
      <dgm:prSet/>
      <dgm:spPr/>
      <dgm:t>
        <a:bodyPr/>
        <a:lstStyle/>
        <a:p>
          <a:endParaRPr lang="en-US"/>
        </a:p>
      </dgm:t>
    </dgm:pt>
    <dgm:pt modelId="{296A8380-38F9-4AFE-87F8-6090A0E20328}">
      <dgm:prSet/>
      <dgm:spPr/>
      <dgm:t>
        <a:bodyPr/>
        <a:lstStyle/>
        <a:p>
          <a:r>
            <a:rPr lang="en-US" b="1" dirty="0"/>
            <a:t>147 streets </a:t>
          </a:r>
          <a:r>
            <a:rPr lang="en-US" dirty="0"/>
            <a:t>were impacted by floods.</a:t>
          </a:r>
        </a:p>
      </dgm:t>
    </dgm:pt>
    <dgm:pt modelId="{CCFA9C12-87D4-45E9-8D53-5E7C24B03934}" type="parTrans" cxnId="{8636FDCB-EA38-46B0-8B1F-F9F6C6CE083F}">
      <dgm:prSet/>
      <dgm:spPr/>
      <dgm:t>
        <a:bodyPr/>
        <a:lstStyle/>
        <a:p>
          <a:endParaRPr lang="en-US"/>
        </a:p>
      </dgm:t>
    </dgm:pt>
    <dgm:pt modelId="{F315E572-81FC-44D1-B37B-AB2D5BF74DE9}" type="sibTrans" cxnId="{8636FDCB-EA38-46B0-8B1F-F9F6C6CE083F}">
      <dgm:prSet/>
      <dgm:spPr/>
      <dgm:t>
        <a:bodyPr/>
        <a:lstStyle/>
        <a:p>
          <a:endParaRPr lang="en-US"/>
        </a:p>
      </dgm:t>
    </dgm:pt>
    <dgm:pt modelId="{3BC4FEF5-9283-4825-B60C-67FC56B0D202}">
      <dgm:prSet/>
      <dgm:spPr/>
      <dgm:t>
        <a:bodyPr/>
        <a:lstStyle/>
        <a:p>
          <a:r>
            <a:rPr lang="en-US" b="1" dirty="0"/>
            <a:t>59 suburbs </a:t>
          </a:r>
          <a:r>
            <a:rPr lang="en-US" dirty="0"/>
            <a:t>out of Logan's 70 suburbs were impacted by the floods – that's more than </a:t>
          </a:r>
          <a:r>
            <a:rPr lang="en-US" b="1" dirty="0"/>
            <a:t>84 per cent </a:t>
          </a:r>
          <a:r>
            <a:rPr lang="en-US" dirty="0"/>
            <a:t>of Logan suburbs.</a:t>
          </a:r>
        </a:p>
      </dgm:t>
    </dgm:pt>
    <dgm:pt modelId="{36803F19-4ED9-44A3-8408-75F216F847A5}" type="parTrans" cxnId="{32B40451-CED8-46DA-9BE9-A3C7B415557F}">
      <dgm:prSet/>
      <dgm:spPr/>
      <dgm:t>
        <a:bodyPr/>
        <a:lstStyle/>
        <a:p>
          <a:endParaRPr lang="en-US"/>
        </a:p>
      </dgm:t>
    </dgm:pt>
    <dgm:pt modelId="{2044C6E4-2161-4A58-9F9A-0FF7CF45B98F}" type="sibTrans" cxnId="{32B40451-CED8-46DA-9BE9-A3C7B415557F}">
      <dgm:prSet/>
      <dgm:spPr/>
      <dgm:t>
        <a:bodyPr/>
        <a:lstStyle/>
        <a:p>
          <a:endParaRPr lang="en-US"/>
        </a:p>
      </dgm:t>
    </dgm:pt>
    <dgm:pt modelId="{6AD98537-5EE7-4C2D-826B-4514ABC5A44F}">
      <dgm:prSet/>
      <dgm:spPr/>
      <dgm:t>
        <a:bodyPr/>
        <a:lstStyle/>
        <a:p>
          <a:r>
            <a:rPr lang="en-US" b="1" dirty="0"/>
            <a:t>Ipswich:</a:t>
          </a:r>
          <a:endParaRPr lang="en-US" dirty="0"/>
        </a:p>
      </dgm:t>
    </dgm:pt>
    <dgm:pt modelId="{ACA6F724-A2CC-4BE2-AA8F-57A5D30E6D28}" type="parTrans" cxnId="{9C229E73-B6A0-458E-A7F4-D6AA0FE92735}">
      <dgm:prSet/>
      <dgm:spPr/>
      <dgm:t>
        <a:bodyPr/>
        <a:lstStyle/>
        <a:p>
          <a:endParaRPr lang="en-US"/>
        </a:p>
      </dgm:t>
    </dgm:pt>
    <dgm:pt modelId="{9361CE1F-1344-4A91-BEA2-13F69304E52E}" type="sibTrans" cxnId="{9C229E73-B6A0-458E-A7F4-D6AA0FE92735}">
      <dgm:prSet/>
      <dgm:spPr/>
      <dgm:t>
        <a:bodyPr/>
        <a:lstStyle/>
        <a:p>
          <a:endParaRPr lang="en-US"/>
        </a:p>
      </dgm:t>
    </dgm:pt>
    <dgm:pt modelId="{DCF4995E-2C68-4C68-9580-60C51D6FDECD}">
      <dgm:prSet/>
      <dgm:spPr/>
      <dgm:t>
        <a:bodyPr/>
        <a:lstStyle/>
        <a:p>
          <a:r>
            <a:rPr lang="en-US" b="1" dirty="0"/>
            <a:t>All across the city</a:t>
          </a:r>
          <a:r>
            <a:rPr lang="en-US" dirty="0"/>
            <a:t> were impacted, but particularly the suburbs of Bundamba, Churchill, Goodna, North Booval, Karalee, Barellan Point, Raceview, West Ipswich, One Mile and Sadlers Crossing.</a:t>
          </a:r>
        </a:p>
      </dgm:t>
    </dgm:pt>
    <dgm:pt modelId="{712E5FE2-9115-46D5-A4A6-2E648F59D778}" type="parTrans" cxnId="{13C3CC59-6F4E-4FBE-9665-106D2E21F91D}">
      <dgm:prSet/>
      <dgm:spPr/>
      <dgm:t>
        <a:bodyPr/>
        <a:lstStyle/>
        <a:p>
          <a:endParaRPr lang="en-US"/>
        </a:p>
      </dgm:t>
    </dgm:pt>
    <dgm:pt modelId="{E1295D12-808D-43B6-A21C-314CDC6C4014}" type="sibTrans" cxnId="{13C3CC59-6F4E-4FBE-9665-106D2E21F91D}">
      <dgm:prSet/>
      <dgm:spPr/>
      <dgm:t>
        <a:bodyPr/>
        <a:lstStyle/>
        <a:p>
          <a:endParaRPr lang="en-US"/>
        </a:p>
      </dgm:t>
    </dgm:pt>
    <dgm:pt modelId="{9423A59F-0CCD-4F22-836C-5917B315EDE2}">
      <dgm:prSet custT="1"/>
      <dgm:spPr/>
      <dgm:t>
        <a:bodyPr/>
        <a:lstStyle/>
        <a:p>
          <a:r>
            <a:rPr lang="en-US" sz="1200" b="1" dirty="0"/>
            <a:t>Moreton Bay:</a:t>
          </a:r>
          <a:endParaRPr lang="en-US" sz="1200" dirty="0"/>
        </a:p>
      </dgm:t>
    </dgm:pt>
    <dgm:pt modelId="{87C3CCE7-944D-4766-818A-C77219CE5AD1}" type="parTrans" cxnId="{7769A8D8-4821-46FC-AD9E-B966AE86C5F1}">
      <dgm:prSet/>
      <dgm:spPr/>
      <dgm:t>
        <a:bodyPr/>
        <a:lstStyle/>
        <a:p>
          <a:endParaRPr lang="en-US"/>
        </a:p>
      </dgm:t>
    </dgm:pt>
    <dgm:pt modelId="{2EB04285-75B3-4214-BB6C-3A5469393D22}" type="sibTrans" cxnId="{7769A8D8-4821-46FC-AD9E-B966AE86C5F1}">
      <dgm:prSet/>
      <dgm:spPr/>
      <dgm:t>
        <a:bodyPr/>
        <a:lstStyle/>
        <a:p>
          <a:endParaRPr lang="en-US"/>
        </a:p>
      </dgm:t>
    </dgm:pt>
    <dgm:pt modelId="{B4ADBF19-C2D2-4E87-91A4-06F50BC8BE4E}">
      <dgm:prSet custT="1"/>
      <dgm:spPr/>
      <dgm:t>
        <a:bodyPr/>
        <a:lstStyle/>
        <a:p>
          <a:r>
            <a:rPr lang="en-US" sz="1200" dirty="0"/>
            <a:t>Approximately </a:t>
          </a:r>
          <a:r>
            <a:rPr lang="en-US" sz="1200" b="1" dirty="0"/>
            <a:t>400 streets </a:t>
          </a:r>
          <a:r>
            <a:rPr lang="en-US" sz="1200" dirty="0"/>
            <a:t>were impacted by floods.</a:t>
          </a:r>
        </a:p>
      </dgm:t>
    </dgm:pt>
    <dgm:pt modelId="{DF293D98-A641-438A-BC9A-130CC81E21FA}" type="parTrans" cxnId="{18923DA4-80B3-44B4-A085-0FCC7C1B1FB6}">
      <dgm:prSet/>
      <dgm:spPr/>
      <dgm:t>
        <a:bodyPr/>
        <a:lstStyle/>
        <a:p>
          <a:endParaRPr lang="en-US"/>
        </a:p>
      </dgm:t>
    </dgm:pt>
    <dgm:pt modelId="{8F92AFDE-E970-43E6-83C0-137D5F7BC103}" type="sibTrans" cxnId="{18923DA4-80B3-44B4-A085-0FCC7C1B1FB6}">
      <dgm:prSet/>
      <dgm:spPr/>
      <dgm:t>
        <a:bodyPr/>
        <a:lstStyle/>
        <a:p>
          <a:endParaRPr lang="en-US"/>
        </a:p>
      </dgm:t>
    </dgm:pt>
    <dgm:pt modelId="{24FFD396-5820-4DFC-A799-AE31FC352D8C}">
      <dgm:prSet custT="1"/>
      <dgm:spPr/>
      <dgm:t>
        <a:bodyPr/>
        <a:lstStyle/>
        <a:p>
          <a:r>
            <a:rPr lang="en-US" sz="1200" dirty="0"/>
            <a:t>The council said every</a:t>
          </a:r>
          <a:r>
            <a:rPr lang="en-US" sz="1200" b="1" dirty="0"/>
            <a:t> </a:t>
          </a:r>
          <a:r>
            <a:rPr lang="en-US" sz="1200" dirty="0"/>
            <a:t>suburb, </a:t>
          </a:r>
          <a:r>
            <a:rPr lang="en-US" sz="1200" b="1" dirty="0"/>
            <a:t>all 94</a:t>
          </a:r>
          <a:r>
            <a:rPr lang="en-US" sz="1200" dirty="0"/>
            <a:t>, were impacted by the floods, either by "inundation, flooding, road closures or power loss" in Moreton Bay.</a:t>
          </a:r>
        </a:p>
      </dgm:t>
    </dgm:pt>
    <dgm:pt modelId="{BD6A1ABB-B9EB-46B7-9CBE-C788F2ED6551}" type="parTrans" cxnId="{A5E9FB1F-B30D-44BD-93F1-88241C3131E4}">
      <dgm:prSet/>
      <dgm:spPr/>
      <dgm:t>
        <a:bodyPr/>
        <a:lstStyle/>
        <a:p>
          <a:endParaRPr lang="en-US"/>
        </a:p>
      </dgm:t>
    </dgm:pt>
    <dgm:pt modelId="{A36EF92B-0692-46D2-861D-D3553DD6D5B7}" type="sibTrans" cxnId="{A5E9FB1F-B30D-44BD-93F1-88241C3131E4}">
      <dgm:prSet/>
      <dgm:spPr/>
      <dgm:t>
        <a:bodyPr/>
        <a:lstStyle/>
        <a:p>
          <a:endParaRPr lang="en-US"/>
        </a:p>
      </dgm:t>
    </dgm:pt>
    <dgm:pt modelId="{C6D72B84-754E-4F33-8B26-2272AF201CA7}">
      <dgm:prSet custT="1"/>
      <dgm:spPr/>
      <dgm:t>
        <a:bodyPr/>
        <a:lstStyle/>
        <a:p>
          <a:r>
            <a:rPr lang="en-US" sz="1200" b="1" dirty="0"/>
            <a:t>Gympie:</a:t>
          </a:r>
          <a:endParaRPr lang="en-US" sz="1200" dirty="0"/>
        </a:p>
      </dgm:t>
    </dgm:pt>
    <dgm:pt modelId="{44B1A404-89AA-4E25-8768-FE2823367B3E}" type="parTrans" cxnId="{BFF199D9-6854-453B-B363-EC64759C9F35}">
      <dgm:prSet/>
      <dgm:spPr/>
      <dgm:t>
        <a:bodyPr/>
        <a:lstStyle/>
        <a:p>
          <a:endParaRPr lang="en-US"/>
        </a:p>
      </dgm:t>
    </dgm:pt>
    <dgm:pt modelId="{47027AFA-9F8B-45BC-A15F-220B851B395C}" type="sibTrans" cxnId="{BFF199D9-6854-453B-B363-EC64759C9F35}">
      <dgm:prSet/>
      <dgm:spPr/>
      <dgm:t>
        <a:bodyPr/>
        <a:lstStyle/>
        <a:p>
          <a:endParaRPr lang="en-US"/>
        </a:p>
      </dgm:t>
    </dgm:pt>
    <dgm:pt modelId="{F2EB925E-CE9A-4C89-96E2-542C8F63AB3A}">
      <dgm:prSet custT="1"/>
      <dgm:spPr/>
      <dgm:t>
        <a:bodyPr/>
        <a:lstStyle/>
        <a:p>
          <a:r>
            <a:rPr lang="en-US" sz="1200" dirty="0"/>
            <a:t>Approximately </a:t>
          </a:r>
          <a:r>
            <a:rPr lang="en-US" sz="1200" b="1" dirty="0"/>
            <a:t>29</a:t>
          </a:r>
          <a:r>
            <a:rPr lang="en-US" sz="1200" dirty="0"/>
            <a:t> </a:t>
          </a:r>
          <a:r>
            <a:rPr lang="en-US" sz="1200" b="1" dirty="0"/>
            <a:t>suburbs </a:t>
          </a:r>
          <a:r>
            <a:rPr lang="en-US" sz="1200" dirty="0"/>
            <a:t>were affected by the floods.</a:t>
          </a:r>
        </a:p>
      </dgm:t>
    </dgm:pt>
    <dgm:pt modelId="{16DFE894-4C52-427A-BF34-43F0E8708815}" type="parTrans" cxnId="{8E2238AB-0FE2-4DB5-9E12-23A359F4145C}">
      <dgm:prSet/>
      <dgm:spPr/>
      <dgm:t>
        <a:bodyPr/>
        <a:lstStyle/>
        <a:p>
          <a:endParaRPr lang="en-US"/>
        </a:p>
      </dgm:t>
    </dgm:pt>
    <dgm:pt modelId="{95D7AE29-6DF0-4CED-988D-A42EA7103AA5}" type="sibTrans" cxnId="{8E2238AB-0FE2-4DB5-9E12-23A359F4145C}">
      <dgm:prSet/>
      <dgm:spPr/>
      <dgm:t>
        <a:bodyPr/>
        <a:lstStyle/>
        <a:p>
          <a:endParaRPr lang="en-US"/>
        </a:p>
      </dgm:t>
    </dgm:pt>
    <dgm:pt modelId="{1166F8AE-0BF1-4AE0-81F4-03DE78D33959}">
      <dgm:prSet custT="1"/>
      <dgm:spPr/>
      <dgm:t>
        <a:bodyPr/>
        <a:lstStyle/>
        <a:p>
          <a:r>
            <a:rPr lang="en-US" sz="1200" dirty="0"/>
            <a:t>Approximately </a:t>
          </a:r>
          <a:r>
            <a:rPr lang="en-US" sz="1200" b="1" dirty="0"/>
            <a:t>20</a:t>
          </a:r>
          <a:r>
            <a:rPr lang="en-US" sz="1200" dirty="0"/>
            <a:t> main road and </a:t>
          </a:r>
          <a:r>
            <a:rPr lang="en-US" sz="1200" b="1" dirty="0"/>
            <a:t>28</a:t>
          </a:r>
          <a:r>
            <a:rPr lang="en-US" sz="1200" dirty="0"/>
            <a:t> local government area roads were impacted by the floods - more than </a:t>
          </a:r>
          <a:r>
            <a:rPr lang="en-US" sz="1200" b="1" dirty="0"/>
            <a:t>100</a:t>
          </a:r>
          <a:r>
            <a:rPr lang="en-US" sz="1200" dirty="0"/>
            <a:t> roads and bridges went under due to flash flooding.</a:t>
          </a:r>
        </a:p>
      </dgm:t>
    </dgm:pt>
    <dgm:pt modelId="{C429A5DB-4074-40D6-B0CB-5D79334BD359}" type="parTrans" cxnId="{B4259D0D-7659-4EA1-9F7C-B8343B3A31BD}">
      <dgm:prSet/>
      <dgm:spPr/>
      <dgm:t>
        <a:bodyPr/>
        <a:lstStyle/>
        <a:p>
          <a:endParaRPr lang="en-US"/>
        </a:p>
      </dgm:t>
    </dgm:pt>
    <dgm:pt modelId="{639192E8-237C-4D7D-806F-1B0677CB57D4}" type="sibTrans" cxnId="{B4259D0D-7659-4EA1-9F7C-B8343B3A31BD}">
      <dgm:prSet/>
      <dgm:spPr/>
      <dgm:t>
        <a:bodyPr/>
        <a:lstStyle/>
        <a:p>
          <a:endParaRPr lang="en-US"/>
        </a:p>
      </dgm:t>
    </dgm:pt>
    <dgm:pt modelId="{EED8B695-5CE2-4968-AE1B-CA1CEB2E29C0}" type="pres">
      <dgm:prSet presAssocID="{6678729C-865E-4420-81C4-CE2B9F466BBF}" presName="diagram" presStyleCnt="0">
        <dgm:presLayoutVars>
          <dgm:dir/>
          <dgm:resizeHandles val="exact"/>
        </dgm:presLayoutVars>
      </dgm:prSet>
      <dgm:spPr/>
    </dgm:pt>
    <dgm:pt modelId="{6376635A-87BE-4334-9E82-23C9454BCB1A}" type="pres">
      <dgm:prSet presAssocID="{28DC3BEF-0FBA-476C-84BF-4A5E5AC8DC69}" presName="node" presStyleLbl="node1" presStyleIdx="0" presStyleCnt="5">
        <dgm:presLayoutVars>
          <dgm:bulletEnabled val="1"/>
        </dgm:presLayoutVars>
      </dgm:prSet>
      <dgm:spPr/>
    </dgm:pt>
    <dgm:pt modelId="{9FAB3C69-F6AF-40D0-923C-69EA554BDC06}" type="pres">
      <dgm:prSet presAssocID="{444FEE75-AF58-472D-ADFC-4687C0B2E892}" presName="sibTrans" presStyleCnt="0"/>
      <dgm:spPr/>
    </dgm:pt>
    <dgm:pt modelId="{7D275AA5-7B56-4733-9B54-ABAE907A563D}" type="pres">
      <dgm:prSet presAssocID="{ABED42BD-7C2F-4A0E-975E-CEB81FA10EB3}" presName="node" presStyleLbl="node1" presStyleIdx="1" presStyleCnt="5">
        <dgm:presLayoutVars>
          <dgm:bulletEnabled val="1"/>
        </dgm:presLayoutVars>
      </dgm:prSet>
      <dgm:spPr/>
    </dgm:pt>
    <dgm:pt modelId="{7E8761DE-4686-4EB6-8D97-039C16A31690}" type="pres">
      <dgm:prSet presAssocID="{801B0807-5C28-4564-B4D8-CBAF9A3EC837}" presName="sibTrans" presStyleCnt="0"/>
      <dgm:spPr/>
    </dgm:pt>
    <dgm:pt modelId="{36C5BC36-25B7-420D-A5F9-5B9FB51446A9}" type="pres">
      <dgm:prSet presAssocID="{6AD98537-5EE7-4C2D-826B-4514ABC5A44F}" presName="node" presStyleLbl="node1" presStyleIdx="2" presStyleCnt="5">
        <dgm:presLayoutVars>
          <dgm:bulletEnabled val="1"/>
        </dgm:presLayoutVars>
      </dgm:prSet>
      <dgm:spPr/>
    </dgm:pt>
    <dgm:pt modelId="{A39AEB80-2238-440D-A80E-1943B320EF85}" type="pres">
      <dgm:prSet presAssocID="{9361CE1F-1344-4A91-BEA2-13F69304E52E}" presName="sibTrans" presStyleCnt="0"/>
      <dgm:spPr/>
    </dgm:pt>
    <dgm:pt modelId="{AA8D1F0F-C485-47E7-8C05-96281ECCDCC4}" type="pres">
      <dgm:prSet presAssocID="{9423A59F-0CCD-4F22-836C-5917B315EDE2}" presName="node" presStyleLbl="node1" presStyleIdx="3" presStyleCnt="5">
        <dgm:presLayoutVars>
          <dgm:bulletEnabled val="1"/>
        </dgm:presLayoutVars>
      </dgm:prSet>
      <dgm:spPr/>
    </dgm:pt>
    <dgm:pt modelId="{3FDFE1D6-6550-456B-8EF2-22092A20604A}" type="pres">
      <dgm:prSet presAssocID="{2EB04285-75B3-4214-BB6C-3A5469393D22}" presName="sibTrans" presStyleCnt="0"/>
      <dgm:spPr/>
    </dgm:pt>
    <dgm:pt modelId="{A4423BD7-997A-4ED6-A17B-2AA7DDCB2F61}" type="pres">
      <dgm:prSet presAssocID="{C6D72B84-754E-4F33-8B26-2272AF201CA7}" presName="node" presStyleLbl="node1" presStyleIdx="4" presStyleCnt="5">
        <dgm:presLayoutVars>
          <dgm:bulletEnabled val="1"/>
        </dgm:presLayoutVars>
      </dgm:prSet>
      <dgm:spPr/>
    </dgm:pt>
  </dgm:ptLst>
  <dgm:cxnLst>
    <dgm:cxn modelId="{18654C03-424F-4FBD-9E13-3217CF2D4606}" type="presOf" srcId="{24FFD396-5820-4DFC-A799-AE31FC352D8C}" destId="{AA8D1F0F-C485-47E7-8C05-96281ECCDCC4}" srcOrd="0" destOrd="2" presId="urn:microsoft.com/office/officeart/2005/8/layout/default"/>
    <dgm:cxn modelId="{B4259D0D-7659-4EA1-9F7C-B8343B3A31BD}" srcId="{C6D72B84-754E-4F33-8B26-2272AF201CA7}" destId="{1166F8AE-0BF1-4AE0-81F4-03DE78D33959}" srcOrd="1" destOrd="0" parTransId="{C429A5DB-4074-40D6-B0CB-5D79334BD359}" sibTransId="{639192E8-237C-4D7D-806F-1B0677CB57D4}"/>
    <dgm:cxn modelId="{CF3AFF0E-8A00-46A9-A313-C8FA0E28A6FF}" srcId="{6678729C-865E-4420-81C4-CE2B9F466BBF}" destId="{ABED42BD-7C2F-4A0E-975E-CEB81FA10EB3}" srcOrd="1" destOrd="0" parTransId="{B958AE81-4BF0-4379-B021-2BA2750F668A}" sibTransId="{801B0807-5C28-4564-B4D8-CBAF9A3EC837}"/>
    <dgm:cxn modelId="{B083591B-FF7B-443F-A49C-2ADBA7331CF0}" srcId="{28DC3BEF-0FBA-476C-84BF-4A5E5AC8DC69}" destId="{6557F06B-CD5E-437B-8F93-192E8781CEE1}" srcOrd="1" destOrd="0" parTransId="{8CAC03F5-BA95-43D8-9A67-20515ADE3A5C}" sibTransId="{5D742E5A-A48D-4264-AF2C-CBC849ADD768}"/>
    <dgm:cxn modelId="{A5E9FB1F-B30D-44BD-93F1-88241C3131E4}" srcId="{9423A59F-0CCD-4F22-836C-5917B315EDE2}" destId="{24FFD396-5820-4DFC-A799-AE31FC352D8C}" srcOrd="1" destOrd="0" parTransId="{BD6A1ABB-B9EB-46B7-9CBE-C788F2ED6551}" sibTransId="{A36EF92B-0692-46D2-861D-D3553DD6D5B7}"/>
    <dgm:cxn modelId="{55EA9344-1AA1-4711-8EFC-9A67DD372B56}" type="presOf" srcId="{C6D72B84-754E-4F33-8B26-2272AF201CA7}" destId="{A4423BD7-997A-4ED6-A17B-2AA7DDCB2F61}" srcOrd="0" destOrd="0" presId="urn:microsoft.com/office/officeart/2005/8/layout/default"/>
    <dgm:cxn modelId="{BBB2D64A-7CE7-425F-BD56-A4596B8AC185}" type="presOf" srcId="{296A8380-38F9-4AFE-87F8-6090A0E20328}" destId="{7D275AA5-7B56-4733-9B54-ABAE907A563D}" srcOrd="0" destOrd="1" presId="urn:microsoft.com/office/officeart/2005/8/layout/default"/>
    <dgm:cxn modelId="{E866784B-679D-4EA3-B7EB-6EE7B10EE40A}" type="presOf" srcId="{3BC4FEF5-9283-4825-B60C-67FC56B0D202}" destId="{7D275AA5-7B56-4733-9B54-ABAE907A563D}" srcOrd="0" destOrd="2" presId="urn:microsoft.com/office/officeart/2005/8/layout/default"/>
    <dgm:cxn modelId="{32B40451-CED8-46DA-9BE9-A3C7B415557F}" srcId="{ABED42BD-7C2F-4A0E-975E-CEB81FA10EB3}" destId="{3BC4FEF5-9283-4825-B60C-67FC56B0D202}" srcOrd="1" destOrd="0" parTransId="{36803F19-4ED9-44A3-8408-75F216F847A5}" sibTransId="{2044C6E4-2161-4A58-9F9A-0FF7CF45B98F}"/>
    <dgm:cxn modelId="{9C229E73-B6A0-458E-A7F4-D6AA0FE92735}" srcId="{6678729C-865E-4420-81C4-CE2B9F466BBF}" destId="{6AD98537-5EE7-4C2D-826B-4514ABC5A44F}" srcOrd="2" destOrd="0" parTransId="{ACA6F724-A2CC-4BE2-AA8F-57A5D30E6D28}" sibTransId="{9361CE1F-1344-4A91-BEA2-13F69304E52E}"/>
    <dgm:cxn modelId="{A36F7B54-E31D-44B5-BC61-3EB15EB2F9E8}" srcId="{6678729C-865E-4420-81C4-CE2B9F466BBF}" destId="{28DC3BEF-0FBA-476C-84BF-4A5E5AC8DC69}" srcOrd="0" destOrd="0" parTransId="{EB046001-4C94-4259-ACAA-996516F536C6}" sibTransId="{444FEE75-AF58-472D-ADFC-4687C0B2E892}"/>
    <dgm:cxn modelId="{B4640978-E7A1-4785-9F74-6EAA8A7558F0}" type="presOf" srcId="{F2EB925E-CE9A-4C89-96E2-542C8F63AB3A}" destId="{A4423BD7-997A-4ED6-A17B-2AA7DDCB2F61}" srcOrd="0" destOrd="1" presId="urn:microsoft.com/office/officeart/2005/8/layout/default"/>
    <dgm:cxn modelId="{3523CB59-78B6-413A-986C-B4E3F08E0AEB}" type="presOf" srcId="{9E6A734C-6457-4277-A5C7-3EB8E0C8CF7D}" destId="{6376635A-87BE-4334-9E82-23C9454BCB1A}" srcOrd="0" destOrd="1" presId="urn:microsoft.com/office/officeart/2005/8/layout/default"/>
    <dgm:cxn modelId="{13C3CC59-6F4E-4FBE-9665-106D2E21F91D}" srcId="{6AD98537-5EE7-4C2D-826B-4514ABC5A44F}" destId="{DCF4995E-2C68-4C68-9580-60C51D6FDECD}" srcOrd="0" destOrd="0" parTransId="{712E5FE2-9115-46D5-A4A6-2E648F59D778}" sibTransId="{E1295D12-808D-43B6-A21C-314CDC6C4014}"/>
    <dgm:cxn modelId="{C4ADF984-B8A8-4453-8BCE-A1282154BC44}" type="presOf" srcId="{1166F8AE-0BF1-4AE0-81F4-03DE78D33959}" destId="{A4423BD7-997A-4ED6-A17B-2AA7DDCB2F61}" srcOrd="0" destOrd="2" presId="urn:microsoft.com/office/officeart/2005/8/layout/default"/>
    <dgm:cxn modelId="{BE0EB58E-3940-4C86-9D24-E773548EAD73}" type="presOf" srcId="{ABED42BD-7C2F-4A0E-975E-CEB81FA10EB3}" destId="{7D275AA5-7B56-4733-9B54-ABAE907A563D}" srcOrd="0" destOrd="0" presId="urn:microsoft.com/office/officeart/2005/8/layout/default"/>
    <dgm:cxn modelId="{6568B791-6E0B-427B-8030-2A26C75F73FD}" type="presOf" srcId="{6AD98537-5EE7-4C2D-826B-4514ABC5A44F}" destId="{36C5BC36-25B7-420D-A5F9-5B9FB51446A9}" srcOrd="0" destOrd="0" presId="urn:microsoft.com/office/officeart/2005/8/layout/default"/>
    <dgm:cxn modelId="{07ABDAA3-2E0F-49FB-AA48-0C25EF47477F}" type="presOf" srcId="{6557F06B-CD5E-437B-8F93-192E8781CEE1}" destId="{6376635A-87BE-4334-9E82-23C9454BCB1A}" srcOrd="0" destOrd="2" presId="urn:microsoft.com/office/officeart/2005/8/layout/default"/>
    <dgm:cxn modelId="{18923DA4-80B3-44B4-A085-0FCC7C1B1FB6}" srcId="{9423A59F-0CCD-4F22-836C-5917B315EDE2}" destId="{B4ADBF19-C2D2-4E87-91A4-06F50BC8BE4E}" srcOrd="0" destOrd="0" parTransId="{DF293D98-A641-438A-BC9A-130CC81E21FA}" sibTransId="{8F92AFDE-E970-43E6-83C0-137D5F7BC103}"/>
    <dgm:cxn modelId="{8E2238AB-0FE2-4DB5-9E12-23A359F4145C}" srcId="{C6D72B84-754E-4F33-8B26-2272AF201CA7}" destId="{F2EB925E-CE9A-4C89-96E2-542C8F63AB3A}" srcOrd="0" destOrd="0" parTransId="{16DFE894-4C52-427A-BF34-43F0E8708815}" sibTransId="{95D7AE29-6DF0-4CED-988D-A42EA7103AA5}"/>
    <dgm:cxn modelId="{ABD98DC0-A7E9-4073-ADDB-973AB1EDCF6E}" type="presOf" srcId="{DCF4995E-2C68-4C68-9580-60C51D6FDECD}" destId="{36C5BC36-25B7-420D-A5F9-5B9FB51446A9}" srcOrd="0" destOrd="1" presId="urn:microsoft.com/office/officeart/2005/8/layout/default"/>
    <dgm:cxn modelId="{DE44D9C0-D46F-4F96-B054-D5FB5E62091C}" type="presOf" srcId="{B4ADBF19-C2D2-4E87-91A4-06F50BC8BE4E}" destId="{AA8D1F0F-C485-47E7-8C05-96281ECCDCC4}" srcOrd="0" destOrd="1" presId="urn:microsoft.com/office/officeart/2005/8/layout/default"/>
    <dgm:cxn modelId="{8636FDCB-EA38-46B0-8B1F-F9F6C6CE083F}" srcId="{ABED42BD-7C2F-4A0E-975E-CEB81FA10EB3}" destId="{296A8380-38F9-4AFE-87F8-6090A0E20328}" srcOrd="0" destOrd="0" parTransId="{CCFA9C12-87D4-45E9-8D53-5E7C24B03934}" sibTransId="{F315E572-81FC-44D1-B37B-AB2D5BF74DE9}"/>
    <dgm:cxn modelId="{7769A8D8-4821-46FC-AD9E-B966AE86C5F1}" srcId="{6678729C-865E-4420-81C4-CE2B9F466BBF}" destId="{9423A59F-0CCD-4F22-836C-5917B315EDE2}" srcOrd="3" destOrd="0" parTransId="{87C3CCE7-944D-4766-818A-C77219CE5AD1}" sibTransId="{2EB04285-75B3-4214-BB6C-3A5469393D22}"/>
    <dgm:cxn modelId="{BFF199D9-6854-453B-B363-EC64759C9F35}" srcId="{6678729C-865E-4420-81C4-CE2B9F466BBF}" destId="{C6D72B84-754E-4F33-8B26-2272AF201CA7}" srcOrd="4" destOrd="0" parTransId="{44B1A404-89AA-4E25-8768-FE2823367B3E}" sibTransId="{47027AFA-9F8B-45BC-A15F-220B851B395C}"/>
    <dgm:cxn modelId="{E0994BE7-5769-45A7-B6CB-3BF1D1776B5C}" type="presOf" srcId="{28DC3BEF-0FBA-476C-84BF-4A5E5AC8DC69}" destId="{6376635A-87BE-4334-9E82-23C9454BCB1A}" srcOrd="0" destOrd="0" presId="urn:microsoft.com/office/officeart/2005/8/layout/default"/>
    <dgm:cxn modelId="{ACC2B7EB-3BD6-42EF-A34A-4B459941BE0A}" srcId="{28DC3BEF-0FBA-476C-84BF-4A5E5AC8DC69}" destId="{9E6A734C-6457-4277-A5C7-3EB8E0C8CF7D}" srcOrd="0" destOrd="0" parTransId="{D18AB4A9-E4CC-4B44-A484-A0A26BF4C5C6}" sibTransId="{241A09E6-FDB6-4E08-A443-BCEE9E0A5324}"/>
    <dgm:cxn modelId="{BD6C08F7-4F32-4865-890E-A13C4D65E347}" type="presOf" srcId="{6678729C-865E-4420-81C4-CE2B9F466BBF}" destId="{EED8B695-5CE2-4968-AE1B-CA1CEB2E29C0}" srcOrd="0" destOrd="0" presId="urn:microsoft.com/office/officeart/2005/8/layout/default"/>
    <dgm:cxn modelId="{381B09FA-6236-4921-BC52-19921AAF7A77}" type="presOf" srcId="{9423A59F-0CCD-4F22-836C-5917B315EDE2}" destId="{AA8D1F0F-C485-47E7-8C05-96281ECCDCC4}" srcOrd="0" destOrd="0" presId="urn:microsoft.com/office/officeart/2005/8/layout/default"/>
    <dgm:cxn modelId="{B6FA5E63-65AF-4973-9800-00E171738F47}" type="presParOf" srcId="{EED8B695-5CE2-4968-AE1B-CA1CEB2E29C0}" destId="{6376635A-87BE-4334-9E82-23C9454BCB1A}" srcOrd="0" destOrd="0" presId="urn:microsoft.com/office/officeart/2005/8/layout/default"/>
    <dgm:cxn modelId="{E0C86350-79D8-4809-B4B3-BAA5FDFC2E7A}" type="presParOf" srcId="{EED8B695-5CE2-4968-AE1B-CA1CEB2E29C0}" destId="{9FAB3C69-F6AF-40D0-923C-69EA554BDC06}" srcOrd="1" destOrd="0" presId="urn:microsoft.com/office/officeart/2005/8/layout/default"/>
    <dgm:cxn modelId="{345FADE1-0446-4FFC-87C5-A479FDD10190}" type="presParOf" srcId="{EED8B695-5CE2-4968-AE1B-CA1CEB2E29C0}" destId="{7D275AA5-7B56-4733-9B54-ABAE907A563D}" srcOrd="2" destOrd="0" presId="urn:microsoft.com/office/officeart/2005/8/layout/default"/>
    <dgm:cxn modelId="{310663D3-6A8C-4887-9AD0-0CFFB3828E72}" type="presParOf" srcId="{EED8B695-5CE2-4968-AE1B-CA1CEB2E29C0}" destId="{7E8761DE-4686-4EB6-8D97-039C16A31690}" srcOrd="3" destOrd="0" presId="urn:microsoft.com/office/officeart/2005/8/layout/default"/>
    <dgm:cxn modelId="{FA87A575-A951-43DC-8CBD-4F3BF2E5FF6E}" type="presParOf" srcId="{EED8B695-5CE2-4968-AE1B-CA1CEB2E29C0}" destId="{36C5BC36-25B7-420D-A5F9-5B9FB51446A9}" srcOrd="4" destOrd="0" presId="urn:microsoft.com/office/officeart/2005/8/layout/default"/>
    <dgm:cxn modelId="{CB52A132-2288-47E6-9DD2-B1DC6D3571FC}" type="presParOf" srcId="{EED8B695-5CE2-4968-AE1B-CA1CEB2E29C0}" destId="{A39AEB80-2238-440D-A80E-1943B320EF85}" srcOrd="5" destOrd="0" presId="urn:microsoft.com/office/officeart/2005/8/layout/default"/>
    <dgm:cxn modelId="{22C8CF99-BC10-4E9A-93D2-AE173013F062}" type="presParOf" srcId="{EED8B695-5CE2-4968-AE1B-CA1CEB2E29C0}" destId="{AA8D1F0F-C485-47E7-8C05-96281ECCDCC4}" srcOrd="6" destOrd="0" presId="urn:microsoft.com/office/officeart/2005/8/layout/default"/>
    <dgm:cxn modelId="{A814AE21-929A-4CE7-85D5-F650BED9A99D}" type="presParOf" srcId="{EED8B695-5CE2-4968-AE1B-CA1CEB2E29C0}" destId="{3FDFE1D6-6550-456B-8EF2-22092A20604A}" srcOrd="7" destOrd="0" presId="urn:microsoft.com/office/officeart/2005/8/layout/default"/>
    <dgm:cxn modelId="{5B879128-5EBA-4B70-8406-D3550044D200}" type="presParOf" srcId="{EED8B695-5CE2-4968-AE1B-CA1CEB2E29C0}" destId="{A4423BD7-997A-4ED6-A17B-2AA7DDCB2F6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8CB9B6-5AEB-4599-B5DD-870BEC68C606}"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990021F9-BE84-4590-B7AE-DD9AA5A01C0F}">
      <dgm:prSet/>
      <dgm:spPr/>
      <dgm:t>
        <a:bodyPr/>
        <a:lstStyle/>
        <a:p>
          <a:r>
            <a:rPr lang="en-US" b="1"/>
            <a:t>Brisbane:</a:t>
          </a:r>
          <a:endParaRPr lang="en-US"/>
        </a:p>
      </dgm:t>
    </dgm:pt>
    <dgm:pt modelId="{B9878CF8-5884-4D4B-8734-32DD81962959}" type="parTrans" cxnId="{EC493C7E-7B5C-4FD8-96F6-426A35B75B45}">
      <dgm:prSet/>
      <dgm:spPr/>
      <dgm:t>
        <a:bodyPr/>
        <a:lstStyle/>
        <a:p>
          <a:endParaRPr lang="en-US"/>
        </a:p>
      </dgm:t>
    </dgm:pt>
    <dgm:pt modelId="{D8C041F8-CD37-4246-9000-EA8D3EC01001}" type="sibTrans" cxnId="{EC493C7E-7B5C-4FD8-96F6-426A35B75B45}">
      <dgm:prSet/>
      <dgm:spPr/>
      <dgm:t>
        <a:bodyPr/>
        <a:lstStyle/>
        <a:p>
          <a:endParaRPr lang="en-US"/>
        </a:p>
      </dgm:t>
    </dgm:pt>
    <dgm:pt modelId="{E29565B8-9E14-492E-9E9E-1395FDFAD9D7}">
      <dgm:prSet/>
      <dgm:spPr/>
      <dgm:t>
        <a:bodyPr/>
        <a:lstStyle/>
        <a:p>
          <a:r>
            <a:rPr lang="en-US" b="1"/>
            <a:t>23,200 </a:t>
          </a:r>
          <a:r>
            <a:rPr lang="en-US"/>
            <a:t>residential homes and commercial properties</a:t>
          </a:r>
          <a:r>
            <a:rPr lang="en-US" b="1"/>
            <a:t> </a:t>
          </a:r>
          <a:r>
            <a:rPr lang="en-US"/>
            <a:t>were impacted by the floods.</a:t>
          </a:r>
        </a:p>
      </dgm:t>
    </dgm:pt>
    <dgm:pt modelId="{9AC0993B-D382-4D46-ABB1-43792552B56B}" type="parTrans" cxnId="{4C991854-2CC1-4597-ACC0-C6C628ED3964}">
      <dgm:prSet/>
      <dgm:spPr/>
      <dgm:t>
        <a:bodyPr/>
        <a:lstStyle/>
        <a:p>
          <a:endParaRPr lang="en-US"/>
        </a:p>
      </dgm:t>
    </dgm:pt>
    <dgm:pt modelId="{9DC901D3-50DC-4798-91A9-A50CEEC58FFA}" type="sibTrans" cxnId="{4C991854-2CC1-4597-ACC0-C6C628ED3964}">
      <dgm:prSet/>
      <dgm:spPr/>
      <dgm:t>
        <a:bodyPr/>
        <a:lstStyle/>
        <a:p>
          <a:endParaRPr lang="en-US"/>
        </a:p>
      </dgm:t>
    </dgm:pt>
    <dgm:pt modelId="{28F3DF08-8C73-4710-8180-DCE5E6A7932B}">
      <dgm:prSet/>
      <dgm:spPr/>
      <dgm:t>
        <a:bodyPr/>
        <a:lstStyle/>
        <a:p>
          <a:r>
            <a:rPr lang="en-US" b="1"/>
            <a:t>Logan:</a:t>
          </a:r>
          <a:endParaRPr lang="en-US"/>
        </a:p>
      </dgm:t>
    </dgm:pt>
    <dgm:pt modelId="{4E71479A-127A-4F0F-BD74-7D6919FD1398}" type="parTrans" cxnId="{20E7ECF0-DF16-424F-8E73-C7756B591C3F}">
      <dgm:prSet/>
      <dgm:spPr/>
      <dgm:t>
        <a:bodyPr/>
        <a:lstStyle/>
        <a:p>
          <a:endParaRPr lang="en-US"/>
        </a:p>
      </dgm:t>
    </dgm:pt>
    <dgm:pt modelId="{5C88D909-DFAE-4EC0-9EDA-0648503BB09C}" type="sibTrans" cxnId="{20E7ECF0-DF16-424F-8E73-C7756B591C3F}">
      <dgm:prSet/>
      <dgm:spPr/>
      <dgm:t>
        <a:bodyPr/>
        <a:lstStyle/>
        <a:p>
          <a:endParaRPr lang="en-US"/>
        </a:p>
      </dgm:t>
    </dgm:pt>
    <dgm:pt modelId="{C6824E4E-BF7D-4FDA-84C2-34F97734317E}">
      <dgm:prSet/>
      <dgm:spPr/>
      <dgm:t>
        <a:bodyPr/>
        <a:lstStyle/>
        <a:p>
          <a:r>
            <a:rPr lang="en-US" b="1"/>
            <a:t>265 homes </a:t>
          </a:r>
          <a:r>
            <a:rPr lang="en-US"/>
            <a:t>and</a:t>
          </a:r>
          <a:r>
            <a:rPr lang="en-US" b="1"/>
            <a:t> 54 businesses </a:t>
          </a:r>
          <a:r>
            <a:rPr lang="en-US"/>
            <a:t>were impacted by the floods.</a:t>
          </a:r>
        </a:p>
      </dgm:t>
    </dgm:pt>
    <dgm:pt modelId="{B0250C60-685D-4C4A-ABAE-37E723AAFF46}" type="parTrans" cxnId="{477BB186-51BA-4C0E-BAB2-3B30416C329F}">
      <dgm:prSet/>
      <dgm:spPr/>
      <dgm:t>
        <a:bodyPr/>
        <a:lstStyle/>
        <a:p>
          <a:endParaRPr lang="en-US"/>
        </a:p>
      </dgm:t>
    </dgm:pt>
    <dgm:pt modelId="{4A378905-8C1B-4458-B330-3EC709931E87}" type="sibTrans" cxnId="{477BB186-51BA-4C0E-BAB2-3B30416C329F}">
      <dgm:prSet/>
      <dgm:spPr/>
      <dgm:t>
        <a:bodyPr/>
        <a:lstStyle/>
        <a:p>
          <a:endParaRPr lang="en-US"/>
        </a:p>
      </dgm:t>
    </dgm:pt>
    <dgm:pt modelId="{ACA945BC-DE3F-4C01-ABFC-06EADC284070}">
      <dgm:prSet/>
      <dgm:spPr/>
      <dgm:t>
        <a:bodyPr/>
        <a:lstStyle/>
        <a:p>
          <a:r>
            <a:rPr lang="en-US" b="1"/>
            <a:t>Ipswich:</a:t>
          </a:r>
          <a:endParaRPr lang="en-US"/>
        </a:p>
      </dgm:t>
    </dgm:pt>
    <dgm:pt modelId="{3B95150B-2464-4BEA-8EB4-DA35E6E266D4}" type="parTrans" cxnId="{FE860C09-C320-496E-B33F-F1B05E504188}">
      <dgm:prSet/>
      <dgm:spPr/>
      <dgm:t>
        <a:bodyPr/>
        <a:lstStyle/>
        <a:p>
          <a:endParaRPr lang="en-US"/>
        </a:p>
      </dgm:t>
    </dgm:pt>
    <dgm:pt modelId="{F3E8308D-590E-4158-8685-A162EA35762A}" type="sibTrans" cxnId="{FE860C09-C320-496E-B33F-F1B05E504188}">
      <dgm:prSet/>
      <dgm:spPr/>
      <dgm:t>
        <a:bodyPr/>
        <a:lstStyle/>
        <a:p>
          <a:endParaRPr lang="en-US"/>
        </a:p>
      </dgm:t>
    </dgm:pt>
    <dgm:pt modelId="{6C787B52-272F-4C2E-B286-F96ACBD573D1}">
      <dgm:prSet/>
      <dgm:spPr/>
      <dgm:t>
        <a:bodyPr/>
        <a:lstStyle/>
        <a:p>
          <a:r>
            <a:rPr lang="en-US" b="1"/>
            <a:t>890 properties </a:t>
          </a:r>
          <a:r>
            <a:rPr lang="en-US"/>
            <a:t>were impacted by the floods, </a:t>
          </a:r>
          <a:r>
            <a:rPr lang="en-US" b="1"/>
            <a:t>214</a:t>
          </a:r>
          <a:r>
            <a:rPr lang="en-US"/>
            <a:t> </a:t>
          </a:r>
          <a:r>
            <a:rPr lang="en-US" b="1"/>
            <a:t>are classified as having severe damage</a:t>
          </a:r>
          <a:r>
            <a:rPr lang="en-US"/>
            <a:t>.</a:t>
          </a:r>
        </a:p>
      </dgm:t>
    </dgm:pt>
    <dgm:pt modelId="{5F595F49-EDCF-4365-B139-C859F1ED5100}" type="parTrans" cxnId="{CDAB933F-1D54-4879-A1BE-68C1452D6A61}">
      <dgm:prSet/>
      <dgm:spPr/>
      <dgm:t>
        <a:bodyPr/>
        <a:lstStyle/>
        <a:p>
          <a:endParaRPr lang="en-US"/>
        </a:p>
      </dgm:t>
    </dgm:pt>
    <dgm:pt modelId="{4077EAB4-630C-42AF-8961-37CF5D5221A8}" type="sibTrans" cxnId="{CDAB933F-1D54-4879-A1BE-68C1452D6A61}">
      <dgm:prSet/>
      <dgm:spPr/>
      <dgm:t>
        <a:bodyPr/>
        <a:lstStyle/>
        <a:p>
          <a:endParaRPr lang="en-US"/>
        </a:p>
      </dgm:t>
    </dgm:pt>
    <dgm:pt modelId="{343B5A05-7E25-451B-AD80-49F39FF264F5}">
      <dgm:prSet/>
      <dgm:spPr/>
      <dgm:t>
        <a:bodyPr/>
        <a:lstStyle/>
        <a:p>
          <a:r>
            <a:rPr lang="en-US" b="1"/>
            <a:t>Moreton Bay:</a:t>
          </a:r>
          <a:endParaRPr lang="en-US"/>
        </a:p>
      </dgm:t>
    </dgm:pt>
    <dgm:pt modelId="{BEE555B3-7F08-4625-BD0F-1841D96A918D}" type="parTrans" cxnId="{FCFCB084-0EFB-47CF-A338-03282BFFDD7B}">
      <dgm:prSet/>
      <dgm:spPr/>
      <dgm:t>
        <a:bodyPr/>
        <a:lstStyle/>
        <a:p>
          <a:endParaRPr lang="en-US"/>
        </a:p>
      </dgm:t>
    </dgm:pt>
    <dgm:pt modelId="{CAFC730D-DF72-4A45-9696-423A94563C74}" type="sibTrans" cxnId="{FCFCB084-0EFB-47CF-A338-03282BFFDD7B}">
      <dgm:prSet/>
      <dgm:spPr/>
      <dgm:t>
        <a:bodyPr/>
        <a:lstStyle/>
        <a:p>
          <a:endParaRPr lang="en-US"/>
        </a:p>
      </dgm:t>
    </dgm:pt>
    <dgm:pt modelId="{DDB3BD4D-2946-4E47-AC5F-D0845A061BA3}">
      <dgm:prSet/>
      <dgm:spPr/>
      <dgm:t>
        <a:bodyPr/>
        <a:lstStyle/>
        <a:p>
          <a:r>
            <a:rPr lang="en-US" b="1"/>
            <a:t>200 homes </a:t>
          </a:r>
          <a:r>
            <a:rPr lang="en-US"/>
            <a:t>and more than </a:t>
          </a:r>
          <a:r>
            <a:rPr lang="en-US" b="1"/>
            <a:t>120</a:t>
          </a:r>
          <a:r>
            <a:rPr lang="en-US"/>
            <a:t> </a:t>
          </a:r>
          <a:r>
            <a:rPr lang="en-US" b="1"/>
            <a:t>businesses </a:t>
          </a:r>
          <a:r>
            <a:rPr lang="en-US"/>
            <a:t>were impacted by the floods.</a:t>
          </a:r>
        </a:p>
      </dgm:t>
    </dgm:pt>
    <dgm:pt modelId="{B53EB2E4-4D3F-43E2-9E39-AB185CC7AB31}" type="parTrans" cxnId="{1E4E362C-3DA5-4FF3-917A-51034164C0C9}">
      <dgm:prSet/>
      <dgm:spPr/>
      <dgm:t>
        <a:bodyPr/>
        <a:lstStyle/>
        <a:p>
          <a:endParaRPr lang="en-US"/>
        </a:p>
      </dgm:t>
    </dgm:pt>
    <dgm:pt modelId="{15D341B7-0FD3-4768-8F3C-CB9BD44B82BB}" type="sibTrans" cxnId="{1E4E362C-3DA5-4FF3-917A-51034164C0C9}">
      <dgm:prSet/>
      <dgm:spPr/>
      <dgm:t>
        <a:bodyPr/>
        <a:lstStyle/>
        <a:p>
          <a:endParaRPr lang="en-US"/>
        </a:p>
      </dgm:t>
    </dgm:pt>
    <dgm:pt modelId="{330C153E-7790-4E20-BFF9-1B9E39BA681F}">
      <dgm:prSet/>
      <dgm:spPr/>
      <dgm:t>
        <a:bodyPr/>
        <a:lstStyle/>
        <a:p>
          <a:r>
            <a:rPr lang="en-US" b="1"/>
            <a:t>Gympie:</a:t>
          </a:r>
          <a:endParaRPr lang="en-US"/>
        </a:p>
      </dgm:t>
    </dgm:pt>
    <dgm:pt modelId="{CF0E85B0-7405-4994-A405-E222DC875479}" type="parTrans" cxnId="{229EA2F9-5141-4BBE-9139-DFAF19262642}">
      <dgm:prSet/>
      <dgm:spPr/>
      <dgm:t>
        <a:bodyPr/>
        <a:lstStyle/>
        <a:p>
          <a:endParaRPr lang="en-US"/>
        </a:p>
      </dgm:t>
    </dgm:pt>
    <dgm:pt modelId="{D9AFB663-4548-4F76-AA7D-784F55615161}" type="sibTrans" cxnId="{229EA2F9-5141-4BBE-9139-DFAF19262642}">
      <dgm:prSet/>
      <dgm:spPr/>
      <dgm:t>
        <a:bodyPr/>
        <a:lstStyle/>
        <a:p>
          <a:endParaRPr lang="en-US"/>
        </a:p>
      </dgm:t>
    </dgm:pt>
    <dgm:pt modelId="{679D5022-5B6A-468C-ACFE-BBA45487B970}">
      <dgm:prSet/>
      <dgm:spPr/>
      <dgm:t>
        <a:bodyPr/>
        <a:lstStyle/>
        <a:p>
          <a:r>
            <a:rPr lang="en-US" b="1" dirty="0"/>
            <a:t>246</a:t>
          </a:r>
          <a:r>
            <a:rPr lang="en-US" dirty="0"/>
            <a:t> </a:t>
          </a:r>
          <a:r>
            <a:rPr lang="en-US" b="1" dirty="0"/>
            <a:t>properties were inundated and declared uninhabitable</a:t>
          </a:r>
          <a:r>
            <a:rPr lang="en-US" dirty="0"/>
            <a:t> after severe damage, and </a:t>
          </a:r>
          <a:r>
            <a:rPr lang="en-US" b="1" dirty="0"/>
            <a:t>98</a:t>
          </a:r>
          <a:r>
            <a:rPr lang="en-US" dirty="0"/>
            <a:t> </a:t>
          </a:r>
          <a:r>
            <a:rPr lang="en-US" b="1" dirty="0"/>
            <a:t>properties had moderate damage</a:t>
          </a:r>
          <a:r>
            <a:rPr lang="en-US" dirty="0"/>
            <a:t>.</a:t>
          </a:r>
        </a:p>
      </dgm:t>
    </dgm:pt>
    <dgm:pt modelId="{9F755F24-5DB0-4C63-91A5-16463EAAF82F}" type="parTrans" cxnId="{DE79CFDB-400D-47EA-BCA8-BF6F3A70FB33}">
      <dgm:prSet/>
      <dgm:spPr/>
      <dgm:t>
        <a:bodyPr/>
        <a:lstStyle/>
        <a:p>
          <a:endParaRPr lang="en-US"/>
        </a:p>
      </dgm:t>
    </dgm:pt>
    <dgm:pt modelId="{61766217-3191-4E52-9D4E-45327306C701}" type="sibTrans" cxnId="{DE79CFDB-400D-47EA-BCA8-BF6F3A70FB33}">
      <dgm:prSet/>
      <dgm:spPr/>
      <dgm:t>
        <a:bodyPr/>
        <a:lstStyle/>
        <a:p>
          <a:endParaRPr lang="en-US"/>
        </a:p>
      </dgm:t>
    </dgm:pt>
    <dgm:pt modelId="{F85E9CCB-85A9-4A58-A32E-9F43F4BB75A4}" type="pres">
      <dgm:prSet presAssocID="{738CB9B6-5AEB-4599-B5DD-870BEC68C606}" presName="diagram" presStyleCnt="0">
        <dgm:presLayoutVars>
          <dgm:dir/>
          <dgm:resizeHandles val="exact"/>
        </dgm:presLayoutVars>
      </dgm:prSet>
      <dgm:spPr/>
    </dgm:pt>
    <dgm:pt modelId="{F47A89AC-AE6B-47F0-A003-69CFB7680643}" type="pres">
      <dgm:prSet presAssocID="{990021F9-BE84-4590-B7AE-DD9AA5A01C0F}" presName="node" presStyleLbl="node1" presStyleIdx="0" presStyleCnt="5">
        <dgm:presLayoutVars>
          <dgm:bulletEnabled val="1"/>
        </dgm:presLayoutVars>
      </dgm:prSet>
      <dgm:spPr/>
    </dgm:pt>
    <dgm:pt modelId="{CE7F373B-3DF0-4773-9418-47F9646F3B41}" type="pres">
      <dgm:prSet presAssocID="{D8C041F8-CD37-4246-9000-EA8D3EC01001}" presName="sibTrans" presStyleCnt="0"/>
      <dgm:spPr/>
    </dgm:pt>
    <dgm:pt modelId="{F26B0D2E-6877-4EEE-92BF-10649C6F4463}" type="pres">
      <dgm:prSet presAssocID="{28F3DF08-8C73-4710-8180-DCE5E6A7932B}" presName="node" presStyleLbl="node1" presStyleIdx="1" presStyleCnt="5">
        <dgm:presLayoutVars>
          <dgm:bulletEnabled val="1"/>
        </dgm:presLayoutVars>
      </dgm:prSet>
      <dgm:spPr/>
    </dgm:pt>
    <dgm:pt modelId="{79297670-1132-421F-B572-F8A1E16E38EB}" type="pres">
      <dgm:prSet presAssocID="{5C88D909-DFAE-4EC0-9EDA-0648503BB09C}" presName="sibTrans" presStyleCnt="0"/>
      <dgm:spPr/>
    </dgm:pt>
    <dgm:pt modelId="{BE619A27-3929-4D2A-AF32-0F047E498DB6}" type="pres">
      <dgm:prSet presAssocID="{ACA945BC-DE3F-4C01-ABFC-06EADC284070}" presName="node" presStyleLbl="node1" presStyleIdx="2" presStyleCnt="5">
        <dgm:presLayoutVars>
          <dgm:bulletEnabled val="1"/>
        </dgm:presLayoutVars>
      </dgm:prSet>
      <dgm:spPr/>
    </dgm:pt>
    <dgm:pt modelId="{F9F85848-6CBF-4D4D-9F00-FB335D6DA413}" type="pres">
      <dgm:prSet presAssocID="{F3E8308D-590E-4158-8685-A162EA35762A}" presName="sibTrans" presStyleCnt="0"/>
      <dgm:spPr/>
    </dgm:pt>
    <dgm:pt modelId="{29CB779B-2889-4464-B76D-66A1E088001A}" type="pres">
      <dgm:prSet presAssocID="{343B5A05-7E25-451B-AD80-49F39FF264F5}" presName="node" presStyleLbl="node1" presStyleIdx="3" presStyleCnt="5">
        <dgm:presLayoutVars>
          <dgm:bulletEnabled val="1"/>
        </dgm:presLayoutVars>
      </dgm:prSet>
      <dgm:spPr/>
    </dgm:pt>
    <dgm:pt modelId="{F338CFE3-350D-4B4E-AA97-DB8D06C796EC}" type="pres">
      <dgm:prSet presAssocID="{CAFC730D-DF72-4A45-9696-423A94563C74}" presName="sibTrans" presStyleCnt="0"/>
      <dgm:spPr/>
    </dgm:pt>
    <dgm:pt modelId="{0E665F23-FB7D-48A4-8257-5524D2EFED74}" type="pres">
      <dgm:prSet presAssocID="{330C153E-7790-4E20-BFF9-1B9E39BA681F}" presName="node" presStyleLbl="node1" presStyleIdx="4" presStyleCnt="5">
        <dgm:presLayoutVars>
          <dgm:bulletEnabled val="1"/>
        </dgm:presLayoutVars>
      </dgm:prSet>
      <dgm:spPr/>
    </dgm:pt>
  </dgm:ptLst>
  <dgm:cxnLst>
    <dgm:cxn modelId="{FE860C09-C320-496E-B33F-F1B05E504188}" srcId="{738CB9B6-5AEB-4599-B5DD-870BEC68C606}" destId="{ACA945BC-DE3F-4C01-ABFC-06EADC284070}" srcOrd="2" destOrd="0" parTransId="{3B95150B-2464-4BEA-8EB4-DA35E6E266D4}" sibTransId="{F3E8308D-590E-4158-8685-A162EA35762A}"/>
    <dgm:cxn modelId="{84EE3112-D63D-4CF9-9307-3F0840514D4C}" type="presOf" srcId="{28F3DF08-8C73-4710-8180-DCE5E6A7932B}" destId="{F26B0D2E-6877-4EEE-92BF-10649C6F4463}" srcOrd="0" destOrd="0" presId="urn:microsoft.com/office/officeart/2005/8/layout/default"/>
    <dgm:cxn modelId="{C5DB7515-E231-405C-AD5B-2E0073E4D9E7}" type="presOf" srcId="{990021F9-BE84-4590-B7AE-DD9AA5A01C0F}" destId="{F47A89AC-AE6B-47F0-A003-69CFB7680643}" srcOrd="0" destOrd="0" presId="urn:microsoft.com/office/officeart/2005/8/layout/default"/>
    <dgm:cxn modelId="{74FF4528-3937-4FA1-8978-0BC711F71438}" type="presOf" srcId="{E29565B8-9E14-492E-9E9E-1395FDFAD9D7}" destId="{F47A89AC-AE6B-47F0-A003-69CFB7680643}" srcOrd="0" destOrd="1" presId="urn:microsoft.com/office/officeart/2005/8/layout/default"/>
    <dgm:cxn modelId="{1E4E362C-3DA5-4FF3-917A-51034164C0C9}" srcId="{343B5A05-7E25-451B-AD80-49F39FF264F5}" destId="{DDB3BD4D-2946-4E47-AC5F-D0845A061BA3}" srcOrd="0" destOrd="0" parTransId="{B53EB2E4-4D3F-43E2-9E39-AB185CC7AB31}" sibTransId="{15D341B7-0FD3-4768-8F3C-CB9BD44B82BB}"/>
    <dgm:cxn modelId="{CDAB933F-1D54-4879-A1BE-68C1452D6A61}" srcId="{ACA945BC-DE3F-4C01-ABFC-06EADC284070}" destId="{6C787B52-272F-4C2E-B286-F96ACBD573D1}" srcOrd="0" destOrd="0" parTransId="{5F595F49-EDCF-4365-B139-C859F1ED5100}" sibTransId="{4077EAB4-630C-42AF-8961-37CF5D5221A8}"/>
    <dgm:cxn modelId="{9A2AC564-381B-4CF6-BA4C-0DD21262AAAB}" type="presOf" srcId="{679D5022-5B6A-468C-ACFE-BBA45487B970}" destId="{0E665F23-FB7D-48A4-8257-5524D2EFED74}" srcOrd="0" destOrd="1" presId="urn:microsoft.com/office/officeart/2005/8/layout/default"/>
    <dgm:cxn modelId="{DF71C04D-AB24-4AA6-9BF1-60D15AEC2EBC}" type="presOf" srcId="{330C153E-7790-4E20-BFF9-1B9E39BA681F}" destId="{0E665F23-FB7D-48A4-8257-5524D2EFED74}" srcOrd="0" destOrd="0" presId="urn:microsoft.com/office/officeart/2005/8/layout/default"/>
    <dgm:cxn modelId="{4C991854-2CC1-4597-ACC0-C6C628ED3964}" srcId="{990021F9-BE84-4590-B7AE-DD9AA5A01C0F}" destId="{E29565B8-9E14-492E-9E9E-1395FDFAD9D7}" srcOrd="0" destOrd="0" parTransId="{9AC0993B-D382-4D46-ABB1-43792552B56B}" sibTransId="{9DC901D3-50DC-4798-91A9-A50CEEC58FFA}"/>
    <dgm:cxn modelId="{EC493C7E-7B5C-4FD8-96F6-426A35B75B45}" srcId="{738CB9B6-5AEB-4599-B5DD-870BEC68C606}" destId="{990021F9-BE84-4590-B7AE-DD9AA5A01C0F}" srcOrd="0" destOrd="0" parTransId="{B9878CF8-5884-4D4B-8734-32DD81962959}" sibTransId="{D8C041F8-CD37-4246-9000-EA8D3EC01001}"/>
    <dgm:cxn modelId="{9DB33A83-8C1D-4072-A294-DC2D668E3791}" type="presOf" srcId="{ACA945BC-DE3F-4C01-ABFC-06EADC284070}" destId="{BE619A27-3929-4D2A-AF32-0F047E498DB6}" srcOrd="0" destOrd="0" presId="urn:microsoft.com/office/officeart/2005/8/layout/default"/>
    <dgm:cxn modelId="{FCFCB084-0EFB-47CF-A338-03282BFFDD7B}" srcId="{738CB9B6-5AEB-4599-B5DD-870BEC68C606}" destId="{343B5A05-7E25-451B-AD80-49F39FF264F5}" srcOrd="3" destOrd="0" parTransId="{BEE555B3-7F08-4625-BD0F-1841D96A918D}" sibTransId="{CAFC730D-DF72-4A45-9696-423A94563C74}"/>
    <dgm:cxn modelId="{477BB186-51BA-4C0E-BAB2-3B30416C329F}" srcId="{28F3DF08-8C73-4710-8180-DCE5E6A7932B}" destId="{C6824E4E-BF7D-4FDA-84C2-34F97734317E}" srcOrd="0" destOrd="0" parTransId="{B0250C60-685D-4C4A-ABAE-37E723AAFF46}" sibTransId="{4A378905-8C1B-4458-B330-3EC709931E87}"/>
    <dgm:cxn modelId="{934C92A3-DEB7-4A1C-8C87-191568B16578}" type="presOf" srcId="{DDB3BD4D-2946-4E47-AC5F-D0845A061BA3}" destId="{29CB779B-2889-4464-B76D-66A1E088001A}" srcOrd="0" destOrd="1" presId="urn:microsoft.com/office/officeart/2005/8/layout/default"/>
    <dgm:cxn modelId="{BFD20CA4-ABB5-4922-ADCF-14333644B0CC}" type="presOf" srcId="{738CB9B6-5AEB-4599-B5DD-870BEC68C606}" destId="{F85E9CCB-85A9-4A58-A32E-9F43F4BB75A4}" srcOrd="0" destOrd="0" presId="urn:microsoft.com/office/officeart/2005/8/layout/default"/>
    <dgm:cxn modelId="{888CFCAB-C992-4730-A964-B35D45DE8BF7}" type="presOf" srcId="{6C787B52-272F-4C2E-B286-F96ACBD573D1}" destId="{BE619A27-3929-4D2A-AF32-0F047E498DB6}" srcOrd="0" destOrd="1" presId="urn:microsoft.com/office/officeart/2005/8/layout/default"/>
    <dgm:cxn modelId="{9BD3A1AF-A6A6-4764-909C-92207D7B3A38}" type="presOf" srcId="{343B5A05-7E25-451B-AD80-49F39FF264F5}" destId="{29CB779B-2889-4464-B76D-66A1E088001A}" srcOrd="0" destOrd="0" presId="urn:microsoft.com/office/officeart/2005/8/layout/default"/>
    <dgm:cxn modelId="{DE79CFDB-400D-47EA-BCA8-BF6F3A70FB33}" srcId="{330C153E-7790-4E20-BFF9-1B9E39BA681F}" destId="{679D5022-5B6A-468C-ACFE-BBA45487B970}" srcOrd="0" destOrd="0" parTransId="{9F755F24-5DB0-4C63-91A5-16463EAAF82F}" sibTransId="{61766217-3191-4E52-9D4E-45327306C701}"/>
    <dgm:cxn modelId="{20E7ECF0-DF16-424F-8E73-C7756B591C3F}" srcId="{738CB9B6-5AEB-4599-B5DD-870BEC68C606}" destId="{28F3DF08-8C73-4710-8180-DCE5E6A7932B}" srcOrd="1" destOrd="0" parTransId="{4E71479A-127A-4F0F-BD74-7D6919FD1398}" sibTransId="{5C88D909-DFAE-4EC0-9EDA-0648503BB09C}"/>
    <dgm:cxn modelId="{229EA2F9-5141-4BBE-9139-DFAF19262642}" srcId="{738CB9B6-5AEB-4599-B5DD-870BEC68C606}" destId="{330C153E-7790-4E20-BFF9-1B9E39BA681F}" srcOrd="4" destOrd="0" parTransId="{CF0E85B0-7405-4994-A405-E222DC875479}" sibTransId="{D9AFB663-4548-4F76-AA7D-784F55615161}"/>
    <dgm:cxn modelId="{030982FA-3DAA-45CE-B20E-9152EE222887}" type="presOf" srcId="{C6824E4E-BF7D-4FDA-84C2-34F97734317E}" destId="{F26B0D2E-6877-4EEE-92BF-10649C6F4463}" srcOrd="0" destOrd="1" presId="urn:microsoft.com/office/officeart/2005/8/layout/default"/>
    <dgm:cxn modelId="{D09A3ADC-009D-4FB1-AC0B-8DED69B0D0A4}" type="presParOf" srcId="{F85E9CCB-85A9-4A58-A32E-9F43F4BB75A4}" destId="{F47A89AC-AE6B-47F0-A003-69CFB7680643}" srcOrd="0" destOrd="0" presId="urn:microsoft.com/office/officeart/2005/8/layout/default"/>
    <dgm:cxn modelId="{A953F06B-9F13-4BD1-B2B8-32CB29C9142E}" type="presParOf" srcId="{F85E9CCB-85A9-4A58-A32E-9F43F4BB75A4}" destId="{CE7F373B-3DF0-4773-9418-47F9646F3B41}" srcOrd="1" destOrd="0" presId="urn:microsoft.com/office/officeart/2005/8/layout/default"/>
    <dgm:cxn modelId="{EE2F5739-ABD3-4AC6-96E6-E1DCAD5D843F}" type="presParOf" srcId="{F85E9CCB-85A9-4A58-A32E-9F43F4BB75A4}" destId="{F26B0D2E-6877-4EEE-92BF-10649C6F4463}" srcOrd="2" destOrd="0" presId="urn:microsoft.com/office/officeart/2005/8/layout/default"/>
    <dgm:cxn modelId="{04866573-284C-4BB5-AD48-BB51BF082B79}" type="presParOf" srcId="{F85E9CCB-85A9-4A58-A32E-9F43F4BB75A4}" destId="{79297670-1132-421F-B572-F8A1E16E38EB}" srcOrd="3" destOrd="0" presId="urn:microsoft.com/office/officeart/2005/8/layout/default"/>
    <dgm:cxn modelId="{03C177C9-69B6-421F-A18E-E3E998A7D353}" type="presParOf" srcId="{F85E9CCB-85A9-4A58-A32E-9F43F4BB75A4}" destId="{BE619A27-3929-4D2A-AF32-0F047E498DB6}" srcOrd="4" destOrd="0" presId="urn:microsoft.com/office/officeart/2005/8/layout/default"/>
    <dgm:cxn modelId="{A6CAB45F-2021-4388-A109-F375BA8F3879}" type="presParOf" srcId="{F85E9CCB-85A9-4A58-A32E-9F43F4BB75A4}" destId="{F9F85848-6CBF-4D4D-9F00-FB335D6DA413}" srcOrd="5" destOrd="0" presId="urn:microsoft.com/office/officeart/2005/8/layout/default"/>
    <dgm:cxn modelId="{43D2972F-8B56-48FC-AA72-345F8082C583}" type="presParOf" srcId="{F85E9CCB-85A9-4A58-A32E-9F43F4BB75A4}" destId="{29CB779B-2889-4464-B76D-66A1E088001A}" srcOrd="6" destOrd="0" presId="urn:microsoft.com/office/officeart/2005/8/layout/default"/>
    <dgm:cxn modelId="{67D8822A-DE8E-413E-BA25-5804FE093606}" type="presParOf" srcId="{F85E9CCB-85A9-4A58-A32E-9F43F4BB75A4}" destId="{F338CFE3-350D-4B4E-AA97-DB8D06C796EC}" srcOrd="7" destOrd="0" presId="urn:microsoft.com/office/officeart/2005/8/layout/default"/>
    <dgm:cxn modelId="{2F30920C-D833-4660-9177-FEDB427FA841}" type="presParOf" srcId="{F85E9CCB-85A9-4A58-A32E-9F43F4BB75A4}" destId="{0E665F23-FB7D-48A4-8257-5524D2EFED74}"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876320-4069-487B-803D-B0AFB8D5FA48}" type="doc">
      <dgm:prSet loTypeId="urn:microsoft.com/office/officeart/2008/layout/LinedList" loCatId="list" qsTypeId="urn:microsoft.com/office/officeart/2005/8/quickstyle/simple4" qsCatId="simple" csTypeId="urn:microsoft.com/office/officeart/2005/8/colors/accent1_2" csCatId="accent1" phldr="1"/>
      <dgm:spPr/>
      <dgm:t>
        <a:bodyPr/>
        <a:lstStyle/>
        <a:p>
          <a:endParaRPr lang="en-US"/>
        </a:p>
      </dgm:t>
    </dgm:pt>
    <dgm:pt modelId="{19A3C14A-1380-4D28-8828-00B63BD8DDB6}">
      <dgm:prSet custT="1"/>
      <dgm:spPr/>
      <dgm:t>
        <a:bodyPr/>
        <a:lstStyle/>
        <a:p>
          <a:r>
            <a:rPr lang="en-US" sz="1400" dirty="0"/>
            <a:t>Information on available Evacuation centers – On February 28</a:t>
          </a:r>
          <a:r>
            <a:rPr lang="en-US" sz="1400" baseline="30000" dirty="0"/>
            <a:t>th</a:t>
          </a:r>
          <a:r>
            <a:rPr lang="en-US" sz="1400" dirty="0"/>
            <a:t> - 26 Evacuation centers were listed across SEQ – This increased to  30 and 15 places of refuge by March 1</a:t>
          </a:r>
          <a:r>
            <a:rPr lang="en-US" sz="1400" baseline="30000" dirty="0"/>
            <a:t>st</a:t>
          </a:r>
          <a:r>
            <a:rPr lang="en-US" sz="1400" dirty="0"/>
            <a:t>.</a:t>
          </a:r>
        </a:p>
      </dgm:t>
    </dgm:pt>
    <dgm:pt modelId="{59E48776-63D0-40EC-B8AD-BC2520DF2C55}" type="parTrans" cxnId="{33217146-A419-49A2-9188-3CC0E2EB7C72}">
      <dgm:prSet/>
      <dgm:spPr/>
      <dgm:t>
        <a:bodyPr/>
        <a:lstStyle/>
        <a:p>
          <a:endParaRPr lang="en-US"/>
        </a:p>
      </dgm:t>
    </dgm:pt>
    <dgm:pt modelId="{784A3307-B202-41DD-8179-A12A0C69B333}" type="sibTrans" cxnId="{33217146-A419-49A2-9188-3CC0E2EB7C72}">
      <dgm:prSet/>
      <dgm:spPr/>
      <dgm:t>
        <a:bodyPr/>
        <a:lstStyle/>
        <a:p>
          <a:endParaRPr lang="en-US"/>
        </a:p>
      </dgm:t>
    </dgm:pt>
    <dgm:pt modelId="{2750E7B2-04B7-4713-91DD-F5CEEFFBA9E3}">
      <dgm:prSet/>
      <dgm:spPr/>
      <dgm:t>
        <a:bodyPr/>
        <a:lstStyle/>
        <a:p>
          <a:r>
            <a:rPr lang="en-US" b="1" dirty="0"/>
            <a:t>THE FOLOWING EXAMPLES OF INFORMATION AND LINKS FOR SUPPORT ADDED INCLUDE</a:t>
          </a:r>
          <a:endParaRPr lang="en-US" dirty="0"/>
        </a:p>
      </dgm:t>
    </dgm:pt>
    <dgm:pt modelId="{F9F61353-2221-4EF5-9B3B-07857238CF41}" type="parTrans" cxnId="{A9E979A4-EAB8-419B-BD66-48C68CBD4B96}">
      <dgm:prSet/>
      <dgm:spPr/>
      <dgm:t>
        <a:bodyPr/>
        <a:lstStyle/>
        <a:p>
          <a:endParaRPr lang="en-US"/>
        </a:p>
      </dgm:t>
    </dgm:pt>
    <dgm:pt modelId="{FE2CCB63-60FC-4E69-AC51-46A5804C29AF}" type="sibTrans" cxnId="{A9E979A4-EAB8-419B-BD66-48C68CBD4B96}">
      <dgm:prSet/>
      <dgm:spPr/>
      <dgm:t>
        <a:bodyPr/>
        <a:lstStyle/>
        <a:p>
          <a:endParaRPr lang="en-US"/>
        </a:p>
      </dgm:t>
    </dgm:pt>
    <dgm:pt modelId="{1C9513B5-F14C-45F7-BB6F-64B696CD2AED}">
      <dgm:prSet/>
      <dgm:spPr/>
      <dgm:t>
        <a:bodyPr/>
        <a:lstStyle/>
        <a:p>
          <a:r>
            <a:rPr lang="en-US" dirty="0"/>
            <a:t>Mud Army 2.0 | Brisbane City Council </a:t>
          </a:r>
        </a:p>
      </dgm:t>
    </dgm:pt>
    <dgm:pt modelId="{FEA9787C-B6C3-43A4-980F-6AB594F38A3B}" type="parTrans" cxnId="{E71168C8-6F92-4869-AA10-CD6EBD9CAA8E}">
      <dgm:prSet/>
      <dgm:spPr/>
      <dgm:t>
        <a:bodyPr/>
        <a:lstStyle/>
        <a:p>
          <a:endParaRPr lang="en-US"/>
        </a:p>
      </dgm:t>
    </dgm:pt>
    <dgm:pt modelId="{FBC4D3DD-BDEB-4784-A7E2-32AD8BC8DE83}" type="sibTrans" cxnId="{E71168C8-6F92-4869-AA10-CD6EBD9CAA8E}">
      <dgm:prSet/>
      <dgm:spPr/>
      <dgm:t>
        <a:bodyPr/>
        <a:lstStyle/>
        <a:p>
          <a:endParaRPr lang="en-US"/>
        </a:p>
      </dgm:t>
    </dgm:pt>
    <dgm:pt modelId="{AFBB7776-688A-4D6A-BDBF-E2CB9B9713CE}">
      <dgm:prSet/>
      <dgm:spPr/>
      <dgm:t>
        <a:bodyPr/>
        <a:lstStyle/>
        <a:p>
          <a:r>
            <a:rPr lang="en-US" dirty="0"/>
            <a:t>Available grants offered through Queensland Government – Services Australia</a:t>
          </a:r>
        </a:p>
      </dgm:t>
    </dgm:pt>
    <dgm:pt modelId="{023731CF-DD4B-4669-A911-E3C76AEDA58C}" type="parTrans" cxnId="{DC3FC907-541F-44E8-B385-580D83302C25}">
      <dgm:prSet/>
      <dgm:spPr/>
      <dgm:t>
        <a:bodyPr/>
        <a:lstStyle/>
        <a:p>
          <a:endParaRPr lang="en-US"/>
        </a:p>
      </dgm:t>
    </dgm:pt>
    <dgm:pt modelId="{24EB77FB-06BB-4C17-BEC2-CFD25D893A0C}" type="sibTrans" cxnId="{DC3FC907-541F-44E8-B385-580D83302C25}">
      <dgm:prSet/>
      <dgm:spPr/>
      <dgm:t>
        <a:bodyPr/>
        <a:lstStyle/>
        <a:p>
          <a:endParaRPr lang="en-US"/>
        </a:p>
      </dgm:t>
    </dgm:pt>
    <dgm:pt modelId="{0E9F0BEA-71B8-4000-BD80-4276EC4085A1}">
      <dgm:prSet/>
      <dgm:spPr/>
      <dgm:t>
        <a:bodyPr/>
        <a:lstStyle/>
        <a:p>
          <a:r>
            <a:rPr lang="en-US"/>
            <a:t>Financial relief from Banks and financial institutions.</a:t>
          </a:r>
        </a:p>
      </dgm:t>
    </dgm:pt>
    <dgm:pt modelId="{BD1BE439-8339-418E-8202-C8D5918266FA}" type="parTrans" cxnId="{F5B608F2-B99B-4386-8818-152F89408D74}">
      <dgm:prSet/>
      <dgm:spPr/>
      <dgm:t>
        <a:bodyPr/>
        <a:lstStyle/>
        <a:p>
          <a:endParaRPr lang="en-US"/>
        </a:p>
      </dgm:t>
    </dgm:pt>
    <dgm:pt modelId="{F0DD5BF4-12FA-4C8D-B09C-9C028FF241E2}" type="sibTrans" cxnId="{F5B608F2-B99B-4386-8818-152F89408D74}">
      <dgm:prSet/>
      <dgm:spPr/>
      <dgm:t>
        <a:bodyPr/>
        <a:lstStyle/>
        <a:p>
          <a:endParaRPr lang="en-US"/>
        </a:p>
      </dgm:t>
    </dgm:pt>
    <dgm:pt modelId="{99163D64-36CC-4F17-8DC4-17CC7CA57D81}">
      <dgm:prSet/>
      <dgm:spPr/>
      <dgm:t>
        <a:bodyPr/>
        <a:lstStyle/>
        <a:p>
          <a:r>
            <a:rPr lang="en-US" dirty="0"/>
            <a:t>List view of affected roads – QLD Traffic</a:t>
          </a:r>
        </a:p>
      </dgm:t>
    </dgm:pt>
    <dgm:pt modelId="{C23660DD-35D1-4D31-8755-7E2679E4BACF}" type="parTrans" cxnId="{43292C55-5EF4-4574-BC6F-623C2E7B5150}">
      <dgm:prSet/>
      <dgm:spPr/>
      <dgm:t>
        <a:bodyPr/>
        <a:lstStyle/>
        <a:p>
          <a:endParaRPr lang="en-US"/>
        </a:p>
      </dgm:t>
    </dgm:pt>
    <dgm:pt modelId="{2D47204D-22DF-4FC3-A262-1AD8523BCF2A}" type="sibTrans" cxnId="{43292C55-5EF4-4574-BC6F-623C2E7B5150}">
      <dgm:prSet/>
      <dgm:spPr/>
      <dgm:t>
        <a:bodyPr/>
        <a:lstStyle/>
        <a:p>
          <a:endParaRPr lang="en-US"/>
        </a:p>
      </dgm:t>
    </dgm:pt>
    <dgm:pt modelId="{AD9753BE-571D-428E-B6FB-FF2CE6971B6B}">
      <dgm:prSet/>
      <dgm:spPr/>
      <dgm:t>
        <a:bodyPr/>
        <a:lstStyle/>
        <a:p>
          <a:r>
            <a:rPr lang="en-US" dirty="0"/>
            <a:t>Australian Government Disaster Recovery Payment - Services Australia</a:t>
          </a:r>
        </a:p>
      </dgm:t>
    </dgm:pt>
    <dgm:pt modelId="{DDEBA9E6-FE5E-49B7-9EC3-F9EB97585D69}" type="parTrans" cxnId="{2AC7D765-6FFB-4EBB-9620-FB8313533957}">
      <dgm:prSet/>
      <dgm:spPr/>
      <dgm:t>
        <a:bodyPr/>
        <a:lstStyle/>
        <a:p>
          <a:endParaRPr lang="en-US"/>
        </a:p>
      </dgm:t>
    </dgm:pt>
    <dgm:pt modelId="{76C8CBE2-4158-4F1E-8496-6A50BCFA213F}" type="sibTrans" cxnId="{2AC7D765-6FFB-4EBB-9620-FB8313533957}">
      <dgm:prSet/>
      <dgm:spPr/>
      <dgm:t>
        <a:bodyPr/>
        <a:lstStyle/>
        <a:p>
          <a:endParaRPr lang="en-US"/>
        </a:p>
      </dgm:t>
    </dgm:pt>
    <dgm:pt modelId="{2E17FCC8-9C67-490E-B9BF-D95CEC3D16D1}">
      <dgm:prSet/>
      <dgm:spPr/>
      <dgm:t>
        <a:bodyPr/>
        <a:lstStyle/>
        <a:p>
          <a:r>
            <a:rPr lang="en-US" dirty="0"/>
            <a:t>Recovery Connect | Recover from a Flood information provided by Service Connect)</a:t>
          </a:r>
        </a:p>
      </dgm:t>
    </dgm:pt>
    <dgm:pt modelId="{D6BD7BEA-25D7-44C8-8E2F-430136634B73}" type="parTrans" cxnId="{213820A7-A39F-4AA3-A0F4-BD002FD7903C}">
      <dgm:prSet/>
      <dgm:spPr/>
      <dgm:t>
        <a:bodyPr/>
        <a:lstStyle/>
        <a:p>
          <a:endParaRPr lang="en-US"/>
        </a:p>
      </dgm:t>
    </dgm:pt>
    <dgm:pt modelId="{922BA7E6-A866-441D-86B1-6B4A77CBB3B1}" type="sibTrans" cxnId="{213820A7-A39F-4AA3-A0F4-BD002FD7903C}">
      <dgm:prSet/>
      <dgm:spPr/>
      <dgm:t>
        <a:bodyPr/>
        <a:lstStyle/>
        <a:p>
          <a:endParaRPr lang="en-US"/>
        </a:p>
      </dgm:t>
    </dgm:pt>
    <dgm:pt modelId="{D188A283-9FA2-43F7-BF7B-6A8EE5CE9E65}">
      <dgm:prSet/>
      <dgm:spPr/>
      <dgm:t>
        <a:bodyPr/>
        <a:lstStyle/>
        <a:p>
          <a:r>
            <a:rPr lang="en-US" dirty="0"/>
            <a:t>Disaster recovery replacement certificates  | Queensland Government (www.qld.gov.au) </a:t>
          </a:r>
        </a:p>
      </dgm:t>
    </dgm:pt>
    <dgm:pt modelId="{5CA1A09A-9258-45E1-B4EB-7BAEBBCC04A4}" type="parTrans" cxnId="{B1DD1854-940C-4436-B22E-DB287534699E}">
      <dgm:prSet/>
      <dgm:spPr/>
      <dgm:t>
        <a:bodyPr/>
        <a:lstStyle/>
        <a:p>
          <a:endParaRPr lang="en-US"/>
        </a:p>
      </dgm:t>
    </dgm:pt>
    <dgm:pt modelId="{51C5F994-2724-4EE8-AB45-10533704FA74}" type="sibTrans" cxnId="{B1DD1854-940C-4436-B22E-DB287534699E}">
      <dgm:prSet/>
      <dgm:spPr/>
      <dgm:t>
        <a:bodyPr/>
        <a:lstStyle/>
        <a:p>
          <a:endParaRPr lang="en-US"/>
        </a:p>
      </dgm:t>
    </dgm:pt>
    <dgm:pt modelId="{45E5F85A-918E-4B2F-BD8D-12A6879723EB}">
      <dgm:prSet/>
      <dgm:spPr/>
      <dgm:t>
        <a:bodyPr/>
        <a:lstStyle/>
        <a:p>
          <a:r>
            <a:rPr lang="en-US" dirty="0"/>
            <a:t>Replacing lost or destroyed documents | Queensland Government (www.qld.gov.au)  </a:t>
          </a:r>
        </a:p>
      </dgm:t>
    </dgm:pt>
    <dgm:pt modelId="{B2BC4ACD-5A8E-4702-8200-FA68C41E127E}" type="parTrans" cxnId="{E1B4A0EB-19BA-42CC-B928-87B76387DE66}">
      <dgm:prSet/>
      <dgm:spPr/>
      <dgm:t>
        <a:bodyPr/>
        <a:lstStyle/>
        <a:p>
          <a:endParaRPr lang="en-US"/>
        </a:p>
      </dgm:t>
    </dgm:pt>
    <dgm:pt modelId="{C7BADDE2-43A0-4872-9DF0-FA43D091313E}" type="sibTrans" cxnId="{E1B4A0EB-19BA-42CC-B928-87B76387DE66}">
      <dgm:prSet/>
      <dgm:spPr/>
      <dgm:t>
        <a:bodyPr/>
        <a:lstStyle/>
        <a:p>
          <a:endParaRPr lang="en-US"/>
        </a:p>
      </dgm:t>
    </dgm:pt>
    <dgm:pt modelId="{D181C37B-672D-43E6-B738-DF10307E39A3}">
      <dgm:prSet/>
      <dgm:spPr/>
      <dgm:t>
        <a:bodyPr/>
        <a:lstStyle/>
        <a:p>
          <a:r>
            <a:rPr lang="en-US" dirty="0"/>
            <a:t>Housing help after a disaster | Homes and housing |) | Queensland Government (www.qld.gov.au)</a:t>
          </a:r>
        </a:p>
      </dgm:t>
    </dgm:pt>
    <dgm:pt modelId="{F6C8D310-816A-4AFB-9D1B-E4DF6F674B98}" type="parTrans" cxnId="{9E1053C6-813C-4FAB-9185-F24DBDCC7132}">
      <dgm:prSet/>
      <dgm:spPr/>
      <dgm:t>
        <a:bodyPr/>
        <a:lstStyle/>
        <a:p>
          <a:endParaRPr lang="en-US"/>
        </a:p>
      </dgm:t>
    </dgm:pt>
    <dgm:pt modelId="{373D4250-6C66-4C93-96FC-F10CAF08A3A6}" type="sibTrans" cxnId="{9E1053C6-813C-4FAB-9185-F24DBDCC7132}">
      <dgm:prSet/>
      <dgm:spPr/>
      <dgm:t>
        <a:bodyPr/>
        <a:lstStyle/>
        <a:p>
          <a:endParaRPr lang="en-US"/>
        </a:p>
      </dgm:t>
    </dgm:pt>
    <dgm:pt modelId="{96960929-C20D-49FA-BBEB-1F39EE68E685}">
      <dgm:prSet/>
      <dgm:spPr/>
      <dgm:t>
        <a:bodyPr/>
        <a:lstStyle/>
        <a:p>
          <a:r>
            <a:rPr lang="en-US" dirty="0"/>
            <a:t>Emergency hardship assistance | Community support | Queensland Government (www.qld.gov.au)</a:t>
          </a:r>
        </a:p>
      </dgm:t>
    </dgm:pt>
    <dgm:pt modelId="{CEA28583-39C8-454A-8AEB-6BF9D6362272}" type="parTrans" cxnId="{C9B7B5BA-D982-4E14-AFF1-7FC45602837C}">
      <dgm:prSet/>
      <dgm:spPr/>
      <dgm:t>
        <a:bodyPr/>
        <a:lstStyle/>
        <a:p>
          <a:endParaRPr lang="en-US"/>
        </a:p>
      </dgm:t>
    </dgm:pt>
    <dgm:pt modelId="{317C40D1-A396-4325-9D50-5AAE10AF907C}" type="sibTrans" cxnId="{C9B7B5BA-D982-4E14-AFF1-7FC45602837C}">
      <dgm:prSet/>
      <dgm:spPr/>
      <dgm:t>
        <a:bodyPr/>
        <a:lstStyle/>
        <a:p>
          <a:endParaRPr lang="en-US"/>
        </a:p>
      </dgm:t>
    </dgm:pt>
    <dgm:pt modelId="{D596E8AC-A367-4D6F-9BE5-24173BF84FFE}">
      <dgm:prSet/>
      <dgm:spPr/>
      <dgm:t>
        <a:bodyPr/>
        <a:lstStyle/>
        <a:p>
          <a:r>
            <a:rPr lang="en-US"/>
            <a:t>Returning to affected buildings | Community support | Queensland Government (www.qld.gov.au)</a:t>
          </a:r>
        </a:p>
      </dgm:t>
    </dgm:pt>
    <dgm:pt modelId="{FFF50F8A-70C9-4840-8C4F-145FEDE7475E}" type="parTrans" cxnId="{3FDAD9DD-1DFD-4C65-880C-09B87CF7A237}">
      <dgm:prSet/>
      <dgm:spPr/>
      <dgm:t>
        <a:bodyPr/>
        <a:lstStyle/>
        <a:p>
          <a:endParaRPr lang="en-US"/>
        </a:p>
      </dgm:t>
    </dgm:pt>
    <dgm:pt modelId="{BF250570-CFCC-4590-A86B-93AAFDDFB28A}" type="sibTrans" cxnId="{3FDAD9DD-1DFD-4C65-880C-09B87CF7A237}">
      <dgm:prSet/>
      <dgm:spPr/>
      <dgm:t>
        <a:bodyPr/>
        <a:lstStyle/>
        <a:p>
          <a:endParaRPr lang="en-US"/>
        </a:p>
      </dgm:t>
    </dgm:pt>
    <dgm:pt modelId="{5461108B-68FA-4506-9E4B-CCEAAC114F31}">
      <dgm:prSet/>
      <dgm:spPr/>
      <dgm:t>
        <a:bodyPr/>
        <a:lstStyle/>
        <a:p>
          <a:r>
            <a:rPr lang="en-US"/>
            <a:t>Utilities contacts | Emergency services and safety | Queensland Government (www.qld.gov.au)</a:t>
          </a:r>
        </a:p>
      </dgm:t>
    </dgm:pt>
    <dgm:pt modelId="{57E71E68-E012-400F-9DAB-EB786F37486B}" type="parTrans" cxnId="{0F5BA685-7136-4E1B-88A4-22FE32F0EF89}">
      <dgm:prSet/>
      <dgm:spPr/>
      <dgm:t>
        <a:bodyPr/>
        <a:lstStyle/>
        <a:p>
          <a:endParaRPr lang="en-US"/>
        </a:p>
      </dgm:t>
    </dgm:pt>
    <dgm:pt modelId="{BF786194-9DE5-4F5D-A13B-4649D64CE9D2}" type="sibTrans" cxnId="{0F5BA685-7136-4E1B-88A4-22FE32F0EF89}">
      <dgm:prSet/>
      <dgm:spPr/>
      <dgm:t>
        <a:bodyPr/>
        <a:lstStyle/>
        <a:p>
          <a:endParaRPr lang="en-US"/>
        </a:p>
      </dgm:t>
    </dgm:pt>
    <dgm:pt modelId="{D8FFC94E-8824-4402-AE00-0748AC645E9B}">
      <dgm:prSet/>
      <dgm:spPr/>
      <dgm:t>
        <a:bodyPr/>
        <a:lstStyle/>
        <a:p>
          <a:r>
            <a:rPr lang="en-US"/>
            <a:t>Home - Disaster Dashboard (logan.qld.gov.au)</a:t>
          </a:r>
        </a:p>
      </dgm:t>
    </dgm:pt>
    <dgm:pt modelId="{113A05C9-1905-4B7F-98D6-1CFA52F8C71F}" type="parTrans" cxnId="{6C5F087B-FFD7-447F-9FCB-A41FC6D58244}">
      <dgm:prSet/>
      <dgm:spPr/>
      <dgm:t>
        <a:bodyPr/>
        <a:lstStyle/>
        <a:p>
          <a:endParaRPr lang="en-US"/>
        </a:p>
      </dgm:t>
    </dgm:pt>
    <dgm:pt modelId="{7E148E35-12F9-4C5B-B78C-9F51B239AE9C}" type="sibTrans" cxnId="{6C5F087B-FFD7-447F-9FCB-A41FC6D58244}">
      <dgm:prSet/>
      <dgm:spPr/>
      <dgm:t>
        <a:bodyPr/>
        <a:lstStyle/>
        <a:p>
          <a:endParaRPr lang="en-US"/>
        </a:p>
      </dgm:t>
    </dgm:pt>
    <dgm:pt modelId="{69D2F746-DA98-4764-86F0-FA384E851822}">
      <dgm:prSet/>
      <dgm:spPr/>
      <dgm:t>
        <a:bodyPr/>
        <a:lstStyle/>
        <a:p>
          <a:r>
            <a:rPr lang="en-US"/>
            <a:t>Food Safety During Power Outages</a:t>
          </a:r>
        </a:p>
      </dgm:t>
    </dgm:pt>
    <dgm:pt modelId="{C0D170C0-7474-450E-869F-4E51D68874A3}" type="parTrans" cxnId="{1DB3AC6E-F6CB-43C6-9847-FC28DE576B2A}">
      <dgm:prSet/>
      <dgm:spPr/>
      <dgm:t>
        <a:bodyPr/>
        <a:lstStyle/>
        <a:p>
          <a:endParaRPr lang="en-US"/>
        </a:p>
      </dgm:t>
    </dgm:pt>
    <dgm:pt modelId="{881BCDB5-8374-4621-B71A-36B541982CC0}" type="sibTrans" cxnId="{1DB3AC6E-F6CB-43C6-9847-FC28DE576B2A}">
      <dgm:prSet/>
      <dgm:spPr/>
      <dgm:t>
        <a:bodyPr/>
        <a:lstStyle/>
        <a:p>
          <a:endParaRPr lang="en-US"/>
        </a:p>
      </dgm:t>
    </dgm:pt>
    <dgm:pt modelId="{BCE2B24D-54F9-4DFC-9AD1-122D095641CB}" type="pres">
      <dgm:prSet presAssocID="{D9876320-4069-487B-803D-B0AFB8D5FA48}" presName="vert0" presStyleCnt="0">
        <dgm:presLayoutVars>
          <dgm:dir/>
          <dgm:animOne val="branch"/>
          <dgm:animLvl val="lvl"/>
        </dgm:presLayoutVars>
      </dgm:prSet>
      <dgm:spPr/>
    </dgm:pt>
    <dgm:pt modelId="{CC173EC3-4411-46A3-8A71-474FC0B0A285}" type="pres">
      <dgm:prSet presAssocID="{19A3C14A-1380-4D28-8828-00B63BD8DDB6}" presName="thickLine" presStyleLbl="alignNode1" presStyleIdx="0" presStyleCnt="16"/>
      <dgm:spPr/>
    </dgm:pt>
    <dgm:pt modelId="{C9292E07-7C5E-406B-8F55-D78D97E844F7}" type="pres">
      <dgm:prSet presAssocID="{19A3C14A-1380-4D28-8828-00B63BD8DDB6}" presName="horz1" presStyleCnt="0"/>
      <dgm:spPr/>
    </dgm:pt>
    <dgm:pt modelId="{2DAFE21E-4F89-4DA3-9CDE-F4783CE0E09E}" type="pres">
      <dgm:prSet presAssocID="{19A3C14A-1380-4D28-8828-00B63BD8DDB6}" presName="tx1" presStyleLbl="revTx" presStyleIdx="0" presStyleCnt="16" custScaleY="133725"/>
      <dgm:spPr/>
    </dgm:pt>
    <dgm:pt modelId="{1A478DF6-D5AB-4A45-BA52-1DDDAC295EFD}" type="pres">
      <dgm:prSet presAssocID="{19A3C14A-1380-4D28-8828-00B63BD8DDB6}" presName="vert1" presStyleCnt="0"/>
      <dgm:spPr/>
    </dgm:pt>
    <dgm:pt modelId="{ACB50F5B-935C-4280-92C5-CE27D8FFA094}" type="pres">
      <dgm:prSet presAssocID="{2750E7B2-04B7-4713-91DD-F5CEEFFBA9E3}" presName="thickLine" presStyleLbl="alignNode1" presStyleIdx="1" presStyleCnt="16"/>
      <dgm:spPr/>
    </dgm:pt>
    <dgm:pt modelId="{724A9022-4C98-4F9E-8A25-D0F33B5AAA4B}" type="pres">
      <dgm:prSet presAssocID="{2750E7B2-04B7-4713-91DD-F5CEEFFBA9E3}" presName="horz1" presStyleCnt="0"/>
      <dgm:spPr/>
    </dgm:pt>
    <dgm:pt modelId="{09491161-31ED-46DC-899A-F3A43D00728E}" type="pres">
      <dgm:prSet presAssocID="{2750E7B2-04B7-4713-91DD-F5CEEFFBA9E3}" presName="tx1" presStyleLbl="revTx" presStyleIdx="1" presStyleCnt="16"/>
      <dgm:spPr/>
    </dgm:pt>
    <dgm:pt modelId="{EBF6CBC8-8853-4CE6-AA10-4EC8F31C3DFE}" type="pres">
      <dgm:prSet presAssocID="{2750E7B2-04B7-4713-91DD-F5CEEFFBA9E3}" presName="vert1" presStyleCnt="0"/>
      <dgm:spPr/>
    </dgm:pt>
    <dgm:pt modelId="{92893E9E-A9DA-44B8-8A23-E0E5D059D38C}" type="pres">
      <dgm:prSet presAssocID="{1C9513B5-F14C-45F7-BB6F-64B696CD2AED}" presName="thickLine" presStyleLbl="alignNode1" presStyleIdx="2" presStyleCnt="16"/>
      <dgm:spPr/>
    </dgm:pt>
    <dgm:pt modelId="{5CBBA447-C1D1-4E33-8D1C-AA598C148395}" type="pres">
      <dgm:prSet presAssocID="{1C9513B5-F14C-45F7-BB6F-64B696CD2AED}" presName="horz1" presStyleCnt="0"/>
      <dgm:spPr/>
    </dgm:pt>
    <dgm:pt modelId="{7C7EE61B-078B-487D-9EB7-4504E425F7FB}" type="pres">
      <dgm:prSet presAssocID="{1C9513B5-F14C-45F7-BB6F-64B696CD2AED}" presName="tx1" presStyleLbl="revTx" presStyleIdx="2" presStyleCnt="16"/>
      <dgm:spPr/>
    </dgm:pt>
    <dgm:pt modelId="{AD4A3687-E5F0-482E-BB0E-4056F0DF5EC4}" type="pres">
      <dgm:prSet presAssocID="{1C9513B5-F14C-45F7-BB6F-64B696CD2AED}" presName="vert1" presStyleCnt="0"/>
      <dgm:spPr/>
    </dgm:pt>
    <dgm:pt modelId="{8702CA2F-814F-4CB0-B09B-5C4ED1E9A455}" type="pres">
      <dgm:prSet presAssocID="{AFBB7776-688A-4D6A-BDBF-E2CB9B9713CE}" presName="thickLine" presStyleLbl="alignNode1" presStyleIdx="3" presStyleCnt="16"/>
      <dgm:spPr/>
    </dgm:pt>
    <dgm:pt modelId="{F8E82B52-41ED-4727-867E-1B546407F2C9}" type="pres">
      <dgm:prSet presAssocID="{AFBB7776-688A-4D6A-BDBF-E2CB9B9713CE}" presName="horz1" presStyleCnt="0"/>
      <dgm:spPr/>
    </dgm:pt>
    <dgm:pt modelId="{E9572637-4A5E-4A72-96C5-893E5EBF4D52}" type="pres">
      <dgm:prSet presAssocID="{AFBB7776-688A-4D6A-BDBF-E2CB9B9713CE}" presName="tx1" presStyleLbl="revTx" presStyleIdx="3" presStyleCnt="16"/>
      <dgm:spPr/>
    </dgm:pt>
    <dgm:pt modelId="{11439505-3A0A-44C6-B255-DCBEF9447AE9}" type="pres">
      <dgm:prSet presAssocID="{AFBB7776-688A-4D6A-BDBF-E2CB9B9713CE}" presName="vert1" presStyleCnt="0"/>
      <dgm:spPr/>
    </dgm:pt>
    <dgm:pt modelId="{76288120-7FAA-4621-A9FA-FE4C45470417}" type="pres">
      <dgm:prSet presAssocID="{0E9F0BEA-71B8-4000-BD80-4276EC4085A1}" presName="thickLine" presStyleLbl="alignNode1" presStyleIdx="4" presStyleCnt="16"/>
      <dgm:spPr/>
    </dgm:pt>
    <dgm:pt modelId="{284D5A07-A381-4B73-BDF9-94B36C4BFD57}" type="pres">
      <dgm:prSet presAssocID="{0E9F0BEA-71B8-4000-BD80-4276EC4085A1}" presName="horz1" presStyleCnt="0"/>
      <dgm:spPr/>
    </dgm:pt>
    <dgm:pt modelId="{8FED6069-3FED-4626-8C6D-EAD722CFAC70}" type="pres">
      <dgm:prSet presAssocID="{0E9F0BEA-71B8-4000-BD80-4276EC4085A1}" presName="tx1" presStyleLbl="revTx" presStyleIdx="4" presStyleCnt="16"/>
      <dgm:spPr/>
    </dgm:pt>
    <dgm:pt modelId="{B8E3D3C4-72A7-4D80-8DA5-05DEFDBACC5F}" type="pres">
      <dgm:prSet presAssocID="{0E9F0BEA-71B8-4000-BD80-4276EC4085A1}" presName="vert1" presStyleCnt="0"/>
      <dgm:spPr/>
    </dgm:pt>
    <dgm:pt modelId="{ADD8EFDB-15DE-4530-AAD5-444244EBBB69}" type="pres">
      <dgm:prSet presAssocID="{99163D64-36CC-4F17-8DC4-17CC7CA57D81}" presName="thickLine" presStyleLbl="alignNode1" presStyleIdx="5" presStyleCnt="16"/>
      <dgm:spPr/>
    </dgm:pt>
    <dgm:pt modelId="{59AF5FF7-768F-43B4-9B3B-9D55EAC607EE}" type="pres">
      <dgm:prSet presAssocID="{99163D64-36CC-4F17-8DC4-17CC7CA57D81}" presName="horz1" presStyleCnt="0"/>
      <dgm:spPr/>
    </dgm:pt>
    <dgm:pt modelId="{9BABB800-9909-4B84-B34B-594349C239C4}" type="pres">
      <dgm:prSet presAssocID="{99163D64-36CC-4F17-8DC4-17CC7CA57D81}" presName="tx1" presStyleLbl="revTx" presStyleIdx="5" presStyleCnt="16"/>
      <dgm:spPr/>
    </dgm:pt>
    <dgm:pt modelId="{C847B25D-6140-42CD-9465-E3E53A82251A}" type="pres">
      <dgm:prSet presAssocID="{99163D64-36CC-4F17-8DC4-17CC7CA57D81}" presName="vert1" presStyleCnt="0"/>
      <dgm:spPr/>
    </dgm:pt>
    <dgm:pt modelId="{DCC82C41-47BE-4147-9D96-24924341D9DD}" type="pres">
      <dgm:prSet presAssocID="{AD9753BE-571D-428E-B6FB-FF2CE6971B6B}" presName="thickLine" presStyleLbl="alignNode1" presStyleIdx="6" presStyleCnt="16"/>
      <dgm:spPr/>
    </dgm:pt>
    <dgm:pt modelId="{B16AE627-ADCE-4575-ACFF-7381FC6E5E14}" type="pres">
      <dgm:prSet presAssocID="{AD9753BE-571D-428E-B6FB-FF2CE6971B6B}" presName="horz1" presStyleCnt="0"/>
      <dgm:spPr/>
    </dgm:pt>
    <dgm:pt modelId="{D3F55E1A-0D1A-4A4F-B807-662E4868E8E1}" type="pres">
      <dgm:prSet presAssocID="{AD9753BE-571D-428E-B6FB-FF2CE6971B6B}" presName="tx1" presStyleLbl="revTx" presStyleIdx="6" presStyleCnt="16"/>
      <dgm:spPr/>
    </dgm:pt>
    <dgm:pt modelId="{7469AAEE-E76C-4EE2-9B6C-FD14A696B4D2}" type="pres">
      <dgm:prSet presAssocID="{AD9753BE-571D-428E-B6FB-FF2CE6971B6B}" presName="vert1" presStyleCnt="0"/>
      <dgm:spPr/>
    </dgm:pt>
    <dgm:pt modelId="{649D80BC-B342-46AB-864E-447F28515904}" type="pres">
      <dgm:prSet presAssocID="{2E17FCC8-9C67-490E-B9BF-D95CEC3D16D1}" presName="thickLine" presStyleLbl="alignNode1" presStyleIdx="7" presStyleCnt="16"/>
      <dgm:spPr/>
    </dgm:pt>
    <dgm:pt modelId="{2BEAFA71-EE1F-40E7-93E3-EF5EC97226EE}" type="pres">
      <dgm:prSet presAssocID="{2E17FCC8-9C67-490E-B9BF-D95CEC3D16D1}" presName="horz1" presStyleCnt="0"/>
      <dgm:spPr/>
    </dgm:pt>
    <dgm:pt modelId="{7F4F3001-8DFA-43C6-8110-A2F987E51177}" type="pres">
      <dgm:prSet presAssocID="{2E17FCC8-9C67-490E-B9BF-D95CEC3D16D1}" presName="tx1" presStyleLbl="revTx" presStyleIdx="7" presStyleCnt="16"/>
      <dgm:spPr/>
    </dgm:pt>
    <dgm:pt modelId="{9AAF7E08-55EF-41DE-A287-B0CC38D70A32}" type="pres">
      <dgm:prSet presAssocID="{2E17FCC8-9C67-490E-B9BF-D95CEC3D16D1}" presName="vert1" presStyleCnt="0"/>
      <dgm:spPr/>
    </dgm:pt>
    <dgm:pt modelId="{FBB5DF49-4526-4FD5-80F8-BDDB2FD3E3C3}" type="pres">
      <dgm:prSet presAssocID="{D188A283-9FA2-43F7-BF7B-6A8EE5CE9E65}" presName="thickLine" presStyleLbl="alignNode1" presStyleIdx="8" presStyleCnt="16"/>
      <dgm:spPr/>
    </dgm:pt>
    <dgm:pt modelId="{85D68B37-E8E6-4B8A-B5D9-29224E6B26CF}" type="pres">
      <dgm:prSet presAssocID="{D188A283-9FA2-43F7-BF7B-6A8EE5CE9E65}" presName="horz1" presStyleCnt="0"/>
      <dgm:spPr/>
    </dgm:pt>
    <dgm:pt modelId="{6A6123AA-0042-4B44-96F3-11C32D85DE61}" type="pres">
      <dgm:prSet presAssocID="{D188A283-9FA2-43F7-BF7B-6A8EE5CE9E65}" presName="tx1" presStyleLbl="revTx" presStyleIdx="8" presStyleCnt="16"/>
      <dgm:spPr/>
    </dgm:pt>
    <dgm:pt modelId="{CEB6FD9D-80CD-454D-A902-DA2F6EED6FD2}" type="pres">
      <dgm:prSet presAssocID="{D188A283-9FA2-43F7-BF7B-6A8EE5CE9E65}" presName="vert1" presStyleCnt="0"/>
      <dgm:spPr/>
    </dgm:pt>
    <dgm:pt modelId="{BB819CA2-1054-46D4-BB69-87E079AD5E68}" type="pres">
      <dgm:prSet presAssocID="{45E5F85A-918E-4B2F-BD8D-12A6879723EB}" presName="thickLine" presStyleLbl="alignNode1" presStyleIdx="9" presStyleCnt="16"/>
      <dgm:spPr/>
    </dgm:pt>
    <dgm:pt modelId="{73A42EE9-217E-4932-A66F-00F19D08401A}" type="pres">
      <dgm:prSet presAssocID="{45E5F85A-918E-4B2F-BD8D-12A6879723EB}" presName="horz1" presStyleCnt="0"/>
      <dgm:spPr/>
    </dgm:pt>
    <dgm:pt modelId="{03FAA6E9-57E3-4FAB-ADE6-E3C2DE36536A}" type="pres">
      <dgm:prSet presAssocID="{45E5F85A-918E-4B2F-BD8D-12A6879723EB}" presName="tx1" presStyleLbl="revTx" presStyleIdx="9" presStyleCnt="16"/>
      <dgm:spPr/>
    </dgm:pt>
    <dgm:pt modelId="{BC09775F-8726-468F-A234-944C77EF8BEA}" type="pres">
      <dgm:prSet presAssocID="{45E5F85A-918E-4B2F-BD8D-12A6879723EB}" presName="vert1" presStyleCnt="0"/>
      <dgm:spPr/>
    </dgm:pt>
    <dgm:pt modelId="{B5655EDF-40A4-4F92-BC54-005F3E25C98B}" type="pres">
      <dgm:prSet presAssocID="{D181C37B-672D-43E6-B738-DF10307E39A3}" presName="thickLine" presStyleLbl="alignNode1" presStyleIdx="10" presStyleCnt="16"/>
      <dgm:spPr/>
    </dgm:pt>
    <dgm:pt modelId="{E99B370B-AABA-4842-A0B5-1FE14A8F3569}" type="pres">
      <dgm:prSet presAssocID="{D181C37B-672D-43E6-B738-DF10307E39A3}" presName="horz1" presStyleCnt="0"/>
      <dgm:spPr/>
    </dgm:pt>
    <dgm:pt modelId="{0E2822F2-9145-4366-81CF-E687DB086D28}" type="pres">
      <dgm:prSet presAssocID="{D181C37B-672D-43E6-B738-DF10307E39A3}" presName="tx1" presStyleLbl="revTx" presStyleIdx="10" presStyleCnt="16"/>
      <dgm:spPr/>
    </dgm:pt>
    <dgm:pt modelId="{E94CD381-C3B4-4CD9-8C08-46BAF6ADF1D6}" type="pres">
      <dgm:prSet presAssocID="{D181C37B-672D-43E6-B738-DF10307E39A3}" presName="vert1" presStyleCnt="0"/>
      <dgm:spPr/>
    </dgm:pt>
    <dgm:pt modelId="{C443F395-99D7-4B18-81E1-9C72EF946188}" type="pres">
      <dgm:prSet presAssocID="{96960929-C20D-49FA-BBEB-1F39EE68E685}" presName="thickLine" presStyleLbl="alignNode1" presStyleIdx="11" presStyleCnt="16"/>
      <dgm:spPr/>
    </dgm:pt>
    <dgm:pt modelId="{18D6D6BD-EE13-41C2-B8CD-422E5EC07AC0}" type="pres">
      <dgm:prSet presAssocID="{96960929-C20D-49FA-BBEB-1F39EE68E685}" presName="horz1" presStyleCnt="0"/>
      <dgm:spPr/>
    </dgm:pt>
    <dgm:pt modelId="{F00BF036-FFD6-42AC-84DB-0BE5E0AF5DF8}" type="pres">
      <dgm:prSet presAssocID="{96960929-C20D-49FA-BBEB-1F39EE68E685}" presName="tx1" presStyleLbl="revTx" presStyleIdx="11" presStyleCnt="16"/>
      <dgm:spPr/>
    </dgm:pt>
    <dgm:pt modelId="{F55E0C83-4E70-4648-AE25-37C72F2E70A9}" type="pres">
      <dgm:prSet presAssocID="{96960929-C20D-49FA-BBEB-1F39EE68E685}" presName="vert1" presStyleCnt="0"/>
      <dgm:spPr/>
    </dgm:pt>
    <dgm:pt modelId="{CA200730-BC86-4596-8DCC-5C9CEF90BFBC}" type="pres">
      <dgm:prSet presAssocID="{D596E8AC-A367-4D6F-9BE5-24173BF84FFE}" presName="thickLine" presStyleLbl="alignNode1" presStyleIdx="12" presStyleCnt="16"/>
      <dgm:spPr/>
    </dgm:pt>
    <dgm:pt modelId="{402261B4-A28D-4F9A-96B9-15E23B8FF12B}" type="pres">
      <dgm:prSet presAssocID="{D596E8AC-A367-4D6F-9BE5-24173BF84FFE}" presName="horz1" presStyleCnt="0"/>
      <dgm:spPr/>
    </dgm:pt>
    <dgm:pt modelId="{A124F2D5-71FB-48F4-87D5-B5F7E9747E6C}" type="pres">
      <dgm:prSet presAssocID="{D596E8AC-A367-4D6F-9BE5-24173BF84FFE}" presName="tx1" presStyleLbl="revTx" presStyleIdx="12" presStyleCnt="16"/>
      <dgm:spPr/>
    </dgm:pt>
    <dgm:pt modelId="{E57BCE55-49BC-4F43-A5F6-5FEBABFF5333}" type="pres">
      <dgm:prSet presAssocID="{D596E8AC-A367-4D6F-9BE5-24173BF84FFE}" presName="vert1" presStyleCnt="0"/>
      <dgm:spPr/>
    </dgm:pt>
    <dgm:pt modelId="{7C4164A4-7700-4B45-A19E-EC22D9492C42}" type="pres">
      <dgm:prSet presAssocID="{5461108B-68FA-4506-9E4B-CCEAAC114F31}" presName="thickLine" presStyleLbl="alignNode1" presStyleIdx="13" presStyleCnt="16"/>
      <dgm:spPr/>
    </dgm:pt>
    <dgm:pt modelId="{2332EB87-705E-4EC9-A024-940D0A6C5499}" type="pres">
      <dgm:prSet presAssocID="{5461108B-68FA-4506-9E4B-CCEAAC114F31}" presName="horz1" presStyleCnt="0"/>
      <dgm:spPr/>
    </dgm:pt>
    <dgm:pt modelId="{06C0777F-294A-4071-92B1-E891D3F6779A}" type="pres">
      <dgm:prSet presAssocID="{5461108B-68FA-4506-9E4B-CCEAAC114F31}" presName="tx1" presStyleLbl="revTx" presStyleIdx="13" presStyleCnt="16"/>
      <dgm:spPr/>
    </dgm:pt>
    <dgm:pt modelId="{0E3F227E-C5FD-4447-859C-C7B131C68FFB}" type="pres">
      <dgm:prSet presAssocID="{5461108B-68FA-4506-9E4B-CCEAAC114F31}" presName="vert1" presStyleCnt="0"/>
      <dgm:spPr/>
    </dgm:pt>
    <dgm:pt modelId="{002AFA40-311F-47BE-8EC5-215E29805D6A}" type="pres">
      <dgm:prSet presAssocID="{D8FFC94E-8824-4402-AE00-0748AC645E9B}" presName="thickLine" presStyleLbl="alignNode1" presStyleIdx="14" presStyleCnt="16"/>
      <dgm:spPr/>
    </dgm:pt>
    <dgm:pt modelId="{815A7F64-1AF1-4149-B064-E2411D0029AE}" type="pres">
      <dgm:prSet presAssocID="{D8FFC94E-8824-4402-AE00-0748AC645E9B}" presName="horz1" presStyleCnt="0"/>
      <dgm:spPr/>
    </dgm:pt>
    <dgm:pt modelId="{AB8B4D7A-1A65-49EA-8F00-6EDE0122981A}" type="pres">
      <dgm:prSet presAssocID="{D8FFC94E-8824-4402-AE00-0748AC645E9B}" presName="tx1" presStyleLbl="revTx" presStyleIdx="14" presStyleCnt="16"/>
      <dgm:spPr/>
    </dgm:pt>
    <dgm:pt modelId="{3981F7A3-0F66-40B8-B516-2B6080EEB3B9}" type="pres">
      <dgm:prSet presAssocID="{D8FFC94E-8824-4402-AE00-0748AC645E9B}" presName="vert1" presStyleCnt="0"/>
      <dgm:spPr/>
    </dgm:pt>
    <dgm:pt modelId="{D7D4E6F5-0662-490A-8BEB-3302E4A45C86}" type="pres">
      <dgm:prSet presAssocID="{69D2F746-DA98-4764-86F0-FA384E851822}" presName="thickLine" presStyleLbl="alignNode1" presStyleIdx="15" presStyleCnt="16"/>
      <dgm:spPr/>
    </dgm:pt>
    <dgm:pt modelId="{0F47DB59-3C3F-4138-8C9E-11571AC88F0B}" type="pres">
      <dgm:prSet presAssocID="{69D2F746-DA98-4764-86F0-FA384E851822}" presName="horz1" presStyleCnt="0"/>
      <dgm:spPr/>
    </dgm:pt>
    <dgm:pt modelId="{5C86DFFB-6FD3-43B0-809D-1A7F266A0011}" type="pres">
      <dgm:prSet presAssocID="{69D2F746-DA98-4764-86F0-FA384E851822}" presName="tx1" presStyleLbl="revTx" presStyleIdx="15" presStyleCnt="16"/>
      <dgm:spPr/>
    </dgm:pt>
    <dgm:pt modelId="{8E64EEA0-BCD9-4304-B650-1BE318B146E5}" type="pres">
      <dgm:prSet presAssocID="{69D2F746-DA98-4764-86F0-FA384E851822}" presName="vert1" presStyleCnt="0"/>
      <dgm:spPr/>
    </dgm:pt>
  </dgm:ptLst>
  <dgm:cxnLst>
    <dgm:cxn modelId="{DC3FC907-541F-44E8-B385-580D83302C25}" srcId="{D9876320-4069-487B-803D-B0AFB8D5FA48}" destId="{AFBB7776-688A-4D6A-BDBF-E2CB9B9713CE}" srcOrd="3" destOrd="0" parTransId="{023731CF-DD4B-4669-A911-E3C76AEDA58C}" sibTransId="{24EB77FB-06BB-4C17-BEC2-CFD25D893A0C}"/>
    <dgm:cxn modelId="{D3B9FB23-619D-4F43-87E4-E073089C2799}" type="presOf" srcId="{99163D64-36CC-4F17-8DC4-17CC7CA57D81}" destId="{9BABB800-9909-4B84-B34B-594349C239C4}" srcOrd="0" destOrd="0" presId="urn:microsoft.com/office/officeart/2008/layout/LinedList"/>
    <dgm:cxn modelId="{689DB935-BC93-4812-B238-2AC939A68586}" type="presOf" srcId="{45E5F85A-918E-4B2F-BD8D-12A6879723EB}" destId="{03FAA6E9-57E3-4FAB-ADE6-E3C2DE36536A}" srcOrd="0" destOrd="0" presId="urn:microsoft.com/office/officeart/2008/layout/LinedList"/>
    <dgm:cxn modelId="{E4FA6242-E87F-4554-9D83-E0F8A9AD989A}" type="presOf" srcId="{5461108B-68FA-4506-9E4B-CCEAAC114F31}" destId="{06C0777F-294A-4071-92B1-E891D3F6779A}" srcOrd="0" destOrd="0" presId="urn:microsoft.com/office/officeart/2008/layout/LinedList"/>
    <dgm:cxn modelId="{2AC7D765-6FFB-4EBB-9620-FB8313533957}" srcId="{D9876320-4069-487B-803D-B0AFB8D5FA48}" destId="{AD9753BE-571D-428E-B6FB-FF2CE6971B6B}" srcOrd="6" destOrd="0" parTransId="{DDEBA9E6-FE5E-49B7-9EC3-F9EB97585D69}" sibTransId="{76C8CBE2-4158-4F1E-8496-6A50BCFA213F}"/>
    <dgm:cxn modelId="{33217146-A419-49A2-9188-3CC0E2EB7C72}" srcId="{D9876320-4069-487B-803D-B0AFB8D5FA48}" destId="{19A3C14A-1380-4D28-8828-00B63BD8DDB6}" srcOrd="0" destOrd="0" parTransId="{59E48776-63D0-40EC-B8AD-BC2520DF2C55}" sibTransId="{784A3307-B202-41DD-8179-A12A0C69B333}"/>
    <dgm:cxn modelId="{5F17F44C-BF86-42AE-89C5-C310D934C357}" type="presOf" srcId="{AD9753BE-571D-428E-B6FB-FF2CE6971B6B}" destId="{D3F55E1A-0D1A-4A4F-B807-662E4868E8E1}" srcOrd="0" destOrd="0" presId="urn:microsoft.com/office/officeart/2008/layout/LinedList"/>
    <dgm:cxn modelId="{DFCC796D-8E61-41AD-BE9D-79C5540D99E7}" type="presOf" srcId="{D8FFC94E-8824-4402-AE00-0748AC645E9B}" destId="{AB8B4D7A-1A65-49EA-8F00-6EDE0122981A}" srcOrd="0" destOrd="0" presId="urn:microsoft.com/office/officeart/2008/layout/LinedList"/>
    <dgm:cxn modelId="{1DB3AC6E-F6CB-43C6-9847-FC28DE576B2A}" srcId="{D9876320-4069-487B-803D-B0AFB8D5FA48}" destId="{69D2F746-DA98-4764-86F0-FA384E851822}" srcOrd="15" destOrd="0" parTransId="{C0D170C0-7474-450E-869F-4E51D68874A3}" sibTransId="{881BCDB5-8374-4621-B71A-36B541982CC0}"/>
    <dgm:cxn modelId="{EBC5CD4E-E15B-4C2D-BE33-EEF69E8F147B}" type="presOf" srcId="{1C9513B5-F14C-45F7-BB6F-64B696CD2AED}" destId="{7C7EE61B-078B-487D-9EB7-4504E425F7FB}" srcOrd="0" destOrd="0" presId="urn:microsoft.com/office/officeart/2008/layout/LinedList"/>
    <dgm:cxn modelId="{9A716B53-10D0-4BB9-A9CE-7EF5B84FB30A}" type="presOf" srcId="{19A3C14A-1380-4D28-8828-00B63BD8DDB6}" destId="{2DAFE21E-4F89-4DA3-9CDE-F4783CE0E09E}" srcOrd="0" destOrd="0" presId="urn:microsoft.com/office/officeart/2008/layout/LinedList"/>
    <dgm:cxn modelId="{B1DD1854-940C-4436-B22E-DB287534699E}" srcId="{D9876320-4069-487B-803D-B0AFB8D5FA48}" destId="{D188A283-9FA2-43F7-BF7B-6A8EE5CE9E65}" srcOrd="8" destOrd="0" parTransId="{5CA1A09A-9258-45E1-B4EB-7BAEBBCC04A4}" sibTransId="{51C5F994-2724-4EE8-AB45-10533704FA74}"/>
    <dgm:cxn modelId="{43292C55-5EF4-4574-BC6F-623C2E7B5150}" srcId="{D9876320-4069-487B-803D-B0AFB8D5FA48}" destId="{99163D64-36CC-4F17-8DC4-17CC7CA57D81}" srcOrd="5" destOrd="0" parTransId="{C23660DD-35D1-4D31-8755-7E2679E4BACF}" sibTransId="{2D47204D-22DF-4FC3-A262-1AD8523BCF2A}"/>
    <dgm:cxn modelId="{E64CF176-CD04-4210-B43F-363B46E5FE0E}" type="presOf" srcId="{0E9F0BEA-71B8-4000-BD80-4276EC4085A1}" destId="{8FED6069-3FED-4626-8C6D-EAD722CFAC70}" srcOrd="0" destOrd="0" presId="urn:microsoft.com/office/officeart/2008/layout/LinedList"/>
    <dgm:cxn modelId="{ADC17257-DEA2-40C7-8F2C-930A8B2A2C35}" type="presOf" srcId="{96960929-C20D-49FA-BBEB-1F39EE68E685}" destId="{F00BF036-FFD6-42AC-84DB-0BE5E0AF5DF8}" srcOrd="0" destOrd="0" presId="urn:microsoft.com/office/officeart/2008/layout/LinedList"/>
    <dgm:cxn modelId="{6C5F087B-FFD7-447F-9FCB-A41FC6D58244}" srcId="{D9876320-4069-487B-803D-B0AFB8D5FA48}" destId="{D8FFC94E-8824-4402-AE00-0748AC645E9B}" srcOrd="14" destOrd="0" parTransId="{113A05C9-1905-4B7F-98D6-1CFA52F8C71F}" sibTransId="{7E148E35-12F9-4C5B-B78C-9F51B239AE9C}"/>
    <dgm:cxn modelId="{3BA17B7E-04B1-4568-A08E-579B4E524777}" type="presOf" srcId="{2E17FCC8-9C67-490E-B9BF-D95CEC3D16D1}" destId="{7F4F3001-8DFA-43C6-8110-A2F987E51177}" srcOrd="0" destOrd="0" presId="urn:microsoft.com/office/officeart/2008/layout/LinedList"/>
    <dgm:cxn modelId="{D05EFC80-5275-4FD8-B009-2170D621D8B0}" type="presOf" srcId="{69D2F746-DA98-4764-86F0-FA384E851822}" destId="{5C86DFFB-6FD3-43B0-809D-1A7F266A0011}" srcOrd="0" destOrd="0" presId="urn:microsoft.com/office/officeart/2008/layout/LinedList"/>
    <dgm:cxn modelId="{0F5BA685-7136-4E1B-88A4-22FE32F0EF89}" srcId="{D9876320-4069-487B-803D-B0AFB8D5FA48}" destId="{5461108B-68FA-4506-9E4B-CCEAAC114F31}" srcOrd="13" destOrd="0" parTransId="{57E71E68-E012-400F-9DAB-EB786F37486B}" sibTransId="{BF786194-9DE5-4F5D-A13B-4649D64CE9D2}"/>
    <dgm:cxn modelId="{B8CB6BA3-A01C-41A8-AAF4-C475B477FE53}" type="presOf" srcId="{AFBB7776-688A-4D6A-BDBF-E2CB9B9713CE}" destId="{E9572637-4A5E-4A72-96C5-893E5EBF4D52}" srcOrd="0" destOrd="0" presId="urn:microsoft.com/office/officeart/2008/layout/LinedList"/>
    <dgm:cxn modelId="{A9E979A4-EAB8-419B-BD66-48C68CBD4B96}" srcId="{D9876320-4069-487B-803D-B0AFB8D5FA48}" destId="{2750E7B2-04B7-4713-91DD-F5CEEFFBA9E3}" srcOrd="1" destOrd="0" parTransId="{F9F61353-2221-4EF5-9B3B-07857238CF41}" sibTransId="{FE2CCB63-60FC-4E69-AC51-46A5804C29AF}"/>
    <dgm:cxn modelId="{213820A7-A39F-4AA3-A0F4-BD002FD7903C}" srcId="{D9876320-4069-487B-803D-B0AFB8D5FA48}" destId="{2E17FCC8-9C67-490E-B9BF-D95CEC3D16D1}" srcOrd="7" destOrd="0" parTransId="{D6BD7BEA-25D7-44C8-8E2F-430136634B73}" sibTransId="{922BA7E6-A866-441D-86B1-6B4A77CBB3B1}"/>
    <dgm:cxn modelId="{E36394AC-BD0B-42EE-8D1E-6CE809BB6BF4}" type="presOf" srcId="{D9876320-4069-487B-803D-B0AFB8D5FA48}" destId="{BCE2B24D-54F9-4DFC-9AD1-122D095641CB}" srcOrd="0" destOrd="0" presId="urn:microsoft.com/office/officeart/2008/layout/LinedList"/>
    <dgm:cxn modelId="{A8D003AF-0B0E-431A-B353-0EA58A3054B9}" type="presOf" srcId="{D596E8AC-A367-4D6F-9BE5-24173BF84FFE}" destId="{A124F2D5-71FB-48F4-87D5-B5F7E9747E6C}" srcOrd="0" destOrd="0" presId="urn:microsoft.com/office/officeart/2008/layout/LinedList"/>
    <dgm:cxn modelId="{BCAD56B5-677D-498D-93BE-05BAFE4733C1}" type="presOf" srcId="{D181C37B-672D-43E6-B738-DF10307E39A3}" destId="{0E2822F2-9145-4366-81CF-E687DB086D28}" srcOrd="0" destOrd="0" presId="urn:microsoft.com/office/officeart/2008/layout/LinedList"/>
    <dgm:cxn modelId="{C9B7B5BA-D982-4E14-AFF1-7FC45602837C}" srcId="{D9876320-4069-487B-803D-B0AFB8D5FA48}" destId="{96960929-C20D-49FA-BBEB-1F39EE68E685}" srcOrd="11" destOrd="0" parTransId="{CEA28583-39C8-454A-8AEB-6BF9D6362272}" sibTransId="{317C40D1-A396-4325-9D50-5AAE10AF907C}"/>
    <dgm:cxn modelId="{3A3365C1-3490-464D-B4F5-96ED0D8C9EDD}" type="presOf" srcId="{D188A283-9FA2-43F7-BF7B-6A8EE5CE9E65}" destId="{6A6123AA-0042-4B44-96F3-11C32D85DE61}" srcOrd="0" destOrd="0" presId="urn:microsoft.com/office/officeart/2008/layout/LinedList"/>
    <dgm:cxn modelId="{9E1053C6-813C-4FAB-9185-F24DBDCC7132}" srcId="{D9876320-4069-487B-803D-B0AFB8D5FA48}" destId="{D181C37B-672D-43E6-B738-DF10307E39A3}" srcOrd="10" destOrd="0" parTransId="{F6C8D310-816A-4AFB-9D1B-E4DF6F674B98}" sibTransId="{373D4250-6C66-4C93-96FC-F10CAF08A3A6}"/>
    <dgm:cxn modelId="{E71168C8-6F92-4869-AA10-CD6EBD9CAA8E}" srcId="{D9876320-4069-487B-803D-B0AFB8D5FA48}" destId="{1C9513B5-F14C-45F7-BB6F-64B696CD2AED}" srcOrd="2" destOrd="0" parTransId="{FEA9787C-B6C3-43A4-980F-6AB594F38A3B}" sibTransId="{FBC4D3DD-BDEB-4784-A7E2-32AD8BC8DE83}"/>
    <dgm:cxn modelId="{E8EFF6CD-BCDB-43C6-84AC-79D5D8EBC21B}" type="presOf" srcId="{2750E7B2-04B7-4713-91DD-F5CEEFFBA9E3}" destId="{09491161-31ED-46DC-899A-F3A43D00728E}" srcOrd="0" destOrd="0" presId="urn:microsoft.com/office/officeart/2008/layout/LinedList"/>
    <dgm:cxn modelId="{3FDAD9DD-1DFD-4C65-880C-09B87CF7A237}" srcId="{D9876320-4069-487B-803D-B0AFB8D5FA48}" destId="{D596E8AC-A367-4D6F-9BE5-24173BF84FFE}" srcOrd="12" destOrd="0" parTransId="{FFF50F8A-70C9-4840-8C4F-145FEDE7475E}" sibTransId="{BF250570-CFCC-4590-A86B-93AAFDDFB28A}"/>
    <dgm:cxn modelId="{E1B4A0EB-19BA-42CC-B928-87B76387DE66}" srcId="{D9876320-4069-487B-803D-B0AFB8D5FA48}" destId="{45E5F85A-918E-4B2F-BD8D-12A6879723EB}" srcOrd="9" destOrd="0" parTransId="{B2BC4ACD-5A8E-4702-8200-FA68C41E127E}" sibTransId="{C7BADDE2-43A0-4872-9DF0-FA43D091313E}"/>
    <dgm:cxn modelId="{F5B608F2-B99B-4386-8818-152F89408D74}" srcId="{D9876320-4069-487B-803D-B0AFB8D5FA48}" destId="{0E9F0BEA-71B8-4000-BD80-4276EC4085A1}" srcOrd="4" destOrd="0" parTransId="{BD1BE439-8339-418E-8202-C8D5918266FA}" sibTransId="{F0DD5BF4-12FA-4C8D-B09C-9C028FF241E2}"/>
    <dgm:cxn modelId="{22EFF197-48AC-4AB2-8541-A379EDCB24DC}" type="presParOf" srcId="{BCE2B24D-54F9-4DFC-9AD1-122D095641CB}" destId="{CC173EC3-4411-46A3-8A71-474FC0B0A285}" srcOrd="0" destOrd="0" presId="urn:microsoft.com/office/officeart/2008/layout/LinedList"/>
    <dgm:cxn modelId="{08AA0392-7C14-4F01-97E7-827413D80F1C}" type="presParOf" srcId="{BCE2B24D-54F9-4DFC-9AD1-122D095641CB}" destId="{C9292E07-7C5E-406B-8F55-D78D97E844F7}" srcOrd="1" destOrd="0" presId="urn:microsoft.com/office/officeart/2008/layout/LinedList"/>
    <dgm:cxn modelId="{73F529BF-1DA0-42A4-9F6B-D8487D08C3E9}" type="presParOf" srcId="{C9292E07-7C5E-406B-8F55-D78D97E844F7}" destId="{2DAFE21E-4F89-4DA3-9CDE-F4783CE0E09E}" srcOrd="0" destOrd="0" presId="urn:microsoft.com/office/officeart/2008/layout/LinedList"/>
    <dgm:cxn modelId="{CCBDC909-BE0C-48A0-B866-6CFA18589B3D}" type="presParOf" srcId="{C9292E07-7C5E-406B-8F55-D78D97E844F7}" destId="{1A478DF6-D5AB-4A45-BA52-1DDDAC295EFD}" srcOrd="1" destOrd="0" presId="urn:microsoft.com/office/officeart/2008/layout/LinedList"/>
    <dgm:cxn modelId="{E3018A10-F5B6-4BB9-8883-4C60C7DF571C}" type="presParOf" srcId="{BCE2B24D-54F9-4DFC-9AD1-122D095641CB}" destId="{ACB50F5B-935C-4280-92C5-CE27D8FFA094}" srcOrd="2" destOrd="0" presId="urn:microsoft.com/office/officeart/2008/layout/LinedList"/>
    <dgm:cxn modelId="{97074A69-99E0-4496-B7C6-18A198C74489}" type="presParOf" srcId="{BCE2B24D-54F9-4DFC-9AD1-122D095641CB}" destId="{724A9022-4C98-4F9E-8A25-D0F33B5AAA4B}" srcOrd="3" destOrd="0" presId="urn:microsoft.com/office/officeart/2008/layout/LinedList"/>
    <dgm:cxn modelId="{C81BC380-51E0-461A-8BC5-C49F61D5CBB3}" type="presParOf" srcId="{724A9022-4C98-4F9E-8A25-D0F33B5AAA4B}" destId="{09491161-31ED-46DC-899A-F3A43D00728E}" srcOrd="0" destOrd="0" presId="urn:microsoft.com/office/officeart/2008/layout/LinedList"/>
    <dgm:cxn modelId="{ED2DC0C3-49F9-4A85-BE35-72DEB08C3AC0}" type="presParOf" srcId="{724A9022-4C98-4F9E-8A25-D0F33B5AAA4B}" destId="{EBF6CBC8-8853-4CE6-AA10-4EC8F31C3DFE}" srcOrd="1" destOrd="0" presId="urn:microsoft.com/office/officeart/2008/layout/LinedList"/>
    <dgm:cxn modelId="{7018ECB3-2E54-4171-90BE-941BC17FA6C3}" type="presParOf" srcId="{BCE2B24D-54F9-4DFC-9AD1-122D095641CB}" destId="{92893E9E-A9DA-44B8-8A23-E0E5D059D38C}" srcOrd="4" destOrd="0" presId="urn:microsoft.com/office/officeart/2008/layout/LinedList"/>
    <dgm:cxn modelId="{74ADF42A-AD00-4A13-A6D8-7A6CD721D974}" type="presParOf" srcId="{BCE2B24D-54F9-4DFC-9AD1-122D095641CB}" destId="{5CBBA447-C1D1-4E33-8D1C-AA598C148395}" srcOrd="5" destOrd="0" presId="urn:microsoft.com/office/officeart/2008/layout/LinedList"/>
    <dgm:cxn modelId="{A221B95E-38D7-4867-97C6-0BAFDE7EE529}" type="presParOf" srcId="{5CBBA447-C1D1-4E33-8D1C-AA598C148395}" destId="{7C7EE61B-078B-487D-9EB7-4504E425F7FB}" srcOrd="0" destOrd="0" presId="urn:microsoft.com/office/officeart/2008/layout/LinedList"/>
    <dgm:cxn modelId="{5177B346-139D-4C9C-B1B2-1BCA5C5BA2EB}" type="presParOf" srcId="{5CBBA447-C1D1-4E33-8D1C-AA598C148395}" destId="{AD4A3687-E5F0-482E-BB0E-4056F0DF5EC4}" srcOrd="1" destOrd="0" presId="urn:microsoft.com/office/officeart/2008/layout/LinedList"/>
    <dgm:cxn modelId="{73C59743-250D-4816-948E-1AFAFC076EEF}" type="presParOf" srcId="{BCE2B24D-54F9-4DFC-9AD1-122D095641CB}" destId="{8702CA2F-814F-4CB0-B09B-5C4ED1E9A455}" srcOrd="6" destOrd="0" presId="urn:microsoft.com/office/officeart/2008/layout/LinedList"/>
    <dgm:cxn modelId="{826E7D5A-6FF3-4A60-A1E6-E01F91A6CB93}" type="presParOf" srcId="{BCE2B24D-54F9-4DFC-9AD1-122D095641CB}" destId="{F8E82B52-41ED-4727-867E-1B546407F2C9}" srcOrd="7" destOrd="0" presId="urn:microsoft.com/office/officeart/2008/layout/LinedList"/>
    <dgm:cxn modelId="{1AB0E2D7-BFFC-44CB-AF2A-866438AA9122}" type="presParOf" srcId="{F8E82B52-41ED-4727-867E-1B546407F2C9}" destId="{E9572637-4A5E-4A72-96C5-893E5EBF4D52}" srcOrd="0" destOrd="0" presId="urn:microsoft.com/office/officeart/2008/layout/LinedList"/>
    <dgm:cxn modelId="{922B7058-CC13-462E-B3B9-AF8C9666BCD7}" type="presParOf" srcId="{F8E82B52-41ED-4727-867E-1B546407F2C9}" destId="{11439505-3A0A-44C6-B255-DCBEF9447AE9}" srcOrd="1" destOrd="0" presId="urn:microsoft.com/office/officeart/2008/layout/LinedList"/>
    <dgm:cxn modelId="{E65427D5-9CF5-49BE-A149-9B7864A6FA4A}" type="presParOf" srcId="{BCE2B24D-54F9-4DFC-9AD1-122D095641CB}" destId="{76288120-7FAA-4621-A9FA-FE4C45470417}" srcOrd="8" destOrd="0" presId="urn:microsoft.com/office/officeart/2008/layout/LinedList"/>
    <dgm:cxn modelId="{1EF8894B-D5E8-4D4F-B934-3BA12B200E39}" type="presParOf" srcId="{BCE2B24D-54F9-4DFC-9AD1-122D095641CB}" destId="{284D5A07-A381-4B73-BDF9-94B36C4BFD57}" srcOrd="9" destOrd="0" presId="urn:microsoft.com/office/officeart/2008/layout/LinedList"/>
    <dgm:cxn modelId="{1BCD2162-264F-4DCD-BAF3-6CF246F4BB37}" type="presParOf" srcId="{284D5A07-A381-4B73-BDF9-94B36C4BFD57}" destId="{8FED6069-3FED-4626-8C6D-EAD722CFAC70}" srcOrd="0" destOrd="0" presId="urn:microsoft.com/office/officeart/2008/layout/LinedList"/>
    <dgm:cxn modelId="{208D5026-00B3-4560-9DE3-3255B858F8E9}" type="presParOf" srcId="{284D5A07-A381-4B73-BDF9-94B36C4BFD57}" destId="{B8E3D3C4-72A7-4D80-8DA5-05DEFDBACC5F}" srcOrd="1" destOrd="0" presId="urn:microsoft.com/office/officeart/2008/layout/LinedList"/>
    <dgm:cxn modelId="{DF105612-6E21-4A33-8973-7B3241485DD8}" type="presParOf" srcId="{BCE2B24D-54F9-4DFC-9AD1-122D095641CB}" destId="{ADD8EFDB-15DE-4530-AAD5-444244EBBB69}" srcOrd="10" destOrd="0" presId="urn:microsoft.com/office/officeart/2008/layout/LinedList"/>
    <dgm:cxn modelId="{CA5DE49C-9C09-420F-8A75-132853EDD27F}" type="presParOf" srcId="{BCE2B24D-54F9-4DFC-9AD1-122D095641CB}" destId="{59AF5FF7-768F-43B4-9B3B-9D55EAC607EE}" srcOrd="11" destOrd="0" presId="urn:microsoft.com/office/officeart/2008/layout/LinedList"/>
    <dgm:cxn modelId="{0AB3AF64-7B20-4958-9BAF-F2ECD2190137}" type="presParOf" srcId="{59AF5FF7-768F-43B4-9B3B-9D55EAC607EE}" destId="{9BABB800-9909-4B84-B34B-594349C239C4}" srcOrd="0" destOrd="0" presId="urn:microsoft.com/office/officeart/2008/layout/LinedList"/>
    <dgm:cxn modelId="{76CC75FB-0F08-434F-8EC2-28D1EB75C9B2}" type="presParOf" srcId="{59AF5FF7-768F-43B4-9B3B-9D55EAC607EE}" destId="{C847B25D-6140-42CD-9465-E3E53A82251A}" srcOrd="1" destOrd="0" presId="urn:microsoft.com/office/officeart/2008/layout/LinedList"/>
    <dgm:cxn modelId="{A9AF24E0-DE1C-4A34-BAA2-36AA6B3F5D3D}" type="presParOf" srcId="{BCE2B24D-54F9-4DFC-9AD1-122D095641CB}" destId="{DCC82C41-47BE-4147-9D96-24924341D9DD}" srcOrd="12" destOrd="0" presId="urn:microsoft.com/office/officeart/2008/layout/LinedList"/>
    <dgm:cxn modelId="{9EE8D2FA-17CC-4D39-9002-05D87EFEBFE6}" type="presParOf" srcId="{BCE2B24D-54F9-4DFC-9AD1-122D095641CB}" destId="{B16AE627-ADCE-4575-ACFF-7381FC6E5E14}" srcOrd="13" destOrd="0" presId="urn:microsoft.com/office/officeart/2008/layout/LinedList"/>
    <dgm:cxn modelId="{FF9A5D39-C5F1-44CA-B93E-3FE60FF88412}" type="presParOf" srcId="{B16AE627-ADCE-4575-ACFF-7381FC6E5E14}" destId="{D3F55E1A-0D1A-4A4F-B807-662E4868E8E1}" srcOrd="0" destOrd="0" presId="urn:microsoft.com/office/officeart/2008/layout/LinedList"/>
    <dgm:cxn modelId="{0BFBF235-BDFA-4706-B072-133FF311E89D}" type="presParOf" srcId="{B16AE627-ADCE-4575-ACFF-7381FC6E5E14}" destId="{7469AAEE-E76C-4EE2-9B6C-FD14A696B4D2}" srcOrd="1" destOrd="0" presId="urn:microsoft.com/office/officeart/2008/layout/LinedList"/>
    <dgm:cxn modelId="{7664D056-CD4D-4BB3-B439-A6C7C1BF719A}" type="presParOf" srcId="{BCE2B24D-54F9-4DFC-9AD1-122D095641CB}" destId="{649D80BC-B342-46AB-864E-447F28515904}" srcOrd="14" destOrd="0" presId="urn:microsoft.com/office/officeart/2008/layout/LinedList"/>
    <dgm:cxn modelId="{A481ADD2-470B-4DB9-95C3-40F936171544}" type="presParOf" srcId="{BCE2B24D-54F9-4DFC-9AD1-122D095641CB}" destId="{2BEAFA71-EE1F-40E7-93E3-EF5EC97226EE}" srcOrd="15" destOrd="0" presId="urn:microsoft.com/office/officeart/2008/layout/LinedList"/>
    <dgm:cxn modelId="{2972BCAB-9EB3-47A3-AB4A-EC9B661FB16A}" type="presParOf" srcId="{2BEAFA71-EE1F-40E7-93E3-EF5EC97226EE}" destId="{7F4F3001-8DFA-43C6-8110-A2F987E51177}" srcOrd="0" destOrd="0" presId="urn:microsoft.com/office/officeart/2008/layout/LinedList"/>
    <dgm:cxn modelId="{0DB3A1CB-3153-4A6C-BF99-9A2B1F619517}" type="presParOf" srcId="{2BEAFA71-EE1F-40E7-93E3-EF5EC97226EE}" destId="{9AAF7E08-55EF-41DE-A287-B0CC38D70A32}" srcOrd="1" destOrd="0" presId="urn:microsoft.com/office/officeart/2008/layout/LinedList"/>
    <dgm:cxn modelId="{58075A9C-9D2D-43EA-A4C4-7E399F267C96}" type="presParOf" srcId="{BCE2B24D-54F9-4DFC-9AD1-122D095641CB}" destId="{FBB5DF49-4526-4FD5-80F8-BDDB2FD3E3C3}" srcOrd="16" destOrd="0" presId="urn:microsoft.com/office/officeart/2008/layout/LinedList"/>
    <dgm:cxn modelId="{6DE78161-6841-4828-A905-EE454488264C}" type="presParOf" srcId="{BCE2B24D-54F9-4DFC-9AD1-122D095641CB}" destId="{85D68B37-E8E6-4B8A-B5D9-29224E6B26CF}" srcOrd="17" destOrd="0" presId="urn:microsoft.com/office/officeart/2008/layout/LinedList"/>
    <dgm:cxn modelId="{B6A45951-C192-4406-80AC-701283EEE226}" type="presParOf" srcId="{85D68B37-E8E6-4B8A-B5D9-29224E6B26CF}" destId="{6A6123AA-0042-4B44-96F3-11C32D85DE61}" srcOrd="0" destOrd="0" presId="urn:microsoft.com/office/officeart/2008/layout/LinedList"/>
    <dgm:cxn modelId="{3F6805DB-E11B-4465-A499-C81F6BCA7921}" type="presParOf" srcId="{85D68B37-E8E6-4B8A-B5D9-29224E6B26CF}" destId="{CEB6FD9D-80CD-454D-A902-DA2F6EED6FD2}" srcOrd="1" destOrd="0" presId="urn:microsoft.com/office/officeart/2008/layout/LinedList"/>
    <dgm:cxn modelId="{BFA329A3-6C43-47DC-82C4-B62248FE1F8F}" type="presParOf" srcId="{BCE2B24D-54F9-4DFC-9AD1-122D095641CB}" destId="{BB819CA2-1054-46D4-BB69-87E079AD5E68}" srcOrd="18" destOrd="0" presId="urn:microsoft.com/office/officeart/2008/layout/LinedList"/>
    <dgm:cxn modelId="{E4D6C1E8-C61D-4821-9C59-946DE1EB3AF7}" type="presParOf" srcId="{BCE2B24D-54F9-4DFC-9AD1-122D095641CB}" destId="{73A42EE9-217E-4932-A66F-00F19D08401A}" srcOrd="19" destOrd="0" presId="urn:microsoft.com/office/officeart/2008/layout/LinedList"/>
    <dgm:cxn modelId="{B9F701B2-72E1-449A-B274-41A8C23C0E68}" type="presParOf" srcId="{73A42EE9-217E-4932-A66F-00F19D08401A}" destId="{03FAA6E9-57E3-4FAB-ADE6-E3C2DE36536A}" srcOrd="0" destOrd="0" presId="urn:microsoft.com/office/officeart/2008/layout/LinedList"/>
    <dgm:cxn modelId="{E3D28ADB-C33E-40FB-B6BF-E0FA5D952876}" type="presParOf" srcId="{73A42EE9-217E-4932-A66F-00F19D08401A}" destId="{BC09775F-8726-468F-A234-944C77EF8BEA}" srcOrd="1" destOrd="0" presId="urn:microsoft.com/office/officeart/2008/layout/LinedList"/>
    <dgm:cxn modelId="{18797040-B70D-4A5F-A562-D8C87EB67C94}" type="presParOf" srcId="{BCE2B24D-54F9-4DFC-9AD1-122D095641CB}" destId="{B5655EDF-40A4-4F92-BC54-005F3E25C98B}" srcOrd="20" destOrd="0" presId="urn:microsoft.com/office/officeart/2008/layout/LinedList"/>
    <dgm:cxn modelId="{45ABE19A-2C26-4211-A877-990EFFD2F1B1}" type="presParOf" srcId="{BCE2B24D-54F9-4DFC-9AD1-122D095641CB}" destId="{E99B370B-AABA-4842-A0B5-1FE14A8F3569}" srcOrd="21" destOrd="0" presId="urn:microsoft.com/office/officeart/2008/layout/LinedList"/>
    <dgm:cxn modelId="{FF103918-3FF1-4914-A9CC-3CD899546E35}" type="presParOf" srcId="{E99B370B-AABA-4842-A0B5-1FE14A8F3569}" destId="{0E2822F2-9145-4366-81CF-E687DB086D28}" srcOrd="0" destOrd="0" presId="urn:microsoft.com/office/officeart/2008/layout/LinedList"/>
    <dgm:cxn modelId="{735A3A22-7EA3-4990-B345-2E3A90D78380}" type="presParOf" srcId="{E99B370B-AABA-4842-A0B5-1FE14A8F3569}" destId="{E94CD381-C3B4-4CD9-8C08-46BAF6ADF1D6}" srcOrd="1" destOrd="0" presId="urn:microsoft.com/office/officeart/2008/layout/LinedList"/>
    <dgm:cxn modelId="{4EECD30B-F7C6-49DA-8F56-ABF69902BF18}" type="presParOf" srcId="{BCE2B24D-54F9-4DFC-9AD1-122D095641CB}" destId="{C443F395-99D7-4B18-81E1-9C72EF946188}" srcOrd="22" destOrd="0" presId="urn:microsoft.com/office/officeart/2008/layout/LinedList"/>
    <dgm:cxn modelId="{083D276A-7EA8-4E35-AA94-9A2C1C59074A}" type="presParOf" srcId="{BCE2B24D-54F9-4DFC-9AD1-122D095641CB}" destId="{18D6D6BD-EE13-41C2-B8CD-422E5EC07AC0}" srcOrd="23" destOrd="0" presId="urn:microsoft.com/office/officeart/2008/layout/LinedList"/>
    <dgm:cxn modelId="{3A3B08DA-84A7-4FE1-95A8-D79E6791A524}" type="presParOf" srcId="{18D6D6BD-EE13-41C2-B8CD-422E5EC07AC0}" destId="{F00BF036-FFD6-42AC-84DB-0BE5E0AF5DF8}" srcOrd="0" destOrd="0" presId="urn:microsoft.com/office/officeart/2008/layout/LinedList"/>
    <dgm:cxn modelId="{C1EB96EF-6E9F-42E2-BC72-BDEFF8C5BF8F}" type="presParOf" srcId="{18D6D6BD-EE13-41C2-B8CD-422E5EC07AC0}" destId="{F55E0C83-4E70-4648-AE25-37C72F2E70A9}" srcOrd="1" destOrd="0" presId="urn:microsoft.com/office/officeart/2008/layout/LinedList"/>
    <dgm:cxn modelId="{1CF66257-CE18-46A6-AA33-41A0E4607522}" type="presParOf" srcId="{BCE2B24D-54F9-4DFC-9AD1-122D095641CB}" destId="{CA200730-BC86-4596-8DCC-5C9CEF90BFBC}" srcOrd="24" destOrd="0" presId="urn:microsoft.com/office/officeart/2008/layout/LinedList"/>
    <dgm:cxn modelId="{0D7FB58B-BE29-4A8E-9BB0-671327E06802}" type="presParOf" srcId="{BCE2B24D-54F9-4DFC-9AD1-122D095641CB}" destId="{402261B4-A28D-4F9A-96B9-15E23B8FF12B}" srcOrd="25" destOrd="0" presId="urn:microsoft.com/office/officeart/2008/layout/LinedList"/>
    <dgm:cxn modelId="{39F038D3-635C-4612-96BB-5D2A504AAE70}" type="presParOf" srcId="{402261B4-A28D-4F9A-96B9-15E23B8FF12B}" destId="{A124F2D5-71FB-48F4-87D5-B5F7E9747E6C}" srcOrd="0" destOrd="0" presId="urn:microsoft.com/office/officeart/2008/layout/LinedList"/>
    <dgm:cxn modelId="{F486F868-87F9-41A7-BBF3-69081F4FEE4A}" type="presParOf" srcId="{402261B4-A28D-4F9A-96B9-15E23B8FF12B}" destId="{E57BCE55-49BC-4F43-A5F6-5FEBABFF5333}" srcOrd="1" destOrd="0" presId="urn:microsoft.com/office/officeart/2008/layout/LinedList"/>
    <dgm:cxn modelId="{3D429F1D-0B10-41DC-BA50-D0BF91EB26D2}" type="presParOf" srcId="{BCE2B24D-54F9-4DFC-9AD1-122D095641CB}" destId="{7C4164A4-7700-4B45-A19E-EC22D9492C42}" srcOrd="26" destOrd="0" presId="urn:microsoft.com/office/officeart/2008/layout/LinedList"/>
    <dgm:cxn modelId="{9BAF0975-3758-46EB-B486-8B1576FD0372}" type="presParOf" srcId="{BCE2B24D-54F9-4DFC-9AD1-122D095641CB}" destId="{2332EB87-705E-4EC9-A024-940D0A6C5499}" srcOrd="27" destOrd="0" presId="urn:microsoft.com/office/officeart/2008/layout/LinedList"/>
    <dgm:cxn modelId="{59CCE146-46FE-4C6D-A729-E6ABA2A119BD}" type="presParOf" srcId="{2332EB87-705E-4EC9-A024-940D0A6C5499}" destId="{06C0777F-294A-4071-92B1-E891D3F6779A}" srcOrd="0" destOrd="0" presId="urn:microsoft.com/office/officeart/2008/layout/LinedList"/>
    <dgm:cxn modelId="{B31674EF-D618-4731-A231-E8FCF89E932B}" type="presParOf" srcId="{2332EB87-705E-4EC9-A024-940D0A6C5499}" destId="{0E3F227E-C5FD-4447-859C-C7B131C68FFB}" srcOrd="1" destOrd="0" presId="urn:microsoft.com/office/officeart/2008/layout/LinedList"/>
    <dgm:cxn modelId="{87ED623E-A490-4E41-9D19-2430182E11E9}" type="presParOf" srcId="{BCE2B24D-54F9-4DFC-9AD1-122D095641CB}" destId="{002AFA40-311F-47BE-8EC5-215E29805D6A}" srcOrd="28" destOrd="0" presId="urn:microsoft.com/office/officeart/2008/layout/LinedList"/>
    <dgm:cxn modelId="{A127D5FB-55E2-4403-BE56-2AA2D69CBB66}" type="presParOf" srcId="{BCE2B24D-54F9-4DFC-9AD1-122D095641CB}" destId="{815A7F64-1AF1-4149-B064-E2411D0029AE}" srcOrd="29" destOrd="0" presId="urn:microsoft.com/office/officeart/2008/layout/LinedList"/>
    <dgm:cxn modelId="{CC9864FD-0E12-4183-981D-917D8D8F2687}" type="presParOf" srcId="{815A7F64-1AF1-4149-B064-E2411D0029AE}" destId="{AB8B4D7A-1A65-49EA-8F00-6EDE0122981A}" srcOrd="0" destOrd="0" presId="urn:microsoft.com/office/officeart/2008/layout/LinedList"/>
    <dgm:cxn modelId="{F3A9E4F7-AEB2-446C-92E6-258394AA7682}" type="presParOf" srcId="{815A7F64-1AF1-4149-B064-E2411D0029AE}" destId="{3981F7A3-0F66-40B8-B516-2B6080EEB3B9}" srcOrd="1" destOrd="0" presId="urn:microsoft.com/office/officeart/2008/layout/LinedList"/>
    <dgm:cxn modelId="{68A777DB-3686-4B59-9BF8-9289BC345455}" type="presParOf" srcId="{BCE2B24D-54F9-4DFC-9AD1-122D095641CB}" destId="{D7D4E6F5-0662-490A-8BEB-3302E4A45C86}" srcOrd="30" destOrd="0" presId="urn:microsoft.com/office/officeart/2008/layout/LinedList"/>
    <dgm:cxn modelId="{68E5425F-9113-4A58-8771-43C67F53305A}" type="presParOf" srcId="{BCE2B24D-54F9-4DFC-9AD1-122D095641CB}" destId="{0F47DB59-3C3F-4138-8C9E-11571AC88F0B}" srcOrd="31" destOrd="0" presId="urn:microsoft.com/office/officeart/2008/layout/LinedList"/>
    <dgm:cxn modelId="{25631FE8-6353-496F-9B02-D3CBF6B1312E}" type="presParOf" srcId="{0F47DB59-3C3F-4138-8C9E-11571AC88F0B}" destId="{5C86DFFB-6FD3-43B0-809D-1A7F266A0011}" srcOrd="0" destOrd="0" presId="urn:microsoft.com/office/officeart/2008/layout/LinedList"/>
    <dgm:cxn modelId="{EA1A1D97-AF67-4001-9824-679F527985A5}" type="presParOf" srcId="{0F47DB59-3C3F-4138-8C9E-11571AC88F0B}" destId="{8E64EEA0-BCD9-4304-B650-1BE318B146E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3CA534-1E90-49A2-A145-C2A965372F2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F7E0C95-2836-4AE7-B46B-1EA5B8464DE4}">
      <dgm:prSet custT="1"/>
      <dgm:spPr/>
      <dgm:t>
        <a:bodyPr/>
        <a:lstStyle/>
        <a:p>
          <a:r>
            <a:rPr lang="en-US" sz="1400" dirty="0"/>
            <a:t>To assist those tenants flood affected  across SEQ. Research was conducted to identify</a:t>
          </a:r>
          <a:r>
            <a:rPr lang="en-US" sz="1400" dirty="0">
              <a:effectLst/>
              <a:latin typeface="Calibri" panose="020F0502020204030204" pitchFamily="34" charset="0"/>
              <a:ea typeface="Calibri" panose="020F0502020204030204" pitchFamily="34" charset="0"/>
            </a:rPr>
            <a:t> all flood affected locations across SEQ. </a:t>
          </a:r>
          <a:r>
            <a:rPr lang="en-US" sz="1400" dirty="0"/>
            <a:t>These locations/suburbs were then  broken into Region/ Local Government areas </a:t>
          </a:r>
          <a:r>
            <a:rPr lang="en-US" sz="1300" dirty="0"/>
            <a:t>.</a:t>
          </a:r>
        </a:p>
      </dgm:t>
    </dgm:pt>
    <dgm:pt modelId="{AF80243B-B53D-4EFB-A043-4C304EAAC0E0}" type="parTrans" cxnId="{806AE5CC-9C3F-401D-A546-AB84455977F1}">
      <dgm:prSet/>
      <dgm:spPr/>
      <dgm:t>
        <a:bodyPr/>
        <a:lstStyle/>
        <a:p>
          <a:endParaRPr lang="en-US"/>
        </a:p>
      </dgm:t>
    </dgm:pt>
    <dgm:pt modelId="{E3AF8FC3-1E4E-4F10-85B7-FF5F594A17C7}" type="sibTrans" cxnId="{806AE5CC-9C3F-401D-A546-AB84455977F1}">
      <dgm:prSet/>
      <dgm:spPr/>
      <dgm:t>
        <a:bodyPr/>
        <a:lstStyle/>
        <a:p>
          <a:endParaRPr lang="en-US"/>
        </a:p>
      </dgm:t>
    </dgm:pt>
    <dgm:pt modelId="{78C5342F-60EB-4A5C-8D41-4069B3FC9F9C}">
      <dgm:prSet/>
      <dgm:spPr/>
      <dgm:t>
        <a:bodyPr/>
        <a:lstStyle/>
        <a:p>
          <a:r>
            <a:rPr lang="en-US" dirty="0">
              <a:effectLst/>
              <a:latin typeface="Calibri" panose="020F0502020204030204" pitchFamily="34" charset="0"/>
              <a:ea typeface="Calibri" panose="020F0502020204030204" pitchFamily="34" charset="0"/>
            </a:rPr>
            <a:t>Using the Rental Vulnerability index a list of the total number of rental dwellings within flood affected areas was developed by entering each flood affected suburbs post code into the RVI</a:t>
          </a:r>
          <a:endParaRPr lang="en-US" dirty="0"/>
        </a:p>
      </dgm:t>
    </dgm:pt>
    <dgm:pt modelId="{B7AEE83C-4E67-48BC-922B-EDBF881E83A8}" type="parTrans" cxnId="{1493F6BD-9DDF-4BB7-AA8D-B72CFB8ED170}">
      <dgm:prSet/>
      <dgm:spPr/>
      <dgm:t>
        <a:bodyPr/>
        <a:lstStyle/>
        <a:p>
          <a:endParaRPr lang="en-US"/>
        </a:p>
      </dgm:t>
    </dgm:pt>
    <dgm:pt modelId="{DF31BA9E-EB3E-476B-86FF-0B058C901E63}" type="sibTrans" cxnId="{1493F6BD-9DDF-4BB7-AA8D-B72CFB8ED170}">
      <dgm:prSet/>
      <dgm:spPr/>
      <dgm:t>
        <a:bodyPr/>
        <a:lstStyle/>
        <a:p>
          <a:endParaRPr lang="en-US"/>
        </a:p>
      </dgm:t>
    </dgm:pt>
    <dgm:pt modelId="{4E881844-A275-4EAB-9A96-0F5F580A28F2}">
      <dgm:prSet/>
      <dgm:spPr/>
      <dgm:t>
        <a:bodyPr/>
        <a:lstStyle/>
        <a:p>
          <a:r>
            <a:rPr lang="en-US" dirty="0"/>
            <a:t>The total number of rental dwellings was compared against  the list of the suburbs that had been flood affected .</a:t>
          </a:r>
        </a:p>
        <a:p>
          <a:r>
            <a:rPr lang="en-US" dirty="0"/>
            <a:t>The purpose was to focus on most affected suburbs, location with highest rental tenancies, to then priorities our engagement </a:t>
          </a:r>
        </a:p>
      </dgm:t>
    </dgm:pt>
    <dgm:pt modelId="{FA7A70ED-2FDE-4A8E-AA1E-4A869FFD3371}" type="parTrans" cxnId="{1D10D510-51E2-4E10-876C-05A104B2DB22}">
      <dgm:prSet/>
      <dgm:spPr/>
      <dgm:t>
        <a:bodyPr/>
        <a:lstStyle/>
        <a:p>
          <a:endParaRPr lang="en-US"/>
        </a:p>
      </dgm:t>
    </dgm:pt>
    <dgm:pt modelId="{D80775F3-E360-4951-B8DF-FC6B65FDCD21}" type="sibTrans" cxnId="{1D10D510-51E2-4E10-876C-05A104B2DB22}">
      <dgm:prSet/>
      <dgm:spPr/>
      <dgm:t>
        <a:bodyPr/>
        <a:lstStyle/>
        <a:p>
          <a:endParaRPr lang="en-US"/>
        </a:p>
      </dgm:t>
    </dgm:pt>
    <dgm:pt modelId="{E1FCCC55-C06B-40BE-AB12-41B8663AB242}">
      <dgm:prSet/>
      <dgm:spPr/>
      <dgm:t>
        <a:bodyPr/>
        <a:lstStyle/>
        <a:p>
          <a:r>
            <a:rPr lang="en-US" dirty="0">
              <a:effectLst/>
              <a:latin typeface="Calibri" panose="020F0502020204030204" pitchFamily="34" charset="0"/>
              <a:ea typeface="Calibri" panose="020F0502020204030204" pitchFamily="34" charset="0"/>
            </a:rPr>
            <a:t>Some of the Local Government areas had been completely flood affected so we could assume that those areas were in high need of support</a:t>
          </a:r>
          <a:endParaRPr lang="en-US" dirty="0"/>
        </a:p>
      </dgm:t>
    </dgm:pt>
    <dgm:pt modelId="{A454E4C3-EACB-41A0-8406-74FF3C01909E}" type="parTrans" cxnId="{462180F2-F145-4C91-8A40-C7552D5EFBDC}">
      <dgm:prSet/>
      <dgm:spPr/>
      <dgm:t>
        <a:bodyPr/>
        <a:lstStyle/>
        <a:p>
          <a:endParaRPr lang="en-US"/>
        </a:p>
      </dgm:t>
    </dgm:pt>
    <dgm:pt modelId="{9381837B-ACF0-40B9-9038-A4D1FD73165F}" type="sibTrans" cxnId="{462180F2-F145-4C91-8A40-C7552D5EFBDC}">
      <dgm:prSet/>
      <dgm:spPr/>
      <dgm:t>
        <a:bodyPr/>
        <a:lstStyle/>
        <a:p>
          <a:endParaRPr lang="en-US"/>
        </a:p>
      </dgm:t>
    </dgm:pt>
    <dgm:pt modelId="{AD372D33-4F3B-4101-9F83-90125D093A8B}" type="pres">
      <dgm:prSet presAssocID="{233CA534-1E90-49A2-A145-C2A965372F2A}" presName="linear" presStyleCnt="0">
        <dgm:presLayoutVars>
          <dgm:animLvl val="lvl"/>
          <dgm:resizeHandles val="exact"/>
        </dgm:presLayoutVars>
      </dgm:prSet>
      <dgm:spPr/>
    </dgm:pt>
    <dgm:pt modelId="{F7054A4E-5892-40E6-973A-DC7A6A02006A}" type="pres">
      <dgm:prSet presAssocID="{7F7E0C95-2836-4AE7-B46B-1EA5B8464DE4}" presName="parentText" presStyleLbl="node1" presStyleIdx="0" presStyleCnt="4">
        <dgm:presLayoutVars>
          <dgm:chMax val="0"/>
          <dgm:bulletEnabled val="1"/>
        </dgm:presLayoutVars>
      </dgm:prSet>
      <dgm:spPr/>
    </dgm:pt>
    <dgm:pt modelId="{2A83F3D1-B177-4D88-910E-8EEB3A5E4015}" type="pres">
      <dgm:prSet presAssocID="{E3AF8FC3-1E4E-4F10-85B7-FF5F594A17C7}" presName="spacer" presStyleCnt="0"/>
      <dgm:spPr/>
    </dgm:pt>
    <dgm:pt modelId="{4FD7178C-1AAE-4A56-8060-E87B5A538163}" type="pres">
      <dgm:prSet presAssocID="{78C5342F-60EB-4A5C-8D41-4069B3FC9F9C}" presName="parentText" presStyleLbl="node1" presStyleIdx="1" presStyleCnt="4" custLinFactNeighborX="-54" custLinFactNeighborY="34746">
        <dgm:presLayoutVars>
          <dgm:chMax val="0"/>
          <dgm:bulletEnabled val="1"/>
        </dgm:presLayoutVars>
      </dgm:prSet>
      <dgm:spPr/>
    </dgm:pt>
    <dgm:pt modelId="{55D5F1D9-28A3-4D1B-9AED-89B161B33EA0}" type="pres">
      <dgm:prSet presAssocID="{DF31BA9E-EB3E-476B-86FF-0B058C901E63}" presName="spacer" presStyleCnt="0"/>
      <dgm:spPr/>
    </dgm:pt>
    <dgm:pt modelId="{EA556AD1-E101-405F-8AC4-9D2E81543120}" type="pres">
      <dgm:prSet presAssocID="{4E881844-A275-4EAB-9A96-0F5F580A28F2}" presName="parentText" presStyleLbl="node1" presStyleIdx="2" presStyleCnt="4">
        <dgm:presLayoutVars>
          <dgm:chMax val="0"/>
          <dgm:bulletEnabled val="1"/>
        </dgm:presLayoutVars>
      </dgm:prSet>
      <dgm:spPr/>
    </dgm:pt>
    <dgm:pt modelId="{EE6B6043-369A-418C-B997-BCFD0D5A5C3C}" type="pres">
      <dgm:prSet presAssocID="{D80775F3-E360-4951-B8DF-FC6B65FDCD21}" presName="spacer" presStyleCnt="0"/>
      <dgm:spPr/>
    </dgm:pt>
    <dgm:pt modelId="{3A8F2B7D-BA3F-42DE-A771-335A30F5A19E}" type="pres">
      <dgm:prSet presAssocID="{E1FCCC55-C06B-40BE-AB12-41B8663AB242}" presName="parentText" presStyleLbl="node1" presStyleIdx="3" presStyleCnt="4" custLinFactNeighborX="159" custLinFactNeighborY="-413">
        <dgm:presLayoutVars>
          <dgm:chMax val="0"/>
          <dgm:bulletEnabled val="1"/>
        </dgm:presLayoutVars>
      </dgm:prSet>
      <dgm:spPr/>
    </dgm:pt>
  </dgm:ptLst>
  <dgm:cxnLst>
    <dgm:cxn modelId="{1D10D510-51E2-4E10-876C-05A104B2DB22}" srcId="{233CA534-1E90-49A2-A145-C2A965372F2A}" destId="{4E881844-A275-4EAB-9A96-0F5F580A28F2}" srcOrd="2" destOrd="0" parTransId="{FA7A70ED-2FDE-4A8E-AA1E-4A869FFD3371}" sibTransId="{D80775F3-E360-4951-B8DF-FC6B65FDCD21}"/>
    <dgm:cxn modelId="{77857D6A-406F-4384-9FC9-0252AFB505C4}" type="presOf" srcId="{233CA534-1E90-49A2-A145-C2A965372F2A}" destId="{AD372D33-4F3B-4101-9F83-90125D093A8B}" srcOrd="0" destOrd="0" presId="urn:microsoft.com/office/officeart/2005/8/layout/vList2"/>
    <dgm:cxn modelId="{1A4BE76C-E583-40A5-A367-B6622618CA16}" type="presOf" srcId="{7F7E0C95-2836-4AE7-B46B-1EA5B8464DE4}" destId="{F7054A4E-5892-40E6-973A-DC7A6A02006A}" srcOrd="0" destOrd="0" presId="urn:microsoft.com/office/officeart/2005/8/layout/vList2"/>
    <dgm:cxn modelId="{266C7552-90BF-479C-907A-76406DF8A1AB}" type="presOf" srcId="{78C5342F-60EB-4A5C-8D41-4069B3FC9F9C}" destId="{4FD7178C-1AAE-4A56-8060-E87B5A538163}" srcOrd="0" destOrd="0" presId="urn:microsoft.com/office/officeart/2005/8/layout/vList2"/>
    <dgm:cxn modelId="{1435BD56-E1C4-408E-BB30-BEAC1F38D465}" type="presOf" srcId="{E1FCCC55-C06B-40BE-AB12-41B8663AB242}" destId="{3A8F2B7D-BA3F-42DE-A771-335A30F5A19E}" srcOrd="0" destOrd="0" presId="urn:microsoft.com/office/officeart/2005/8/layout/vList2"/>
    <dgm:cxn modelId="{1493F6BD-9DDF-4BB7-AA8D-B72CFB8ED170}" srcId="{233CA534-1E90-49A2-A145-C2A965372F2A}" destId="{78C5342F-60EB-4A5C-8D41-4069B3FC9F9C}" srcOrd="1" destOrd="0" parTransId="{B7AEE83C-4E67-48BC-922B-EDBF881E83A8}" sibTransId="{DF31BA9E-EB3E-476B-86FF-0B058C901E63}"/>
    <dgm:cxn modelId="{6D8173CB-9B40-4A7E-83A7-45E15E32456A}" type="presOf" srcId="{4E881844-A275-4EAB-9A96-0F5F580A28F2}" destId="{EA556AD1-E101-405F-8AC4-9D2E81543120}" srcOrd="0" destOrd="0" presId="urn:microsoft.com/office/officeart/2005/8/layout/vList2"/>
    <dgm:cxn modelId="{806AE5CC-9C3F-401D-A546-AB84455977F1}" srcId="{233CA534-1E90-49A2-A145-C2A965372F2A}" destId="{7F7E0C95-2836-4AE7-B46B-1EA5B8464DE4}" srcOrd="0" destOrd="0" parTransId="{AF80243B-B53D-4EFB-A043-4C304EAAC0E0}" sibTransId="{E3AF8FC3-1E4E-4F10-85B7-FF5F594A17C7}"/>
    <dgm:cxn modelId="{462180F2-F145-4C91-8A40-C7552D5EFBDC}" srcId="{233CA534-1E90-49A2-A145-C2A965372F2A}" destId="{E1FCCC55-C06B-40BE-AB12-41B8663AB242}" srcOrd="3" destOrd="0" parTransId="{A454E4C3-EACB-41A0-8406-74FF3C01909E}" sibTransId="{9381837B-ACF0-40B9-9038-A4D1FD73165F}"/>
    <dgm:cxn modelId="{E36C23DA-AA53-4F58-AECC-00E054088208}" type="presParOf" srcId="{AD372D33-4F3B-4101-9F83-90125D093A8B}" destId="{F7054A4E-5892-40E6-973A-DC7A6A02006A}" srcOrd="0" destOrd="0" presId="urn:microsoft.com/office/officeart/2005/8/layout/vList2"/>
    <dgm:cxn modelId="{5B6754CE-B3A2-442C-B0DF-DB617666DE9B}" type="presParOf" srcId="{AD372D33-4F3B-4101-9F83-90125D093A8B}" destId="{2A83F3D1-B177-4D88-910E-8EEB3A5E4015}" srcOrd="1" destOrd="0" presId="urn:microsoft.com/office/officeart/2005/8/layout/vList2"/>
    <dgm:cxn modelId="{E4949F3D-7C44-473F-85FE-EC1969D822F3}" type="presParOf" srcId="{AD372D33-4F3B-4101-9F83-90125D093A8B}" destId="{4FD7178C-1AAE-4A56-8060-E87B5A538163}" srcOrd="2" destOrd="0" presId="urn:microsoft.com/office/officeart/2005/8/layout/vList2"/>
    <dgm:cxn modelId="{4C933610-E11C-4C0F-8C0B-9939F5923A1C}" type="presParOf" srcId="{AD372D33-4F3B-4101-9F83-90125D093A8B}" destId="{55D5F1D9-28A3-4D1B-9AED-89B161B33EA0}" srcOrd="3" destOrd="0" presId="urn:microsoft.com/office/officeart/2005/8/layout/vList2"/>
    <dgm:cxn modelId="{BD46E3A4-8228-4312-9CCF-694E8C15C796}" type="presParOf" srcId="{AD372D33-4F3B-4101-9F83-90125D093A8B}" destId="{EA556AD1-E101-405F-8AC4-9D2E81543120}" srcOrd="4" destOrd="0" presId="urn:microsoft.com/office/officeart/2005/8/layout/vList2"/>
    <dgm:cxn modelId="{7196A440-DA6C-43CF-9252-99CC477D8BA1}" type="presParOf" srcId="{AD372D33-4F3B-4101-9F83-90125D093A8B}" destId="{EE6B6043-369A-418C-B997-BCFD0D5A5C3C}" srcOrd="5" destOrd="0" presId="urn:microsoft.com/office/officeart/2005/8/layout/vList2"/>
    <dgm:cxn modelId="{38C86358-F07E-45DD-A959-75ECE1A920EA}" type="presParOf" srcId="{AD372D33-4F3B-4101-9F83-90125D093A8B}" destId="{3A8F2B7D-BA3F-42DE-A771-335A30F5A19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03C89D2-2128-4DF6-AAE9-1628206197E8}"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A620CBAD-A776-4B9E-B86D-6D6AE919B9E9}">
      <dgm:prSet/>
      <dgm:spPr/>
      <dgm:t>
        <a:bodyPr/>
        <a:lstStyle/>
        <a:p>
          <a:r>
            <a:rPr lang="en-US" b="1" dirty="0"/>
            <a:t>South East</a:t>
          </a:r>
          <a:endParaRPr lang="en-US" dirty="0"/>
        </a:p>
      </dgm:t>
    </dgm:pt>
    <dgm:pt modelId="{7CE477C7-D09E-4EC2-84DC-EA0559B03943}" type="parTrans" cxnId="{44AAD783-A36E-4411-A87D-CFF3BBE66D9B}">
      <dgm:prSet/>
      <dgm:spPr/>
      <dgm:t>
        <a:bodyPr/>
        <a:lstStyle/>
        <a:p>
          <a:endParaRPr lang="en-US"/>
        </a:p>
      </dgm:t>
    </dgm:pt>
    <dgm:pt modelId="{D7464FD7-0DC9-4682-A1B9-123B4A519A25}" type="sibTrans" cxnId="{44AAD783-A36E-4411-A87D-CFF3BBE66D9B}">
      <dgm:prSet/>
      <dgm:spPr/>
      <dgm:t>
        <a:bodyPr/>
        <a:lstStyle/>
        <a:p>
          <a:endParaRPr lang="en-US"/>
        </a:p>
      </dgm:t>
    </dgm:pt>
    <dgm:pt modelId="{8C034867-8E75-4232-8BFD-533BDC7786CF}">
      <dgm:prSet/>
      <dgm:spPr/>
      <dgm:t>
        <a:bodyPr/>
        <a:lstStyle/>
        <a:p>
          <a:r>
            <a:rPr lang="en-US" dirty="0"/>
            <a:t>Beenleigh pop-up hub</a:t>
          </a:r>
        </a:p>
      </dgm:t>
    </dgm:pt>
    <dgm:pt modelId="{CE19F107-0533-4E0B-9434-17B8EDA2AB23}" type="parTrans" cxnId="{1EAD94D1-5E32-4599-BD18-726538979DA4}">
      <dgm:prSet/>
      <dgm:spPr/>
      <dgm:t>
        <a:bodyPr/>
        <a:lstStyle/>
        <a:p>
          <a:endParaRPr lang="en-US"/>
        </a:p>
      </dgm:t>
    </dgm:pt>
    <dgm:pt modelId="{2C081BB1-9568-4133-BBA7-E430D261A0A1}" type="sibTrans" cxnId="{1EAD94D1-5E32-4599-BD18-726538979DA4}">
      <dgm:prSet/>
      <dgm:spPr/>
      <dgm:t>
        <a:bodyPr/>
        <a:lstStyle/>
        <a:p>
          <a:endParaRPr lang="en-US"/>
        </a:p>
      </dgm:t>
    </dgm:pt>
    <dgm:pt modelId="{F7FA961C-F1DB-4B8A-83D2-957F2DEABA38}">
      <dgm:prSet/>
      <dgm:spPr/>
      <dgm:t>
        <a:bodyPr/>
        <a:lstStyle/>
        <a:p>
          <a:r>
            <a:rPr lang="en-US" u="sng">
              <a:hlinkClick xmlns:r="http://schemas.openxmlformats.org/officeDocument/2006/relationships" r:id="rId1"/>
            </a:rPr>
            <a:t>Beenleigh PCYC, 20-38 Alamein St, Beenleigh</a:t>
          </a:r>
          <a:endParaRPr lang="en-US"/>
        </a:p>
      </dgm:t>
    </dgm:pt>
    <dgm:pt modelId="{7A9C313C-8209-4A95-9B36-F42DAF353E93}" type="parTrans" cxnId="{A26C3FC4-50A8-467B-BBAE-D51D7CE036E8}">
      <dgm:prSet/>
      <dgm:spPr/>
      <dgm:t>
        <a:bodyPr/>
        <a:lstStyle/>
        <a:p>
          <a:endParaRPr lang="en-US"/>
        </a:p>
      </dgm:t>
    </dgm:pt>
    <dgm:pt modelId="{DCB06FE3-4B79-4862-BC3B-22A31E671AE5}" type="sibTrans" cxnId="{A26C3FC4-50A8-467B-BBAE-D51D7CE036E8}">
      <dgm:prSet/>
      <dgm:spPr/>
      <dgm:t>
        <a:bodyPr/>
        <a:lstStyle/>
        <a:p>
          <a:endParaRPr lang="en-US"/>
        </a:p>
      </dgm:t>
    </dgm:pt>
    <dgm:pt modelId="{F2250649-B3E8-4A37-A023-98028B0F85DB}">
      <dgm:prSet/>
      <dgm:spPr/>
      <dgm:t>
        <a:bodyPr/>
        <a:lstStyle/>
        <a:p>
          <a:r>
            <a:rPr lang="en-US" dirty="0"/>
            <a:t>9am to 5pm, 7 days a week</a:t>
          </a:r>
        </a:p>
      </dgm:t>
    </dgm:pt>
    <dgm:pt modelId="{530C17DD-34FB-46DE-B0C4-6553B065C97C}" type="parTrans" cxnId="{3CFCEE15-5B14-4EB6-9A65-821F3A528D05}">
      <dgm:prSet/>
      <dgm:spPr/>
      <dgm:t>
        <a:bodyPr/>
        <a:lstStyle/>
        <a:p>
          <a:endParaRPr lang="en-US"/>
        </a:p>
      </dgm:t>
    </dgm:pt>
    <dgm:pt modelId="{23D0624D-009F-4E55-ACFB-6CF85138F42F}" type="sibTrans" cxnId="{3CFCEE15-5B14-4EB6-9A65-821F3A528D05}">
      <dgm:prSet/>
      <dgm:spPr/>
      <dgm:t>
        <a:bodyPr/>
        <a:lstStyle/>
        <a:p>
          <a:endParaRPr lang="en-US"/>
        </a:p>
      </dgm:t>
    </dgm:pt>
    <dgm:pt modelId="{D22CA0EF-B6E2-4929-A136-22BFE492EFF6}">
      <dgm:prSet/>
      <dgm:spPr/>
      <dgm:t>
        <a:bodyPr/>
        <a:lstStyle/>
        <a:p>
          <a:r>
            <a:rPr lang="en-US" dirty="0"/>
            <a:t>Jimboomba pop-up hub</a:t>
          </a:r>
        </a:p>
      </dgm:t>
    </dgm:pt>
    <dgm:pt modelId="{9AF00404-737A-4B88-9A2E-385E16768896}" type="parTrans" cxnId="{08D3978D-E57A-441E-9724-2E06E1DF4EC4}">
      <dgm:prSet/>
      <dgm:spPr/>
      <dgm:t>
        <a:bodyPr/>
        <a:lstStyle/>
        <a:p>
          <a:endParaRPr lang="en-US"/>
        </a:p>
      </dgm:t>
    </dgm:pt>
    <dgm:pt modelId="{8497A986-1703-4240-A1D8-2FAD055308EF}" type="sibTrans" cxnId="{08D3978D-E57A-441E-9724-2E06E1DF4EC4}">
      <dgm:prSet/>
      <dgm:spPr/>
      <dgm:t>
        <a:bodyPr/>
        <a:lstStyle/>
        <a:p>
          <a:endParaRPr lang="en-US"/>
        </a:p>
      </dgm:t>
    </dgm:pt>
    <dgm:pt modelId="{D6C51515-B7B2-40E0-83FE-F16EEFB2B5B3}">
      <dgm:prSet/>
      <dgm:spPr/>
      <dgm:t>
        <a:bodyPr/>
        <a:lstStyle/>
        <a:p>
          <a:r>
            <a:rPr lang="en-US" u="sng">
              <a:hlinkClick xmlns:r="http://schemas.openxmlformats.org/officeDocument/2006/relationships" r:id="rId2"/>
            </a:rPr>
            <a:t>Caddies Community Centre, 19-33 South St, Jimboomba</a:t>
          </a:r>
          <a:endParaRPr lang="en-US"/>
        </a:p>
      </dgm:t>
    </dgm:pt>
    <dgm:pt modelId="{99BE1B3B-BAD6-49B9-9E70-A87E4DE9CDEC}" type="parTrans" cxnId="{8D2888FE-A6D7-4757-AAC8-2F2AF411FA3A}">
      <dgm:prSet/>
      <dgm:spPr/>
      <dgm:t>
        <a:bodyPr/>
        <a:lstStyle/>
        <a:p>
          <a:endParaRPr lang="en-US"/>
        </a:p>
      </dgm:t>
    </dgm:pt>
    <dgm:pt modelId="{FBB0DB40-2A40-46C6-B8C4-18961E901154}" type="sibTrans" cxnId="{8D2888FE-A6D7-4757-AAC8-2F2AF411FA3A}">
      <dgm:prSet/>
      <dgm:spPr/>
      <dgm:t>
        <a:bodyPr/>
        <a:lstStyle/>
        <a:p>
          <a:endParaRPr lang="en-US"/>
        </a:p>
      </dgm:t>
    </dgm:pt>
    <dgm:pt modelId="{A024ABEA-62BF-40DB-B927-33C70F3DDFF6}">
      <dgm:prSet/>
      <dgm:spPr/>
      <dgm:t>
        <a:bodyPr/>
        <a:lstStyle/>
        <a:p>
          <a:r>
            <a:rPr lang="en-US"/>
            <a:t>9am to 5pm, 7 days a week</a:t>
          </a:r>
        </a:p>
      </dgm:t>
    </dgm:pt>
    <dgm:pt modelId="{41330383-78C0-4903-A278-CA268842B32E}" type="parTrans" cxnId="{5E76072F-60DB-4A03-BA55-BE2C5972F8E6}">
      <dgm:prSet/>
      <dgm:spPr/>
      <dgm:t>
        <a:bodyPr/>
        <a:lstStyle/>
        <a:p>
          <a:endParaRPr lang="en-US"/>
        </a:p>
      </dgm:t>
    </dgm:pt>
    <dgm:pt modelId="{049BF4D9-9187-4C85-A0B4-693C1A3C7F16}" type="sibTrans" cxnId="{5E76072F-60DB-4A03-BA55-BE2C5972F8E6}">
      <dgm:prSet/>
      <dgm:spPr/>
      <dgm:t>
        <a:bodyPr/>
        <a:lstStyle/>
        <a:p>
          <a:endParaRPr lang="en-US"/>
        </a:p>
      </dgm:t>
    </dgm:pt>
    <dgm:pt modelId="{94363264-C7B2-4857-B074-D603C081ADEA}">
      <dgm:prSet/>
      <dgm:spPr/>
      <dgm:t>
        <a:bodyPr/>
        <a:lstStyle/>
        <a:p>
          <a:r>
            <a:rPr lang="en-US" b="1"/>
            <a:t>North Coast</a:t>
          </a:r>
          <a:endParaRPr lang="en-US"/>
        </a:p>
      </dgm:t>
    </dgm:pt>
    <dgm:pt modelId="{44179393-44C1-41B0-86E0-44C7E32E7FDA}" type="parTrans" cxnId="{4CFDE0B2-B88F-4A5E-BF58-3EE6EA132B6B}">
      <dgm:prSet/>
      <dgm:spPr/>
      <dgm:t>
        <a:bodyPr/>
        <a:lstStyle/>
        <a:p>
          <a:endParaRPr lang="en-US"/>
        </a:p>
      </dgm:t>
    </dgm:pt>
    <dgm:pt modelId="{92E237ED-8BE3-4190-AF88-137202E527B1}" type="sibTrans" cxnId="{4CFDE0B2-B88F-4A5E-BF58-3EE6EA132B6B}">
      <dgm:prSet/>
      <dgm:spPr/>
      <dgm:t>
        <a:bodyPr/>
        <a:lstStyle/>
        <a:p>
          <a:endParaRPr lang="en-US"/>
        </a:p>
      </dgm:t>
    </dgm:pt>
    <dgm:pt modelId="{04B91CED-17DB-4E79-8CB1-4A4F0B27CE70}">
      <dgm:prSet/>
      <dgm:spPr/>
      <dgm:t>
        <a:bodyPr/>
        <a:lstStyle/>
        <a:p>
          <a:r>
            <a:rPr lang="en-US"/>
            <a:t>Caboolture</a:t>
          </a:r>
        </a:p>
      </dgm:t>
    </dgm:pt>
    <dgm:pt modelId="{81096CD5-D5A7-42C0-94AB-4FAC5D08860A}" type="parTrans" cxnId="{DA9B6C9B-BC0B-4883-92A9-76D9E613028E}">
      <dgm:prSet/>
      <dgm:spPr/>
      <dgm:t>
        <a:bodyPr/>
        <a:lstStyle/>
        <a:p>
          <a:endParaRPr lang="en-US"/>
        </a:p>
      </dgm:t>
    </dgm:pt>
    <dgm:pt modelId="{60CAAE45-AA72-4A97-AC72-D02514E0F780}" type="sibTrans" cxnId="{DA9B6C9B-BC0B-4883-92A9-76D9E613028E}">
      <dgm:prSet/>
      <dgm:spPr/>
      <dgm:t>
        <a:bodyPr/>
        <a:lstStyle/>
        <a:p>
          <a:endParaRPr lang="en-US"/>
        </a:p>
      </dgm:t>
    </dgm:pt>
    <dgm:pt modelId="{BF8B4132-5DE6-4372-B946-D26023369E7F}">
      <dgm:prSet/>
      <dgm:spPr/>
      <dgm:t>
        <a:bodyPr/>
        <a:lstStyle/>
        <a:p>
          <a:r>
            <a:rPr lang="en-US" u="sng">
              <a:hlinkClick xmlns:r="http://schemas.openxmlformats.org/officeDocument/2006/relationships" r:id="rId3"/>
            </a:rPr>
            <a:t>Level 1 of the Learning and Business Centre, Caboolture Town Square, 4 Hasking St, Caboolture</a:t>
          </a:r>
          <a:endParaRPr lang="en-US"/>
        </a:p>
      </dgm:t>
    </dgm:pt>
    <dgm:pt modelId="{0D064C6B-58E9-4FA3-87AA-F72588948BC4}" type="parTrans" cxnId="{84FE0480-9DF9-4C14-BE86-421F3C8F8495}">
      <dgm:prSet/>
      <dgm:spPr/>
      <dgm:t>
        <a:bodyPr/>
        <a:lstStyle/>
        <a:p>
          <a:endParaRPr lang="en-US"/>
        </a:p>
      </dgm:t>
    </dgm:pt>
    <dgm:pt modelId="{27CB2FCB-92BE-436C-B660-A6CFC149DC0A}" type="sibTrans" cxnId="{84FE0480-9DF9-4C14-BE86-421F3C8F8495}">
      <dgm:prSet/>
      <dgm:spPr/>
      <dgm:t>
        <a:bodyPr/>
        <a:lstStyle/>
        <a:p>
          <a:endParaRPr lang="en-US"/>
        </a:p>
      </dgm:t>
    </dgm:pt>
    <dgm:pt modelId="{1F951A33-A963-4420-BF8E-5BF0493949D9}">
      <dgm:prSet/>
      <dgm:spPr/>
      <dgm:t>
        <a:bodyPr/>
        <a:lstStyle/>
        <a:p>
          <a:r>
            <a:rPr lang="en-US"/>
            <a:t>9am to 5pm, 7 days a week</a:t>
          </a:r>
        </a:p>
      </dgm:t>
    </dgm:pt>
    <dgm:pt modelId="{FCF14FCD-96E0-4AFD-9EB6-2E37C0399A1E}" type="parTrans" cxnId="{60DB06ED-AAF0-4C0C-8CC5-8B05186838C8}">
      <dgm:prSet/>
      <dgm:spPr/>
      <dgm:t>
        <a:bodyPr/>
        <a:lstStyle/>
        <a:p>
          <a:endParaRPr lang="en-US"/>
        </a:p>
      </dgm:t>
    </dgm:pt>
    <dgm:pt modelId="{6D629734-5096-4C72-B2E9-8EAD1793493E}" type="sibTrans" cxnId="{60DB06ED-AAF0-4C0C-8CC5-8B05186838C8}">
      <dgm:prSet/>
      <dgm:spPr/>
      <dgm:t>
        <a:bodyPr/>
        <a:lstStyle/>
        <a:p>
          <a:endParaRPr lang="en-US"/>
        </a:p>
      </dgm:t>
    </dgm:pt>
    <dgm:pt modelId="{50C27BEA-8B1C-49D6-A74B-00253BD34B79}">
      <dgm:prSet/>
      <dgm:spPr/>
      <dgm:t>
        <a:bodyPr/>
        <a:lstStyle/>
        <a:p>
          <a:r>
            <a:rPr lang="en-US" dirty="0"/>
            <a:t>Gympie</a:t>
          </a:r>
        </a:p>
      </dgm:t>
    </dgm:pt>
    <dgm:pt modelId="{A869C14A-5771-43F3-974F-96101841E5C2}" type="parTrans" cxnId="{A448D6AA-E41B-4F82-B5FC-53C88B201053}">
      <dgm:prSet/>
      <dgm:spPr/>
      <dgm:t>
        <a:bodyPr/>
        <a:lstStyle/>
        <a:p>
          <a:endParaRPr lang="en-US"/>
        </a:p>
      </dgm:t>
    </dgm:pt>
    <dgm:pt modelId="{EBFE6F9A-82AA-4B7A-96AB-8157B885858D}" type="sibTrans" cxnId="{A448D6AA-E41B-4F82-B5FC-53C88B201053}">
      <dgm:prSet/>
      <dgm:spPr/>
      <dgm:t>
        <a:bodyPr/>
        <a:lstStyle/>
        <a:p>
          <a:endParaRPr lang="en-US"/>
        </a:p>
      </dgm:t>
    </dgm:pt>
    <dgm:pt modelId="{D4931B82-1F16-4E98-B96C-64D6931A6B0C}">
      <dgm:prSet/>
      <dgm:spPr/>
      <dgm:t>
        <a:bodyPr/>
        <a:lstStyle/>
        <a:p>
          <a:r>
            <a:rPr lang="en-US" u="sng">
              <a:hlinkClick xmlns:r="http://schemas.openxmlformats.org/officeDocument/2006/relationships" r:id="rId4"/>
            </a:rPr>
            <a:t>Gympie Civic Centre, 32 Mellor St, Gympie</a:t>
          </a:r>
          <a:endParaRPr lang="en-US"/>
        </a:p>
      </dgm:t>
    </dgm:pt>
    <dgm:pt modelId="{F6F21D42-86D0-4565-ACFC-43E879B9D676}" type="parTrans" cxnId="{486CDAED-FA4A-4BFC-B040-871C94E28280}">
      <dgm:prSet/>
      <dgm:spPr/>
      <dgm:t>
        <a:bodyPr/>
        <a:lstStyle/>
        <a:p>
          <a:endParaRPr lang="en-US"/>
        </a:p>
      </dgm:t>
    </dgm:pt>
    <dgm:pt modelId="{41430075-97B2-4F4F-A1A4-50138E72FBA2}" type="sibTrans" cxnId="{486CDAED-FA4A-4BFC-B040-871C94E28280}">
      <dgm:prSet/>
      <dgm:spPr/>
      <dgm:t>
        <a:bodyPr/>
        <a:lstStyle/>
        <a:p>
          <a:endParaRPr lang="en-US"/>
        </a:p>
      </dgm:t>
    </dgm:pt>
    <dgm:pt modelId="{2D6569C9-DE9C-4157-B408-D917526520F3}">
      <dgm:prSet/>
      <dgm:spPr/>
      <dgm:t>
        <a:bodyPr/>
        <a:lstStyle/>
        <a:p>
          <a:r>
            <a:rPr lang="en-US"/>
            <a:t>9am to 5pm, 7 days a week</a:t>
          </a:r>
        </a:p>
      </dgm:t>
    </dgm:pt>
    <dgm:pt modelId="{4F815C18-AD9A-41D1-A804-A859396328B0}" type="parTrans" cxnId="{E0D7311C-C34E-4BC9-AC9F-4563D56485EC}">
      <dgm:prSet/>
      <dgm:spPr/>
      <dgm:t>
        <a:bodyPr/>
        <a:lstStyle/>
        <a:p>
          <a:endParaRPr lang="en-US"/>
        </a:p>
      </dgm:t>
    </dgm:pt>
    <dgm:pt modelId="{9606E249-281D-4929-8EE9-3E0881D4040B}" type="sibTrans" cxnId="{E0D7311C-C34E-4BC9-AC9F-4563D56485EC}">
      <dgm:prSet/>
      <dgm:spPr/>
      <dgm:t>
        <a:bodyPr/>
        <a:lstStyle/>
        <a:p>
          <a:endParaRPr lang="en-US"/>
        </a:p>
      </dgm:t>
    </dgm:pt>
    <dgm:pt modelId="{C2BD09C8-B1F1-4716-A905-655130BFB27E}">
      <dgm:prSet/>
      <dgm:spPr/>
      <dgm:t>
        <a:bodyPr/>
        <a:lstStyle/>
        <a:p>
          <a:r>
            <a:rPr lang="en-US" b="1" dirty="0"/>
            <a:t>South West</a:t>
          </a:r>
          <a:endParaRPr lang="en-US" dirty="0"/>
        </a:p>
      </dgm:t>
    </dgm:pt>
    <dgm:pt modelId="{ACCF50E4-632B-450C-B7AB-C751D58B4926}" type="parTrans" cxnId="{95621212-50B0-4882-A707-0D142919038D}">
      <dgm:prSet/>
      <dgm:spPr/>
      <dgm:t>
        <a:bodyPr/>
        <a:lstStyle/>
        <a:p>
          <a:endParaRPr lang="en-US"/>
        </a:p>
      </dgm:t>
    </dgm:pt>
    <dgm:pt modelId="{170CDAA7-1ED0-4012-A5B6-3B0EFBD8E953}" type="sibTrans" cxnId="{95621212-50B0-4882-A707-0D142919038D}">
      <dgm:prSet/>
      <dgm:spPr/>
      <dgm:t>
        <a:bodyPr/>
        <a:lstStyle/>
        <a:p>
          <a:endParaRPr lang="en-US"/>
        </a:p>
      </dgm:t>
    </dgm:pt>
    <dgm:pt modelId="{DB2171F4-54E5-44B3-A6AF-0150F658B8B9}">
      <dgm:prSet/>
      <dgm:spPr/>
      <dgm:t>
        <a:bodyPr/>
        <a:lstStyle/>
        <a:p>
          <a:r>
            <a:rPr lang="en-US"/>
            <a:t>Ipswich</a:t>
          </a:r>
        </a:p>
      </dgm:t>
    </dgm:pt>
    <dgm:pt modelId="{3F04FB7E-109C-426A-AE8F-3245E74BE362}" type="parTrans" cxnId="{F1DB63FF-E869-49D3-B170-92434BD084A7}">
      <dgm:prSet/>
      <dgm:spPr/>
      <dgm:t>
        <a:bodyPr/>
        <a:lstStyle/>
        <a:p>
          <a:endParaRPr lang="en-US"/>
        </a:p>
      </dgm:t>
    </dgm:pt>
    <dgm:pt modelId="{759B1BD0-683D-4B82-8868-8F24F80FC620}" type="sibTrans" cxnId="{F1DB63FF-E869-49D3-B170-92434BD084A7}">
      <dgm:prSet/>
      <dgm:spPr/>
      <dgm:t>
        <a:bodyPr/>
        <a:lstStyle/>
        <a:p>
          <a:endParaRPr lang="en-US"/>
        </a:p>
      </dgm:t>
    </dgm:pt>
    <dgm:pt modelId="{5DEA638F-ADBD-41E7-9165-17A978CACF88}">
      <dgm:prSet/>
      <dgm:spPr/>
      <dgm:t>
        <a:bodyPr/>
        <a:lstStyle/>
        <a:p>
          <a:r>
            <a:rPr lang="en-US" u="sng" dirty="0">
              <a:hlinkClick xmlns:r="http://schemas.openxmlformats.org/officeDocument/2006/relationships" r:id="rId5"/>
            </a:rPr>
            <a:t>Ipswich Trades Hall, 4 Bell St, Ipswich</a:t>
          </a:r>
          <a:endParaRPr lang="en-US" dirty="0"/>
        </a:p>
      </dgm:t>
    </dgm:pt>
    <dgm:pt modelId="{C3732113-DA87-4820-AB21-CCC3801CDBAC}" type="parTrans" cxnId="{2D366FC7-B042-417D-9235-E01B4DBA6F44}">
      <dgm:prSet/>
      <dgm:spPr/>
      <dgm:t>
        <a:bodyPr/>
        <a:lstStyle/>
        <a:p>
          <a:endParaRPr lang="en-US"/>
        </a:p>
      </dgm:t>
    </dgm:pt>
    <dgm:pt modelId="{A731DFE9-A43A-4C81-8572-C61BBDFDEBF6}" type="sibTrans" cxnId="{2D366FC7-B042-417D-9235-E01B4DBA6F44}">
      <dgm:prSet/>
      <dgm:spPr/>
      <dgm:t>
        <a:bodyPr/>
        <a:lstStyle/>
        <a:p>
          <a:endParaRPr lang="en-US"/>
        </a:p>
      </dgm:t>
    </dgm:pt>
    <dgm:pt modelId="{019BB1F5-C7B3-4456-808B-EB69376C006A}">
      <dgm:prSet/>
      <dgm:spPr/>
      <dgm:t>
        <a:bodyPr/>
        <a:lstStyle/>
        <a:p>
          <a:r>
            <a:rPr lang="en-US" dirty="0"/>
            <a:t>9am to 5pm, 7 days a week</a:t>
          </a:r>
        </a:p>
      </dgm:t>
    </dgm:pt>
    <dgm:pt modelId="{D6EC62D9-DE9C-4EB7-A359-65E8C2DDDAD6}" type="parTrans" cxnId="{DC639F50-2555-4D65-8508-1A2C5018D518}">
      <dgm:prSet/>
      <dgm:spPr/>
      <dgm:t>
        <a:bodyPr/>
        <a:lstStyle/>
        <a:p>
          <a:endParaRPr lang="en-US"/>
        </a:p>
      </dgm:t>
    </dgm:pt>
    <dgm:pt modelId="{BC90FD0C-42FD-4F0D-BF3C-8DABFEE12239}" type="sibTrans" cxnId="{DC639F50-2555-4D65-8508-1A2C5018D518}">
      <dgm:prSet/>
      <dgm:spPr/>
      <dgm:t>
        <a:bodyPr/>
        <a:lstStyle/>
        <a:p>
          <a:endParaRPr lang="en-US"/>
        </a:p>
      </dgm:t>
    </dgm:pt>
    <dgm:pt modelId="{9629EF4D-33C9-41C3-AC7F-CF3D6B4014D4}">
      <dgm:prSet/>
      <dgm:spPr/>
      <dgm:t>
        <a:bodyPr/>
        <a:lstStyle/>
        <a:p>
          <a:r>
            <a:rPr lang="en-AU" dirty="0"/>
            <a:t>Goodna </a:t>
          </a:r>
        </a:p>
      </dgm:t>
    </dgm:pt>
    <dgm:pt modelId="{05C3AFF4-7C10-464F-812B-CCC1219C4E4E}" type="parTrans" cxnId="{A01931EA-83CD-4E15-BF27-F5C7C2A396EA}">
      <dgm:prSet/>
      <dgm:spPr/>
      <dgm:t>
        <a:bodyPr/>
        <a:lstStyle/>
        <a:p>
          <a:endParaRPr lang="en-US"/>
        </a:p>
      </dgm:t>
    </dgm:pt>
    <dgm:pt modelId="{997C8028-3BA8-48C4-8FD2-B8E32236AB31}" type="sibTrans" cxnId="{A01931EA-83CD-4E15-BF27-F5C7C2A396EA}">
      <dgm:prSet/>
      <dgm:spPr/>
      <dgm:t>
        <a:bodyPr/>
        <a:lstStyle/>
        <a:p>
          <a:endParaRPr lang="en-US"/>
        </a:p>
      </dgm:t>
    </dgm:pt>
    <dgm:pt modelId="{4D943408-6A0F-43FD-9F5B-62334CED80E0}" type="pres">
      <dgm:prSet presAssocID="{603C89D2-2128-4DF6-AAE9-1628206197E8}" presName="diagram" presStyleCnt="0">
        <dgm:presLayoutVars>
          <dgm:dir/>
          <dgm:resizeHandles val="exact"/>
        </dgm:presLayoutVars>
      </dgm:prSet>
      <dgm:spPr/>
    </dgm:pt>
    <dgm:pt modelId="{6485B971-DCA2-48CA-85B1-1EB05A9A1FB2}" type="pres">
      <dgm:prSet presAssocID="{A620CBAD-A776-4B9E-B86D-6D6AE919B9E9}" presName="node" presStyleLbl="node1" presStyleIdx="0" presStyleCnt="9" custLinFactNeighborX="-2328" custLinFactNeighborY="2059">
        <dgm:presLayoutVars>
          <dgm:bulletEnabled val="1"/>
        </dgm:presLayoutVars>
      </dgm:prSet>
      <dgm:spPr/>
    </dgm:pt>
    <dgm:pt modelId="{AACC5DB1-D8C5-4EE6-8B68-FB0322C7BCC7}" type="pres">
      <dgm:prSet presAssocID="{D7464FD7-0DC9-4682-A1B9-123B4A519A25}" presName="sibTrans" presStyleCnt="0"/>
      <dgm:spPr/>
    </dgm:pt>
    <dgm:pt modelId="{C22CA5B3-F221-4EEF-92A8-88CE16165F36}" type="pres">
      <dgm:prSet presAssocID="{8C034867-8E75-4232-8BFD-533BDC7786CF}" presName="node" presStyleLbl="node1" presStyleIdx="1" presStyleCnt="9" custLinFactX="-10000" custLinFactY="8156" custLinFactNeighborX="-100000" custLinFactNeighborY="100000">
        <dgm:presLayoutVars>
          <dgm:bulletEnabled val="1"/>
        </dgm:presLayoutVars>
      </dgm:prSet>
      <dgm:spPr/>
    </dgm:pt>
    <dgm:pt modelId="{6FF3DECF-E155-4A43-BD8B-4086DA614E9B}" type="pres">
      <dgm:prSet presAssocID="{2C081BB1-9568-4133-BBA7-E430D261A0A1}" presName="sibTrans" presStyleCnt="0"/>
      <dgm:spPr/>
    </dgm:pt>
    <dgm:pt modelId="{FC9AC885-C9E0-4AF4-9A6A-8FF8F0E0E851}" type="pres">
      <dgm:prSet presAssocID="{D22CA0EF-B6E2-4929-A136-22BFE492EFF6}" presName="node" presStyleLbl="node1" presStyleIdx="2" presStyleCnt="9" custLinFactX="-100000" custLinFactY="100000" custLinFactNeighborX="-119145" custLinFactNeighborY="114253">
        <dgm:presLayoutVars>
          <dgm:bulletEnabled val="1"/>
        </dgm:presLayoutVars>
      </dgm:prSet>
      <dgm:spPr/>
    </dgm:pt>
    <dgm:pt modelId="{7A173143-4B42-4F43-AD76-4E47A4A39BF6}" type="pres">
      <dgm:prSet presAssocID="{8497A986-1703-4240-A1D8-2FAD055308EF}" presName="sibTrans" presStyleCnt="0"/>
      <dgm:spPr/>
    </dgm:pt>
    <dgm:pt modelId="{72E202FD-C747-4C4C-9165-BA14688E14CF}" type="pres">
      <dgm:prSet presAssocID="{94363264-C7B2-4857-B074-D603C081ADEA}" presName="node" presStyleLbl="node1" presStyleIdx="3" presStyleCnt="9" custLinFactX="100000" custLinFactY="-25870" custLinFactNeighborX="115000" custLinFactNeighborY="-100000">
        <dgm:presLayoutVars>
          <dgm:bulletEnabled val="1"/>
        </dgm:presLayoutVars>
      </dgm:prSet>
      <dgm:spPr/>
    </dgm:pt>
    <dgm:pt modelId="{DDFA5368-7D01-463E-8A3B-8140843E6DF3}" type="pres">
      <dgm:prSet presAssocID="{92E237ED-8BE3-4190-AF88-137202E527B1}" presName="sibTrans" presStyleCnt="0"/>
      <dgm:spPr/>
    </dgm:pt>
    <dgm:pt modelId="{201782F0-BD2B-4425-B47D-A48E28296540}" type="pres">
      <dgm:prSet presAssocID="{04B91CED-17DB-4E79-8CB1-4A4F0B27CE70}" presName="node" presStyleLbl="node1" presStyleIdx="4" presStyleCnt="9" custLinFactX="4109" custLinFactY="2891" custLinFactNeighborX="100000" custLinFactNeighborY="100000">
        <dgm:presLayoutVars>
          <dgm:bulletEnabled val="1"/>
        </dgm:presLayoutVars>
      </dgm:prSet>
      <dgm:spPr/>
    </dgm:pt>
    <dgm:pt modelId="{E3FE70A4-4535-4DC0-9558-9E5AC3733ECB}" type="pres">
      <dgm:prSet presAssocID="{60CAAE45-AA72-4A97-AC72-D02514E0F780}" presName="sibTrans" presStyleCnt="0"/>
      <dgm:spPr/>
    </dgm:pt>
    <dgm:pt modelId="{3C311CBD-EAF9-4A8B-9E15-35BCFF4995C5}" type="pres">
      <dgm:prSet presAssocID="{50C27BEA-8B1C-49D6-A74B-00253BD34B79}" presName="node" presStyleLbl="node1" presStyleIdx="5" presStyleCnt="9" custLinFactNeighborX="-5891" custLinFactNeighborY="-8510">
        <dgm:presLayoutVars>
          <dgm:bulletEnabled val="1"/>
        </dgm:presLayoutVars>
      </dgm:prSet>
      <dgm:spPr/>
    </dgm:pt>
    <dgm:pt modelId="{3C1BBC1F-7368-417D-9BF7-E2AAA2A5CA39}" type="pres">
      <dgm:prSet presAssocID="{EBFE6F9A-82AA-4B7A-96AB-8157B885858D}" presName="sibTrans" presStyleCnt="0"/>
      <dgm:spPr/>
    </dgm:pt>
    <dgm:pt modelId="{388983BE-BBEC-49E4-86FB-BE9498E802ED}" type="pres">
      <dgm:prSet presAssocID="{C2BD09C8-B1F1-4716-A905-655130BFB27E}" presName="node" presStyleLbl="node1" presStyleIdx="6" presStyleCnt="9" custLinFactX="2708" custLinFactY="-100000" custLinFactNeighborX="100000" custLinFactNeighborY="-131274">
        <dgm:presLayoutVars>
          <dgm:bulletEnabled val="1"/>
        </dgm:presLayoutVars>
      </dgm:prSet>
      <dgm:spPr/>
    </dgm:pt>
    <dgm:pt modelId="{AEDF2563-1832-4D74-A405-64EA8795AED2}" type="pres">
      <dgm:prSet presAssocID="{170CDAA7-1ED0-4012-A5B6-3B0EFBD8E953}" presName="sibTrans" presStyleCnt="0"/>
      <dgm:spPr/>
    </dgm:pt>
    <dgm:pt modelId="{223C2A88-C846-43EC-BB49-CC449430C705}" type="pres">
      <dgm:prSet presAssocID="{DB2171F4-54E5-44B3-A6AF-0150F658B8B9}" presName="node" presStyleLbl="node1" presStyleIdx="7" presStyleCnt="9" custLinFactY="-25177" custLinFactNeighborX="-4109" custLinFactNeighborY="-100000">
        <dgm:presLayoutVars>
          <dgm:bulletEnabled val="1"/>
        </dgm:presLayoutVars>
      </dgm:prSet>
      <dgm:spPr/>
    </dgm:pt>
    <dgm:pt modelId="{8EB38B19-392E-4E70-85EE-CE9E4224A5AA}" type="pres">
      <dgm:prSet presAssocID="{759B1BD0-683D-4B82-8868-8F24F80FC620}" presName="sibTrans" presStyleCnt="0"/>
      <dgm:spPr/>
    </dgm:pt>
    <dgm:pt modelId="{945929E5-5767-4458-9379-01E822DFAA94}" type="pres">
      <dgm:prSet presAssocID="{9629EF4D-33C9-41C3-AC7F-CF3D6B4014D4}" presName="node" presStyleLbl="node1" presStyleIdx="8" presStyleCnt="9" custLinFactX="-14109" custLinFactNeighborX="-100000" custLinFactNeighborY="-19080">
        <dgm:presLayoutVars>
          <dgm:bulletEnabled val="1"/>
        </dgm:presLayoutVars>
      </dgm:prSet>
      <dgm:spPr/>
    </dgm:pt>
  </dgm:ptLst>
  <dgm:cxnLst>
    <dgm:cxn modelId="{12470003-77EB-4F1C-B14D-0C28623F746D}" type="presOf" srcId="{5DEA638F-ADBD-41E7-9165-17A978CACF88}" destId="{223C2A88-C846-43EC-BB49-CC449430C705}" srcOrd="0" destOrd="1" presId="urn:microsoft.com/office/officeart/2005/8/layout/default"/>
    <dgm:cxn modelId="{14223C0C-FDEF-4562-B9F4-BD9E9EE22245}" type="presOf" srcId="{1F951A33-A963-4420-BF8E-5BF0493949D9}" destId="{201782F0-BD2B-4425-B47D-A48E28296540}" srcOrd="0" destOrd="2" presId="urn:microsoft.com/office/officeart/2005/8/layout/default"/>
    <dgm:cxn modelId="{95621212-50B0-4882-A707-0D142919038D}" srcId="{603C89D2-2128-4DF6-AAE9-1628206197E8}" destId="{C2BD09C8-B1F1-4716-A905-655130BFB27E}" srcOrd="6" destOrd="0" parTransId="{ACCF50E4-632B-450C-B7AB-C751D58B4926}" sibTransId="{170CDAA7-1ED0-4012-A5B6-3B0EFBD8E953}"/>
    <dgm:cxn modelId="{4D1BF614-7632-4ADB-A648-46C4A5879F6E}" type="presOf" srcId="{04B91CED-17DB-4E79-8CB1-4A4F0B27CE70}" destId="{201782F0-BD2B-4425-B47D-A48E28296540}" srcOrd="0" destOrd="0" presId="urn:microsoft.com/office/officeart/2005/8/layout/default"/>
    <dgm:cxn modelId="{3CFCEE15-5B14-4EB6-9A65-821F3A528D05}" srcId="{8C034867-8E75-4232-8BFD-533BDC7786CF}" destId="{F2250649-B3E8-4A37-A023-98028B0F85DB}" srcOrd="1" destOrd="0" parTransId="{530C17DD-34FB-46DE-B0C4-6553B065C97C}" sibTransId="{23D0624D-009F-4E55-ACFB-6CF85138F42F}"/>
    <dgm:cxn modelId="{E0D7311C-C34E-4BC9-AC9F-4563D56485EC}" srcId="{50C27BEA-8B1C-49D6-A74B-00253BD34B79}" destId="{2D6569C9-DE9C-4157-B408-D917526520F3}" srcOrd="1" destOrd="0" parTransId="{4F815C18-AD9A-41D1-A804-A859396328B0}" sibTransId="{9606E249-281D-4929-8EE9-3E0881D4040B}"/>
    <dgm:cxn modelId="{9B975F2E-0194-4945-B02A-9825BABDC46D}" type="presOf" srcId="{D22CA0EF-B6E2-4929-A136-22BFE492EFF6}" destId="{FC9AC885-C9E0-4AF4-9A6A-8FF8F0E0E851}" srcOrd="0" destOrd="0" presId="urn:microsoft.com/office/officeart/2005/8/layout/default"/>
    <dgm:cxn modelId="{5E76072F-60DB-4A03-BA55-BE2C5972F8E6}" srcId="{D22CA0EF-B6E2-4929-A136-22BFE492EFF6}" destId="{A024ABEA-62BF-40DB-B927-33C70F3DDFF6}" srcOrd="1" destOrd="0" parTransId="{41330383-78C0-4903-A278-CA268842B32E}" sibTransId="{049BF4D9-9187-4C85-A0B4-693C1A3C7F16}"/>
    <dgm:cxn modelId="{9CFA8933-E55D-48AF-8344-B739E6221883}" type="presOf" srcId="{D4931B82-1F16-4E98-B96C-64D6931A6B0C}" destId="{3C311CBD-EAF9-4A8B-9E15-35BCFF4995C5}" srcOrd="0" destOrd="1" presId="urn:microsoft.com/office/officeart/2005/8/layout/default"/>
    <dgm:cxn modelId="{F4094C37-05F7-4B36-8DA9-255ADF5EB624}" type="presOf" srcId="{C2BD09C8-B1F1-4716-A905-655130BFB27E}" destId="{388983BE-BBEC-49E4-86FB-BE9498E802ED}" srcOrd="0" destOrd="0" presId="urn:microsoft.com/office/officeart/2005/8/layout/default"/>
    <dgm:cxn modelId="{A2493463-EBE3-446E-9057-1D181D1D46B0}" type="presOf" srcId="{94363264-C7B2-4857-B074-D603C081ADEA}" destId="{72E202FD-C747-4C4C-9165-BA14688E14CF}" srcOrd="0" destOrd="0" presId="urn:microsoft.com/office/officeart/2005/8/layout/default"/>
    <dgm:cxn modelId="{20151A48-AFA0-4CCA-A3E8-1191E43375E9}" type="presOf" srcId="{BF8B4132-5DE6-4372-B946-D26023369E7F}" destId="{201782F0-BD2B-4425-B47D-A48E28296540}" srcOrd="0" destOrd="1" presId="urn:microsoft.com/office/officeart/2005/8/layout/default"/>
    <dgm:cxn modelId="{73037A4A-6042-48EA-982F-5E510A174FDD}" type="presOf" srcId="{A620CBAD-A776-4B9E-B86D-6D6AE919B9E9}" destId="{6485B971-DCA2-48CA-85B1-1EB05A9A1FB2}" srcOrd="0" destOrd="0" presId="urn:microsoft.com/office/officeart/2005/8/layout/default"/>
    <dgm:cxn modelId="{DC639F50-2555-4D65-8508-1A2C5018D518}" srcId="{DB2171F4-54E5-44B3-A6AF-0150F658B8B9}" destId="{019BB1F5-C7B3-4456-808B-EB69376C006A}" srcOrd="1" destOrd="0" parTransId="{D6EC62D9-DE9C-4EB7-A359-65E8C2DDDAD6}" sibTransId="{BC90FD0C-42FD-4F0D-BF3C-8DABFEE12239}"/>
    <dgm:cxn modelId="{06F9BF58-E88F-4586-8E37-73C64BCB592B}" type="presOf" srcId="{A024ABEA-62BF-40DB-B927-33C70F3DDFF6}" destId="{FC9AC885-C9E0-4AF4-9A6A-8FF8F0E0E851}" srcOrd="0" destOrd="2" presId="urn:microsoft.com/office/officeart/2005/8/layout/default"/>
    <dgm:cxn modelId="{84FE0480-9DF9-4C14-BE86-421F3C8F8495}" srcId="{04B91CED-17DB-4E79-8CB1-4A4F0B27CE70}" destId="{BF8B4132-5DE6-4372-B946-D26023369E7F}" srcOrd="0" destOrd="0" parTransId="{0D064C6B-58E9-4FA3-87AA-F72588948BC4}" sibTransId="{27CB2FCB-92BE-436C-B660-A6CFC149DC0A}"/>
    <dgm:cxn modelId="{44AAD783-A36E-4411-A87D-CFF3BBE66D9B}" srcId="{603C89D2-2128-4DF6-AAE9-1628206197E8}" destId="{A620CBAD-A776-4B9E-B86D-6D6AE919B9E9}" srcOrd="0" destOrd="0" parTransId="{7CE477C7-D09E-4EC2-84DC-EA0559B03943}" sibTransId="{D7464FD7-0DC9-4682-A1B9-123B4A519A25}"/>
    <dgm:cxn modelId="{3D650987-1951-4E2A-A74C-16B99E161803}" type="presOf" srcId="{8C034867-8E75-4232-8BFD-533BDC7786CF}" destId="{C22CA5B3-F221-4EEF-92A8-88CE16165F36}" srcOrd="0" destOrd="0" presId="urn:microsoft.com/office/officeart/2005/8/layout/default"/>
    <dgm:cxn modelId="{97B32F8B-7BC2-4DE3-A923-21BAFBDB0A3A}" type="presOf" srcId="{019BB1F5-C7B3-4456-808B-EB69376C006A}" destId="{223C2A88-C846-43EC-BB49-CC449430C705}" srcOrd="0" destOrd="2" presId="urn:microsoft.com/office/officeart/2005/8/layout/default"/>
    <dgm:cxn modelId="{08D3978D-E57A-441E-9724-2E06E1DF4EC4}" srcId="{603C89D2-2128-4DF6-AAE9-1628206197E8}" destId="{D22CA0EF-B6E2-4929-A136-22BFE492EFF6}" srcOrd="2" destOrd="0" parTransId="{9AF00404-737A-4B88-9A2E-385E16768896}" sibTransId="{8497A986-1703-4240-A1D8-2FAD055308EF}"/>
    <dgm:cxn modelId="{91E5C794-05A3-468A-BE81-44BCDFFE6FEF}" type="presOf" srcId="{2D6569C9-DE9C-4157-B408-D917526520F3}" destId="{3C311CBD-EAF9-4A8B-9E15-35BCFF4995C5}" srcOrd="0" destOrd="2" presId="urn:microsoft.com/office/officeart/2005/8/layout/default"/>
    <dgm:cxn modelId="{DA9B6C9B-BC0B-4883-92A9-76D9E613028E}" srcId="{603C89D2-2128-4DF6-AAE9-1628206197E8}" destId="{04B91CED-17DB-4E79-8CB1-4A4F0B27CE70}" srcOrd="4" destOrd="0" parTransId="{81096CD5-D5A7-42C0-94AB-4FAC5D08860A}" sibTransId="{60CAAE45-AA72-4A97-AC72-D02514E0F780}"/>
    <dgm:cxn modelId="{A448D6AA-E41B-4F82-B5FC-53C88B201053}" srcId="{603C89D2-2128-4DF6-AAE9-1628206197E8}" destId="{50C27BEA-8B1C-49D6-A74B-00253BD34B79}" srcOrd="5" destOrd="0" parTransId="{A869C14A-5771-43F3-974F-96101841E5C2}" sibTransId="{EBFE6F9A-82AA-4B7A-96AB-8157B885858D}"/>
    <dgm:cxn modelId="{7A0A28AE-FCF9-4B85-BD4A-DE72CF0F03A0}" type="presOf" srcId="{9629EF4D-33C9-41C3-AC7F-CF3D6B4014D4}" destId="{945929E5-5767-4458-9379-01E822DFAA94}" srcOrd="0" destOrd="0" presId="urn:microsoft.com/office/officeart/2005/8/layout/default"/>
    <dgm:cxn modelId="{4CFDE0B2-B88F-4A5E-BF58-3EE6EA132B6B}" srcId="{603C89D2-2128-4DF6-AAE9-1628206197E8}" destId="{94363264-C7B2-4857-B074-D603C081ADEA}" srcOrd="3" destOrd="0" parTransId="{44179393-44C1-41B0-86E0-44C7E32E7FDA}" sibTransId="{92E237ED-8BE3-4190-AF88-137202E527B1}"/>
    <dgm:cxn modelId="{7E34CCB8-7ACD-44F6-AF36-A59B09DBD66D}" type="presOf" srcId="{50C27BEA-8B1C-49D6-A74B-00253BD34B79}" destId="{3C311CBD-EAF9-4A8B-9E15-35BCFF4995C5}" srcOrd="0" destOrd="0" presId="urn:microsoft.com/office/officeart/2005/8/layout/default"/>
    <dgm:cxn modelId="{F04E3ABA-45B9-4532-9EC7-60958065253F}" type="presOf" srcId="{DB2171F4-54E5-44B3-A6AF-0150F658B8B9}" destId="{223C2A88-C846-43EC-BB49-CC449430C705}" srcOrd="0" destOrd="0" presId="urn:microsoft.com/office/officeart/2005/8/layout/default"/>
    <dgm:cxn modelId="{E66EF1BA-26CB-41A6-9DA8-FE623FC51BA3}" type="presOf" srcId="{F2250649-B3E8-4A37-A023-98028B0F85DB}" destId="{C22CA5B3-F221-4EEF-92A8-88CE16165F36}" srcOrd="0" destOrd="2" presId="urn:microsoft.com/office/officeart/2005/8/layout/default"/>
    <dgm:cxn modelId="{6F4CFDBF-3782-44B8-A2DD-E8DA6CA3E23D}" type="presOf" srcId="{F7FA961C-F1DB-4B8A-83D2-957F2DEABA38}" destId="{C22CA5B3-F221-4EEF-92A8-88CE16165F36}" srcOrd="0" destOrd="1" presId="urn:microsoft.com/office/officeart/2005/8/layout/default"/>
    <dgm:cxn modelId="{A26C3FC4-50A8-467B-BBAE-D51D7CE036E8}" srcId="{8C034867-8E75-4232-8BFD-533BDC7786CF}" destId="{F7FA961C-F1DB-4B8A-83D2-957F2DEABA38}" srcOrd="0" destOrd="0" parTransId="{7A9C313C-8209-4A95-9B36-F42DAF353E93}" sibTransId="{DCB06FE3-4B79-4862-BC3B-22A31E671AE5}"/>
    <dgm:cxn modelId="{2D366FC7-B042-417D-9235-E01B4DBA6F44}" srcId="{DB2171F4-54E5-44B3-A6AF-0150F658B8B9}" destId="{5DEA638F-ADBD-41E7-9165-17A978CACF88}" srcOrd="0" destOrd="0" parTransId="{C3732113-DA87-4820-AB21-CCC3801CDBAC}" sibTransId="{A731DFE9-A43A-4C81-8572-C61BBDFDEBF6}"/>
    <dgm:cxn modelId="{1EAD94D1-5E32-4599-BD18-726538979DA4}" srcId="{603C89D2-2128-4DF6-AAE9-1628206197E8}" destId="{8C034867-8E75-4232-8BFD-533BDC7786CF}" srcOrd="1" destOrd="0" parTransId="{CE19F107-0533-4E0B-9434-17B8EDA2AB23}" sibTransId="{2C081BB1-9568-4133-BBA7-E430D261A0A1}"/>
    <dgm:cxn modelId="{774D84E2-5953-4ABB-84D6-798202323B1C}" type="presOf" srcId="{603C89D2-2128-4DF6-AAE9-1628206197E8}" destId="{4D943408-6A0F-43FD-9F5B-62334CED80E0}" srcOrd="0" destOrd="0" presId="urn:microsoft.com/office/officeart/2005/8/layout/default"/>
    <dgm:cxn modelId="{046528E3-C2F9-4A1E-AD3A-574B2CDCA968}" type="presOf" srcId="{D6C51515-B7B2-40E0-83FE-F16EEFB2B5B3}" destId="{FC9AC885-C9E0-4AF4-9A6A-8FF8F0E0E851}" srcOrd="0" destOrd="1" presId="urn:microsoft.com/office/officeart/2005/8/layout/default"/>
    <dgm:cxn modelId="{A01931EA-83CD-4E15-BF27-F5C7C2A396EA}" srcId="{603C89D2-2128-4DF6-AAE9-1628206197E8}" destId="{9629EF4D-33C9-41C3-AC7F-CF3D6B4014D4}" srcOrd="8" destOrd="0" parTransId="{05C3AFF4-7C10-464F-812B-CCC1219C4E4E}" sibTransId="{997C8028-3BA8-48C4-8FD2-B8E32236AB31}"/>
    <dgm:cxn modelId="{60DB06ED-AAF0-4C0C-8CC5-8B05186838C8}" srcId="{04B91CED-17DB-4E79-8CB1-4A4F0B27CE70}" destId="{1F951A33-A963-4420-BF8E-5BF0493949D9}" srcOrd="1" destOrd="0" parTransId="{FCF14FCD-96E0-4AFD-9EB6-2E37C0399A1E}" sibTransId="{6D629734-5096-4C72-B2E9-8EAD1793493E}"/>
    <dgm:cxn modelId="{486CDAED-FA4A-4BFC-B040-871C94E28280}" srcId="{50C27BEA-8B1C-49D6-A74B-00253BD34B79}" destId="{D4931B82-1F16-4E98-B96C-64D6931A6B0C}" srcOrd="0" destOrd="0" parTransId="{F6F21D42-86D0-4565-ACFC-43E879B9D676}" sibTransId="{41430075-97B2-4F4F-A1A4-50138E72FBA2}"/>
    <dgm:cxn modelId="{8D2888FE-A6D7-4757-AAC8-2F2AF411FA3A}" srcId="{D22CA0EF-B6E2-4929-A136-22BFE492EFF6}" destId="{D6C51515-B7B2-40E0-83FE-F16EEFB2B5B3}" srcOrd="0" destOrd="0" parTransId="{99BE1B3B-BAD6-49B9-9E70-A87E4DE9CDEC}" sibTransId="{FBB0DB40-2A40-46C6-B8C4-18961E901154}"/>
    <dgm:cxn modelId="{F1DB63FF-E869-49D3-B170-92434BD084A7}" srcId="{603C89D2-2128-4DF6-AAE9-1628206197E8}" destId="{DB2171F4-54E5-44B3-A6AF-0150F658B8B9}" srcOrd="7" destOrd="0" parTransId="{3F04FB7E-109C-426A-AE8F-3245E74BE362}" sibTransId="{759B1BD0-683D-4B82-8868-8F24F80FC620}"/>
    <dgm:cxn modelId="{C3B76125-6206-4804-86EB-584D2BD4E95D}" type="presParOf" srcId="{4D943408-6A0F-43FD-9F5B-62334CED80E0}" destId="{6485B971-DCA2-48CA-85B1-1EB05A9A1FB2}" srcOrd="0" destOrd="0" presId="urn:microsoft.com/office/officeart/2005/8/layout/default"/>
    <dgm:cxn modelId="{F1BA3414-2372-4360-BA78-A48E398024A1}" type="presParOf" srcId="{4D943408-6A0F-43FD-9F5B-62334CED80E0}" destId="{AACC5DB1-D8C5-4EE6-8B68-FB0322C7BCC7}" srcOrd="1" destOrd="0" presId="urn:microsoft.com/office/officeart/2005/8/layout/default"/>
    <dgm:cxn modelId="{A06FC49E-F9C0-4CA7-AA9B-9CA8793F23B5}" type="presParOf" srcId="{4D943408-6A0F-43FD-9F5B-62334CED80E0}" destId="{C22CA5B3-F221-4EEF-92A8-88CE16165F36}" srcOrd="2" destOrd="0" presId="urn:microsoft.com/office/officeart/2005/8/layout/default"/>
    <dgm:cxn modelId="{28560233-FC34-4195-896B-D05A78648ACF}" type="presParOf" srcId="{4D943408-6A0F-43FD-9F5B-62334CED80E0}" destId="{6FF3DECF-E155-4A43-BD8B-4086DA614E9B}" srcOrd="3" destOrd="0" presId="urn:microsoft.com/office/officeart/2005/8/layout/default"/>
    <dgm:cxn modelId="{ABE01B8F-E1D0-4F75-8DB3-686FD81E6DF5}" type="presParOf" srcId="{4D943408-6A0F-43FD-9F5B-62334CED80E0}" destId="{FC9AC885-C9E0-4AF4-9A6A-8FF8F0E0E851}" srcOrd="4" destOrd="0" presId="urn:microsoft.com/office/officeart/2005/8/layout/default"/>
    <dgm:cxn modelId="{0EEC0BFD-2B7E-4DB6-9092-B8939B56A460}" type="presParOf" srcId="{4D943408-6A0F-43FD-9F5B-62334CED80E0}" destId="{7A173143-4B42-4F43-AD76-4E47A4A39BF6}" srcOrd="5" destOrd="0" presId="urn:microsoft.com/office/officeart/2005/8/layout/default"/>
    <dgm:cxn modelId="{C185DFC8-0975-40A5-8F2A-3DA14BEB5AE9}" type="presParOf" srcId="{4D943408-6A0F-43FD-9F5B-62334CED80E0}" destId="{72E202FD-C747-4C4C-9165-BA14688E14CF}" srcOrd="6" destOrd="0" presId="urn:microsoft.com/office/officeart/2005/8/layout/default"/>
    <dgm:cxn modelId="{BD4C7085-E1C2-416E-B80E-31289760C136}" type="presParOf" srcId="{4D943408-6A0F-43FD-9F5B-62334CED80E0}" destId="{DDFA5368-7D01-463E-8A3B-8140843E6DF3}" srcOrd="7" destOrd="0" presId="urn:microsoft.com/office/officeart/2005/8/layout/default"/>
    <dgm:cxn modelId="{34BB4683-8C57-40F0-96B0-FAD093929CE4}" type="presParOf" srcId="{4D943408-6A0F-43FD-9F5B-62334CED80E0}" destId="{201782F0-BD2B-4425-B47D-A48E28296540}" srcOrd="8" destOrd="0" presId="urn:microsoft.com/office/officeart/2005/8/layout/default"/>
    <dgm:cxn modelId="{DA01ECDA-63AE-4630-B87F-53E0541C345E}" type="presParOf" srcId="{4D943408-6A0F-43FD-9F5B-62334CED80E0}" destId="{E3FE70A4-4535-4DC0-9558-9E5AC3733ECB}" srcOrd="9" destOrd="0" presId="urn:microsoft.com/office/officeart/2005/8/layout/default"/>
    <dgm:cxn modelId="{5C678591-B551-427A-B4E3-2929C9433525}" type="presParOf" srcId="{4D943408-6A0F-43FD-9F5B-62334CED80E0}" destId="{3C311CBD-EAF9-4A8B-9E15-35BCFF4995C5}" srcOrd="10" destOrd="0" presId="urn:microsoft.com/office/officeart/2005/8/layout/default"/>
    <dgm:cxn modelId="{32CA743A-AF58-451F-9BBB-22A89230A051}" type="presParOf" srcId="{4D943408-6A0F-43FD-9F5B-62334CED80E0}" destId="{3C1BBC1F-7368-417D-9BF7-E2AAA2A5CA39}" srcOrd="11" destOrd="0" presId="urn:microsoft.com/office/officeart/2005/8/layout/default"/>
    <dgm:cxn modelId="{634A444E-C4D2-4989-A201-B84F55F5C321}" type="presParOf" srcId="{4D943408-6A0F-43FD-9F5B-62334CED80E0}" destId="{388983BE-BBEC-49E4-86FB-BE9498E802ED}" srcOrd="12" destOrd="0" presId="urn:microsoft.com/office/officeart/2005/8/layout/default"/>
    <dgm:cxn modelId="{C2EB2E30-72B1-47A5-AC80-BA8BAAD76A93}" type="presParOf" srcId="{4D943408-6A0F-43FD-9F5B-62334CED80E0}" destId="{AEDF2563-1832-4D74-A405-64EA8795AED2}" srcOrd="13" destOrd="0" presId="urn:microsoft.com/office/officeart/2005/8/layout/default"/>
    <dgm:cxn modelId="{D0259E33-E53B-43C4-87B5-01F7E6D22B2F}" type="presParOf" srcId="{4D943408-6A0F-43FD-9F5B-62334CED80E0}" destId="{223C2A88-C846-43EC-BB49-CC449430C705}" srcOrd="14" destOrd="0" presId="urn:microsoft.com/office/officeart/2005/8/layout/default"/>
    <dgm:cxn modelId="{144A1044-B8CD-4EB1-8F5E-0090E5919106}" type="presParOf" srcId="{4D943408-6A0F-43FD-9F5B-62334CED80E0}" destId="{8EB38B19-392E-4E70-85EE-CE9E4224A5AA}" srcOrd="15" destOrd="0" presId="urn:microsoft.com/office/officeart/2005/8/layout/default"/>
    <dgm:cxn modelId="{F34900AC-51CB-457A-8059-E145AD0FE8D4}" type="presParOf" srcId="{4D943408-6A0F-43FD-9F5B-62334CED80E0}" destId="{945929E5-5767-4458-9379-01E822DFAA94}"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76635A-87BE-4334-9E82-23C9454BCB1A}">
      <dsp:nvSpPr>
        <dsp:cNvPr id="0" name=""/>
        <dsp:cNvSpPr/>
      </dsp:nvSpPr>
      <dsp:spPr>
        <a:xfrm>
          <a:off x="0" y="591343"/>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t>Brisbane:</a:t>
          </a:r>
          <a:endParaRPr lang="en-US" sz="1200" kern="1200" dirty="0"/>
        </a:p>
        <a:p>
          <a:pPr marL="114300" lvl="1" indent="-114300" algn="l" defTabSz="533400">
            <a:lnSpc>
              <a:spcPct val="90000"/>
            </a:lnSpc>
            <a:spcBef>
              <a:spcPct val="0"/>
            </a:spcBef>
            <a:spcAft>
              <a:spcPct val="15000"/>
            </a:spcAft>
            <a:buChar char="•"/>
          </a:pPr>
          <a:r>
            <a:rPr lang="en-US" sz="1200" kern="1200" dirty="0"/>
            <a:t>Approximately </a:t>
          </a:r>
          <a:r>
            <a:rPr lang="en-US" sz="1200" b="1" kern="1200" dirty="0"/>
            <a:t>2,770 streets </a:t>
          </a:r>
          <a:r>
            <a:rPr lang="en-US" sz="1200" kern="1200" dirty="0"/>
            <a:t>were impacted by floods.</a:t>
          </a:r>
        </a:p>
        <a:p>
          <a:pPr marL="114300" lvl="1" indent="-114300" algn="l" defTabSz="533400">
            <a:lnSpc>
              <a:spcPct val="90000"/>
            </a:lnSpc>
            <a:spcBef>
              <a:spcPct val="0"/>
            </a:spcBef>
            <a:spcAft>
              <a:spcPct val="15000"/>
            </a:spcAft>
            <a:buChar char="•"/>
          </a:pPr>
          <a:r>
            <a:rPr lang="en-US" sz="1200" b="1" kern="1200" dirty="0"/>
            <a:t>129 suburbs </a:t>
          </a:r>
          <a:r>
            <a:rPr lang="en-US" sz="1200" kern="1200" dirty="0"/>
            <a:t>(35 more than 2011) out of Brisbane's 188 suburbs were affected by the floods – more than </a:t>
          </a:r>
          <a:r>
            <a:rPr lang="en-US" sz="1200" b="1" kern="1200" dirty="0"/>
            <a:t>68 per cent </a:t>
          </a:r>
          <a:r>
            <a:rPr lang="en-US" sz="1200" kern="1200" dirty="0"/>
            <a:t>of Brisbane suburbs.</a:t>
          </a:r>
        </a:p>
      </dsp:txBody>
      <dsp:txXfrm>
        <a:off x="0" y="591343"/>
        <a:ext cx="2571749" cy="1543050"/>
      </dsp:txXfrm>
    </dsp:sp>
    <dsp:sp modelId="{7D275AA5-7B56-4733-9B54-ABAE907A563D}">
      <dsp:nvSpPr>
        <dsp:cNvPr id="0" name=""/>
        <dsp:cNvSpPr/>
      </dsp:nvSpPr>
      <dsp:spPr>
        <a:xfrm>
          <a:off x="2828925" y="591343"/>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dirty="0"/>
            <a:t>Logan:</a:t>
          </a:r>
          <a:endParaRPr lang="en-US" sz="1600" kern="1200" dirty="0"/>
        </a:p>
        <a:p>
          <a:pPr marL="114300" lvl="1" indent="-114300" algn="l" defTabSz="533400">
            <a:lnSpc>
              <a:spcPct val="90000"/>
            </a:lnSpc>
            <a:spcBef>
              <a:spcPct val="0"/>
            </a:spcBef>
            <a:spcAft>
              <a:spcPct val="15000"/>
            </a:spcAft>
            <a:buChar char="•"/>
          </a:pPr>
          <a:r>
            <a:rPr lang="en-US" sz="1200" b="1" kern="1200" dirty="0"/>
            <a:t>147 streets </a:t>
          </a:r>
          <a:r>
            <a:rPr lang="en-US" sz="1200" kern="1200" dirty="0"/>
            <a:t>were impacted by floods.</a:t>
          </a:r>
        </a:p>
        <a:p>
          <a:pPr marL="114300" lvl="1" indent="-114300" algn="l" defTabSz="533400">
            <a:lnSpc>
              <a:spcPct val="90000"/>
            </a:lnSpc>
            <a:spcBef>
              <a:spcPct val="0"/>
            </a:spcBef>
            <a:spcAft>
              <a:spcPct val="15000"/>
            </a:spcAft>
            <a:buChar char="•"/>
          </a:pPr>
          <a:r>
            <a:rPr lang="en-US" sz="1200" b="1" kern="1200" dirty="0"/>
            <a:t>59 suburbs </a:t>
          </a:r>
          <a:r>
            <a:rPr lang="en-US" sz="1200" kern="1200" dirty="0"/>
            <a:t>out of Logan's 70 suburbs were impacted by the floods – that's more than </a:t>
          </a:r>
          <a:r>
            <a:rPr lang="en-US" sz="1200" b="1" kern="1200" dirty="0"/>
            <a:t>84 per cent </a:t>
          </a:r>
          <a:r>
            <a:rPr lang="en-US" sz="1200" kern="1200" dirty="0"/>
            <a:t>of Logan suburbs.</a:t>
          </a:r>
        </a:p>
      </dsp:txBody>
      <dsp:txXfrm>
        <a:off x="2828925" y="591343"/>
        <a:ext cx="2571749" cy="1543050"/>
      </dsp:txXfrm>
    </dsp:sp>
    <dsp:sp modelId="{36C5BC36-25B7-420D-A5F9-5B9FB51446A9}">
      <dsp:nvSpPr>
        <dsp:cNvPr id="0" name=""/>
        <dsp:cNvSpPr/>
      </dsp:nvSpPr>
      <dsp:spPr>
        <a:xfrm>
          <a:off x="5657849" y="591343"/>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dirty="0"/>
            <a:t>Ipswich:</a:t>
          </a:r>
          <a:endParaRPr lang="en-US" sz="1600" kern="1200" dirty="0"/>
        </a:p>
        <a:p>
          <a:pPr marL="114300" lvl="1" indent="-114300" algn="l" defTabSz="533400">
            <a:lnSpc>
              <a:spcPct val="90000"/>
            </a:lnSpc>
            <a:spcBef>
              <a:spcPct val="0"/>
            </a:spcBef>
            <a:spcAft>
              <a:spcPct val="15000"/>
            </a:spcAft>
            <a:buChar char="•"/>
          </a:pPr>
          <a:r>
            <a:rPr lang="en-US" sz="1200" b="1" kern="1200" dirty="0"/>
            <a:t>All across the city</a:t>
          </a:r>
          <a:r>
            <a:rPr lang="en-US" sz="1200" kern="1200" dirty="0"/>
            <a:t> were impacted, but particularly the suburbs of Bundamba, Churchill, Goodna, North Booval, Karalee, Barellan Point, Raceview, West Ipswich, One Mile and Sadlers Crossing.</a:t>
          </a:r>
        </a:p>
      </dsp:txBody>
      <dsp:txXfrm>
        <a:off x="5657849" y="591343"/>
        <a:ext cx="2571749" cy="1543050"/>
      </dsp:txXfrm>
    </dsp:sp>
    <dsp:sp modelId="{AA8D1F0F-C485-47E7-8C05-96281ECCDCC4}">
      <dsp:nvSpPr>
        <dsp:cNvPr id="0" name=""/>
        <dsp:cNvSpPr/>
      </dsp:nvSpPr>
      <dsp:spPr>
        <a:xfrm>
          <a:off x="1414462" y="2391569"/>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t>Moreton Bay:</a:t>
          </a:r>
          <a:endParaRPr lang="en-US" sz="1200" kern="1200" dirty="0"/>
        </a:p>
        <a:p>
          <a:pPr marL="114300" lvl="1" indent="-114300" algn="l" defTabSz="533400">
            <a:lnSpc>
              <a:spcPct val="90000"/>
            </a:lnSpc>
            <a:spcBef>
              <a:spcPct val="0"/>
            </a:spcBef>
            <a:spcAft>
              <a:spcPct val="15000"/>
            </a:spcAft>
            <a:buChar char="•"/>
          </a:pPr>
          <a:r>
            <a:rPr lang="en-US" sz="1200" kern="1200" dirty="0"/>
            <a:t>Approximately </a:t>
          </a:r>
          <a:r>
            <a:rPr lang="en-US" sz="1200" b="1" kern="1200" dirty="0"/>
            <a:t>400 streets </a:t>
          </a:r>
          <a:r>
            <a:rPr lang="en-US" sz="1200" kern="1200" dirty="0"/>
            <a:t>were impacted by floods.</a:t>
          </a:r>
        </a:p>
        <a:p>
          <a:pPr marL="114300" lvl="1" indent="-114300" algn="l" defTabSz="533400">
            <a:lnSpc>
              <a:spcPct val="90000"/>
            </a:lnSpc>
            <a:spcBef>
              <a:spcPct val="0"/>
            </a:spcBef>
            <a:spcAft>
              <a:spcPct val="15000"/>
            </a:spcAft>
            <a:buChar char="•"/>
          </a:pPr>
          <a:r>
            <a:rPr lang="en-US" sz="1200" kern="1200" dirty="0"/>
            <a:t>The council said every</a:t>
          </a:r>
          <a:r>
            <a:rPr lang="en-US" sz="1200" b="1" kern="1200" dirty="0"/>
            <a:t> </a:t>
          </a:r>
          <a:r>
            <a:rPr lang="en-US" sz="1200" kern="1200" dirty="0"/>
            <a:t>suburb, </a:t>
          </a:r>
          <a:r>
            <a:rPr lang="en-US" sz="1200" b="1" kern="1200" dirty="0"/>
            <a:t>all 94</a:t>
          </a:r>
          <a:r>
            <a:rPr lang="en-US" sz="1200" kern="1200" dirty="0"/>
            <a:t>, were impacted by the floods, either by "inundation, flooding, road closures or power loss" in Moreton Bay.</a:t>
          </a:r>
        </a:p>
      </dsp:txBody>
      <dsp:txXfrm>
        <a:off x="1414462" y="2391569"/>
        <a:ext cx="2571749" cy="1543050"/>
      </dsp:txXfrm>
    </dsp:sp>
    <dsp:sp modelId="{A4423BD7-997A-4ED6-A17B-2AA7DDCB2F61}">
      <dsp:nvSpPr>
        <dsp:cNvPr id="0" name=""/>
        <dsp:cNvSpPr/>
      </dsp:nvSpPr>
      <dsp:spPr>
        <a:xfrm>
          <a:off x="4243387" y="2391569"/>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b="1" kern="1200" dirty="0"/>
            <a:t>Gympie:</a:t>
          </a:r>
          <a:endParaRPr lang="en-US" sz="1200" kern="1200" dirty="0"/>
        </a:p>
        <a:p>
          <a:pPr marL="114300" lvl="1" indent="-114300" algn="l" defTabSz="533400">
            <a:lnSpc>
              <a:spcPct val="90000"/>
            </a:lnSpc>
            <a:spcBef>
              <a:spcPct val="0"/>
            </a:spcBef>
            <a:spcAft>
              <a:spcPct val="15000"/>
            </a:spcAft>
            <a:buChar char="•"/>
          </a:pPr>
          <a:r>
            <a:rPr lang="en-US" sz="1200" kern="1200" dirty="0"/>
            <a:t>Approximately </a:t>
          </a:r>
          <a:r>
            <a:rPr lang="en-US" sz="1200" b="1" kern="1200" dirty="0"/>
            <a:t>29</a:t>
          </a:r>
          <a:r>
            <a:rPr lang="en-US" sz="1200" kern="1200" dirty="0"/>
            <a:t> </a:t>
          </a:r>
          <a:r>
            <a:rPr lang="en-US" sz="1200" b="1" kern="1200" dirty="0"/>
            <a:t>suburbs </a:t>
          </a:r>
          <a:r>
            <a:rPr lang="en-US" sz="1200" kern="1200" dirty="0"/>
            <a:t>were affected by the floods.</a:t>
          </a:r>
        </a:p>
        <a:p>
          <a:pPr marL="114300" lvl="1" indent="-114300" algn="l" defTabSz="533400">
            <a:lnSpc>
              <a:spcPct val="90000"/>
            </a:lnSpc>
            <a:spcBef>
              <a:spcPct val="0"/>
            </a:spcBef>
            <a:spcAft>
              <a:spcPct val="15000"/>
            </a:spcAft>
            <a:buChar char="•"/>
          </a:pPr>
          <a:r>
            <a:rPr lang="en-US" sz="1200" kern="1200" dirty="0"/>
            <a:t>Approximately </a:t>
          </a:r>
          <a:r>
            <a:rPr lang="en-US" sz="1200" b="1" kern="1200" dirty="0"/>
            <a:t>20</a:t>
          </a:r>
          <a:r>
            <a:rPr lang="en-US" sz="1200" kern="1200" dirty="0"/>
            <a:t> main road and </a:t>
          </a:r>
          <a:r>
            <a:rPr lang="en-US" sz="1200" b="1" kern="1200" dirty="0"/>
            <a:t>28</a:t>
          </a:r>
          <a:r>
            <a:rPr lang="en-US" sz="1200" kern="1200" dirty="0"/>
            <a:t> local government area roads were impacted by the floods - more than </a:t>
          </a:r>
          <a:r>
            <a:rPr lang="en-US" sz="1200" b="1" kern="1200" dirty="0"/>
            <a:t>100</a:t>
          </a:r>
          <a:r>
            <a:rPr lang="en-US" sz="1200" kern="1200" dirty="0"/>
            <a:t> roads and bridges went under due to flash flooding.</a:t>
          </a:r>
        </a:p>
      </dsp:txBody>
      <dsp:txXfrm>
        <a:off x="4243387" y="2391569"/>
        <a:ext cx="2571749" cy="1543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A89AC-AE6B-47F0-A003-69CFB7680643}">
      <dsp:nvSpPr>
        <dsp:cNvPr id="0" name=""/>
        <dsp:cNvSpPr/>
      </dsp:nvSpPr>
      <dsp:spPr>
        <a:xfrm>
          <a:off x="0" y="591343"/>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Brisbane:</a:t>
          </a:r>
          <a:endParaRPr lang="en-US" sz="1800" kern="1200"/>
        </a:p>
        <a:p>
          <a:pPr marL="114300" lvl="1" indent="-114300" algn="l" defTabSz="622300">
            <a:lnSpc>
              <a:spcPct val="90000"/>
            </a:lnSpc>
            <a:spcBef>
              <a:spcPct val="0"/>
            </a:spcBef>
            <a:spcAft>
              <a:spcPct val="15000"/>
            </a:spcAft>
            <a:buChar char="•"/>
          </a:pPr>
          <a:r>
            <a:rPr lang="en-US" sz="1400" b="1" kern="1200"/>
            <a:t>23,200 </a:t>
          </a:r>
          <a:r>
            <a:rPr lang="en-US" sz="1400" kern="1200"/>
            <a:t>residential homes and commercial properties</a:t>
          </a:r>
          <a:r>
            <a:rPr lang="en-US" sz="1400" b="1" kern="1200"/>
            <a:t> </a:t>
          </a:r>
          <a:r>
            <a:rPr lang="en-US" sz="1400" kern="1200"/>
            <a:t>were impacted by the floods.</a:t>
          </a:r>
        </a:p>
      </dsp:txBody>
      <dsp:txXfrm>
        <a:off x="0" y="591343"/>
        <a:ext cx="2571749" cy="1543050"/>
      </dsp:txXfrm>
    </dsp:sp>
    <dsp:sp modelId="{F26B0D2E-6877-4EEE-92BF-10649C6F4463}">
      <dsp:nvSpPr>
        <dsp:cNvPr id="0" name=""/>
        <dsp:cNvSpPr/>
      </dsp:nvSpPr>
      <dsp:spPr>
        <a:xfrm>
          <a:off x="2828925" y="591343"/>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Logan:</a:t>
          </a:r>
          <a:endParaRPr lang="en-US" sz="1800" kern="1200"/>
        </a:p>
        <a:p>
          <a:pPr marL="114300" lvl="1" indent="-114300" algn="l" defTabSz="622300">
            <a:lnSpc>
              <a:spcPct val="90000"/>
            </a:lnSpc>
            <a:spcBef>
              <a:spcPct val="0"/>
            </a:spcBef>
            <a:spcAft>
              <a:spcPct val="15000"/>
            </a:spcAft>
            <a:buChar char="•"/>
          </a:pPr>
          <a:r>
            <a:rPr lang="en-US" sz="1400" b="1" kern="1200"/>
            <a:t>265 homes </a:t>
          </a:r>
          <a:r>
            <a:rPr lang="en-US" sz="1400" kern="1200"/>
            <a:t>and</a:t>
          </a:r>
          <a:r>
            <a:rPr lang="en-US" sz="1400" b="1" kern="1200"/>
            <a:t> 54 businesses </a:t>
          </a:r>
          <a:r>
            <a:rPr lang="en-US" sz="1400" kern="1200"/>
            <a:t>were impacted by the floods.</a:t>
          </a:r>
        </a:p>
      </dsp:txBody>
      <dsp:txXfrm>
        <a:off x="2828925" y="591343"/>
        <a:ext cx="2571749" cy="1543050"/>
      </dsp:txXfrm>
    </dsp:sp>
    <dsp:sp modelId="{BE619A27-3929-4D2A-AF32-0F047E498DB6}">
      <dsp:nvSpPr>
        <dsp:cNvPr id="0" name=""/>
        <dsp:cNvSpPr/>
      </dsp:nvSpPr>
      <dsp:spPr>
        <a:xfrm>
          <a:off x="5657849" y="591343"/>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Ipswich:</a:t>
          </a:r>
          <a:endParaRPr lang="en-US" sz="1800" kern="1200"/>
        </a:p>
        <a:p>
          <a:pPr marL="114300" lvl="1" indent="-114300" algn="l" defTabSz="622300">
            <a:lnSpc>
              <a:spcPct val="90000"/>
            </a:lnSpc>
            <a:spcBef>
              <a:spcPct val="0"/>
            </a:spcBef>
            <a:spcAft>
              <a:spcPct val="15000"/>
            </a:spcAft>
            <a:buChar char="•"/>
          </a:pPr>
          <a:r>
            <a:rPr lang="en-US" sz="1400" b="1" kern="1200"/>
            <a:t>890 properties </a:t>
          </a:r>
          <a:r>
            <a:rPr lang="en-US" sz="1400" kern="1200"/>
            <a:t>were impacted by the floods, </a:t>
          </a:r>
          <a:r>
            <a:rPr lang="en-US" sz="1400" b="1" kern="1200"/>
            <a:t>214</a:t>
          </a:r>
          <a:r>
            <a:rPr lang="en-US" sz="1400" kern="1200"/>
            <a:t> </a:t>
          </a:r>
          <a:r>
            <a:rPr lang="en-US" sz="1400" b="1" kern="1200"/>
            <a:t>are classified as having severe damage</a:t>
          </a:r>
          <a:r>
            <a:rPr lang="en-US" sz="1400" kern="1200"/>
            <a:t>.</a:t>
          </a:r>
        </a:p>
      </dsp:txBody>
      <dsp:txXfrm>
        <a:off x="5657849" y="591343"/>
        <a:ext cx="2571749" cy="1543050"/>
      </dsp:txXfrm>
    </dsp:sp>
    <dsp:sp modelId="{29CB779B-2889-4464-B76D-66A1E088001A}">
      <dsp:nvSpPr>
        <dsp:cNvPr id="0" name=""/>
        <dsp:cNvSpPr/>
      </dsp:nvSpPr>
      <dsp:spPr>
        <a:xfrm>
          <a:off x="1414462" y="2391569"/>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Moreton Bay:</a:t>
          </a:r>
          <a:endParaRPr lang="en-US" sz="1800" kern="1200"/>
        </a:p>
        <a:p>
          <a:pPr marL="114300" lvl="1" indent="-114300" algn="l" defTabSz="622300">
            <a:lnSpc>
              <a:spcPct val="90000"/>
            </a:lnSpc>
            <a:spcBef>
              <a:spcPct val="0"/>
            </a:spcBef>
            <a:spcAft>
              <a:spcPct val="15000"/>
            </a:spcAft>
            <a:buChar char="•"/>
          </a:pPr>
          <a:r>
            <a:rPr lang="en-US" sz="1400" b="1" kern="1200"/>
            <a:t>200 homes </a:t>
          </a:r>
          <a:r>
            <a:rPr lang="en-US" sz="1400" kern="1200"/>
            <a:t>and more than </a:t>
          </a:r>
          <a:r>
            <a:rPr lang="en-US" sz="1400" b="1" kern="1200"/>
            <a:t>120</a:t>
          </a:r>
          <a:r>
            <a:rPr lang="en-US" sz="1400" kern="1200"/>
            <a:t> </a:t>
          </a:r>
          <a:r>
            <a:rPr lang="en-US" sz="1400" b="1" kern="1200"/>
            <a:t>businesses </a:t>
          </a:r>
          <a:r>
            <a:rPr lang="en-US" sz="1400" kern="1200"/>
            <a:t>were impacted by the floods.</a:t>
          </a:r>
        </a:p>
      </dsp:txBody>
      <dsp:txXfrm>
        <a:off x="1414462" y="2391569"/>
        <a:ext cx="2571749" cy="1543050"/>
      </dsp:txXfrm>
    </dsp:sp>
    <dsp:sp modelId="{0E665F23-FB7D-48A4-8257-5524D2EFED74}">
      <dsp:nvSpPr>
        <dsp:cNvPr id="0" name=""/>
        <dsp:cNvSpPr/>
      </dsp:nvSpPr>
      <dsp:spPr>
        <a:xfrm>
          <a:off x="4243387" y="2391569"/>
          <a:ext cx="2571749" cy="154305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1" kern="1200"/>
            <a:t>Gympie:</a:t>
          </a:r>
          <a:endParaRPr lang="en-US" sz="1800" kern="1200"/>
        </a:p>
        <a:p>
          <a:pPr marL="114300" lvl="1" indent="-114300" algn="l" defTabSz="622300">
            <a:lnSpc>
              <a:spcPct val="90000"/>
            </a:lnSpc>
            <a:spcBef>
              <a:spcPct val="0"/>
            </a:spcBef>
            <a:spcAft>
              <a:spcPct val="15000"/>
            </a:spcAft>
            <a:buChar char="•"/>
          </a:pPr>
          <a:r>
            <a:rPr lang="en-US" sz="1400" b="1" kern="1200" dirty="0"/>
            <a:t>246</a:t>
          </a:r>
          <a:r>
            <a:rPr lang="en-US" sz="1400" kern="1200" dirty="0"/>
            <a:t> </a:t>
          </a:r>
          <a:r>
            <a:rPr lang="en-US" sz="1400" b="1" kern="1200" dirty="0"/>
            <a:t>properties were inundated and declared uninhabitable</a:t>
          </a:r>
          <a:r>
            <a:rPr lang="en-US" sz="1400" kern="1200" dirty="0"/>
            <a:t> after severe damage, and </a:t>
          </a:r>
          <a:r>
            <a:rPr lang="en-US" sz="1400" b="1" kern="1200" dirty="0"/>
            <a:t>98</a:t>
          </a:r>
          <a:r>
            <a:rPr lang="en-US" sz="1400" kern="1200" dirty="0"/>
            <a:t> </a:t>
          </a:r>
          <a:r>
            <a:rPr lang="en-US" sz="1400" b="1" kern="1200" dirty="0"/>
            <a:t>properties had moderate damage</a:t>
          </a:r>
          <a:r>
            <a:rPr lang="en-US" sz="1400" kern="1200" dirty="0"/>
            <a:t>.</a:t>
          </a:r>
        </a:p>
      </dsp:txBody>
      <dsp:txXfrm>
        <a:off x="4243387" y="2391569"/>
        <a:ext cx="2571749" cy="15430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173EC3-4411-46A3-8A71-474FC0B0A285}">
      <dsp:nvSpPr>
        <dsp:cNvPr id="0" name=""/>
        <dsp:cNvSpPr/>
      </dsp:nvSpPr>
      <dsp:spPr>
        <a:xfrm>
          <a:off x="0" y="2241"/>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DAFE21E-4F89-4DA3-9CDE-F4783CE0E09E}">
      <dsp:nvSpPr>
        <dsp:cNvPr id="0" name=""/>
        <dsp:cNvSpPr/>
      </dsp:nvSpPr>
      <dsp:spPr>
        <a:xfrm>
          <a:off x="0" y="2241"/>
          <a:ext cx="8221563" cy="426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Information on available Evacuation centers – On February 28</a:t>
          </a:r>
          <a:r>
            <a:rPr lang="en-US" sz="1400" kern="1200" baseline="30000" dirty="0"/>
            <a:t>th</a:t>
          </a:r>
          <a:r>
            <a:rPr lang="en-US" sz="1400" kern="1200" dirty="0"/>
            <a:t> - 26 Evacuation centers were listed across SEQ – This increased to  30 and 15 places of refuge by March 1</a:t>
          </a:r>
          <a:r>
            <a:rPr lang="en-US" sz="1400" kern="1200" baseline="30000" dirty="0"/>
            <a:t>st</a:t>
          </a:r>
          <a:r>
            <a:rPr lang="en-US" sz="1400" kern="1200" dirty="0"/>
            <a:t>.</a:t>
          </a:r>
        </a:p>
      </dsp:txBody>
      <dsp:txXfrm>
        <a:off x="0" y="2241"/>
        <a:ext cx="8221563" cy="426695"/>
      </dsp:txXfrm>
    </dsp:sp>
    <dsp:sp modelId="{ACB50F5B-935C-4280-92C5-CE27D8FFA094}">
      <dsp:nvSpPr>
        <dsp:cNvPr id="0" name=""/>
        <dsp:cNvSpPr/>
      </dsp:nvSpPr>
      <dsp:spPr>
        <a:xfrm>
          <a:off x="0" y="428936"/>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9491161-31ED-46DC-899A-F3A43D00728E}">
      <dsp:nvSpPr>
        <dsp:cNvPr id="0" name=""/>
        <dsp:cNvSpPr/>
      </dsp:nvSpPr>
      <dsp:spPr>
        <a:xfrm>
          <a:off x="0" y="428936"/>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t>THE FOLOWING EXAMPLES OF INFORMATION AND LINKS FOR SUPPORT ADDED INCLUDE</a:t>
          </a:r>
          <a:endParaRPr lang="en-US" sz="1400" kern="1200" dirty="0"/>
        </a:p>
      </dsp:txBody>
      <dsp:txXfrm>
        <a:off x="0" y="428936"/>
        <a:ext cx="8229600" cy="319084"/>
      </dsp:txXfrm>
    </dsp:sp>
    <dsp:sp modelId="{92893E9E-A9DA-44B8-8A23-E0E5D059D38C}">
      <dsp:nvSpPr>
        <dsp:cNvPr id="0" name=""/>
        <dsp:cNvSpPr/>
      </dsp:nvSpPr>
      <dsp:spPr>
        <a:xfrm>
          <a:off x="0" y="748021"/>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C7EE61B-078B-487D-9EB7-4504E425F7FB}">
      <dsp:nvSpPr>
        <dsp:cNvPr id="0" name=""/>
        <dsp:cNvSpPr/>
      </dsp:nvSpPr>
      <dsp:spPr>
        <a:xfrm>
          <a:off x="0" y="748021"/>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Mud Army 2.0 | Brisbane City Council </a:t>
          </a:r>
        </a:p>
      </dsp:txBody>
      <dsp:txXfrm>
        <a:off x="0" y="748021"/>
        <a:ext cx="8229600" cy="319084"/>
      </dsp:txXfrm>
    </dsp:sp>
    <dsp:sp modelId="{8702CA2F-814F-4CB0-B09B-5C4ED1E9A455}">
      <dsp:nvSpPr>
        <dsp:cNvPr id="0" name=""/>
        <dsp:cNvSpPr/>
      </dsp:nvSpPr>
      <dsp:spPr>
        <a:xfrm>
          <a:off x="0" y="1067105"/>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9572637-4A5E-4A72-96C5-893E5EBF4D52}">
      <dsp:nvSpPr>
        <dsp:cNvPr id="0" name=""/>
        <dsp:cNvSpPr/>
      </dsp:nvSpPr>
      <dsp:spPr>
        <a:xfrm>
          <a:off x="0" y="1067105"/>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Available grants offered through Queensland Government – Services Australia</a:t>
          </a:r>
        </a:p>
      </dsp:txBody>
      <dsp:txXfrm>
        <a:off x="0" y="1067105"/>
        <a:ext cx="8229600" cy="319084"/>
      </dsp:txXfrm>
    </dsp:sp>
    <dsp:sp modelId="{76288120-7FAA-4621-A9FA-FE4C45470417}">
      <dsp:nvSpPr>
        <dsp:cNvPr id="0" name=""/>
        <dsp:cNvSpPr/>
      </dsp:nvSpPr>
      <dsp:spPr>
        <a:xfrm>
          <a:off x="0" y="1386189"/>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FED6069-3FED-4626-8C6D-EAD722CFAC70}">
      <dsp:nvSpPr>
        <dsp:cNvPr id="0" name=""/>
        <dsp:cNvSpPr/>
      </dsp:nvSpPr>
      <dsp:spPr>
        <a:xfrm>
          <a:off x="0" y="1386189"/>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Financial relief from Banks and financial institutions.</a:t>
          </a:r>
        </a:p>
      </dsp:txBody>
      <dsp:txXfrm>
        <a:off x="0" y="1386189"/>
        <a:ext cx="8229600" cy="319084"/>
      </dsp:txXfrm>
    </dsp:sp>
    <dsp:sp modelId="{ADD8EFDB-15DE-4530-AAD5-444244EBBB69}">
      <dsp:nvSpPr>
        <dsp:cNvPr id="0" name=""/>
        <dsp:cNvSpPr/>
      </dsp:nvSpPr>
      <dsp:spPr>
        <a:xfrm>
          <a:off x="0" y="1705274"/>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BABB800-9909-4B84-B34B-594349C239C4}">
      <dsp:nvSpPr>
        <dsp:cNvPr id="0" name=""/>
        <dsp:cNvSpPr/>
      </dsp:nvSpPr>
      <dsp:spPr>
        <a:xfrm>
          <a:off x="0" y="1705274"/>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List view of affected roads – QLD Traffic</a:t>
          </a:r>
        </a:p>
      </dsp:txBody>
      <dsp:txXfrm>
        <a:off x="0" y="1705274"/>
        <a:ext cx="8229600" cy="319084"/>
      </dsp:txXfrm>
    </dsp:sp>
    <dsp:sp modelId="{DCC82C41-47BE-4147-9D96-24924341D9DD}">
      <dsp:nvSpPr>
        <dsp:cNvPr id="0" name=""/>
        <dsp:cNvSpPr/>
      </dsp:nvSpPr>
      <dsp:spPr>
        <a:xfrm>
          <a:off x="0" y="2024358"/>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3F55E1A-0D1A-4A4F-B807-662E4868E8E1}">
      <dsp:nvSpPr>
        <dsp:cNvPr id="0" name=""/>
        <dsp:cNvSpPr/>
      </dsp:nvSpPr>
      <dsp:spPr>
        <a:xfrm>
          <a:off x="0" y="2024358"/>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Australian Government Disaster Recovery Payment - Services Australia</a:t>
          </a:r>
        </a:p>
      </dsp:txBody>
      <dsp:txXfrm>
        <a:off x="0" y="2024358"/>
        <a:ext cx="8229600" cy="319084"/>
      </dsp:txXfrm>
    </dsp:sp>
    <dsp:sp modelId="{649D80BC-B342-46AB-864E-447F28515904}">
      <dsp:nvSpPr>
        <dsp:cNvPr id="0" name=""/>
        <dsp:cNvSpPr/>
      </dsp:nvSpPr>
      <dsp:spPr>
        <a:xfrm>
          <a:off x="0" y="2343442"/>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F4F3001-8DFA-43C6-8110-A2F987E51177}">
      <dsp:nvSpPr>
        <dsp:cNvPr id="0" name=""/>
        <dsp:cNvSpPr/>
      </dsp:nvSpPr>
      <dsp:spPr>
        <a:xfrm>
          <a:off x="0" y="2343442"/>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Recovery Connect | Recover from a Flood information provided by Service Connect)</a:t>
          </a:r>
        </a:p>
      </dsp:txBody>
      <dsp:txXfrm>
        <a:off x="0" y="2343442"/>
        <a:ext cx="8229600" cy="319084"/>
      </dsp:txXfrm>
    </dsp:sp>
    <dsp:sp modelId="{FBB5DF49-4526-4FD5-80F8-BDDB2FD3E3C3}">
      <dsp:nvSpPr>
        <dsp:cNvPr id="0" name=""/>
        <dsp:cNvSpPr/>
      </dsp:nvSpPr>
      <dsp:spPr>
        <a:xfrm>
          <a:off x="0" y="2662527"/>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A6123AA-0042-4B44-96F3-11C32D85DE61}">
      <dsp:nvSpPr>
        <dsp:cNvPr id="0" name=""/>
        <dsp:cNvSpPr/>
      </dsp:nvSpPr>
      <dsp:spPr>
        <a:xfrm>
          <a:off x="0" y="2662527"/>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Disaster recovery replacement certificates  | Queensland Government (www.qld.gov.au) </a:t>
          </a:r>
        </a:p>
      </dsp:txBody>
      <dsp:txXfrm>
        <a:off x="0" y="2662527"/>
        <a:ext cx="8229600" cy="319084"/>
      </dsp:txXfrm>
    </dsp:sp>
    <dsp:sp modelId="{BB819CA2-1054-46D4-BB69-87E079AD5E68}">
      <dsp:nvSpPr>
        <dsp:cNvPr id="0" name=""/>
        <dsp:cNvSpPr/>
      </dsp:nvSpPr>
      <dsp:spPr>
        <a:xfrm>
          <a:off x="0" y="2981611"/>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3FAA6E9-57E3-4FAB-ADE6-E3C2DE36536A}">
      <dsp:nvSpPr>
        <dsp:cNvPr id="0" name=""/>
        <dsp:cNvSpPr/>
      </dsp:nvSpPr>
      <dsp:spPr>
        <a:xfrm>
          <a:off x="0" y="2981611"/>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Replacing lost or destroyed documents | Queensland Government (www.qld.gov.au)  </a:t>
          </a:r>
        </a:p>
      </dsp:txBody>
      <dsp:txXfrm>
        <a:off x="0" y="2981611"/>
        <a:ext cx="8229600" cy="319084"/>
      </dsp:txXfrm>
    </dsp:sp>
    <dsp:sp modelId="{B5655EDF-40A4-4F92-BC54-005F3E25C98B}">
      <dsp:nvSpPr>
        <dsp:cNvPr id="0" name=""/>
        <dsp:cNvSpPr/>
      </dsp:nvSpPr>
      <dsp:spPr>
        <a:xfrm>
          <a:off x="0" y="3300695"/>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E2822F2-9145-4366-81CF-E687DB086D28}">
      <dsp:nvSpPr>
        <dsp:cNvPr id="0" name=""/>
        <dsp:cNvSpPr/>
      </dsp:nvSpPr>
      <dsp:spPr>
        <a:xfrm>
          <a:off x="0" y="3300695"/>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Housing help after a disaster | Homes and housing |) | Queensland Government (www.qld.gov.au)</a:t>
          </a:r>
        </a:p>
      </dsp:txBody>
      <dsp:txXfrm>
        <a:off x="0" y="3300695"/>
        <a:ext cx="8229600" cy="319084"/>
      </dsp:txXfrm>
    </dsp:sp>
    <dsp:sp modelId="{C443F395-99D7-4B18-81E1-9C72EF946188}">
      <dsp:nvSpPr>
        <dsp:cNvPr id="0" name=""/>
        <dsp:cNvSpPr/>
      </dsp:nvSpPr>
      <dsp:spPr>
        <a:xfrm>
          <a:off x="0" y="3619780"/>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00BF036-FFD6-42AC-84DB-0BE5E0AF5DF8}">
      <dsp:nvSpPr>
        <dsp:cNvPr id="0" name=""/>
        <dsp:cNvSpPr/>
      </dsp:nvSpPr>
      <dsp:spPr>
        <a:xfrm>
          <a:off x="0" y="3619780"/>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t>Emergency hardship assistance | Community support | Queensland Government (www.qld.gov.au)</a:t>
          </a:r>
        </a:p>
      </dsp:txBody>
      <dsp:txXfrm>
        <a:off x="0" y="3619780"/>
        <a:ext cx="8229600" cy="319084"/>
      </dsp:txXfrm>
    </dsp:sp>
    <dsp:sp modelId="{CA200730-BC86-4596-8DCC-5C9CEF90BFBC}">
      <dsp:nvSpPr>
        <dsp:cNvPr id="0" name=""/>
        <dsp:cNvSpPr/>
      </dsp:nvSpPr>
      <dsp:spPr>
        <a:xfrm>
          <a:off x="0" y="3938864"/>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124F2D5-71FB-48F4-87D5-B5F7E9747E6C}">
      <dsp:nvSpPr>
        <dsp:cNvPr id="0" name=""/>
        <dsp:cNvSpPr/>
      </dsp:nvSpPr>
      <dsp:spPr>
        <a:xfrm>
          <a:off x="0" y="3938864"/>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Returning to affected buildings | Community support | Queensland Government (www.qld.gov.au)</a:t>
          </a:r>
        </a:p>
      </dsp:txBody>
      <dsp:txXfrm>
        <a:off x="0" y="3938864"/>
        <a:ext cx="8229600" cy="319084"/>
      </dsp:txXfrm>
    </dsp:sp>
    <dsp:sp modelId="{7C4164A4-7700-4B45-A19E-EC22D9492C42}">
      <dsp:nvSpPr>
        <dsp:cNvPr id="0" name=""/>
        <dsp:cNvSpPr/>
      </dsp:nvSpPr>
      <dsp:spPr>
        <a:xfrm>
          <a:off x="0" y="4257948"/>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6C0777F-294A-4071-92B1-E891D3F6779A}">
      <dsp:nvSpPr>
        <dsp:cNvPr id="0" name=""/>
        <dsp:cNvSpPr/>
      </dsp:nvSpPr>
      <dsp:spPr>
        <a:xfrm>
          <a:off x="0" y="4257948"/>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Utilities contacts | Emergency services and safety | Queensland Government (www.qld.gov.au)</a:t>
          </a:r>
        </a:p>
      </dsp:txBody>
      <dsp:txXfrm>
        <a:off x="0" y="4257948"/>
        <a:ext cx="8229600" cy="319084"/>
      </dsp:txXfrm>
    </dsp:sp>
    <dsp:sp modelId="{002AFA40-311F-47BE-8EC5-215E29805D6A}">
      <dsp:nvSpPr>
        <dsp:cNvPr id="0" name=""/>
        <dsp:cNvSpPr/>
      </dsp:nvSpPr>
      <dsp:spPr>
        <a:xfrm>
          <a:off x="0" y="4577033"/>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B8B4D7A-1A65-49EA-8F00-6EDE0122981A}">
      <dsp:nvSpPr>
        <dsp:cNvPr id="0" name=""/>
        <dsp:cNvSpPr/>
      </dsp:nvSpPr>
      <dsp:spPr>
        <a:xfrm>
          <a:off x="0" y="4577033"/>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Home - Disaster Dashboard (logan.qld.gov.au)</a:t>
          </a:r>
        </a:p>
      </dsp:txBody>
      <dsp:txXfrm>
        <a:off x="0" y="4577033"/>
        <a:ext cx="8229600" cy="319084"/>
      </dsp:txXfrm>
    </dsp:sp>
    <dsp:sp modelId="{D7D4E6F5-0662-490A-8BEB-3302E4A45C86}">
      <dsp:nvSpPr>
        <dsp:cNvPr id="0" name=""/>
        <dsp:cNvSpPr/>
      </dsp:nvSpPr>
      <dsp:spPr>
        <a:xfrm>
          <a:off x="0" y="4896117"/>
          <a:ext cx="8229600" cy="0"/>
        </a:xfrm>
        <a:prstGeom prst="lin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C86DFFB-6FD3-43B0-809D-1A7F266A0011}">
      <dsp:nvSpPr>
        <dsp:cNvPr id="0" name=""/>
        <dsp:cNvSpPr/>
      </dsp:nvSpPr>
      <dsp:spPr>
        <a:xfrm>
          <a:off x="0" y="4896117"/>
          <a:ext cx="8229600" cy="319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a:t>Food Safety During Power Outages</a:t>
          </a:r>
        </a:p>
      </dsp:txBody>
      <dsp:txXfrm>
        <a:off x="0" y="4896117"/>
        <a:ext cx="8229600" cy="3190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054A4E-5892-40E6-973A-DC7A6A02006A}">
      <dsp:nvSpPr>
        <dsp:cNvPr id="0" name=""/>
        <dsp:cNvSpPr/>
      </dsp:nvSpPr>
      <dsp:spPr>
        <a:xfrm>
          <a:off x="0" y="94668"/>
          <a:ext cx="8229600" cy="11526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To assist those tenants flood affected  across SEQ. Research was conducted to identify</a:t>
          </a:r>
          <a:r>
            <a:rPr lang="en-US" sz="1400" kern="1200" dirty="0">
              <a:effectLst/>
              <a:latin typeface="Calibri" panose="020F0502020204030204" pitchFamily="34" charset="0"/>
              <a:ea typeface="Calibri" panose="020F0502020204030204" pitchFamily="34" charset="0"/>
            </a:rPr>
            <a:t> all flood affected locations across SEQ. </a:t>
          </a:r>
          <a:r>
            <a:rPr lang="en-US" sz="1400" kern="1200" dirty="0"/>
            <a:t>These locations/suburbs were then  broken into Region/ Local Government areas </a:t>
          </a:r>
          <a:r>
            <a:rPr lang="en-US" sz="1300" kern="1200" dirty="0"/>
            <a:t>.</a:t>
          </a:r>
        </a:p>
      </dsp:txBody>
      <dsp:txXfrm>
        <a:off x="56266" y="150934"/>
        <a:ext cx="8117068" cy="1040086"/>
      </dsp:txXfrm>
    </dsp:sp>
    <dsp:sp modelId="{4FD7178C-1AAE-4A56-8060-E87B5A538163}">
      <dsp:nvSpPr>
        <dsp:cNvPr id="0" name=""/>
        <dsp:cNvSpPr/>
      </dsp:nvSpPr>
      <dsp:spPr>
        <a:xfrm>
          <a:off x="0" y="1305497"/>
          <a:ext cx="8229600" cy="11526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effectLst/>
              <a:latin typeface="Calibri" panose="020F0502020204030204" pitchFamily="34" charset="0"/>
              <a:ea typeface="Calibri" panose="020F0502020204030204" pitchFamily="34" charset="0"/>
            </a:rPr>
            <a:t>Using the Rental Vulnerability index a list of the total number of rental dwellings within flood affected areas was developed by entering each flood affected suburbs post code into the RVI</a:t>
          </a:r>
          <a:endParaRPr lang="en-US" sz="1500" kern="1200" dirty="0"/>
        </a:p>
      </dsp:txBody>
      <dsp:txXfrm>
        <a:off x="56266" y="1361763"/>
        <a:ext cx="8117068" cy="1040086"/>
      </dsp:txXfrm>
    </dsp:sp>
    <dsp:sp modelId="{EA556AD1-E101-405F-8AC4-9D2E81543120}">
      <dsp:nvSpPr>
        <dsp:cNvPr id="0" name=""/>
        <dsp:cNvSpPr/>
      </dsp:nvSpPr>
      <dsp:spPr>
        <a:xfrm>
          <a:off x="0" y="2486305"/>
          <a:ext cx="8229600" cy="11526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The total number of rental dwellings was compared against  the list of the suburbs that had been flood affected .</a:t>
          </a:r>
        </a:p>
        <a:p>
          <a:pPr marL="0" lvl="0" indent="0" algn="l" defTabSz="666750">
            <a:lnSpc>
              <a:spcPct val="90000"/>
            </a:lnSpc>
            <a:spcBef>
              <a:spcPct val="0"/>
            </a:spcBef>
            <a:spcAft>
              <a:spcPct val="35000"/>
            </a:spcAft>
            <a:buNone/>
          </a:pPr>
          <a:r>
            <a:rPr lang="en-US" sz="1500" kern="1200" dirty="0"/>
            <a:t>The purpose was to focus on most affected suburbs, location with highest rental tenancies, to then priorities our engagement </a:t>
          </a:r>
        </a:p>
      </dsp:txBody>
      <dsp:txXfrm>
        <a:off x="56266" y="2542571"/>
        <a:ext cx="8117068" cy="1040086"/>
      </dsp:txXfrm>
    </dsp:sp>
    <dsp:sp modelId="{3A8F2B7D-BA3F-42DE-A771-335A30F5A19E}">
      <dsp:nvSpPr>
        <dsp:cNvPr id="0" name=""/>
        <dsp:cNvSpPr/>
      </dsp:nvSpPr>
      <dsp:spPr>
        <a:xfrm>
          <a:off x="0" y="3681945"/>
          <a:ext cx="8229600" cy="11526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effectLst/>
              <a:latin typeface="Calibri" panose="020F0502020204030204" pitchFamily="34" charset="0"/>
              <a:ea typeface="Calibri" panose="020F0502020204030204" pitchFamily="34" charset="0"/>
            </a:rPr>
            <a:t>Some of the Local Government areas had been completely flood affected so we could assume that those areas were in high need of support</a:t>
          </a:r>
          <a:endParaRPr lang="en-US" sz="1500" kern="1200" dirty="0"/>
        </a:p>
      </dsp:txBody>
      <dsp:txXfrm>
        <a:off x="56266" y="3738211"/>
        <a:ext cx="8117068" cy="10400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85B971-DCA2-48CA-85B1-1EB05A9A1FB2}">
      <dsp:nvSpPr>
        <dsp:cNvPr id="0" name=""/>
        <dsp:cNvSpPr/>
      </dsp:nvSpPr>
      <dsp:spPr>
        <a:xfrm>
          <a:off x="142340" y="31324"/>
          <a:ext cx="2447180" cy="146830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South East</a:t>
          </a:r>
          <a:endParaRPr lang="en-US" sz="1700" kern="1200" dirty="0"/>
        </a:p>
      </dsp:txBody>
      <dsp:txXfrm>
        <a:off x="142340" y="31324"/>
        <a:ext cx="2447180" cy="1468308"/>
      </dsp:txXfrm>
    </dsp:sp>
    <dsp:sp modelId="{C22CA5B3-F221-4EEF-92A8-88CE16165F36}">
      <dsp:nvSpPr>
        <dsp:cNvPr id="0" name=""/>
        <dsp:cNvSpPr/>
      </dsp:nvSpPr>
      <dsp:spPr>
        <a:xfrm>
          <a:off x="199310" y="1589155"/>
          <a:ext cx="2447180" cy="146830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Beenleigh pop-up hub</a:t>
          </a:r>
        </a:p>
        <a:p>
          <a:pPr marL="114300" lvl="1" indent="-114300" algn="l" defTabSz="577850">
            <a:lnSpc>
              <a:spcPct val="90000"/>
            </a:lnSpc>
            <a:spcBef>
              <a:spcPct val="0"/>
            </a:spcBef>
            <a:spcAft>
              <a:spcPct val="15000"/>
            </a:spcAft>
            <a:buChar char="•"/>
          </a:pPr>
          <a:r>
            <a:rPr lang="en-US" sz="1300" u="sng" kern="1200">
              <a:hlinkClick xmlns:r="http://schemas.openxmlformats.org/officeDocument/2006/relationships" r:id="rId1"/>
            </a:rPr>
            <a:t>Beenleigh PCYC, 20-38 Alamein St, Beenleigh</a:t>
          </a:r>
          <a:endParaRPr lang="en-US" sz="1300" kern="1200"/>
        </a:p>
        <a:p>
          <a:pPr marL="114300" lvl="1" indent="-114300" algn="l" defTabSz="577850">
            <a:lnSpc>
              <a:spcPct val="90000"/>
            </a:lnSpc>
            <a:spcBef>
              <a:spcPct val="0"/>
            </a:spcBef>
            <a:spcAft>
              <a:spcPct val="15000"/>
            </a:spcAft>
            <a:buChar char="•"/>
          </a:pPr>
          <a:r>
            <a:rPr lang="en-US" sz="1300" kern="1200" dirty="0"/>
            <a:t>9am to 5pm, 7 days a week</a:t>
          </a:r>
        </a:p>
      </dsp:txBody>
      <dsp:txXfrm>
        <a:off x="199310" y="1589155"/>
        <a:ext cx="2447180" cy="1468308"/>
      </dsp:txXfrm>
    </dsp:sp>
    <dsp:sp modelId="{FC9AC885-C9E0-4AF4-9A6A-8FF8F0E0E851}">
      <dsp:nvSpPr>
        <dsp:cNvPr id="0" name=""/>
        <dsp:cNvSpPr/>
      </dsp:nvSpPr>
      <dsp:spPr>
        <a:xfrm>
          <a:off x="220234" y="3146986"/>
          <a:ext cx="2447180" cy="146830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Jimboomba pop-up hub</a:t>
          </a:r>
        </a:p>
        <a:p>
          <a:pPr marL="114300" lvl="1" indent="-114300" algn="l" defTabSz="577850">
            <a:lnSpc>
              <a:spcPct val="90000"/>
            </a:lnSpc>
            <a:spcBef>
              <a:spcPct val="0"/>
            </a:spcBef>
            <a:spcAft>
              <a:spcPct val="15000"/>
            </a:spcAft>
            <a:buChar char="•"/>
          </a:pPr>
          <a:r>
            <a:rPr lang="en-US" sz="1300" u="sng" kern="1200">
              <a:hlinkClick xmlns:r="http://schemas.openxmlformats.org/officeDocument/2006/relationships" r:id="rId2"/>
            </a:rPr>
            <a:t>Caddies Community Centre, 19-33 South St, Jimboomba</a:t>
          </a:r>
          <a:endParaRPr lang="en-US" sz="1300" kern="1200"/>
        </a:p>
        <a:p>
          <a:pPr marL="114300" lvl="1" indent="-114300" algn="l" defTabSz="577850">
            <a:lnSpc>
              <a:spcPct val="90000"/>
            </a:lnSpc>
            <a:spcBef>
              <a:spcPct val="0"/>
            </a:spcBef>
            <a:spcAft>
              <a:spcPct val="15000"/>
            </a:spcAft>
            <a:buChar char="•"/>
          </a:pPr>
          <a:r>
            <a:rPr lang="en-US" sz="1300" kern="1200"/>
            <a:t>9am to 5pm, 7 days a week</a:t>
          </a:r>
        </a:p>
      </dsp:txBody>
      <dsp:txXfrm>
        <a:off x="220234" y="3146986"/>
        <a:ext cx="2447180" cy="1468308"/>
      </dsp:txXfrm>
    </dsp:sp>
    <dsp:sp modelId="{72E202FD-C747-4C4C-9165-BA14688E14CF}">
      <dsp:nvSpPr>
        <dsp:cNvPr id="0" name=""/>
        <dsp:cNvSpPr/>
      </dsp:nvSpPr>
      <dsp:spPr>
        <a:xfrm>
          <a:off x="5460749" y="0"/>
          <a:ext cx="2447180" cy="146830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a:t>North Coast</a:t>
          </a:r>
          <a:endParaRPr lang="en-US" sz="1700" kern="1200"/>
        </a:p>
      </dsp:txBody>
      <dsp:txXfrm>
        <a:off x="5460749" y="0"/>
        <a:ext cx="2447180" cy="1468308"/>
      </dsp:txXfrm>
    </dsp:sp>
    <dsp:sp modelId="{201782F0-BD2B-4425-B47D-A48E28296540}">
      <dsp:nvSpPr>
        <dsp:cNvPr id="0" name=""/>
        <dsp:cNvSpPr/>
      </dsp:nvSpPr>
      <dsp:spPr>
        <a:xfrm>
          <a:off x="5438945" y="3224875"/>
          <a:ext cx="2447180" cy="146830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Caboolture</a:t>
          </a:r>
        </a:p>
        <a:p>
          <a:pPr marL="114300" lvl="1" indent="-114300" algn="l" defTabSz="577850">
            <a:lnSpc>
              <a:spcPct val="90000"/>
            </a:lnSpc>
            <a:spcBef>
              <a:spcPct val="0"/>
            </a:spcBef>
            <a:spcAft>
              <a:spcPct val="15000"/>
            </a:spcAft>
            <a:buChar char="•"/>
          </a:pPr>
          <a:r>
            <a:rPr lang="en-US" sz="1300" u="sng" kern="1200">
              <a:hlinkClick xmlns:r="http://schemas.openxmlformats.org/officeDocument/2006/relationships" r:id="rId3"/>
            </a:rPr>
            <a:t>Level 1 of the Learning and Business Centre, Caboolture Town Square, 4 Hasking St, Caboolture</a:t>
          </a:r>
          <a:endParaRPr lang="en-US" sz="1300" kern="1200"/>
        </a:p>
        <a:p>
          <a:pPr marL="114300" lvl="1" indent="-114300" algn="l" defTabSz="577850">
            <a:lnSpc>
              <a:spcPct val="90000"/>
            </a:lnSpc>
            <a:spcBef>
              <a:spcPct val="0"/>
            </a:spcBef>
            <a:spcAft>
              <a:spcPct val="15000"/>
            </a:spcAft>
            <a:buChar char="•"/>
          </a:pPr>
          <a:r>
            <a:rPr lang="en-US" sz="1300" kern="1200"/>
            <a:t>9am to 5pm, 7 days a week</a:t>
          </a:r>
        </a:p>
      </dsp:txBody>
      <dsp:txXfrm>
        <a:off x="5438945" y="3224875"/>
        <a:ext cx="2447180" cy="1468308"/>
      </dsp:txXfrm>
    </dsp:sp>
    <dsp:sp modelId="{3C311CBD-EAF9-4A8B-9E15-35BCFF4995C5}">
      <dsp:nvSpPr>
        <dsp:cNvPr id="0" name=""/>
        <dsp:cNvSpPr/>
      </dsp:nvSpPr>
      <dsp:spPr>
        <a:xfrm>
          <a:off x="5438945" y="1589165"/>
          <a:ext cx="2447180" cy="146830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dirty="0"/>
            <a:t>Gympie</a:t>
          </a:r>
        </a:p>
        <a:p>
          <a:pPr marL="114300" lvl="1" indent="-114300" algn="l" defTabSz="577850">
            <a:lnSpc>
              <a:spcPct val="90000"/>
            </a:lnSpc>
            <a:spcBef>
              <a:spcPct val="0"/>
            </a:spcBef>
            <a:spcAft>
              <a:spcPct val="15000"/>
            </a:spcAft>
            <a:buChar char="•"/>
          </a:pPr>
          <a:r>
            <a:rPr lang="en-US" sz="1300" u="sng" kern="1200">
              <a:hlinkClick xmlns:r="http://schemas.openxmlformats.org/officeDocument/2006/relationships" r:id="rId4"/>
            </a:rPr>
            <a:t>Gympie Civic Centre, 32 Mellor St, Gympie</a:t>
          </a:r>
          <a:endParaRPr lang="en-US" sz="1300" kern="1200"/>
        </a:p>
        <a:p>
          <a:pPr marL="114300" lvl="1" indent="-114300" algn="l" defTabSz="577850">
            <a:lnSpc>
              <a:spcPct val="90000"/>
            </a:lnSpc>
            <a:spcBef>
              <a:spcPct val="0"/>
            </a:spcBef>
            <a:spcAft>
              <a:spcPct val="15000"/>
            </a:spcAft>
            <a:buChar char="•"/>
          </a:pPr>
          <a:r>
            <a:rPr lang="en-US" sz="1300" kern="1200"/>
            <a:t>9am to 5pm, 7 days a week</a:t>
          </a:r>
        </a:p>
      </dsp:txBody>
      <dsp:txXfrm>
        <a:off x="5438945" y="1589165"/>
        <a:ext cx="2447180" cy="1468308"/>
      </dsp:txXfrm>
    </dsp:sp>
    <dsp:sp modelId="{388983BE-BBEC-49E4-86FB-BE9498E802ED}">
      <dsp:nvSpPr>
        <dsp:cNvPr id="0" name=""/>
        <dsp:cNvSpPr/>
      </dsp:nvSpPr>
      <dsp:spPr>
        <a:xfrm>
          <a:off x="2712761" y="31329"/>
          <a:ext cx="2447180" cy="146830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South West</a:t>
          </a:r>
          <a:endParaRPr lang="en-US" sz="1700" kern="1200" dirty="0"/>
        </a:p>
      </dsp:txBody>
      <dsp:txXfrm>
        <a:off x="2712761" y="31329"/>
        <a:ext cx="2447180" cy="1468308"/>
      </dsp:txXfrm>
    </dsp:sp>
    <dsp:sp modelId="{223C2A88-C846-43EC-BB49-CC449430C705}">
      <dsp:nvSpPr>
        <dsp:cNvPr id="0" name=""/>
        <dsp:cNvSpPr/>
      </dsp:nvSpPr>
      <dsp:spPr>
        <a:xfrm>
          <a:off x="2790654" y="1589160"/>
          <a:ext cx="2447180" cy="146830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Ipswich</a:t>
          </a:r>
        </a:p>
        <a:p>
          <a:pPr marL="114300" lvl="1" indent="-114300" algn="l" defTabSz="577850">
            <a:lnSpc>
              <a:spcPct val="90000"/>
            </a:lnSpc>
            <a:spcBef>
              <a:spcPct val="0"/>
            </a:spcBef>
            <a:spcAft>
              <a:spcPct val="15000"/>
            </a:spcAft>
            <a:buChar char="•"/>
          </a:pPr>
          <a:r>
            <a:rPr lang="en-US" sz="1300" u="sng" kern="1200" dirty="0">
              <a:hlinkClick xmlns:r="http://schemas.openxmlformats.org/officeDocument/2006/relationships" r:id="rId5"/>
            </a:rPr>
            <a:t>Ipswich Trades Hall, 4 Bell St, Ipswich</a:t>
          </a:r>
          <a:endParaRPr lang="en-US" sz="1300" kern="1200" dirty="0"/>
        </a:p>
        <a:p>
          <a:pPr marL="114300" lvl="1" indent="-114300" algn="l" defTabSz="577850">
            <a:lnSpc>
              <a:spcPct val="90000"/>
            </a:lnSpc>
            <a:spcBef>
              <a:spcPct val="0"/>
            </a:spcBef>
            <a:spcAft>
              <a:spcPct val="15000"/>
            </a:spcAft>
            <a:buChar char="•"/>
          </a:pPr>
          <a:r>
            <a:rPr lang="en-US" sz="1300" kern="1200" dirty="0"/>
            <a:t>9am to 5pm, 7 days a week</a:t>
          </a:r>
        </a:p>
      </dsp:txBody>
      <dsp:txXfrm>
        <a:off x="2790654" y="1589160"/>
        <a:ext cx="2447180" cy="1468308"/>
      </dsp:txXfrm>
    </dsp:sp>
    <dsp:sp modelId="{945929E5-5767-4458-9379-01E822DFAA94}">
      <dsp:nvSpPr>
        <dsp:cNvPr id="0" name=""/>
        <dsp:cNvSpPr/>
      </dsp:nvSpPr>
      <dsp:spPr>
        <a:xfrm>
          <a:off x="2790654" y="3146991"/>
          <a:ext cx="2447180" cy="1468308"/>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AU" sz="1700" kern="1200" dirty="0"/>
            <a:t>Goodna </a:t>
          </a:r>
        </a:p>
      </dsp:txBody>
      <dsp:txXfrm>
        <a:off x="2790654" y="3146991"/>
        <a:ext cx="2447180" cy="146830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3245EC-DF3C-409F-99EC-469950D77510}" type="datetimeFigureOut">
              <a:rPr lang="en-US" smtClean="0"/>
              <a:t>11-May-22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E94F80-1E88-49E5-A618-A4C3EFE0BBFE}" type="slidenum">
              <a:rPr lang="en-US" smtClean="0"/>
              <a:t>‹#›</a:t>
            </a:fld>
            <a:endParaRPr lang="en-US"/>
          </a:p>
        </p:txBody>
      </p:sp>
    </p:spTree>
    <p:extLst>
      <p:ext uri="{BB962C8B-B14F-4D97-AF65-F5344CB8AC3E}">
        <p14:creationId xmlns:p14="http://schemas.microsoft.com/office/powerpoint/2010/main" val="2731079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8E94F80-1E88-49E5-A618-A4C3EFE0BBFE}" type="slidenum">
              <a:rPr lang="en-US" smtClean="0"/>
              <a:t>17</a:t>
            </a:fld>
            <a:endParaRPr lang="en-US"/>
          </a:p>
        </p:txBody>
      </p:sp>
    </p:spTree>
    <p:extLst>
      <p:ext uri="{BB962C8B-B14F-4D97-AF65-F5344CB8AC3E}">
        <p14:creationId xmlns:p14="http://schemas.microsoft.com/office/powerpoint/2010/main" val="242605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6" name="Picture 2" descr="http://qstars.org.au/site/wp-content/themes/qstars/img/TQlogoLarge.png"/>
          <p:cNvPicPr>
            <a:picLocks noChangeAspect="1" noChangeArrowheads="1"/>
          </p:cNvPicPr>
          <p:nvPr userDrawn="1"/>
        </p:nvPicPr>
        <p:blipFill>
          <a:blip r:embed="rId8" cstate="print"/>
          <a:srcRect/>
          <a:stretch>
            <a:fillRect/>
          </a:stretch>
        </p:blipFill>
        <p:spPr bwMode="auto">
          <a:xfrm>
            <a:off x="7380312" y="5949280"/>
            <a:ext cx="1448785" cy="706895"/>
          </a:xfrm>
          <a:prstGeom prst="rect">
            <a:avLst/>
          </a:prstGeom>
          <a:noFill/>
        </p:spPr>
      </p:pic>
      <p:pic>
        <p:nvPicPr>
          <p:cNvPr id="7" name="Picture 4" descr="http://qstars.org.au/site/wp-content/themes/qstars/img/QGcrest.png"/>
          <p:cNvPicPr>
            <a:picLocks noChangeAspect="1" noChangeArrowheads="1"/>
          </p:cNvPicPr>
          <p:nvPr userDrawn="1"/>
        </p:nvPicPr>
        <p:blipFill>
          <a:blip r:embed="rId9" cstate="print"/>
          <a:srcRect/>
          <a:stretch>
            <a:fillRect/>
          </a:stretch>
        </p:blipFill>
        <p:spPr bwMode="auto">
          <a:xfrm>
            <a:off x="6588224" y="5949280"/>
            <a:ext cx="504056" cy="713186"/>
          </a:xfrm>
          <a:prstGeom prst="rect">
            <a:avLst/>
          </a:prstGeom>
          <a:noFill/>
        </p:spPr>
      </p:pic>
      <p:pic>
        <p:nvPicPr>
          <p:cNvPr id="8" name="Picture 6" descr="http://qstars.org.au/site/wp-content/themes/qstars/img/QSTARSheadLogo.png"/>
          <p:cNvPicPr>
            <a:picLocks noChangeAspect="1" noChangeArrowheads="1"/>
          </p:cNvPicPr>
          <p:nvPr userDrawn="1"/>
        </p:nvPicPr>
        <p:blipFill>
          <a:blip r:embed="rId10" cstate="print"/>
          <a:srcRect/>
          <a:stretch>
            <a:fillRect/>
          </a:stretch>
        </p:blipFill>
        <p:spPr bwMode="auto">
          <a:xfrm>
            <a:off x="323528" y="5949280"/>
            <a:ext cx="2232555" cy="7200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8" r:id="rId4"/>
    <p:sldLayoutId id="2147483656" r:id="rId5"/>
    <p:sldLayoutId id="2147483657" r:id="rId6"/>
  </p:sldLayoutIdLst>
  <p:txStyles>
    <p:titleStyle>
      <a:lvl1pPr algn="ctr" defTabSz="914400" rtl="0" eaLnBrk="1" latinLnBrk="0" hangingPunct="1">
        <a:spcBef>
          <a:spcPct val="0"/>
        </a:spcBef>
        <a:buNone/>
        <a:defRPr sz="4000" kern="1200">
          <a:solidFill>
            <a:schemeClr val="tx1"/>
          </a:solidFill>
          <a:latin typeface="Open Sans"/>
          <a:ea typeface="+mj-ea"/>
          <a:cs typeface="Open San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Open Sans"/>
          <a:ea typeface="+mn-ea"/>
          <a:cs typeface="Open San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Open Sans"/>
          <a:ea typeface="+mn-ea"/>
          <a:cs typeface="Open San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Open Sans"/>
          <a:ea typeface="+mn-ea"/>
          <a:cs typeface="Open San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Open Sans"/>
          <a:ea typeface="+mn-ea"/>
          <a:cs typeface="Open San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Open Sans"/>
          <a:ea typeface="+mn-ea"/>
          <a:cs typeface="Open San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42591"/>
          </a:xfrm>
        </p:spPr>
        <p:txBody>
          <a:bodyPr>
            <a:noAutofit/>
          </a:bodyPr>
          <a:lstStyle/>
          <a:p>
            <a:r>
              <a:rPr lang="en-AU" sz="2800" b="1" i="1" dirty="0"/>
              <a:t>Tenants Queensland 2022 Flood Response</a:t>
            </a:r>
            <a:br>
              <a:rPr lang="en-AU" sz="2800" b="1" i="1" dirty="0"/>
            </a:br>
            <a:r>
              <a:rPr lang="en-AU" sz="2800" i="1" dirty="0"/>
              <a:t>A</a:t>
            </a:r>
            <a:r>
              <a:rPr lang="en-AU" sz="2800" b="1" i="1" dirty="0"/>
              <a:t> </a:t>
            </a:r>
            <a:r>
              <a:rPr lang="en-AU" sz="2800" i="1" dirty="0"/>
              <a:t>c</a:t>
            </a:r>
            <a:r>
              <a:rPr lang="en-AU" sz="2800" dirty="0"/>
              <a:t>hronological Community Education report</a:t>
            </a:r>
            <a:br>
              <a:rPr lang="en-AU" sz="2800" dirty="0"/>
            </a:br>
            <a:endParaRPr lang="en-AU" sz="2800" b="1" i="1" dirty="0"/>
          </a:p>
        </p:txBody>
      </p:sp>
      <p:sp>
        <p:nvSpPr>
          <p:cNvPr id="3" name="Subtitle 2"/>
          <p:cNvSpPr>
            <a:spLocks noGrp="1"/>
          </p:cNvSpPr>
          <p:nvPr>
            <p:ph type="subTitle" idx="1"/>
          </p:nvPr>
        </p:nvSpPr>
        <p:spPr/>
        <p:txBody>
          <a:bodyPr/>
          <a:lstStyle/>
          <a:p>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9B16E-510B-4700-B1E6-6FAE4AED789A}"/>
              </a:ext>
            </a:extLst>
          </p:cNvPr>
          <p:cNvSpPr>
            <a:spLocks noGrp="1"/>
          </p:cNvSpPr>
          <p:nvPr>
            <p:ph type="title"/>
          </p:nvPr>
        </p:nvSpPr>
        <p:spPr/>
        <p:txBody>
          <a:bodyPr>
            <a:normAutofit fontScale="90000"/>
          </a:bodyPr>
          <a:lstStyle/>
          <a:p>
            <a:r>
              <a:rPr lang="en-US" dirty="0"/>
              <a:t>Step 2 – Engagement planning</a:t>
            </a:r>
            <a:br>
              <a:rPr lang="en-US" dirty="0"/>
            </a:br>
            <a:endParaRPr lang="en-US" dirty="0"/>
          </a:p>
        </p:txBody>
      </p:sp>
      <p:sp>
        <p:nvSpPr>
          <p:cNvPr id="3" name="Content Placeholder 2">
            <a:extLst>
              <a:ext uri="{FF2B5EF4-FFF2-40B4-BE49-F238E27FC236}">
                <a16:creationId xmlns:a16="http://schemas.microsoft.com/office/drawing/2014/main" id="{3F5AD9E9-16F4-4690-AF30-424058161B07}"/>
              </a:ext>
            </a:extLst>
          </p:cNvPr>
          <p:cNvSpPr>
            <a:spLocks noGrp="1"/>
          </p:cNvSpPr>
          <p:nvPr>
            <p:ph idx="1"/>
          </p:nvPr>
        </p:nvSpPr>
        <p:spPr/>
        <p:txBody>
          <a:bodyPr>
            <a:normAutofit/>
          </a:bodyPr>
          <a:lstStyle/>
          <a:p>
            <a:r>
              <a:rPr lang="en-US" sz="1800" b="1" dirty="0">
                <a:effectLst/>
                <a:latin typeface="Calibri" panose="020F0502020204030204" pitchFamily="34" charset="0"/>
                <a:ea typeface="Calibri" panose="020F0502020204030204" pitchFamily="34" charset="0"/>
              </a:rPr>
              <a:t>Data collected that highlighted most affected areas, plus the opening of Recovery HUBS provided  the areas for the engagement focus to be.</a:t>
            </a:r>
          </a:p>
          <a:p>
            <a:r>
              <a:rPr lang="en-US" sz="1800" b="1" dirty="0">
                <a:effectLst/>
                <a:latin typeface="Calibri" panose="020F0502020204030204" pitchFamily="34" charset="0"/>
                <a:ea typeface="Calibri" panose="020F0502020204030204" pitchFamily="34" charset="0"/>
              </a:rPr>
              <a:t>Organisational Statewide correspondence and planning with all the Tenants Queensland Regions affected  for proposed strategies regarding:</a:t>
            </a:r>
          </a:p>
          <a:p>
            <a:pPr marL="0" indent="0">
              <a:buNone/>
            </a:pPr>
            <a:endParaRPr lang="en-US" sz="1800" b="1" dirty="0">
              <a:effectLst/>
              <a:latin typeface="Calibri" panose="020F0502020204030204" pitchFamily="34" charset="0"/>
              <a:ea typeface="Calibri" panose="020F0502020204030204" pitchFamily="34" charset="0"/>
            </a:endParaRPr>
          </a:p>
          <a:p>
            <a:pPr marL="342900" marR="0" lvl="0" indent="-342900">
              <a:spcBef>
                <a:spcPts val="600"/>
              </a:spcBef>
              <a:spcAft>
                <a:spcPts val="60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Roster / list / dates and times etc. some advice workers / community education workers could attend and work from these recovery centers</a:t>
            </a:r>
            <a:endParaRPr lang="en-US" sz="1800" dirty="0">
              <a:effectLst/>
              <a:latin typeface="Calibri" panose="020F0502020204030204" pitchFamily="34" charset="0"/>
              <a:ea typeface="Calibri" panose="020F0502020204030204" pitchFamily="34" charset="0"/>
            </a:endParaRPr>
          </a:p>
          <a:p>
            <a:pPr marL="342900" marR="0" lvl="0" indent="-342900">
              <a:spcBef>
                <a:spcPts val="600"/>
              </a:spcBef>
              <a:spcAft>
                <a:spcPts val="600"/>
              </a:spcAft>
              <a:buSzPts val="1000"/>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rPr>
              <a:t>Liaison with QSTARS Partners and seek their support and input to providing QSTARS services at these recovery centers also?</a:t>
            </a:r>
            <a:endParaRPr lang="en-US" sz="1800" dirty="0">
              <a:effectLst/>
              <a:latin typeface="Calibri" panose="020F0502020204030204" pitchFamily="34" charset="0"/>
              <a:ea typeface="Calibri" panose="020F0502020204030204" pitchFamily="34" charset="0"/>
            </a:endParaRPr>
          </a:p>
          <a:p>
            <a:pPr marL="342900" marR="0" lvl="0" indent="-342900">
              <a:spcBef>
                <a:spcPts val="600"/>
              </a:spcBef>
              <a:spcAft>
                <a:spcPts val="600"/>
              </a:spcAft>
              <a:buSzPts val="1000"/>
              <a:buFont typeface="Symbol" panose="05050102010706020507" pitchFamily="18" charset="2"/>
              <a:buChar char=""/>
              <a:tabLst>
                <a:tab pos="457200" algn="l"/>
              </a:tabLst>
            </a:pPr>
            <a:r>
              <a:rPr lang="en-US" sz="1800" dirty="0">
                <a:latin typeface="Calibri" panose="020F0502020204030204" pitchFamily="34" charset="0"/>
                <a:ea typeface="Times New Roman" panose="02020603050405020304" pitchFamily="18" charset="0"/>
              </a:rPr>
              <a:t>A</a:t>
            </a:r>
            <a:r>
              <a:rPr lang="en-US" sz="1800" dirty="0">
                <a:effectLst/>
                <a:latin typeface="Calibri" panose="020F0502020204030204" pitchFamily="34" charset="0"/>
                <a:ea typeface="Times New Roman" panose="02020603050405020304" pitchFamily="18" charset="0"/>
              </a:rPr>
              <a:t>rranging for sufficient TQ QSTARS Fact Sheets, Flyers and Direct Referral Forms for distribution to all centers</a:t>
            </a:r>
          </a:p>
          <a:p>
            <a:pPr marL="342900" marR="0" lvl="0" indent="-342900">
              <a:spcBef>
                <a:spcPts val="600"/>
              </a:spcBef>
              <a:spcAft>
                <a:spcPts val="600"/>
              </a:spcAft>
              <a:buSzPts val="1000"/>
              <a:buFont typeface="Symbol" panose="05050102010706020507" pitchFamily="18" charset="2"/>
              <a:buChar char=""/>
              <a:tabLst>
                <a:tab pos="457200" algn="l"/>
              </a:tabLst>
            </a:pPr>
            <a:r>
              <a:rPr lang="en-US" sz="1800" i="1" dirty="0">
                <a:latin typeface="Calibri" panose="020F0502020204030204" pitchFamily="34" charset="0"/>
                <a:ea typeface="Times New Roman" panose="02020603050405020304" pitchFamily="18" charset="0"/>
              </a:rPr>
              <a:t>ENGAGEMENT WITH COMMUNITY RECOVERY HUBS  WAS BROKEN INTO 3 STAGES</a:t>
            </a:r>
            <a:endParaRPr lang="en-US" sz="1800" i="1" dirty="0">
              <a:effectLst/>
              <a:latin typeface="Calibri" panose="020F0502020204030204" pitchFamily="34"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209078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F12DD-3FB7-437A-AF4C-98EF1C0FF401}"/>
              </a:ext>
            </a:extLst>
          </p:cNvPr>
          <p:cNvSpPr>
            <a:spLocks noGrp="1"/>
          </p:cNvSpPr>
          <p:nvPr>
            <p:ph type="title"/>
          </p:nvPr>
        </p:nvSpPr>
        <p:spPr/>
        <p:txBody>
          <a:bodyPr/>
          <a:lstStyle/>
          <a:p>
            <a:r>
              <a:rPr lang="en-US" dirty="0"/>
              <a:t>Stage 1- March 1 - 11</a:t>
            </a:r>
          </a:p>
        </p:txBody>
      </p:sp>
      <p:sp>
        <p:nvSpPr>
          <p:cNvPr id="3" name="Content Placeholder 2">
            <a:extLst>
              <a:ext uri="{FF2B5EF4-FFF2-40B4-BE49-F238E27FC236}">
                <a16:creationId xmlns:a16="http://schemas.microsoft.com/office/drawing/2014/main" id="{3D50D18B-6754-40D6-8828-3E9576D5033E}"/>
              </a:ext>
            </a:extLst>
          </p:cNvPr>
          <p:cNvSpPr>
            <a:spLocks noGrp="1"/>
          </p:cNvSpPr>
          <p:nvPr>
            <p:ph idx="1"/>
          </p:nvPr>
        </p:nvSpPr>
        <p:spPr/>
        <p:txBody>
          <a:bodyPr>
            <a:normAutofit fontScale="92500" lnSpcReduction="20000"/>
          </a:bodyPr>
          <a:lstStyle/>
          <a:p>
            <a:r>
              <a:rPr lang="en-US" sz="2800" i="1" u="sng" dirty="0"/>
              <a:t>Important to understand that the recovery HUBS were very crisis responsive initially, so our initial response was that of introduction and information dissemination</a:t>
            </a:r>
          </a:p>
          <a:p>
            <a:r>
              <a:rPr lang="en-US" sz="2600" dirty="0"/>
              <a:t>Community Education staff attended as many Community Recovery HUBS AS POSSIBLE.  The objective was to meet with the team leader/manager of the Community HUBS -</a:t>
            </a:r>
          </a:p>
          <a:p>
            <a:r>
              <a:rPr lang="en-US" sz="2600" dirty="0"/>
              <a:t>Provide  TQ QSTARS resources,  flood fact sheets and information to staff at the Community recovery HUBS.</a:t>
            </a:r>
          </a:p>
          <a:p>
            <a:r>
              <a:rPr lang="en-US" sz="2600" dirty="0"/>
              <a:t>Which lead to impromptu community education sessions, where Community Recovery HUB staff were provided an overview of the TQ QSTARS service</a:t>
            </a:r>
          </a:p>
          <a:p>
            <a:endParaRPr lang="en-US" dirty="0"/>
          </a:p>
          <a:p>
            <a:endParaRPr lang="en-US" dirty="0"/>
          </a:p>
        </p:txBody>
      </p:sp>
    </p:spTree>
    <p:extLst>
      <p:ext uri="{BB962C8B-B14F-4D97-AF65-F5344CB8AC3E}">
        <p14:creationId xmlns:p14="http://schemas.microsoft.com/office/powerpoint/2010/main" val="3254219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BBE0-6025-4236-8D85-E5F782CE312E}"/>
              </a:ext>
            </a:extLst>
          </p:cNvPr>
          <p:cNvSpPr>
            <a:spLocks noGrp="1"/>
          </p:cNvSpPr>
          <p:nvPr>
            <p:ph type="title"/>
          </p:nvPr>
        </p:nvSpPr>
        <p:spPr/>
        <p:txBody>
          <a:bodyPr/>
          <a:lstStyle/>
          <a:p>
            <a:r>
              <a:rPr lang="en-US" dirty="0"/>
              <a:t>Stage 1 CONTINUED</a:t>
            </a:r>
          </a:p>
        </p:txBody>
      </p:sp>
      <p:sp>
        <p:nvSpPr>
          <p:cNvPr id="3" name="Content Placeholder 2">
            <a:extLst>
              <a:ext uri="{FF2B5EF4-FFF2-40B4-BE49-F238E27FC236}">
                <a16:creationId xmlns:a16="http://schemas.microsoft.com/office/drawing/2014/main" id="{189D72FC-0827-4282-A0DF-34128E682F9F}"/>
              </a:ext>
            </a:extLst>
          </p:cNvPr>
          <p:cNvSpPr>
            <a:spLocks noGrp="1"/>
          </p:cNvSpPr>
          <p:nvPr>
            <p:ph idx="1"/>
          </p:nvPr>
        </p:nvSpPr>
        <p:spPr/>
        <p:txBody>
          <a:bodyPr>
            <a:normAutofit/>
          </a:bodyPr>
          <a:lstStyle/>
          <a:p>
            <a:r>
              <a:rPr lang="en-US" sz="2000" dirty="0"/>
              <a:t>TQ QSTARS Southern QLD Community Education worker established contact with</a:t>
            </a:r>
            <a:r>
              <a:rPr lang="en-AU"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en-AU" sz="2000" dirty="0">
                <a:effectLst/>
                <a:latin typeface="Open Sans" panose="020B0606030504020204" pitchFamily="34" charset="0"/>
                <a:ea typeface="Open Sans" panose="020B0606030504020204" pitchFamily="34" charset="0"/>
                <a:cs typeface="Open Sans" panose="020B0606030504020204" pitchFamily="34" charset="0"/>
              </a:rPr>
              <a:t>Executive Director/s with The Department of Communities, Housing and Digital Economy. Resulting in efficient and effective distribution of QSTARS resources to all Community Recovery HUBs.</a:t>
            </a:r>
          </a:p>
          <a:p>
            <a:r>
              <a:rPr lang="en-AU" sz="2000" dirty="0">
                <a:latin typeface="Open Sans" panose="020B0606030504020204" pitchFamily="34" charset="0"/>
                <a:ea typeface="Open Sans" panose="020B0606030504020204" pitchFamily="34" charset="0"/>
                <a:cs typeface="Open Sans" panose="020B0606030504020204" pitchFamily="34" charset="0"/>
              </a:rPr>
              <a:t>By March 7</a:t>
            </a:r>
            <a:r>
              <a:rPr lang="en-AU" sz="2000" baseline="30000" dirty="0">
                <a:latin typeface="Open Sans" panose="020B0606030504020204" pitchFamily="34" charset="0"/>
                <a:ea typeface="Open Sans" panose="020B0606030504020204" pitchFamily="34" charset="0"/>
                <a:cs typeface="Open Sans" panose="020B0606030504020204" pitchFamily="34" charset="0"/>
              </a:rPr>
              <a:t>th</a:t>
            </a:r>
            <a:r>
              <a:rPr lang="en-AU" sz="2000" dirty="0">
                <a:latin typeface="Open Sans" panose="020B0606030504020204" pitchFamily="34" charset="0"/>
                <a:ea typeface="Open Sans" panose="020B0606030504020204" pitchFamily="34" charset="0"/>
                <a:cs typeface="Open Sans" panose="020B0606030504020204" pitchFamily="34" charset="0"/>
              </a:rPr>
              <a:t> there were 18 recovery Community Recovery HUBS operational </a:t>
            </a:r>
          </a:p>
          <a:p>
            <a:r>
              <a:rPr lang="en-US" sz="2000" dirty="0"/>
              <a:t>Tenants QLD QSTARS Community Education staff visited and provided resources and information to 12 Community Recovery HUBS during the period of March 1 - 11</a:t>
            </a:r>
          </a:p>
        </p:txBody>
      </p:sp>
    </p:spTree>
    <p:extLst>
      <p:ext uri="{BB962C8B-B14F-4D97-AF65-F5344CB8AC3E}">
        <p14:creationId xmlns:p14="http://schemas.microsoft.com/office/powerpoint/2010/main" val="3475525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9AFB5-5AA3-4ED8-8BFE-3379BA4F9C11}"/>
              </a:ext>
            </a:extLst>
          </p:cNvPr>
          <p:cNvSpPr>
            <a:spLocks noGrp="1"/>
          </p:cNvSpPr>
          <p:nvPr>
            <p:ph type="title"/>
          </p:nvPr>
        </p:nvSpPr>
        <p:spPr/>
        <p:txBody>
          <a:bodyPr/>
          <a:lstStyle/>
          <a:p>
            <a:r>
              <a:rPr lang="en-US" dirty="0"/>
              <a:t>Stage1 Continued </a:t>
            </a:r>
          </a:p>
        </p:txBody>
      </p:sp>
      <p:sp>
        <p:nvSpPr>
          <p:cNvPr id="3" name="Content Placeholder 2">
            <a:extLst>
              <a:ext uri="{FF2B5EF4-FFF2-40B4-BE49-F238E27FC236}">
                <a16:creationId xmlns:a16="http://schemas.microsoft.com/office/drawing/2014/main" id="{DB0443D7-F046-4FE8-83B2-7F52F0BAF645}"/>
              </a:ext>
            </a:extLst>
          </p:cNvPr>
          <p:cNvSpPr>
            <a:spLocks noGrp="1"/>
          </p:cNvSpPr>
          <p:nvPr>
            <p:ph idx="1"/>
          </p:nvPr>
        </p:nvSpPr>
        <p:spPr/>
        <p:txBody>
          <a:bodyPr>
            <a:normAutofit/>
          </a:bodyPr>
          <a:lstStyle/>
          <a:p>
            <a:r>
              <a:rPr lang="en-US" sz="1600" dirty="0"/>
              <a:t>The dissemination of TQ QSTARS resources and flood resources to Community/Neighborhood Centre's in flood affected areas was identified as a priority. Community Education staff contacted  Community </a:t>
            </a:r>
            <a:r>
              <a:rPr lang="en-US" sz="1600" dirty="0" err="1"/>
              <a:t>Centres</a:t>
            </a:r>
            <a:r>
              <a:rPr lang="en-US" sz="1600" dirty="0"/>
              <a:t> across the affected regions, discussing with staff  if flood affected tenants were presenting and offering resources.  An example of centers contacted by the Brisbane North Community Education worker includes but is not limited to,</a:t>
            </a:r>
          </a:p>
          <a:p>
            <a:endParaRPr lang="en-US" sz="2400" dirty="0"/>
          </a:p>
          <a:p>
            <a:r>
              <a:rPr lang="en-US" sz="1600" dirty="0"/>
              <a:t>Aspley Care</a:t>
            </a:r>
          </a:p>
          <a:p>
            <a:r>
              <a:rPr lang="en-AU" sz="16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Gurudwara Singh Sabha – Taigum</a:t>
            </a:r>
          </a:p>
          <a:p>
            <a:r>
              <a:rPr lang="en-AU" sz="1600" dirty="0">
                <a:solidFill>
                  <a:srgbClr val="000000"/>
                </a:solidFill>
                <a:latin typeface="Open Sans" panose="020B0606030504020204" pitchFamily="34" charset="0"/>
                <a:ea typeface="Open Sans" panose="020B0606030504020204" pitchFamily="34" charset="0"/>
                <a:cs typeface="Open Sans" panose="020B0606030504020204" pitchFamily="34" charset="0"/>
              </a:rPr>
              <a:t>New Farm Neighbourhood Centre</a:t>
            </a:r>
          </a:p>
          <a:p>
            <a:r>
              <a:rPr lang="en-AU" sz="1600" dirty="0">
                <a:solidFill>
                  <a:srgbClr val="000000"/>
                </a:solidFill>
                <a:latin typeface="Open Sans" panose="020B0606030504020204" pitchFamily="34" charset="0"/>
                <a:ea typeface="Open Sans" panose="020B0606030504020204" pitchFamily="34" charset="0"/>
                <a:cs typeface="Open Sans" panose="020B0606030504020204" pitchFamily="34" charset="0"/>
              </a:rPr>
              <a:t>Belong Community Centre</a:t>
            </a:r>
          </a:p>
          <a:p>
            <a:r>
              <a:rPr lang="en-AU" sz="1600" dirty="0">
                <a:solidFill>
                  <a:srgbClr val="000000"/>
                </a:solidFill>
                <a:latin typeface="Open Sans" panose="020B0606030504020204" pitchFamily="34" charset="0"/>
                <a:ea typeface="Open Sans" panose="020B0606030504020204" pitchFamily="34" charset="0"/>
                <a:cs typeface="Open Sans" panose="020B0606030504020204" pitchFamily="34" charset="0"/>
              </a:rPr>
              <a:t>St David's Neighbourhood Centre Coopers Plains</a:t>
            </a:r>
          </a:p>
          <a:p>
            <a:r>
              <a:rPr lang="en-AU" sz="1600" dirty="0">
                <a:solidFill>
                  <a:srgbClr val="000000"/>
                </a:solidFill>
                <a:latin typeface="Open Sans" panose="020B0606030504020204" pitchFamily="34" charset="0"/>
                <a:ea typeface="Open Sans" panose="020B0606030504020204" pitchFamily="34" charset="0"/>
                <a:cs typeface="Open Sans" panose="020B0606030504020204" pitchFamily="34" charset="0"/>
              </a:rPr>
              <a:t>Wynnum Community Centre</a:t>
            </a:r>
          </a:p>
          <a:p>
            <a:endParaRPr lang="en-US" sz="2400" dirty="0"/>
          </a:p>
          <a:p>
            <a:endParaRPr lang="en-US" sz="2400" dirty="0"/>
          </a:p>
        </p:txBody>
      </p:sp>
    </p:spTree>
    <p:extLst>
      <p:ext uri="{BB962C8B-B14F-4D97-AF65-F5344CB8AC3E}">
        <p14:creationId xmlns:p14="http://schemas.microsoft.com/office/powerpoint/2010/main" val="2118601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78D04-B233-4CEB-B913-7E667E7E48A0}"/>
              </a:ext>
            </a:extLst>
          </p:cNvPr>
          <p:cNvSpPr>
            <a:spLocks noGrp="1"/>
          </p:cNvSpPr>
          <p:nvPr>
            <p:ph type="title"/>
          </p:nvPr>
        </p:nvSpPr>
        <p:spPr/>
        <p:txBody>
          <a:bodyPr/>
          <a:lstStyle/>
          <a:p>
            <a:r>
              <a:rPr lang="en-AU" dirty="0"/>
              <a:t>Stage 2 March 21 -30 </a:t>
            </a:r>
            <a:endParaRPr lang="en-US" dirty="0"/>
          </a:p>
        </p:txBody>
      </p:sp>
      <p:sp>
        <p:nvSpPr>
          <p:cNvPr id="3" name="Content Placeholder 2">
            <a:extLst>
              <a:ext uri="{FF2B5EF4-FFF2-40B4-BE49-F238E27FC236}">
                <a16:creationId xmlns:a16="http://schemas.microsoft.com/office/drawing/2014/main" id="{BF2BA038-0A3D-4909-BF6D-F05A44BFC1B6}"/>
              </a:ext>
            </a:extLst>
          </p:cNvPr>
          <p:cNvSpPr>
            <a:spLocks noGrp="1"/>
          </p:cNvSpPr>
          <p:nvPr>
            <p:ph idx="1"/>
          </p:nvPr>
        </p:nvSpPr>
        <p:spPr>
          <a:xfrm>
            <a:off x="457200" y="1196752"/>
            <a:ext cx="8229600" cy="4929411"/>
          </a:xfrm>
        </p:spPr>
        <p:txBody>
          <a:bodyPr>
            <a:normAutofit fontScale="70000" lnSpcReduction="20000"/>
          </a:bodyPr>
          <a:lstStyle/>
          <a:p>
            <a:pPr marL="0" indent="0">
              <a:buNone/>
            </a:pPr>
            <a:r>
              <a:rPr lang="en-AU" sz="1900" dirty="0">
                <a:latin typeface="Open Sans" panose="020B0606030504020204" pitchFamily="34" charset="0"/>
                <a:ea typeface="Open Sans" panose="020B0606030504020204" pitchFamily="34" charset="0"/>
                <a:cs typeface="Open Sans" panose="020B0606030504020204" pitchFamily="34" charset="0"/>
              </a:rPr>
              <a:t>TQ identified the need to revisit and attend Community Recovery HUBS, to again  speak with staff regarding TQ QSTARS and flood support.</a:t>
            </a:r>
          </a:p>
          <a:p>
            <a:pPr marL="0" indent="0">
              <a:buNone/>
            </a:pPr>
            <a:r>
              <a:rPr lang="en-AU" sz="1900" dirty="0">
                <a:latin typeface="Open Sans" panose="020B0606030504020204" pitchFamily="34" charset="0"/>
                <a:ea typeface="Open Sans" panose="020B0606030504020204" pitchFamily="34" charset="0"/>
                <a:cs typeface="Open Sans" panose="020B0606030504020204" pitchFamily="34" charset="0"/>
              </a:rPr>
              <a:t>The initial state of crisis had passed, and we believed now would be the moment where people would require Tenancy support and or information. </a:t>
            </a:r>
          </a:p>
          <a:p>
            <a:pPr marL="0" indent="0">
              <a:buNone/>
            </a:pPr>
            <a:endParaRPr lang="en-AU" sz="1900" b="1"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AU" sz="1900" b="1" dirty="0">
                <a:latin typeface="Open Sans" panose="020B0606030504020204" pitchFamily="34" charset="0"/>
                <a:ea typeface="Open Sans" panose="020B0606030504020204" pitchFamily="34" charset="0"/>
                <a:cs typeface="Open Sans" panose="020B0606030504020204" pitchFamily="34" charset="0"/>
              </a:rPr>
              <a:t>( Staff changes at Recovery HUBS meant that </a:t>
            </a:r>
            <a:r>
              <a:rPr lang="en-US" sz="1900" b="1"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that re-engagement with new staff was required,</a:t>
            </a:r>
            <a:r>
              <a:rPr lang="en-AU" sz="1900" b="1" dirty="0">
                <a:latin typeface="Open Sans" panose="020B0606030504020204" pitchFamily="34" charset="0"/>
                <a:ea typeface="Open Sans" panose="020B0606030504020204" pitchFamily="34" charset="0"/>
                <a:cs typeface="Open Sans" panose="020B0606030504020204" pitchFamily="34" charset="0"/>
              </a:rPr>
              <a:t>)</a:t>
            </a:r>
          </a:p>
          <a:p>
            <a:pPr marL="0" indent="0">
              <a:buNone/>
            </a:pPr>
            <a:endParaRPr lang="en-AU" sz="19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AU" sz="1900" dirty="0">
                <a:latin typeface="Open Sans" panose="020B0606030504020204" pitchFamily="34" charset="0"/>
                <a:ea typeface="Open Sans" panose="020B0606030504020204" pitchFamily="34" charset="0"/>
                <a:cs typeface="Open Sans" panose="020B0606030504020204" pitchFamily="34" charset="0"/>
              </a:rPr>
              <a:t>To provide additional resources, discuss Tenancy issues, gather contact details for further  digital resources dissemination and  discuss any further support TQ could provide.</a:t>
            </a:r>
          </a:p>
          <a:p>
            <a:pPr marL="0" indent="0">
              <a:buNone/>
            </a:pPr>
            <a:endParaRPr lang="en-AU" sz="19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AU" sz="1900" dirty="0">
                <a:latin typeface="Open Sans" panose="020B0606030504020204" pitchFamily="34" charset="0"/>
                <a:ea typeface="Open Sans" panose="020B0606030504020204" pitchFamily="34" charset="0"/>
                <a:cs typeface="Open Sans" panose="020B0606030504020204" pitchFamily="34" charset="0"/>
              </a:rPr>
              <a:t> Revisiting the Community Recovery HUBS again provided the opportunity for spontaneous Community Education information session on TQ QSTARS. </a:t>
            </a:r>
          </a:p>
          <a:p>
            <a:pPr marL="0" indent="0">
              <a:buNone/>
            </a:pPr>
            <a:endParaRPr lang="en-AU" sz="19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AU" sz="1900" dirty="0">
                <a:latin typeface="Open Sans" panose="020B0606030504020204" pitchFamily="34" charset="0"/>
                <a:ea typeface="Open Sans" panose="020B0606030504020204" pitchFamily="34" charset="0"/>
                <a:cs typeface="Open Sans" panose="020B0606030504020204" pitchFamily="34" charset="0"/>
              </a:rPr>
              <a:t>10 Community Recovery HUBS were revisited</a:t>
            </a:r>
          </a:p>
          <a:p>
            <a:pPr marL="0" indent="0">
              <a:buNone/>
            </a:pPr>
            <a:endParaRPr lang="en-AU" sz="20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AU" sz="2000" dirty="0">
                <a:latin typeface="Open Sans" panose="020B0606030504020204" pitchFamily="34" charset="0"/>
                <a:ea typeface="Open Sans" panose="020B0606030504020204" pitchFamily="34" charset="0"/>
                <a:cs typeface="Open Sans" panose="020B0606030504020204" pitchFamily="34" charset="0"/>
              </a:rPr>
              <a:t>We received information that flood affected individuals and families were presenting to Housing Service Centres. There was a need TQ QSTARS Community Education staff to visit the HSC’s meet with staff to gather information on presenting flood  tenancy issues, themes,  how we can assist staff and tenants and to provide the Housing Service Centres with resources. </a:t>
            </a:r>
          </a:p>
          <a:p>
            <a:pPr marL="0" indent="0">
              <a:buNone/>
            </a:pPr>
            <a:endParaRPr lang="en-AU" sz="20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AU" sz="2000" dirty="0">
                <a:latin typeface="Open Sans" panose="020B0606030504020204" pitchFamily="34" charset="0"/>
                <a:ea typeface="Open Sans" panose="020B0606030504020204" pitchFamily="34" charset="0"/>
                <a:cs typeface="Open Sans" panose="020B0606030504020204" pitchFamily="34" charset="0"/>
              </a:rPr>
              <a:t>5 Housing service centres were visited</a:t>
            </a:r>
            <a:r>
              <a:rPr lang="en-AU" sz="2000" i="1" dirty="0"/>
              <a:t>.</a:t>
            </a:r>
          </a:p>
          <a:p>
            <a:pPr marL="0" indent="0">
              <a:buNone/>
            </a:pPr>
            <a:endParaRPr lang="en-AU" sz="2000" i="1" dirty="0"/>
          </a:p>
          <a:p>
            <a:pPr marL="0" indent="0">
              <a:buNone/>
            </a:pPr>
            <a:r>
              <a:rPr lang="en-AU" sz="2000" dirty="0"/>
              <a:t>The Tenants Queensland Dealing with Mould fact sheet was developed and uploaded onto the TQ website </a:t>
            </a:r>
          </a:p>
          <a:p>
            <a:pPr marL="0" indent="0">
              <a:buNone/>
            </a:pPr>
            <a:endParaRPr lang="en-AU" sz="2000" dirty="0"/>
          </a:p>
          <a:p>
            <a:endParaRPr lang="en-AU" sz="2000" dirty="0"/>
          </a:p>
          <a:p>
            <a:endParaRPr lang="en-US" dirty="0"/>
          </a:p>
        </p:txBody>
      </p:sp>
    </p:spTree>
    <p:extLst>
      <p:ext uri="{BB962C8B-B14F-4D97-AF65-F5344CB8AC3E}">
        <p14:creationId xmlns:p14="http://schemas.microsoft.com/office/powerpoint/2010/main" val="34963863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7F7F0-CD58-4473-B255-948B509091CB}"/>
              </a:ext>
            </a:extLst>
          </p:cNvPr>
          <p:cNvSpPr>
            <a:spLocks noGrp="1"/>
          </p:cNvSpPr>
          <p:nvPr>
            <p:ph type="title"/>
          </p:nvPr>
        </p:nvSpPr>
        <p:spPr/>
        <p:txBody>
          <a:bodyPr>
            <a:normAutofit/>
          </a:bodyPr>
          <a:lstStyle/>
          <a:p>
            <a:r>
              <a:rPr lang="en-AU" dirty="0"/>
              <a:t>STAGE 2 CONTINUED</a:t>
            </a:r>
            <a:endParaRPr lang="en-US" dirty="0"/>
          </a:p>
        </p:txBody>
      </p:sp>
      <p:sp>
        <p:nvSpPr>
          <p:cNvPr id="3" name="Content Placeholder 2">
            <a:extLst>
              <a:ext uri="{FF2B5EF4-FFF2-40B4-BE49-F238E27FC236}">
                <a16:creationId xmlns:a16="http://schemas.microsoft.com/office/drawing/2014/main" id="{262DEC57-F4DC-43C4-811D-976F9497C448}"/>
              </a:ext>
            </a:extLst>
          </p:cNvPr>
          <p:cNvSpPr>
            <a:spLocks noGrp="1"/>
          </p:cNvSpPr>
          <p:nvPr>
            <p:ph idx="1"/>
          </p:nvPr>
        </p:nvSpPr>
        <p:spPr/>
        <p:txBody>
          <a:bodyPr>
            <a:normAutofit/>
          </a:bodyPr>
          <a:lstStyle/>
          <a:p>
            <a:pPr marL="0" indent="0">
              <a:buNone/>
            </a:pPr>
            <a:r>
              <a:rPr lang="en-AU" sz="1600" dirty="0"/>
              <a:t>We received information that flood affected individuals and families were presenting to Service Australia offices. There was a need for TQ QSTARS Community Education staff to visit and discuss with staff if flood affected tenancy issues were presenting. </a:t>
            </a:r>
          </a:p>
          <a:p>
            <a:pPr marL="0" indent="0">
              <a:buNone/>
            </a:pPr>
            <a:r>
              <a:rPr lang="en-AU" sz="1600" dirty="0"/>
              <a:t>Provide resources for flood affected Tenants and information to staff about Tenant Queensland and the QSTARS program. </a:t>
            </a:r>
          </a:p>
          <a:p>
            <a:pPr marL="0" indent="0">
              <a:buNone/>
            </a:pPr>
            <a:endParaRPr lang="en-AU" sz="1600" dirty="0"/>
          </a:p>
          <a:p>
            <a:pPr marL="0" indent="0">
              <a:buNone/>
            </a:pPr>
            <a:r>
              <a:rPr lang="en-AU" sz="1600" dirty="0"/>
              <a:t>The following Service Australia offices were visited during this week, Goodna, Ipswich, Gympie and South Brisbane. </a:t>
            </a:r>
            <a:endParaRPr lang="en-AU" sz="1600" i="1" dirty="0"/>
          </a:p>
          <a:p>
            <a:pPr marL="0" indent="0">
              <a:buNone/>
            </a:pPr>
            <a:endParaRPr lang="en-AU" sz="1600" i="1" dirty="0"/>
          </a:p>
          <a:p>
            <a:pPr marL="0" indent="0">
              <a:buNone/>
            </a:pPr>
            <a:r>
              <a:rPr lang="en-AU" sz="1600" dirty="0"/>
              <a:t>March 25</a:t>
            </a:r>
            <a:r>
              <a:rPr lang="en-AU" sz="1600" baseline="30000" dirty="0"/>
              <a:t>th</a:t>
            </a:r>
            <a:r>
              <a:rPr lang="en-AU" sz="1600" dirty="0"/>
              <a:t>   TQ QSTARS Community Education staff visited Gympie, met with Community Recovery Staff, Support Staff  located within the Community HUB,  Gympie Community Action Youth </a:t>
            </a:r>
            <a:r>
              <a:rPr lang="en-AU" sz="1600"/>
              <a:t>and Homelessness </a:t>
            </a:r>
            <a:r>
              <a:rPr lang="en-AU" sz="1600" dirty="0"/>
              <a:t>Services, Gympie Regional Council, Neighbourhood Centre and Gympie Services Australia, and the Sunshine Coast Housing Service Centre and met with Community Recovery HUB staff.</a:t>
            </a:r>
            <a:endParaRPr lang="en-US" sz="1600" dirty="0"/>
          </a:p>
        </p:txBody>
      </p:sp>
    </p:spTree>
    <p:extLst>
      <p:ext uri="{BB962C8B-B14F-4D97-AF65-F5344CB8AC3E}">
        <p14:creationId xmlns:p14="http://schemas.microsoft.com/office/powerpoint/2010/main" val="3006936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D3C23-3DCE-45EA-AA1A-5C488D51701A}"/>
              </a:ext>
            </a:extLst>
          </p:cNvPr>
          <p:cNvSpPr>
            <a:spLocks noGrp="1"/>
          </p:cNvSpPr>
          <p:nvPr>
            <p:ph type="title"/>
          </p:nvPr>
        </p:nvSpPr>
        <p:spPr/>
        <p:txBody>
          <a:bodyPr>
            <a:normAutofit fontScale="90000"/>
          </a:bodyPr>
          <a:lstStyle/>
          <a:p>
            <a:r>
              <a:rPr lang="en-US" dirty="0"/>
              <a:t>STAGE 2 Continued</a:t>
            </a:r>
            <a:br>
              <a:rPr lang="en-US" dirty="0"/>
            </a:br>
            <a:endParaRPr lang="en-US" dirty="0"/>
          </a:p>
        </p:txBody>
      </p:sp>
      <p:sp>
        <p:nvSpPr>
          <p:cNvPr id="3" name="Content Placeholder 2">
            <a:extLst>
              <a:ext uri="{FF2B5EF4-FFF2-40B4-BE49-F238E27FC236}">
                <a16:creationId xmlns:a16="http://schemas.microsoft.com/office/drawing/2014/main" id="{E32861CC-52F8-49AE-9A7B-E81E7FCD5308}"/>
              </a:ext>
            </a:extLst>
          </p:cNvPr>
          <p:cNvSpPr>
            <a:spLocks noGrp="1"/>
          </p:cNvSpPr>
          <p:nvPr>
            <p:ph idx="1"/>
          </p:nvPr>
        </p:nvSpPr>
        <p:spPr>
          <a:xfrm>
            <a:off x="457200" y="1196753"/>
            <a:ext cx="8229600" cy="4608512"/>
          </a:xfrm>
        </p:spPr>
        <p:txBody>
          <a:bodyPr>
            <a:normAutofit fontScale="92500" lnSpcReduction="10000"/>
          </a:bodyPr>
          <a:lstStyle/>
          <a:p>
            <a:pPr marL="0" indent="0">
              <a:buNone/>
            </a:pPr>
            <a:endParaRPr lang="en-AU" sz="2400" dirty="0"/>
          </a:p>
          <a:p>
            <a:r>
              <a:rPr lang="en-AU" sz="2400" dirty="0"/>
              <a:t>We identified the need for further Information dissemination of flood related fact sheets and resources to be sent to Statewide Organisations and Support agencies including,</a:t>
            </a:r>
          </a:p>
          <a:p>
            <a:r>
              <a:rPr lang="en-AU" sz="2400" dirty="0"/>
              <a:t>QLD Homeless Hotline</a:t>
            </a:r>
          </a:p>
          <a:p>
            <a:r>
              <a:rPr lang="en-AU" sz="2400" dirty="0"/>
              <a:t>QLD Health Social Work Department</a:t>
            </a:r>
          </a:p>
          <a:p>
            <a:r>
              <a:rPr lang="en-AU" sz="2400" dirty="0"/>
              <a:t>QLD Emergency and Fire Service</a:t>
            </a:r>
          </a:p>
          <a:p>
            <a:r>
              <a:rPr lang="en-AU" sz="2400" dirty="0"/>
              <a:t>QLD Education Youth Services</a:t>
            </a:r>
          </a:p>
          <a:p>
            <a:r>
              <a:rPr lang="en-AU" sz="2400" dirty="0"/>
              <a:t>QLD Indigenous Justice Programs</a:t>
            </a:r>
          </a:p>
          <a:p>
            <a:r>
              <a:rPr lang="en-AU" sz="2400" dirty="0"/>
              <a:t>TAFE QLD AMEP</a:t>
            </a:r>
          </a:p>
          <a:p>
            <a:r>
              <a:rPr lang="en-AU" sz="2400" dirty="0"/>
              <a:t>TAFE QLD Community Services</a:t>
            </a:r>
          </a:p>
          <a:p>
            <a:endParaRPr lang="en-AU" sz="2400" dirty="0"/>
          </a:p>
          <a:p>
            <a:endParaRPr lang="en-US" sz="2400" dirty="0"/>
          </a:p>
        </p:txBody>
      </p:sp>
    </p:spTree>
    <p:extLst>
      <p:ext uri="{BB962C8B-B14F-4D97-AF65-F5344CB8AC3E}">
        <p14:creationId xmlns:p14="http://schemas.microsoft.com/office/powerpoint/2010/main" val="1136803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C42FF-4EB4-4118-9A7B-9C06C12AB192}"/>
              </a:ext>
            </a:extLst>
          </p:cNvPr>
          <p:cNvSpPr>
            <a:spLocks noGrp="1"/>
          </p:cNvSpPr>
          <p:nvPr>
            <p:ph type="title"/>
          </p:nvPr>
        </p:nvSpPr>
        <p:spPr/>
        <p:txBody>
          <a:bodyPr/>
          <a:lstStyle/>
          <a:p>
            <a:r>
              <a:rPr lang="en-AU" dirty="0"/>
              <a:t>STAGE 2 Continued</a:t>
            </a:r>
            <a:endParaRPr lang="en-US" dirty="0"/>
          </a:p>
        </p:txBody>
      </p:sp>
      <p:sp>
        <p:nvSpPr>
          <p:cNvPr id="3" name="Content Placeholder 2">
            <a:extLst>
              <a:ext uri="{FF2B5EF4-FFF2-40B4-BE49-F238E27FC236}">
                <a16:creationId xmlns:a16="http://schemas.microsoft.com/office/drawing/2014/main" id="{4063753C-0D88-4940-AB93-81153253423F}"/>
              </a:ext>
            </a:extLst>
          </p:cNvPr>
          <p:cNvSpPr>
            <a:spLocks noGrp="1"/>
          </p:cNvSpPr>
          <p:nvPr>
            <p:ph idx="1"/>
          </p:nvPr>
        </p:nvSpPr>
        <p:spPr/>
        <p:txBody>
          <a:bodyPr/>
          <a:lstStyle/>
          <a:p>
            <a:pPr marL="0" marR="0">
              <a:spcBef>
                <a:spcPts val="0"/>
              </a:spcBef>
              <a:spcAft>
                <a:spcPts val="0"/>
              </a:spcAft>
            </a:pPr>
            <a:endParaRPr lang="en-AU" sz="2000" dirty="0">
              <a:effectLst/>
              <a:latin typeface="Open Sans" panose="020B0606030504020204" pitchFamily="34" charset="0"/>
              <a:ea typeface="Open Sans" panose="020B0606030504020204" pitchFamily="34" charset="0"/>
              <a:cs typeface="Open Sans" panose="020B0606030504020204" pitchFamily="34" charset="0"/>
            </a:endParaRPr>
          </a:p>
          <a:p>
            <a:pPr marL="0" marR="0">
              <a:spcBef>
                <a:spcPts val="0"/>
              </a:spcBef>
              <a:spcAft>
                <a:spcPts val="0"/>
              </a:spcAft>
            </a:pPr>
            <a:r>
              <a:rPr lang="en-AU" sz="2000" dirty="0">
                <a:effectLst/>
                <a:latin typeface="Open Sans" panose="020B0606030504020204" pitchFamily="34" charset="0"/>
                <a:ea typeface="Open Sans" panose="020B0606030504020204" pitchFamily="34" charset="0"/>
                <a:cs typeface="Open Sans" panose="020B0606030504020204" pitchFamily="34" charset="0"/>
              </a:rPr>
              <a:t>Guidance Officers Queensland Department of Education</a:t>
            </a:r>
          </a:p>
          <a:p>
            <a:pPr marL="0" marR="0">
              <a:spcBef>
                <a:spcPts val="0"/>
              </a:spcBef>
              <a:spcAft>
                <a:spcPts val="0"/>
              </a:spcAft>
            </a:pPr>
            <a:r>
              <a:rPr lang="en-AU" sz="2000" dirty="0">
                <a:effectLst/>
                <a:latin typeface="Open Sans" panose="020B0606030504020204" pitchFamily="34" charset="0"/>
                <a:ea typeface="Open Sans" panose="020B0606030504020204" pitchFamily="34" charset="0"/>
                <a:cs typeface="Open Sans" panose="020B0606030504020204" pitchFamily="34" charset="0"/>
              </a:rPr>
              <a:t>Logan Housing &amp; Homeless Network, </a:t>
            </a:r>
          </a:p>
          <a:p>
            <a:pPr marL="0" marR="0">
              <a:spcBef>
                <a:spcPts val="0"/>
              </a:spcBef>
              <a:spcAft>
                <a:spcPts val="0"/>
              </a:spcAft>
            </a:pPr>
            <a:r>
              <a:rPr lang="en-AU" sz="2000" dirty="0">
                <a:effectLst/>
                <a:latin typeface="Open Sans" panose="020B0606030504020204" pitchFamily="34" charset="0"/>
                <a:ea typeface="Open Sans" panose="020B0606030504020204" pitchFamily="34" charset="0"/>
                <a:cs typeface="Open Sans" panose="020B0606030504020204" pitchFamily="34" charset="0"/>
              </a:rPr>
              <a:t>Multicultural Families Organisation </a:t>
            </a:r>
          </a:p>
          <a:p>
            <a:pPr marL="0" marR="0">
              <a:spcBef>
                <a:spcPts val="0"/>
              </a:spcBef>
              <a:spcAft>
                <a:spcPts val="0"/>
              </a:spcAft>
            </a:pPr>
            <a:r>
              <a:rPr lang="en-AU" sz="2000" dirty="0">
                <a:effectLst/>
                <a:latin typeface="Open Sans" panose="020B0606030504020204" pitchFamily="34" charset="0"/>
                <a:ea typeface="Open Sans" panose="020B0606030504020204" pitchFamily="34" charset="0"/>
                <a:cs typeface="Open Sans" panose="020B0606030504020204" pitchFamily="34" charset="0"/>
              </a:rPr>
              <a:t>Gold Coast Multi Cultural Communities Council </a:t>
            </a:r>
          </a:p>
          <a:p>
            <a:pPr marL="0" marR="0">
              <a:spcBef>
                <a:spcPts val="0"/>
              </a:spcBef>
              <a:spcAft>
                <a:spcPts val="0"/>
              </a:spcAft>
            </a:pPr>
            <a:r>
              <a:rPr lang="en-AU" sz="2000" dirty="0">
                <a:effectLst/>
                <a:latin typeface="Open Sans" panose="020B0606030504020204" pitchFamily="34" charset="0"/>
                <a:ea typeface="Open Sans" panose="020B0606030504020204" pitchFamily="34" charset="0"/>
                <a:cs typeface="Open Sans" panose="020B0606030504020204" pitchFamily="34" charset="0"/>
              </a:rPr>
              <a:t>Kingstone East Neighbourhood Centre</a:t>
            </a:r>
          </a:p>
          <a:p>
            <a:pPr marL="0" marR="0">
              <a:spcBef>
                <a:spcPts val="0"/>
              </a:spcBef>
              <a:spcAft>
                <a:spcPts val="0"/>
              </a:spcAft>
            </a:pPr>
            <a:r>
              <a:rPr lang="en-AU" sz="2000" dirty="0">
                <a:effectLst/>
                <a:latin typeface="Open Sans" panose="020B0606030504020204" pitchFamily="34" charset="0"/>
                <a:ea typeface="Open Sans" panose="020B0606030504020204" pitchFamily="34" charset="0"/>
                <a:cs typeface="Open Sans" panose="020B0606030504020204" pitchFamily="34" charset="0"/>
              </a:rPr>
              <a:t>Fassifern Interagency </a:t>
            </a:r>
          </a:p>
          <a:p>
            <a:pPr marL="0" marR="0">
              <a:spcBef>
                <a:spcPts val="0"/>
              </a:spcBef>
              <a:spcAft>
                <a:spcPts val="0"/>
              </a:spcAft>
            </a:pPr>
            <a:r>
              <a:rPr lang="en-AU" sz="2000" dirty="0">
                <a:effectLst/>
                <a:latin typeface="Open Sans" panose="020B0606030504020204" pitchFamily="34" charset="0"/>
                <a:ea typeface="Open Sans" panose="020B0606030504020204" pitchFamily="34" charset="0"/>
                <a:cs typeface="Open Sans" panose="020B0606030504020204" pitchFamily="34" charset="0"/>
              </a:rPr>
              <a:t>Gold Coast and Brisbane Local Level Alliance.</a:t>
            </a:r>
            <a:endParaRPr lang="en-US" sz="2000" dirty="0">
              <a:effectLst/>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959976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85428-35EE-4CD4-B80F-2499C428AC36}"/>
              </a:ext>
            </a:extLst>
          </p:cNvPr>
          <p:cNvSpPr>
            <a:spLocks noGrp="1"/>
          </p:cNvSpPr>
          <p:nvPr>
            <p:ph type="title"/>
          </p:nvPr>
        </p:nvSpPr>
        <p:spPr/>
        <p:txBody>
          <a:bodyPr/>
          <a:lstStyle/>
          <a:p>
            <a:r>
              <a:rPr lang="en-AU" dirty="0"/>
              <a:t>STAGE 3 April 4 – Present.</a:t>
            </a:r>
            <a:endParaRPr lang="en-US" dirty="0"/>
          </a:p>
        </p:txBody>
      </p:sp>
      <p:sp>
        <p:nvSpPr>
          <p:cNvPr id="3" name="Content Placeholder 2">
            <a:extLst>
              <a:ext uri="{FF2B5EF4-FFF2-40B4-BE49-F238E27FC236}">
                <a16:creationId xmlns:a16="http://schemas.microsoft.com/office/drawing/2014/main" id="{C7A2623B-4178-4745-A3CC-C96FA254010E}"/>
              </a:ext>
            </a:extLst>
          </p:cNvPr>
          <p:cNvSpPr>
            <a:spLocks noGrp="1"/>
          </p:cNvSpPr>
          <p:nvPr>
            <p:ph idx="1"/>
          </p:nvPr>
        </p:nvSpPr>
        <p:spPr/>
        <p:txBody>
          <a:bodyPr>
            <a:normAutofit/>
          </a:bodyPr>
          <a:lstStyle/>
          <a:p>
            <a:r>
              <a:rPr lang="en-AU" sz="2000" dirty="0"/>
              <a:t>Community Recovery HUBS began to close and move into an outreach model of support.</a:t>
            </a:r>
          </a:p>
          <a:p>
            <a:r>
              <a:rPr lang="en-AU" sz="2000" dirty="0"/>
              <a:t>Scheduled visits to all Community Recovery HUBS before closing dates , to again meet with staff, to discuss tenancy issues that were presenting, how we could support and provide additional resources.</a:t>
            </a:r>
          </a:p>
          <a:p>
            <a:r>
              <a:rPr lang="en-AU" sz="2000" dirty="0"/>
              <a:t>Revisit Housing Service Centres in affected areas to discuss flood affected tenancy issues that were arising.</a:t>
            </a:r>
          </a:p>
          <a:p>
            <a:r>
              <a:rPr lang="en-AU" sz="2000" dirty="0"/>
              <a:t>Visit/ correspond with Homelessness and  Support Services to discuss increases in flood affected tenancy support requests and disseminate flood/mould fact sheets, rent decreases template and direct referral forms to be used for tenants affected by floods that may require support from TQ QSTARS. </a:t>
            </a:r>
          </a:p>
          <a:p>
            <a:endParaRPr lang="en-US" sz="2000" dirty="0"/>
          </a:p>
        </p:txBody>
      </p:sp>
    </p:spTree>
    <p:extLst>
      <p:ext uri="{BB962C8B-B14F-4D97-AF65-F5344CB8AC3E}">
        <p14:creationId xmlns:p14="http://schemas.microsoft.com/office/powerpoint/2010/main" val="272886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080B5-D7BC-1A95-8F84-6882939EC236}"/>
              </a:ext>
            </a:extLst>
          </p:cNvPr>
          <p:cNvSpPr>
            <a:spLocks noGrp="1"/>
          </p:cNvSpPr>
          <p:nvPr>
            <p:ph type="title"/>
          </p:nvPr>
        </p:nvSpPr>
        <p:spPr/>
        <p:txBody>
          <a:bodyPr/>
          <a:lstStyle/>
          <a:p>
            <a:r>
              <a:rPr lang="en-US" dirty="0"/>
              <a:t>STAGE </a:t>
            </a:r>
            <a:r>
              <a:rPr lang="en-US"/>
              <a:t>3 Continued</a:t>
            </a:r>
          </a:p>
        </p:txBody>
      </p:sp>
      <p:sp>
        <p:nvSpPr>
          <p:cNvPr id="3" name="Content Placeholder 2">
            <a:extLst>
              <a:ext uri="{FF2B5EF4-FFF2-40B4-BE49-F238E27FC236}">
                <a16:creationId xmlns:a16="http://schemas.microsoft.com/office/drawing/2014/main" id="{924BDD54-1052-A811-512E-153DCEA879A4}"/>
              </a:ext>
            </a:extLst>
          </p:cNvPr>
          <p:cNvSpPr>
            <a:spLocks noGrp="1"/>
          </p:cNvSpPr>
          <p:nvPr>
            <p:ph idx="1"/>
          </p:nvPr>
        </p:nvSpPr>
        <p:spPr/>
        <p:txBody>
          <a:bodyPr>
            <a:normAutofit/>
          </a:bodyPr>
          <a:lstStyle/>
          <a:p>
            <a:r>
              <a:rPr lang="en-US" sz="2400" dirty="0"/>
              <a:t>The last Community Recovery HUB still operating  in Ipswich, it closed on 29</a:t>
            </a:r>
            <a:r>
              <a:rPr lang="en-US" sz="2400" baseline="30000" dirty="0"/>
              <a:t>th</a:t>
            </a:r>
            <a:r>
              <a:rPr lang="en-US" sz="2400" dirty="0"/>
              <a:t> April</a:t>
            </a:r>
          </a:p>
          <a:p>
            <a:r>
              <a:rPr lang="en-US" sz="2400" dirty="0"/>
              <a:t>Support Service Centers are available for flood affected individuals and families to attend for support.</a:t>
            </a:r>
          </a:p>
          <a:p>
            <a:r>
              <a:rPr lang="en-US" sz="2400" dirty="0"/>
              <a:t>Tenants Queensland Community Education staff will continue to engage with these Support Service Centers  whilst they remain open.</a:t>
            </a:r>
          </a:p>
        </p:txBody>
      </p:sp>
    </p:spTree>
    <p:extLst>
      <p:ext uri="{BB962C8B-B14F-4D97-AF65-F5344CB8AC3E}">
        <p14:creationId xmlns:p14="http://schemas.microsoft.com/office/powerpoint/2010/main" val="4035360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5C9B5EA-E1D9-5BED-031E-0D0B0FC311D9}"/>
              </a:ext>
            </a:extLst>
          </p:cNvPr>
          <p:cNvSpPr>
            <a:spLocks noGrp="1"/>
          </p:cNvSpPr>
          <p:nvPr>
            <p:ph type="title"/>
          </p:nvPr>
        </p:nvSpPr>
        <p:spPr>
          <a:xfrm>
            <a:off x="457200" y="273050"/>
            <a:ext cx="3008313" cy="1162050"/>
          </a:xfrm>
        </p:spPr>
        <p:txBody>
          <a:bodyPr/>
          <a:lstStyle/>
          <a:p>
            <a:endParaRPr lang="en-US" dirty="0"/>
          </a:p>
        </p:txBody>
      </p:sp>
      <p:pic>
        <p:nvPicPr>
          <p:cNvPr id="5" name="Content Placeholder 4">
            <a:extLst>
              <a:ext uri="{FF2B5EF4-FFF2-40B4-BE49-F238E27FC236}">
                <a16:creationId xmlns:a16="http://schemas.microsoft.com/office/drawing/2014/main" id="{B9DFC26F-98AB-431F-B3B0-A249260DFD27}"/>
              </a:ext>
            </a:extLst>
          </p:cNvPr>
          <p:cNvPicPr>
            <a:picLocks noGrp="1" noChangeAspect="1"/>
          </p:cNvPicPr>
          <p:nvPr>
            <p:ph idx="1"/>
          </p:nvPr>
        </p:nvPicPr>
        <p:blipFill>
          <a:blip r:embed="rId2"/>
          <a:stretch>
            <a:fillRect/>
          </a:stretch>
        </p:blipFill>
        <p:spPr>
          <a:xfrm>
            <a:off x="3575050" y="476672"/>
            <a:ext cx="5389438" cy="5299010"/>
          </a:xfrm>
          <a:noFill/>
        </p:spPr>
      </p:pic>
      <p:sp>
        <p:nvSpPr>
          <p:cNvPr id="12" name="Text Placeholder 3">
            <a:extLst>
              <a:ext uri="{FF2B5EF4-FFF2-40B4-BE49-F238E27FC236}">
                <a16:creationId xmlns:a16="http://schemas.microsoft.com/office/drawing/2014/main" id="{3011AF55-AE3C-7725-892D-13310A8FCB51}"/>
              </a:ext>
            </a:extLst>
          </p:cNvPr>
          <p:cNvSpPr>
            <a:spLocks noGrp="1"/>
          </p:cNvSpPr>
          <p:nvPr>
            <p:ph type="body" sz="half" idx="2"/>
          </p:nvPr>
        </p:nvSpPr>
        <p:spPr>
          <a:xfrm>
            <a:off x="457200" y="1435100"/>
            <a:ext cx="3008313" cy="4691063"/>
          </a:xfrm>
        </p:spPr>
        <p:txBody>
          <a:bodyPr/>
          <a:lstStyle/>
          <a:p>
            <a:pPr marL="285750" indent="-285750">
              <a:buFontTx/>
              <a:buChar char="-"/>
            </a:pPr>
            <a:r>
              <a:rPr lang="en-US" dirty="0"/>
              <a:t>887 Millimeters of rain for February 2022</a:t>
            </a:r>
          </a:p>
          <a:p>
            <a:endParaRPr lang="en-US" dirty="0"/>
          </a:p>
          <a:p>
            <a:pPr marL="285750" indent="-285750">
              <a:buFontTx/>
              <a:buChar char="-"/>
            </a:pPr>
            <a:r>
              <a:rPr lang="en-US" b="0" i="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Premier Annastacia Palaszczuk said on March 1. In three days alone, Brisbane received 80 per cent of its annual rainfall</a:t>
            </a:r>
            <a:endParaRPr lang="en-US"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571381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66593-ED7F-C90F-5E82-0A205AD21782}"/>
              </a:ext>
            </a:extLst>
          </p:cNvPr>
          <p:cNvSpPr>
            <a:spLocks noGrp="1"/>
          </p:cNvSpPr>
          <p:nvPr>
            <p:ph type="title"/>
          </p:nvPr>
        </p:nvSpPr>
        <p:spPr/>
        <p:txBody>
          <a:bodyPr/>
          <a:lstStyle/>
          <a:p>
            <a:r>
              <a:rPr lang="en-US" dirty="0"/>
              <a:t>MARCH</a:t>
            </a:r>
          </a:p>
        </p:txBody>
      </p:sp>
      <p:sp>
        <p:nvSpPr>
          <p:cNvPr id="3" name="Content Placeholder 2">
            <a:extLst>
              <a:ext uri="{FF2B5EF4-FFF2-40B4-BE49-F238E27FC236}">
                <a16:creationId xmlns:a16="http://schemas.microsoft.com/office/drawing/2014/main" id="{B9D216D2-172D-B2A3-423C-DF878495A16C}"/>
              </a:ext>
            </a:extLst>
          </p:cNvPr>
          <p:cNvSpPr>
            <a:spLocks noGrp="1"/>
          </p:cNvSpPr>
          <p:nvPr>
            <p:ph idx="1"/>
          </p:nvPr>
        </p:nvSpPr>
        <p:spPr/>
        <p:txBody>
          <a:bodyPr/>
          <a:lstStyle/>
          <a:p>
            <a:r>
              <a:rPr lang="en-US" dirty="0"/>
              <a:t>The following </a:t>
            </a:r>
            <a:r>
              <a:rPr lang="en-US"/>
              <a:t>provides total phone </a:t>
            </a:r>
            <a:r>
              <a:rPr lang="en-US" dirty="0"/>
              <a:t>calls received and website views for February 2022 and March 2022.</a:t>
            </a:r>
          </a:p>
        </p:txBody>
      </p:sp>
      <p:graphicFrame>
        <p:nvGraphicFramePr>
          <p:cNvPr id="6" name="Table 6">
            <a:extLst>
              <a:ext uri="{FF2B5EF4-FFF2-40B4-BE49-F238E27FC236}">
                <a16:creationId xmlns:a16="http://schemas.microsoft.com/office/drawing/2014/main" id="{389ECB9C-6291-F3CE-866E-B7750BF45E00}"/>
              </a:ext>
            </a:extLst>
          </p:cNvPr>
          <p:cNvGraphicFramePr>
            <a:graphicFrameLocks noGrp="1"/>
          </p:cNvGraphicFramePr>
          <p:nvPr>
            <p:extLst>
              <p:ext uri="{D42A27DB-BD31-4B8C-83A1-F6EECF244321}">
                <p14:modId xmlns:p14="http://schemas.microsoft.com/office/powerpoint/2010/main" val="2788156509"/>
              </p:ext>
            </p:extLst>
          </p:nvPr>
        </p:nvGraphicFramePr>
        <p:xfrm>
          <a:off x="1043608" y="3501008"/>
          <a:ext cx="7128792" cy="2088231"/>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662972395"/>
                    </a:ext>
                  </a:extLst>
                </a:gridCol>
                <a:gridCol w="2376264">
                  <a:extLst>
                    <a:ext uri="{9D8B030D-6E8A-4147-A177-3AD203B41FA5}">
                      <a16:colId xmlns:a16="http://schemas.microsoft.com/office/drawing/2014/main" val="1664665310"/>
                    </a:ext>
                  </a:extLst>
                </a:gridCol>
                <a:gridCol w="2376264">
                  <a:extLst>
                    <a:ext uri="{9D8B030D-6E8A-4147-A177-3AD203B41FA5}">
                      <a16:colId xmlns:a16="http://schemas.microsoft.com/office/drawing/2014/main" val="3695868347"/>
                    </a:ext>
                  </a:extLst>
                </a:gridCol>
              </a:tblGrid>
              <a:tr h="696077">
                <a:tc>
                  <a:txBody>
                    <a:bodyPr/>
                    <a:lstStyle/>
                    <a:p>
                      <a:r>
                        <a:rPr lang="en-US" dirty="0"/>
                        <a:t>Total phone call received </a:t>
                      </a:r>
                    </a:p>
                  </a:txBody>
                  <a:tcPr/>
                </a:tc>
                <a:tc>
                  <a:txBody>
                    <a:bodyPr/>
                    <a:lstStyle/>
                    <a:p>
                      <a:r>
                        <a:rPr lang="en-US" dirty="0"/>
                        <a:t>Tenants Queensland Website views</a:t>
                      </a:r>
                    </a:p>
                  </a:txBody>
                  <a:tcPr/>
                </a:tc>
                <a:tc>
                  <a:txBody>
                    <a:bodyPr/>
                    <a:lstStyle/>
                    <a:p>
                      <a:r>
                        <a:rPr lang="en-US" dirty="0"/>
                        <a:t>QSTARS</a:t>
                      </a:r>
                    </a:p>
                  </a:txBody>
                  <a:tcPr/>
                </a:tc>
                <a:extLst>
                  <a:ext uri="{0D108BD9-81ED-4DB2-BD59-A6C34878D82A}">
                    <a16:rowId xmlns:a16="http://schemas.microsoft.com/office/drawing/2014/main" val="2364008460"/>
                  </a:ext>
                </a:extLst>
              </a:tr>
              <a:tr h="696077">
                <a:tc>
                  <a:txBody>
                    <a:bodyPr/>
                    <a:lstStyle/>
                    <a:p>
                      <a:r>
                        <a:rPr lang="en-US" dirty="0"/>
                        <a:t>February 22 - 9033</a:t>
                      </a:r>
                    </a:p>
                  </a:txBody>
                  <a:tcPr/>
                </a:tc>
                <a:tc>
                  <a:txBody>
                    <a:bodyPr/>
                    <a:lstStyle/>
                    <a:p>
                      <a:r>
                        <a:rPr lang="en-US" dirty="0"/>
                        <a:t>February 22- 19,648</a:t>
                      </a:r>
                    </a:p>
                  </a:txBody>
                  <a:tcPr/>
                </a:tc>
                <a:tc>
                  <a:txBody>
                    <a:bodyPr/>
                    <a:lstStyle/>
                    <a:p>
                      <a:r>
                        <a:rPr lang="en-US" dirty="0"/>
                        <a:t>February -9480</a:t>
                      </a:r>
                    </a:p>
                  </a:txBody>
                  <a:tcPr/>
                </a:tc>
                <a:extLst>
                  <a:ext uri="{0D108BD9-81ED-4DB2-BD59-A6C34878D82A}">
                    <a16:rowId xmlns:a16="http://schemas.microsoft.com/office/drawing/2014/main" val="3745816562"/>
                  </a:ext>
                </a:extLst>
              </a:tr>
              <a:tr h="696077">
                <a:tc>
                  <a:txBody>
                    <a:bodyPr/>
                    <a:lstStyle/>
                    <a:p>
                      <a:r>
                        <a:rPr lang="en-US" dirty="0"/>
                        <a:t>March 22 – 14,017</a:t>
                      </a:r>
                    </a:p>
                  </a:txBody>
                  <a:tcPr/>
                </a:tc>
                <a:tc>
                  <a:txBody>
                    <a:bodyPr/>
                    <a:lstStyle/>
                    <a:p>
                      <a:r>
                        <a:rPr lang="en-US" dirty="0"/>
                        <a:t>March 22 – 24,456</a:t>
                      </a:r>
                    </a:p>
                  </a:txBody>
                  <a:tcPr/>
                </a:tc>
                <a:tc>
                  <a:txBody>
                    <a:bodyPr/>
                    <a:lstStyle/>
                    <a:p>
                      <a:r>
                        <a:rPr lang="en-US" dirty="0"/>
                        <a:t>March 22 – 12,729</a:t>
                      </a:r>
                    </a:p>
                  </a:txBody>
                  <a:tcPr/>
                </a:tc>
                <a:extLst>
                  <a:ext uri="{0D108BD9-81ED-4DB2-BD59-A6C34878D82A}">
                    <a16:rowId xmlns:a16="http://schemas.microsoft.com/office/drawing/2014/main" val="3366780935"/>
                  </a:ext>
                </a:extLst>
              </a:tr>
            </a:tbl>
          </a:graphicData>
        </a:graphic>
      </p:graphicFrame>
    </p:spTree>
    <p:extLst>
      <p:ext uri="{BB962C8B-B14F-4D97-AF65-F5344CB8AC3E}">
        <p14:creationId xmlns:p14="http://schemas.microsoft.com/office/powerpoint/2010/main" val="2094395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A8018-B54D-4468-A566-6BECEDAB043B}"/>
              </a:ext>
            </a:extLst>
          </p:cNvPr>
          <p:cNvSpPr>
            <a:spLocks noGrp="1"/>
          </p:cNvSpPr>
          <p:nvPr>
            <p:ph type="title"/>
          </p:nvPr>
        </p:nvSpPr>
        <p:spPr>
          <a:xfrm>
            <a:off x="457200" y="274638"/>
            <a:ext cx="8229600" cy="1143000"/>
          </a:xfrm>
        </p:spPr>
        <p:txBody>
          <a:bodyPr anchor="ctr">
            <a:normAutofit/>
          </a:bodyPr>
          <a:lstStyle/>
          <a:p>
            <a:r>
              <a:rPr lang="en-AU" dirty="0"/>
              <a:t>The affect</a:t>
            </a:r>
            <a:endParaRPr lang="en-US" dirty="0"/>
          </a:p>
        </p:txBody>
      </p:sp>
      <p:graphicFrame>
        <p:nvGraphicFramePr>
          <p:cNvPr id="5" name="Content Placeholder 2">
            <a:extLst>
              <a:ext uri="{FF2B5EF4-FFF2-40B4-BE49-F238E27FC236}">
                <a16:creationId xmlns:a16="http://schemas.microsoft.com/office/drawing/2014/main" id="{CF205A50-8EDA-0240-147C-AD9177880599}"/>
              </a:ext>
            </a:extLst>
          </p:cNvPr>
          <p:cNvGraphicFramePr>
            <a:graphicFrameLocks noGrp="1"/>
          </p:cNvGraphicFramePr>
          <p:nvPr>
            <p:ph idx="1"/>
            <p:extLst>
              <p:ext uri="{D42A27DB-BD31-4B8C-83A1-F6EECF244321}">
                <p14:modId xmlns:p14="http://schemas.microsoft.com/office/powerpoint/2010/main" val="60758560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6966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FCE5A-8F45-43C1-9570-EEFA66F5E343}"/>
              </a:ext>
            </a:extLst>
          </p:cNvPr>
          <p:cNvSpPr>
            <a:spLocks noGrp="1"/>
          </p:cNvSpPr>
          <p:nvPr>
            <p:ph type="title"/>
          </p:nvPr>
        </p:nvSpPr>
        <p:spPr>
          <a:xfrm>
            <a:off x="457200" y="274638"/>
            <a:ext cx="8229600" cy="1143000"/>
          </a:xfrm>
        </p:spPr>
        <p:txBody>
          <a:bodyPr anchor="ctr">
            <a:normAutofit/>
          </a:bodyPr>
          <a:lstStyle/>
          <a:p>
            <a:r>
              <a:rPr lang="en-AU" dirty="0"/>
              <a:t>The affect</a:t>
            </a:r>
            <a:endParaRPr lang="en-US" dirty="0"/>
          </a:p>
        </p:txBody>
      </p:sp>
      <p:graphicFrame>
        <p:nvGraphicFramePr>
          <p:cNvPr id="5" name="Content Placeholder 2">
            <a:extLst>
              <a:ext uri="{FF2B5EF4-FFF2-40B4-BE49-F238E27FC236}">
                <a16:creationId xmlns:a16="http://schemas.microsoft.com/office/drawing/2014/main" id="{F77618AD-0D35-4F25-1CE2-8550A69B89A5}"/>
              </a:ext>
            </a:extLst>
          </p:cNvPr>
          <p:cNvGraphicFramePr>
            <a:graphicFrameLocks noGrp="1"/>
          </p:cNvGraphicFramePr>
          <p:nvPr>
            <p:ph idx="1"/>
            <p:extLst>
              <p:ext uri="{D42A27DB-BD31-4B8C-83A1-F6EECF244321}">
                <p14:modId xmlns:p14="http://schemas.microsoft.com/office/powerpoint/2010/main" val="203046715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308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B4C64-14C9-4FB3-B13C-0B4B9EE19814}"/>
              </a:ext>
            </a:extLst>
          </p:cNvPr>
          <p:cNvSpPr>
            <a:spLocks noGrp="1"/>
          </p:cNvSpPr>
          <p:nvPr>
            <p:ph type="title"/>
          </p:nvPr>
        </p:nvSpPr>
        <p:spPr/>
        <p:txBody>
          <a:bodyPr>
            <a:normAutofit fontScale="90000"/>
          </a:bodyPr>
          <a:lstStyle/>
          <a:p>
            <a:r>
              <a:rPr lang="en-US" dirty="0"/>
              <a:t>The response – </a:t>
            </a:r>
            <a:br>
              <a:rPr lang="en-US" dirty="0"/>
            </a:br>
            <a:r>
              <a:rPr lang="en-US" dirty="0"/>
              <a:t>Step 1 – Information an outreach</a:t>
            </a:r>
          </a:p>
        </p:txBody>
      </p:sp>
      <p:sp>
        <p:nvSpPr>
          <p:cNvPr id="3" name="Content Placeholder 2">
            <a:extLst>
              <a:ext uri="{FF2B5EF4-FFF2-40B4-BE49-F238E27FC236}">
                <a16:creationId xmlns:a16="http://schemas.microsoft.com/office/drawing/2014/main" id="{F6151EAC-5BA6-454E-B1F9-C1D3C30685B6}"/>
              </a:ext>
            </a:extLst>
          </p:cNvPr>
          <p:cNvSpPr>
            <a:spLocks noGrp="1"/>
          </p:cNvSpPr>
          <p:nvPr>
            <p:ph idx="1"/>
          </p:nvPr>
        </p:nvSpPr>
        <p:spPr/>
        <p:txBody>
          <a:bodyPr>
            <a:normAutofit fontScale="85000" lnSpcReduction="10000"/>
          </a:bodyPr>
          <a:lstStyle/>
          <a:p>
            <a:r>
              <a:rPr lang="en-US" sz="2800" dirty="0"/>
              <a:t>The immediate response was to provide information</a:t>
            </a:r>
          </a:p>
          <a:p>
            <a:r>
              <a:rPr lang="en-US" sz="2800" dirty="0"/>
              <a:t>Information for Tenants affected by floods and storms in QLD fact sheet was reviewed and updated to be placed on the TQ website.</a:t>
            </a:r>
          </a:p>
          <a:p>
            <a:r>
              <a:rPr lang="en-US" sz="2800" dirty="0"/>
              <a:t>Additional information on support available to those affected by flooding was added to the website, this was </a:t>
            </a:r>
            <a:r>
              <a:rPr lang="en-US" sz="2800" b="1" u="sng" dirty="0"/>
              <a:t>not just </a:t>
            </a:r>
            <a:r>
              <a:rPr lang="en-US" sz="2800" dirty="0"/>
              <a:t>focusing on tenancy advice </a:t>
            </a:r>
          </a:p>
          <a:p>
            <a:r>
              <a:rPr lang="en-US" sz="2800" dirty="0">
                <a:solidFill>
                  <a:srgbClr val="000000"/>
                </a:solidFill>
                <a:effectLst/>
                <a:latin typeface="Open Sans" panose="020B0606030504020204" pitchFamily="34" charset="0"/>
                <a:ea typeface="Open Sans" panose="020B0606030504020204" pitchFamily="34" charset="0"/>
                <a:cs typeface="Open Sans" panose="020B0606030504020204" pitchFamily="34" charset="0"/>
              </a:rPr>
              <a:t>Our goal was to provide targeted and up to date information to those affected by the floods</a:t>
            </a:r>
          </a:p>
          <a:p>
            <a:r>
              <a:rPr lang="en-US" sz="2800" dirty="0"/>
              <a:t>BNC Staff members attended both Chermside and Chandler Evacuation Centers as they opened to speak with staff and tenants affected by floods.</a:t>
            </a:r>
          </a:p>
          <a:p>
            <a:pPr marL="0" indent="0">
              <a:buNone/>
            </a:pP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89739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9C7A7-FCD5-4E8D-8052-3DDE3A7D04EE}"/>
              </a:ext>
            </a:extLst>
          </p:cNvPr>
          <p:cNvSpPr>
            <a:spLocks noGrp="1"/>
          </p:cNvSpPr>
          <p:nvPr>
            <p:ph type="title"/>
          </p:nvPr>
        </p:nvSpPr>
        <p:spPr>
          <a:xfrm>
            <a:off x="457200" y="274637"/>
            <a:ext cx="8229600" cy="634083"/>
          </a:xfrm>
        </p:spPr>
        <p:txBody>
          <a:bodyPr anchor="ctr">
            <a:normAutofit fontScale="90000"/>
          </a:bodyPr>
          <a:lstStyle/>
          <a:p>
            <a:r>
              <a:rPr lang="en-US" dirty="0"/>
              <a:t>Examples of Information</a:t>
            </a:r>
          </a:p>
        </p:txBody>
      </p:sp>
      <p:graphicFrame>
        <p:nvGraphicFramePr>
          <p:cNvPr id="5" name="Content Placeholder 2">
            <a:extLst>
              <a:ext uri="{FF2B5EF4-FFF2-40B4-BE49-F238E27FC236}">
                <a16:creationId xmlns:a16="http://schemas.microsoft.com/office/drawing/2014/main" id="{F7C0421A-A017-8F4B-405B-66760453A948}"/>
              </a:ext>
            </a:extLst>
          </p:cNvPr>
          <p:cNvGraphicFramePr>
            <a:graphicFrameLocks noGrp="1"/>
          </p:cNvGraphicFramePr>
          <p:nvPr>
            <p:ph idx="1"/>
            <p:extLst>
              <p:ext uri="{D42A27DB-BD31-4B8C-83A1-F6EECF244321}">
                <p14:modId xmlns:p14="http://schemas.microsoft.com/office/powerpoint/2010/main" val="421829904"/>
              </p:ext>
            </p:extLst>
          </p:nvPr>
        </p:nvGraphicFramePr>
        <p:xfrm>
          <a:off x="457200" y="908720"/>
          <a:ext cx="8229600" cy="5217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7667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374E2-5274-4650-8BD4-75D83D578808}"/>
              </a:ext>
            </a:extLst>
          </p:cNvPr>
          <p:cNvSpPr>
            <a:spLocks noGrp="1"/>
          </p:cNvSpPr>
          <p:nvPr>
            <p:ph type="title"/>
          </p:nvPr>
        </p:nvSpPr>
        <p:spPr>
          <a:xfrm>
            <a:off x="457200" y="274638"/>
            <a:ext cx="8229600" cy="1143000"/>
          </a:xfrm>
        </p:spPr>
        <p:txBody>
          <a:bodyPr anchor="ctr">
            <a:normAutofit/>
          </a:bodyPr>
          <a:lstStyle/>
          <a:p>
            <a:r>
              <a:rPr lang="en-US" dirty="0"/>
              <a:t> Step 2 – Planning and DATA</a:t>
            </a:r>
          </a:p>
        </p:txBody>
      </p:sp>
      <p:graphicFrame>
        <p:nvGraphicFramePr>
          <p:cNvPr id="5" name="Content Placeholder 2">
            <a:extLst>
              <a:ext uri="{FF2B5EF4-FFF2-40B4-BE49-F238E27FC236}">
                <a16:creationId xmlns:a16="http://schemas.microsoft.com/office/drawing/2014/main" id="{C86676E2-A032-BA44-57CE-D57B7128DC4E}"/>
              </a:ext>
            </a:extLst>
          </p:cNvPr>
          <p:cNvGraphicFramePr>
            <a:graphicFrameLocks noGrp="1"/>
          </p:cNvGraphicFramePr>
          <p:nvPr>
            <p:ph idx="1"/>
            <p:extLst>
              <p:ext uri="{D42A27DB-BD31-4B8C-83A1-F6EECF244321}">
                <p14:modId xmlns:p14="http://schemas.microsoft.com/office/powerpoint/2010/main" val="3088396512"/>
              </p:ext>
            </p:extLst>
          </p:nvPr>
        </p:nvGraphicFramePr>
        <p:xfrm>
          <a:off x="457200" y="1196752"/>
          <a:ext cx="8229600" cy="4929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3543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A6094-075C-42FF-9636-4408ACB86AB1}"/>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1B73510C-A147-4341-9583-8B288943076B}"/>
              </a:ext>
            </a:extLst>
          </p:cNvPr>
          <p:cNvGraphicFramePr>
            <a:graphicFrameLocks noGrp="1"/>
          </p:cNvGraphicFramePr>
          <p:nvPr>
            <p:ph idx="1"/>
            <p:extLst>
              <p:ext uri="{D42A27DB-BD31-4B8C-83A1-F6EECF244321}">
                <p14:modId xmlns:p14="http://schemas.microsoft.com/office/powerpoint/2010/main" val="982611262"/>
              </p:ext>
            </p:extLst>
          </p:nvPr>
        </p:nvGraphicFramePr>
        <p:xfrm>
          <a:off x="0" y="1"/>
          <a:ext cx="9144000" cy="7036816"/>
        </p:xfrm>
        <a:graphic>
          <a:graphicData uri="http://schemas.openxmlformats.org/drawingml/2006/table">
            <a:tbl>
              <a:tblPr firstRow="1" firstCol="1" bandRow="1">
                <a:tableStyleId>{5C22544A-7EE6-4342-B048-85BDC9FD1C3A}</a:tableStyleId>
              </a:tblPr>
              <a:tblGrid>
                <a:gridCol w="3047348">
                  <a:extLst>
                    <a:ext uri="{9D8B030D-6E8A-4147-A177-3AD203B41FA5}">
                      <a16:colId xmlns:a16="http://schemas.microsoft.com/office/drawing/2014/main" val="3703565417"/>
                    </a:ext>
                  </a:extLst>
                </a:gridCol>
                <a:gridCol w="3048326">
                  <a:extLst>
                    <a:ext uri="{9D8B030D-6E8A-4147-A177-3AD203B41FA5}">
                      <a16:colId xmlns:a16="http://schemas.microsoft.com/office/drawing/2014/main" val="235645203"/>
                    </a:ext>
                  </a:extLst>
                </a:gridCol>
                <a:gridCol w="3048326">
                  <a:extLst>
                    <a:ext uri="{9D8B030D-6E8A-4147-A177-3AD203B41FA5}">
                      <a16:colId xmlns:a16="http://schemas.microsoft.com/office/drawing/2014/main" val="886924935"/>
                    </a:ext>
                  </a:extLst>
                </a:gridCol>
              </a:tblGrid>
              <a:tr h="6854676">
                <a:tc>
                  <a:txBody>
                    <a:bodyPr/>
                    <a:lstStyle/>
                    <a:p>
                      <a:pPr marL="0" marR="0">
                        <a:lnSpc>
                          <a:spcPct val="107000"/>
                        </a:lnSpc>
                        <a:spcBef>
                          <a:spcPts val="0"/>
                        </a:spcBef>
                        <a:spcAft>
                          <a:spcPts val="0"/>
                        </a:spcAft>
                      </a:pPr>
                      <a:r>
                        <a:rPr lang="en-US" sz="2400" dirty="0">
                          <a:effectLst/>
                        </a:rPr>
                        <a:t>The total listing of rental dwelling of the floods affected area of the Logan Local Government Area</a:t>
                      </a:r>
                    </a:p>
                    <a:p>
                      <a:pPr marL="0" marR="0">
                        <a:lnSpc>
                          <a:spcPct val="107000"/>
                        </a:lnSpc>
                        <a:spcBef>
                          <a:spcPts val="0"/>
                        </a:spcBef>
                        <a:spcAft>
                          <a:spcPts val="0"/>
                        </a:spcAft>
                      </a:pPr>
                      <a:endParaRPr lang="en-US" sz="2400" dirty="0">
                        <a:effectLst/>
                      </a:endParaRPr>
                    </a:p>
                    <a:p>
                      <a:pPr marL="0" marR="0">
                        <a:lnSpc>
                          <a:spcPct val="107000"/>
                        </a:lnSpc>
                        <a:spcBef>
                          <a:spcPts val="0"/>
                        </a:spcBef>
                        <a:spcAft>
                          <a:spcPts val="0"/>
                        </a:spcAft>
                      </a:pPr>
                      <a:endParaRPr lang="en-US" sz="2400" dirty="0">
                        <a:effectLst/>
                      </a:endParaRPr>
                    </a:p>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122" marR="48122" marT="0" marB="0"/>
                </a:tc>
                <a:tc>
                  <a:txBody>
                    <a:bodyPr/>
                    <a:lstStyle/>
                    <a:p>
                      <a:pPr marL="0" marR="0">
                        <a:lnSpc>
                          <a:spcPct val="107000"/>
                        </a:lnSpc>
                        <a:spcBef>
                          <a:spcPts val="0"/>
                        </a:spcBef>
                        <a:spcAft>
                          <a:spcPts val="0"/>
                        </a:spcAft>
                      </a:pPr>
                      <a:r>
                        <a:rPr lang="en-US" sz="1200" dirty="0">
                          <a:effectLst/>
                        </a:rPr>
                        <a:t>Bannockburn</a:t>
                      </a:r>
                    </a:p>
                    <a:p>
                      <a:pPr marL="0" marR="0">
                        <a:lnSpc>
                          <a:spcPct val="107000"/>
                        </a:lnSpc>
                        <a:spcBef>
                          <a:spcPts val="0"/>
                        </a:spcBef>
                        <a:spcAft>
                          <a:spcPts val="0"/>
                        </a:spcAft>
                      </a:pPr>
                      <a:r>
                        <a:rPr lang="en-US" sz="1200" dirty="0">
                          <a:effectLst/>
                        </a:rPr>
                        <a:t>Beenleigh</a:t>
                      </a:r>
                    </a:p>
                    <a:p>
                      <a:pPr marL="0" marR="0">
                        <a:lnSpc>
                          <a:spcPct val="107000"/>
                        </a:lnSpc>
                        <a:spcBef>
                          <a:spcPts val="0"/>
                        </a:spcBef>
                        <a:spcAft>
                          <a:spcPts val="0"/>
                        </a:spcAft>
                      </a:pPr>
                      <a:r>
                        <a:rPr lang="en-US" sz="1200" dirty="0">
                          <a:effectLst/>
                        </a:rPr>
                        <a:t>Buccan</a:t>
                      </a:r>
                    </a:p>
                    <a:p>
                      <a:pPr marL="0" marR="0">
                        <a:lnSpc>
                          <a:spcPct val="107000"/>
                        </a:lnSpc>
                        <a:spcBef>
                          <a:spcPts val="0"/>
                        </a:spcBef>
                        <a:spcAft>
                          <a:spcPts val="0"/>
                        </a:spcAft>
                      </a:pPr>
                      <a:r>
                        <a:rPr lang="en-US" sz="1200" dirty="0">
                          <a:effectLst/>
                        </a:rPr>
                        <a:t>Carbrook</a:t>
                      </a:r>
                    </a:p>
                    <a:p>
                      <a:pPr marL="0" marR="0">
                        <a:lnSpc>
                          <a:spcPct val="107000"/>
                        </a:lnSpc>
                        <a:spcBef>
                          <a:spcPts val="0"/>
                        </a:spcBef>
                        <a:spcAft>
                          <a:spcPts val="0"/>
                        </a:spcAft>
                      </a:pPr>
                      <a:r>
                        <a:rPr lang="en-US" sz="1200" dirty="0">
                          <a:effectLst/>
                        </a:rPr>
                        <a:t>Cedar Creek</a:t>
                      </a:r>
                    </a:p>
                    <a:p>
                      <a:pPr marL="0" marR="0">
                        <a:lnSpc>
                          <a:spcPct val="107000"/>
                        </a:lnSpc>
                        <a:spcBef>
                          <a:spcPts val="0"/>
                        </a:spcBef>
                        <a:spcAft>
                          <a:spcPts val="0"/>
                        </a:spcAft>
                      </a:pPr>
                      <a:r>
                        <a:rPr lang="en-US" sz="1200" dirty="0">
                          <a:effectLst/>
                        </a:rPr>
                        <a:t>Cedar Grove</a:t>
                      </a:r>
                    </a:p>
                    <a:p>
                      <a:pPr marL="0" marR="0">
                        <a:lnSpc>
                          <a:spcPct val="107000"/>
                        </a:lnSpc>
                        <a:spcBef>
                          <a:spcPts val="0"/>
                        </a:spcBef>
                        <a:spcAft>
                          <a:spcPts val="0"/>
                        </a:spcAft>
                      </a:pPr>
                      <a:r>
                        <a:rPr lang="en-US" sz="1200" dirty="0">
                          <a:effectLst/>
                        </a:rPr>
                        <a:t>Chambers Flat</a:t>
                      </a:r>
                    </a:p>
                    <a:p>
                      <a:pPr marL="0" marR="0">
                        <a:lnSpc>
                          <a:spcPct val="107000"/>
                        </a:lnSpc>
                        <a:spcBef>
                          <a:spcPts val="0"/>
                        </a:spcBef>
                        <a:spcAft>
                          <a:spcPts val="0"/>
                        </a:spcAft>
                      </a:pPr>
                      <a:r>
                        <a:rPr lang="en-US" sz="1200" dirty="0">
                          <a:effectLst/>
                        </a:rPr>
                        <a:t>Cornubia</a:t>
                      </a:r>
                    </a:p>
                    <a:p>
                      <a:pPr marL="0" marR="0">
                        <a:lnSpc>
                          <a:spcPct val="107000"/>
                        </a:lnSpc>
                        <a:spcBef>
                          <a:spcPts val="0"/>
                        </a:spcBef>
                        <a:spcAft>
                          <a:spcPts val="0"/>
                        </a:spcAft>
                      </a:pPr>
                      <a:r>
                        <a:rPr lang="en-US" sz="1200" dirty="0">
                          <a:effectLst/>
                        </a:rPr>
                        <a:t>Daisy Hill</a:t>
                      </a:r>
                    </a:p>
                    <a:p>
                      <a:pPr marL="0" marR="0">
                        <a:lnSpc>
                          <a:spcPct val="107000"/>
                        </a:lnSpc>
                        <a:spcBef>
                          <a:spcPts val="0"/>
                        </a:spcBef>
                        <a:spcAft>
                          <a:spcPts val="0"/>
                        </a:spcAft>
                      </a:pPr>
                      <a:r>
                        <a:rPr lang="en-US" sz="1200" dirty="0">
                          <a:effectLst/>
                        </a:rPr>
                        <a:t>Eagleby</a:t>
                      </a:r>
                    </a:p>
                    <a:p>
                      <a:pPr marL="0" marR="0">
                        <a:lnSpc>
                          <a:spcPct val="107000"/>
                        </a:lnSpc>
                        <a:spcBef>
                          <a:spcPts val="0"/>
                        </a:spcBef>
                        <a:spcAft>
                          <a:spcPts val="0"/>
                        </a:spcAft>
                      </a:pPr>
                      <a:r>
                        <a:rPr lang="en-US" sz="1200" dirty="0">
                          <a:effectLst/>
                        </a:rPr>
                        <a:t>Flagstone</a:t>
                      </a:r>
                    </a:p>
                    <a:p>
                      <a:pPr marL="0" marR="0">
                        <a:lnSpc>
                          <a:spcPct val="107000"/>
                        </a:lnSpc>
                        <a:spcBef>
                          <a:spcPts val="0"/>
                        </a:spcBef>
                        <a:spcAft>
                          <a:spcPts val="0"/>
                        </a:spcAft>
                      </a:pPr>
                      <a:r>
                        <a:rPr lang="en-US" sz="1200" dirty="0" err="1">
                          <a:effectLst/>
                        </a:rPr>
                        <a:t>Glenlogan</a:t>
                      </a:r>
                      <a:endParaRPr lang="en-US" sz="1200" dirty="0">
                        <a:effectLst/>
                      </a:endParaRPr>
                    </a:p>
                    <a:p>
                      <a:pPr marL="0" marR="0">
                        <a:lnSpc>
                          <a:spcPct val="107000"/>
                        </a:lnSpc>
                        <a:spcBef>
                          <a:spcPts val="0"/>
                        </a:spcBef>
                        <a:spcAft>
                          <a:spcPts val="0"/>
                        </a:spcAft>
                      </a:pPr>
                      <a:r>
                        <a:rPr lang="en-US" sz="1200" dirty="0">
                          <a:effectLst/>
                        </a:rPr>
                        <a:t>Greenbank</a:t>
                      </a:r>
                    </a:p>
                    <a:p>
                      <a:pPr marL="0" marR="0">
                        <a:lnSpc>
                          <a:spcPct val="107000"/>
                        </a:lnSpc>
                        <a:spcBef>
                          <a:spcPts val="0"/>
                        </a:spcBef>
                        <a:spcAft>
                          <a:spcPts val="0"/>
                        </a:spcAft>
                      </a:pPr>
                      <a:r>
                        <a:rPr lang="en-US" sz="1200" dirty="0">
                          <a:effectLst/>
                        </a:rPr>
                        <a:t>Jimboomba</a:t>
                      </a:r>
                    </a:p>
                    <a:p>
                      <a:pPr marL="0" marR="0">
                        <a:lnSpc>
                          <a:spcPct val="107000"/>
                        </a:lnSpc>
                        <a:spcBef>
                          <a:spcPts val="0"/>
                        </a:spcBef>
                        <a:spcAft>
                          <a:spcPts val="0"/>
                        </a:spcAft>
                      </a:pPr>
                      <a:r>
                        <a:rPr lang="en-US" sz="1200" dirty="0">
                          <a:effectLst/>
                        </a:rPr>
                        <a:t>Kingston</a:t>
                      </a:r>
                    </a:p>
                    <a:p>
                      <a:pPr marL="0" marR="0">
                        <a:lnSpc>
                          <a:spcPct val="107000"/>
                        </a:lnSpc>
                        <a:spcBef>
                          <a:spcPts val="0"/>
                        </a:spcBef>
                        <a:spcAft>
                          <a:spcPts val="0"/>
                        </a:spcAft>
                      </a:pPr>
                      <a:r>
                        <a:rPr lang="en-US" sz="1200" dirty="0">
                          <a:effectLst/>
                        </a:rPr>
                        <a:t>Logan Village</a:t>
                      </a:r>
                    </a:p>
                    <a:p>
                      <a:pPr marL="0" marR="0">
                        <a:lnSpc>
                          <a:spcPct val="107000"/>
                        </a:lnSpc>
                        <a:spcBef>
                          <a:spcPts val="0"/>
                        </a:spcBef>
                        <a:spcAft>
                          <a:spcPts val="0"/>
                        </a:spcAft>
                      </a:pPr>
                      <a:r>
                        <a:rPr lang="en-US" sz="1200" dirty="0">
                          <a:effectLst/>
                        </a:rPr>
                        <a:t>Loganholme</a:t>
                      </a:r>
                    </a:p>
                    <a:p>
                      <a:pPr marL="0" marR="0">
                        <a:lnSpc>
                          <a:spcPct val="107000"/>
                        </a:lnSpc>
                        <a:spcBef>
                          <a:spcPts val="0"/>
                        </a:spcBef>
                        <a:spcAft>
                          <a:spcPts val="0"/>
                        </a:spcAft>
                      </a:pPr>
                      <a:r>
                        <a:rPr lang="en-US" sz="1200" dirty="0">
                          <a:effectLst/>
                        </a:rPr>
                        <a:t>Marsden</a:t>
                      </a:r>
                    </a:p>
                    <a:p>
                      <a:pPr marL="0" marR="0">
                        <a:lnSpc>
                          <a:spcPct val="107000"/>
                        </a:lnSpc>
                        <a:spcBef>
                          <a:spcPts val="0"/>
                        </a:spcBef>
                        <a:spcAft>
                          <a:spcPts val="0"/>
                        </a:spcAft>
                      </a:pPr>
                      <a:r>
                        <a:rPr lang="en-US" sz="1200" dirty="0">
                          <a:effectLst/>
                        </a:rPr>
                        <a:t>Meadowbrook</a:t>
                      </a:r>
                    </a:p>
                    <a:p>
                      <a:pPr marL="0" marR="0">
                        <a:lnSpc>
                          <a:spcPct val="107000"/>
                        </a:lnSpc>
                        <a:spcBef>
                          <a:spcPts val="0"/>
                        </a:spcBef>
                        <a:spcAft>
                          <a:spcPts val="0"/>
                        </a:spcAft>
                      </a:pPr>
                      <a:r>
                        <a:rPr lang="en-US" sz="1200" dirty="0">
                          <a:effectLst/>
                        </a:rPr>
                        <a:t>Mount Warren Park</a:t>
                      </a:r>
                    </a:p>
                    <a:p>
                      <a:pPr marL="0" marR="0">
                        <a:lnSpc>
                          <a:spcPct val="107000"/>
                        </a:lnSpc>
                        <a:spcBef>
                          <a:spcPts val="0"/>
                        </a:spcBef>
                        <a:spcAft>
                          <a:spcPts val="0"/>
                        </a:spcAft>
                      </a:pPr>
                      <a:r>
                        <a:rPr lang="en-US" sz="1200" dirty="0" err="1">
                          <a:effectLst/>
                        </a:rPr>
                        <a:t>Mundoolun</a:t>
                      </a:r>
                      <a:endParaRPr lang="en-US" sz="1200" dirty="0">
                        <a:effectLst/>
                      </a:endParaRPr>
                    </a:p>
                    <a:p>
                      <a:pPr marL="0" marR="0">
                        <a:lnSpc>
                          <a:spcPct val="107000"/>
                        </a:lnSpc>
                        <a:spcBef>
                          <a:spcPts val="0"/>
                        </a:spcBef>
                        <a:spcAft>
                          <a:spcPts val="0"/>
                        </a:spcAft>
                      </a:pPr>
                      <a:r>
                        <a:rPr lang="en-US" sz="1200" dirty="0" err="1">
                          <a:effectLst/>
                        </a:rPr>
                        <a:t>Munruben</a:t>
                      </a:r>
                      <a:endParaRPr lang="en-US" sz="1200" dirty="0">
                        <a:effectLst/>
                      </a:endParaRPr>
                    </a:p>
                    <a:p>
                      <a:pPr marL="0" marR="0">
                        <a:lnSpc>
                          <a:spcPct val="107000"/>
                        </a:lnSpc>
                        <a:spcBef>
                          <a:spcPts val="0"/>
                        </a:spcBef>
                        <a:spcAft>
                          <a:spcPts val="0"/>
                        </a:spcAft>
                      </a:pPr>
                      <a:r>
                        <a:rPr lang="en-US" sz="1200" dirty="0">
                          <a:effectLst/>
                        </a:rPr>
                        <a:t>New </a:t>
                      </a:r>
                      <a:r>
                        <a:rPr lang="en-US" sz="1200" dirty="0" err="1">
                          <a:effectLst/>
                        </a:rPr>
                        <a:t>Beith</a:t>
                      </a:r>
                      <a:endParaRPr lang="en-US" sz="1200" dirty="0">
                        <a:effectLst/>
                      </a:endParaRPr>
                    </a:p>
                    <a:p>
                      <a:pPr marL="0" marR="0">
                        <a:lnSpc>
                          <a:spcPct val="107000"/>
                        </a:lnSpc>
                        <a:spcBef>
                          <a:spcPts val="0"/>
                        </a:spcBef>
                        <a:spcAft>
                          <a:spcPts val="0"/>
                        </a:spcAft>
                      </a:pPr>
                      <a:r>
                        <a:rPr lang="en-US" sz="1200" dirty="0">
                          <a:effectLst/>
                        </a:rPr>
                        <a:t>North Maclean</a:t>
                      </a:r>
                    </a:p>
                    <a:p>
                      <a:pPr marL="0" marR="0">
                        <a:lnSpc>
                          <a:spcPct val="107000"/>
                        </a:lnSpc>
                        <a:spcBef>
                          <a:spcPts val="0"/>
                        </a:spcBef>
                        <a:spcAft>
                          <a:spcPts val="0"/>
                        </a:spcAft>
                      </a:pPr>
                      <a:r>
                        <a:rPr lang="en-US" sz="1200" dirty="0">
                          <a:effectLst/>
                        </a:rPr>
                        <a:t>Park Ridge South</a:t>
                      </a:r>
                    </a:p>
                    <a:p>
                      <a:pPr marL="0" marR="0">
                        <a:lnSpc>
                          <a:spcPct val="107000"/>
                        </a:lnSpc>
                        <a:spcBef>
                          <a:spcPts val="0"/>
                        </a:spcBef>
                        <a:spcAft>
                          <a:spcPts val="0"/>
                        </a:spcAft>
                      </a:pPr>
                      <a:r>
                        <a:rPr lang="en-US" sz="1200" dirty="0">
                          <a:effectLst/>
                        </a:rPr>
                        <a:t>South Maclean</a:t>
                      </a:r>
                    </a:p>
                    <a:p>
                      <a:pPr marL="0" marR="0">
                        <a:lnSpc>
                          <a:spcPct val="107000"/>
                        </a:lnSpc>
                        <a:spcBef>
                          <a:spcPts val="0"/>
                        </a:spcBef>
                        <a:spcAft>
                          <a:spcPts val="0"/>
                        </a:spcAft>
                      </a:pPr>
                      <a:r>
                        <a:rPr lang="en-US" sz="1200" dirty="0">
                          <a:effectLst/>
                        </a:rPr>
                        <a:t>Stockleigh</a:t>
                      </a:r>
                    </a:p>
                    <a:p>
                      <a:pPr marL="0" marR="0">
                        <a:lnSpc>
                          <a:spcPct val="107000"/>
                        </a:lnSpc>
                        <a:spcBef>
                          <a:spcPts val="0"/>
                        </a:spcBef>
                        <a:spcAft>
                          <a:spcPts val="0"/>
                        </a:spcAft>
                      </a:pPr>
                      <a:r>
                        <a:rPr lang="en-US" sz="1200" dirty="0" err="1">
                          <a:effectLst/>
                        </a:rPr>
                        <a:t>Tamborine</a:t>
                      </a:r>
                      <a:endParaRPr lang="en-US" sz="1200" dirty="0">
                        <a:effectLst/>
                      </a:endParaRPr>
                    </a:p>
                    <a:p>
                      <a:pPr marL="0" marR="0">
                        <a:lnSpc>
                          <a:spcPct val="107000"/>
                        </a:lnSpc>
                        <a:spcBef>
                          <a:spcPts val="0"/>
                        </a:spcBef>
                        <a:spcAft>
                          <a:spcPts val="0"/>
                        </a:spcAft>
                      </a:pPr>
                      <a:r>
                        <a:rPr lang="en-US" sz="1200" dirty="0">
                          <a:effectLst/>
                        </a:rPr>
                        <a:t>Waterford</a:t>
                      </a:r>
                    </a:p>
                    <a:p>
                      <a:pPr marL="0" marR="0">
                        <a:lnSpc>
                          <a:spcPct val="107000"/>
                        </a:lnSpc>
                        <a:spcBef>
                          <a:spcPts val="0"/>
                        </a:spcBef>
                        <a:spcAft>
                          <a:spcPts val="0"/>
                        </a:spcAft>
                      </a:pPr>
                      <a:r>
                        <a:rPr lang="en-US" sz="1200" dirty="0">
                          <a:effectLst/>
                        </a:rPr>
                        <a:t>Waterford West</a:t>
                      </a:r>
                    </a:p>
                    <a:p>
                      <a:pPr marL="0" marR="0">
                        <a:lnSpc>
                          <a:spcPct val="107000"/>
                        </a:lnSpc>
                        <a:spcBef>
                          <a:spcPts val="0"/>
                        </a:spcBef>
                        <a:spcAft>
                          <a:spcPts val="0"/>
                        </a:spcAft>
                      </a:pPr>
                      <a:r>
                        <a:rPr lang="en-US" sz="1200" dirty="0" err="1">
                          <a:effectLst/>
                        </a:rPr>
                        <a:t>Windaroo</a:t>
                      </a:r>
                      <a:endParaRPr lang="en-US" sz="1200" dirty="0">
                        <a:effectLst/>
                      </a:endParaRPr>
                    </a:p>
                    <a:p>
                      <a:pPr marL="0" marR="0">
                        <a:lnSpc>
                          <a:spcPct val="107000"/>
                        </a:lnSpc>
                        <a:spcBef>
                          <a:spcPts val="0"/>
                        </a:spcBef>
                        <a:spcAft>
                          <a:spcPts val="0"/>
                        </a:spcAft>
                      </a:pPr>
                      <a:r>
                        <a:rPr lang="en-US" sz="1200" dirty="0" err="1">
                          <a:effectLst/>
                        </a:rPr>
                        <a:t>Wolffdene</a:t>
                      </a:r>
                      <a:endParaRPr lang="en-US" sz="1200" dirty="0">
                        <a:effectLst/>
                      </a:endParaRPr>
                    </a:p>
                    <a:p>
                      <a:pPr marL="0" marR="0">
                        <a:lnSpc>
                          <a:spcPct val="107000"/>
                        </a:lnSpc>
                        <a:spcBef>
                          <a:spcPts val="0"/>
                        </a:spcBef>
                        <a:spcAft>
                          <a:spcPts val="0"/>
                        </a:spcAft>
                      </a:pPr>
                      <a:r>
                        <a:rPr lang="en-US" sz="1200" dirty="0">
                          <a:effectLst/>
                        </a:rPr>
                        <a:t>Yarrabilba</a:t>
                      </a:r>
                    </a:p>
                    <a:p>
                      <a:pPr marL="0" marR="0">
                        <a:lnSpc>
                          <a:spcPct val="107000"/>
                        </a:lnSpc>
                        <a:spcBef>
                          <a:spcPts val="0"/>
                        </a:spcBef>
                        <a:spcAft>
                          <a:spcPts val="0"/>
                        </a:spcAft>
                      </a:pPr>
                      <a:r>
                        <a:rPr lang="en-US" sz="1200" dirty="0">
                          <a:effectLst/>
                        </a:rPr>
                        <a:t> </a:t>
                      </a:r>
                    </a:p>
                    <a:p>
                      <a:pPr marL="0" marR="0">
                        <a:lnSpc>
                          <a:spcPct val="107000"/>
                        </a:lnSpc>
                        <a:spcBef>
                          <a:spcPts val="0"/>
                        </a:spcBef>
                        <a:spcAft>
                          <a:spcPts val="0"/>
                        </a:spcAft>
                      </a:pPr>
                      <a:r>
                        <a:rPr lang="en-US" sz="1200" dirty="0">
                          <a:effectLst/>
                        </a:rPr>
                        <a:t> </a:t>
                      </a:r>
                    </a:p>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122" marR="48122" marT="0" marB="0"/>
                </a:tc>
                <a:tc>
                  <a:txBody>
                    <a:bodyPr/>
                    <a:lstStyle/>
                    <a:p>
                      <a:pPr marL="0" marR="0">
                        <a:lnSpc>
                          <a:spcPct val="107000"/>
                        </a:lnSpc>
                        <a:spcBef>
                          <a:spcPts val="0"/>
                        </a:spcBef>
                        <a:spcAft>
                          <a:spcPts val="0"/>
                        </a:spcAft>
                      </a:pPr>
                      <a:r>
                        <a:rPr lang="en-US" sz="1200" dirty="0">
                          <a:effectLst/>
                        </a:rPr>
                        <a:t>19587</a:t>
                      </a:r>
                    </a:p>
                    <a:p>
                      <a:pPr marL="0" marR="0">
                        <a:lnSpc>
                          <a:spcPct val="107000"/>
                        </a:lnSpc>
                        <a:spcBef>
                          <a:spcPts val="0"/>
                        </a:spcBef>
                        <a:spcAft>
                          <a:spcPts val="0"/>
                        </a:spcAft>
                      </a:pPr>
                      <a:r>
                        <a:rPr lang="en-US" sz="1200" dirty="0">
                          <a:effectLst/>
                        </a:rPr>
                        <a:t>19587</a:t>
                      </a:r>
                    </a:p>
                    <a:p>
                      <a:pPr marL="0" marR="0">
                        <a:lnSpc>
                          <a:spcPct val="107000"/>
                        </a:lnSpc>
                        <a:spcBef>
                          <a:spcPts val="0"/>
                        </a:spcBef>
                        <a:spcAft>
                          <a:spcPts val="0"/>
                        </a:spcAft>
                      </a:pPr>
                      <a:r>
                        <a:rPr lang="en-US" sz="1200" dirty="0">
                          <a:effectLst/>
                        </a:rPr>
                        <a:t>19587</a:t>
                      </a:r>
                    </a:p>
                    <a:p>
                      <a:pPr marL="0" marR="0">
                        <a:lnSpc>
                          <a:spcPct val="107000"/>
                        </a:lnSpc>
                        <a:spcBef>
                          <a:spcPts val="0"/>
                        </a:spcBef>
                        <a:spcAft>
                          <a:spcPts val="0"/>
                        </a:spcAft>
                      </a:pPr>
                      <a:r>
                        <a:rPr lang="en-US" sz="1200" dirty="0">
                          <a:effectLst/>
                        </a:rPr>
                        <a:t>1042</a:t>
                      </a:r>
                    </a:p>
                    <a:p>
                      <a:pPr marL="0" marR="0">
                        <a:lnSpc>
                          <a:spcPct val="107000"/>
                        </a:lnSpc>
                        <a:spcBef>
                          <a:spcPts val="0"/>
                        </a:spcBef>
                        <a:spcAft>
                          <a:spcPts val="0"/>
                        </a:spcAft>
                      </a:pPr>
                      <a:r>
                        <a:rPr lang="en-US" sz="1200" dirty="0">
                          <a:effectLst/>
                        </a:rPr>
                        <a:t>19587</a:t>
                      </a:r>
                    </a:p>
                    <a:p>
                      <a:pPr marL="0" marR="0">
                        <a:lnSpc>
                          <a:spcPct val="107000"/>
                        </a:lnSpc>
                        <a:spcBef>
                          <a:spcPts val="0"/>
                        </a:spcBef>
                        <a:spcAft>
                          <a:spcPts val="0"/>
                        </a:spcAft>
                      </a:pPr>
                      <a:r>
                        <a:rPr lang="en-US" sz="1200" dirty="0">
                          <a:effectLst/>
                        </a:rPr>
                        <a:t>4983</a:t>
                      </a:r>
                    </a:p>
                    <a:p>
                      <a:pPr marL="0" marR="0">
                        <a:lnSpc>
                          <a:spcPct val="107000"/>
                        </a:lnSpc>
                        <a:spcBef>
                          <a:spcPts val="0"/>
                        </a:spcBef>
                        <a:spcAft>
                          <a:spcPts val="0"/>
                        </a:spcAft>
                      </a:pPr>
                      <a:r>
                        <a:rPr lang="en-US" sz="1200" dirty="0">
                          <a:effectLst/>
                        </a:rPr>
                        <a:t>6680</a:t>
                      </a:r>
                    </a:p>
                    <a:p>
                      <a:pPr marL="0" marR="0">
                        <a:lnSpc>
                          <a:spcPct val="107000"/>
                        </a:lnSpc>
                        <a:spcBef>
                          <a:spcPts val="0"/>
                        </a:spcBef>
                        <a:spcAft>
                          <a:spcPts val="0"/>
                        </a:spcAft>
                      </a:pPr>
                      <a:r>
                        <a:rPr lang="en-US" sz="1200" dirty="0">
                          <a:effectLst/>
                        </a:rPr>
                        <a:t>1042</a:t>
                      </a:r>
                    </a:p>
                    <a:p>
                      <a:pPr marL="0" marR="0">
                        <a:lnSpc>
                          <a:spcPct val="107000"/>
                        </a:lnSpc>
                        <a:spcBef>
                          <a:spcPts val="0"/>
                        </a:spcBef>
                        <a:spcAft>
                          <a:spcPts val="0"/>
                        </a:spcAft>
                      </a:pPr>
                      <a:r>
                        <a:rPr lang="en-US" sz="1200" dirty="0">
                          <a:effectLst/>
                        </a:rPr>
                        <a:t>8496</a:t>
                      </a:r>
                    </a:p>
                    <a:p>
                      <a:pPr marL="0" marR="0">
                        <a:lnSpc>
                          <a:spcPct val="107000"/>
                        </a:lnSpc>
                        <a:spcBef>
                          <a:spcPts val="0"/>
                        </a:spcBef>
                        <a:spcAft>
                          <a:spcPts val="0"/>
                        </a:spcAft>
                      </a:pPr>
                      <a:r>
                        <a:rPr lang="en-US" sz="1200" dirty="0">
                          <a:effectLst/>
                        </a:rPr>
                        <a:t>19587</a:t>
                      </a:r>
                    </a:p>
                    <a:p>
                      <a:pPr marL="0" marR="0">
                        <a:lnSpc>
                          <a:spcPct val="107000"/>
                        </a:lnSpc>
                        <a:spcBef>
                          <a:spcPts val="0"/>
                        </a:spcBef>
                        <a:spcAft>
                          <a:spcPts val="0"/>
                        </a:spcAft>
                      </a:pPr>
                      <a:r>
                        <a:rPr lang="en-US" sz="1200" dirty="0">
                          <a:effectLst/>
                        </a:rPr>
                        <a:t>2665</a:t>
                      </a:r>
                    </a:p>
                    <a:p>
                      <a:pPr marL="0" marR="0">
                        <a:lnSpc>
                          <a:spcPct val="107000"/>
                        </a:lnSpc>
                        <a:spcBef>
                          <a:spcPts val="0"/>
                        </a:spcBef>
                        <a:spcAft>
                          <a:spcPts val="0"/>
                        </a:spcAft>
                      </a:pPr>
                      <a:r>
                        <a:rPr lang="en-US" sz="1200" dirty="0">
                          <a:effectLst/>
                        </a:rPr>
                        <a:t>2665</a:t>
                      </a:r>
                    </a:p>
                    <a:p>
                      <a:pPr marL="0" marR="0">
                        <a:lnSpc>
                          <a:spcPct val="107000"/>
                        </a:lnSpc>
                        <a:spcBef>
                          <a:spcPts val="0"/>
                        </a:spcBef>
                        <a:spcAft>
                          <a:spcPts val="0"/>
                        </a:spcAft>
                      </a:pPr>
                      <a:r>
                        <a:rPr lang="en-US" sz="1200" dirty="0">
                          <a:effectLst/>
                        </a:rPr>
                        <a:t>3954</a:t>
                      </a:r>
                    </a:p>
                    <a:p>
                      <a:pPr marL="0" marR="0">
                        <a:lnSpc>
                          <a:spcPct val="107000"/>
                        </a:lnSpc>
                        <a:spcBef>
                          <a:spcPts val="0"/>
                        </a:spcBef>
                        <a:spcAft>
                          <a:spcPts val="0"/>
                        </a:spcAft>
                      </a:pPr>
                      <a:r>
                        <a:rPr lang="en-US" sz="1200" dirty="0">
                          <a:effectLst/>
                        </a:rPr>
                        <a:t>2665</a:t>
                      </a:r>
                    </a:p>
                    <a:p>
                      <a:pPr marL="0" marR="0">
                        <a:lnSpc>
                          <a:spcPct val="107000"/>
                        </a:lnSpc>
                        <a:spcBef>
                          <a:spcPts val="0"/>
                        </a:spcBef>
                        <a:spcAft>
                          <a:spcPts val="0"/>
                        </a:spcAft>
                      </a:pPr>
                      <a:r>
                        <a:rPr lang="en-US" sz="1200" dirty="0">
                          <a:effectLst/>
                        </a:rPr>
                        <a:t>15485</a:t>
                      </a:r>
                    </a:p>
                    <a:p>
                      <a:pPr marL="0" marR="0">
                        <a:lnSpc>
                          <a:spcPct val="107000"/>
                        </a:lnSpc>
                        <a:spcBef>
                          <a:spcPts val="0"/>
                        </a:spcBef>
                        <a:spcAft>
                          <a:spcPts val="0"/>
                        </a:spcAft>
                      </a:pPr>
                      <a:r>
                        <a:rPr lang="en-US" sz="1200" dirty="0">
                          <a:effectLst/>
                        </a:rPr>
                        <a:t>15485</a:t>
                      </a:r>
                    </a:p>
                    <a:p>
                      <a:pPr marL="0" marR="0">
                        <a:lnSpc>
                          <a:spcPct val="107000"/>
                        </a:lnSpc>
                        <a:spcBef>
                          <a:spcPts val="0"/>
                        </a:spcBef>
                        <a:spcAft>
                          <a:spcPts val="0"/>
                        </a:spcAft>
                      </a:pPr>
                      <a:r>
                        <a:rPr lang="en-US" sz="1200" dirty="0">
                          <a:effectLst/>
                        </a:rPr>
                        <a:t>1761</a:t>
                      </a:r>
                    </a:p>
                    <a:p>
                      <a:pPr marL="0" marR="0">
                        <a:lnSpc>
                          <a:spcPct val="107000"/>
                        </a:lnSpc>
                        <a:spcBef>
                          <a:spcPts val="0"/>
                        </a:spcBef>
                        <a:spcAft>
                          <a:spcPts val="0"/>
                        </a:spcAft>
                      </a:pPr>
                      <a:r>
                        <a:rPr lang="en-US" sz="1200" dirty="0">
                          <a:effectLst/>
                        </a:rPr>
                        <a:t>12062</a:t>
                      </a:r>
                    </a:p>
                    <a:p>
                      <a:pPr marL="0" marR="0">
                        <a:lnSpc>
                          <a:spcPct val="107000"/>
                        </a:lnSpc>
                        <a:spcBef>
                          <a:spcPts val="0"/>
                        </a:spcBef>
                        <a:spcAft>
                          <a:spcPts val="0"/>
                        </a:spcAft>
                      </a:pPr>
                      <a:r>
                        <a:rPr lang="en-US" sz="1200" dirty="0">
                          <a:effectLst/>
                        </a:rPr>
                        <a:t>5043</a:t>
                      </a:r>
                    </a:p>
                    <a:p>
                      <a:pPr marL="0" marR="0">
                        <a:lnSpc>
                          <a:spcPct val="107000"/>
                        </a:lnSpc>
                        <a:spcBef>
                          <a:spcPts val="0"/>
                        </a:spcBef>
                        <a:spcAft>
                          <a:spcPts val="0"/>
                        </a:spcAft>
                      </a:pPr>
                      <a:r>
                        <a:rPr lang="en-US" sz="1200" dirty="0">
                          <a:effectLst/>
                        </a:rPr>
                        <a:t>19587</a:t>
                      </a:r>
                    </a:p>
                    <a:p>
                      <a:pPr marL="0" marR="0">
                        <a:lnSpc>
                          <a:spcPct val="107000"/>
                        </a:lnSpc>
                        <a:spcBef>
                          <a:spcPts val="0"/>
                        </a:spcBef>
                        <a:spcAft>
                          <a:spcPts val="0"/>
                        </a:spcAft>
                      </a:pPr>
                      <a:r>
                        <a:rPr lang="en-US" sz="1200" dirty="0">
                          <a:effectLst/>
                        </a:rPr>
                        <a:t>4983</a:t>
                      </a:r>
                    </a:p>
                    <a:p>
                      <a:pPr marL="0" marR="0">
                        <a:lnSpc>
                          <a:spcPct val="107000"/>
                        </a:lnSpc>
                        <a:spcBef>
                          <a:spcPts val="0"/>
                        </a:spcBef>
                        <a:spcAft>
                          <a:spcPts val="0"/>
                        </a:spcAft>
                      </a:pPr>
                      <a:r>
                        <a:rPr lang="en-US" sz="1200" dirty="0">
                          <a:effectLst/>
                        </a:rPr>
                        <a:t>1088</a:t>
                      </a:r>
                    </a:p>
                    <a:p>
                      <a:pPr marL="0" marR="0">
                        <a:lnSpc>
                          <a:spcPct val="107000"/>
                        </a:lnSpc>
                        <a:spcBef>
                          <a:spcPts val="0"/>
                        </a:spcBef>
                        <a:spcAft>
                          <a:spcPts val="0"/>
                        </a:spcAft>
                      </a:pPr>
                      <a:r>
                        <a:rPr lang="en-US" sz="1200" dirty="0">
                          <a:effectLst/>
                        </a:rPr>
                        <a:t>3954</a:t>
                      </a:r>
                    </a:p>
                    <a:p>
                      <a:pPr marL="0" marR="0">
                        <a:lnSpc>
                          <a:spcPct val="107000"/>
                        </a:lnSpc>
                        <a:spcBef>
                          <a:spcPts val="0"/>
                        </a:spcBef>
                        <a:spcAft>
                          <a:spcPts val="0"/>
                        </a:spcAft>
                      </a:pPr>
                      <a:r>
                        <a:rPr lang="en-US" sz="1200" dirty="0">
                          <a:effectLst/>
                        </a:rPr>
                        <a:t>2665</a:t>
                      </a:r>
                    </a:p>
                    <a:p>
                      <a:pPr marL="0" marR="0">
                        <a:lnSpc>
                          <a:spcPct val="107000"/>
                        </a:lnSpc>
                        <a:spcBef>
                          <a:spcPts val="0"/>
                        </a:spcBef>
                        <a:spcAft>
                          <a:spcPts val="0"/>
                        </a:spcAft>
                      </a:pPr>
                      <a:r>
                        <a:rPr lang="en-US" sz="1200" dirty="0">
                          <a:effectLst/>
                        </a:rPr>
                        <a:t>1088</a:t>
                      </a:r>
                    </a:p>
                    <a:p>
                      <a:pPr marL="0" marR="0">
                        <a:lnSpc>
                          <a:spcPct val="107000"/>
                        </a:lnSpc>
                        <a:spcBef>
                          <a:spcPts val="0"/>
                        </a:spcBef>
                        <a:spcAft>
                          <a:spcPts val="0"/>
                        </a:spcAft>
                      </a:pPr>
                      <a:r>
                        <a:rPr lang="en-US" sz="1200" dirty="0">
                          <a:effectLst/>
                        </a:rPr>
                        <a:t>2664</a:t>
                      </a:r>
                    </a:p>
                    <a:p>
                      <a:pPr marL="0" marR="0">
                        <a:lnSpc>
                          <a:spcPct val="107000"/>
                        </a:lnSpc>
                        <a:spcBef>
                          <a:spcPts val="0"/>
                        </a:spcBef>
                        <a:spcAft>
                          <a:spcPts val="0"/>
                        </a:spcAft>
                      </a:pPr>
                      <a:r>
                        <a:rPr lang="en-US" sz="1200" dirty="0">
                          <a:effectLst/>
                        </a:rPr>
                        <a:t>2664</a:t>
                      </a:r>
                    </a:p>
                    <a:p>
                      <a:pPr marL="0" marR="0">
                        <a:lnSpc>
                          <a:spcPct val="107000"/>
                        </a:lnSpc>
                        <a:spcBef>
                          <a:spcPts val="0"/>
                        </a:spcBef>
                        <a:spcAft>
                          <a:spcPts val="0"/>
                        </a:spcAft>
                      </a:pPr>
                      <a:r>
                        <a:rPr lang="en-US" sz="1200" dirty="0">
                          <a:effectLst/>
                        </a:rPr>
                        <a:t>400</a:t>
                      </a:r>
                    </a:p>
                    <a:p>
                      <a:pPr marL="0" marR="0">
                        <a:lnSpc>
                          <a:spcPct val="107000"/>
                        </a:lnSpc>
                        <a:spcBef>
                          <a:spcPts val="0"/>
                        </a:spcBef>
                        <a:spcAft>
                          <a:spcPts val="0"/>
                        </a:spcAft>
                      </a:pPr>
                      <a:r>
                        <a:rPr lang="en-US" sz="1200" dirty="0">
                          <a:effectLst/>
                        </a:rPr>
                        <a:t>6680</a:t>
                      </a:r>
                    </a:p>
                    <a:p>
                      <a:pPr marL="0" marR="0">
                        <a:lnSpc>
                          <a:spcPct val="107000"/>
                        </a:lnSpc>
                        <a:spcBef>
                          <a:spcPts val="0"/>
                        </a:spcBef>
                        <a:spcAft>
                          <a:spcPts val="0"/>
                        </a:spcAft>
                      </a:pPr>
                      <a:r>
                        <a:rPr lang="en-US" sz="1200" dirty="0">
                          <a:effectLst/>
                        </a:rPr>
                        <a:t>6680</a:t>
                      </a:r>
                    </a:p>
                    <a:p>
                      <a:pPr marL="0" marR="0">
                        <a:lnSpc>
                          <a:spcPct val="107000"/>
                        </a:lnSpc>
                        <a:spcBef>
                          <a:spcPts val="0"/>
                        </a:spcBef>
                        <a:spcAft>
                          <a:spcPts val="0"/>
                        </a:spcAft>
                      </a:pPr>
                      <a:r>
                        <a:rPr lang="en-US" sz="1200" dirty="0">
                          <a:effectLst/>
                        </a:rPr>
                        <a:t>19587</a:t>
                      </a:r>
                    </a:p>
                    <a:p>
                      <a:pPr marL="0" marR="0">
                        <a:lnSpc>
                          <a:spcPct val="107000"/>
                        </a:lnSpc>
                        <a:spcBef>
                          <a:spcPts val="0"/>
                        </a:spcBef>
                        <a:spcAft>
                          <a:spcPts val="0"/>
                        </a:spcAft>
                      </a:pPr>
                      <a:r>
                        <a:rPr lang="en-US" sz="1200" dirty="0">
                          <a:effectLst/>
                        </a:rPr>
                        <a:t>19587</a:t>
                      </a:r>
                    </a:p>
                    <a:p>
                      <a:pPr marL="0" marR="0">
                        <a:lnSpc>
                          <a:spcPct val="107000"/>
                        </a:lnSpc>
                        <a:spcBef>
                          <a:spcPts val="0"/>
                        </a:spcBef>
                        <a:spcAft>
                          <a:spcPts val="0"/>
                        </a:spcAft>
                      </a:pPr>
                      <a:r>
                        <a:rPr lang="en-US" sz="1200" dirty="0">
                          <a:effectLst/>
                        </a:rPr>
                        <a:t>19587</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8122" marR="48122" marT="0" marB="0"/>
                </a:tc>
                <a:extLst>
                  <a:ext uri="{0D108BD9-81ED-4DB2-BD59-A6C34878D82A}">
                    <a16:rowId xmlns:a16="http://schemas.microsoft.com/office/drawing/2014/main" val="1582206358"/>
                  </a:ext>
                </a:extLst>
              </a:tr>
            </a:tbl>
          </a:graphicData>
        </a:graphic>
      </p:graphicFrame>
    </p:spTree>
    <p:extLst>
      <p:ext uri="{BB962C8B-B14F-4D97-AF65-F5344CB8AC3E}">
        <p14:creationId xmlns:p14="http://schemas.microsoft.com/office/powerpoint/2010/main" val="3762918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FE5E-94C8-42E7-B775-3413C7FFAFD7}"/>
              </a:ext>
            </a:extLst>
          </p:cNvPr>
          <p:cNvSpPr>
            <a:spLocks noGrp="1"/>
          </p:cNvSpPr>
          <p:nvPr>
            <p:ph type="title"/>
          </p:nvPr>
        </p:nvSpPr>
        <p:spPr>
          <a:xfrm>
            <a:off x="457200" y="274638"/>
            <a:ext cx="8229600" cy="1138138"/>
          </a:xfrm>
        </p:spPr>
        <p:txBody>
          <a:bodyPr anchor="ctr">
            <a:normAutofit fontScale="90000"/>
          </a:bodyPr>
          <a:lstStyle/>
          <a:p>
            <a:r>
              <a:rPr lang="en-US" sz="1800" b="1" dirty="0"/>
              <a:t>During the engagement planning stage ,</a:t>
            </a:r>
            <a:r>
              <a:rPr lang="en-US" sz="1800" dirty="0"/>
              <a:t>evacuation centers began closing and the announcement of Recovery HUBS opening began on March 4 ,updated regularly as more Recovery HUBS opened. </a:t>
            </a:r>
            <a:br>
              <a:rPr lang="en-US" dirty="0"/>
            </a:br>
            <a:endParaRPr lang="en-US" dirty="0"/>
          </a:p>
        </p:txBody>
      </p:sp>
      <p:graphicFrame>
        <p:nvGraphicFramePr>
          <p:cNvPr id="5" name="Content Placeholder 2">
            <a:extLst>
              <a:ext uri="{FF2B5EF4-FFF2-40B4-BE49-F238E27FC236}">
                <a16:creationId xmlns:a16="http://schemas.microsoft.com/office/drawing/2014/main" id="{88FAB3BF-DD9E-A3BE-99D4-0F7E9EDD5806}"/>
              </a:ext>
            </a:extLst>
          </p:cNvPr>
          <p:cNvGraphicFramePr>
            <a:graphicFrameLocks noGrp="1"/>
          </p:cNvGraphicFramePr>
          <p:nvPr>
            <p:ph idx="1"/>
            <p:extLst>
              <p:ext uri="{D42A27DB-BD31-4B8C-83A1-F6EECF244321}">
                <p14:modId xmlns:p14="http://schemas.microsoft.com/office/powerpoint/2010/main" val="813519617"/>
              </p:ext>
            </p:extLst>
          </p:nvPr>
        </p:nvGraphicFramePr>
        <p:xfrm>
          <a:off x="457200" y="1124744"/>
          <a:ext cx="8229600" cy="48965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1107737"/>
      </p:ext>
    </p:extLst>
  </p:cSld>
  <p:clrMapOvr>
    <a:masterClrMapping/>
  </p:clrMapOvr>
</p:sld>
</file>

<file path=ppt/theme/theme1.xml><?xml version="1.0" encoding="utf-8"?>
<a:theme xmlns:a="http://schemas.openxmlformats.org/drawingml/2006/main" name="QSTARS_Office style_TQ Foo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213BCDAAC44346A0C2307F1A368ADB" ma:contentTypeVersion="16" ma:contentTypeDescription="Create a new document." ma:contentTypeScope="" ma:versionID="2d65ba9a20dd6bb5c495fa7f14d8b0b1">
  <xsd:schema xmlns:xsd="http://www.w3.org/2001/XMLSchema" xmlns:xs="http://www.w3.org/2001/XMLSchema" xmlns:p="http://schemas.microsoft.com/office/2006/metadata/properties" xmlns:ns2="9fe8a190-a5f8-4773-adac-e0e3a19b90d9" xmlns:ns3="06c72f1e-0326-4e87-a981-e79a536aa6e5" targetNamespace="http://schemas.microsoft.com/office/2006/metadata/properties" ma:root="true" ma:fieldsID="2f310128e92f7f30b51608a1ed44a260" ns2:_="" ns3:_="">
    <xsd:import namespace="9fe8a190-a5f8-4773-adac-e0e3a19b90d9"/>
    <xsd:import namespace="06c72f1e-0326-4e87-a981-e79a536aa6e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3:SharedWithUsers" minOccurs="0"/>
                <xsd:element ref="ns3:SharedWithDetail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e8a190-a5f8-4773-adac-e0e3a19b90d9"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description="" ma:hidden="true" ma:internalName="MediaServiceDateTaken" ma:readOnly="true">
      <xsd:simpleType>
        <xsd:restriction base="dms:Text"/>
      </xsd:simpleType>
    </xsd:element>
    <xsd:element name="MediaServiceLocation" ma:index="12"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c3ac255-7a41-4421-89c1-6c00867ac32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6c72f1e-0326-4e87-a981-e79a536aa6e5" elementFormDefault="qualified">
    <xsd:import namespace="http://schemas.microsoft.com/office/2006/documentManagement/types"/>
    <xsd:import namespace="http://schemas.microsoft.com/office/infopath/2007/PartnerControls"/>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29bb6e13-7d42-4e84-b5bb-3aaef2fcc25a}" ma:internalName="TaxCatchAll" ma:showField="CatchAllData" ma:web="06c72f1e-0326-4e87-a981-e79a536aa6e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6c72f1e-0326-4e87-a981-e79a536aa6e5" xsi:nil="true"/>
    <lcf76f155ced4ddcb4097134ff3c332f xmlns="9fe8a190-a5f8-4773-adac-e0e3a19b90d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6BB1560-AA71-4FB6-BE08-2A67B56DCE30}"/>
</file>

<file path=customXml/itemProps2.xml><?xml version="1.0" encoding="utf-8"?>
<ds:datastoreItem xmlns:ds="http://schemas.openxmlformats.org/officeDocument/2006/customXml" ds:itemID="{EC85AEBD-E30C-4497-876E-E3720725E517}"/>
</file>

<file path=customXml/itemProps3.xml><?xml version="1.0" encoding="utf-8"?>
<ds:datastoreItem xmlns:ds="http://schemas.openxmlformats.org/officeDocument/2006/customXml" ds:itemID="{3073CB15-9910-4360-B0A6-3B1D43DB302F}"/>
</file>

<file path=docProps/app.xml><?xml version="1.0" encoding="utf-8"?>
<Properties xmlns="http://schemas.openxmlformats.org/officeDocument/2006/extended-properties" xmlns:vt="http://schemas.openxmlformats.org/officeDocument/2006/docPropsVTypes">
  <Template>QSTARS_Office style_TQ Footer.potx</Template>
  <TotalTime>1331</TotalTime>
  <Words>2083</Words>
  <Application>Microsoft Office PowerPoint</Application>
  <PresentationFormat>On-screen Show (4:3)</PresentationFormat>
  <Paragraphs>243</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Open Sans</vt:lpstr>
      <vt:lpstr>Symbol</vt:lpstr>
      <vt:lpstr>QSTARS_Office style_TQ Footer</vt:lpstr>
      <vt:lpstr>Tenants Queensland 2022 Flood Response A chronological Community Education report </vt:lpstr>
      <vt:lpstr>PowerPoint Presentation</vt:lpstr>
      <vt:lpstr>The affect</vt:lpstr>
      <vt:lpstr>The affect</vt:lpstr>
      <vt:lpstr>The response –  Step 1 – Information an outreach</vt:lpstr>
      <vt:lpstr>Examples of Information</vt:lpstr>
      <vt:lpstr> Step 2 – Planning and DATA</vt:lpstr>
      <vt:lpstr>PowerPoint Presentation</vt:lpstr>
      <vt:lpstr>During the engagement planning stage ,evacuation centers began closing and the announcement of Recovery HUBS opening began on March 4 ,updated regularly as more Recovery HUBS opened.  </vt:lpstr>
      <vt:lpstr>Step 2 – Engagement planning </vt:lpstr>
      <vt:lpstr>Stage 1- March 1 - 11</vt:lpstr>
      <vt:lpstr>Stage 1 CONTINUED</vt:lpstr>
      <vt:lpstr>Stage1 Continued </vt:lpstr>
      <vt:lpstr>Stage 2 March 21 -30 </vt:lpstr>
      <vt:lpstr>STAGE 2 CONTINUED</vt:lpstr>
      <vt:lpstr>STAGE 2 Continued </vt:lpstr>
      <vt:lpstr>STAGE 2 Continued</vt:lpstr>
      <vt:lpstr>STAGE 3 April 4 – Present.</vt:lpstr>
      <vt:lpstr>STAGE 3 Continued</vt:lpstr>
      <vt:lpstr>MARCH</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KEdwards</dc:creator>
  <cp:lastModifiedBy>Cameron Birkhead</cp:lastModifiedBy>
  <cp:revision>61</cp:revision>
  <dcterms:created xsi:type="dcterms:W3CDTF">2017-02-02T02:31:12Z</dcterms:created>
  <dcterms:modified xsi:type="dcterms:W3CDTF">2022-05-11T01:49:42Z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0x01010004213BCDAAC44346A0C2307F1A368ADB</vt:lpwstr>
  </property>
</Properties>
</file>