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Lst>
  <p:notesMasterIdLst>
    <p:notesMasterId r:id="rId18"/>
  </p:notesMasterIdLst>
  <p:sldIdLst>
    <p:sldId id="256" r:id="rId3"/>
    <p:sldId id="265" r:id="rId4"/>
    <p:sldId id="281" r:id="rId5"/>
    <p:sldId id="304" r:id="rId6"/>
    <p:sldId id="305" r:id="rId7"/>
    <p:sldId id="275" r:id="rId8"/>
    <p:sldId id="303" r:id="rId9"/>
    <p:sldId id="307" r:id="rId10"/>
    <p:sldId id="306" r:id="rId11"/>
    <p:sldId id="310" r:id="rId12"/>
    <p:sldId id="312" r:id="rId13"/>
    <p:sldId id="314" r:id="rId14"/>
    <p:sldId id="316" r:id="rId15"/>
    <p:sldId id="294"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822"/>
    <a:srgbClr val="8BC887"/>
    <a:srgbClr val="76B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3772" autoAdjust="0"/>
  </p:normalViewPr>
  <p:slideViewPr>
    <p:cSldViewPr snapToGrid="0">
      <p:cViewPr varScale="1">
        <p:scale>
          <a:sx n="85" d="100"/>
          <a:sy n="85" d="100"/>
        </p:scale>
        <p:origin x="9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723E28-B0DC-42D7-9B25-ACCF1BFC7DBA}" type="doc">
      <dgm:prSet loTypeId="urn:microsoft.com/office/officeart/2016/7/layout/BasicTimeline" loCatId="process" qsTypeId="urn:microsoft.com/office/officeart/2005/8/quickstyle/simple1" qsCatId="simple" csTypeId="urn:microsoft.com/office/officeart/2005/8/colors/accent2_2" csCatId="accent2" phldr="1"/>
      <dgm:spPr/>
      <dgm:t>
        <a:bodyPr/>
        <a:lstStyle/>
        <a:p>
          <a:endParaRPr lang="en-US"/>
        </a:p>
      </dgm:t>
    </dgm:pt>
    <dgm:pt modelId="{2254BF99-BAC3-4CD6-B0C6-71ABC85D0944}">
      <dgm:prSet/>
      <dgm:spPr/>
      <dgm:t>
        <a:bodyPr/>
        <a:lstStyle/>
        <a:p>
          <a:pPr>
            <a:defRPr b="1"/>
          </a:pPr>
          <a:r>
            <a:rPr lang="en-US" dirty="0"/>
            <a:t>2012</a:t>
          </a:r>
        </a:p>
      </dgm:t>
    </dgm:pt>
    <dgm:pt modelId="{14E39881-4144-47E7-B513-34E0772B5B2F}" type="parTrans" cxnId="{22A78CCB-B133-48BF-AEFF-CCA06968BB74}">
      <dgm:prSet/>
      <dgm:spPr/>
      <dgm:t>
        <a:bodyPr/>
        <a:lstStyle/>
        <a:p>
          <a:endParaRPr lang="en-US"/>
        </a:p>
      </dgm:t>
    </dgm:pt>
    <dgm:pt modelId="{19D90DDA-E39A-4B27-939D-D2E991290BE2}" type="sibTrans" cxnId="{22A78CCB-B133-48BF-AEFF-CCA06968BB74}">
      <dgm:prSet/>
      <dgm:spPr/>
      <dgm:t>
        <a:bodyPr/>
        <a:lstStyle/>
        <a:p>
          <a:endParaRPr lang="en-US"/>
        </a:p>
      </dgm:t>
    </dgm:pt>
    <dgm:pt modelId="{584F91EE-3F22-4CCA-9719-5E0989B23E70}">
      <dgm:prSet custT="1"/>
      <dgm:spPr/>
      <dgm:t>
        <a:bodyPr/>
        <a:lstStyle/>
        <a:p>
          <a:r>
            <a:rPr lang="en-US" sz="1600" i="1" dirty="0"/>
            <a:t>Australia-wide LAW Survey, </a:t>
          </a:r>
          <a:r>
            <a:rPr lang="en-US" sz="1600" dirty="0"/>
            <a:t>Law and Justice Foundation of NSW</a:t>
          </a:r>
        </a:p>
      </dgm:t>
    </dgm:pt>
    <dgm:pt modelId="{E7607C48-479A-4973-9F96-CC61E2215699}" type="parTrans" cxnId="{DE514066-7507-4593-9C1B-699DFB246A41}">
      <dgm:prSet/>
      <dgm:spPr/>
      <dgm:t>
        <a:bodyPr/>
        <a:lstStyle/>
        <a:p>
          <a:endParaRPr lang="en-US"/>
        </a:p>
      </dgm:t>
    </dgm:pt>
    <dgm:pt modelId="{E19DF983-3D1B-42F1-9AF2-2FC6DF4A8C34}" type="sibTrans" cxnId="{DE514066-7507-4593-9C1B-699DFB246A41}">
      <dgm:prSet/>
      <dgm:spPr/>
      <dgm:t>
        <a:bodyPr/>
        <a:lstStyle/>
        <a:p>
          <a:endParaRPr lang="en-US"/>
        </a:p>
      </dgm:t>
    </dgm:pt>
    <dgm:pt modelId="{5AE70E4D-93AA-4EDC-B071-A6BE2EDB6BCB}">
      <dgm:prSet/>
      <dgm:spPr/>
      <dgm:t>
        <a:bodyPr/>
        <a:lstStyle/>
        <a:p>
          <a:pPr>
            <a:defRPr b="1"/>
          </a:pPr>
          <a:r>
            <a:rPr lang="en-US" dirty="0"/>
            <a:t>2014</a:t>
          </a:r>
        </a:p>
      </dgm:t>
    </dgm:pt>
    <dgm:pt modelId="{E3F44F1F-AC2C-4166-AEF4-721DDD558C0C}" type="parTrans" cxnId="{B3515983-60D2-4C08-88C0-FFE34CE16436}">
      <dgm:prSet/>
      <dgm:spPr/>
      <dgm:t>
        <a:bodyPr/>
        <a:lstStyle/>
        <a:p>
          <a:endParaRPr lang="en-US"/>
        </a:p>
      </dgm:t>
    </dgm:pt>
    <dgm:pt modelId="{CB43A1BB-F561-4DD7-94C2-9F628CFBE3AF}" type="sibTrans" cxnId="{B3515983-60D2-4C08-88C0-FFE34CE16436}">
      <dgm:prSet/>
      <dgm:spPr/>
      <dgm:t>
        <a:bodyPr/>
        <a:lstStyle/>
        <a:p>
          <a:endParaRPr lang="en-US"/>
        </a:p>
      </dgm:t>
    </dgm:pt>
    <dgm:pt modelId="{8ABDC56E-507E-4554-BDE2-FFD01ACD2133}">
      <dgm:prSet custT="1"/>
      <dgm:spPr/>
      <dgm:t>
        <a:bodyPr/>
        <a:lstStyle/>
        <a:p>
          <a:r>
            <a:rPr lang="en-US" sz="1600" i="1" dirty="0"/>
            <a:t>Inquiry into Access to Justice Arrangements in Australia, </a:t>
          </a:r>
          <a:r>
            <a:rPr lang="en-US" sz="1600" dirty="0"/>
            <a:t>Productivity Commission,</a:t>
          </a:r>
          <a:r>
            <a:rPr lang="en-US" sz="1600" i="1" dirty="0"/>
            <a:t>  </a:t>
          </a:r>
          <a:r>
            <a:rPr lang="en-US" sz="1600" dirty="0"/>
            <a:t>(September 2014)</a:t>
          </a:r>
        </a:p>
      </dgm:t>
    </dgm:pt>
    <dgm:pt modelId="{ED0B474E-3C42-4130-9CA4-7C12C3AE168F}" type="parTrans" cxnId="{F8B7F8CB-3B35-426A-9E3B-7B2E8C4E5094}">
      <dgm:prSet/>
      <dgm:spPr/>
      <dgm:t>
        <a:bodyPr/>
        <a:lstStyle/>
        <a:p>
          <a:endParaRPr lang="en-US"/>
        </a:p>
      </dgm:t>
    </dgm:pt>
    <dgm:pt modelId="{9E307B23-BED2-4555-B2DF-8033BAEDAF17}" type="sibTrans" cxnId="{F8B7F8CB-3B35-426A-9E3B-7B2E8C4E5094}">
      <dgm:prSet/>
      <dgm:spPr/>
      <dgm:t>
        <a:bodyPr/>
        <a:lstStyle/>
        <a:p>
          <a:endParaRPr lang="en-US"/>
        </a:p>
      </dgm:t>
    </dgm:pt>
    <dgm:pt modelId="{7DFCBDF0-FA68-473F-BBF3-18FDD1272ECA}">
      <dgm:prSet/>
      <dgm:spPr/>
      <dgm:t>
        <a:bodyPr/>
        <a:lstStyle/>
        <a:p>
          <a:pPr>
            <a:defRPr b="1"/>
          </a:pPr>
          <a:r>
            <a:rPr lang="en-US" dirty="0"/>
            <a:t>2018</a:t>
          </a:r>
        </a:p>
      </dgm:t>
    </dgm:pt>
    <dgm:pt modelId="{BBC1360A-83A6-4FB2-AE15-7F8114E050D1}" type="parTrans" cxnId="{0C1C5D7D-55DD-402A-B3E2-41B729F10765}">
      <dgm:prSet/>
      <dgm:spPr/>
      <dgm:t>
        <a:bodyPr/>
        <a:lstStyle/>
        <a:p>
          <a:endParaRPr lang="en-US"/>
        </a:p>
      </dgm:t>
    </dgm:pt>
    <dgm:pt modelId="{3FA65AB9-E269-4858-AB3C-9D1DD2F651FC}" type="sibTrans" cxnId="{0C1C5D7D-55DD-402A-B3E2-41B729F10765}">
      <dgm:prSet/>
      <dgm:spPr/>
      <dgm:t>
        <a:bodyPr/>
        <a:lstStyle/>
        <a:p>
          <a:endParaRPr lang="en-US"/>
        </a:p>
      </dgm:t>
    </dgm:pt>
    <dgm:pt modelId="{D0DA401F-6F8F-4F8C-9E65-2C01400C748B}">
      <dgm:prSet custT="1"/>
      <dgm:spPr/>
      <dgm:t>
        <a:bodyPr/>
        <a:lstStyle/>
        <a:p>
          <a:r>
            <a:rPr lang="en-US" sz="1600" i="1" dirty="0"/>
            <a:t>Justice Project, </a:t>
          </a:r>
          <a:r>
            <a:rPr lang="en-US" sz="1600" dirty="0"/>
            <a:t>the Law Council of Australia  </a:t>
          </a:r>
        </a:p>
      </dgm:t>
    </dgm:pt>
    <dgm:pt modelId="{4849D900-5CD8-45DF-A849-71B12F7C5D67}" type="parTrans" cxnId="{C3D068BE-C64C-4CED-896C-5DEE4A671D1F}">
      <dgm:prSet/>
      <dgm:spPr/>
      <dgm:t>
        <a:bodyPr/>
        <a:lstStyle/>
        <a:p>
          <a:endParaRPr lang="en-US"/>
        </a:p>
      </dgm:t>
    </dgm:pt>
    <dgm:pt modelId="{E0E4A339-8883-446D-A2B5-D73C3E2F1677}" type="sibTrans" cxnId="{C3D068BE-C64C-4CED-896C-5DEE4A671D1F}">
      <dgm:prSet/>
      <dgm:spPr/>
      <dgm:t>
        <a:bodyPr/>
        <a:lstStyle/>
        <a:p>
          <a:endParaRPr lang="en-US"/>
        </a:p>
      </dgm:t>
    </dgm:pt>
    <dgm:pt modelId="{A6AE0509-711E-4B72-BA3A-DC285540E0B6}">
      <dgm:prSet/>
      <dgm:spPr/>
      <dgm:t>
        <a:bodyPr/>
        <a:lstStyle/>
        <a:p>
          <a:pPr>
            <a:defRPr b="1"/>
          </a:pPr>
          <a:r>
            <a:rPr lang="en-US" dirty="0"/>
            <a:t>2019</a:t>
          </a:r>
        </a:p>
      </dgm:t>
    </dgm:pt>
    <dgm:pt modelId="{CF89DA25-782C-4125-B818-5FC12DFC3855}" type="parTrans" cxnId="{6E0C37D9-9F9A-471B-8309-4584ADE54459}">
      <dgm:prSet/>
      <dgm:spPr/>
      <dgm:t>
        <a:bodyPr/>
        <a:lstStyle/>
        <a:p>
          <a:endParaRPr lang="en-US"/>
        </a:p>
      </dgm:t>
    </dgm:pt>
    <dgm:pt modelId="{B76C749E-266B-435E-9DE1-4416560C10F5}" type="sibTrans" cxnId="{6E0C37D9-9F9A-471B-8309-4584ADE54459}">
      <dgm:prSet/>
      <dgm:spPr/>
      <dgm:t>
        <a:bodyPr/>
        <a:lstStyle/>
        <a:p>
          <a:endParaRPr lang="en-US"/>
        </a:p>
      </dgm:t>
    </dgm:pt>
    <dgm:pt modelId="{CB88B195-5D3A-4616-B610-0D4E2CD1125C}">
      <dgm:prSet custT="1"/>
      <dgm:spPr/>
      <dgm:t>
        <a:bodyPr/>
        <a:lstStyle/>
        <a:p>
          <a:r>
            <a:rPr lang="en-US" sz="1600" i="1" dirty="0"/>
            <a:t>Legal Needs Surveys and Access to Justice, </a:t>
          </a:r>
          <a:r>
            <a:rPr lang="en-US" sz="1600" dirty="0"/>
            <a:t>OECD and Open Society Foundations </a:t>
          </a:r>
        </a:p>
      </dgm:t>
    </dgm:pt>
    <dgm:pt modelId="{09617228-0FCD-48A7-B335-0E5766BE88A6}" type="parTrans" cxnId="{52DBF164-8BE9-4103-A99F-90ABC23E704E}">
      <dgm:prSet/>
      <dgm:spPr/>
      <dgm:t>
        <a:bodyPr/>
        <a:lstStyle/>
        <a:p>
          <a:endParaRPr lang="en-US"/>
        </a:p>
      </dgm:t>
    </dgm:pt>
    <dgm:pt modelId="{7F397885-3A6E-4137-B5A4-734DA5D998D4}" type="sibTrans" cxnId="{52DBF164-8BE9-4103-A99F-90ABC23E704E}">
      <dgm:prSet/>
      <dgm:spPr/>
      <dgm:t>
        <a:bodyPr/>
        <a:lstStyle/>
        <a:p>
          <a:endParaRPr lang="en-US"/>
        </a:p>
      </dgm:t>
    </dgm:pt>
    <dgm:pt modelId="{0A1C9E8F-D32C-49CB-B5D1-4B0B133D3693}" type="pres">
      <dgm:prSet presAssocID="{30723E28-B0DC-42D7-9B25-ACCF1BFC7DBA}" presName="root" presStyleCnt="0">
        <dgm:presLayoutVars>
          <dgm:chMax/>
          <dgm:chPref/>
          <dgm:animLvl val="lvl"/>
        </dgm:presLayoutVars>
      </dgm:prSet>
      <dgm:spPr/>
    </dgm:pt>
    <dgm:pt modelId="{94C72898-1454-4A3F-B6B4-EE612E019066}" type="pres">
      <dgm:prSet presAssocID="{30723E28-B0DC-42D7-9B25-ACCF1BFC7DBA}" presName="divider" presStyleLbl="fgAccFollowNode1" presStyleIdx="0" presStyleCnt="1"/>
      <dgm:spPr>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tailEnd type="triangle" w="lg" len="lg"/>
        </a:ln>
        <a:effectLst/>
      </dgm:spPr>
    </dgm:pt>
    <dgm:pt modelId="{18E24CB1-DCC1-4D5A-AEE9-2D94E6360E83}" type="pres">
      <dgm:prSet presAssocID="{30723E28-B0DC-42D7-9B25-ACCF1BFC7DBA}" presName="nodes" presStyleCnt="0">
        <dgm:presLayoutVars>
          <dgm:chMax/>
          <dgm:chPref/>
          <dgm:animLvl val="lvl"/>
        </dgm:presLayoutVars>
      </dgm:prSet>
      <dgm:spPr/>
    </dgm:pt>
    <dgm:pt modelId="{BCF18773-8FC9-4B90-AC96-39D51E88E0D1}" type="pres">
      <dgm:prSet presAssocID="{2254BF99-BAC3-4CD6-B0C6-71ABC85D0944}" presName="composite" presStyleCnt="0"/>
      <dgm:spPr/>
    </dgm:pt>
    <dgm:pt modelId="{B003EB83-A833-4C04-B9DE-980C60EC4D8D}" type="pres">
      <dgm:prSet presAssocID="{2254BF99-BAC3-4CD6-B0C6-71ABC85D0944}" presName="L1TextContainer" presStyleLbl="revTx" presStyleIdx="0" presStyleCnt="4">
        <dgm:presLayoutVars>
          <dgm:chMax val="1"/>
          <dgm:chPref val="1"/>
          <dgm:bulletEnabled val="1"/>
        </dgm:presLayoutVars>
      </dgm:prSet>
      <dgm:spPr/>
    </dgm:pt>
    <dgm:pt modelId="{B6BD3CE2-5C32-411E-BE08-A79774CBEA6A}" type="pres">
      <dgm:prSet presAssocID="{2254BF99-BAC3-4CD6-B0C6-71ABC85D0944}" presName="L2TextContainerWrapper" presStyleCnt="0">
        <dgm:presLayoutVars>
          <dgm:chMax val="0"/>
          <dgm:chPref val="0"/>
          <dgm:bulletEnabled val="1"/>
        </dgm:presLayoutVars>
      </dgm:prSet>
      <dgm:spPr/>
    </dgm:pt>
    <dgm:pt modelId="{8B2B76C8-98ED-4F85-9440-14213687FECF}" type="pres">
      <dgm:prSet presAssocID="{2254BF99-BAC3-4CD6-B0C6-71ABC85D0944}" presName="L2TextContainer" presStyleLbl="bgAcc1" presStyleIdx="0" presStyleCnt="4"/>
      <dgm:spPr/>
    </dgm:pt>
    <dgm:pt modelId="{82680777-65DF-48C0-9DF5-27AF98A7FFCD}" type="pres">
      <dgm:prSet presAssocID="{2254BF99-BAC3-4CD6-B0C6-71ABC85D0944}" presName="FlexibleEmptyPlaceHolder" presStyleCnt="0"/>
      <dgm:spPr/>
    </dgm:pt>
    <dgm:pt modelId="{C874C99C-F1ED-483C-AC85-5869B7539E34}" type="pres">
      <dgm:prSet presAssocID="{2254BF99-BAC3-4CD6-B0C6-71ABC85D0944}" presName="ConnectLine" presStyleLbl="sibTrans1D1" presStyleIdx="0" presStyleCnt="4"/>
      <dgm:spPr>
        <a:noFill/>
        <a:ln w="6350" cap="flat" cmpd="sng" algn="ctr">
          <a:solidFill>
            <a:schemeClr val="accent2">
              <a:hueOff val="0"/>
              <a:satOff val="0"/>
              <a:lumOff val="0"/>
              <a:alphaOff val="0"/>
            </a:schemeClr>
          </a:solidFill>
          <a:prstDash val="dash"/>
          <a:miter lim="800000"/>
        </a:ln>
        <a:effectLst/>
      </dgm:spPr>
    </dgm:pt>
    <dgm:pt modelId="{A852F1E0-0280-4869-89CA-C22D1B43F741}" type="pres">
      <dgm:prSet presAssocID="{2254BF99-BAC3-4CD6-B0C6-71ABC85D0944}" presName="ConnectorPoint" presStyleLbl="alignNode1" presStyleIdx="0" presStyleCnt="4"/>
      <dgm:spPr/>
    </dgm:pt>
    <dgm:pt modelId="{24B1FCF4-301D-465A-BE7E-456376A754D7}" type="pres">
      <dgm:prSet presAssocID="{2254BF99-BAC3-4CD6-B0C6-71ABC85D0944}" presName="EmptyPlaceHolder" presStyleCnt="0"/>
      <dgm:spPr/>
    </dgm:pt>
    <dgm:pt modelId="{7F194AA0-9A39-4001-AEF5-DBD551C7816C}" type="pres">
      <dgm:prSet presAssocID="{19D90DDA-E39A-4B27-939D-D2E991290BE2}" presName="spaceBetweenRectangles" presStyleCnt="0"/>
      <dgm:spPr/>
    </dgm:pt>
    <dgm:pt modelId="{BB0493A6-E5C9-4573-B317-D63BECD7A75D}" type="pres">
      <dgm:prSet presAssocID="{5AE70E4D-93AA-4EDC-B071-A6BE2EDB6BCB}" presName="composite" presStyleCnt="0"/>
      <dgm:spPr/>
    </dgm:pt>
    <dgm:pt modelId="{F27D4CEA-466D-4E31-A2A6-0AC84956D62E}" type="pres">
      <dgm:prSet presAssocID="{5AE70E4D-93AA-4EDC-B071-A6BE2EDB6BCB}" presName="L1TextContainer" presStyleLbl="revTx" presStyleIdx="1" presStyleCnt="4">
        <dgm:presLayoutVars>
          <dgm:chMax val="1"/>
          <dgm:chPref val="1"/>
          <dgm:bulletEnabled val="1"/>
        </dgm:presLayoutVars>
      </dgm:prSet>
      <dgm:spPr/>
    </dgm:pt>
    <dgm:pt modelId="{A273F246-76A9-4EFB-A709-8F0C324AA8B9}" type="pres">
      <dgm:prSet presAssocID="{5AE70E4D-93AA-4EDC-B071-A6BE2EDB6BCB}" presName="L2TextContainerWrapper" presStyleCnt="0">
        <dgm:presLayoutVars>
          <dgm:chMax val="0"/>
          <dgm:chPref val="0"/>
          <dgm:bulletEnabled val="1"/>
        </dgm:presLayoutVars>
      </dgm:prSet>
      <dgm:spPr/>
    </dgm:pt>
    <dgm:pt modelId="{2F26382D-D01D-4242-9469-06CC9A7B6BDE}" type="pres">
      <dgm:prSet presAssocID="{5AE70E4D-93AA-4EDC-B071-A6BE2EDB6BCB}" presName="L2TextContainer" presStyleLbl="bgAcc1" presStyleIdx="1" presStyleCnt="4"/>
      <dgm:spPr/>
    </dgm:pt>
    <dgm:pt modelId="{0D5A2618-12F8-4342-841A-095A43C6990D}" type="pres">
      <dgm:prSet presAssocID="{5AE70E4D-93AA-4EDC-B071-A6BE2EDB6BCB}" presName="FlexibleEmptyPlaceHolder" presStyleCnt="0"/>
      <dgm:spPr/>
    </dgm:pt>
    <dgm:pt modelId="{342766C8-3F81-4C67-8D8F-EE0AE3C61211}" type="pres">
      <dgm:prSet presAssocID="{5AE70E4D-93AA-4EDC-B071-A6BE2EDB6BCB}" presName="ConnectLine" presStyleLbl="sibTrans1D1" presStyleIdx="1" presStyleCnt="4"/>
      <dgm:spPr>
        <a:noFill/>
        <a:ln w="6350" cap="flat" cmpd="sng" algn="ctr">
          <a:solidFill>
            <a:schemeClr val="accent2">
              <a:hueOff val="0"/>
              <a:satOff val="0"/>
              <a:lumOff val="0"/>
              <a:alphaOff val="0"/>
            </a:schemeClr>
          </a:solidFill>
          <a:prstDash val="dash"/>
          <a:miter lim="800000"/>
        </a:ln>
        <a:effectLst/>
      </dgm:spPr>
    </dgm:pt>
    <dgm:pt modelId="{9E14625B-2250-45DE-9262-4DC39B3D52B9}" type="pres">
      <dgm:prSet presAssocID="{5AE70E4D-93AA-4EDC-B071-A6BE2EDB6BCB}" presName="ConnectorPoint" presStyleLbl="alignNode1" presStyleIdx="1" presStyleCnt="4"/>
      <dgm:spPr/>
    </dgm:pt>
    <dgm:pt modelId="{473E1EA1-C39A-495F-8182-ED35CEB9E374}" type="pres">
      <dgm:prSet presAssocID="{5AE70E4D-93AA-4EDC-B071-A6BE2EDB6BCB}" presName="EmptyPlaceHolder" presStyleCnt="0"/>
      <dgm:spPr/>
    </dgm:pt>
    <dgm:pt modelId="{80A53034-4978-4074-A24D-C53AC3E8641C}" type="pres">
      <dgm:prSet presAssocID="{CB43A1BB-F561-4DD7-94C2-9F628CFBE3AF}" presName="spaceBetweenRectangles" presStyleCnt="0"/>
      <dgm:spPr/>
    </dgm:pt>
    <dgm:pt modelId="{E53F60B0-6B73-45A4-85A0-0F2406122CF5}" type="pres">
      <dgm:prSet presAssocID="{7DFCBDF0-FA68-473F-BBF3-18FDD1272ECA}" presName="composite" presStyleCnt="0"/>
      <dgm:spPr/>
    </dgm:pt>
    <dgm:pt modelId="{6B15F9DA-0FF7-4A0F-934C-087D9579E273}" type="pres">
      <dgm:prSet presAssocID="{7DFCBDF0-FA68-473F-BBF3-18FDD1272ECA}" presName="L1TextContainer" presStyleLbl="revTx" presStyleIdx="2" presStyleCnt="4">
        <dgm:presLayoutVars>
          <dgm:chMax val="1"/>
          <dgm:chPref val="1"/>
          <dgm:bulletEnabled val="1"/>
        </dgm:presLayoutVars>
      </dgm:prSet>
      <dgm:spPr/>
    </dgm:pt>
    <dgm:pt modelId="{D0B457D6-B771-490C-A40B-E02666F45EF5}" type="pres">
      <dgm:prSet presAssocID="{7DFCBDF0-FA68-473F-BBF3-18FDD1272ECA}" presName="L2TextContainerWrapper" presStyleCnt="0">
        <dgm:presLayoutVars>
          <dgm:chMax val="0"/>
          <dgm:chPref val="0"/>
          <dgm:bulletEnabled val="1"/>
        </dgm:presLayoutVars>
      </dgm:prSet>
      <dgm:spPr/>
    </dgm:pt>
    <dgm:pt modelId="{660399CF-6402-4176-A629-BDE3DC5092D7}" type="pres">
      <dgm:prSet presAssocID="{7DFCBDF0-FA68-473F-BBF3-18FDD1272ECA}" presName="L2TextContainer" presStyleLbl="bgAcc1" presStyleIdx="2" presStyleCnt="4"/>
      <dgm:spPr/>
    </dgm:pt>
    <dgm:pt modelId="{C9821B47-7CC3-467D-AE09-13AF4C77732F}" type="pres">
      <dgm:prSet presAssocID="{7DFCBDF0-FA68-473F-BBF3-18FDD1272ECA}" presName="FlexibleEmptyPlaceHolder" presStyleCnt="0"/>
      <dgm:spPr/>
    </dgm:pt>
    <dgm:pt modelId="{41C52F2C-D4A1-4B83-920B-E2701CB944E6}" type="pres">
      <dgm:prSet presAssocID="{7DFCBDF0-FA68-473F-BBF3-18FDD1272ECA}" presName="ConnectLine" presStyleLbl="sibTrans1D1" presStyleIdx="2" presStyleCnt="4"/>
      <dgm:spPr>
        <a:noFill/>
        <a:ln w="6350" cap="flat" cmpd="sng" algn="ctr">
          <a:solidFill>
            <a:schemeClr val="accent2">
              <a:hueOff val="0"/>
              <a:satOff val="0"/>
              <a:lumOff val="0"/>
              <a:alphaOff val="0"/>
            </a:schemeClr>
          </a:solidFill>
          <a:prstDash val="dash"/>
          <a:miter lim="800000"/>
        </a:ln>
        <a:effectLst/>
      </dgm:spPr>
    </dgm:pt>
    <dgm:pt modelId="{6A738F24-ECCC-4634-AE3B-9020445288E9}" type="pres">
      <dgm:prSet presAssocID="{7DFCBDF0-FA68-473F-BBF3-18FDD1272ECA}" presName="ConnectorPoint" presStyleLbl="alignNode1" presStyleIdx="2" presStyleCnt="4"/>
      <dgm:spPr/>
    </dgm:pt>
    <dgm:pt modelId="{2268C89D-47D0-4AA6-8506-6C69E6A09655}" type="pres">
      <dgm:prSet presAssocID="{7DFCBDF0-FA68-473F-BBF3-18FDD1272ECA}" presName="EmptyPlaceHolder" presStyleCnt="0"/>
      <dgm:spPr/>
    </dgm:pt>
    <dgm:pt modelId="{E9B99DEE-0366-4DCD-9DE2-96BFC7990C18}" type="pres">
      <dgm:prSet presAssocID="{3FA65AB9-E269-4858-AB3C-9D1DD2F651FC}" presName="spaceBetweenRectangles" presStyleCnt="0"/>
      <dgm:spPr/>
    </dgm:pt>
    <dgm:pt modelId="{BE7ECD0E-BB31-4AB0-B89F-CE080460703B}" type="pres">
      <dgm:prSet presAssocID="{A6AE0509-711E-4B72-BA3A-DC285540E0B6}" presName="composite" presStyleCnt="0"/>
      <dgm:spPr/>
    </dgm:pt>
    <dgm:pt modelId="{3CB68C8D-B4A8-4AF4-9588-4FD2D0AF56AC}" type="pres">
      <dgm:prSet presAssocID="{A6AE0509-711E-4B72-BA3A-DC285540E0B6}" presName="L1TextContainer" presStyleLbl="revTx" presStyleIdx="3" presStyleCnt="4">
        <dgm:presLayoutVars>
          <dgm:chMax val="1"/>
          <dgm:chPref val="1"/>
          <dgm:bulletEnabled val="1"/>
        </dgm:presLayoutVars>
      </dgm:prSet>
      <dgm:spPr/>
    </dgm:pt>
    <dgm:pt modelId="{6A6EBF7C-F283-493A-857B-46C61DF2491A}" type="pres">
      <dgm:prSet presAssocID="{A6AE0509-711E-4B72-BA3A-DC285540E0B6}" presName="L2TextContainerWrapper" presStyleCnt="0">
        <dgm:presLayoutVars>
          <dgm:chMax val="0"/>
          <dgm:chPref val="0"/>
          <dgm:bulletEnabled val="1"/>
        </dgm:presLayoutVars>
      </dgm:prSet>
      <dgm:spPr/>
    </dgm:pt>
    <dgm:pt modelId="{A0BB0A9B-4771-47AD-91EE-E1CA32C53C64}" type="pres">
      <dgm:prSet presAssocID="{A6AE0509-711E-4B72-BA3A-DC285540E0B6}" presName="L2TextContainer" presStyleLbl="bgAcc1" presStyleIdx="3" presStyleCnt="4"/>
      <dgm:spPr/>
    </dgm:pt>
    <dgm:pt modelId="{C5DCB9A6-DE0F-4DF8-B952-52FB55D78F75}" type="pres">
      <dgm:prSet presAssocID="{A6AE0509-711E-4B72-BA3A-DC285540E0B6}" presName="FlexibleEmptyPlaceHolder" presStyleCnt="0"/>
      <dgm:spPr/>
    </dgm:pt>
    <dgm:pt modelId="{5BD5D7F7-E90B-4DEC-A0D2-F6C5E0145996}" type="pres">
      <dgm:prSet presAssocID="{A6AE0509-711E-4B72-BA3A-DC285540E0B6}" presName="ConnectLine" presStyleLbl="sibTrans1D1" presStyleIdx="3" presStyleCnt="4"/>
      <dgm:spPr>
        <a:noFill/>
        <a:ln w="6350" cap="flat" cmpd="sng" algn="ctr">
          <a:solidFill>
            <a:schemeClr val="accent2">
              <a:hueOff val="0"/>
              <a:satOff val="0"/>
              <a:lumOff val="0"/>
              <a:alphaOff val="0"/>
            </a:schemeClr>
          </a:solidFill>
          <a:prstDash val="dash"/>
          <a:miter lim="800000"/>
        </a:ln>
        <a:effectLst/>
      </dgm:spPr>
    </dgm:pt>
    <dgm:pt modelId="{CD83D6BA-E197-4364-9D83-331D379B15AA}" type="pres">
      <dgm:prSet presAssocID="{A6AE0509-711E-4B72-BA3A-DC285540E0B6}" presName="ConnectorPoint" presStyleLbl="alignNode1" presStyleIdx="3" presStyleCnt="4"/>
      <dgm:spPr/>
    </dgm:pt>
    <dgm:pt modelId="{1B292833-43AE-45AC-BE0A-18C1B89BBCFC}" type="pres">
      <dgm:prSet presAssocID="{A6AE0509-711E-4B72-BA3A-DC285540E0B6}" presName="EmptyPlaceHolder" presStyleCnt="0"/>
      <dgm:spPr/>
    </dgm:pt>
  </dgm:ptLst>
  <dgm:cxnLst>
    <dgm:cxn modelId="{6AD9C802-93EA-4CF0-9096-16D35B64085A}" type="presOf" srcId="{30723E28-B0DC-42D7-9B25-ACCF1BFC7DBA}" destId="{0A1C9E8F-D32C-49CB-B5D1-4B0B133D3693}" srcOrd="0" destOrd="0" presId="urn:microsoft.com/office/officeart/2016/7/layout/BasicTimeline"/>
    <dgm:cxn modelId="{60CB1623-0A35-4280-897E-307E2BE03852}" type="presOf" srcId="{7DFCBDF0-FA68-473F-BBF3-18FDD1272ECA}" destId="{6B15F9DA-0FF7-4A0F-934C-087D9579E273}" srcOrd="0" destOrd="0" presId="urn:microsoft.com/office/officeart/2016/7/layout/BasicTimeline"/>
    <dgm:cxn modelId="{9FDD643F-D290-4E70-B190-C81334D111A7}" type="presOf" srcId="{584F91EE-3F22-4CCA-9719-5E0989B23E70}" destId="{8B2B76C8-98ED-4F85-9440-14213687FECF}" srcOrd="0" destOrd="0" presId="urn:microsoft.com/office/officeart/2016/7/layout/BasicTimeline"/>
    <dgm:cxn modelId="{2BFAC463-F058-461E-B05F-2A5F4B0E3912}" type="presOf" srcId="{8ABDC56E-507E-4554-BDE2-FFD01ACD2133}" destId="{2F26382D-D01D-4242-9469-06CC9A7B6BDE}" srcOrd="0" destOrd="0" presId="urn:microsoft.com/office/officeart/2016/7/layout/BasicTimeline"/>
    <dgm:cxn modelId="{52DBF164-8BE9-4103-A99F-90ABC23E704E}" srcId="{A6AE0509-711E-4B72-BA3A-DC285540E0B6}" destId="{CB88B195-5D3A-4616-B610-0D4E2CD1125C}" srcOrd="0" destOrd="0" parTransId="{09617228-0FCD-48A7-B335-0E5766BE88A6}" sibTransId="{7F397885-3A6E-4137-B5A4-734DA5D998D4}"/>
    <dgm:cxn modelId="{DE514066-7507-4593-9C1B-699DFB246A41}" srcId="{2254BF99-BAC3-4CD6-B0C6-71ABC85D0944}" destId="{584F91EE-3F22-4CCA-9719-5E0989B23E70}" srcOrd="0" destOrd="0" parTransId="{E7607C48-479A-4973-9F96-CC61E2215699}" sibTransId="{E19DF983-3D1B-42F1-9AF2-2FC6DF4A8C34}"/>
    <dgm:cxn modelId="{F946334F-8922-41DD-B3FB-BE83DDD4E3D9}" type="presOf" srcId="{A6AE0509-711E-4B72-BA3A-DC285540E0B6}" destId="{3CB68C8D-B4A8-4AF4-9588-4FD2D0AF56AC}" srcOrd="0" destOrd="0" presId="urn:microsoft.com/office/officeart/2016/7/layout/BasicTimeline"/>
    <dgm:cxn modelId="{1FC57078-08AA-487C-9CAC-F4AC5A02BC80}" type="presOf" srcId="{CB88B195-5D3A-4616-B610-0D4E2CD1125C}" destId="{A0BB0A9B-4771-47AD-91EE-E1CA32C53C64}" srcOrd="0" destOrd="0" presId="urn:microsoft.com/office/officeart/2016/7/layout/BasicTimeline"/>
    <dgm:cxn modelId="{0C1C5D7D-55DD-402A-B3E2-41B729F10765}" srcId="{30723E28-B0DC-42D7-9B25-ACCF1BFC7DBA}" destId="{7DFCBDF0-FA68-473F-BBF3-18FDD1272ECA}" srcOrd="2" destOrd="0" parTransId="{BBC1360A-83A6-4FB2-AE15-7F8114E050D1}" sibTransId="{3FA65AB9-E269-4858-AB3C-9D1DD2F651FC}"/>
    <dgm:cxn modelId="{B3515983-60D2-4C08-88C0-FFE34CE16436}" srcId="{30723E28-B0DC-42D7-9B25-ACCF1BFC7DBA}" destId="{5AE70E4D-93AA-4EDC-B071-A6BE2EDB6BCB}" srcOrd="1" destOrd="0" parTransId="{E3F44F1F-AC2C-4166-AEF4-721DDD558C0C}" sibTransId="{CB43A1BB-F561-4DD7-94C2-9F628CFBE3AF}"/>
    <dgm:cxn modelId="{2ADCB9B6-0633-4F44-826D-75E973B31584}" type="presOf" srcId="{5AE70E4D-93AA-4EDC-B071-A6BE2EDB6BCB}" destId="{F27D4CEA-466D-4E31-A2A6-0AC84956D62E}" srcOrd="0" destOrd="0" presId="urn:microsoft.com/office/officeart/2016/7/layout/BasicTimeline"/>
    <dgm:cxn modelId="{C3D068BE-C64C-4CED-896C-5DEE4A671D1F}" srcId="{7DFCBDF0-FA68-473F-BBF3-18FDD1272ECA}" destId="{D0DA401F-6F8F-4F8C-9E65-2C01400C748B}" srcOrd="0" destOrd="0" parTransId="{4849D900-5CD8-45DF-A849-71B12F7C5D67}" sibTransId="{E0E4A339-8883-446D-A2B5-D73C3E2F1677}"/>
    <dgm:cxn modelId="{22A78CCB-B133-48BF-AEFF-CCA06968BB74}" srcId="{30723E28-B0DC-42D7-9B25-ACCF1BFC7DBA}" destId="{2254BF99-BAC3-4CD6-B0C6-71ABC85D0944}" srcOrd="0" destOrd="0" parTransId="{14E39881-4144-47E7-B513-34E0772B5B2F}" sibTransId="{19D90DDA-E39A-4B27-939D-D2E991290BE2}"/>
    <dgm:cxn modelId="{F8B7F8CB-3B35-426A-9E3B-7B2E8C4E5094}" srcId="{5AE70E4D-93AA-4EDC-B071-A6BE2EDB6BCB}" destId="{8ABDC56E-507E-4554-BDE2-FFD01ACD2133}" srcOrd="0" destOrd="0" parTransId="{ED0B474E-3C42-4130-9CA4-7C12C3AE168F}" sibTransId="{9E307B23-BED2-4555-B2DF-8033BAEDAF17}"/>
    <dgm:cxn modelId="{6E0C37D9-9F9A-471B-8309-4584ADE54459}" srcId="{30723E28-B0DC-42D7-9B25-ACCF1BFC7DBA}" destId="{A6AE0509-711E-4B72-BA3A-DC285540E0B6}" srcOrd="3" destOrd="0" parTransId="{CF89DA25-782C-4125-B818-5FC12DFC3855}" sibTransId="{B76C749E-266B-435E-9DE1-4416560C10F5}"/>
    <dgm:cxn modelId="{5BC108EB-5487-4976-B2D6-7901828BA1C7}" type="presOf" srcId="{2254BF99-BAC3-4CD6-B0C6-71ABC85D0944}" destId="{B003EB83-A833-4C04-B9DE-980C60EC4D8D}" srcOrd="0" destOrd="0" presId="urn:microsoft.com/office/officeart/2016/7/layout/BasicTimeline"/>
    <dgm:cxn modelId="{1264C2F3-471A-4A06-B273-D7710F2B9126}" type="presOf" srcId="{D0DA401F-6F8F-4F8C-9E65-2C01400C748B}" destId="{660399CF-6402-4176-A629-BDE3DC5092D7}" srcOrd="0" destOrd="0" presId="urn:microsoft.com/office/officeart/2016/7/layout/BasicTimeline"/>
    <dgm:cxn modelId="{C68388DC-42E3-4A7B-BC39-102160C0B4DE}" type="presParOf" srcId="{0A1C9E8F-D32C-49CB-B5D1-4B0B133D3693}" destId="{94C72898-1454-4A3F-B6B4-EE612E019066}" srcOrd="0" destOrd="0" presId="urn:microsoft.com/office/officeart/2016/7/layout/BasicTimeline"/>
    <dgm:cxn modelId="{F73406FB-547C-4D7A-BE77-128BA6FC6140}" type="presParOf" srcId="{0A1C9E8F-D32C-49CB-B5D1-4B0B133D3693}" destId="{18E24CB1-DCC1-4D5A-AEE9-2D94E6360E83}" srcOrd="1" destOrd="0" presId="urn:microsoft.com/office/officeart/2016/7/layout/BasicTimeline"/>
    <dgm:cxn modelId="{A88D4E0F-ECB0-4D83-A0D3-8AD78F703B16}" type="presParOf" srcId="{18E24CB1-DCC1-4D5A-AEE9-2D94E6360E83}" destId="{BCF18773-8FC9-4B90-AC96-39D51E88E0D1}" srcOrd="0" destOrd="0" presId="urn:microsoft.com/office/officeart/2016/7/layout/BasicTimeline"/>
    <dgm:cxn modelId="{4376CC55-7454-45D3-B221-13572433DDE3}" type="presParOf" srcId="{BCF18773-8FC9-4B90-AC96-39D51E88E0D1}" destId="{B003EB83-A833-4C04-B9DE-980C60EC4D8D}" srcOrd="0" destOrd="0" presId="urn:microsoft.com/office/officeart/2016/7/layout/BasicTimeline"/>
    <dgm:cxn modelId="{C6405B8D-7809-42EE-BC08-FD418F6F1105}" type="presParOf" srcId="{BCF18773-8FC9-4B90-AC96-39D51E88E0D1}" destId="{B6BD3CE2-5C32-411E-BE08-A79774CBEA6A}" srcOrd="1" destOrd="0" presId="urn:microsoft.com/office/officeart/2016/7/layout/BasicTimeline"/>
    <dgm:cxn modelId="{C684DACD-4AC8-46D4-8554-EE6AE96898AF}" type="presParOf" srcId="{B6BD3CE2-5C32-411E-BE08-A79774CBEA6A}" destId="{8B2B76C8-98ED-4F85-9440-14213687FECF}" srcOrd="0" destOrd="0" presId="urn:microsoft.com/office/officeart/2016/7/layout/BasicTimeline"/>
    <dgm:cxn modelId="{3BAEAB3B-8859-4A55-931F-E9FA9E9F1BD8}" type="presParOf" srcId="{B6BD3CE2-5C32-411E-BE08-A79774CBEA6A}" destId="{82680777-65DF-48C0-9DF5-27AF98A7FFCD}" srcOrd="1" destOrd="0" presId="urn:microsoft.com/office/officeart/2016/7/layout/BasicTimeline"/>
    <dgm:cxn modelId="{0DD547AB-9296-44ED-B0C4-68DF7441903C}" type="presParOf" srcId="{BCF18773-8FC9-4B90-AC96-39D51E88E0D1}" destId="{C874C99C-F1ED-483C-AC85-5869B7539E34}" srcOrd="2" destOrd="0" presId="urn:microsoft.com/office/officeart/2016/7/layout/BasicTimeline"/>
    <dgm:cxn modelId="{ADD58C37-9777-442E-9229-6C5E091D7E25}" type="presParOf" srcId="{BCF18773-8FC9-4B90-AC96-39D51E88E0D1}" destId="{A852F1E0-0280-4869-89CA-C22D1B43F741}" srcOrd="3" destOrd="0" presId="urn:microsoft.com/office/officeart/2016/7/layout/BasicTimeline"/>
    <dgm:cxn modelId="{13B5CC42-DF72-4E69-859C-F4D0900301D8}" type="presParOf" srcId="{BCF18773-8FC9-4B90-AC96-39D51E88E0D1}" destId="{24B1FCF4-301D-465A-BE7E-456376A754D7}" srcOrd="4" destOrd="0" presId="urn:microsoft.com/office/officeart/2016/7/layout/BasicTimeline"/>
    <dgm:cxn modelId="{D72F01F2-D467-4477-921D-A892A7558493}" type="presParOf" srcId="{18E24CB1-DCC1-4D5A-AEE9-2D94E6360E83}" destId="{7F194AA0-9A39-4001-AEF5-DBD551C7816C}" srcOrd="1" destOrd="0" presId="urn:microsoft.com/office/officeart/2016/7/layout/BasicTimeline"/>
    <dgm:cxn modelId="{69A8264F-3856-4D7F-84C3-E00ABABAFEF4}" type="presParOf" srcId="{18E24CB1-DCC1-4D5A-AEE9-2D94E6360E83}" destId="{BB0493A6-E5C9-4573-B317-D63BECD7A75D}" srcOrd="2" destOrd="0" presId="urn:microsoft.com/office/officeart/2016/7/layout/BasicTimeline"/>
    <dgm:cxn modelId="{F957CEDB-1F81-4322-A137-EF0C5490D229}" type="presParOf" srcId="{BB0493A6-E5C9-4573-B317-D63BECD7A75D}" destId="{F27D4CEA-466D-4E31-A2A6-0AC84956D62E}" srcOrd="0" destOrd="0" presId="urn:microsoft.com/office/officeart/2016/7/layout/BasicTimeline"/>
    <dgm:cxn modelId="{265FEDA8-6F7F-4143-AC70-C66ED9553CC1}" type="presParOf" srcId="{BB0493A6-E5C9-4573-B317-D63BECD7A75D}" destId="{A273F246-76A9-4EFB-A709-8F0C324AA8B9}" srcOrd="1" destOrd="0" presId="urn:microsoft.com/office/officeart/2016/7/layout/BasicTimeline"/>
    <dgm:cxn modelId="{97EEA81A-E788-4CF5-BF43-3EB66710CA06}" type="presParOf" srcId="{A273F246-76A9-4EFB-A709-8F0C324AA8B9}" destId="{2F26382D-D01D-4242-9469-06CC9A7B6BDE}" srcOrd="0" destOrd="0" presId="urn:microsoft.com/office/officeart/2016/7/layout/BasicTimeline"/>
    <dgm:cxn modelId="{6279D2F3-6E3E-44CA-A65F-BBA3CFA5018F}" type="presParOf" srcId="{A273F246-76A9-4EFB-A709-8F0C324AA8B9}" destId="{0D5A2618-12F8-4342-841A-095A43C6990D}" srcOrd="1" destOrd="0" presId="urn:microsoft.com/office/officeart/2016/7/layout/BasicTimeline"/>
    <dgm:cxn modelId="{958DEDE6-4023-4E2D-9EF3-4E7CDCEEAF5D}" type="presParOf" srcId="{BB0493A6-E5C9-4573-B317-D63BECD7A75D}" destId="{342766C8-3F81-4C67-8D8F-EE0AE3C61211}" srcOrd="2" destOrd="0" presId="urn:microsoft.com/office/officeart/2016/7/layout/BasicTimeline"/>
    <dgm:cxn modelId="{97B8747F-4B92-4FD9-B851-CEE422506F9E}" type="presParOf" srcId="{BB0493A6-E5C9-4573-B317-D63BECD7A75D}" destId="{9E14625B-2250-45DE-9262-4DC39B3D52B9}" srcOrd="3" destOrd="0" presId="urn:microsoft.com/office/officeart/2016/7/layout/BasicTimeline"/>
    <dgm:cxn modelId="{4BAFAE2A-6A6A-44B2-96D0-FDE295511223}" type="presParOf" srcId="{BB0493A6-E5C9-4573-B317-D63BECD7A75D}" destId="{473E1EA1-C39A-495F-8182-ED35CEB9E374}" srcOrd="4" destOrd="0" presId="urn:microsoft.com/office/officeart/2016/7/layout/BasicTimeline"/>
    <dgm:cxn modelId="{3B6DCAA2-2430-44C8-ADDB-76472B1E4BA8}" type="presParOf" srcId="{18E24CB1-DCC1-4D5A-AEE9-2D94E6360E83}" destId="{80A53034-4978-4074-A24D-C53AC3E8641C}" srcOrd="3" destOrd="0" presId="urn:microsoft.com/office/officeart/2016/7/layout/BasicTimeline"/>
    <dgm:cxn modelId="{26F3CC50-CE97-4A12-BE1E-ED40D2CF4786}" type="presParOf" srcId="{18E24CB1-DCC1-4D5A-AEE9-2D94E6360E83}" destId="{E53F60B0-6B73-45A4-85A0-0F2406122CF5}" srcOrd="4" destOrd="0" presId="urn:microsoft.com/office/officeart/2016/7/layout/BasicTimeline"/>
    <dgm:cxn modelId="{A2E99C25-5521-4BC7-8112-8A19B8DC8B76}" type="presParOf" srcId="{E53F60B0-6B73-45A4-85A0-0F2406122CF5}" destId="{6B15F9DA-0FF7-4A0F-934C-087D9579E273}" srcOrd="0" destOrd="0" presId="urn:microsoft.com/office/officeart/2016/7/layout/BasicTimeline"/>
    <dgm:cxn modelId="{7F6145D8-9D2C-4021-A4A0-674C88C549A0}" type="presParOf" srcId="{E53F60B0-6B73-45A4-85A0-0F2406122CF5}" destId="{D0B457D6-B771-490C-A40B-E02666F45EF5}" srcOrd="1" destOrd="0" presId="urn:microsoft.com/office/officeart/2016/7/layout/BasicTimeline"/>
    <dgm:cxn modelId="{FCCF999D-4185-4B20-804E-7B4C15CD18DA}" type="presParOf" srcId="{D0B457D6-B771-490C-A40B-E02666F45EF5}" destId="{660399CF-6402-4176-A629-BDE3DC5092D7}" srcOrd="0" destOrd="0" presId="urn:microsoft.com/office/officeart/2016/7/layout/BasicTimeline"/>
    <dgm:cxn modelId="{662963E6-1C3A-4A4F-A326-7999ADA5BEA1}" type="presParOf" srcId="{D0B457D6-B771-490C-A40B-E02666F45EF5}" destId="{C9821B47-7CC3-467D-AE09-13AF4C77732F}" srcOrd="1" destOrd="0" presId="urn:microsoft.com/office/officeart/2016/7/layout/BasicTimeline"/>
    <dgm:cxn modelId="{34A1606D-2165-4A97-B45A-2680253A534B}" type="presParOf" srcId="{E53F60B0-6B73-45A4-85A0-0F2406122CF5}" destId="{41C52F2C-D4A1-4B83-920B-E2701CB944E6}" srcOrd="2" destOrd="0" presId="urn:microsoft.com/office/officeart/2016/7/layout/BasicTimeline"/>
    <dgm:cxn modelId="{5C8E9A00-6BC8-47E2-B0CF-C7C4500BE70C}" type="presParOf" srcId="{E53F60B0-6B73-45A4-85A0-0F2406122CF5}" destId="{6A738F24-ECCC-4634-AE3B-9020445288E9}" srcOrd="3" destOrd="0" presId="urn:microsoft.com/office/officeart/2016/7/layout/BasicTimeline"/>
    <dgm:cxn modelId="{B0B7DEFF-3541-42DA-B957-3E84FC8E32FD}" type="presParOf" srcId="{E53F60B0-6B73-45A4-85A0-0F2406122CF5}" destId="{2268C89D-47D0-4AA6-8506-6C69E6A09655}" srcOrd="4" destOrd="0" presId="urn:microsoft.com/office/officeart/2016/7/layout/BasicTimeline"/>
    <dgm:cxn modelId="{D228AC00-E2E4-408F-9D2B-1A48FDB382C0}" type="presParOf" srcId="{18E24CB1-DCC1-4D5A-AEE9-2D94E6360E83}" destId="{E9B99DEE-0366-4DCD-9DE2-96BFC7990C18}" srcOrd="5" destOrd="0" presId="urn:microsoft.com/office/officeart/2016/7/layout/BasicTimeline"/>
    <dgm:cxn modelId="{877D7E4E-F150-4341-AFF5-9A316371C6A3}" type="presParOf" srcId="{18E24CB1-DCC1-4D5A-AEE9-2D94E6360E83}" destId="{BE7ECD0E-BB31-4AB0-B89F-CE080460703B}" srcOrd="6" destOrd="0" presId="urn:microsoft.com/office/officeart/2016/7/layout/BasicTimeline"/>
    <dgm:cxn modelId="{D5883A4F-385F-4F8E-8078-4D79C23CDA23}" type="presParOf" srcId="{BE7ECD0E-BB31-4AB0-B89F-CE080460703B}" destId="{3CB68C8D-B4A8-4AF4-9588-4FD2D0AF56AC}" srcOrd="0" destOrd="0" presId="urn:microsoft.com/office/officeart/2016/7/layout/BasicTimeline"/>
    <dgm:cxn modelId="{457B2153-5FCD-4719-AF5E-CA9ADAAD368E}" type="presParOf" srcId="{BE7ECD0E-BB31-4AB0-B89F-CE080460703B}" destId="{6A6EBF7C-F283-493A-857B-46C61DF2491A}" srcOrd="1" destOrd="0" presId="urn:microsoft.com/office/officeart/2016/7/layout/BasicTimeline"/>
    <dgm:cxn modelId="{661CDA4D-6271-41C9-832C-69F49DDEDD9F}" type="presParOf" srcId="{6A6EBF7C-F283-493A-857B-46C61DF2491A}" destId="{A0BB0A9B-4771-47AD-91EE-E1CA32C53C64}" srcOrd="0" destOrd="0" presId="urn:microsoft.com/office/officeart/2016/7/layout/BasicTimeline"/>
    <dgm:cxn modelId="{EC0EDFE7-517F-4849-AE4D-D36E7933C5F6}" type="presParOf" srcId="{6A6EBF7C-F283-493A-857B-46C61DF2491A}" destId="{C5DCB9A6-DE0F-4DF8-B952-52FB55D78F75}" srcOrd="1" destOrd="0" presId="urn:microsoft.com/office/officeart/2016/7/layout/BasicTimeline"/>
    <dgm:cxn modelId="{7EA79A05-04A6-46F4-B79D-E02E9760EBD6}" type="presParOf" srcId="{BE7ECD0E-BB31-4AB0-B89F-CE080460703B}" destId="{5BD5D7F7-E90B-4DEC-A0D2-F6C5E0145996}" srcOrd="2" destOrd="0" presId="urn:microsoft.com/office/officeart/2016/7/layout/BasicTimeline"/>
    <dgm:cxn modelId="{DB5DC926-6D58-4197-B5AF-2CFE0CB55DE0}" type="presParOf" srcId="{BE7ECD0E-BB31-4AB0-B89F-CE080460703B}" destId="{CD83D6BA-E197-4364-9D83-331D379B15AA}" srcOrd="3" destOrd="0" presId="urn:microsoft.com/office/officeart/2016/7/layout/BasicTimeline"/>
    <dgm:cxn modelId="{D2AD9D34-F46E-4E8A-993C-24E91F51C8CE}" type="presParOf" srcId="{BE7ECD0E-BB31-4AB0-B89F-CE080460703B}" destId="{1B292833-43AE-45AC-BE0A-18C1B89BBCFC}"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B93298-C681-4CB3-8A68-3D3613C5C5EC}" type="doc">
      <dgm:prSet loTypeId="urn:microsoft.com/office/officeart/2005/8/layout/venn1" loCatId="relationship" qsTypeId="urn:microsoft.com/office/officeart/2005/8/quickstyle/simple3" qsCatId="simple" csTypeId="urn:microsoft.com/office/officeart/2005/8/colors/colorful1" csCatId="colorful" phldr="1"/>
      <dgm:spPr/>
    </dgm:pt>
    <dgm:pt modelId="{44869918-5C5B-4CD2-8DAD-325E18AED2A5}">
      <dgm:prSet phldrT="[Text]"/>
      <dgm:spPr/>
      <dgm:t>
        <a:bodyPr/>
        <a:lstStyle/>
        <a:p>
          <a:r>
            <a:rPr lang="en-US" b="1" dirty="0"/>
            <a:t>Legal problems </a:t>
          </a:r>
          <a:endParaRPr lang="en-AU" b="1" dirty="0"/>
        </a:p>
      </dgm:t>
    </dgm:pt>
    <dgm:pt modelId="{C5706076-6AA6-4A13-8142-8B33A6038F28}" type="parTrans" cxnId="{3BC04C1B-DB8D-436B-B1C7-65E24E92DD42}">
      <dgm:prSet/>
      <dgm:spPr/>
      <dgm:t>
        <a:bodyPr/>
        <a:lstStyle/>
        <a:p>
          <a:endParaRPr lang="en-AU"/>
        </a:p>
      </dgm:t>
    </dgm:pt>
    <dgm:pt modelId="{60BE4C5B-2533-4108-8A5B-9E3374525762}" type="sibTrans" cxnId="{3BC04C1B-DB8D-436B-B1C7-65E24E92DD42}">
      <dgm:prSet/>
      <dgm:spPr/>
      <dgm:t>
        <a:bodyPr/>
        <a:lstStyle/>
        <a:p>
          <a:endParaRPr lang="en-AU"/>
        </a:p>
      </dgm:t>
    </dgm:pt>
    <dgm:pt modelId="{C95BBE0E-62F0-4E20-9744-00A7D780E23A}">
      <dgm:prSet phldrT="[Text]"/>
      <dgm:spPr/>
      <dgm:t>
        <a:bodyPr/>
        <a:lstStyle/>
        <a:p>
          <a:r>
            <a:rPr lang="en-US" b="1" dirty="0"/>
            <a:t>Climate change impacts </a:t>
          </a:r>
          <a:endParaRPr lang="en-AU" b="1" dirty="0"/>
        </a:p>
      </dgm:t>
    </dgm:pt>
    <dgm:pt modelId="{1E99236D-A3ED-4A1A-86C3-79ECCCDAF5A6}" type="parTrans" cxnId="{4CBBA75C-39D3-4689-845E-E86710BB9C01}">
      <dgm:prSet/>
      <dgm:spPr/>
      <dgm:t>
        <a:bodyPr/>
        <a:lstStyle/>
        <a:p>
          <a:endParaRPr lang="en-AU"/>
        </a:p>
      </dgm:t>
    </dgm:pt>
    <dgm:pt modelId="{7C9ADD1B-8CA9-46A7-83DC-4EA4F2D7AC89}" type="sibTrans" cxnId="{4CBBA75C-39D3-4689-845E-E86710BB9C01}">
      <dgm:prSet/>
      <dgm:spPr/>
      <dgm:t>
        <a:bodyPr/>
        <a:lstStyle/>
        <a:p>
          <a:endParaRPr lang="en-AU"/>
        </a:p>
      </dgm:t>
    </dgm:pt>
    <dgm:pt modelId="{53912256-2AC6-4049-8603-95737A1440C0}">
      <dgm:prSet phldrT="[Text]"/>
      <dgm:spPr/>
      <dgm:t>
        <a:bodyPr/>
        <a:lstStyle/>
        <a:p>
          <a:r>
            <a:rPr lang="en-US" b="1" dirty="0"/>
            <a:t>People and communities most at risk </a:t>
          </a:r>
          <a:endParaRPr lang="en-AU" b="1" dirty="0"/>
        </a:p>
      </dgm:t>
    </dgm:pt>
    <dgm:pt modelId="{3AF7AA74-B692-42DA-B64C-5917D77D7C01}" type="parTrans" cxnId="{62D13CA8-3009-4A7B-B523-5CEE4BD24B38}">
      <dgm:prSet/>
      <dgm:spPr/>
      <dgm:t>
        <a:bodyPr/>
        <a:lstStyle/>
        <a:p>
          <a:endParaRPr lang="en-AU"/>
        </a:p>
      </dgm:t>
    </dgm:pt>
    <dgm:pt modelId="{A2E280E9-0AD4-4E7A-A215-23D75E67CDF8}" type="sibTrans" cxnId="{62D13CA8-3009-4A7B-B523-5CEE4BD24B38}">
      <dgm:prSet/>
      <dgm:spPr/>
      <dgm:t>
        <a:bodyPr/>
        <a:lstStyle/>
        <a:p>
          <a:endParaRPr lang="en-AU"/>
        </a:p>
      </dgm:t>
    </dgm:pt>
    <dgm:pt modelId="{320CD730-730F-4988-AFD3-8D4183A8A37C}" type="pres">
      <dgm:prSet presAssocID="{17B93298-C681-4CB3-8A68-3D3613C5C5EC}" presName="compositeShape" presStyleCnt="0">
        <dgm:presLayoutVars>
          <dgm:chMax val="7"/>
          <dgm:dir/>
          <dgm:resizeHandles val="exact"/>
        </dgm:presLayoutVars>
      </dgm:prSet>
      <dgm:spPr/>
    </dgm:pt>
    <dgm:pt modelId="{E2221E40-A6B1-48E4-897A-DD08634097A4}" type="pres">
      <dgm:prSet presAssocID="{44869918-5C5B-4CD2-8DAD-325E18AED2A5}" presName="circ1" presStyleLbl="vennNode1" presStyleIdx="0" presStyleCnt="3" custLinFactNeighborX="1218" custLinFactNeighborY="-961"/>
      <dgm:spPr/>
    </dgm:pt>
    <dgm:pt modelId="{BAF4C1A0-A8C8-43AD-8A98-0437C38EA068}" type="pres">
      <dgm:prSet presAssocID="{44869918-5C5B-4CD2-8DAD-325E18AED2A5}" presName="circ1Tx" presStyleLbl="revTx" presStyleIdx="0" presStyleCnt="0">
        <dgm:presLayoutVars>
          <dgm:chMax val="0"/>
          <dgm:chPref val="0"/>
          <dgm:bulletEnabled val="1"/>
        </dgm:presLayoutVars>
      </dgm:prSet>
      <dgm:spPr/>
    </dgm:pt>
    <dgm:pt modelId="{0AAE8996-A98D-4908-966A-AC29C093A7BF}" type="pres">
      <dgm:prSet presAssocID="{C95BBE0E-62F0-4E20-9744-00A7D780E23A}" presName="circ2" presStyleLbl="vennNode1" presStyleIdx="1" presStyleCnt="3"/>
      <dgm:spPr/>
    </dgm:pt>
    <dgm:pt modelId="{62501B50-DE8B-470D-AB80-59F0598BA23A}" type="pres">
      <dgm:prSet presAssocID="{C95BBE0E-62F0-4E20-9744-00A7D780E23A}" presName="circ2Tx" presStyleLbl="revTx" presStyleIdx="0" presStyleCnt="0">
        <dgm:presLayoutVars>
          <dgm:chMax val="0"/>
          <dgm:chPref val="0"/>
          <dgm:bulletEnabled val="1"/>
        </dgm:presLayoutVars>
      </dgm:prSet>
      <dgm:spPr/>
    </dgm:pt>
    <dgm:pt modelId="{400FF2BB-F421-4DE3-A4F0-B5BA73900E61}" type="pres">
      <dgm:prSet presAssocID="{53912256-2AC6-4049-8603-95737A1440C0}" presName="circ3" presStyleLbl="vennNode1" presStyleIdx="2" presStyleCnt="3" custLinFactNeighborX="-403"/>
      <dgm:spPr/>
    </dgm:pt>
    <dgm:pt modelId="{8D8A1FA4-CA4B-4C03-97B3-C4599FE85F90}" type="pres">
      <dgm:prSet presAssocID="{53912256-2AC6-4049-8603-95737A1440C0}" presName="circ3Tx" presStyleLbl="revTx" presStyleIdx="0" presStyleCnt="0">
        <dgm:presLayoutVars>
          <dgm:chMax val="0"/>
          <dgm:chPref val="0"/>
          <dgm:bulletEnabled val="1"/>
        </dgm:presLayoutVars>
      </dgm:prSet>
      <dgm:spPr/>
    </dgm:pt>
  </dgm:ptLst>
  <dgm:cxnLst>
    <dgm:cxn modelId="{4B362F1A-1781-45A3-81AC-38BBC518C43C}" type="presOf" srcId="{C95BBE0E-62F0-4E20-9744-00A7D780E23A}" destId="{62501B50-DE8B-470D-AB80-59F0598BA23A}" srcOrd="1" destOrd="0" presId="urn:microsoft.com/office/officeart/2005/8/layout/venn1"/>
    <dgm:cxn modelId="{3BC04C1B-DB8D-436B-B1C7-65E24E92DD42}" srcId="{17B93298-C681-4CB3-8A68-3D3613C5C5EC}" destId="{44869918-5C5B-4CD2-8DAD-325E18AED2A5}" srcOrd="0" destOrd="0" parTransId="{C5706076-6AA6-4A13-8142-8B33A6038F28}" sibTransId="{60BE4C5B-2533-4108-8A5B-9E3374525762}"/>
    <dgm:cxn modelId="{4CBBA75C-39D3-4689-845E-E86710BB9C01}" srcId="{17B93298-C681-4CB3-8A68-3D3613C5C5EC}" destId="{C95BBE0E-62F0-4E20-9744-00A7D780E23A}" srcOrd="1" destOrd="0" parTransId="{1E99236D-A3ED-4A1A-86C3-79ECCCDAF5A6}" sibTransId="{7C9ADD1B-8CA9-46A7-83DC-4EA4F2D7AC89}"/>
    <dgm:cxn modelId="{CA0E4A4E-0C62-4F4D-86CE-59A7E23C1253}" type="presOf" srcId="{44869918-5C5B-4CD2-8DAD-325E18AED2A5}" destId="{BAF4C1A0-A8C8-43AD-8A98-0437C38EA068}" srcOrd="1" destOrd="0" presId="urn:microsoft.com/office/officeart/2005/8/layout/venn1"/>
    <dgm:cxn modelId="{554F7676-DA75-4D4F-B8EF-A1D515F706E7}" type="presOf" srcId="{53912256-2AC6-4049-8603-95737A1440C0}" destId="{400FF2BB-F421-4DE3-A4F0-B5BA73900E61}" srcOrd="0" destOrd="0" presId="urn:microsoft.com/office/officeart/2005/8/layout/venn1"/>
    <dgm:cxn modelId="{0CC08181-F66F-4BF4-8417-914744120217}" type="presOf" srcId="{53912256-2AC6-4049-8603-95737A1440C0}" destId="{8D8A1FA4-CA4B-4C03-97B3-C4599FE85F90}" srcOrd="1" destOrd="0" presId="urn:microsoft.com/office/officeart/2005/8/layout/venn1"/>
    <dgm:cxn modelId="{62D13CA8-3009-4A7B-B523-5CEE4BD24B38}" srcId="{17B93298-C681-4CB3-8A68-3D3613C5C5EC}" destId="{53912256-2AC6-4049-8603-95737A1440C0}" srcOrd="2" destOrd="0" parTransId="{3AF7AA74-B692-42DA-B64C-5917D77D7C01}" sibTransId="{A2E280E9-0AD4-4E7A-A215-23D75E67CDF8}"/>
    <dgm:cxn modelId="{37D4BBB6-0347-4A92-B3AF-7990FC404405}" type="presOf" srcId="{C95BBE0E-62F0-4E20-9744-00A7D780E23A}" destId="{0AAE8996-A98D-4908-966A-AC29C093A7BF}" srcOrd="0" destOrd="0" presId="urn:microsoft.com/office/officeart/2005/8/layout/venn1"/>
    <dgm:cxn modelId="{8DC573B9-BA18-4C8C-9ABD-275D06316494}" type="presOf" srcId="{44869918-5C5B-4CD2-8DAD-325E18AED2A5}" destId="{E2221E40-A6B1-48E4-897A-DD08634097A4}" srcOrd="0" destOrd="0" presId="urn:microsoft.com/office/officeart/2005/8/layout/venn1"/>
    <dgm:cxn modelId="{D3E6ECD0-E7B7-44F5-A0C4-A7ECA5E6696B}" type="presOf" srcId="{17B93298-C681-4CB3-8A68-3D3613C5C5EC}" destId="{320CD730-730F-4988-AFD3-8D4183A8A37C}" srcOrd="0" destOrd="0" presId="urn:microsoft.com/office/officeart/2005/8/layout/venn1"/>
    <dgm:cxn modelId="{B691066B-1C46-48A0-A20F-BC32E0C1B71A}" type="presParOf" srcId="{320CD730-730F-4988-AFD3-8D4183A8A37C}" destId="{E2221E40-A6B1-48E4-897A-DD08634097A4}" srcOrd="0" destOrd="0" presId="urn:microsoft.com/office/officeart/2005/8/layout/venn1"/>
    <dgm:cxn modelId="{56603E54-1B5E-446B-A605-C748E0E3E2D5}" type="presParOf" srcId="{320CD730-730F-4988-AFD3-8D4183A8A37C}" destId="{BAF4C1A0-A8C8-43AD-8A98-0437C38EA068}" srcOrd="1" destOrd="0" presId="urn:microsoft.com/office/officeart/2005/8/layout/venn1"/>
    <dgm:cxn modelId="{C2C792A0-07ED-4F95-9B56-CB5D1E050CCE}" type="presParOf" srcId="{320CD730-730F-4988-AFD3-8D4183A8A37C}" destId="{0AAE8996-A98D-4908-966A-AC29C093A7BF}" srcOrd="2" destOrd="0" presId="urn:microsoft.com/office/officeart/2005/8/layout/venn1"/>
    <dgm:cxn modelId="{1A17E9A4-70F0-4A1F-8D50-5DDDCD9C50C0}" type="presParOf" srcId="{320CD730-730F-4988-AFD3-8D4183A8A37C}" destId="{62501B50-DE8B-470D-AB80-59F0598BA23A}" srcOrd="3" destOrd="0" presId="urn:microsoft.com/office/officeart/2005/8/layout/venn1"/>
    <dgm:cxn modelId="{1485AED0-7947-43DE-A3FE-893E32881EB8}" type="presParOf" srcId="{320CD730-730F-4988-AFD3-8D4183A8A37C}" destId="{400FF2BB-F421-4DE3-A4F0-B5BA73900E61}" srcOrd="4" destOrd="0" presId="urn:microsoft.com/office/officeart/2005/8/layout/venn1"/>
    <dgm:cxn modelId="{04E42FFA-F807-4C1F-A765-CA6EB63148F4}" type="presParOf" srcId="{320CD730-730F-4988-AFD3-8D4183A8A37C}" destId="{8D8A1FA4-CA4B-4C03-97B3-C4599FE85F9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723E28-B0DC-42D7-9B25-ACCF1BFC7DBA}" type="doc">
      <dgm:prSet loTypeId="urn:microsoft.com/office/officeart/2016/7/layout/BasicTimeline" loCatId="process" qsTypeId="urn:microsoft.com/office/officeart/2005/8/quickstyle/simple1" qsCatId="simple" csTypeId="urn:microsoft.com/office/officeart/2005/8/colors/accent2_2" csCatId="accent2" phldr="1"/>
      <dgm:spPr/>
      <dgm:t>
        <a:bodyPr/>
        <a:lstStyle/>
        <a:p>
          <a:endParaRPr lang="en-US"/>
        </a:p>
      </dgm:t>
    </dgm:pt>
    <dgm:pt modelId="{2254BF99-BAC3-4CD6-B0C6-71ABC85D0944}">
      <dgm:prSet/>
      <dgm:spPr/>
      <dgm:t>
        <a:bodyPr/>
        <a:lstStyle/>
        <a:p>
          <a:pPr>
            <a:defRPr b="1"/>
          </a:pPr>
          <a:r>
            <a:rPr lang="en-US" dirty="0"/>
            <a:t>2009</a:t>
          </a:r>
        </a:p>
      </dgm:t>
    </dgm:pt>
    <dgm:pt modelId="{14E39881-4144-47E7-B513-34E0772B5B2F}" type="parTrans" cxnId="{22A78CCB-B133-48BF-AEFF-CCA06968BB74}">
      <dgm:prSet/>
      <dgm:spPr/>
      <dgm:t>
        <a:bodyPr/>
        <a:lstStyle/>
        <a:p>
          <a:endParaRPr lang="en-US"/>
        </a:p>
      </dgm:t>
    </dgm:pt>
    <dgm:pt modelId="{19D90DDA-E39A-4B27-939D-D2E991290BE2}" type="sibTrans" cxnId="{22A78CCB-B133-48BF-AEFF-CCA06968BB74}">
      <dgm:prSet/>
      <dgm:spPr/>
      <dgm:t>
        <a:bodyPr/>
        <a:lstStyle/>
        <a:p>
          <a:endParaRPr lang="en-US"/>
        </a:p>
      </dgm:t>
    </dgm:pt>
    <dgm:pt modelId="{584F91EE-3F22-4CCA-9719-5E0989B23E70}">
      <dgm:prSet custT="1"/>
      <dgm:spPr/>
      <dgm:t>
        <a:bodyPr/>
        <a:lstStyle/>
        <a:p>
          <a:r>
            <a:rPr lang="en-US" sz="1600" i="0" dirty="0"/>
            <a:t>Black Saturday Bushfires (Vic)</a:t>
          </a:r>
        </a:p>
      </dgm:t>
    </dgm:pt>
    <dgm:pt modelId="{E7607C48-479A-4973-9F96-CC61E2215699}" type="parTrans" cxnId="{DE514066-7507-4593-9C1B-699DFB246A41}">
      <dgm:prSet/>
      <dgm:spPr/>
      <dgm:t>
        <a:bodyPr/>
        <a:lstStyle/>
        <a:p>
          <a:endParaRPr lang="en-US"/>
        </a:p>
      </dgm:t>
    </dgm:pt>
    <dgm:pt modelId="{E19DF983-3D1B-42F1-9AF2-2FC6DF4A8C34}" type="sibTrans" cxnId="{DE514066-7507-4593-9C1B-699DFB246A41}">
      <dgm:prSet/>
      <dgm:spPr/>
      <dgm:t>
        <a:bodyPr/>
        <a:lstStyle/>
        <a:p>
          <a:endParaRPr lang="en-US"/>
        </a:p>
      </dgm:t>
    </dgm:pt>
    <dgm:pt modelId="{5AE70E4D-93AA-4EDC-B071-A6BE2EDB6BCB}">
      <dgm:prSet/>
      <dgm:spPr/>
      <dgm:t>
        <a:bodyPr/>
        <a:lstStyle/>
        <a:p>
          <a:pPr>
            <a:defRPr b="1"/>
          </a:pPr>
          <a:r>
            <a:rPr lang="en-US" dirty="0"/>
            <a:t>2010-2011</a:t>
          </a:r>
        </a:p>
      </dgm:t>
    </dgm:pt>
    <dgm:pt modelId="{E3F44F1F-AC2C-4166-AEF4-721DDD558C0C}" type="parTrans" cxnId="{B3515983-60D2-4C08-88C0-FFE34CE16436}">
      <dgm:prSet/>
      <dgm:spPr/>
      <dgm:t>
        <a:bodyPr/>
        <a:lstStyle/>
        <a:p>
          <a:endParaRPr lang="en-US"/>
        </a:p>
      </dgm:t>
    </dgm:pt>
    <dgm:pt modelId="{CB43A1BB-F561-4DD7-94C2-9F628CFBE3AF}" type="sibTrans" cxnId="{B3515983-60D2-4C08-88C0-FFE34CE16436}">
      <dgm:prSet/>
      <dgm:spPr/>
      <dgm:t>
        <a:bodyPr/>
        <a:lstStyle/>
        <a:p>
          <a:endParaRPr lang="en-US"/>
        </a:p>
      </dgm:t>
    </dgm:pt>
    <dgm:pt modelId="{8ABDC56E-507E-4554-BDE2-FFD01ACD2133}">
      <dgm:prSet custT="1"/>
      <dgm:spPr/>
      <dgm:t>
        <a:bodyPr/>
        <a:lstStyle/>
        <a:p>
          <a:r>
            <a:rPr lang="en-US" sz="1600" dirty="0"/>
            <a:t>Queensland floods</a:t>
          </a:r>
        </a:p>
      </dgm:t>
    </dgm:pt>
    <dgm:pt modelId="{ED0B474E-3C42-4130-9CA4-7C12C3AE168F}" type="parTrans" cxnId="{F8B7F8CB-3B35-426A-9E3B-7B2E8C4E5094}">
      <dgm:prSet/>
      <dgm:spPr/>
      <dgm:t>
        <a:bodyPr/>
        <a:lstStyle/>
        <a:p>
          <a:endParaRPr lang="en-US"/>
        </a:p>
      </dgm:t>
    </dgm:pt>
    <dgm:pt modelId="{9E307B23-BED2-4555-B2DF-8033BAEDAF17}" type="sibTrans" cxnId="{F8B7F8CB-3B35-426A-9E3B-7B2E8C4E5094}">
      <dgm:prSet/>
      <dgm:spPr/>
      <dgm:t>
        <a:bodyPr/>
        <a:lstStyle/>
        <a:p>
          <a:endParaRPr lang="en-US"/>
        </a:p>
      </dgm:t>
    </dgm:pt>
    <dgm:pt modelId="{7DFCBDF0-FA68-473F-BBF3-18FDD1272ECA}">
      <dgm:prSet/>
      <dgm:spPr/>
      <dgm:t>
        <a:bodyPr/>
        <a:lstStyle/>
        <a:p>
          <a:pPr>
            <a:defRPr b="1"/>
          </a:pPr>
          <a:r>
            <a:rPr lang="en-US" dirty="0"/>
            <a:t>2019-20</a:t>
          </a:r>
        </a:p>
      </dgm:t>
    </dgm:pt>
    <dgm:pt modelId="{BBC1360A-83A6-4FB2-AE15-7F8114E050D1}" type="parTrans" cxnId="{0C1C5D7D-55DD-402A-B3E2-41B729F10765}">
      <dgm:prSet/>
      <dgm:spPr/>
      <dgm:t>
        <a:bodyPr/>
        <a:lstStyle/>
        <a:p>
          <a:endParaRPr lang="en-US"/>
        </a:p>
      </dgm:t>
    </dgm:pt>
    <dgm:pt modelId="{3FA65AB9-E269-4858-AB3C-9D1DD2F651FC}" type="sibTrans" cxnId="{0C1C5D7D-55DD-402A-B3E2-41B729F10765}">
      <dgm:prSet/>
      <dgm:spPr/>
      <dgm:t>
        <a:bodyPr/>
        <a:lstStyle/>
        <a:p>
          <a:endParaRPr lang="en-US"/>
        </a:p>
      </dgm:t>
    </dgm:pt>
    <dgm:pt modelId="{D0DA401F-6F8F-4F8C-9E65-2C01400C748B}">
      <dgm:prSet custT="1"/>
      <dgm:spPr/>
      <dgm:t>
        <a:bodyPr/>
        <a:lstStyle/>
        <a:p>
          <a:r>
            <a:rPr lang="en-US" sz="1600" dirty="0"/>
            <a:t>Black Summer Bushfires</a:t>
          </a:r>
        </a:p>
      </dgm:t>
    </dgm:pt>
    <dgm:pt modelId="{4849D900-5CD8-45DF-A849-71B12F7C5D67}" type="parTrans" cxnId="{C3D068BE-C64C-4CED-896C-5DEE4A671D1F}">
      <dgm:prSet/>
      <dgm:spPr/>
      <dgm:t>
        <a:bodyPr/>
        <a:lstStyle/>
        <a:p>
          <a:endParaRPr lang="en-US"/>
        </a:p>
      </dgm:t>
    </dgm:pt>
    <dgm:pt modelId="{E0E4A339-8883-446D-A2B5-D73C3E2F1677}" type="sibTrans" cxnId="{C3D068BE-C64C-4CED-896C-5DEE4A671D1F}">
      <dgm:prSet/>
      <dgm:spPr/>
      <dgm:t>
        <a:bodyPr/>
        <a:lstStyle/>
        <a:p>
          <a:endParaRPr lang="en-US"/>
        </a:p>
      </dgm:t>
    </dgm:pt>
    <dgm:pt modelId="{A6AE0509-711E-4B72-BA3A-DC285540E0B6}">
      <dgm:prSet/>
      <dgm:spPr/>
      <dgm:t>
        <a:bodyPr/>
        <a:lstStyle/>
        <a:p>
          <a:pPr>
            <a:defRPr b="1"/>
          </a:pPr>
          <a:r>
            <a:rPr lang="en-US" dirty="0"/>
            <a:t>2022</a:t>
          </a:r>
        </a:p>
      </dgm:t>
    </dgm:pt>
    <dgm:pt modelId="{CF89DA25-782C-4125-B818-5FC12DFC3855}" type="parTrans" cxnId="{6E0C37D9-9F9A-471B-8309-4584ADE54459}">
      <dgm:prSet/>
      <dgm:spPr/>
      <dgm:t>
        <a:bodyPr/>
        <a:lstStyle/>
        <a:p>
          <a:endParaRPr lang="en-US"/>
        </a:p>
      </dgm:t>
    </dgm:pt>
    <dgm:pt modelId="{B76C749E-266B-435E-9DE1-4416560C10F5}" type="sibTrans" cxnId="{6E0C37D9-9F9A-471B-8309-4584ADE54459}">
      <dgm:prSet/>
      <dgm:spPr/>
      <dgm:t>
        <a:bodyPr/>
        <a:lstStyle/>
        <a:p>
          <a:endParaRPr lang="en-US"/>
        </a:p>
      </dgm:t>
    </dgm:pt>
    <dgm:pt modelId="{CB88B195-5D3A-4616-B610-0D4E2CD1125C}">
      <dgm:prSet custT="1"/>
      <dgm:spPr/>
      <dgm:t>
        <a:bodyPr/>
        <a:lstStyle/>
        <a:p>
          <a:r>
            <a:rPr lang="en-US" sz="1600" dirty="0"/>
            <a:t>Queensland and Northern NSW floods </a:t>
          </a:r>
        </a:p>
      </dgm:t>
    </dgm:pt>
    <dgm:pt modelId="{09617228-0FCD-48A7-B335-0E5766BE88A6}" type="parTrans" cxnId="{52DBF164-8BE9-4103-A99F-90ABC23E704E}">
      <dgm:prSet/>
      <dgm:spPr/>
      <dgm:t>
        <a:bodyPr/>
        <a:lstStyle/>
        <a:p>
          <a:endParaRPr lang="en-US"/>
        </a:p>
      </dgm:t>
    </dgm:pt>
    <dgm:pt modelId="{7F397885-3A6E-4137-B5A4-734DA5D998D4}" type="sibTrans" cxnId="{52DBF164-8BE9-4103-A99F-90ABC23E704E}">
      <dgm:prSet/>
      <dgm:spPr/>
      <dgm:t>
        <a:bodyPr/>
        <a:lstStyle/>
        <a:p>
          <a:endParaRPr lang="en-US"/>
        </a:p>
      </dgm:t>
    </dgm:pt>
    <dgm:pt modelId="{9D0C3B45-B623-4B8C-9F07-5D5A55AFCA90}">
      <dgm:prSet custT="1"/>
      <dgm:spPr/>
      <dgm:t>
        <a:bodyPr/>
        <a:lstStyle/>
        <a:p>
          <a:pPr>
            <a:defRPr b="1"/>
          </a:pPr>
          <a:r>
            <a:rPr lang="en-US" sz="1600" dirty="0"/>
            <a:t>2019</a:t>
          </a:r>
        </a:p>
      </dgm:t>
    </dgm:pt>
    <dgm:pt modelId="{2FA5C541-D46D-408C-A1BA-A2009AAF6030}" type="parTrans" cxnId="{B6271AA6-8ABF-4516-9C10-8F126D67DD33}">
      <dgm:prSet/>
      <dgm:spPr/>
      <dgm:t>
        <a:bodyPr/>
        <a:lstStyle/>
        <a:p>
          <a:endParaRPr lang="en-AU"/>
        </a:p>
      </dgm:t>
    </dgm:pt>
    <dgm:pt modelId="{A5054767-7345-4080-AF26-DCB565462C1E}" type="sibTrans" cxnId="{B6271AA6-8ABF-4516-9C10-8F126D67DD33}">
      <dgm:prSet/>
      <dgm:spPr/>
      <dgm:t>
        <a:bodyPr/>
        <a:lstStyle/>
        <a:p>
          <a:endParaRPr lang="en-AU"/>
        </a:p>
      </dgm:t>
    </dgm:pt>
    <dgm:pt modelId="{A375B385-8D96-4835-A71A-DFD3908F1DA7}">
      <dgm:prSet custT="1"/>
      <dgm:spPr/>
      <dgm:t>
        <a:bodyPr/>
        <a:lstStyle/>
        <a:p>
          <a:r>
            <a:rPr lang="en-US" sz="1600" dirty="0"/>
            <a:t>Townsville flood </a:t>
          </a:r>
        </a:p>
      </dgm:t>
    </dgm:pt>
    <dgm:pt modelId="{1CA0BDD8-62CF-4BA6-9518-ED303663FA44}" type="parTrans" cxnId="{433213FC-74AA-43B3-A573-6AA022F5326A}">
      <dgm:prSet/>
      <dgm:spPr/>
      <dgm:t>
        <a:bodyPr/>
        <a:lstStyle/>
        <a:p>
          <a:endParaRPr lang="en-AU"/>
        </a:p>
      </dgm:t>
    </dgm:pt>
    <dgm:pt modelId="{17EAEA7E-42FB-4ABF-AE0A-A0F447A2E312}" type="sibTrans" cxnId="{433213FC-74AA-43B3-A573-6AA022F5326A}">
      <dgm:prSet/>
      <dgm:spPr/>
      <dgm:t>
        <a:bodyPr/>
        <a:lstStyle/>
        <a:p>
          <a:endParaRPr lang="en-AU"/>
        </a:p>
      </dgm:t>
    </dgm:pt>
    <dgm:pt modelId="{C7CCC8D2-BE4F-4C28-8318-E9A07DFF18B5}">
      <dgm:prSet custT="1"/>
      <dgm:spPr/>
      <dgm:t>
        <a:bodyPr/>
        <a:lstStyle/>
        <a:p>
          <a:pPr>
            <a:defRPr b="1"/>
          </a:pPr>
          <a:r>
            <a:rPr lang="en-US" sz="1600" dirty="0"/>
            <a:t>2011</a:t>
          </a:r>
        </a:p>
      </dgm:t>
    </dgm:pt>
    <dgm:pt modelId="{8FD4D6BD-0ECF-437C-8852-86C277B86FE5}" type="parTrans" cxnId="{7E6C2B77-A8E5-41AD-8345-1DEA2DAF150B}">
      <dgm:prSet/>
      <dgm:spPr/>
      <dgm:t>
        <a:bodyPr/>
        <a:lstStyle/>
        <a:p>
          <a:endParaRPr lang="en-AU"/>
        </a:p>
      </dgm:t>
    </dgm:pt>
    <dgm:pt modelId="{E2A2EC1F-AE2E-47B8-A042-0CA323E024A7}" type="sibTrans" cxnId="{7E6C2B77-A8E5-41AD-8345-1DEA2DAF150B}">
      <dgm:prSet/>
      <dgm:spPr/>
      <dgm:t>
        <a:bodyPr/>
        <a:lstStyle/>
        <a:p>
          <a:endParaRPr lang="en-AU"/>
        </a:p>
      </dgm:t>
    </dgm:pt>
    <dgm:pt modelId="{BD7665B3-EF94-4111-B173-B3D89997EB0C}">
      <dgm:prSet custT="1"/>
      <dgm:spPr/>
      <dgm:t>
        <a:bodyPr/>
        <a:lstStyle/>
        <a:p>
          <a:r>
            <a:rPr lang="en-US" sz="1600" dirty="0"/>
            <a:t>Cyclone Yasi </a:t>
          </a:r>
        </a:p>
      </dgm:t>
    </dgm:pt>
    <dgm:pt modelId="{8C142C84-28E8-4E72-B3B3-F313D3AB0EA0}" type="parTrans" cxnId="{230A4850-7A38-413C-B634-74921D769E89}">
      <dgm:prSet/>
      <dgm:spPr/>
      <dgm:t>
        <a:bodyPr/>
        <a:lstStyle/>
        <a:p>
          <a:endParaRPr lang="en-AU"/>
        </a:p>
      </dgm:t>
    </dgm:pt>
    <dgm:pt modelId="{CA871680-5978-46E3-ABFD-319C82A8B403}" type="sibTrans" cxnId="{230A4850-7A38-413C-B634-74921D769E89}">
      <dgm:prSet/>
      <dgm:spPr/>
      <dgm:t>
        <a:bodyPr/>
        <a:lstStyle/>
        <a:p>
          <a:endParaRPr lang="en-AU"/>
        </a:p>
      </dgm:t>
    </dgm:pt>
    <dgm:pt modelId="{E46D98BC-CA8A-4F05-ABAE-FD0ED43FC97C}">
      <dgm:prSet custT="1"/>
      <dgm:spPr/>
      <dgm:t>
        <a:bodyPr/>
        <a:lstStyle/>
        <a:p>
          <a:pPr>
            <a:defRPr b="1"/>
          </a:pPr>
          <a:r>
            <a:rPr lang="en-US" sz="1600" dirty="0"/>
            <a:t>March 2020</a:t>
          </a:r>
        </a:p>
      </dgm:t>
    </dgm:pt>
    <dgm:pt modelId="{D18BEA4C-33B7-4955-B928-526B1B351596}" type="parTrans" cxnId="{7777CC0B-039D-4FCF-B9F5-CB4A144B1455}">
      <dgm:prSet/>
      <dgm:spPr/>
      <dgm:t>
        <a:bodyPr/>
        <a:lstStyle/>
        <a:p>
          <a:endParaRPr lang="en-AU"/>
        </a:p>
      </dgm:t>
    </dgm:pt>
    <dgm:pt modelId="{655B2AC6-DC1E-4829-89C0-687DA5FB41FB}" type="sibTrans" cxnId="{7777CC0B-039D-4FCF-B9F5-CB4A144B1455}">
      <dgm:prSet/>
      <dgm:spPr/>
      <dgm:t>
        <a:bodyPr/>
        <a:lstStyle/>
        <a:p>
          <a:endParaRPr lang="en-AU"/>
        </a:p>
      </dgm:t>
    </dgm:pt>
    <dgm:pt modelId="{93975D3E-5308-406E-8F9B-1251877F7D8E}">
      <dgm:prSet custT="1"/>
      <dgm:spPr/>
      <dgm:t>
        <a:bodyPr/>
        <a:lstStyle/>
        <a:p>
          <a:r>
            <a:rPr lang="en-US" sz="1600" dirty="0"/>
            <a:t>Covid-19 National Cabinet established</a:t>
          </a:r>
        </a:p>
      </dgm:t>
    </dgm:pt>
    <dgm:pt modelId="{991AF592-C77D-4072-B6FA-D583FE0ED04B}" type="parTrans" cxnId="{9ED5D3FE-7FCB-4584-8029-A475F4A67DAD}">
      <dgm:prSet/>
      <dgm:spPr/>
      <dgm:t>
        <a:bodyPr/>
        <a:lstStyle/>
        <a:p>
          <a:endParaRPr lang="en-AU"/>
        </a:p>
      </dgm:t>
    </dgm:pt>
    <dgm:pt modelId="{63D11A32-FFD6-4D91-8C48-1D9626B206FF}" type="sibTrans" cxnId="{9ED5D3FE-7FCB-4584-8029-A475F4A67DAD}">
      <dgm:prSet/>
      <dgm:spPr/>
      <dgm:t>
        <a:bodyPr/>
        <a:lstStyle/>
        <a:p>
          <a:endParaRPr lang="en-AU"/>
        </a:p>
      </dgm:t>
    </dgm:pt>
    <dgm:pt modelId="{535D6CB4-B3C8-41C9-A0F2-AE123CC8192C}">
      <dgm:prSet custT="1"/>
      <dgm:spPr/>
      <dgm:t>
        <a:bodyPr/>
        <a:lstStyle/>
        <a:p>
          <a:pPr>
            <a:defRPr b="1"/>
          </a:pPr>
          <a:r>
            <a:rPr lang="en-US" sz="1600" dirty="0"/>
            <a:t>Oct 2020</a:t>
          </a:r>
        </a:p>
      </dgm:t>
    </dgm:pt>
    <dgm:pt modelId="{EA0C46D3-652A-4ADD-A649-C618ECB9353B}" type="parTrans" cxnId="{3887EE8E-DDF5-4B6B-85C2-CEBF349CB194}">
      <dgm:prSet/>
      <dgm:spPr/>
      <dgm:t>
        <a:bodyPr/>
        <a:lstStyle/>
        <a:p>
          <a:endParaRPr lang="en-AU"/>
        </a:p>
      </dgm:t>
    </dgm:pt>
    <dgm:pt modelId="{C54F8210-8C9E-4C80-8E1F-A8E0860B5F6D}" type="sibTrans" cxnId="{3887EE8E-DDF5-4B6B-85C2-CEBF349CB194}">
      <dgm:prSet/>
      <dgm:spPr/>
      <dgm:t>
        <a:bodyPr/>
        <a:lstStyle/>
        <a:p>
          <a:endParaRPr lang="en-AU"/>
        </a:p>
      </dgm:t>
    </dgm:pt>
    <dgm:pt modelId="{C328C392-01E5-4BCF-8DB7-F5ACBDAE0E71}">
      <dgm:prSet/>
      <dgm:spPr/>
      <dgm:t>
        <a:bodyPr/>
        <a:lstStyle/>
        <a:p>
          <a:r>
            <a:rPr lang="en-US" dirty="0"/>
            <a:t>Royal Commission into National Natural Disaster Arrangements (“Bushfire Royal Commission”) Report released </a:t>
          </a:r>
        </a:p>
      </dgm:t>
    </dgm:pt>
    <dgm:pt modelId="{CDD36902-40A6-4D13-A180-94EAEF73F9CB}" type="parTrans" cxnId="{21B706FD-B8F6-4BA4-A06E-A6B3A8CC692C}">
      <dgm:prSet/>
      <dgm:spPr/>
      <dgm:t>
        <a:bodyPr/>
        <a:lstStyle/>
        <a:p>
          <a:endParaRPr lang="en-AU"/>
        </a:p>
      </dgm:t>
    </dgm:pt>
    <dgm:pt modelId="{51D29094-6979-4BE1-BE18-D6C0A3D67D0F}" type="sibTrans" cxnId="{21B706FD-B8F6-4BA4-A06E-A6B3A8CC692C}">
      <dgm:prSet/>
      <dgm:spPr/>
      <dgm:t>
        <a:bodyPr/>
        <a:lstStyle/>
        <a:p>
          <a:endParaRPr lang="en-AU"/>
        </a:p>
      </dgm:t>
    </dgm:pt>
    <dgm:pt modelId="{0A1C9E8F-D32C-49CB-B5D1-4B0B133D3693}" type="pres">
      <dgm:prSet presAssocID="{30723E28-B0DC-42D7-9B25-ACCF1BFC7DBA}" presName="root" presStyleCnt="0">
        <dgm:presLayoutVars>
          <dgm:chMax/>
          <dgm:chPref/>
          <dgm:animLvl val="lvl"/>
        </dgm:presLayoutVars>
      </dgm:prSet>
      <dgm:spPr/>
    </dgm:pt>
    <dgm:pt modelId="{94C72898-1454-4A3F-B6B4-EE612E019066}" type="pres">
      <dgm:prSet presAssocID="{30723E28-B0DC-42D7-9B25-ACCF1BFC7DBA}" presName="divider" presStyleLbl="fgAccFollowNode1" presStyleIdx="0" presStyleCnt="1"/>
      <dgm:spPr>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tailEnd type="triangle" w="lg" len="lg"/>
        </a:ln>
        <a:effectLst/>
      </dgm:spPr>
    </dgm:pt>
    <dgm:pt modelId="{18E24CB1-DCC1-4D5A-AEE9-2D94E6360E83}" type="pres">
      <dgm:prSet presAssocID="{30723E28-B0DC-42D7-9B25-ACCF1BFC7DBA}" presName="nodes" presStyleCnt="0">
        <dgm:presLayoutVars>
          <dgm:chMax/>
          <dgm:chPref/>
          <dgm:animLvl val="lvl"/>
        </dgm:presLayoutVars>
      </dgm:prSet>
      <dgm:spPr/>
    </dgm:pt>
    <dgm:pt modelId="{BCF18773-8FC9-4B90-AC96-39D51E88E0D1}" type="pres">
      <dgm:prSet presAssocID="{2254BF99-BAC3-4CD6-B0C6-71ABC85D0944}" presName="composite" presStyleCnt="0"/>
      <dgm:spPr/>
    </dgm:pt>
    <dgm:pt modelId="{B003EB83-A833-4C04-B9DE-980C60EC4D8D}" type="pres">
      <dgm:prSet presAssocID="{2254BF99-BAC3-4CD6-B0C6-71ABC85D0944}" presName="L1TextContainer" presStyleLbl="revTx" presStyleIdx="0" presStyleCnt="8">
        <dgm:presLayoutVars>
          <dgm:chMax val="1"/>
          <dgm:chPref val="1"/>
          <dgm:bulletEnabled val="1"/>
        </dgm:presLayoutVars>
      </dgm:prSet>
      <dgm:spPr/>
    </dgm:pt>
    <dgm:pt modelId="{B6BD3CE2-5C32-411E-BE08-A79774CBEA6A}" type="pres">
      <dgm:prSet presAssocID="{2254BF99-BAC3-4CD6-B0C6-71ABC85D0944}" presName="L2TextContainerWrapper" presStyleCnt="0">
        <dgm:presLayoutVars>
          <dgm:chMax val="0"/>
          <dgm:chPref val="0"/>
          <dgm:bulletEnabled val="1"/>
        </dgm:presLayoutVars>
      </dgm:prSet>
      <dgm:spPr/>
    </dgm:pt>
    <dgm:pt modelId="{8B2B76C8-98ED-4F85-9440-14213687FECF}" type="pres">
      <dgm:prSet presAssocID="{2254BF99-BAC3-4CD6-B0C6-71ABC85D0944}" presName="L2TextContainer" presStyleLbl="bgAcc1" presStyleIdx="0" presStyleCnt="8"/>
      <dgm:spPr/>
    </dgm:pt>
    <dgm:pt modelId="{82680777-65DF-48C0-9DF5-27AF98A7FFCD}" type="pres">
      <dgm:prSet presAssocID="{2254BF99-BAC3-4CD6-B0C6-71ABC85D0944}" presName="FlexibleEmptyPlaceHolder" presStyleCnt="0"/>
      <dgm:spPr/>
    </dgm:pt>
    <dgm:pt modelId="{C874C99C-F1ED-483C-AC85-5869B7539E34}" type="pres">
      <dgm:prSet presAssocID="{2254BF99-BAC3-4CD6-B0C6-71ABC85D0944}" presName="ConnectLine" presStyleLbl="sibTrans1D1" presStyleIdx="0" presStyleCnt="8"/>
      <dgm:spPr>
        <a:noFill/>
        <a:ln w="6350" cap="flat" cmpd="sng" algn="ctr">
          <a:solidFill>
            <a:schemeClr val="accent2">
              <a:hueOff val="0"/>
              <a:satOff val="0"/>
              <a:lumOff val="0"/>
              <a:alphaOff val="0"/>
            </a:schemeClr>
          </a:solidFill>
          <a:prstDash val="dash"/>
          <a:miter lim="800000"/>
        </a:ln>
        <a:effectLst/>
      </dgm:spPr>
    </dgm:pt>
    <dgm:pt modelId="{A852F1E0-0280-4869-89CA-C22D1B43F741}" type="pres">
      <dgm:prSet presAssocID="{2254BF99-BAC3-4CD6-B0C6-71ABC85D0944}" presName="ConnectorPoint" presStyleLbl="alignNode1" presStyleIdx="0" presStyleCnt="8"/>
      <dgm:spPr/>
    </dgm:pt>
    <dgm:pt modelId="{24B1FCF4-301D-465A-BE7E-456376A754D7}" type="pres">
      <dgm:prSet presAssocID="{2254BF99-BAC3-4CD6-B0C6-71ABC85D0944}" presName="EmptyPlaceHolder" presStyleCnt="0"/>
      <dgm:spPr/>
    </dgm:pt>
    <dgm:pt modelId="{7F194AA0-9A39-4001-AEF5-DBD551C7816C}" type="pres">
      <dgm:prSet presAssocID="{19D90DDA-E39A-4B27-939D-D2E991290BE2}" presName="spaceBetweenRectangles" presStyleCnt="0"/>
      <dgm:spPr/>
    </dgm:pt>
    <dgm:pt modelId="{BB0493A6-E5C9-4573-B317-D63BECD7A75D}" type="pres">
      <dgm:prSet presAssocID="{5AE70E4D-93AA-4EDC-B071-A6BE2EDB6BCB}" presName="composite" presStyleCnt="0"/>
      <dgm:spPr/>
    </dgm:pt>
    <dgm:pt modelId="{F27D4CEA-466D-4E31-A2A6-0AC84956D62E}" type="pres">
      <dgm:prSet presAssocID="{5AE70E4D-93AA-4EDC-B071-A6BE2EDB6BCB}" presName="L1TextContainer" presStyleLbl="revTx" presStyleIdx="1" presStyleCnt="8">
        <dgm:presLayoutVars>
          <dgm:chMax val="1"/>
          <dgm:chPref val="1"/>
          <dgm:bulletEnabled val="1"/>
        </dgm:presLayoutVars>
      </dgm:prSet>
      <dgm:spPr/>
    </dgm:pt>
    <dgm:pt modelId="{A273F246-76A9-4EFB-A709-8F0C324AA8B9}" type="pres">
      <dgm:prSet presAssocID="{5AE70E4D-93AA-4EDC-B071-A6BE2EDB6BCB}" presName="L2TextContainerWrapper" presStyleCnt="0">
        <dgm:presLayoutVars>
          <dgm:chMax val="0"/>
          <dgm:chPref val="0"/>
          <dgm:bulletEnabled val="1"/>
        </dgm:presLayoutVars>
      </dgm:prSet>
      <dgm:spPr/>
    </dgm:pt>
    <dgm:pt modelId="{2F26382D-D01D-4242-9469-06CC9A7B6BDE}" type="pres">
      <dgm:prSet presAssocID="{5AE70E4D-93AA-4EDC-B071-A6BE2EDB6BCB}" presName="L2TextContainer" presStyleLbl="bgAcc1" presStyleIdx="1" presStyleCnt="8"/>
      <dgm:spPr/>
    </dgm:pt>
    <dgm:pt modelId="{0D5A2618-12F8-4342-841A-095A43C6990D}" type="pres">
      <dgm:prSet presAssocID="{5AE70E4D-93AA-4EDC-B071-A6BE2EDB6BCB}" presName="FlexibleEmptyPlaceHolder" presStyleCnt="0"/>
      <dgm:spPr/>
    </dgm:pt>
    <dgm:pt modelId="{342766C8-3F81-4C67-8D8F-EE0AE3C61211}" type="pres">
      <dgm:prSet presAssocID="{5AE70E4D-93AA-4EDC-B071-A6BE2EDB6BCB}" presName="ConnectLine" presStyleLbl="sibTrans1D1" presStyleIdx="1" presStyleCnt="8"/>
      <dgm:spPr>
        <a:noFill/>
        <a:ln w="6350" cap="flat" cmpd="sng" algn="ctr">
          <a:solidFill>
            <a:schemeClr val="accent2">
              <a:hueOff val="0"/>
              <a:satOff val="0"/>
              <a:lumOff val="0"/>
              <a:alphaOff val="0"/>
            </a:schemeClr>
          </a:solidFill>
          <a:prstDash val="dash"/>
          <a:miter lim="800000"/>
        </a:ln>
        <a:effectLst/>
      </dgm:spPr>
    </dgm:pt>
    <dgm:pt modelId="{9E14625B-2250-45DE-9262-4DC39B3D52B9}" type="pres">
      <dgm:prSet presAssocID="{5AE70E4D-93AA-4EDC-B071-A6BE2EDB6BCB}" presName="ConnectorPoint" presStyleLbl="alignNode1" presStyleIdx="1" presStyleCnt="8"/>
      <dgm:spPr/>
    </dgm:pt>
    <dgm:pt modelId="{473E1EA1-C39A-495F-8182-ED35CEB9E374}" type="pres">
      <dgm:prSet presAssocID="{5AE70E4D-93AA-4EDC-B071-A6BE2EDB6BCB}" presName="EmptyPlaceHolder" presStyleCnt="0"/>
      <dgm:spPr/>
    </dgm:pt>
    <dgm:pt modelId="{80A53034-4978-4074-A24D-C53AC3E8641C}" type="pres">
      <dgm:prSet presAssocID="{CB43A1BB-F561-4DD7-94C2-9F628CFBE3AF}" presName="spaceBetweenRectangles" presStyleCnt="0"/>
      <dgm:spPr/>
    </dgm:pt>
    <dgm:pt modelId="{97116F95-1D63-481A-8DDE-720C3A353C82}" type="pres">
      <dgm:prSet presAssocID="{C7CCC8D2-BE4F-4C28-8318-E9A07DFF18B5}" presName="composite" presStyleCnt="0"/>
      <dgm:spPr/>
    </dgm:pt>
    <dgm:pt modelId="{65F70366-C4DD-4698-954B-858F333ECB2A}" type="pres">
      <dgm:prSet presAssocID="{C7CCC8D2-BE4F-4C28-8318-E9A07DFF18B5}" presName="L1TextContainer" presStyleLbl="revTx" presStyleIdx="2" presStyleCnt="8">
        <dgm:presLayoutVars>
          <dgm:chMax val="1"/>
          <dgm:chPref val="1"/>
          <dgm:bulletEnabled val="1"/>
        </dgm:presLayoutVars>
      </dgm:prSet>
      <dgm:spPr/>
    </dgm:pt>
    <dgm:pt modelId="{FA4B11A9-DD17-415A-8505-20705E6D47CE}" type="pres">
      <dgm:prSet presAssocID="{C7CCC8D2-BE4F-4C28-8318-E9A07DFF18B5}" presName="L2TextContainerWrapper" presStyleCnt="0">
        <dgm:presLayoutVars>
          <dgm:chMax val="0"/>
          <dgm:chPref val="0"/>
          <dgm:bulletEnabled val="1"/>
        </dgm:presLayoutVars>
      </dgm:prSet>
      <dgm:spPr/>
    </dgm:pt>
    <dgm:pt modelId="{9FEEE02F-7F41-45A4-B8D2-29696CC71F8C}" type="pres">
      <dgm:prSet presAssocID="{C7CCC8D2-BE4F-4C28-8318-E9A07DFF18B5}" presName="L2TextContainer" presStyleLbl="bgAcc1" presStyleIdx="2" presStyleCnt="8"/>
      <dgm:spPr/>
    </dgm:pt>
    <dgm:pt modelId="{6DA95B3E-D04D-4944-975A-746AF44521DD}" type="pres">
      <dgm:prSet presAssocID="{C7CCC8D2-BE4F-4C28-8318-E9A07DFF18B5}" presName="FlexibleEmptyPlaceHolder" presStyleCnt="0"/>
      <dgm:spPr/>
    </dgm:pt>
    <dgm:pt modelId="{3093EE32-AA2B-4E95-AABB-901CC485B872}" type="pres">
      <dgm:prSet presAssocID="{C7CCC8D2-BE4F-4C28-8318-E9A07DFF18B5}" presName="ConnectLine" presStyleLbl="sibTrans1D1" presStyleIdx="2" presStyleCnt="8"/>
      <dgm:spPr>
        <a:noFill/>
        <a:ln w="6350" cap="flat" cmpd="sng" algn="ctr">
          <a:solidFill>
            <a:schemeClr val="accent2">
              <a:hueOff val="0"/>
              <a:satOff val="0"/>
              <a:lumOff val="0"/>
              <a:alphaOff val="0"/>
            </a:schemeClr>
          </a:solidFill>
          <a:prstDash val="dash"/>
          <a:miter lim="800000"/>
        </a:ln>
        <a:effectLst/>
      </dgm:spPr>
    </dgm:pt>
    <dgm:pt modelId="{E72B0741-A502-4FE7-8511-86A69AADE156}" type="pres">
      <dgm:prSet presAssocID="{C7CCC8D2-BE4F-4C28-8318-E9A07DFF18B5}" presName="ConnectorPoint" presStyleLbl="alignNode1" presStyleIdx="2" presStyleCnt="8"/>
      <dgm:spPr/>
    </dgm:pt>
    <dgm:pt modelId="{CBFAB322-2B73-459F-89C8-4457E9B0CEE3}" type="pres">
      <dgm:prSet presAssocID="{C7CCC8D2-BE4F-4C28-8318-E9A07DFF18B5}" presName="EmptyPlaceHolder" presStyleCnt="0"/>
      <dgm:spPr/>
    </dgm:pt>
    <dgm:pt modelId="{CAEAA3B0-384A-4E2D-9FA7-1A8E3407D25E}" type="pres">
      <dgm:prSet presAssocID="{E2A2EC1F-AE2E-47B8-A042-0CA323E024A7}" presName="spaceBetweenRectangles" presStyleCnt="0"/>
      <dgm:spPr/>
    </dgm:pt>
    <dgm:pt modelId="{8125398C-88D6-43C7-9BD0-E1E8E381F58D}" type="pres">
      <dgm:prSet presAssocID="{9D0C3B45-B623-4B8C-9F07-5D5A55AFCA90}" presName="composite" presStyleCnt="0"/>
      <dgm:spPr/>
    </dgm:pt>
    <dgm:pt modelId="{9C94C290-4F97-42DB-89A8-B525B2C22662}" type="pres">
      <dgm:prSet presAssocID="{9D0C3B45-B623-4B8C-9F07-5D5A55AFCA90}" presName="L1TextContainer" presStyleLbl="revTx" presStyleIdx="3" presStyleCnt="8">
        <dgm:presLayoutVars>
          <dgm:chMax val="1"/>
          <dgm:chPref val="1"/>
          <dgm:bulletEnabled val="1"/>
        </dgm:presLayoutVars>
      </dgm:prSet>
      <dgm:spPr/>
    </dgm:pt>
    <dgm:pt modelId="{E38E1315-6F14-42C6-B10F-D4F86D22DF3B}" type="pres">
      <dgm:prSet presAssocID="{9D0C3B45-B623-4B8C-9F07-5D5A55AFCA90}" presName="L2TextContainerWrapper" presStyleCnt="0">
        <dgm:presLayoutVars>
          <dgm:chMax val="0"/>
          <dgm:chPref val="0"/>
          <dgm:bulletEnabled val="1"/>
        </dgm:presLayoutVars>
      </dgm:prSet>
      <dgm:spPr/>
    </dgm:pt>
    <dgm:pt modelId="{E248992B-1991-44F5-AF83-6DE417C01138}" type="pres">
      <dgm:prSet presAssocID="{9D0C3B45-B623-4B8C-9F07-5D5A55AFCA90}" presName="L2TextContainer" presStyleLbl="bgAcc1" presStyleIdx="3" presStyleCnt="8"/>
      <dgm:spPr/>
    </dgm:pt>
    <dgm:pt modelId="{555DEE9F-3E1F-4F5A-AF00-4CB0B1FAAE01}" type="pres">
      <dgm:prSet presAssocID="{9D0C3B45-B623-4B8C-9F07-5D5A55AFCA90}" presName="FlexibleEmptyPlaceHolder" presStyleCnt="0"/>
      <dgm:spPr/>
    </dgm:pt>
    <dgm:pt modelId="{3AF3E3B8-EFF4-4851-B07A-E2232D853C3F}" type="pres">
      <dgm:prSet presAssocID="{9D0C3B45-B623-4B8C-9F07-5D5A55AFCA90}" presName="ConnectLine" presStyleLbl="sibTrans1D1" presStyleIdx="3" presStyleCnt="8"/>
      <dgm:spPr>
        <a:noFill/>
        <a:ln w="6350" cap="flat" cmpd="sng" algn="ctr">
          <a:solidFill>
            <a:schemeClr val="accent2">
              <a:hueOff val="0"/>
              <a:satOff val="0"/>
              <a:lumOff val="0"/>
              <a:alphaOff val="0"/>
            </a:schemeClr>
          </a:solidFill>
          <a:prstDash val="dash"/>
          <a:miter lim="800000"/>
        </a:ln>
        <a:effectLst/>
      </dgm:spPr>
    </dgm:pt>
    <dgm:pt modelId="{C98AFD2A-4368-403D-A847-24E014F3B3C7}" type="pres">
      <dgm:prSet presAssocID="{9D0C3B45-B623-4B8C-9F07-5D5A55AFCA90}" presName="ConnectorPoint" presStyleLbl="alignNode1" presStyleIdx="3" presStyleCnt="8"/>
      <dgm:spPr/>
    </dgm:pt>
    <dgm:pt modelId="{AF2BD675-68F2-45E9-85DF-D9304BDD7255}" type="pres">
      <dgm:prSet presAssocID="{9D0C3B45-B623-4B8C-9F07-5D5A55AFCA90}" presName="EmptyPlaceHolder" presStyleCnt="0"/>
      <dgm:spPr/>
    </dgm:pt>
    <dgm:pt modelId="{4CA3E0A2-13BE-436B-A467-739003A48DFA}" type="pres">
      <dgm:prSet presAssocID="{A5054767-7345-4080-AF26-DCB565462C1E}" presName="spaceBetweenRectangles" presStyleCnt="0"/>
      <dgm:spPr/>
    </dgm:pt>
    <dgm:pt modelId="{E53F60B0-6B73-45A4-85A0-0F2406122CF5}" type="pres">
      <dgm:prSet presAssocID="{7DFCBDF0-FA68-473F-BBF3-18FDD1272ECA}" presName="composite" presStyleCnt="0"/>
      <dgm:spPr/>
    </dgm:pt>
    <dgm:pt modelId="{6B15F9DA-0FF7-4A0F-934C-087D9579E273}" type="pres">
      <dgm:prSet presAssocID="{7DFCBDF0-FA68-473F-BBF3-18FDD1272ECA}" presName="L1TextContainer" presStyleLbl="revTx" presStyleIdx="4" presStyleCnt="8">
        <dgm:presLayoutVars>
          <dgm:chMax val="1"/>
          <dgm:chPref val="1"/>
          <dgm:bulletEnabled val="1"/>
        </dgm:presLayoutVars>
      </dgm:prSet>
      <dgm:spPr/>
    </dgm:pt>
    <dgm:pt modelId="{D0B457D6-B771-490C-A40B-E02666F45EF5}" type="pres">
      <dgm:prSet presAssocID="{7DFCBDF0-FA68-473F-BBF3-18FDD1272ECA}" presName="L2TextContainerWrapper" presStyleCnt="0">
        <dgm:presLayoutVars>
          <dgm:chMax val="0"/>
          <dgm:chPref val="0"/>
          <dgm:bulletEnabled val="1"/>
        </dgm:presLayoutVars>
      </dgm:prSet>
      <dgm:spPr/>
    </dgm:pt>
    <dgm:pt modelId="{660399CF-6402-4176-A629-BDE3DC5092D7}" type="pres">
      <dgm:prSet presAssocID="{7DFCBDF0-FA68-473F-BBF3-18FDD1272ECA}" presName="L2TextContainer" presStyleLbl="bgAcc1" presStyleIdx="4" presStyleCnt="8"/>
      <dgm:spPr/>
    </dgm:pt>
    <dgm:pt modelId="{C9821B47-7CC3-467D-AE09-13AF4C77732F}" type="pres">
      <dgm:prSet presAssocID="{7DFCBDF0-FA68-473F-BBF3-18FDD1272ECA}" presName="FlexibleEmptyPlaceHolder" presStyleCnt="0"/>
      <dgm:spPr/>
    </dgm:pt>
    <dgm:pt modelId="{41C52F2C-D4A1-4B83-920B-E2701CB944E6}" type="pres">
      <dgm:prSet presAssocID="{7DFCBDF0-FA68-473F-BBF3-18FDD1272ECA}" presName="ConnectLine" presStyleLbl="sibTrans1D1" presStyleIdx="4" presStyleCnt="8"/>
      <dgm:spPr>
        <a:noFill/>
        <a:ln w="6350" cap="flat" cmpd="sng" algn="ctr">
          <a:solidFill>
            <a:schemeClr val="accent2">
              <a:hueOff val="0"/>
              <a:satOff val="0"/>
              <a:lumOff val="0"/>
              <a:alphaOff val="0"/>
            </a:schemeClr>
          </a:solidFill>
          <a:prstDash val="dash"/>
          <a:miter lim="800000"/>
        </a:ln>
        <a:effectLst/>
      </dgm:spPr>
    </dgm:pt>
    <dgm:pt modelId="{6A738F24-ECCC-4634-AE3B-9020445288E9}" type="pres">
      <dgm:prSet presAssocID="{7DFCBDF0-FA68-473F-BBF3-18FDD1272ECA}" presName="ConnectorPoint" presStyleLbl="alignNode1" presStyleIdx="4" presStyleCnt="8"/>
      <dgm:spPr/>
    </dgm:pt>
    <dgm:pt modelId="{2268C89D-47D0-4AA6-8506-6C69E6A09655}" type="pres">
      <dgm:prSet presAssocID="{7DFCBDF0-FA68-473F-BBF3-18FDD1272ECA}" presName="EmptyPlaceHolder" presStyleCnt="0"/>
      <dgm:spPr/>
    </dgm:pt>
    <dgm:pt modelId="{E9B99DEE-0366-4DCD-9DE2-96BFC7990C18}" type="pres">
      <dgm:prSet presAssocID="{3FA65AB9-E269-4858-AB3C-9D1DD2F651FC}" presName="spaceBetweenRectangles" presStyleCnt="0"/>
      <dgm:spPr/>
    </dgm:pt>
    <dgm:pt modelId="{DE8525E0-380F-4D27-8E61-4BA07BAA69D7}" type="pres">
      <dgm:prSet presAssocID="{E46D98BC-CA8A-4F05-ABAE-FD0ED43FC97C}" presName="composite" presStyleCnt="0"/>
      <dgm:spPr/>
    </dgm:pt>
    <dgm:pt modelId="{4EBE5469-A90E-4D92-A8DE-FAEA855FF70D}" type="pres">
      <dgm:prSet presAssocID="{E46D98BC-CA8A-4F05-ABAE-FD0ED43FC97C}" presName="L1TextContainer" presStyleLbl="revTx" presStyleIdx="5" presStyleCnt="8">
        <dgm:presLayoutVars>
          <dgm:chMax val="1"/>
          <dgm:chPref val="1"/>
          <dgm:bulletEnabled val="1"/>
        </dgm:presLayoutVars>
      </dgm:prSet>
      <dgm:spPr/>
    </dgm:pt>
    <dgm:pt modelId="{579B1009-5DEC-48D8-BA27-10EBCF6E50F0}" type="pres">
      <dgm:prSet presAssocID="{E46D98BC-CA8A-4F05-ABAE-FD0ED43FC97C}" presName="L2TextContainerWrapper" presStyleCnt="0">
        <dgm:presLayoutVars>
          <dgm:chMax val="0"/>
          <dgm:chPref val="0"/>
          <dgm:bulletEnabled val="1"/>
        </dgm:presLayoutVars>
      </dgm:prSet>
      <dgm:spPr/>
    </dgm:pt>
    <dgm:pt modelId="{E0993AA9-7D9B-40D9-9AD1-8C6A3B9121DB}" type="pres">
      <dgm:prSet presAssocID="{E46D98BC-CA8A-4F05-ABAE-FD0ED43FC97C}" presName="L2TextContainer" presStyleLbl="bgAcc1" presStyleIdx="5" presStyleCnt="8"/>
      <dgm:spPr/>
    </dgm:pt>
    <dgm:pt modelId="{540F5C7E-34BA-47C5-8C48-62C44AB180BD}" type="pres">
      <dgm:prSet presAssocID="{E46D98BC-CA8A-4F05-ABAE-FD0ED43FC97C}" presName="FlexibleEmptyPlaceHolder" presStyleCnt="0"/>
      <dgm:spPr/>
    </dgm:pt>
    <dgm:pt modelId="{5C8BF7F0-8859-4CE5-A71F-05CB945EC95B}" type="pres">
      <dgm:prSet presAssocID="{E46D98BC-CA8A-4F05-ABAE-FD0ED43FC97C}" presName="ConnectLine" presStyleLbl="sibTrans1D1" presStyleIdx="5" presStyleCnt="8"/>
      <dgm:spPr>
        <a:noFill/>
        <a:ln w="6350" cap="flat" cmpd="sng" algn="ctr">
          <a:solidFill>
            <a:schemeClr val="accent2">
              <a:hueOff val="0"/>
              <a:satOff val="0"/>
              <a:lumOff val="0"/>
              <a:alphaOff val="0"/>
            </a:schemeClr>
          </a:solidFill>
          <a:prstDash val="dash"/>
          <a:miter lim="800000"/>
        </a:ln>
        <a:effectLst/>
      </dgm:spPr>
    </dgm:pt>
    <dgm:pt modelId="{FE82CB18-3909-4894-8F21-11047C794B21}" type="pres">
      <dgm:prSet presAssocID="{E46D98BC-CA8A-4F05-ABAE-FD0ED43FC97C}" presName="ConnectorPoint" presStyleLbl="alignNode1" presStyleIdx="5" presStyleCnt="8"/>
      <dgm:spPr/>
    </dgm:pt>
    <dgm:pt modelId="{016181C3-7867-4EE8-A27C-05387F9537E5}" type="pres">
      <dgm:prSet presAssocID="{E46D98BC-CA8A-4F05-ABAE-FD0ED43FC97C}" presName="EmptyPlaceHolder" presStyleCnt="0"/>
      <dgm:spPr/>
    </dgm:pt>
    <dgm:pt modelId="{35738912-0ED6-473F-BE59-0B78EF797BA2}" type="pres">
      <dgm:prSet presAssocID="{655B2AC6-DC1E-4829-89C0-687DA5FB41FB}" presName="spaceBetweenRectangles" presStyleCnt="0"/>
      <dgm:spPr/>
    </dgm:pt>
    <dgm:pt modelId="{0D800FE0-BA79-4258-A92A-5A65B1040D10}" type="pres">
      <dgm:prSet presAssocID="{535D6CB4-B3C8-41C9-A0F2-AE123CC8192C}" presName="composite" presStyleCnt="0"/>
      <dgm:spPr/>
    </dgm:pt>
    <dgm:pt modelId="{E86F26B4-6D31-41DA-90C5-FE2A67D75E8B}" type="pres">
      <dgm:prSet presAssocID="{535D6CB4-B3C8-41C9-A0F2-AE123CC8192C}" presName="L1TextContainer" presStyleLbl="revTx" presStyleIdx="6" presStyleCnt="8">
        <dgm:presLayoutVars>
          <dgm:chMax val="1"/>
          <dgm:chPref val="1"/>
          <dgm:bulletEnabled val="1"/>
        </dgm:presLayoutVars>
      </dgm:prSet>
      <dgm:spPr/>
    </dgm:pt>
    <dgm:pt modelId="{266CB948-4986-434F-8B14-EEFE61DDDC47}" type="pres">
      <dgm:prSet presAssocID="{535D6CB4-B3C8-41C9-A0F2-AE123CC8192C}" presName="L2TextContainerWrapper" presStyleCnt="0">
        <dgm:presLayoutVars>
          <dgm:chMax val="0"/>
          <dgm:chPref val="0"/>
          <dgm:bulletEnabled val="1"/>
        </dgm:presLayoutVars>
      </dgm:prSet>
      <dgm:spPr/>
    </dgm:pt>
    <dgm:pt modelId="{839C5CFF-EF89-4F65-AE6B-04371FCE539A}" type="pres">
      <dgm:prSet presAssocID="{535D6CB4-B3C8-41C9-A0F2-AE123CC8192C}" presName="L2TextContainer" presStyleLbl="bgAcc1" presStyleIdx="6" presStyleCnt="8"/>
      <dgm:spPr/>
    </dgm:pt>
    <dgm:pt modelId="{1C3146CE-68F3-47A7-A547-24B5FD005E6F}" type="pres">
      <dgm:prSet presAssocID="{535D6CB4-B3C8-41C9-A0F2-AE123CC8192C}" presName="FlexibleEmptyPlaceHolder" presStyleCnt="0"/>
      <dgm:spPr/>
    </dgm:pt>
    <dgm:pt modelId="{66FB84BD-55F0-40D8-97CA-01B4787E83A0}" type="pres">
      <dgm:prSet presAssocID="{535D6CB4-B3C8-41C9-A0F2-AE123CC8192C}" presName="ConnectLine" presStyleLbl="sibTrans1D1" presStyleIdx="6" presStyleCnt="8"/>
      <dgm:spPr>
        <a:noFill/>
        <a:ln w="6350" cap="flat" cmpd="sng" algn="ctr">
          <a:solidFill>
            <a:schemeClr val="accent2">
              <a:hueOff val="0"/>
              <a:satOff val="0"/>
              <a:lumOff val="0"/>
              <a:alphaOff val="0"/>
            </a:schemeClr>
          </a:solidFill>
          <a:prstDash val="dash"/>
          <a:miter lim="800000"/>
        </a:ln>
        <a:effectLst/>
      </dgm:spPr>
    </dgm:pt>
    <dgm:pt modelId="{71B68899-1E27-4788-8F3F-74842D0F1103}" type="pres">
      <dgm:prSet presAssocID="{535D6CB4-B3C8-41C9-A0F2-AE123CC8192C}" presName="ConnectorPoint" presStyleLbl="alignNode1" presStyleIdx="6" presStyleCnt="8"/>
      <dgm:spPr/>
    </dgm:pt>
    <dgm:pt modelId="{D9EF88C2-4785-45C1-82D9-F6427EAAEC78}" type="pres">
      <dgm:prSet presAssocID="{535D6CB4-B3C8-41C9-A0F2-AE123CC8192C}" presName="EmptyPlaceHolder" presStyleCnt="0"/>
      <dgm:spPr/>
    </dgm:pt>
    <dgm:pt modelId="{261E288E-A96E-4DFD-8674-82E622FD8E95}" type="pres">
      <dgm:prSet presAssocID="{C54F8210-8C9E-4C80-8E1F-A8E0860B5F6D}" presName="spaceBetweenRectangles" presStyleCnt="0"/>
      <dgm:spPr/>
    </dgm:pt>
    <dgm:pt modelId="{BE7ECD0E-BB31-4AB0-B89F-CE080460703B}" type="pres">
      <dgm:prSet presAssocID="{A6AE0509-711E-4B72-BA3A-DC285540E0B6}" presName="composite" presStyleCnt="0"/>
      <dgm:spPr/>
    </dgm:pt>
    <dgm:pt modelId="{3CB68C8D-B4A8-4AF4-9588-4FD2D0AF56AC}" type="pres">
      <dgm:prSet presAssocID="{A6AE0509-711E-4B72-BA3A-DC285540E0B6}" presName="L1TextContainer" presStyleLbl="revTx" presStyleIdx="7" presStyleCnt="8">
        <dgm:presLayoutVars>
          <dgm:chMax val="1"/>
          <dgm:chPref val="1"/>
          <dgm:bulletEnabled val="1"/>
        </dgm:presLayoutVars>
      </dgm:prSet>
      <dgm:spPr/>
    </dgm:pt>
    <dgm:pt modelId="{6A6EBF7C-F283-493A-857B-46C61DF2491A}" type="pres">
      <dgm:prSet presAssocID="{A6AE0509-711E-4B72-BA3A-DC285540E0B6}" presName="L2TextContainerWrapper" presStyleCnt="0">
        <dgm:presLayoutVars>
          <dgm:chMax val="0"/>
          <dgm:chPref val="0"/>
          <dgm:bulletEnabled val="1"/>
        </dgm:presLayoutVars>
      </dgm:prSet>
      <dgm:spPr/>
    </dgm:pt>
    <dgm:pt modelId="{A0BB0A9B-4771-47AD-91EE-E1CA32C53C64}" type="pres">
      <dgm:prSet presAssocID="{A6AE0509-711E-4B72-BA3A-DC285540E0B6}" presName="L2TextContainer" presStyleLbl="bgAcc1" presStyleIdx="7" presStyleCnt="8"/>
      <dgm:spPr/>
    </dgm:pt>
    <dgm:pt modelId="{C5DCB9A6-DE0F-4DF8-B952-52FB55D78F75}" type="pres">
      <dgm:prSet presAssocID="{A6AE0509-711E-4B72-BA3A-DC285540E0B6}" presName="FlexibleEmptyPlaceHolder" presStyleCnt="0"/>
      <dgm:spPr/>
    </dgm:pt>
    <dgm:pt modelId="{5BD5D7F7-E90B-4DEC-A0D2-F6C5E0145996}" type="pres">
      <dgm:prSet presAssocID="{A6AE0509-711E-4B72-BA3A-DC285540E0B6}" presName="ConnectLine" presStyleLbl="sibTrans1D1" presStyleIdx="7" presStyleCnt="8"/>
      <dgm:spPr>
        <a:noFill/>
        <a:ln w="6350" cap="flat" cmpd="sng" algn="ctr">
          <a:solidFill>
            <a:schemeClr val="accent2">
              <a:hueOff val="0"/>
              <a:satOff val="0"/>
              <a:lumOff val="0"/>
              <a:alphaOff val="0"/>
            </a:schemeClr>
          </a:solidFill>
          <a:prstDash val="dash"/>
          <a:miter lim="800000"/>
        </a:ln>
        <a:effectLst/>
      </dgm:spPr>
    </dgm:pt>
    <dgm:pt modelId="{CD83D6BA-E197-4364-9D83-331D379B15AA}" type="pres">
      <dgm:prSet presAssocID="{A6AE0509-711E-4B72-BA3A-DC285540E0B6}" presName="ConnectorPoint" presStyleLbl="alignNode1" presStyleIdx="7" presStyleCnt="8"/>
      <dgm:spPr/>
    </dgm:pt>
    <dgm:pt modelId="{1B292833-43AE-45AC-BE0A-18C1B89BBCFC}" type="pres">
      <dgm:prSet presAssocID="{A6AE0509-711E-4B72-BA3A-DC285540E0B6}" presName="EmptyPlaceHolder" presStyleCnt="0"/>
      <dgm:spPr/>
    </dgm:pt>
  </dgm:ptLst>
  <dgm:cxnLst>
    <dgm:cxn modelId="{7777CC0B-039D-4FCF-B9F5-CB4A144B1455}" srcId="{30723E28-B0DC-42D7-9B25-ACCF1BFC7DBA}" destId="{E46D98BC-CA8A-4F05-ABAE-FD0ED43FC97C}" srcOrd="5" destOrd="0" parTransId="{D18BEA4C-33B7-4955-B928-526B1B351596}" sibTransId="{655B2AC6-DC1E-4829-89C0-687DA5FB41FB}"/>
    <dgm:cxn modelId="{5AEF7D3F-BD36-4181-910C-4CFDDE871EC3}" type="presOf" srcId="{30723E28-B0DC-42D7-9B25-ACCF1BFC7DBA}" destId="{0A1C9E8F-D32C-49CB-B5D1-4B0B133D3693}" srcOrd="0" destOrd="0" presId="urn:microsoft.com/office/officeart/2016/7/layout/BasicTimeline"/>
    <dgm:cxn modelId="{317EA440-9B47-4885-97B6-E66CC7C9A889}" type="presOf" srcId="{C328C392-01E5-4BCF-8DB7-F5ACBDAE0E71}" destId="{839C5CFF-EF89-4F65-AE6B-04371FCE539A}" srcOrd="0" destOrd="0" presId="urn:microsoft.com/office/officeart/2016/7/layout/BasicTimeline"/>
    <dgm:cxn modelId="{EC55FE5C-B0BC-4CCC-90BE-DEDDCB6F8924}" type="presOf" srcId="{2254BF99-BAC3-4CD6-B0C6-71ABC85D0944}" destId="{B003EB83-A833-4C04-B9DE-980C60EC4D8D}" srcOrd="0" destOrd="0" presId="urn:microsoft.com/office/officeart/2016/7/layout/BasicTimeline"/>
    <dgm:cxn modelId="{52DBF164-8BE9-4103-A99F-90ABC23E704E}" srcId="{A6AE0509-711E-4B72-BA3A-DC285540E0B6}" destId="{CB88B195-5D3A-4616-B610-0D4E2CD1125C}" srcOrd="0" destOrd="0" parTransId="{09617228-0FCD-48A7-B335-0E5766BE88A6}" sibTransId="{7F397885-3A6E-4137-B5A4-734DA5D998D4}"/>
    <dgm:cxn modelId="{DE514066-7507-4593-9C1B-699DFB246A41}" srcId="{2254BF99-BAC3-4CD6-B0C6-71ABC85D0944}" destId="{584F91EE-3F22-4CCA-9719-5E0989B23E70}" srcOrd="0" destOrd="0" parTransId="{E7607C48-479A-4973-9F96-CC61E2215699}" sibTransId="{E19DF983-3D1B-42F1-9AF2-2FC6DF4A8C34}"/>
    <dgm:cxn modelId="{36807668-9DFE-4775-88C2-130C224260B7}" type="presOf" srcId="{A6AE0509-711E-4B72-BA3A-DC285540E0B6}" destId="{3CB68C8D-B4A8-4AF4-9588-4FD2D0AF56AC}" srcOrd="0" destOrd="0" presId="urn:microsoft.com/office/officeart/2016/7/layout/BasicTimeline"/>
    <dgm:cxn modelId="{9E4BDE48-9C1D-4076-8C91-E6603E1A0D78}" type="presOf" srcId="{584F91EE-3F22-4CCA-9719-5E0989B23E70}" destId="{8B2B76C8-98ED-4F85-9440-14213687FECF}" srcOrd="0" destOrd="0" presId="urn:microsoft.com/office/officeart/2016/7/layout/BasicTimeline"/>
    <dgm:cxn modelId="{44AA966D-82A5-43CB-BED6-383B945E3192}" type="presOf" srcId="{D0DA401F-6F8F-4F8C-9E65-2C01400C748B}" destId="{660399CF-6402-4176-A629-BDE3DC5092D7}" srcOrd="0" destOrd="0" presId="urn:microsoft.com/office/officeart/2016/7/layout/BasicTimeline"/>
    <dgm:cxn modelId="{BA42C44E-73AB-4C37-A646-9A29812499AD}" type="presOf" srcId="{7DFCBDF0-FA68-473F-BBF3-18FDD1272ECA}" destId="{6B15F9DA-0FF7-4A0F-934C-087D9579E273}" srcOrd="0" destOrd="0" presId="urn:microsoft.com/office/officeart/2016/7/layout/BasicTimeline"/>
    <dgm:cxn modelId="{230A4850-7A38-413C-B634-74921D769E89}" srcId="{C7CCC8D2-BE4F-4C28-8318-E9A07DFF18B5}" destId="{BD7665B3-EF94-4111-B173-B3D89997EB0C}" srcOrd="0" destOrd="0" parTransId="{8C142C84-28E8-4E72-B3B3-F313D3AB0EA0}" sibTransId="{CA871680-5978-46E3-ABFD-319C82A8B403}"/>
    <dgm:cxn modelId="{56F8BD70-DF3E-4923-B061-F6E7439FCC31}" type="presOf" srcId="{A375B385-8D96-4835-A71A-DFD3908F1DA7}" destId="{E248992B-1991-44F5-AF83-6DE417C01138}" srcOrd="0" destOrd="0" presId="urn:microsoft.com/office/officeart/2016/7/layout/BasicTimeline"/>
    <dgm:cxn modelId="{40632874-B8DA-45A2-8914-4CF6CD353D0D}" type="presOf" srcId="{9D0C3B45-B623-4B8C-9F07-5D5A55AFCA90}" destId="{9C94C290-4F97-42DB-89A8-B525B2C22662}" srcOrd="0" destOrd="0" presId="urn:microsoft.com/office/officeart/2016/7/layout/BasicTimeline"/>
    <dgm:cxn modelId="{32C2DC74-283F-4E18-B9DD-39E3E49D002F}" type="presOf" srcId="{E46D98BC-CA8A-4F05-ABAE-FD0ED43FC97C}" destId="{4EBE5469-A90E-4D92-A8DE-FAEA855FF70D}" srcOrd="0" destOrd="0" presId="urn:microsoft.com/office/officeart/2016/7/layout/BasicTimeline"/>
    <dgm:cxn modelId="{7E6C2B77-A8E5-41AD-8345-1DEA2DAF150B}" srcId="{30723E28-B0DC-42D7-9B25-ACCF1BFC7DBA}" destId="{C7CCC8D2-BE4F-4C28-8318-E9A07DFF18B5}" srcOrd="2" destOrd="0" parTransId="{8FD4D6BD-0ECF-437C-8852-86C277B86FE5}" sibTransId="{E2A2EC1F-AE2E-47B8-A042-0CA323E024A7}"/>
    <dgm:cxn modelId="{0C1C5D7D-55DD-402A-B3E2-41B729F10765}" srcId="{30723E28-B0DC-42D7-9B25-ACCF1BFC7DBA}" destId="{7DFCBDF0-FA68-473F-BBF3-18FDD1272ECA}" srcOrd="4" destOrd="0" parTransId="{BBC1360A-83A6-4FB2-AE15-7F8114E050D1}" sibTransId="{3FA65AB9-E269-4858-AB3C-9D1DD2F651FC}"/>
    <dgm:cxn modelId="{B3515983-60D2-4C08-88C0-FFE34CE16436}" srcId="{30723E28-B0DC-42D7-9B25-ACCF1BFC7DBA}" destId="{5AE70E4D-93AA-4EDC-B071-A6BE2EDB6BCB}" srcOrd="1" destOrd="0" parTransId="{E3F44F1F-AC2C-4166-AEF4-721DDD558C0C}" sibTransId="{CB43A1BB-F561-4DD7-94C2-9F628CFBE3AF}"/>
    <dgm:cxn modelId="{3887EE8E-DDF5-4B6B-85C2-CEBF349CB194}" srcId="{30723E28-B0DC-42D7-9B25-ACCF1BFC7DBA}" destId="{535D6CB4-B3C8-41C9-A0F2-AE123CC8192C}" srcOrd="6" destOrd="0" parTransId="{EA0C46D3-652A-4ADD-A649-C618ECB9353B}" sibTransId="{C54F8210-8C9E-4C80-8E1F-A8E0860B5F6D}"/>
    <dgm:cxn modelId="{5B5ADFA4-004F-4C10-9DF0-65EEB00E9D07}" type="presOf" srcId="{BD7665B3-EF94-4111-B173-B3D89997EB0C}" destId="{9FEEE02F-7F41-45A4-B8D2-29696CC71F8C}" srcOrd="0" destOrd="0" presId="urn:microsoft.com/office/officeart/2016/7/layout/BasicTimeline"/>
    <dgm:cxn modelId="{B6271AA6-8ABF-4516-9C10-8F126D67DD33}" srcId="{30723E28-B0DC-42D7-9B25-ACCF1BFC7DBA}" destId="{9D0C3B45-B623-4B8C-9F07-5D5A55AFCA90}" srcOrd="3" destOrd="0" parTransId="{2FA5C541-D46D-408C-A1BA-A2009AAF6030}" sibTransId="{A5054767-7345-4080-AF26-DCB565462C1E}"/>
    <dgm:cxn modelId="{2EDCDBBB-4B22-4C20-805F-293C3EA79FCF}" type="presOf" srcId="{535D6CB4-B3C8-41C9-A0F2-AE123CC8192C}" destId="{E86F26B4-6D31-41DA-90C5-FE2A67D75E8B}" srcOrd="0" destOrd="0" presId="urn:microsoft.com/office/officeart/2016/7/layout/BasicTimeline"/>
    <dgm:cxn modelId="{36AC00BE-EE5B-4F7B-A1F0-5DA8F764AAC0}" type="presOf" srcId="{5AE70E4D-93AA-4EDC-B071-A6BE2EDB6BCB}" destId="{F27D4CEA-466D-4E31-A2A6-0AC84956D62E}" srcOrd="0" destOrd="0" presId="urn:microsoft.com/office/officeart/2016/7/layout/BasicTimeline"/>
    <dgm:cxn modelId="{C3D068BE-C64C-4CED-896C-5DEE4A671D1F}" srcId="{7DFCBDF0-FA68-473F-BBF3-18FDD1272ECA}" destId="{D0DA401F-6F8F-4F8C-9E65-2C01400C748B}" srcOrd="0" destOrd="0" parTransId="{4849D900-5CD8-45DF-A849-71B12F7C5D67}" sibTransId="{E0E4A339-8883-446D-A2B5-D73C3E2F1677}"/>
    <dgm:cxn modelId="{045F2CC7-D591-46F6-A7D9-29091F365D3A}" type="presOf" srcId="{93975D3E-5308-406E-8F9B-1251877F7D8E}" destId="{E0993AA9-7D9B-40D9-9AD1-8C6A3B9121DB}" srcOrd="0" destOrd="0" presId="urn:microsoft.com/office/officeart/2016/7/layout/BasicTimeline"/>
    <dgm:cxn modelId="{22A78CCB-B133-48BF-AEFF-CCA06968BB74}" srcId="{30723E28-B0DC-42D7-9B25-ACCF1BFC7DBA}" destId="{2254BF99-BAC3-4CD6-B0C6-71ABC85D0944}" srcOrd="0" destOrd="0" parTransId="{14E39881-4144-47E7-B513-34E0772B5B2F}" sibTransId="{19D90DDA-E39A-4B27-939D-D2E991290BE2}"/>
    <dgm:cxn modelId="{F8B7F8CB-3B35-426A-9E3B-7B2E8C4E5094}" srcId="{5AE70E4D-93AA-4EDC-B071-A6BE2EDB6BCB}" destId="{8ABDC56E-507E-4554-BDE2-FFD01ACD2133}" srcOrd="0" destOrd="0" parTransId="{ED0B474E-3C42-4130-9CA4-7C12C3AE168F}" sibTransId="{9E307B23-BED2-4555-B2DF-8033BAEDAF17}"/>
    <dgm:cxn modelId="{83D94BD4-9C9F-449D-8C13-5D688E113C7A}" type="presOf" srcId="{CB88B195-5D3A-4616-B610-0D4E2CD1125C}" destId="{A0BB0A9B-4771-47AD-91EE-E1CA32C53C64}" srcOrd="0" destOrd="0" presId="urn:microsoft.com/office/officeart/2016/7/layout/BasicTimeline"/>
    <dgm:cxn modelId="{6E0C37D9-9F9A-471B-8309-4584ADE54459}" srcId="{30723E28-B0DC-42D7-9B25-ACCF1BFC7DBA}" destId="{A6AE0509-711E-4B72-BA3A-DC285540E0B6}" srcOrd="7" destOrd="0" parTransId="{CF89DA25-782C-4125-B818-5FC12DFC3855}" sibTransId="{B76C749E-266B-435E-9DE1-4416560C10F5}"/>
    <dgm:cxn modelId="{2B5246E9-ADAA-457D-97E1-A3B76387C2EE}" type="presOf" srcId="{C7CCC8D2-BE4F-4C28-8318-E9A07DFF18B5}" destId="{65F70366-C4DD-4698-954B-858F333ECB2A}" srcOrd="0" destOrd="0" presId="urn:microsoft.com/office/officeart/2016/7/layout/BasicTimeline"/>
    <dgm:cxn modelId="{433213FC-74AA-43B3-A573-6AA022F5326A}" srcId="{9D0C3B45-B623-4B8C-9F07-5D5A55AFCA90}" destId="{A375B385-8D96-4835-A71A-DFD3908F1DA7}" srcOrd="0" destOrd="0" parTransId="{1CA0BDD8-62CF-4BA6-9518-ED303663FA44}" sibTransId="{17EAEA7E-42FB-4ABF-AE0A-A0F447A2E312}"/>
    <dgm:cxn modelId="{21B706FD-B8F6-4BA4-A06E-A6B3A8CC692C}" srcId="{535D6CB4-B3C8-41C9-A0F2-AE123CC8192C}" destId="{C328C392-01E5-4BCF-8DB7-F5ACBDAE0E71}" srcOrd="0" destOrd="0" parTransId="{CDD36902-40A6-4D13-A180-94EAEF73F9CB}" sibTransId="{51D29094-6979-4BE1-BE18-D6C0A3D67D0F}"/>
    <dgm:cxn modelId="{A21C1AFD-A509-4578-87BF-879A82F39EFD}" type="presOf" srcId="{8ABDC56E-507E-4554-BDE2-FFD01ACD2133}" destId="{2F26382D-D01D-4242-9469-06CC9A7B6BDE}" srcOrd="0" destOrd="0" presId="urn:microsoft.com/office/officeart/2016/7/layout/BasicTimeline"/>
    <dgm:cxn modelId="{9ED5D3FE-7FCB-4584-8029-A475F4A67DAD}" srcId="{E46D98BC-CA8A-4F05-ABAE-FD0ED43FC97C}" destId="{93975D3E-5308-406E-8F9B-1251877F7D8E}" srcOrd="0" destOrd="0" parTransId="{991AF592-C77D-4072-B6FA-D583FE0ED04B}" sibTransId="{63D11A32-FFD6-4D91-8C48-1D9626B206FF}"/>
    <dgm:cxn modelId="{9AD3E1F9-CCF7-47C1-A8BD-8F1668663167}" type="presParOf" srcId="{0A1C9E8F-D32C-49CB-B5D1-4B0B133D3693}" destId="{94C72898-1454-4A3F-B6B4-EE612E019066}" srcOrd="0" destOrd="0" presId="urn:microsoft.com/office/officeart/2016/7/layout/BasicTimeline"/>
    <dgm:cxn modelId="{AAEFC1BF-54B2-4D25-9D51-00224603F2E3}" type="presParOf" srcId="{0A1C9E8F-D32C-49CB-B5D1-4B0B133D3693}" destId="{18E24CB1-DCC1-4D5A-AEE9-2D94E6360E83}" srcOrd="1" destOrd="0" presId="urn:microsoft.com/office/officeart/2016/7/layout/BasicTimeline"/>
    <dgm:cxn modelId="{6AD706C4-358F-4298-B052-41B5325B032A}" type="presParOf" srcId="{18E24CB1-DCC1-4D5A-AEE9-2D94E6360E83}" destId="{BCF18773-8FC9-4B90-AC96-39D51E88E0D1}" srcOrd="0" destOrd="0" presId="urn:microsoft.com/office/officeart/2016/7/layout/BasicTimeline"/>
    <dgm:cxn modelId="{F8FFAD59-9C45-4AC6-8EC1-33BBF46F6CF6}" type="presParOf" srcId="{BCF18773-8FC9-4B90-AC96-39D51E88E0D1}" destId="{B003EB83-A833-4C04-B9DE-980C60EC4D8D}" srcOrd="0" destOrd="0" presId="urn:microsoft.com/office/officeart/2016/7/layout/BasicTimeline"/>
    <dgm:cxn modelId="{988FF147-BD31-4E4C-94A2-8BA592F3848D}" type="presParOf" srcId="{BCF18773-8FC9-4B90-AC96-39D51E88E0D1}" destId="{B6BD3CE2-5C32-411E-BE08-A79774CBEA6A}" srcOrd="1" destOrd="0" presId="urn:microsoft.com/office/officeart/2016/7/layout/BasicTimeline"/>
    <dgm:cxn modelId="{865FDA92-D8BC-45CC-8F6A-C8971354CEE1}" type="presParOf" srcId="{B6BD3CE2-5C32-411E-BE08-A79774CBEA6A}" destId="{8B2B76C8-98ED-4F85-9440-14213687FECF}" srcOrd="0" destOrd="0" presId="urn:microsoft.com/office/officeart/2016/7/layout/BasicTimeline"/>
    <dgm:cxn modelId="{E4C29495-B9DB-4F11-8CAE-6CBEE92EBEA4}" type="presParOf" srcId="{B6BD3CE2-5C32-411E-BE08-A79774CBEA6A}" destId="{82680777-65DF-48C0-9DF5-27AF98A7FFCD}" srcOrd="1" destOrd="0" presId="urn:microsoft.com/office/officeart/2016/7/layout/BasicTimeline"/>
    <dgm:cxn modelId="{73E7874A-BEFC-4E2F-BBBD-057FAA07BDA5}" type="presParOf" srcId="{BCF18773-8FC9-4B90-AC96-39D51E88E0D1}" destId="{C874C99C-F1ED-483C-AC85-5869B7539E34}" srcOrd="2" destOrd="0" presId="urn:microsoft.com/office/officeart/2016/7/layout/BasicTimeline"/>
    <dgm:cxn modelId="{7A416313-F20F-4A6D-8277-8A011714D31A}" type="presParOf" srcId="{BCF18773-8FC9-4B90-AC96-39D51E88E0D1}" destId="{A852F1E0-0280-4869-89CA-C22D1B43F741}" srcOrd="3" destOrd="0" presId="urn:microsoft.com/office/officeart/2016/7/layout/BasicTimeline"/>
    <dgm:cxn modelId="{51C24F18-616D-4613-A056-C9765D322FA3}" type="presParOf" srcId="{BCF18773-8FC9-4B90-AC96-39D51E88E0D1}" destId="{24B1FCF4-301D-465A-BE7E-456376A754D7}" srcOrd="4" destOrd="0" presId="urn:microsoft.com/office/officeart/2016/7/layout/BasicTimeline"/>
    <dgm:cxn modelId="{9F0AD76C-186C-4E7B-8A11-4C734A695DFB}" type="presParOf" srcId="{18E24CB1-DCC1-4D5A-AEE9-2D94E6360E83}" destId="{7F194AA0-9A39-4001-AEF5-DBD551C7816C}" srcOrd="1" destOrd="0" presId="urn:microsoft.com/office/officeart/2016/7/layout/BasicTimeline"/>
    <dgm:cxn modelId="{1EC7E3A7-07AB-4D55-9EB6-4C85EABB0CF4}" type="presParOf" srcId="{18E24CB1-DCC1-4D5A-AEE9-2D94E6360E83}" destId="{BB0493A6-E5C9-4573-B317-D63BECD7A75D}" srcOrd="2" destOrd="0" presId="urn:microsoft.com/office/officeart/2016/7/layout/BasicTimeline"/>
    <dgm:cxn modelId="{251C73B9-16EE-43E9-97B8-8738E66EE759}" type="presParOf" srcId="{BB0493A6-E5C9-4573-B317-D63BECD7A75D}" destId="{F27D4CEA-466D-4E31-A2A6-0AC84956D62E}" srcOrd="0" destOrd="0" presId="urn:microsoft.com/office/officeart/2016/7/layout/BasicTimeline"/>
    <dgm:cxn modelId="{245DAFEB-02D2-41CB-AE59-DA9853336AB7}" type="presParOf" srcId="{BB0493A6-E5C9-4573-B317-D63BECD7A75D}" destId="{A273F246-76A9-4EFB-A709-8F0C324AA8B9}" srcOrd="1" destOrd="0" presId="urn:microsoft.com/office/officeart/2016/7/layout/BasicTimeline"/>
    <dgm:cxn modelId="{EB8A1228-A261-43D9-B1EC-B34B1AA6056B}" type="presParOf" srcId="{A273F246-76A9-4EFB-A709-8F0C324AA8B9}" destId="{2F26382D-D01D-4242-9469-06CC9A7B6BDE}" srcOrd="0" destOrd="0" presId="urn:microsoft.com/office/officeart/2016/7/layout/BasicTimeline"/>
    <dgm:cxn modelId="{23DA9EA0-5B46-4901-8E22-86E0F99EFDE8}" type="presParOf" srcId="{A273F246-76A9-4EFB-A709-8F0C324AA8B9}" destId="{0D5A2618-12F8-4342-841A-095A43C6990D}" srcOrd="1" destOrd="0" presId="urn:microsoft.com/office/officeart/2016/7/layout/BasicTimeline"/>
    <dgm:cxn modelId="{F626CD45-0DB8-465E-A970-98DD6DE6E317}" type="presParOf" srcId="{BB0493A6-E5C9-4573-B317-D63BECD7A75D}" destId="{342766C8-3F81-4C67-8D8F-EE0AE3C61211}" srcOrd="2" destOrd="0" presId="urn:microsoft.com/office/officeart/2016/7/layout/BasicTimeline"/>
    <dgm:cxn modelId="{93485DD1-3132-4849-8B0C-D53B5802AB5E}" type="presParOf" srcId="{BB0493A6-E5C9-4573-B317-D63BECD7A75D}" destId="{9E14625B-2250-45DE-9262-4DC39B3D52B9}" srcOrd="3" destOrd="0" presId="urn:microsoft.com/office/officeart/2016/7/layout/BasicTimeline"/>
    <dgm:cxn modelId="{18A4B94D-27C1-453F-9A98-01D59DE309DF}" type="presParOf" srcId="{BB0493A6-E5C9-4573-B317-D63BECD7A75D}" destId="{473E1EA1-C39A-495F-8182-ED35CEB9E374}" srcOrd="4" destOrd="0" presId="urn:microsoft.com/office/officeart/2016/7/layout/BasicTimeline"/>
    <dgm:cxn modelId="{D35893E3-A79B-40D0-9FEE-4A8A1C4A2F13}" type="presParOf" srcId="{18E24CB1-DCC1-4D5A-AEE9-2D94E6360E83}" destId="{80A53034-4978-4074-A24D-C53AC3E8641C}" srcOrd="3" destOrd="0" presId="urn:microsoft.com/office/officeart/2016/7/layout/BasicTimeline"/>
    <dgm:cxn modelId="{A7C8D606-F438-4526-B5D4-E736690E6B7F}" type="presParOf" srcId="{18E24CB1-DCC1-4D5A-AEE9-2D94E6360E83}" destId="{97116F95-1D63-481A-8DDE-720C3A353C82}" srcOrd="4" destOrd="0" presId="urn:microsoft.com/office/officeart/2016/7/layout/BasicTimeline"/>
    <dgm:cxn modelId="{EBE498EF-D733-4118-AE58-59252CED0309}" type="presParOf" srcId="{97116F95-1D63-481A-8DDE-720C3A353C82}" destId="{65F70366-C4DD-4698-954B-858F333ECB2A}" srcOrd="0" destOrd="0" presId="urn:microsoft.com/office/officeart/2016/7/layout/BasicTimeline"/>
    <dgm:cxn modelId="{96C14DA9-2009-4ED3-8E38-49F6A400FC09}" type="presParOf" srcId="{97116F95-1D63-481A-8DDE-720C3A353C82}" destId="{FA4B11A9-DD17-415A-8505-20705E6D47CE}" srcOrd="1" destOrd="0" presId="urn:microsoft.com/office/officeart/2016/7/layout/BasicTimeline"/>
    <dgm:cxn modelId="{4377A46C-9193-4677-98F6-D02C5435D3DC}" type="presParOf" srcId="{FA4B11A9-DD17-415A-8505-20705E6D47CE}" destId="{9FEEE02F-7F41-45A4-B8D2-29696CC71F8C}" srcOrd="0" destOrd="0" presId="urn:microsoft.com/office/officeart/2016/7/layout/BasicTimeline"/>
    <dgm:cxn modelId="{916F9AEA-9DA9-4507-A43E-31C6A2776618}" type="presParOf" srcId="{FA4B11A9-DD17-415A-8505-20705E6D47CE}" destId="{6DA95B3E-D04D-4944-975A-746AF44521DD}" srcOrd="1" destOrd="0" presId="urn:microsoft.com/office/officeart/2016/7/layout/BasicTimeline"/>
    <dgm:cxn modelId="{9A879359-DB03-42E1-ADD9-916786158E71}" type="presParOf" srcId="{97116F95-1D63-481A-8DDE-720C3A353C82}" destId="{3093EE32-AA2B-4E95-AABB-901CC485B872}" srcOrd="2" destOrd="0" presId="urn:microsoft.com/office/officeart/2016/7/layout/BasicTimeline"/>
    <dgm:cxn modelId="{949AD698-7736-4BD9-9603-01B2E7EDCDFF}" type="presParOf" srcId="{97116F95-1D63-481A-8DDE-720C3A353C82}" destId="{E72B0741-A502-4FE7-8511-86A69AADE156}" srcOrd="3" destOrd="0" presId="urn:microsoft.com/office/officeart/2016/7/layout/BasicTimeline"/>
    <dgm:cxn modelId="{9884F87C-9CB4-465F-ACB8-2DC634C0C719}" type="presParOf" srcId="{97116F95-1D63-481A-8DDE-720C3A353C82}" destId="{CBFAB322-2B73-459F-89C8-4457E9B0CEE3}" srcOrd="4" destOrd="0" presId="urn:microsoft.com/office/officeart/2016/7/layout/BasicTimeline"/>
    <dgm:cxn modelId="{4A900DA2-861D-4718-8734-8C8E4421AA08}" type="presParOf" srcId="{18E24CB1-DCC1-4D5A-AEE9-2D94E6360E83}" destId="{CAEAA3B0-384A-4E2D-9FA7-1A8E3407D25E}" srcOrd="5" destOrd="0" presId="urn:microsoft.com/office/officeart/2016/7/layout/BasicTimeline"/>
    <dgm:cxn modelId="{19F69C54-B792-4838-A675-22A8693D2BE3}" type="presParOf" srcId="{18E24CB1-DCC1-4D5A-AEE9-2D94E6360E83}" destId="{8125398C-88D6-43C7-9BD0-E1E8E381F58D}" srcOrd="6" destOrd="0" presId="urn:microsoft.com/office/officeart/2016/7/layout/BasicTimeline"/>
    <dgm:cxn modelId="{792CDD0E-D174-4231-85D9-7172C732E326}" type="presParOf" srcId="{8125398C-88D6-43C7-9BD0-E1E8E381F58D}" destId="{9C94C290-4F97-42DB-89A8-B525B2C22662}" srcOrd="0" destOrd="0" presId="urn:microsoft.com/office/officeart/2016/7/layout/BasicTimeline"/>
    <dgm:cxn modelId="{ABAE3AA5-64C3-44E9-BCAA-860D41EF2373}" type="presParOf" srcId="{8125398C-88D6-43C7-9BD0-E1E8E381F58D}" destId="{E38E1315-6F14-42C6-B10F-D4F86D22DF3B}" srcOrd="1" destOrd="0" presId="urn:microsoft.com/office/officeart/2016/7/layout/BasicTimeline"/>
    <dgm:cxn modelId="{559F02F2-EC17-414E-9756-71FD16B58709}" type="presParOf" srcId="{E38E1315-6F14-42C6-B10F-D4F86D22DF3B}" destId="{E248992B-1991-44F5-AF83-6DE417C01138}" srcOrd="0" destOrd="0" presId="urn:microsoft.com/office/officeart/2016/7/layout/BasicTimeline"/>
    <dgm:cxn modelId="{658A8834-B842-4E22-9B96-1BB622C0DF3A}" type="presParOf" srcId="{E38E1315-6F14-42C6-B10F-D4F86D22DF3B}" destId="{555DEE9F-3E1F-4F5A-AF00-4CB0B1FAAE01}" srcOrd="1" destOrd="0" presId="urn:microsoft.com/office/officeart/2016/7/layout/BasicTimeline"/>
    <dgm:cxn modelId="{B1DCBC75-C995-4E0A-BB46-58752D7A6A57}" type="presParOf" srcId="{8125398C-88D6-43C7-9BD0-E1E8E381F58D}" destId="{3AF3E3B8-EFF4-4851-B07A-E2232D853C3F}" srcOrd="2" destOrd="0" presId="urn:microsoft.com/office/officeart/2016/7/layout/BasicTimeline"/>
    <dgm:cxn modelId="{CC092918-93F8-4AB5-9C3D-F5E094B2FA02}" type="presParOf" srcId="{8125398C-88D6-43C7-9BD0-E1E8E381F58D}" destId="{C98AFD2A-4368-403D-A847-24E014F3B3C7}" srcOrd="3" destOrd="0" presId="urn:microsoft.com/office/officeart/2016/7/layout/BasicTimeline"/>
    <dgm:cxn modelId="{A02F97A5-A3EF-4681-8AAF-6CD84AF16124}" type="presParOf" srcId="{8125398C-88D6-43C7-9BD0-E1E8E381F58D}" destId="{AF2BD675-68F2-45E9-85DF-D9304BDD7255}" srcOrd="4" destOrd="0" presId="urn:microsoft.com/office/officeart/2016/7/layout/BasicTimeline"/>
    <dgm:cxn modelId="{9F87EB20-7CD5-450F-A9D0-8059D6ACDD04}" type="presParOf" srcId="{18E24CB1-DCC1-4D5A-AEE9-2D94E6360E83}" destId="{4CA3E0A2-13BE-436B-A467-739003A48DFA}" srcOrd="7" destOrd="0" presId="urn:microsoft.com/office/officeart/2016/7/layout/BasicTimeline"/>
    <dgm:cxn modelId="{46CD4BD1-0B4B-4543-B633-88F197B683FF}" type="presParOf" srcId="{18E24CB1-DCC1-4D5A-AEE9-2D94E6360E83}" destId="{E53F60B0-6B73-45A4-85A0-0F2406122CF5}" srcOrd="8" destOrd="0" presId="urn:microsoft.com/office/officeart/2016/7/layout/BasicTimeline"/>
    <dgm:cxn modelId="{7BA62C35-929A-4169-85CA-54F8494C6D3B}" type="presParOf" srcId="{E53F60B0-6B73-45A4-85A0-0F2406122CF5}" destId="{6B15F9DA-0FF7-4A0F-934C-087D9579E273}" srcOrd="0" destOrd="0" presId="urn:microsoft.com/office/officeart/2016/7/layout/BasicTimeline"/>
    <dgm:cxn modelId="{976A3680-0288-406C-8150-D05D96FAE19D}" type="presParOf" srcId="{E53F60B0-6B73-45A4-85A0-0F2406122CF5}" destId="{D0B457D6-B771-490C-A40B-E02666F45EF5}" srcOrd="1" destOrd="0" presId="urn:microsoft.com/office/officeart/2016/7/layout/BasicTimeline"/>
    <dgm:cxn modelId="{96DF9BC0-56CA-454D-A2DC-E9B213C6CB21}" type="presParOf" srcId="{D0B457D6-B771-490C-A40B-E02666F45EF5}" destId="{660399CF-6402-4176-A629-BDE3DC5092D7}" srcOrd="0" destOrd="0" presId="urn:microsoft.com/office/officeart/2016/7/layout/BasicTimeline"/>
    <dgm:cxn modelId="{5A997460-3FE9-4D51-8DA7-48EA1983F881}" type="presParOf" srcId="{D0B457D6-B771-490C-A40B-E02666F45EF5}" destId="{C9821B47-7CC3-467D-AE09-13AF4C77732F}" srcOrd="1" destOrd="0" presId="urn:microsoft.com/office/officeart/2016/7/layout/BasicTimeline"/>
    <dgm:cxn modelId="{D118287A-4639-446D-AA7C-1ABFDA9C1934}" type="presParOf" srcId="{E53F60B0-6B73-45A4-85A0-0F2406122CF5}" destId="{41C52F2C-D4A1-4B83-920B-E2701CB944E6}" srcOrd="2" destOrd="0" presId="urn:microsoft.com/office/officeart/2016/7/layout/BasicTimeline"/>
    <dgm:cxn modelId="{6CFC5834-73E6-4B38-8A72-A4E98CCCF11D}" type="presParOf" srcId="{E53F60B0-6B73-45A4-85A0-0F2406122CF5}" destId="{6A738F24-ECCC-4634-AE3B-9020445288E9}" srcOrd="3" destOrd="0" presId="urn:microsoft.com/office/officeart/2016/7/layout/BasicTimeline"/>
    <dgm:cxn modelId="{942127D1-8AB1-46A7-9E54-2A7D20F5D416}" type="presParOf" srcId="{E53F60B0-6B73-45A4-85A0-0F2406122CF5}" destId="{2268C89D-47D0-4AA6-8506-6C69E6A09655}" srcOrd="4" destOrd="0" presId="urn:microsoft.com/office/officeart/2016/7/layout/BasicTimeline"/>
    <dgm:cxn modelId="{6355FAB3-E53C-4819-B363-78272E766188}" type="presParOf" srcId="{18E24CB1-DCC1-4D5A-AEE9-2D94E6360E83}" destId="{E9B99DEE-0366-4DCD-9DE2-96BFC7990C18}" srcOrd="9" destOrd="0" presId="urn:microsoft.com/office/officeart/2016/7/layout/BasicTimeline"/>
    <dgm:cxn modelId="{1AF9E2C4-1EA4-4DBB-86E6-C9F7722B71A2}" type="presParOf" srcId="{18E24CB1-DCC1-4D5A-AEE9-2D94E6360E83}" destId="{DE8525E0-380F-4D27-8E61-4BA07BAA69D7}" srcOrd="10" destOrd="0" presId="urn:microsoft.com/office/officeart/2016/7/layout/BasicTimeline"/>
    <dgm:cxn modelId="{A7FA6FAB-FC52-4CF7-96CF-2B82640E655C}" type="presParOf" srcId="{DE8525E0-380F-4D27-8E61-4BA07BAA69D7}" destId="{4EBE5469-A90E-4D92-A8DE-FAEA855FF70D}" srcOrd="0" destOrd="0" presId="urn:microsoft.com/office/officeart/2016/7/layout/BasicTimeline"/>
    <dgm:cxn modelId="{E5ED0AEF-48CD-467E-89F8-ADD23A733253}" type="presParOf" srcId="{DE8525E0-380F-4D27-8E61-4BA07BAA69D7}" destId="{579B1009-5DEC-48D8-BA27-10EBCF6E50F0}" srcOrd="1" destOrd="0" presId="urn:microsoft.com/office/officeart/2016/7/layout/BasicTimeline"/>
    <dgm:cxn modelId="{CC300CCD-F923-4773-9A6A-3BCBB97AFBE0}" type="presParOf" srcId="{579B1009-5DEC-48D8-BA27-10EBCF6E50F0}" destId="{E0993AA9-7D9B-40D9-9AD1-8C6A3B9121DB}" srcOrd="0" destOrd="0" presId="urn:microsoft.com/office/officeart/2016/7/layout/BasicTimeline"/>
    <dgm:cxn modelId="{2D89644C-2C7A-40F9-AC8A-FCDF5B087024}" type="presParOf" srcId="{579B1009-5DEC-48D8-BA27-10EBCF6E50F0}" destId="{540F5C7E-34BA-47C5-8C48-62C44AB180BD}" srcOrd="1" destOrd="0" presId="urn:microsoft.com/office/officeart/2016/7/layout/BasicTimeline"/>
    <dgm:cxn modelId="{C87350D0-7D48-4BBB-9C61-630C93B459CA}" type="presParOf" srcId="{DE8525E0-380F-4D27-8E61-4BA07BAA69D7}" destId="{5C8BF7F0-8859-4CE5-A71F-05CB945EC95B}" srcOrd="2" destOrd="0" presId="urn:microsoft.com/office/officeart/2016/7/layout/BasicTimeline"/>
    <dgm:cxn modelId="{A10ED223-CA88-4EF1-B6E8-9BBB0EE8C122}" type="presParOf" srcId="{DE8525E0-380F-4D27-8E61-4BA07BAA69D7}" destId="{FE82CB18-3909-4894-8F21-11047C794B21}" srcOrd="3" destOrd="0" presId="urn:microsoft.com/office/officeart/2016/7/layout/BasicTimeline"/>
    <dgm:cxn modelId="{509DB62C-3E49-4079-8455-AE54865813ED}" type="presParOf" srcId="{DE8525E0-380F-4D27-8E61-4BA07BAA69D7}" destId="{016181C3-7867-4EE8-A27C-05387F9537E5}" srcOrd="4" destOrd="0" presId="urn:microsoft.com/office/officeart/2016/7/layout/BasicTimeline"/>
    <dgm:cxn modelId="{0907AE07-BB96-4A57-88CE-5997CA640D4E}" type="presParOf" srcId="{18E24CB1-DCC1-4D5A-AEE9-2D94E6360E83}" destId="{35738912-0ED6-473F-BE59-0B78EF797BA2}" srcOrd="11" destOrd="0" presId="urn:microsoft.com/office/officeart/2016/7/layout/BasicTimeline"/>
    <dgm:cxn modelId="{B0F1E75A-9909-409F-8D6F-F0A7A07AF368}" type="presParOf" srcId="{18E24CB1-DCC1-4D5A-AEE9-2D94E6360E83}" destId="{0D800FE0-BA79-4258-A92A-5A65B1040D10}" srcOrd="12" destOrd="0" presId="urn:microsoft.com/office/officeart/2016/7/layout/BasicTimeline"/>
    <dgm:cxn modelId="{7C2CF1DF-04A2-4965-AE05-30A9EDBCB58D}" type="presParOf" srcId="{0D800FE0-BA79-4258-A92A-5A65B1040D10}" destId="{E86F26B4-6D31-41DA-90C5-FE2A67D75E8B}" srcOrd="0" destOrd="0" presId="urn:microsoft.com/office/officeart/2016/7/layout/BasicTimeline"/>
    <dgm:cxn modelId="{B7D1F818-BA27-4D61-A285-C7FF9A855DFC}" type="presParOf" srcId="{0D800FE0-BA79-4258-A92A-5A65B1040D10}" destId="{266CB948-4986-434F-8B14-EEFE61DDDC47}" srcOrd="1" destOrd="0" presId="urn:microsoft.com/office/officeart/2016/7/layout/BasicTimeline"/>
    <dgm:cxn modelId="{39915EEC-EE01-40DB-9FA1-519AA8166C62}" type="presParOf" srcId="{266CB948-4986-434F-8B14-EEFE61DDDC47}" destId="{839C5CFF-EF89-4F65-AE6B-04371FCE539A}" srcOrd="0" destOrd="0" presId="urn:microsoft.com/office/officeart/2016/7/layout/BasicTimeline"/>
    <dgm:cxn modelId="{237926CC-21A9-4BBD-9BC4-B3F9F6A4AC09}" type="presParOf" srcId="{266CB948-4986-434F-8B14-EEFE61DDDC47}" destId="{1C3146CE-68F3-47A7-A547-24B5FD005E6F}" srcOrd="1" destOrd="0" presId="urn:microsoft.com/office/officeart/2016/7/layout/BasicTimeline"/>
    <dgm:cxn modelId="{2EAC47A5-0786-4F5F-8DB8-2973A78A59EE}" type="presParOf" srcId="{0D800FE0-BA79-4258-A92A-5A65B1040D10}" destId="{66FB84BD-55F0-40D8-97CA-01B4787E83A0}" srcOrd="2" destOrd="0" presId="urn:microsoft.com/office/officeart/2016/7/layout/BasicTimeline"/>
    <dgm:cxn modelId="{535556AD-EC69-48BD-937F-3DC902B13108}" type="presParOf" srcId="{0D800FE0-BA79-4258-A92A-5A65B1040D10}" destId="{71B68899-1E27-4788-8F3F-74842D0F1103}" srcOrd="3" destOrd="0" presId="urn:microsoft.com/office/officeart/2016/7/layout/BasicTimeline"/>
    <dgm:cxn modelId="{4F439FD9-033B-4B0E-A10D-4E5E9ABF4740}" type="presParOf" srcId="{0D800FE0-BA79-4258-A92A-5A65B1040D10}" destId="{D9EF88C2-4785-45C1-82D9-F6427EAAEC78}" srcOrd="4" destOrd="0" presId="urn:microsoft.com/office/officeart/2016/7/layout/BasicTimeline"/>
    <dgm:cxn modelId="{F588AF42-90D4-4858-809F-32AFAACA6746}" type="presParOf" srcId="{18E24CB1-DCC1-4D5A-AEE9-2D94E6360E83}" destId="{261E288E-A96E-4DFD-8674-82E622FD8E95}" srcOrd="13" destOrd="0" presId="urn:microsoft.com/office/officeart/2016/7/layout/BasicTimeline"/>
    <dgm:cxn modelId="{B3A33F64-29CD-4298-86AD-1CBD34631565}" type="presParOf" srcId="{18E24CB1-DCC1-4D5A-AEE9-2D94E6360E83}" destId="{BE7ECD0E-BB31-4AB0-B89F-CE080460703B}" srcOrd="14" destOrd="0" presId="urn:microsoft.com/office/officeart/2016/7/layout/BasicTimeline"/>
    <dgm:cxn modelId="{E7C46D5B-4467-4D6A-9213-3C2B7F733C0E}" type="presParOf" srcId="{BE7ECD0E-BB31-4AB0-B89F-CE080460703B}" destId="{3CB68C8D-B4A8-4AF4-9588-4FD2D0AF56AC}" srcOrd="0" destOrd="0" presId="urn:microsoft.com/office/officeart/2016/7/layout/BasicTimeline"/>
    <dgm:cxn modelId="{1799CC98-7972-411B-8787-5627A553EF8C}" type="presParOf" srcId="{BE7ECD0E-BB31-4AB0-B89F-CE080460703B}" destId="{6A6EBF7C-F283-493A-857B-46C61DF2491A}" srcOrd="1" destOrd="0" presId="urn:microsoft.com/office/officeart/2016/7/layout/BasicTimeline"/>
    <dgm:cxn modelId="{6BC226C5-3613-49C5-9963-02128DA70C39}" type="presParOf" srcId="{6A6EBF7C-F283-493A-857B-46C61DF2491A}" destId="{A0BB0A9B-4771-47AD-91EE-E1CA32C53C64}" srcOrd="0" destOrd="0" presId="urn:microsoft.com/office/officeart/2016/7/layout/BasicTimeline"/>
    <dgm:cxn modelId="{75027884-6E67-4811-9803-956C36190DBD}" type="presParOf" srcId="{6A6EBF7C-F283-493A-857B-46C61DF2491A}" destId="{C5DCB9A6-DE0F-4DF8-B952-52FB55D78F75}" srcOrd="1" destOrd="0" presId="urn:microsoft.com/office/officeart/2016/7/layout/BasicTimeline"/>
    <dgm:cxn modelId="{7826F544-DA31-4CFC-A0ED-81BFEFACA57D}" type="presParOf" srcId="{BE7ECD0E-BB31-4AB0-B89F-CE080460703B}" destId="{5BD5D7F7-E90B-4DEC-A0D2-F6C5E0145996}" srcOrd="2" destOrd="0" presId="urn:microsoft.com/office/officeart/2016/7/layout/BasicTimeline"/>
    <dgm:cxn modelId="{F6A9932C-5C65-4E17-9472-E051A312A17F}" type="presParOf" srcId="{BE7ECD0E-BB31-4AB0-B89F-CE080460703B}" destId="{CD83D6BA-E197-4364-9D83-331D379B15AA}" srcOrd="3" destOrd="0" presId="urn:microsoft.com/office/officeart/2016/7/layout/BasicTimeline"/>
    <dgm:cxn modelId="{FFAE0A90-CB72-43A4-86DC-5182F13895CB}" type="presParOf" srcId="{BE7ECD0E-BB31-4AB0-B89F-CE080460703B}" destId="{1B292833-43AE-45AC-BE0A-18C1B89BBCFC}"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72898-1454-4A3F-B6B4-EE612E019066}">
      <dsp:nvSpPr>
        <dsp:cNvPr id="0" name=""/>
        <dsp:cNvSpPr/>
      </dsp:nvSpPr>
      <dsp:spPr>
        <a:xfrm>
          <a:off x="0" y="2176272"/>
          <a:ext cx="10515600" cy="0"/>
        </a:xfrm>
        <a:prstGeom prst="line">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003EB83-A833-4C04-B9DE-980C60EC4D8D}">
      <dsp:nvSpPr>
        <dsp:cNvPr id="0" name=""/>
        <dsp:cNvSpPr/>
      </dsp:nvSpPr>
      <dsp:spPr>
        <a:xfrm>
          <a:off x="233263" y="2337316"/>
          <a:ext cx="337526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2012</a:t>
          </a:r>
        </a:p>
      </dsp:txBody>
      <dsp:txXfrm>
        <a:off x="233263" y="2337316"/>
        <a:ext cx="3375261" cy="491837"/>
      </dsp:txXfrm>
    </dsp:sp>
    <dsp:sp modelId="{8B2B76C8-98ED-4F85-9440-14213687FECF}">
      <dsp:nvSpPr>
        <dsp:cNvPr id="0" name=""/>
        <dsp:cNvSpPr/>
      </dsp:nvSpPr>
      <dsp:spPr>
        <a:xfrm>
          <a:off x="3132" y="537607"/>
          <a:ext cx="3835524" cy="8116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i="1" kern="1200" dirty="0"/>
            <a:t>Australia-wide LAW Survey, </a:t>
          </a:r>
          <a:r>
            <a:rPr lang="en-US" sz="1600" kern="1200" dirty="0"/>
            <a:t>Law and Justice Foundation of NSW</a:t>
          </a:r>
        </a:p>
      </dsp:txBody>
      <dsp:txXfrm>
        <a:off x="42755" y="577230"/>
        <a:ext cx="3756278" cy="732435"/>
      </dsp:txXfrm>
    </dsp:sp>
    <dsp:sp modelId="{C874C99C-F1ED-483C-AC85-5869B7539E34}">
      <dsp:nvSpPr>
        <dsp:cNvPr id="0" name=""/>
        <dsp:cNvSpPr/>
      </dsp:nvSpPr>
      <dsp:spPr>
        <a:xfrm>
          <a:off x="1920894" y="1349288"/>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27D4CEA-466D-4E31-A2A6-0AC84956D62E}">
      <dsp:nvSpPr>
        <dsp:cNvPr id="0" name=""/>
        <dsp:cNvSpPr/>
      </dsp:nvSpPr>
      <dsp:spPr>
        <a:xfrm>
          <a:off x="2457867" y="1523390"/>
          <a:ext cx="337526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2014</a:t>
          </a:r>
        </a:p>
      </dsp:txBody>
      <dsp:txXfrm>
        <a:off x="2457867" y="1523390"/>
        <a:ext cx="3375261" cy="491837"/>
      </dsp:txXfrm>
    </dsp:sp>
    <dsp:sp modelId="{A852F1E0-0280-4869-89CA-C22D1B43F741}">
      <dsp:nvSpPr>
        <dsp:cNvPr id="0" name=""/>
        <dsp:cNvSpPr/>
      </dsp:nvSpPr>
      <dsp:spPr>
        <a:xfrm>
          <a:off x="1888250"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6382D-D01D-4242-9469-06CC9A7B6BDE}">
      <dsp:nvSpPr>
        <dsp:cNvPr id="0" name=""/>
        <dsp:cNvSpPr/>
      </dsp:nvSpPr>
      <dsp:spPr>
        <a:xfrm>
          <a:off x="2227736" y="3003255"/>
          <a:ext cx="3835524" cy="10667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i="1" kern="1200" dirty="0"/>
            <a:t>Inquiry into Access to Justice Arrangements in Australia, </a:t>
          </a:r>
          <a:r>
            <a:rPr lang="en-US" sz="1600" kern="1200" dirty="0"/>
            <a:t>Productivity Commission,</a:t>
          </a:r>
          <a:r>
            <a:rPr lang="en-US" sz="1600" i="1" kern="1200" dirty="0"/>
            <a:t>  </a:t>
          </a:r>
          <a:r>
            <a:rPr lang="en-US" sz="1600" kern="1200" dirty="0"/>
            <a:t>(September 2014)</a:t>
          </a:r>
        </a:p>
      </dsp:txBody>
      <dsp:txXfrm>
        <a:off x="2279812" y="3055331"/>
        <a:ext cx="3731372" cy="962629"/>
      </dsp:txXfrm>
    </dsp:sp>
    <dsp:sp modelId="{342766C8-3F81-4C67-8D8F-EE0AE3C61211}">
      <dsp:nvSpPr>
        <dsp:cNvPr id="0" name=""/>
        <dsp:cNvSpPr/>
      </dsp:nvSpPr>
      <dsp:spPr>
        <a:xfrm>
          <a:off x="4145498" y="2176271"/>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B15F9DA-0FF7-4A0F-934C-087D9579E273}">
      <dsp:nvSpPr>
        <dsp:cNvPr id="0" name=""/>
        <dsp:cNvSpPr/>
      </dsp:nvSpPr>
      <dsp:spPr>
        <a:xfrm>
          <a:off x="4682471" y="2337316"/>
          <a:ext cx="337526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2018</a:t>
          </a:r>
        </a:p>
      </dsp:txBody>
      <dsp:txXfrm>
        <a:off x="4682471" y="2337316"/>
        <a:ext cx="3375261" cy="491837"/>
      </dsp:txXfrm>
    </dsp:sp>
    <dsp:sp modelId="{9E14625B-2250-45DE-9262-4DC39B3D52B9}">
      <dsp:nvSpPr>
        <dsp:cNvPr id="0" name=""/>
        <dsp:cNvSpPr/>
      </dsp:nvSpPr>
      <dsp:spPr>
        <a:xfrm>
          <a:off x="4112853"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399CF-6402-4176-A629-BDE3DC5092D7}">
      <dsp:nvSpPr>
        <dsp:cNvPr id="0" name=""/>
        <dsp:cNvSpPr/>
      </dsp:nvSpPr>
      <dsp:spPr>
        <a:xfrm>
          <a:off x="4452339" y="537607"/>
          <a:ext cx="3835524" cy="8116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i="1" kern="1200" dirty="0"/>
            <a:t>Justice Project, </a:t>
          </a:r>
          <a:r>
            <a:rPr lang="en-US" sz="1600" kern="1200" dirty="0"/>
            <a:t>the Law Council of Australia  </a:t>
          </a:r>
        </a:p>
      </dsp:txBody>
      <dsp:txXfrm>
        <a:off x="4491962" y="577230"/>
        <a:ext cx="3756278" cy="732435"/>
      </dsp:txXfrm>
    </dsp:sp>
    <dsp:sp modelId="{41C52F2C-D4A1-4B83-920B-E2701CB944E6}">
      <dsp:nvSpPr>
        <dsp:cNvPr id="0" name=""/>
        <dsp:cNvSpPr/>
      </dsp:nvSpPr>
      <dsp:spPr>
        <a:xfrm>
          <a:off x="6370101" y="1349288"/>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CB68C8D-B4A8-4AF4-9588-4FD2D0AF56AC}">
      <dsp:nvSpPr>
        <dsp:cNvPr id="0" name=""/>
        <dsp:cNvSpPr/>
      </dsp:nvSpPr>
      <dsp:spPr>
        <a:xfrm>
          <a:off x="6907075" y="1523390"/>
          <a:ext cx="337526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2019</a:t>
          </a:r>
        </a:p>
      </dsp:txBody>
      <dsp:txXfrm>
        <a:off x="6907075" y="1523390"/>
        <a:ext cx="3375261" cy="491837"/>
      </dsp:txXfrm>
    </dsp:sp>
    <dsp:sp modelId="{6A738F24-ECCC-4634-AE3B-9020445288E9}">
      <dsp:nvSpPr>
        <dsp:cNvPr id="0" name=""/>
        <dsp:cNvSpPr/>
      </dsp:nvSpPr>
      <dsp:spPr>
        <a:xfrm>
          <a:off x="6337457"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B0A9B-4771-47AD-91EE-E1CA32C53C64}">
      <dsp:nvSpPr>
        <dsp:cNvPr id="0" name=""/>
        <dsp:cNvSpPr/>
      </dsp:nvSpPr>
      <dsp:spPr>
        <a:xfrm>
          <a:off x="6676943" y="3003255"/>
          <a:ext cx="3835524" cy="8116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i="1" kern="1200" dirty="0"/>
            <a:t>Legal Needs Surveys and Access to Justice, </a:t>
          </a:r>
          <a:r>
            <a:rPr lang="en-US" sz="1600" kern="1200" dirty="0"/>
            <a:t>OECD and Open Society Foundations </a:t>
          </a:r>
        </a:p>
      </dsp:txBody>
      <dsp:txXfrm>
        <a:off x="6716566" y="3042878"/>
        <a:ext cx="3756278" cy="732435"/>
      </dsp:txXfrm>
    </dsp:sp>
    <dsp:sp modelId="{5BD5D7F7-E90B-4DEC-A0D2-F6C5E0145996}">
      <dsp:nvSpPr>
        <dsp:cNvPr id="0" name=""/>
        <dsp:cNvSpPr/>
      </dsp:nvSpPr>
      <dsp:spPr>
        <a:xfrm>
          <a:off x="8594705" y="2176271"/>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83D6BA-E197-4364-9D83-331D379B15AA}">
      <dsp:nvSpPr>
        <dsp:cNvPr id="0" name=""/>
        <dsp:cNvSpPr/>
      </dsp:nvSpPr>
      <dsp:spPr>
        <a:xfrm>
          <a:off x="8562061"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21E40-A6B1-48E4-897A-DD08634097A4}">
      <dsp:nvSpPr>
        <dsp:cNvPr id="0" name=""/>
        <dsp:cNvSpPr/>
      </dsp:nvSpPr>
      <dsp:spPr>
        <a:xfrm>
          <a:off x="3984198" y="29301"/>
          <a:ext cx="2610802" cy="2610802"/>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t>Legal problems </a:t>
          </a:r>
          <a:endParaRPr lang="en-AU" sz="2200" b="1" kern="1200" dirty="0"/>
        </a:p>
      </dsp:txBody>
      <dsp:txXfrm>
        <a:off x="4332305" y="486192"/>
        <a:ext cx="1914588" cy="1174861"/>
      </dsp:txXfrm>
    </dsp:sp>
    <dsp:sp modelId="{0AAE8996-A98D-4908-966A-AC29C093A7BF}">
      <dsp:nvSpPr>
        <dsp:cNvPr id="0" name=""/>
        <dsp:cNvSpPr/>
      </dsp:nvSpPr>
      <dsp:spPr>
        <a:xfrm>
          <a:off x="4894463" y="1686143"/>
          <a:ext cx="2610802" cy="2610802"/>
        </a:xfrm>
        <a:prstGeom prst="ellipse">
          <a:avLst/>
        </a:prstGeom>
        <a:gradFill rotWithShape="0">
          <a:gsLst>
            <a:gs pos="0">
              <a:schemeClr val="accent3">
                <a:alpha val="50000"/>
                <a:hueOff val="0"/>
                <a:satOff val="0"/>
                <a:lumOff val="0"/>
                <a:alphaOff val="0"/>
                <a:lumMod val="110000"/>
                <a:satMod val="105000"/>
                <a:tint val="67000"/>
              </a:schemeClr>
            </a:gs>
            <a:gs pos="50000">
              <a:schemeClr val="accent3">
                <a:alpha val="50000"/>
                <a:hueOff val="0"/>
                <a:satOff val="0"/>
                <a:lumOff val="0"/>
                <a:alphaOff val="0"/>
                <a:lumMod val="105000"/>
                <a:satMod val="103000"/>
                <a:tint val="73000"/>
              </a:schemeClr>
            </a:gs>
            <a:gs pos="100000">
              <a:schemeClr val="accent3">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t>Climate change impacts </a:t>
          </a:r>
          <a:endParaRPr lang="en-AU" sz="2200" b="1" kern="1200" dirty="0"/>
        </a:p>
      </dsp:txBody>
      <dsp:txXfrm>
        <a:off x="5692933" y="2360600"/>
        <a:ext cx="1566481" cy="1435941"/>
      </dsp:txXfrm>
    </dsp:sp>
    <dsp:sp modelId="{400FF2BB-F421-4DE3-A4F0-B5BA73900E61}">
      <dsp:nvSpPr>
        <dsp:cNvPr id="0" name=""/>
        <dsp:cNvSpPr/>
      </dsp:nvSpPr>
      <dsp:spPr>
        <a:xfrm>
          <a:off x="2999812" y="1686143"/>
          <a:ext cx="2610802" cy="2610802"/>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t>People and communities most at risk </a:t>
          </a:r>
          <a:endParaRPr lang="en-AU" sz="2200" b="1" kern="1200" dirty="0"/>
        </a:p>
      </dsp:txBody>
      <dsp:txXfrm>
        <a:off x="3245662" y="2360600"/>
        <a:ext cx="1566481" cy="1435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72898-1454-4A3F-B6B4-EE612E019066}">
      <dsp:nvSpPr>
        <dsp:cNvPr id="0" name=""/>
        <dsp:cNvSpPr/>
      </dsp:nvSpPr>
      <dsp:spPr>
        <a:xfrm>
          <a:off x="0" y="2176272"/>
          <a:ext cx="10515600" cy="0"/>
        </a:xfrm>
        <a:prstGeom prst="line">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003EB83-A833-4C04-B9DE-980C60EC4D8D}">
      <dsp:nvSpPr>
        <dsp:cNvPr id="0" name=""/>
        <dsp:cNvSpPr/>
      </dsp:nvSpPr>
      <dsp:spPr>
        <a:xfrm>
          <a:off x="127773" y="2337316"/>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2009</a:t>
          </a:r>
        </a:p>
      </dsp:txBody>
      <dsp:txXfrm>
        <a:off x="127773" y="2337316"/>
        <a:ext cx="1827701" cy="491837"/>
      </dsp:txXfrm>
    </dsp:sp>
    <dsp:sp modelId="{8B2B76C8-98ED-4F85-9440-14213687FECF}">
      <dsp:nvSpPr>
        <dsp:cNvPr id="0" name=""/>
        <dsp:cNvSpPr/>
      </dsp:nvSpPr>
      <dsp:spPr>
        <a:xfrm>
          <a:off x="3157" y="537607"/>
          <a:ext cx="2076933" cy="8116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i="0" kern="1200" dirty="0"/>
            <a:t>Black Saturday Bushfires (Vic)</a:t>
          </a:r>
        </a:p>
      </dsp:txBody>
      <dsp:txXfrm>
        <a:off x="42780" y="577230"/>
        <a:ext cx="1997687" cy="732435"/>
      </dsp:txXfrm>
    </dsp:sp>
    <dsp:sp modelId="{C874C99C-F1ED-483C-AC85-5869B7539E34}">
      <dsp:nvSpPr>
        <dsp:cNvPr id="0" name=""/>
        <dsp:cNvSpPr/>
      </dsp:nvSpPr>
      <dsp:spPr>
        <a:xfrm>
          <a:off x="1041624" y="1349288"/>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27D4CEA-466D-4E31-A2A6-0AC84956D62E}">
      <dsp:nvSpPr>
        <dsp:cNvPr id="0" name=""/>
        <dsp:cNvSpPr/>
      </dsp:nvSpPr>
      <dsp:spPr>
        <a:xfrm>
          <a:off x="1332395" y="1523390"/>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t>2010-2011</a:t>
          </a:r>
        </a:p>
      </dsp:txBody>
      <dsp:txXfrm>
        <a:off x="1332395" y="1523390"/>
        <a:ext cx="1827701" cy="491837"/>
      </dsp:txXfrm>
    </dsp:sp>
    <dsp:sp modelId="{A852F1E0-0280-4869-89CA-C22D1B43F741}">
      <dsp:nvSpPr>
        <dsp:cNvPr id="0" name=""/>
        <dsp:cNvSpPr/>
      </dsp:nvSpPr>
      <dsp:spPr>
        <a:xfrm>
          <a:off x="1008980"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6382D-D01D-4242-9469-06CC9A7B6BDE}">
      <dsp:nvSpPr>
        <dsp:cNvPr id="0" name=""/>
        <dsp:cNvSpPr/>
      </dsp:nvSpPr>
      <dsp:spPr>
        <a:xfrm>
          <a:off x="1207779" y="3003255"/>
          <a:ext cx="2076933" cy="742108"/>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t>Queensland floods</a:t>
          </a:r>
        </a:p>
      </dsp:txBody>
      <dsp:txXfrm>
        <a:off x="1244006" y="3039482"/>
        <a:ext cx="2004479" cy="669654"/>
      </dsp:txXfrm>
    </dsp:sp>
    <dsp:sp modelId="{342766C8-3F81-4C67-8D8F-EE0AE3C61211}">
      <dsp:nvSpPr>
        <dsp:cNvPr id="0" name=""/>
        <dsp:cNvSpPr/>
      </dsp:nvSpPr>
      <dsp:spPr>
        <a:xfrm>
          <a:off x="2246246" y="2176271"/>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5F70366-C4DD-4698-954B-858F333ECB2A}">
      <dsp:nvSpPr>
        <dsp:cNvPr id="0" name=""/>
        <dsp:cNvSpPr/>
      </dsp:nvSpPr>
      <dsp:spPr>
        <a:xfrm>
          <a:off x="2537016" y="2337316"/>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2011</a:t>
          </a:r>
        </a:p>
      </dsp:txBody>
      <dsp:txXfrm>
        <a:off x="2537016" y="2337316"/>
        <a:ext cx="1827701" cy="491837"/>
      </dsp:txXfrm>
    </dsp:sp>
    <dsp:sp modelId="{9E14625B-2250-45DE-9262-4DC39B3D52B9}">
      <dsp:nvSpPr>
        <dsp:cNvPr id="0" name=""/>
        <dsp:cNvSpPr/>
      </dsp:nvSpPr>
      <dsp:spPr>
        <a:xfrm>
          <a:off x="2213602"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EEE02F-7F41-45A4-B8D2-29696CC71F8C}">
      <dsp:nvSpPr>
        <dsp:cNvPr id="0" name=""/>
        <dsp:cNvSpPr/>
      </dsp:nvSpPr>
      <dsp:spPr>
        <a:xfrm>
          <a:off x="2412400" y="607179"/>
          <a:ext cx="2076933" cy="742108"/>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t>Cyclone Yasi </a:t>
          </a:r>
        </a:p>
      </dsp:txBody>
      <dsp:txXfrm>
        <a:off x="2448627" y="643406"/>
        <a:ext cx="2004479" cy="669654"/>
      </dsp:txXfrm>
    </dsp:sp>
    <dsp:sp modelId="{3093EE32-AA2B-4E95-AABB-901CC485B872}">
      <dsp:nvSpPr>
        <dsp:cNvPr id="0" name=""/>
        <dsp:cNvSpPr/>
      </dsp:nvSpPr>
      <dsp:spPr>
        <a:xfrm>
          <a:off x="3450867" y="1349288"/>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C94C290-4F97-42DB-89A8-B525B2C22662}">
      <dsp:nvSpPr>
        <dsp:cNvPr id="0" name=""/>
        <dsp:cNvSpPr/>
      </dsp:nvSpPr>
      <dsp:spPr>
        <a:xfrm>
          <a:off x="3741638" y="1523390"/>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dirty="0"/>
            <a:t>2019</a:t>
          </a:r>
        </a:p>
      </dsp:txBody>
      <dsp:txXfrm>
        <a:off x="3741638" y="1523390"/>
        <a:ext cx="1827701" cy="491837"/>
      </dsp:txXfrm>
    </dsp:sp>
    <dsp:sp modelId="{E72B0741-A502-4FE7-8511-86A69AADE156}">
      <dsp:nvSpPr>
        <dsp:cNvPr id="0" name=""/>
        <dsp:cNvSpPr/>
      </dsp:nvSpPr>
      <dsp:spPr>
        <a:xfrm>
          <a:off x="3418223"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8992B-1991-44F5-AF83-6DE417C01138}">
      <dsp:nvSpPr>
        <dsp:cNvPr id="0" name=""/>
        <dsp:cNvSpPr/>
      </dsp:nvSpPr>
      <dsp:spPr>
        <a:xfrm>
          <a:off x="3617022" y="3003255"/>
          <a:ext cx="2076933" cy="742108"/>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t>Townsville flood </a:t>
          </a:r>
        </a:p>
      </dsp:txBody>
      <dsp:txXfrm>
        <a:off x="3653249" y="3039482"/>
        <a:ext cx="2004479" cy="669654"/>
      </dsp:txXfrm>
    </dsp:sp>
    <dsp:sp modelId="{3AF3E3B8-EFF4-4851-B07A-E2232D853C3F}">
      <dsp:nvSpPr>
        <dsp:cNvPr id="0" name=""/>
        <dsp:cNvSpPr/>
      </dsp:nvSpPr>
      <dsp:spPr>
        <a:xfrm>
          <a:off x="4655489" y="2176271"/>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B15F9DA-0FF7-4A0F-934C-087D9579E273}">
      <dsp:nvSpPr>
        <dsp:cNvPr id="0" name=""/>
        <dsp:cNvSpPr/>
      </dsp:nvSpPr>
      <dsp:spPr>
        <a:xfrm>
          <a:off x="4946259" y="2337316"/>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2019-20</a:t>
          </a:r>
        </a:p>
      </dsp:txBody>
      <dsp:txXfrm>
        <a:off x="4946259" y="2337316"/>
        <a:ext cx="1827701" cy="491837"/>
      </dsp:txXfrm>
    </dsp:sp>
    <dsp:sp modelId="{C98AFD2A-4368-403D-A847-24E014F3B3C7}">
      <dsp:nvSpPr>
        <dsp:cNvPr id="0" name=""/>
        <dsp:cNvSpPr/>
      </dsp:nvSpPr>
      <dsp:spPr>
        <a:xfrm>
          <a:off x="4622845"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399CF-6402-4176-A629-BDE3DC5092D7}">
      <dsp:nvSpPr>
        <dsp:cNvPr id="0" name=""/>
        <dsp:cNvSpPr/>
      </dsp:nvSpPr>
      <dsp:spPr>
        <a:xfrm>
          <a:off x="4821643" y="537607"/>
          <a:ext cx="2076933" cy="8116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t>Black Summer Bushfires</a:t>
          </a:r>
        </a:p>
      </dsp:txBody>
      <dsp:txXfrm>
        <a:off x="4861266" y="577230"/>
        <a:ext cx="1997687" cy="732435"/>
      </dsp:txXfrm>
    </dsp:sp>
    <dsp:sp modelId="{41C52F2C-D4A1-4B83-920B-E2701CB944E6}">
      <dsp:nvSpPr>
        <dsp:cNvPr id="0" name=""/>
        <dsp:cNvSpPr/>
      </dsp:nvSpPr>
      <dsp:spPr>
        <a:xfrm>
          <a:off x="5860110" y="1349288"/>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EBE5469-A90E-4D92-A8DE-FAEA855FF70D}">
      <dsp:nvSpPr>
        <dsp:cNvPr id="0" name=""/>
        <dsp:cNvSpPr/>
      </dsp:nvSpPr>
      <dsp:spPr>
        <a:xfrm>
          <a:off x="6150881" y="1523390"/>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dirty="0"/>
            <a:t>March 2020</a:t>
          </a:r>
        </a:p>
      </dsp:txBody>
      <dsp:txXfrm>
        <a:off x="6150881" y="1523390"/>
        <a:ext cx="1827701" cy="491837"/>
      </dsp:txXfrm>
    </dsp:sp>
    <dsp:sp modelId="{6A738F24-ECCC-4634-AE3B-9020445288E9}">
      <dsp:nvSpPr>
        <dsp:cNvPr id="0" name=""/>
        <dsp:cNvSpPr/>
      </dsp:nvSpPr>
      <dsp:spPr>
        <a:xfrm>
          <a:off x="5827466"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93AA9-7D9B-40D9-9AD1-8C6A3B9121DB}">
      <dsp:nvSpPr>
        <dsp:cNvPr id="0" name=""/>
        <dsp:cNvSpPr/>
      </dsp:nvSpPr>
      <dsp:spPr>
        <a:xfrm>
          <a:off x="6026265" y="3003255"/>
          <a:ext cx="2076933" cy="8116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t>Covid-19 National Cabinet established</a:t>
          </a:r>
        </a:p>
      </dsp:txBody>
      <dsp:txXfrm>
        <a:off x="6065888" y="3042878"/>
        <a:ext cx="1997687" cy="732435"/>
      </dsp:txXfrm>
    </dsp:sp>
    <dsp:sp modelId="{5C8BF7F0-8859-4CE5-A71F-05CB945EC95B}">
      <dsp:nvSpPr>
        <dsp:cNvPr id="0" name=""/>
        <dsp:cNvSpPr/>
      </dsp:nvSpPr>
      <dsp:spPr>
        <a:xfrm>
          <a:off x="7064732" y="2176271"/>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86F26B4-6D31-41DA-90C5-FE2A67D75E8B}">
      <dsp:nvSpPr>
        <dsp:cNvPr id="0" name=""/>
        <dsp:cNvSpPr/>
      </dsp:nvSpPr>
      <dsp:spPr>
        <a:xfrm>
          <a:off x="7355503" y="2337316"/>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Oct 2020</a:t>
          </a:r>
        </a:p>
      </dsp:txBody>
      <dsp:txXfrm>
        <a:off x="7355503" y="2337316"/>
        <a:ext cx="1827701" cy="491837"/>
      </dsp:txXfrm>
    </dsp:sp>
    <dsp:sp modelId="{FE82CB18-3909-4894-8F21-11047C794B21}">
      <dsp:nvSpPr>
        <dsp:cNvPr id="0" name=""/>
        <dsp:cNvSpPr/>
      </dsp:nvSpPr>
      <dsp:spPr>
        <a:xfrm>
          <a:off x="7032088"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C5CFF-EF89-4F65-AE6B-04371FCE539A}">
      <dsp:nvSpPr>
        <dsp:cNvPr id="0" name=""/>
        <dsp:cNvSpPr/>
      </dsp:nvSpPr>
      <dsp:spPr>
        <a:xfrm>
          <a:off x="7230887" y="166552"/>
          <a:ext cx="2076933" cy="1182735"/>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Royal Commission into National Natural Disaster Arrangements (“Bushfire Royal Commission”) Report released </a:t>
          </a:r>
        </a:p>
      </dsp:txBody>
      <dsp:txXfrm>
        <a:off x="7288623" y="224288"/>
        <a:ext cx="1961461" cy="1067263"/>
      </dsp:txXfrm>
    </dsp:sp>
    <dsp:sp modelId="{66FB84BD-55F0-40D8-97CA-01B4787E83A0}">
      <dsp:nvSpPr>
        <dsp:cNvPr id="0" name=""/>
        <dsp:cNvSpPr/>
      </dsp:nvSpPr>
      <dsp:spPr>
        <a:xfrm>
          <a:off x="8269353" y="1349288"/>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CB68C8D-B4A8-4AF4-9588-4FD2D0AF56AC}">
      <dsp:nvSpPr>
        <dsp:cNvPr id="0" name=""/>
        <dsp:cNvSpPr/>
      </dsp:nvSpPr>
      <dsp:spPr>
        <a:xfrm>
          <a:off x="8560124" y="1523390"/>
          <a:ext cx="1827701"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t>2022</a:t>
          </a:r>
        </a:p>
      </dsp:txBody>
      <dsp:txXfrm>
        <a:off x="8560124" y="1523390"/>
        <a:ext cx="1827701" cy="491837"/>
      </dsp:txXfrm>
    </dsp:sp>
    <dsp:sp modelId="{71B68899-1E27-4788-8F3F-74842D0F1103}">
      <dsp:nvSpPr>
        <dsp:cNvPr id="0" name=""/>
        <dsp:cNvSpPr/>
      </dsp:nvSpPr>
      <dsp:spPr>
        <a:xfrm>
          <a:off x="8236709"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B0A9B-4771-47AD-91EE-E1CA32C53C64}">
      <dsp:nvSpPr>
        <dsp:cNvPr id="0" name=""/>
        <dsp:cNvSpPr/>
      </dsp:nvSpPr>
      <dsp:spPr>
        <a:xfrm>
          <a:off x="8435508" y="3003255"/>
          <a:ext cx="2076933" cy="106678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t>Queensland and Northern NSW floods </a:t>
          </a:r>
        </a:p>
      </dsp:txBody>
      <dsp:txXfrm>
        <a:off x="8487584" y="3055331"/>
        <a:ext cx="1972781" cy="962629"/>
      </dsp:txXfrm>
    </dsp:sp>
    <dsp:sp modelId="{5BD5D7F7-E90B-4DEC-A0D2-F6C5E0145996}">
      <dsp:nvSpPr>
        <dsp:cNvPr id="0" name=""/>
        <dsp:cNvSpPr/>
      </dsp:nvSpPr>
      <dsp:spPr>
        <a:xfrm>
          <a:off x="9473975" y="2176271"/>
          <a:ext cx="0" cy="82698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83D6BA-E197-4364-9D83-331D379B15AA}">
      <dsp:nvSpPr>
        <dsp:cNvPr id="0" name=""/>
        <dsp:cNvSpPr/>
      </dsp:nvSpPr>
      <dsp:spPr>
        <a:xfrm>
          <a:off x="9441331" y="2143627"/>
          <a:ext cx="65288" cy="6528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581B1-55D2-400F-B5EC-10C9F3280245}" type="datetimeFigureOut">
              <a:rPr lang="en-AU" smtClean="0"/>
              <a:t>2/06/2022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49968-70C6-47D2-A58E-7C3BACBD83C4}" type="slidenum">
              <a:rPr lang="en-AU" smtClean="0"/>
              <a:t>‹#›</a:t>
            </a:fld>
            <a:endParaRPr lang="en-AU" dirty="0"/>
          </a:p>
        </p:txBody>
      </p:sp>
    </p:spTree>
    <p:extLst>
      <p:ext uri="{BB962C8B-B14F-4D97-AF65-F5344CB8AC3E}">
        <p14:creationId xmlns:p14="http://schemas.microsoft.com/office/powerpoint/2010/main" val="298497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1</a:t>
            </a:fld>
            <a:endParaRPr lang="en-AU" dirty="0"/>
          </a:p>
        </p:txBody>
      </p:sp>
    </p:spTree>
    <p:extLst>
      <p:ext uri="{BB962C8B-B14F-4D97-AF65-F5344CB8AC3E}">
        <p14:creationId xmlns:p14="http://schemas.microsoft.com/office/powerpoint/2010/main" val="130753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15</a:t>
            </a:fld>
            <a:endParaRPr lang="en-AU" dirty="0"/>
          </a:p>
        </p:txBody>
      </p:sp>
    </p:spTree>
    <p:extLst>
      <p:ext uri="{BB962C8B-B14F-4D97-AF65-F5344CB8AC3E}">
        <p14:creationId xmlns:p14="http://schemas.microsoft.com/office/powerpoint/2010/main" val="71303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2</a:t>
            </a:fld>
            <a:endParaRPr lang="en-AU" dirty="0"/>
          </a:p>
        </p:txBody>
      </p:sp>
    </p:spTree>
    <p:extLst>
      <p:ext uri="{BB962C8B-B14F-4D97-AF65-F5344CB8AC3E}">
        <p14:creationId xmlns:p14="http://schemas.microsoft.com/office/powerpoint/2010/main" val="267187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3</a:t>
            </a:fld>
            <a:endParaRPr lang="en-AU" dirty="0"/>
          </a:p>
        </p:txBody>
      </p:sp>
    </p:spTree>
    <p:extLst>
      <p:ext uri="{BB962C8B-B14F-4D97-AF65-F5344CB8AC3E}">
        <p14:creationId xmlns:p14="http://schemas.microsoft.com/office/powerpoint/2010/main" val="376955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4</a:t>
            </a:fld>
            <a:endParaRPr lang="en-AU" dirty="0"/>
          </a:p>
        </p:txBody>
      </p:sp>
    </p:spTree>
    <p:extLst>
      <p:ext uri="{BB962C8B-B14F-4D97-AF65-F5344CB8AC3E}">
        <p14:creationId xmlns:p14="http://schemas.microsoft.com/office/powerpoint/2010/main" val="268873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5</a:t>
            </a:fld>
            <a:endParaRPr lang="en-AU" dirty="0"/>
          </a:p>
        </p:txBody>
      </p:sp>
    </p:spTree>
    <p:extLst>
      <p:ext uri="{BB962C8B-B14F-4D97-AF65-F5344CB8AC3E}">
        <p14:creationId xmlns:p14="http://schemas.microsoft.com/office/powerpoint/2010/main" val="9164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6</a:t>
            </a:fld>
            <a:endParaRPr lang="en-AU" dirty="0"/>
          </a:p>
        </p:txBody>
      </p:sp>
    </p:spTree>
    <p:extLst>
      <p:ext uri="{BB962C8B-B14F-4D97-AF65-F5344CB8AC3E}">
        <p14:creationId xmlns:p14="http://schemas.microsoft.com/office/powerpoint/2010/main" val="81912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7</a:t>
            </a:fld>
            <a:endParaRPr lang="en-AU" dirty="0"/>
          </a:p>
        </p:txBody>
      </p:sp>
    </p:spTree>
    <p:extLst>
      <p:ext uri="{BB962C8B-B14F-4D97-AF65-F5344CB8AC3E}">
        <p14:creationId xmlns:p14="http://schemas.microsoft.com/office/powerpoint/2010/main" val="397212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13</a:t>
            </a:fld>
            <a:endParaRPr lang="en-AU" dirty="0"/>
          </a:p>
        </p:txBody>
      </p:sp>
    </p:spTree>
    <p:extLst>
      <p:ext uri="{BB962C8B-B14F-4D97-AF65-F5344CB8AC3E}">
        <p14:creationId xmlns:p14="http://schemas.microsoft.com/office/powerpoint/2010/main" val="11452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B49968-70C6-47D2-A58E-7C3BACBD83C4}" type="slidenum">
              <a:rPr lang="en-AU" smtClean="0"/>
              <a:t>14</a:t>
            </a:fld>
            <a:endParaRPr lang="en-AU" dirty="0"/>
          </a:p>
        </p:txBody>
      </p:sp>
    </p:spTree>
    <p:extLst>
      <p:ext uri="{BB962C8B-B14F-4D97-AF65-F5344CB8AC3E}">
        <p14:creationId xmlns:p14="http://schemas.microsoft.com/office/powerpoint/2010/main" val="81925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2506-6497-4395-923C-FB9078379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95C44B3-F49E-43AD-BE8D-6C72EEA138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278E9FE-C56F-48BB-A01D-5BCDB276CD3D}"/>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5" name="Footer Placeholder 4">
            <a:extLst>
              <a:ext uri="{FF2B5EF4-FFF2-40B4-BE49-F238E27FC236}">
                <a16:creationId xmlns:a16="http://schemas.microsoft.com/office/drawing/2014/main" id="{0F3FD896-1ADB-4AAB-9C66-B32BF73BA30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D768961-4E89-49EF-ABBF-3DF796ACEC6E}"/>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338424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DE27-889E-427D-A7CF-3D5E70C2640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79CA309-A728-4581-90E4-E547234C0F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BFCB58-9E6F-4A93-AF6D-EDE2D4A47DA1}"/>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5" name="Footer Placeholder 4">
            <a:extLst>
              <a:ext uri="{FF2B5EF4-FFF2-40B4-BE49-F238E27FC236}">
                <a16:creationId xmlns:a16="http://schemas.microsoft.com/office/drawing/2014/main" id="{B66732EC-1AF1-45A6-9EE7-A8C8BD99A647}"/>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E1F1181-686F-4A3A-9FFE-ED4CF27419FB}"/>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46530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A5762E-F37E-456F-9C5A-8D08ACEF7C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3F18688-440B-4FFB-A68C-BB3EA2EB04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6D5DF6D-B036-49B7-9C6A-C2A99796AFC9}"/>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5" name="Footer Placeholder 4">
            <a:extLst>
              <a:ext uri="{FF2B5EF4-FFF2-40B4-BE49-F238E27FC236}">
                <a16:creationId xmlns:a16="http://schemas.microsoft.com/office/drawing/2014/main" id="{E268BBCB-925F-4D55-B8FA-A00A55C2E21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1B252D3-A5F0-4D69-A9B8-F1F8540A5014}"/>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19448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8DE3-C084-45F6-A7F8-94171A35530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6A0F29E-BF62-416F-A9AE-69789A6CBF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E573BA4-AD8C-4375-9A44-6FFFD147DF48}"/>
              </a:ext>
            </a:extLst>
          </p:cNvPr>
          <p:cNvSpPr>
            <a:spLocks noGrp="1"/>
          </p:cNvSpPr>
          <p:nvPr>
            <p:ph type="dt" sz="half" idx="10"/>
          </p:nvPr>
        </p:nvSpPr>
        <p:spPr/>
        <p:txBody>
          <a:bodyPr/>
          <a:lstStyle/>
          <a:p>
            <a:fld id="{96E7CABF-A7AA-4F54-9AA5-A17FA57EFC13}" type="datetimeFigureOut">
              <a:rPr lang="en-AU" smtClean="0"/>
              <a:t>2/06/2022</a:t>
            </a:fld>
            <a:endParaRPr lang="en-AU" dirty="0"/>
          </a:p>
        </p:txBody>
      </p:sp>
      <p:sp>
        <p:nvSpPr>
          <p:cNvPr id="5" name="Footer Placeholder 4">
            <a:extLst>
              <a:ext uri="{FF2B5EF4-FFF2-40B4-BE49-F238E27FC236}">
                <a16:creationId xmlns:a16="http://schemas.microsoft.com/office/drawing/2014/main" id="{8E854B14-9175-44F5-9FC4-1ED72A76327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922A33E-F783-422E-A9AD-578D5586A8E2}"/>
              </a:ext>
            </a:extLst>
          </p:cNvPr>
          <p:cNvSpPr>
            <a:spLocks noGrp="1"/>
          </p:cNvSpPr>
          <p:nvPr>
            <p:ph type="sldNum" sz="quarter" idx="12"/>
          </p:nvPr>
        </p:nvSpPr>
        <p:spPr/>
        <p:txBody>
          <a:bodyPr/>
          <a:lstStyle/>
          <a:p>
            <a:fld id="{A7D28E33-6704-4F00-AE55-E24DB482B638}" type="slidenum">
              <a:rPr lang="en-AU" smtClean="0"/>
              <a:t>‹#›</a:t>
            </a:fld>
            <a:endParaRPr lang="en-AU" dirty="0"/>
          </a:p>
        </p:txBody>
      </p:sp>
    </p:spTree>
    <p:extLst>
      <p:ext uri="{BB962C8B-B14F-4D97-AF65-F5344CB8AC3E}">
        <p14:creationId xmlns:p14="http://schemas.microsoft.com/office/powerpoint/2010/main" val="95770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1D3A-2DAC-48F6-9FCF-B31BA717081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5C0D8BA-60AA-4773-80E5-B6411A8AF5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E3C265-ACD7-4625-ADF0-64BF45F5418F}"/>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5" name="Footer Placeholder 4">
            <a:extLst>
              <a:ext uri="{FF2B5EF4-FFF2-40B4-BE49-F238E27FC236}">
                <a16:creationId xmlns:a16="http://schemas.microsoft.com/office/drawing/2014/main" id="{478DF488-D2DA-41FD-A323-96B1444ED71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7A78B0D-1857-49AD-8DEE-8E747FE67AF3}"/>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426853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9B45-F11D-48A5-8B21-161247B893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AD98C7E-96D7-4170-AE39-E2B680973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ED14C-1908-44E1-B1D7-67558EA87125}"/>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5" name="Footer Placeholder 4">
            <a:extLst>
              <a:ext uri="{FF2B5EF4-FFF2-40B4-BE49-F238E27FC236}">
                <a16:creationId xmlns:a16="http://schemas.microsoft.com/office/drawing/2014/main" id="{96A729CA-6B19-4610-B326-C8B43703F557}"/>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9F6D1CF-FFCE-44BF-B708-BD6AC7D1B680}"/>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61970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742-8050-435C-A340-9FF3C94CA7E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C3C4929-C7C1-4E4B-905A-19C28CBE5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C7014C7-0482-468E-9E88-BA81AE125C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50B5FDB-416D-4623-8C9B-9D1B57BDEEDE}"/>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6" name="Footer Placeholder 5">
            <a:extLst>
              <a:ext uri="{FF2B5EF4-FFF2-40B4-BE49-F238E27FC236}">
                <a16:creationId xmlns:a16="http://schemas.microsoft.com/office/drawing/2014/main" id="{C2F8DCF1-9D03-418F-A0F9-5AF3360F165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BA385E9B-3684-46BE-9E94-FAFCAC3F5DCE}"/>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98583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7E5E-EF91-4AA4-8344-CA6912C6DD2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AF87F7B-4918-4007-92B0-3E5F2CA97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F90572-45F0-460E-A72F-0468FF909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17FFA8E-BC58-4EC4-824C-FC7170B61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E134D-B419-4A04-A58D-4E60BA9706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93B38AB-0CBF-4219-A6A1-372D9EC2725E}"/>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8" name="Footer Placeholder 7">
            <a:extLst>
              <a:ext uri="{FF2B5EF4-FFF2-40B4-BE49-F238E27FC236}">
                <a16:creationId xmlns:a16="http://schemas.microsoft.com/office/drawing/2014/main" id="{B2B23BFF-26F1-4A31-BA7E-F9B0A5BB651F}"/>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91092CB8-C38C-4A4C-A09B-26E354408F1D}"/>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376695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EE51-EEC1-4184-8152-0119DA59C76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C84B2A2-D07D-4E5C-B3E4-9CB17F690AEC}"/>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4" name="Footer Placeholder 3">
            <a:extLst>
              <a:ext uri="{FF2B5EF4-FFF2-40B4-BE49-F238E27FC236}">
                <a16:creationId xmlns:a16="http://schemas.microsoft.com/office/drawing/2014/main" id="{32B7F2D3-B8C6-4772-9972-67D4A1B0EA81}"/>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20B9C1F3-3B8E-42E4-953F-CE93DCC4D78D}"/>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289291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C8DF2-0C92-41A8-9C8E-B1BFB7F61DA8}"/>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3" name="Footer Placeholder 2">
            <a:extLst>
              <a:ext uri="{FF2B5EF4-FFF2-40B4-BE49-F238E27FC236}">
                <a16:creationId xmlns:a16="http://schemas.microsoft.com/office/drawing/2014/main" id="{263862E5-E81B-4CCD-BF02-A0B13FE1F412}"/>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6E3796C6-DD4C-4FB0-83A2-41D1941A5F1A}"/>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221882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888E-3D3B-42C6-B3BD-C4D318350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EDC0507-0B0C-405E-A8F6-CB4C5052D5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0C2E5AC-F053-4B74-A1DA-7A5E7471D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54495-3BE4-405D-BE76-198C38FA3976}"/>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6" name="Footer Placeholder 5">
            <a:extLst>
              <a:ext uri="{FF2B5EF4-FFF2-40B4-BE49-F238E27FC236}">
                <a16:creationId xmlns:a16="http://schemas.microsoft.com/office/drawing/2014/main" id="{5D27CE60-0C48-4B05-A6BA-D0F91908610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8373EAAF-D5B8-48B5-8CE3-242AC0DE0752}"/>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257789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09C3-0581-4008-A57A-39CA33248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F69F264-0B89-44CD-95BC-2C58ED5FF9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88E53066-F8D4-4060-A951-B18AD81F5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47C6E-0EED-4AD6-8E1A-762D962DE8D5}"/>
              </a:ext>
            </a:extLst>
          </p:cNvPr>
          <p:cNvSpPr>
            <a:spLocks noGrp="1"/>
          </p:cNvSpPr>
          <p:nvPr>
            <p:ph type="dt" sz="half" idx="10"/>
          </p:nvPr>
        </p:nvSpPr>
        <p:spPr/>
        <p:txBody>
          <a:bodyPr/>
          <a:lstStyle/>
          <a:p>
            <a:fld id="{2FBD6A47-0CB4-47A6-B987-11C7A9D3DAEE}" type="datetimeFigureOut">
              <a:rPr lang="en-AU" smtClean="0"/>
              <a:t>2/06/2022</a:t>
            </a:fld>
            <a:endParaRPr lang="en-AU" dirty="0"/>
          </a:p>
        </p:txBody>
      </p:sp>
      <p:sp>
        <p:nvSpPr>
          <p:cNvPr id="6" name="Footer Placeholder 5">
            <a:extLst>
              <a:ext uri="{FF2B5EF4-FFF2-40B4-BE49-F238E27FC236}">
                <a16:creationId xmlns:a16="http://schemas.microsoft.com/office/drawing/2014/main" id="{32F08B21-6712-4810-8202-F21E32457BF4}"/>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EAD29752-448F-4265-A1E1-51AA5942878C}"/>
              </a:ext>
            </a:extLst>
          </p:cNvPr>
          <p:cNvSpPr>
            <a:spLocks noGrp="1"/>
          </p:cNvSpPr>
          <p:nvPr>
            <p:ph type="sldNum" sz="quarter" idx="12"/>
          </p:nvPr>
        </p:nvSpPr>
        <p:spPr/>
        <p:txBody>
          <a:bodyPr/>
          <a:lstStyle/>
          <a:p>
            <a:fld id="{005F4CDC-5E20-4F61-969B-EDC8AB186CCD}" type="slidenum">
              <a:rPr lang="en-AU" smtClean="0"/>
              <a:t>‹#›</a:t>
            </a:fld>
            <a:endParaRPr lang="en-AU" dirty="0"/>
          </a:p>
        </p:txBody>
      </p:sp>
    </p:spTree>
    <p:extLst>
      <p:ext uri="{BB962C8B-B14F-4D97-AF65-F5344CB8AC3E}">
        <p14:creationId xmlns:p14="http://schemas.microsoft.com/office/powerpoint/2010/main" val="485217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48D50-DC79-4B7B-8A82-157DFD4ED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A7C71A-2B27-47A6-AAE2-2BB65EB1D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8DB66D-67B8-492E-A629-FD1DA338B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D6A47-0CB4-47A6-B987-11C7A9D3DAEE}" type="datetimeFigureOut">
              <a:rPr lang="en-AU" smtClean="0"/>
              <a:t>2/06/2022</a:t>
            </a:fld>
            <a:endParaRPr lang="en-AU" dirty="0"/>
          </a:p>
        </p:txBody>
      </p:sp>
      <p:sp>
        <p:nvSpPr>
          <p:cNvPr id="5" name="Footer Placeholder 4">
            <a:extLst>
              <a:ext uri="{FF2B5EF4-FFF2-40B4-BE49-F238E27FC236}">
                <a16:creationId xmlns:a16="http://schemas.microsoft.com/office/drawing/2014/main" id="{F8363177-417D-41B5-8CB9-F8CBD38BCD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4A7E1CF6-762E-4FEC-8861-7DC8BA873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F4CDC-5E20-4F61-969B-EDC8AB186CCD}" type="slidenum">
              <a:rPr lang="en-AU" smtClean="0"/>
              <a:t>‹#›</a:t>
            </a:fld>
            <a:endParaRPr lang="en-AU" dirty="0"/>
          </a:p>
        </p:txBody>
      </p:sp>
    </p:spTree>
    <p:extLst>
      <p:ext uri="{BB962C8B-B14F-4D97-AF65-F5344CB8AC3E}">
        <p14:creationId xmlns:p14="http://schemas.microsoft.com/office/powerpoint/2010/main" val="3855430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25006-828F-4CE8-8B83-713CBF071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065AEF9-8244-4E1F-B32F-75D202A58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2A92A71-1A03-44AB-B781-2B9FA66693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7CABF-A7AA-4F54-9AA5-A17FA57EFC13}" type="datetimeFigureOut">
              <a:rPr lang="en-AU" smtClean="0"/>
              <a:t>2/06/2022</a:t>
            </a:fld>
            <a:endParaRPr lang="en-AU" dirty="0"/>
          </a:p>
        </p:txBody>
      </p:sp>
      <p:sp>
        <p:nvSpPr>
          <p:cNvPr id="5" name="Footer Placeholder 4">
            <a:extLst>
              <a:ext uri="{FF2B5EF4-FFF2-40B4-BE49-F238E27FC236}">
                <a16:creationId xmlns:a16="http://schemas.microsoft.com/office/drawing/2014/main" id="{595B24B4-7D0C-4FDD-9718-901E0976D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36821A33-7AAD-423C-9365-61F8BC0FC6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28E33-6704-4F00-AE55-E24DB482B638}" type="slidenum">
              <a:rPr lang="en-AU" smtClean="0"/>
              <a:t>‹#›</a:t>
            </a:fld>
            <a:endParaRPr lang="en-AU" dirty="0"/>
          </a:p>
        </p:txBody>
      </p:sp>
    </p:spTree>
    <p:extLst>
      <p:ext uri="{BB962C8B-B14F-4D97-AF65-F5344CB8AC3E}">
        <p14:creationId xmlns:p14="http://schemas.microsoft.com/office/powerpoint/2010/main" val="2050142976"/>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hyperlink" Target="https://rightnow.org.au/opinion-3/weaponised-weathers-heat-don-dale-everything-ist-prison-abolition/" TargetMode="External"/><Relationship Id="rId3" Type="http://schemas.openxmlformats.org/officeDocument/2006/relationships/hyperlink" Target="https://www.courts.qld.gov.au/__data/assets/pdf_file/0008/691775/nif-caramin-o-20210820.pdf" TargetMode="External"/><Relationship Id="rId7" Type="http://schemas.openxmlformats.org/officeDocument/2006/relationships/hyperlink" Target="https://www.theguardian.com/australia-news/2022/feb/01/my-apartment-is-literally-baking-calls-for-minimum-standards-to-keep-australias-rental-homes-cool" TargetMode="External"/><Relationship Id="rId2" Type="http://schemas.openxmlformats.org/officeDocument/2006/relationships/hyperlink" Target="https://www.courts.qld.gov.au/__data/assets/pdf_file/0007/465046/cif-newport-gr-20160420.pdf"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abc.net.au/news/2018-12-31/union-calls-for-alice-springs-prison-air-conditioning-after-riot/1067550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climatecouncil.org.au/resources/climate-risk-ma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abc.net.au/radionational/programs/lawreport/floods-legal-needs/1379664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abc.net.au/radionational/programs/lawreport/legal-aid-in-bushfire-zones-private-security-helping-dv-survivor/11778764" TargetMode="External"/><Relationship Id="rId4" Type="http://schemas.openxmlformats.org/officeDocument/2006/relationships/hyperlink" Target="https://www.abc.net.au/radionational/programs/lawreport/bushfire-smoke,-air-pollution-and-the-law/1192282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7.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collaborating4inclusion.or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1626-0A6E-409D-B20D-5D1F0318DEC8}"/>
              </a:ext>
            </a:extLst>
          </p:cNvPr>
          <p:cNvSpPr>
            <a:spLocks noGrp="1"/>
          </p:cNvSpPr>
          <p:nvPr>
            <p:ph type="ctrTitle"/>
          </p:nvPr>
        </p:nvSpPr>
        <p:spPr>
          <a:xfrm>
            <a:off x="838200" y="836864"/>
            <a:ext cx="10947400" cy="3887537"/>
          </a:xfrm>
        </p:spPr>
        <p:txBody>
          <a:bodyPr anchor="b">
            <a:normAutofit fontScale="90000"/>
          </a:bodyPr>
          <a:lstStyle/>
          <a:p>
            <a:pPr>
              <a:spcAft>
                <a:spcPts val="800"/>
              </a:spcAft>
            </a:pPr>
            <a:br>
              <a:rPr lang="en-US" sz="3100" dirty="0"/>
            </a:br>
            <a:r>
              <a:rPr lang="en-US" sz="3100" dirty="0"/>
              <a:t>Community Legal Centres Queensland Webinar</a:t>
            </a:r>
            <a:br>
              <a:rPr lang="en-US" sz="3100" dirty="0"/>
            </a:br>
            <a:br>
              <a:rPr lang="en-US" sz="3100" dirty="0"/>
            </a:br>
            <a:r>
              <a:rPr lang="en-US" sz="3100" dirty="0"/>
              <a:t>2 June 2022</a:t>
            </a:r>
            <a:br>
              <a:rPr lang="en-US" sz="3100" dirty="0"/>
            </a:br>
            <a:br>
              <a:rPr lang="en-US" sz="3100" dirty="0"/>
            </a:br>
            <a:r>
              <a:rPr lang="en-US" sz="3100" b="1" i="1" dirty="0"/>
              <a:t>Climate change and legal need: </a:t>
            </a:r>
            <a:br>
              <a:rPr lang="en-US" sz="3100" b="1" i="1" dirty="0"/>
            </a:br>
            <a:r>
              <a:rPr lang="en-US" sz="3100" b="1" i="1" dirty="0"/>
              <a:t>What do we know?  Where are the gaps? </a:t>
            </a:r>
            <a:br>
              <a:rPr lang="en-AU" sz="2800" dirty="0">
                <a:effectLst/>
                <a:latin typeface="Calibri" panose="020F0502020204030204" pitchFamily="34" charset="0"/>
                <a:ea typeface="DengXian" panose="02010600030101010101" pitchFamily="2" charset="-122"/>
                <a:cs typeface="Arial" panose="020B0604020202020204" pitchFamily="34" charset="0"/>
              </a:rPr>
            </a:br>
            <a:br>
              <a:rPr lang="en-AU" sz="3100" dirty="0">
                <a:effectLst/>
                <a:latin typeface="Calibri" panose="020F0502020204030204" pitchFamily="34" charset="0"/>
                <a:ea typeface="DengXian" panose="02010600030101010101" pitchFamily="2" charset="-122"/>
                <a:cs typeface="Arial" panose="020B0604020202020204" pitchFamily="34" charset="0"/>
              </a:rPr>
            </a:br>
            <a:r>
              <a:rPr lang="en-US" sz="3100" dirty="0"/>
              <a:t> </a:t>
            </a:r>
            <a:endParaRPr lang="en-AU" sz="3100" dirty="0"/>
          </a:p>
        </p:txBody>
      </p:sp>
      <p:sp>
        <p:nvSpPr>
          <p:cNvPr id="3" name="Subtitle 2">
            <a:extLst>
              <a:ext uri="{FF2B5EF4-FFF2-40B4-BE49-F238E27FC236}">
                <a16:creationId xmlns:a16="http://schemas.microsoft.com/office/drawing/2014/main" id="{1E93A0B9-7577-4D25-B182-4E9524F88C7A}"/>
              </a:ext>
            </a:extLst>
          </p:cNvPr>
          <p:cNvSpPr>
            <a:spLocks noGrp="1"/>
          </p:cNvSpPr>
          <p:nvPr>
            <p:ph type="subTitle" idx="1"/>
          </p:nvPr>
        </p:nvSpPr>
        <p:spPr>
          <a:xfrm>
            <a:off x="942109" y="4895272"/>
            <a:ext cx="10408642" cy="1667265"/>
          </a:xfrm>
        </p:spPr>
        <p:txBody>
          <a:bodyPr>
            <a:normAutofit/>
          </a:bodyPr>
          <a:lstStyle/>
          <a:p>
            <a:pPr algn="r"/>
            <a:endParaRPr lang="en-US" sz="1400" dirty="0"/>
          </a:p>
          <a:p>
            <a:pPr algn="r"/>
            <a:r>
              <a:rPr lang="en-US" sz="1400" dirty="0"/>
              <a:t>Monica Taylor QUT School of Law | Faculty of Business and Law </a:t>
            </a:r>
          </a:p>
          <a:p>
            <a:pPr algn="r"/>
            <a:r>
              <a:rPr lang="en-AU" sz="1200" dirty="0"/>
              <a:t>monica.taylor@hdr.qut.edu.au </a:t>
            </a:r>
          </a:p>
        </p:txBody>
      </p:sp>
    </p:spTree>
    <p:extLst>
      <p:ext uri="{BB962C8B-B14F-4D97-AF65-F5344CB8AC3E}">
        <p14:creationId xmlns:p14="http://schemas.microsoft.com/office/powerpoint/2010/main" val="96484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FEFB-D5FC-49E6-AD8A-9D653DACF041}"/>
              </a:ext>
            </a:extLst>
          </p:cNvPr>
          <p:cNvSpPr>
            <a:spLocks noGrp="1"/>
          </p:cNvSpPr>
          <p:nvPr>
            <p:ph type="title"/>
          </p:nvPr>
        </p:nvSpPr>
        <p:spPr>
          <a:xfrm>
            <a:off x="822960" y="249382"/>
            <a:ext cx="10445404" cy="738043"/>
          </a:xfrm>
        </p:spPr>
        <p:txBody>
          <a:bodyPr>
            <a:normAutofit/>
          </a:bodyPr>
          <a:lstStyle/>
          <a:p>
            <a:r>
              <a:rPr lang="en-US" sz="4000" dirty="0"/>
              <a:t>Extreme heat </a:t>
            </a:r>
            <a:endParaRPr lang="en-AU" sz="4000" dirty="0"/>
          </a:p>
        </p:txBody>
      </p:sp>
      <p:sp>
        <p:nvSpPr>
          <p:cNvPr id="5" name="Text Placeholder 4">
            <a:extLst>
              <a:ext uri="{FF2B5EF4-FFF2-40B4-BE49-F238E27FC236}">
                <a16:creationId xmlns:a16="http://schemas.microsoft.com/office/drawing/2014/main" id="{BEECB1ED-347C-421A-BFCB-903E4DCBD6CF}"/>
              </a:ext>
            </a:extLst>
          </p:cNvPr>
          <p:cNvSpPr>
            <a:spLocks noGrp="1"/>
          </p:cNvSpPr>
          <p:nvPr>
            <p:ph type="body" sz="half" idx="2"/>
          </p:nvPr>
        </p:nvSpPr>
        <p:spPr>
          <a:xfrm>
            <a:off x="471056" y="1225169"/>
            <a:ext cx="4978768" cy="3685159"/>
          </a:xfrm>
        </p:spPr>
        <p:txBody>
          <a:bodyPr>
            <a:normAutofit fontScale="25000" lnSpcReduction="20000"/>
          </a:bodyPr>
          <a:lstStyle/>
          <a:p>
            <a:pPr marL="285750" indent="-285750">
              <a:buFont typeface="Arial" panose="020B0604020202020204" pitchFamily="34" charset="0"/>
              <a:buChar char="•"/>
            </a:pPr>
            <a:r>
              <a:rPr lang="en-US" sz="8000" dirty="0"/>
              <a:t>Heatwaves are a ‘silent killer’ causing more deaths than any other extreme weather event. </a:t>
            </a:r>
          </a:p>
          <a:p>
            <a:pPr marL="285750" indent="-285750">
              <a:buFont typeface="Arial" panose="020B0604020202020204" pitchFamily="34" charset="0"/>
              <a:buChar char="•"/>
            </a:pPr>
            <a:endParaRPr lang="en-US" sz="8000" i="1" dirty="0"/>
          </a:p>
          <a:p>
            <a:pPr marL="285750" indent="-285750">
              <a:buFont typeface="Arial" panose="020B0604020202020204" pitchFamily="34" charset="0"/>
              <a:buChar char="•"/>
            </a:pPr>
            <a:r>
              <a:rPr lang="en-US" sz="8000" dirty="0"/>
              <a:t>Defined as ‘Three or more days in a row of unusually high temperatures relative to the local long-term climate and recent past.’</a:t>
            </a:r>
          </a:p>
          <a:p>
            <a:endParaRPr lang="en-US" sz="8000" dirty="0"/>
          </a:p>
          <a:p>
            <a:pPr marL="285750" indent="-285750">
              <a:buFont typeface="Arial" panose="020B0604020202020204" pitchFamily="34" charset="0"/>
              <a:buChar char="•"/>
            </a:pPr>
            <a:r>
              <a:rPr lang="en-US" sz="8000" dirty="0"/>
              <a:t>South-East Queensland is a recognised climate change ‘hotspot’ (Garnaut, IPCC) </a:t>
            </a:r>
          </a:p>
          <a:p>
            <a:endParaRPr lang="en-US" sz="8000" dirty="0"/>
          </a:p>
          <a:p>
            <a:pPr marL="285750" indent="-285750">
              <a:buFont typeface="Arial" panose="020B0604020202020204" pitchFamily="34" charset="0"/>
              <a:buChar char="•"/>
            </a:pPr>
            <a:r>
              <a:rPr lang="en-US" sz="8000" dirty="0"/>
              <a:t>Brisbane is vulnerable due to its high humidity. Urban areas are particularly heat vulnerable due to the ‘heat island effect’  </a:t>
            </a:r>
          </a:p>
          <a:p>
            <a:endParaRPr lang="en-US" sz="4200" dirty="0"/>
          </a:p>
          <a:p>
            <a:pPr marL="285750" indent="-285750">
              <a:buFont typeface="Arial" panose="020B0604020202020204" pitchFamily="34" charset="0"/>
              <a:buChar char="•"/>
            </a:pPr>
            <a:endParaRPr lang="en-US" sz="1800" dirty="0"/>
          </a:p>
          <a:p>
            <a:r>
              <a:rPr lang="en-US" sz="1800" dirty="0"/>
              <a:t> </a:t>
            </a:r>
          </a:p>
          <a:p>
            <a:endParaRPr lang="en-US" sz="1800" dirty="0"/>
          </a:p>
        </p:txBody>
      </p:sp>
      <p:pic>
        <p:nvPicPr>
          <p:cNvPr id="9" name="Picture Placeholder 8" descr="A picture containing text, sky, sunset, clouds&#10;&#10;Description automatically generated">
            <a:extLst>
              <a:ext uri="{FF2B5EF4-FFF2-40B4-BE49-F238E27FC236}">
                <a16:creationId xmlns:a16="http://schemas.microsoft.com/office/drawing/2014/main" id="{FC8BD859-2EB8-4C1A-995C-9DE4DB6E5F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818" r="7818"/>
          <a:stretch>
            <a:fillRect/>
          </a:stretch>
        </p:blipFill>
        <p:spPr>
          <a:xfrm>
            <a:off x="5658295" y="987425"/>
            <a:ext cx="5825109" cy="4599559"/>
          </a:xfrm>
        </p:spPr>
      </p:pic>
      <p:sp>
        <p:nvSpPr>
          <p:cNvPr id="10" name="TextBox 9">
            <a:extLst>
              <a:ext uri="{FF2B5EF4-FFF2-40B4-BE49-F238E27FC236}">
                <a16:creationId xmlns:a16="http://schemas.microsoft.com/office/drawing/2014/main" id="{9517085A-2B09-404F-8163-100B502B9F96}"/>
              </a:ext>
            </a:extLst>
          </p:cNvPr>
          <p:cNvSpPr txBox="1"/>
          <p:nvPr/>
        </p:nvSpPr>
        <p:spPr>
          <a:xfrm>
            <a:off x="9490625" y="5181715"/>
            <a:ext cx="1850891" cy="276999"/>
          </a:xfrm>
          <a:prstGeom prst="rect">
            <a:avLst/>
          </a:prstGeom>
          <a:noFill/>
        </p:spPr>
        <p:txBody>
          <a:bodyPr wrap="none" rtlCol="0">
            <a:spAutoFit/>
          </a:bodyPr>
          <a:lstStyle/>
          <a:p>
            <a:r>
              <a:rPr lang="en-US" sz="1200" dirty="0">
                <a:solidFill>
                  <a:schemeClr val="bg1"/>
                </a:solidFill>
              </a:rPr>
              <a:t>Image by geralt on Pixabay</a:t>
            </a:r>
            <a:endParaRPr lang="en-AU" sz="1200" dirty="0">
              <a:solidFill>
                <a:schemeClr val="bg1"/>
              </a:solidFill>
            </a:endParaRPr>
          </a:p>
        </p:txBody>
      </p:sp>
      <p:sp>
        <p:nvSpPr>
          <p:cNvPr id="11" name="TextBox 10">
            <a:extLst>
              <a:ext uri="{FF2B5EF4-FFF2-40B4-BE49-F238E27FC236}">
                <a16:creationId xmlns:a16="http://schemas.microsoft.com/office/drawing/2014/main" id="{6DB8BEDA-C3F1-40A8-9289-3D3CE7D582B4}"/>
              </a:ext>
            </a:extLst>
          </p:cNvPr>
          <p:cNvSpPr txBox="1"/>
          <p:nvPr/>
        </p:nvSpPr>
        <p:spPr>
          <a:xfrm>
            <a:off x="557784" y="5458714"/>
            <a:ext cx="4672584" cy="738664"/>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Yuming Guo et al, ‘Projecting Future Temperature-Related Mortality in Three Largest Australian Cities’ (2016) 208 </a:t>
            </a:r>
            <a:r>
              <a:rPr lang="en-US" sz="1200" i="1" dirty="0">
                <a:effectLst/>
                <a:latin typeface="Calibri" panose="020F0502020204030204" pitchFamily="34" charset="0"/>
                <a:ea typeface="Calibri" panose="020F0502020204030204" pitchFamily="34" charset="0"/>
              </a:rPr>
              <a:t>Environmental Pollution</a:t>
            </a:r>
            <a:r>
              <a:rPr lang="en-US" sz="1200" dirty="0">
                <a:effectLst/>
                <a:latin typeface="Calibri" panose="020F0502020204030204" pitchFamily="34" charset="0"/>
                <a:ea typeface="Calibri" panose="020F0502020204030204" pitchFamily="34" charset="0"/>
              </a:rPr>
              <a:t> </a:t>
            </a:r>
            <a:r>
              <a:rPr lang="en-US" sz="1200" dirty="0"/>
              <a:t> </a:t>
            </a:r>
          </a:p>
          <a:p>
            <a:endParaRPr lang="en-AU" dirty="0"/>
          </a:p>
        </p:txBody>
      </p:sp>
    </p:spTree>
    <p:extLst>
      <p:ext uri="{BB962C8B-B14F-4D97-AF65-F5344CB8AC3E}">
        <p14:creationId xmlns:p14="http://schemas.microsoft.com/office/powerpoint/2010/main" val="156203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DE6BD9-D60F-473A-9E36-DE1251E2AE0D}"/>
              </a:ext>
            </a:extLst>
          </p:cNvPr>
          <p:cNvSpPr>
            <a:spLocks noGrp="1"/>
          </p:cNvSpPr>
          <p:nvPr>
            <p:ph type="title"/>
          </p:nvPr>
        </p:nvSpPr>
        <p:spPr>
          <a:xfrm>
            <a:off x="458089" y="-79537"/>
            <a:ext cx="4595071" cy="1441994"/>
          </a:xfrm>
        </p:spPr>
        <p:txBody>
          <a:bodyPr vert="horz" lIns="91440" tIns="45720" rIns="91440" bIns="45720" rtlCol="0" anchor="ctr">
            <a:normAutofit/>
          </a:bodyPr>
          <a:lstStyle/>
          <a:p>
            <a:r>
              <a:rPr lang="en-US" dirty="0">
                <a:solidFill>
                  <a:schemeClr val="bg1"/>
                </a:solidFill>
              </a:rPr>
              <a:t>Extreme heat  </a:t>
            </a:r>
          </a:p>
        </p:txBody>
      </p:sp>
      <p:sp>
        <p:nvSpPr>
          <p:cNvPr id="15" name="TextBox 14">
            <a:extLst>
              <a:ext uri="{FF2B5EF4-FFF2-40B4-BE49-F238E27FC236}">
                <a16:creationId xmlns:a16="http://schemas.microsoft.com/office/drawing/2014/main" id="{D97F5702-DAE1-480A-85BC-03411DDED344}"/>
              </a:ext>
            </a:extLst>
          </p:cNvPr>
          <p:cNvSpPr txBox="1"/>
          <p:nvPr/>
        </p:nvSpPr>
        <p:spPr>
          <a:xfrm>
            <a:off x="128016" y="1138519"/>
            <a:ext cx="5780224" cy="5526562"/>
          </a:xfrm>
          <a:prstGeom prst="rect">
            <a:avLst/>
          </a:prstGeom>
        </p:spPr>
        <p:txBody>
          <a:bodyPr vert="horz" lIns="91440" tIns="45720" rIns="91440" bIns="45720" rtlCol="0">
            <a:normAutofit fontScale="77500" lnSpcReduction="20000"/>
          </a:bodyPr>
          <a:lstStyle/>
          <a:p>
            <a:pPr marL="285750" indent="-228600">
              <a:lnSpc>
                <a:spcPct val="90000"/>
              </a:lnSpc>
              <a:spcAft>
                <a:spcPts val="600"/>
              </a:spcAft>
              <a:buFont typeface="Arial" panose="020B0604020202020204" pitchFamily="34" charset="0"/>
              <a:buChar char="•"/>
            </a:pPr>
            <a:r>
              <a:rPr lang="en-US" sz="2600" dirty="0">
                <a:solidFill>
                  <a:schemeClr val="bg1"/>
                </a:solidFill>
              </a:rPr>
              <a:t>Heatwaves are described as inherently unfair as they prey on the vulnerable</a:t>
            </a:r>
          </a:p>
          <a:p>
            <a:pPr marL="285750" indent="-228600">
              <a:lnSpc>
                <a:spcPct val="90000"/>
              </a:lnSpc>
              <a:spcAft>
                <a:spcPts val="600"/>
              </a:spcAft>
              <a:buFont typeface="Arial" panose="020B0604020202020204" pitchFamily="34" charset="0"/>
              <a:buChar char="•"/>
            </a:pPr>
            <a:endParaRPr lang="en-US" sz="2600" dirty="0">
              <a:solidFill>
                <a:schemeClr val="bg1"/>
              </a:solidFill>
            </a:endParaRPr>
          </a:p>
          <a:p>
            <a:pPr marL="285750" indent="-228600">
              <a:lnSpc>
                <a:spcPct val="90000"/>
              </a:lnSpc>
              <a:spcAft>
                <a:spcPts val="600"/>
              </a:spcAft>
              <a:buFont typeface="Arial" panose="020B0604020202020204" pitchFamily="34" charset="0"/>
              <a:buChar char="•"/>
            </a:pPr>
            <a:r>
              <a:rPr lang="en-US" sz="2600" dirty="0">
                <a:solidFill>
                  <a:schemeClr val="bg1"/>
                </a:solidFill>
              </a:rPr>
              <a:t>Children, the elderly, PWD, people experiencing homelessness, people living with energy poverty/poor ventilation.  </a:t>
            </a:r>
          </a:p>
          <a:p>
            <a:pPr indent="-228600">
              <a:lnSpc>
                <a:spcPct val="90000"/>
              </a:lnSpc>
              <a:spcAft>
                <a:spcPts val="600"/>
              </a:spcAft>
              <a:buFont typeface="Arial" panose="020B0604020202020204" pitchFamily="34" charset="0"/>
              <a:buChar char="•"/>
            </a:pPr>
            <a:endParaRPr lang="en-US" sz="2600" dirty="0">
              <a:solidFill>
                <a:schemeClr val="bg1"/>
              </a:solidFill>
            </a:endParaRPr>
          </a:p>
          <a:p>
            <a:pPr marL="285750" indent="-228600">
              <a:lnSpc>
                <a:spcPct val="90000"/>
              </a:lnSpc>
              <a:spcAft>
                <a:spcPts val="600"/>
              </a:spcAft>
              <a:buFont typeface="Arial" panose="020B0604020202020204" pitchFamily="34" charset="0"/>
              <a:buChar char="•"/>
            </a:pPr>
            <a:r>
              <a:rPr lang="en-US" sz="2600" dirty="0">
                <a:solidFill>
                  <a:schemeClr val="bg1"/>
                </a:solidFill>
              </a:rPr>
              <a:t>Evidence that extreme heat can be weaponised against vulnerable people, e.g. prisoners, DFV. </a:t>
            </a:r>
          </a:p>
          <a:p>
            <a:pPr indent="-228600">
              <a:lnSpc>
                <a:spcPct val="90000"/>
              </a:lnSpc>
              <a:spcAft>
                <a:spcPts val="600"/>
              </a:spcAft>
              <a:buFont typeface="Arial" panose="020B0604020202020204" pitchFamily="34" charset="0"/>
              <a:buChar char="•"/>
            </a:pPr>
            <a:endParaRPr lang="en-US" sz="2600" dirty="0">
              <a:solidFill>
                <a:schemeClr val="bg1"/>
              </a:solidFill>
            </a:endParaRPr>
          </a:p>
          <a:p>
            <a:pPr marL="285750" indent="-228600">
              <a:lnSpc>
                <a:spcPct val="90000"/>
              </a:lnSpc>
              <a:spcAft>
                <a:spcPts val="600"/>
              </a:spcAft>
              <a:buFont typeface="Arial" panose="020B0604020202020204" pitchFamily="34" charset="0"/>
              <a:buChar char="•"/>
            </a:pPr>
            <a:r>
              <a:rPr lang="en-US" sz="2600" dirty="0">
                <a:solidFill>
                  <a:schemeClr val="bg1"/>
                </a:solidFill>
              </a:rPr>
              <a:t>Evidence of high heat across employment law, tenancy law, administrative law.</a:t>
            </a:r>
          </a:p>
          <a:p>
            <a:pPr marL="285750" indent="-228600">
              <a:lnSpc>
                <a:spcPct val="90000"/>
              </a:lnSpc>
              <a:spcAft>
                <a:spcPts val="600"/>
              </a:spcAft>
              <a:buFont typeface="Arial" panose="020B0604020202020204" pitchFamily="34" charset="0"/>
              <a:buChar char="•"/>
            </a:pPr>
            <a:endParaRPr lang="en-US" sz="2600" dirty="0">
              <a:solidFill>
                <a:schemeClr val="bg1"/>
              </a:solidFill>
            </a:endParaRPr>
          </a:p>
          <a:p>
            <a:pPr marL="285750" indent="-228600">
              <a:lnSpc>
                <a:spcPct val="90000"/>
              </a:lnSpc>
              <a:spcAft>
                <a:spcPts val="600"/>
              </a:spcAft>
              <a:buFont typeface="Arial" panose="020B0604020202020204" pitchFamily="34" charset="0"/>
              <a:buChar char="•"/>
            </a:pPr>
            <a:r>
              <a:rPr lang="en-US" sz="2600" dirty="0">
                <a:solidFill>
                  <a:schemeClr val="bg1"/>
                </a:solidFill>
              </a:rPr>
              <a:t>Coroner’s Court of Queensland decisions underscore the danger of working in extreme heat</a:t>
            </a:r>
          </a:p>
          <a:p>
            <a:pPr marL="742950" lvl="1" indent="-228600">
              <a:lnSpc>
                <a:spcPct val="90000"/>
              </a:lnSpc>
              <a:spcAft>
                <a:spcPts val="600"/>
              </a:spcAft>
              <a:buFont typeface="Arial" panose="020B0604020202020204" pitchFamily="34" charset="0"/>
              <a:buChar char="•"/>
            </a:pPr>
            <a:endParaRPr lang="en-US" sz="2100" dirty="0">
              <a:solidFill>
                <a:schemeClr val="bg1"/>
              </a:solidFill>
            </a:endParaRPr>
          </a:p>
          <a:p>
            <a:pPr marL="742950" lvl="1" indent="-228600">
              <a:lnSpc>
                <a:spcPct val="90000"/>
              </a:lnSpc>
              <a:spcAft>
                <a:spcPts val="600"/>
              </a:spcAft>
              <a:buFont typeface="Arial" panose="020B0604020202020204" pitchFamily="34" charset="0"/>
              <a:buChar char="•"/>
            </a:pPr>
            <a:r>
              <a:rPr lang="en-US" sz="2100" dirty="0">
                <a:solidFill>
                  <a:schemeClr val="bg1"/>
                </a:solidFill>
              </a:rPr>
              <a:t>Inquest into the death of </a:t>
            </a:r>
            <a:r>
              <a:rPr lang="en-US" sz="2100" dirty="0">
                <a:solidFill>
                  <a:schemeClr val="bg1"/>
                </a:solidFill>
                <a:hlinkClick r:id="rId2"/>
              </a:rPr>
              <a:t>Glenn Richard Newport </a:t>
            </a:r>
            <a:r>
              <a:rPr lang="en-US" sz="2100" dirty="0">
                <a:solidFill>
                  <a:schemeClr val="bg1"/>
                </a:solidFill>
              </a:rPr>
              <a:t>(Brisbane) 20 April 2016</a:t>
            </a:r>
          </a:p>
          <a:p>
            <a:pPr marL="742950" lvl="1" indent="-228600">
              <a:lnSpc>
                <a:spcPct val="90000"/>
              </a:lnSpc>
              <a:spcAft>
                <a:spcPts val="600"/>
              </a:spcAft>
              <a:buFont typeface="Arial" panose="020B0604020202020204" pitchFamily="34" charset="0"/>
              <a:buChar char="•"/>
            </a:pPr>
            <a:r>
              <a:rPr lang="en-US" sz="2100" dirty="0">
                <a:solidFill>
                  <a:schemeClr val="bg1"/>
                </a:solidFill>
              </a:rPr>
              <a:t>Non-inquest findings into the death of </a:t>
            </a:r>
            <a:r>
              <a:rPr lang="en-US" sz="2100" dirty="0">
                <a:solidFill>
                  <a:schemeClr val="bg1"/>
                </a:solidFill>
                <a:hlinkClick r:id="rId3"/>
              </a:rPr>
              <a:t>Oliver Max Caramin</a:t>
            </a:r>
            <a:r>
              <a:rPr lang="en-US" sz="2100" dirty="0">
                <a:solidFill>
                  <a:schemeClr val="bg1"/>
                </a:solidFill>
              </a:rPr>
              <a:t> (Cairns) 20 August 2021 </a:t>
            </a:r>
          </a:p>
          <a:p>
            <a:pPr marL="285750" indent="-228600">
              <a:lnSpc>
                <a:spcPct val="90000"/>
              </a:lnSpc>
              <a:spcAft>
                <a:spcPts val="600"/>
              </a:spcAft>
              <a:buFont typeface="Arial" panose="020B0604020202020204" pitchFamily="34" charset="0"/>
              <a:buChar char="•"/>
            </a:pPr>
            <a:endParaRPr lang="en-US" sz="2000" dirty="0">
              <a:solidFill>
                <a:schemeClr val="bg1"/>
              </a:solidFill>
            </a:endParaRPr>
          </a:p>
          <a:p>
            <a:pPr marL="57150">
              <a:lnSpc>
                <a:spcPct val="90000"/>
              </a:lnSpc>
              <a:spcAft>
                <a:spcPts val="600"/>
              </a:spcAft>
            </a:pPr>
            <a:endParaRPr lang="en-US" sz="2000" dirty="0">
              <a:solidFill>
                <a:schemeClr val="bg1"/>
              </a:solidFill>
            </a:endParaRPr>
          </a:p>
        </p:txBody>
      </p:sp>
      <p:sp>
        <p:nvSpPr>
          <p:cNvPr id="56" name="Rectangle 55">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Content Placeholder 7" descr="A picture containing text, book, newspaper&#10;&#10;Description automatically generated">
            <a:extLst>
              <a:ext uri="{FF2B5EF4-FFF2-40B4-BE49-F238E27FC236}">
                <a16:creationId xmlns:a16="http://schemas.microsoft.com/office/drawing/2014/main" id="{9B323644-4D09-4F09-9E8C-681C4B97DD3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20908" y="328922"/>
            <a:ext cx="2364317" cy="2725437"/>
          </a:xfrm>
          <a:prstGeom prst="rect">
            <a:avLst/>
          </a:prstGeom>
        </p:spPr>
      </p:pic>
      <p:sp>
        <p:nvSpPr>
          <p:cNvPr id="62" name="Rectangle 61">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picture containing text, indoor&#10;&#10;Description automatically generated">
            <a:extLst>
              <a:ext uri="{FF2B5EF4-FFF2-40B4-BE49-F238E27FC236}">
                <a16:creationId xmlns:a16="http://schemas.microsoft.com/office/drawing/2014/main" id="{476ED0A1-F7C4-4FDF-9067-72322E1C5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3320" y="955299"/>
            <a:ext cx="2780664" cy="156412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F9EDD43-E44C-4A37-AC66-E9AE6C802D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382" y="3883038"/>
            <a:ext cx="5446184" cy="1831962"/>
          </a:xfrm>
          <a:prstGeom prst="rect">
            <a:avLst/>
          </a:prstGeom>
        </p:spPr>
      </p:pic>
      <p:sp>
        <p:nvSpPr>
          <p:cNvPr id="18" name="TextBox 17">
            <a:extLst>
              <a:ext uri="{FF2B5EF4-FFF2-40B4-BE49-F238E27FC236}">
                <a16:creationId xmlns:a16="http://schemas.microsoft.com/office/drawing/2014/main" id="{CCE41AE4-B77E-4E89-A581-377256BB2F78}"/>
              </a:ext>
            </a:extLst>
          </p:cNvPr>
          <p:cNvSpPr txBox="1"/>
          <p:nvPr/>
        </p:nvSpPr>
        <p:spPr>
          <a:xfrm>
            <a:off x="6320264" y="5994142"/>
            <a:ext cx="5642367" cy="523220"/>
          </a:xfrm>
          <a:prstGeom prst="rect">
            <a:avLst/>
          </a:prstGeom>
          <a:noFill/>
        </p:spPr>
        <p:txBody>
          <a:bodyPr wrap="square" rtlCol="0">
            <a:spAutoFit/>
          </a:bodyPr>
          <a:lstStyle/>
          <a:p>
            <a:r>
              <a:rPr lang="en-US" sz="1400" dirty="0">
                <a:solidFill>
                  <a:schemeClr val="bg1"/>
                </a:solidFill>
              </a:rPr>
              <a:t>Links to: </a:t>
            </a:r>
            <a:r>
              <a:rPr lang="en-US" sz="1400" dirty="0">
                <a:solidFill>
                  <a:schemeClr val="bg1"/>
                </a:solidFill>
                <a:hlinkClick r:id="rId7"/>
              </a:rPr>
              <a:t>Guardian article </a:t>
            </a:r>
            <a:r>
              <a:rPr lang="en-US" sz="1400" dirty="0">
                <a:solidFill>
                  <a:schemeClr val="bg1"/>
                </a:solidFill>
              </a:rPr>
              <a:t>1 Feb 2022, </a:t>
            </a:r>
            <a:r>
              <a:rPr lang="en-US" sz="1400" dirty="0">
                <a:solidFill>
                  <a:schemeClr val="bg1"/>
                </a:solidFill>
                <a:hlinkClick r:id="rId8"/>
              </a:rPr>
              <a:t>Weoponised weather blog </a:t>
            </a:r>
            <a:r>
              <a:rPr lang="en-US" sz="1400" dirty="0">
                <a:solidFill>
                  <a:schemeClr val="bg1"/>
                </a:solidFill>
              </a:rPr>
              <a:t>(author Stella Maynard) 2019, </a:t>
            </a:r>
            <a:r>
              <a:rPr lang="en-US" sz="1400" dirty="0">
                <a:solidFill>
                  <a:schemeClr val="bg1"/>
                </a:solidFill>
                <a:hlinkClick r:id="rId9"/>
              </a:rPr>
              <a:t>ABC article </a:t>
            </a:r>
            <a:r>
              <a:rPr lang="en-US" sz="1400" dirty="0">
                <a:solidFill>
                  <a:schemeClr val="bg1"/>
                </a:solidFill>
              </a:rPr>
              <a:t>31 Dec 2018</a:t>
            </a:r>
            <a:endParaRPr lang="en-AU" sz="1400" dirty="0">
              <a:solidFill>
                <a:schemeClr val="bg1"/>
              </a:solidFill>
            </a:endParaRPr>
          </a:p>
        </p:txBody>
      </p:sp>
    </p:spTree>
    <p:extLst>
      <p:ext uri="{BB962C8B-B14F-4D97-AF65-F5344CB8AC3E}">
        <p14:creationId xmlns:p14="http://schemas.microsoft.com/office/powerpoint/2010/main" val="120573026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8C29-4DE1-4D79-BAE3-02C3F2A6E572}"/>
              </a:ext>
            </a:extLst>
          </p:cNvPr>
          <p:cNvSpPr>
            <a:spLocks noGrp="1"/>
          </p:cNvSpPr>
          <p:nvPr>
            <p:ph type="title"/>
          </p:nvPr>
        </p:nvSpPr>
        <p:spPr>
          <a:xfrm>
            <a:off x="180187" y="156427"/>
            <a:ext cx="4318212" cy="1930989"/>
          </a:xfrm>
        </p:spPr>
        <p:txBody>
          <a:bodyPr>
            <a:normAutofit/>
          </a:bodyPr>
          <a:lstStyle/>
          <a:p>
            <a:r>
              <a:rPr lang="en-US" sz="2800" dirty="0"/>
              <a:t>The role of geography in considering climate change-impacted legal need </a:t>
            </a:r>
            <a:endParaRPr lang="en-AU" sz="2800" dirty="0"/>
          </a:p>
        </p:txBody>
      </p:sp>
      <p:pic>
        <p:nvPicPr>
          <p:cNvPr id="7" name="Content Placeholder 6" descr="A picture containing table&#10;&#10;Description automatically generated">
            <a:extLst>
              <a:ext uri="{FF2B5EF4-FFF2-40B4-BE49-F238E27FC236}">
                <a16:creationId xmlns:a16="http://schemas.microsoft.com/office/drawing/2014/main" id="{4516B2AB-CB0D-46C4-BC3D-1CA2312683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38446"/>
            <a:ext cx="4627418" cy="2919554"/>
          </a:xfrm>
        </p:spPr>
      </p:pic>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imeline&#10;&#10;Description automatically generated">
            <a:extLst>
              <a:ext uri="{FF2B5EF4-FFF2-40B4-BE49-F238E27FC236}">
                <a16:creationId xmlns:a16="http://schemas.microsoft.com/office/drawing/2014/main" id="{251A7FB5-3B53-4591-8358-45B9D137F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085" y="807593"/>
            <a:ext cx="5016885" cy="5239568"/>
          </a:xfrm>
          <a:prstGeom prst="rect">
            <a:avLst/>
          </a:prstGeom>
          <a:effectLst/>
        </p:spPr>
      </p:pic>
      <p:sp>
        <p:nvSpPr>
          <p:cNvPr id="8" name="TextBox 7">
            <a:extLst>
              <a:ext uri="{FF2B5EF4-FFF2-40B4-BE49-F238E27FC236}">
                <a16:creationId xmlns:a16="http://schemas.microsoft.com/office/drawing/2014/main" id="{E4C3E434-2882-4B00-98A8-3B4A83F3CAC3}"/>
              </a:ext>
            </a:extLst>
          </p:cNvPr>
          <p:cNvSpPr txBox="1"/>
          <p:nvPr/>
        </p:nvSpPr>
        <p:spPr>
          <a:xfrm>
            <a:off x="320845" y="2087416"/>
            <a:ext cx="4152544" cy="1754326"/>
          </a:xfrm>
          <a:prstGeom prst="rect">
            <a:avLst/>
          </a:prstGeom>
          <a:noFill/>
        </p:spPr>
        <p:txBody>
          <a:bodyPr wrap="square" rtlCol="0">
            <a:spAutoFit/>
          </a:bodyPr>
          <a:lstStyle/>
          <a:p>
            <a:r>
              <a:rPr lang="en-US" dirty="0"/>
              <a:t>Climate Council has profiled Australia’s most climate-vulnerable places</a:t>
            </a:r>
          </a:p>
          <a:p>
            <a:pPr marL="285750" indent="-285750">
              <a:buFont typeface="Arial" panose="020B0604020202020204" pitchFamily="34" charset="0"/>
              <a:buChar char="•"/>
            </a:pPr>
            <a:endParaRPr lang="en-US" dirty="0"/>
          </a:p>
          <a:p>
            <a:r>
              <a:rPr lang="en-US" dirty="0"/>
              <a:t>Climate Risk Map  (interactive) </a:t>
            </a:r>
          </a:p>
          <a:p>
            <a:r>
              <a:rPr lang="en-AU" dirty="0">
                <a:hlinkClick r:id="rId4"/>
              </a:rPr>
              <a:t>https://www.climatecouncil.org.au/resources/climate-risk-map/</a:t>
            </a:r>
            <a:r>
              <a:rPr lang="en-AU" dirty="0"/>
              <a:t> </a:t>
            </a:r>
          </a:p>
        </p:txBody>
      </p:sp>
    </p:spTree>
    <p:extLst>
      <p:ext uri="{BB962C8B-B14F-4D97-AF65-F5344CB8AC3E}">
        <p14:creationId xmlns:p14="http://schemas.microsoft.com/office/powerpoint/2010/main" val="328182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iew of earth from space">
            <a:extLst>
              <a:ext uri="{FF2B5EF4-FFF2-40B4-BE49-F238E27FC236}">
                <a16:creationId xmlns:a16="http://schemas.microsoft.com/office/drawing/2014/main" id="{351C1069-4C1A-4472-B1F4-E3DB77FA5B5D}"/>
              </a:ext>
            </a:extLst>
          </p:cNvPr>
          <p:cNvPicPr>
            <a:picLocks noChangeAspect="1"/>
          </p:cNvPicPr>
          <p:nvPr/>
        </p:nvPicPr>
        <p:blipFill rotWithShape="1">
          <a:blip r:embed="rId3">
            <a:extLst>
              <a:ext uri="{28A0092B-C50C-407E-A947-70E740481C1C}">
                <a14:useLocalDpi xmlns:a14="http://schemas.microsoft.com/office/drawing/2010/main" val="0"/>
              </a:ext>
            </a:extLst>
          </a:blip>
          <a:srcRect l="12444" r="8949" b="-1"/>
          <a:stretch/>
        </p:blipFill>
        <p:spPr>
          <a:xfrm>
            <a:off x="2522356" y="10"/>
            <a:ext cx="9669642" cy="6857990"/>
          </a:xfrm>
          <a:prstGeom prst="rect">
            <a:avLst/>
          </a:prstGeom>
        </p:spPr>
      </p:pic>
      <p:sp>
        <p:nvSpPr>
          <p:cNvPr id="28"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ED902E-607D-4ADD-ADC8-9BE5A7C7F5B1}"/>
              </a:ext>
            </a:extLst>
          </p:cNvPr>
          <p:cNvSpPr>
            <a:spLocks noGrp="1"/>
          </p:cNvSpPr>
          <p:nvPr>
            <p:ph type="title"/>
          </p:nvPr>
        </p:nvSpPr>
        <p:spPr>
          <a:xfrm>
            <a:off x="459509" y="254288"/>
            <a:ext cx="3822189" cy="1899912"/>
          </a:xfrm>
        </p:spPr>
        <p:txBody>
          <a:bodyPr vert="horz" lIns="91440" tIns="45720" rIns="91440" bIns="45720" rtlCol="0" anchor="ctr">
            <a:normAutofit/>
          </a:bodyPr>
          <a:lstStyle/>
          <a:p>
            <a:r>
              <a:rPr lang="en-US" sz="4000" dirty="0"/>
              <a:t>In summary</a:t>
            </a:r>
          </a:p>
        </p:txBody>
      </p:sp>
      <p:sp>
        <p:nvSpPr>
          <p:cNvPr id="3" name="Content Placeholder 2">
            <a:extLst>
              <a:ext uri="{FF2B5EF4-FFF2-40B4-BE49-F238E27FC236}">
                <a16:creationId xmlns:a16="http://schemas.microsoft.com/office/drawing/2014/main" id="{CDD9FEE6-BEAD-407A-9043-0DA1B703ECA1}"/>
              </a:ext>
            </a:extLst>
          </p:cNvPr>
          <p:cNvSpPr>
            <a:spLocks noGrp="1"/>
          </p:cNvSpPr>
          <p:nvPr>
            <p:ph type="body" sz="half" idx="2"/>
          </p:nvPr>
        </p:nvSpPr>
        <p:spPr>
          <a:xfrm>
            <a:off x="378691" y="1394691"/>
            <a:ext cx="5375564" cy="4969164"/>
          </a:xfrm>
        </p:spPr>
        <p:txBody>
          <a:bodyPr vert="horz" lIns="91440" tIns="45720" rIns="91440" bIns="45720" rtlCol="0">
            <a:normAutofit/>
          </a:bodyPr>
          <a:lstStyle/>
          <a:p>
            <a:pPr marL="0" indent="-2286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Increasing, professional ‘on the tools’ understanding about civil legal need in disasters </a:t>
            </a:r>
          </a:p>
          <a:p>
            <a:pPr marL="342900" indent="-342900">
              <a:buFont typeface="Arial" panose="020B0604020202020204" pitchFamily="34" charset="0"/>
              <a:buChar char="•"/>
            </a:pPr>
            <a:r>
              <a:rPr lang="en-US" sz="2400" dirty="0"/>
              <a:t>Backed up by limited (but growing) evidence through industry reports</a:t>
            </a:r>
          </a:p>
          <a:p>
            <a:pPr marL="342900" indent="-342900">
              <a:buFont typeface="Arial" panose="020B0604020202020204" pitchFamily="34" charset="0"/>
              <a:buChar char="•"/>
            </a:pPr>
            <a:r>
              <a:rPr lang="en-US" sz="2400" dirty="0"/>
              <a:t>Gaps in our understanding about civil law needs outside the disaster cycle</a:t>
            </a:r>
          </a:p>
          <a:p>
            <a:pPr marL="342900" indent="-342900">
              <a:buFont typeface="Arial" panose="020B0604020202020204" pitchFamily="34" charset="0"/>
              <a:buChar char="•"/>
            </a:pPr>
            <a:r>
              <a:rPr lang="en-US" sz="2400" dirty="0"/>
              <a:t>Extreme heat is a likely significant climate factor, but we need empirical research </a:t>
            </a:r>
          </a:p>
          <a:p>
            <a:pPr marL="342900" indent="-342900">
              <a:buFont typeface="Arial" panose="020B0604020202020204" pitchFamily="34" charset="0"/>
              <a:buChar char="•"/>
            </a:pPr>
            <a:r>
              <a:rPr lang="en-US" sz="2400" dirty="0"/>
              <a:t>Importance of climate literacy for our specific communities of interest  </a:t>
            </a:r>
          </a:p>
          <a:p>
            <a:pPr marL="0"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256461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ED902E-607D-4ADD-ADC8-9BE5A7C7F5B1}"/>
              </a:ext>
            </a:extLst>
          </p:cNvPr>
          <p:cNvSpPr>
            <a:spLocks noGrp="1"/>
          </p:cNvSpPr>
          <p:nvPr>
            <p:ph type="title"/>
          </p:nvPr>
        </p:nvSpPr>
        <p:spPr>
          <a:xfrm>
            <a:off x="352251" y="238923"/>
            <a:ext cx="10905066" cy="1135737"/>
          </a:xfrm>
        </p:spPr>
        <p:txBody>
          <a:bodyPr>
            <a:normAutofit/>
          </a:bodyPr>
          <a:lstStyle/>
          <a:p>
            <a:r>
              <a:rPr lang="en-US" sz="3600" dirty="0"/>
              <a:t>Takeaways</a:t>
            </a:r>
            <a:endParaRPr lang="en-AU" sz="3600" dirty="0"/>
          </a:p>
        </p:txBody>
      </p:sp>
      <p:sp>
        <p:nvSpPr>
          <p:cNvPr id="3" name="Content Placeholder 2">
            <a:extLst>
              <a:ext uri="{FF2B5EF4-FFF2-40B4-BE49-F238E27FC236}">
                <a16:creationId xmlns:a16="http://schemas.microsoft.com/office/drawing/2014/main" id="{CDD9FEE6-BEAD-407A-9043-0DA1B703ECA1}"/>
              </a:ext>
            </a:extLst>
          </p:cNvPr>
          <p:cNvSpPr>
            <a:spLocks noGrp="1"/>
          </p:cNvSpPr>
          <p:nvPr>
            <p:ph idx="1"/>
          </p:nvPr>
        </p:nvSpPr>
        <p:spPr>
          <a:xfrm>
            <a:off x="510988" y="1257072"/>
            <a:ext cx="11320670" cy="5215724"/>
          </a:xfrm>
        </p:spPr>
        <p:txBody>
          <a:bodyPr>
            <a:normAutofit fontScale="92500" lnSpcReduction="20000"/>
          </a:bodyPr>
          <a:lstStyle/>
          <a:p>
            <a:pPr marL="0" indent="0">
              <a:buNone/>
            </a:pPr>
            <a:r>
              <a:rPr lang="en-US" sz="2200" b="1" dirty="0"/>
              <a:t>What does a climate justice response look like for your clients?</a:t>
            </a:r>
          </a:p>
          <a:p>
            <a:r>
              <a:rPr lang="en-US" sz="2200" dirty="0"/>
              <a:t>Distributive, procedural, justice-as-recognition</a:t>
            </a:r>
          </a:p>
          <a:p>
            <a:r>
              <a:rPr lang="en-US" sz="2200" dirty="0"/>
              <a:t>Legal work that is more preventative, less reactive? </a:t>
            </a:r>
          </a:p>
          <a:p>
            <a:r>
              <a:rPr lang="en-US" sz="2200" dirty="0"/>
              <a:t>There is a need to avoid ‘climate adaptation privilege’ (Anguelovski and Pellow, 2020)</a:t>
            </a:r>
          </a:p>
          <a:p>
            <a:pPr marL="0" indent="0">
              <a:buNone/>
            </a:pPr>
            <a:endParaRPr lang="en-US" sz="2000" b="1" dirty="0"/>
          </a:p>
          <a:p>
            <a:pPr marL="0" indent="0">
              <a:buNone/>
            </a:pPr>
            <a:r>
              <a:rPr lang="en-US" sz="2200" b="1" dirty="0"/>
              <a:t>An opportunity to build your climate consciousness</a:t>
            </a:r>
          </a:p>
          <a:p>
            <a:r>
              <a:rPr lang="en-US" sz="2200" dirty="0"/>
              <a:t>Climate conscious lawyering - Justice Brian Preston</a:t>
            </a:r>
          </a:p>
          <a:p>
            <a:r>
              <a:rPr lang="en-US" sz="2200" dirty="0"/>
              <a:t>Subscribe to Climate Council updates </a:t>
            </a:r>
          </a:p>
          <a:p>
            <a:r>
              <a:rPr lang="en-US" sz="2200" dirty="0"/>
              <a:t>CLCQ webinar archives, lots of useful information </a:t>
            </a:r>
          </a:p>
          <a:p>
            <a:r>
              <a:rPr lang="en-AU" sz="2000" dirty="0">
                <a:effectLst/>
                <a:latin typeface="Calibri" panose="020F0502020204030204" pitchFamily="34" charset="0"/>
                <a:ea typeface="DengXian" panose="02010600030101010101" pitchFamily="2" charset="-122"/>
                <a:cs typeface="Arial" panose="020B0604020202020204" pitchFamily="34" charset="0"/>
              </a:rPr>
              <a:t>ABC Law Report archives: </a:t>
            </a:r>
            <a:r>
              <a:rPr lang="en-AU" sz="2000" dirty="0">
                <a:effectLst/>
                <a:latin typeface="Calibri" panose="020F0502020204030204" pitchFamily="34" charset="0"/>
                <a:ea typeface="DengXian" panose="02010600030101010101" pitchFamily="2" charset="-122"/>
                <a:cs typeface="Arial" panose="020B0604020202020204" pitchFamily="34" charset="0"/>
                <a:hlinkClick r:id="rId3"/>
              </a:rPr>
              <a:t>Legal needs of flood victims</a:t>
            </a:r>
            <a:r>
              <a:rPr lang="en-AU" sz="2000" dirty="0">
                <a:effectLst/>
                <a:latin typeface="Calibri" panose="020F0502020204030204" pitchFamily="34" charset="0"/>
                <a:ea typeface="DengXian" panose="02010600030101010101" pitchFamily="2" charset="-122"/>
                <a:cs typeface="Arial" panose="020B0604020202020204" pitchFamily="34" charset="0"/>
              </a:rPr>
              <a:t> (March 2022), </a:t>
            </a:r>
            <a:r>
              <a:rPr lang="en-AU" sz="2000" dirty="0">
                <a:effectLst/>
                <a:latin typeface="Calibri" panose="020F0502020204030204" pitchFamily="34" charset="0"/>
                <a:ea typeface="DengXian" panose="02010600030101010101" pitchFamily="2" charset="-122"/>
                <a:cs typeface="Arial" panose="020B0604020202020204" pitchFamily="34" charset="0"/>
                <a:hlinkClick r:id="rId4"/>
              </a:rPr>
              <a:t>Bushire smoke, air pollution and the law </a:t>
            </a:r>
            <a:r>
              <a:rPr lang="en-AU" sz="2000" dirty="0">
                <a:effectLst/>
                <a:latin typeface="Calibri" panose="020F0502020204030204" pitchFamily="34" charset="0"/>
                <a:ea typeface="DengXian" panose="02010600030101010101" pitchFamily="2" charset="-122"/>
                <a:cs typeface="Arial" panose="020B0604020202020204" pitchFamily="34" charset="0"/>
              </a:rPr>
              <a:t>(Feb 2020) </a:t>
            </a:r>
            <a:r>
              <a:rPr lang="en-AU" sz="2000" dirty="0">
                <a:effectLst/>
                <a:latin typeface="Calibri" panose="020F0502020204030204" pitchFamily="34" charset="0"/>
                <a:ea typeface="DengXian" panose="02010600030101010101" pitchFamily="2" charset="-122"/>
                <a:cs typeface="Arial" panose="020B0604020202020204" pitchFamily="34" charset="0"/>
                <a:hlinkClick r:id="rId5"/>
              </a:rPr>
              <a:t>Legal Aid in bushfire zones</a:t>
            </a:r>
            <a:r>
              <a:rPr lang="en-AU" sz="2000" dirty="0">
                <a:effectLst/>
                <a:latin typeface="Calibri" panose="020F0502020204030204" pitchFamily="34" charset="0"/>
                <a:ea typeface="DengXian" panose="02010600030101010101" pitchFamily="2" charset="-122"/>
                <a:cs typeface="Arial" panose="020B0604020202020204" pitchFamily="34" charset="0"/>
              </a:rPr>
              <a:t> (Dec 2019)</a:t>
            </a:r>
          </a:p>
          <a:p>
            <a:endParaRPr lang="en-US" sz="2000" dirty="0"/>
          </a:p>
          <a:p>
            <a:pPr marL="0" indent="0">
              <a:buNone/>
            </a:pPr>
            <a:r>
              <a:rPr lang="en-AU" sz="2200" b="1" dirty="0">
                <a:effectLst/>
                <a:latin typeface="Calibri" panose="020F0502020204030204" pitchFamily="34" charset="0"/>
                <a:ea typeface="DengXian" panose="02010600030101010101" pitchFamily="2" charset="-122"/>
                <a:cs typeface="Arial" panose="020B0604020202020204" pitchFamily="34" charset="0"/>
              </a:rPr>
              <a:t>Consider</a:t>
            </a:r>
            <a:r>
              <a:rPr lang="en-AU" sz="2200" b="1" dirty="0">
                <a:latin typeface="Calibri" panose="020F0502020204030204" pitchFamily="34" charset="0"/>
                <a:ea typeface="DengXian" panose="02010600030101010101" pitchFamily="2" charset="-122"/>
                <a:cs typeface="Arial" panose="020B0604020202020204" pitchFamily="34" charset="0"/>
              </a:rPr>
              <a:t> local adaptation efforts and alliances</a:t>
            </a:r>
          </a:p>
          <a:p>
            <a:r>
              <a:rPr lang="en-AU" sz="2200" dirty="0">
                <a:effectLst/>
                <a:latin typeface="Calibri" panose="020F0502020204030204" pitchFamily="34" charset="0"/>
                <a:ea typeface="DengXian" panose="02010600030101010101" pitchFamily="2" charset="-122"/>
                <a:cs typeface="Arial" panose="020B0604020202020204" pitchFamily="34" charset="0"/>
              </a:rPr>
              <a:t>Local government</a:t>
            </a:r>
            <a:r>
              <a:rPr lang="en-AU" sz="2200" dirty="0">
                <a:latin typeface="Calibri" panose="020F0502020204030204" pitchFamily="34" charset="0"/>
                <a:ea typeface="DengXian" panose="02010600030101010101" pitchFamily="2" charset="-122"/>
                <a:cs typeface="Arial" panose="020B0604020202020204" pitchFamily="34" charset="0"/>
              </a:rPr>
              <a:t>? </a:t>
            </a:r>
          </a:p>
          <a:p>
            <a:r>
              <a:rPr lang="en-AU" sz="2200" i="1" dirty="0">
                <a:latin typeface="Calibri" panose="020F0502020204030204" pitchFamily="34" charset="0"/>
                <a:ea typeface="DengXian" panose="02010600030101010101" pitchFamily="2" charset="-122"/>
                <a:cs typeface="Arial" panose="020B0604020202020204" pitchFamily="34" charset="0"/>
              </a:rPr>
              <a:t>Human Rights Act 2019 (Qld)</a:t>
            </a:r>
            <a:r>
              <a:rPr lang="en-AU" sz="2200" dirty="0">
                <a:latin typeface="Calibri" panose="020F0502020204030204" pitchFamily="34" charset="0"/>
                <a:ea typeface="DengXian" panose="02010600030101010101" pitchFamily="2" charset="-122"/>
                <a:cs typeface="Arial" panose="020B0604020202020204" pitchFamily="34" charset="0"/>
              </a:rPr>
              <a:t> to advocate for climate adaptation response that are non-discriminatory, fair and just</a:t>
            </a:r>
          </a:p>
          <a:p>
            <a:pPr marL="0" indent="0">
              <a:buNone/>
            </a:pPr>
            <a:endParaRPr lang="en-AU"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9185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5E3F-916D-4D32-A93F-41ADF62B142F}"/>
              </a:ext>
            </a:extLst>
          </p:cNvPr>
          <p:cNvSpPr>
            <a:spLocks noGrp="1"/>
          </p:cNvSpPr>
          <p:nvPr>
            <p:ph type="title"/>
          </p:nvPr>
        </p:nvSpPr>
        <p:spPr>
          <a:xfrm>
            <a:off x="180224" y="3752850"/>
            <a:ext cx="3290887" cy="2452687"/>
          </a:xfrm>
        </p:spPr>
        <p:txBody>
          <a:bodyPr anchor="ctr">
            <a:normAutofit/>
          </a:bodyPr>
          <a:lstStyle/>
          <a:p>
            <a:br>
              <a:rPr lang="en-US" dirty="0"/>
            </a:br>
            <a:endParaRPr lang="en-AU" dirty="0"/>
          </a:p>
        </p:txBody>
      </p:sp>
      <p:sp>
        <p:nvSpPr>
          <p:cNvPr id="9" name="Content Placeholder 8">
            <a:extLst>
              <a:ext uri="{FF2B5EF4-FFF2-40B4-BE49-F238E27FC236}">
                <a16:creationId xmlns:a16="http://schemas.microsoft.com/office/drawing/2014/main" id="{A9CCB5B2-236C-C77B-857B-316D99EFC05B}"/>
              </a:ext>
            </a:extLst>
          </p:cNvPr>
          <p:cNvSpPr>
            <a:spLocks noGrp="1"/>
          </p:cNvSpPr>
          <p:nvPr>
            <p:ph idx="1"/>
          </p:nvPr>
        </p:nvSpPr>
        <p:spPr>
          <a:xfrm>
            <a:off x="3074126" y="4119154"/>
            <a:ext cx="8937650" cy="2522278"/>
          </a:xfrm>
        </p:spPr>
        <p:txBody>
          <a:bodyPr anchor="ctr">
            <a:noAutofit/>
          </a:bodyPr>
          <a:lstStyle/>
          <a:p>
            <a:endParaRPr lang="en-US" sz="1800" dirty="0"/>
          </a:p>
          <a:p>
            <a:endParaRPr lang="en-US" sz="1800" dirty="0"/>
          </a:p>
          <a:p>
            <a:endParaRPr lang="en-US" sz="1800" dirty="0"/>
          </a:p>
          <a:p>
            <a:endParaRPr lang="en-US" sz="1800" dirty="0"/>
          </a:p>
          <a:p>
            <a:pPr marL="0" indent="0" algn="l">
              <a:buNone/>
            </a:pPr>
            <a:endParaRPr lang="en-US" sz="2000" dirty="0"/>
          </a:p>
          <a:p>
            <a:pPr marL="0" indent="0" algn="l">
              <a:buNone/>
            </a:pPr>
            <a:endParaRPr lang="en-US" sz="1800" dirty="0"/>
          </a:p>
          <a:p>
            <a:pPr marL="0" indent="0" algn="l">
              <a:buNone/>
            </a:pPr>
            <a:endParaRPr lang="en-US" sz="1800" dirty="0"/>
          </a:p>
          <a:p>
            <a:pPr marL="0" indent="0" algn="l">
              <a:buNone/>
            </a:pPr>
            <a:r>
              <a:rPr lang="en-US" sz="3200" i="1" dirty="0">
                <a:latin typeface="+mj-lt"/>
                <a:cs typeface="IrisUPC" panose="020B0502040204020203" pitchFamily="34" charset="-34"/>
              </a:rPr>
              <a:t>Thank you for your time</a:t>
            </a:r>
          </a:p>
          <a:p>
            <a:pPr marL="0" indent="0" algn="l">
              <a:buNone/>
            </a:pPr>
            <a:endParaRPr lang="en-US" sz="1800" dirty="0"/>
          </a:p>
          <a:p>
            <a:pPr marL="0" indent="0" algn="l">
              <a:buNone/>
            </a:pPr>
            <a:r>
              <a:rPr lang="en-US" sz="1600" dirty="0"/>
              <a:t>Monica Taylor| QUT School of Law | Faculty of Business and Law </a:t>
            </a:r>
          </a:p>
          <a:p>
            <a:pPr marL="0" indent="0" algn="l">
              <a:buNone/>
            </a:pPr>
            <a:endParaRPr lang="en-US" sz="1800" dirty="0"/>
          </a:p>
          <a:p>
            <a:pPr marL="0" indent="0" algn="l">
              <a:buNone/>
            </a:pPr>
            <a:r>
              <a:rPr lang="en-US" sz="1800" dirty="0"/>
              <a:t>monica.taylor@hdr.qut.edu.au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pic>
        <p:nvPicPr>
          <p:cNvPr id="5" name="Content Placeholder 4">
            <a:extLst>
              <a:ext uri="{FF2B5EF4-FFF2-40B4-BE49-F238E27FC236}">
                <a16:creationId xmlns:a16="http://schemas.microsoft.com/office/drawing/2014/main" id="{8D65C741-CE8F-4405-8FDA-6D513ABBC239}"/>
              </a:ext>
            </a:extLst>
          </p:cNvPr>
          <p:cNvPicPr>
            <a:picLocks noChangeAspect="1"/>
          </p:cNvPicPr>
          <p:nvPr/>
        </p:nvPicPr>
        <p:blipFill>
          <a:blip r:embed="rId3">
            <a:extLst>
              <a:ext uri="{28A0092B-C50C-407E-A947-70E740481C1C}">
                <a14:useLocalDpi xmlns:a14="http://schemas.microsoft.com/office/drawing/2010/main" val="0"/>
              </a:ext>
            </a:extLst>
          </a:blip>
          <a:srcRect t="27359" b="2735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Graphic 6" descr="Questions outline">
            <a:extLst>
              <a:ext uri="{FF2B5EF4-FFF2-40B4-BE49-F238E27FC236}">
                <a16:creationId xmlns:a16="http://schemas.microsoft.com/office/drawing/2014/main" id="{E9E28AD3-8CD4-475F-B362-0391F35FE9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364" y="4238864"/>
            <a:ext cx="2008909" cy="2008909"/>
          </a:xfrm>
          <a:prstGeom prst="rect">
            <a:avLst/>
          </a:prstGeom>
        </p:spPr>
      </p:pic>
    </p:spTree>
    <p:extLst>
      <p:ext uri="{BB962C8B-B14F-4D97-AF65-F5344CB8AC3E}">
        <p14:creationId xmlns:p14="http://schemas.microsoft.com/office/powerpoint/2010/main" val="1609851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18E0-182F-4D54-AF16-714351F6E4D7}"/>
              </a:ext>
            </a:extLst>
          </p:cNvPr>
          <p:cNvSpPr>
            <a:spLocks noGrp="1"/>
          </p:cNvSpPr>
          <p:nvPr>
            <p:ph type="title"/>
          </p:nvPr>
        </p:nvSpPr>
        <p:spPr>
          <a:xfrm>
            <a:off x="4965430" y="629268"/>
            <a:ext cx="6586491" cy="1286160"/>
          </a:xfrm>
        </p:spPr>
        <p:txBody>
          <a:bodyPr anchor="b">
            <a:normAutofit/>
          </a:bodyPr>
          <a:lstStyle/>
          <a:p>
            <a:r>
              <a:rPr lang="en-US" dirty="0"/>
              <a:t>Webinar overview</a:t>
            </a:r>
            <a:endParaRPr lang="en-AU" dirty="0"/>
          </a:p>
        </p:txBody>
      </p:sp>
      <p:sp>
        <p:nvSpPr>
          <p:cNvPr id="33" name="Content Placeholder 2">
            <a:extLst>
              <a:ext uri="{FF2B5EF4-FFF2-40B4-BE49-F238E27FC236}">
                <a16:creationId xmlns:a16="http://schemas.microsoft.com/office/drawing/2014/main" id="{23518097-748D-46C8-8873-A9EE3F651076}"/>
              </a:ext>
            </a:extLst>
          </p:cNvPr>
          <p:cNvSpPr>
            <a:spLocks noGrp="1"/>
          </p:cNvSpPr>
          <p:nvPr>
            <p:ph idx="1"/>
          </p:nvPr>
        </p:nvSpPr>
        <p:spPr>
          <a:xfrm>
            <a:off x="4965431" y="2438400"/>
            <a:ext cx="6948663" cy="3785419"/>
          </a:xfrm>
        </p:spPr>
        <p:txBody>
          <a:bodyPr>
            <a:normAutofit/>
          </a:bodyPr>
          <a:lstStyle/>
          <a:p>
            <a:r>
              <a:rPr lang="en-US" sz="2000" dirty="0"/>
              <a:t>First… what do we know? </a:t>
            </a:r>
          </a:p>
          <a:p>
            <a:r>
              <a:rPr lang="en-US" sz="2000" dirty="0"/>
              <a:t>Civil law need and climate impacts (disasters and slow onset)</a:t>
            </a:r>
          </a:p>
          <a:p>
            <a:r>
              <a:rPr lang="en-US" sz="2000" dirty="0"/>
              <a:t>Social science literature and CLC priority clients</a:t>
            </a:r>
          </a:p>
          <a:p>
            <a:r>
              <a:rPr lang="en-US" sz="2000" dirty="0"/>
              <a:t>Extreme heat as a likely factor in generating civil legal need</a:t>
            </a:r>
          </a:p>
          <a:p>
            <a:r>
              <a:rPr lang="en-US" sz="2000" dirty="0"/>
              <a:t>The role of geography in estimating climate-induced legal need </a:t>
            </a:r>
          </a:p>
          <a:p>
            <a:r>
              <a:rPr lang="en-US" sz="2000" dirty="0"/>
              <a:t>Where to from here?</a:t>
            </a:r>
          </a:p>
          <a:p>
            <a:pPr marL="0" indent="0">
              <a:buNone/>
            </a:pPr>
            <a:endParaRPr lang="en-AU" sz="2000" dirty="0"/>
          </a:p>
        </p:txBody>
      </p:sp>
      <p:pic>
        <p:nvPicPr>
          <p:cNvPr id="50" name="Picture 49" descr="Different coloured question marks">
            <a:extLst>
              <a:ext uri="{FF2B5EF4-FFF2-40B4-BE49-F238E27FC236}">
                <a16:creationId xmlns:a16="http://schemas.microsoft.com/office/drawing/2014/main" id="{50B45B81-A45C-3ABB-8E93-3EF442A62880}"/>
              </a:ext>
            </a:extLst>
          </p:cNvPr>
          <p:cNvPicPr>
            <a:picLocks noChangeAspect="1"/>
          </p:cNvPicPr>
          <p:nvPr/>
        </p:nvPicPr>
        <p:blipFill rotWithShape="1">
          <a:blip r:embed="rId3"/>
          <a:srcRect l="29296" r="32682"/>
          <a:stretch/>
        </p:blipFill>
        <p:spPr>
          <a:xfrm>
            <a:off x="20" y="10"/>
            <a:ext cx="4635571" cy="6857990"/>
          </a:xfrm>
          <a:prstGeom prst="rect">
            <a:avLst/>
          </a:prstGeom>
          <a:effectLst/>
        </p:spPr>
      </p:pic>
      <p:cxnSp>
        <p:nvCxnSpPr>
          <p:cNvPr id="54" name="Straight Connector 5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B6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41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2401-1BAF-4306-91B2-DA99ED1E10A5}"/>
              </a:ext>
            </a:extLst>
          </p:cNvPr>
          <p:cNvSpPr>
            <a:spLocks noGrp="1"/>
          </p:cNvSpPr>
          <p:nvPr>
            <p:ph type="title"/>
          </p:nvPr>
        </p:nvSpPr>
        <p:spPr>
          <a:xfrm>
            <a:off x="836675" y="585394"/>
            <a:ext cx="10515600" cy="1133499"/>
          </a:xfrm>
        </p:spPr>
        <p:txBody>
          <a:bodyPr>
            <a:noAutofit/>
          </a:bodyPr>
          <a:lstStyle/>
          <a:p>
            <a:pPr algn="ctr"/>
            <a:r>
              <a:rPr lang="en-US" sz="2400" dirty="0"/>
              <a:t>Legal need surveys establish ‘problem clustering’ for vulnerable cohorts of the community. Australia’s most disadvantaged people experience multiple and intersecting legal problems that often go unaddressed.  </a:t>
            </a:r>
            <a:endParaRPr lang="en-AU" sz="2400" dirty="0"/>
          </a:p>
        </p:txBody>
      </p:sp>
      <p:graphicFrame>
        <p:nvGraphicFramePr>
          <p:cNvPr id="72" name="Content Placeholder 3">
            <a:extLst>
              <a:ext uri="{FF2B5EF4-FFF2-40B4-BE49-F238E27FC236}">
                <a16:creationId xmlns:a16="http://schemas.microsoft.com/office/drawing/2014/main" id="{5FC6C518-BE9B-6A86-59A3-3AC429D32AE3}"/>
              </a:ext>
            </a:extLst>
          </p:cNvPr>
          <p:cNvGraphicFramePr/>
          <p:nvPr>
            <p:extLst>
              <p:ext uri="{D42A27DB-BD31-4B8C-83A1-F6EECF244321}">
                <p14:modId xmlns:p14="http://schemas.microsoft.com/office/powerpoint/2010/main" val="320499018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56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F47D-3929-4114-9476-1A7033F350E1}"/>
              </a:ext>
            </a:extLst>
          </p:cNvPr>
          <p:cNvSpPr>
            <a:spLocks noGrp="1"/>
          </p:cNvSpPr>
          <p:nvPr>
            <p:ph type="title"/>
          </p:nvPr>
        </p:nvSpPr>
        <p:spPr>
          <a:xfrm>
            <a:off x="461682" y="318218"/>
            <a:ext cx="11116236" cy="1325563"/>
          </a:xfrm>
        </p:spPr>
        <p:txBody>
          <a:bodyPr/>
          <a:lstStyle/>
          <a:p>
            <a:r>
              <a:rPr lang="en-US" dirty="0"/>
              <a:t>Multiple, intersecting drivers and responses</a:t>
            </a:r>
            <a:endParaRPr lang="en-AU" dirty="0"/>
          </a:p>
        </p:txBody>
      </p:sp>
      <p:graphicFrame>
        <p:nvGraphicFramePr>
          <p:cNvPr id="4" name="Content Placeholder 3">
            <a:extLst>
              <a:ext uri="{FF2B5EF4-FFF2-40B4-BE49-F238E27FC236}">
                <a16:creationId xmlns:a16="http://schemas.microsoft.com/office/drawing/2014/main" id="{167CBE52-2FF7-4212-A6FE-3E9D67C445F9}"/>
              </a:ext>
            </a:extLst>
          </p:cNvPr>
          <p:cNvGraphicFramePr>
            <a:graphicFrameLocks noGrp="1"/>
          </p:cNvGraphicFramePr>
          <p:nvPr>
            <p:ph idx="1"/>
          </p:nvPr>
        </p:nvGraphicFramePr>
        <p:xfrm>
          <a:off x="614082" y="164378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45955BC-B7CE-4A9D-BB46-5FE4AA17E9A3}"/>
              </a:ext>
            </a:extLst>
          </p:cNvPr>
          <p:cNvSpPr txBox="1"/>
          <p:nvPr/>
        </p:nvSpPr>
        <p:spPr>
          <a:xfrm>
            <a:off x="8409530" y="1907036"/>
            <a:ext cx="2944270" cy="1754326"/>
          </a:xfrm>
          <a:prstGeom prst="rect">
            <a:avLst/>
          </a:prstGeom>
          <a:noFill/>
        </p:spPr>
        <p:txBody>
          <a:bodyPr wrap="square" rtlCol="0">
            <a:spAutoFit/>
          </a:bodyPr>
          <a:lstStyle/>
          <a:p>
            <a:r>
              <a:rPr lang="en-US" b="1" dirty="0"/>
              <a:t>Common legal issues… </a:t>
            </a:r>
          </a:p>
          <a:p>
            <a:r>
              <a:rPr lang="en-US" dirty="0"/>
              <a:t>Tenancy, employment, credit/debt, consumer, disability, mental health, insurance, administrative, domestic violence </a:t>
            </a:r>
            <a:endParaRPr lang="en-AU" dirty="0"/>
          </a:p>
        </p:txBody>
      </p:sp>
      <p:sp>
        <p:nvSpPr>
          <p:cNvPr id="7" name="TextBox 6">
            <a:extLst>
              <a:ext uri="{FF2B5EF4-FFF2-40B4-BE49-F238E27FC236}">
                <a16:creationId xmlns:a16="http://schemas.microsoft.com/office/drawing/2014/main" id="{912BBA7D-CC38-43C2-BC2E-CF9A710903E3}"/>
              </a:ext>
            </a:extLst>
          </p:cNvPr>
          <p:cNvSpPr txBox="1"/>
          <p:nvPr/>
        </p:nvSpPr>
        <p:spPr>
          <a:xfrm>
            <a:off x="8409530" y="4040028"/>
            <a:ext cx="3307341" cy="1754326"/>
          </a:xfrm>
          <a:prstGeom prst="rect">
            <a:avLst/>
          </a:prstGeom>
          <a:noFill/>
        </p:spPr>
        <p:txBody>
          <a:bodyPr wrap="square" rtlCol="0">
            <a:spAutoFit/>
          </a:bodyPr>
          <a:lstStyle/>
          <a:p>
            <a:r>
              <a:rPr lang="en-US" b="1" dirty="0"/>
              <a:t>Climate change brings… </a:t>
            </a:r>
          </a:p>
          <a:p>
            <a:r>
              <a:rPr lang="en-US" dirty="0"/>
              <a:t>Floods, bushfires, storms, extreme heat, air pollution, reduced water quality, drought, food insecurity, environmental depletion, allergens</a:t>
            </a:r>
            <a:endParaRPr lang="en-AU" dirty="0"/>
          </a:p>
        </p:txBody>
      </p:sp>
      <p:sp>
        <p:nvSpPr>
          <p:cNvPr id="8" name="TextBox 7">
            <a:extLst>
              <a:ext uri="{FF2B5EF4-FFF2-40B4-BE49-F238E27FC236}">
                <a16:creationId xmlns:a16="http://schemas.microsoft.com/office/drawing/2014/main" id="{7BA812CE-035E-47F1-8327-C0FD5AD78CB4}"/>
              </a:ext>
            </a:extLst>
          </p:cNvPr>
          <p:cNvSpPr txBox="1"/>
          <p:nvPr/>
        </p:nvSpPr>
        <p:spPr>
          <a:xfrm>
            <a:off x="317861" y="2228671"/>
            <a:ext cx="3887828" cy="4154984"/>
          </a:xfrm>
          <a:prstGeom prst="rect">
            <a:avLst/>
          </a:prstGeom>
          <a:noFill/>
        </p:spPr>
        <p:txBody>
          <a:bodyPr wrap="square" rtlCol="0">
            <a:spAutoFit/>
          </a:bodyPr>
          <a:lstStyle/>
          <a:p>
            <a:r>
              <a:rPr lang="en-US" b="1" dirty="0"/>
              <a:t>CLC clients are… </a:t>
            </a:r>
          </a:p>
          <a:p>
            <a:pPr marL="285750" indent="-285750">
              <a:buFont typeface="Arial" panose="020B0604020202020204" pitchFamily="34" charset="0"/>
              <a:buChar char="•"/>
            </a:pPr>
            <a:r>
              <a:rPr lang="en-US" dirty="0"/>
              <a:t>Children and young people</a:t>
            </a:r>
          </a:p>
          <a:p>
            <a:pPr marL="285750" indent="-285750">
              <a:buFont typeface="Arial" panose="020B0604020202020204" pitchFamily="34" charset="0"/>
              <a:buChar char="•"/>
            </a:pPr>
            <a:r>
              <a:rPr lang="en-US" dirty="0"/>
              <a:t>Indigenous Australians</a:t>
            </a:r>
          </a:p>
          <a:p>
            <a:pPr marL="285750" indent="-285750">
              <a:buFont typeface="Arial" panose="020B0604020202020204" pitchFamily="34" charset="0"/>
              <a:buChar char="•"/>
            </a:pPr>
            <a:r>
              <a:rPr lang="en-US" dirty="0"/>
              <a:t>Older people</a:t>
            </a:r>
          </a:p>
          <a:p>
            <a:pPr marL="285750" indent="-285750">
              <a:buFont typeface="Arial" panose="020B0604020202020204" pitchFamily="34" charset="0"/>
              <a:buChar char="•"/>
            </a:pPr>
            <a:r>
              <a:rPr lang="en-US" dirty="0"/>
              <a:t>People at risk of family violence</a:t>
            </a:r>
          </a:p>
          <a:p>
            <a:pPr marL="285750" indent="-285750">
              <a:buFont typeface="Arial" panose="020B0604020202020204" pitchFamily="34" charset="0"/>
              <a:buChar char="•"/>
            </a:pPr>
            <a:r>
              <a:rPr lang="en-US" dirty="0"/>
              <a:t>Homelessness </a:t>
            </a:r>
          </a:p>
          <a:p>
            <a:pPr marL="285750" indent="-285750">
              <a:buFont typeface="Arial" panose="020B0604020202020204" pitchFamily="34" charset="0"/>
              <a:buChar char="•"/>
            </a:pPr>
            <a:r>
              <a:rPr lang="en-US" dirty="0"/>
              <a:t>Prisoners &amp; people in custody</a:t>
            </a:r>
          </a:p>
          <a:p>
            <a:pPr marL="285750" indent="-285750">
              <a:buFont typeface="Arial" panose="020B0604020202020204" pitchFamily="34" charset="0"/>
              <a:buChar char="•"/>
            </a:pPr>
            <a:r>
              <a:rPr lang="en-US" dirty="0"/>
              <a:t>Rural and remote </a:t>
            </a:r>
          </a:p>
          <a:p>
            <a:pPr marL="285750" indent="-285750">
              <a:buFont typeface="Arial" panose="020B0604020202020204" pitchFamily="34" charset="0"/>
              <a:buChar char="•"/>
            </a:pPr>
            <a:r>
              <a:rPr lang="en-US" dirty="0"/>
              <a:t>People with disability</a:t>
            </a:r>
          </a:p>
          <a:p>
            <a:pPr marL="285750" indent="-285750">
              <a:buFont typeface="Arial" panose="020B0604020202020204" pitchFamily="34" charset="0"/>
              <a:buChar char="•"/>
            </a:pPr>
            <a:r>
              <a:rPr lang="en-US" dirty="0"/>
              <a:t>People with mental illness</a:t>
            </a:r>
          </a:p>
          <a:p>
            <a:pPr marL="285750" indent="-285750">
              <a:buFont typeface="Arial" panose="020B0604020202020204" pitchFamily="34" charset="0"/>
              <a:buChar char="•"/>
            </a:pPr>
            <a:r>
              <a:rPr lang="en-US" dirty="0"/>
              <a:t>Culturally linguistically diverse</a:t>
            </a:r>
          </a:p>
          <a:p>
            <a:pPr marL="285750" indent="-285750">
              <a:buFont typeface="Arial" panose="020B0604020202020204" pitchFamily="34" charset="0"/>
              <a:buChar char="•"/>
            </a:pPr>
            <a:r>
              <a:rPr lang="en-US" dirty="0"/>
              <a:t>Single parents </a:t>
            </a:r>
          </a:p>
          <a:p>
            <a:pPr marL="285750" indent="-285750">
              <a:buFont typeface="Arial" panose="020B0604020202020204" pitchFamily="34" charset="0"/>
              <a:buChar char="•"/>
            </a:pPr>
            <a:r>
              <a:rPr lang="en-AU" dirty="0"/>
              <a:t>Low education levels</a:t>
            </a:r>
          </a:p>
          <a:p>
            <a:r>
              <a:rPr lang="en-AU" sz="1200" dirty="0"/>
              <a:t>        A3 National Priority Client Groups, NLAP</a:t>
            </a:r>
          </a:p>
          <a:p>
            <a:endParaRPr lang="en-AU" dirty="0"/>
          </a:p>
        </p:txBody>
      </p:sp>
    </p:spTree>
    <p:extLst>
      <p:ext uri="{BB962C8B-B14F-4D97-AF65-F5344CB8AC3E}">
        <p14:creationId xmlns:p14="http://schemas.microsoft.com/office/powerpoint/2010/main" val="2898782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2401-1BAF-4306-91B2-DA99ED1E10A5}"/>
              </a:ext>
            </a:extLst>
          </p:cNvPr>
          <p:cNvSpPr>
            <a:spLocks noGrp="1"/>
          </p:cNvSpPr>
          <p:nvPr>
            <p:ph type="title"/>
          </p:nvPr>
        </p:nvSpPr>
        <p:spPr>
          <a:xfrm>
            <a:off x="836675" y="585394"/>
            <a:ext cx="10515600" cy="1133499"/>
          </a:xfrm>
        </p:spPr>
        <p:txBody>
          <a:bodyPr>
            <a:noAutofit/>
          </a:bodyPr>
          <a:lstStyle/>
          <a:p>
            <a:pPr algn="ctr"/>
            <a:r>
              <a:rPr lang="en-US" sz="3200" dirty="0"/>
              <a:t>Recent timeline of some extreme weather events in </a:t>
            </a:r>
            <a:br>
              <a:rPr lang="en-US" sz="3200" dirty="0"/>
            </a:br>
            <a:r>
              <a:rPr lang="en-US" sz="3200" dirty="0"/>
              <a:t>Queensland and other parts of Australia </a:t>
            </a:r>
            <a:endParaRPr lang="en-AU" sz="3200" dirty="0"/>
          </a:p>
        </p:txBody>
      </p:sp>
      <p:graphicFrame>
        <p:nvGraphicFramePr>
          <p:cNvPr id="72" name="Content Placeholder 3">
            <a:extLst>
              <a:ext uri="{FF2B5EF4-FFF2-40B4-BE49-F238E27FC236}">
                <a16:creationId xmlns:a16="http://schemas.microsoft.com/office/drawing/2014/main" id="{5FC6C518-BE9B-6A86-59A3-3AC429D32AE3}"/>
              </a:ext>
            </a:extLst>
          </p:cNvPr>
          <p:cNvGraphicFramePr/>
          <p:nvPr>
            <p:extLst>
              <p:ext uri="{D42A27DB-BD31-4B8C-83A1-F6EECF244321}">
                <p14:modId xmlns:p14="http://schemas.microsoft.com/office/powerpoint/2010/main" val="92410207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5227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830AC4-EE8B-46E0-A842-58CD7BC02F5A}"/>
              </a:ext>
            </a:extLst>
          </p:cNvPr>
          <p:cNvSpPr>
            <a:spLocks noGrp="1"/>
          </p:cNvSpPr>
          <p:nvPr>
            <p:ph type="title"/>
          </p:nvPr>
        </p:nvSpPr>
        <p:spPr>
          <a:xfrm>
            <a:off x="643467" y="321734"/>
            <a:ext cx="10905066" cy="1135737"/>
          </a:xfrm>
        </p:spPr>
        <p:txBody>
          <a:bodyPr>
            <a:normAutofit/>
          </a:bodyPr>
          <a:lstStyle/>
          <a:p>
            <a:r>
              <a:rPr lang="en-US" sz="3600" dirty="0"/>
              <a:t>Civil law need and climate impacts? </a:t>
            </a:r>
            <a:endParaRPr lang="en-AU" sz="3600" dirty="0"/>
          </a:p>
        </p:txBody>
      </p:sp>
      <p:sp>
        <p:nvSpPr>
          <p:cNvPr id="3" name="Content Placeholder 2">
            <a:extLst>
              <a:ext uri="{FF2B5EF4-FFF2-40B4-BE49-F238E27FC236}">
                <a16:creationId xmlns:a16="http://schemas.microsoft.com/office/drawing/2014/main" id="{0790EBC1-E129-4971-BDBC-F9EF9905422A}"/>
              </a:ext>
            </a:extLst>
          </p:cNvPr>
          <p:cNvSpPr>
            <a:spLocks noGrp="1"/>
          </p:cNvSpPr>
          <p:nvPr>
            <p:ph idx="1"/>
          </p:nvPr>
        </p:nvSpPr>
        <p:spPr>
          <a:xfrm>
            <a:off x="809833" y="1313805"/>
            <a:ext cx="11239736" cy="5290562"/>
          </a:xfrm>
        </p:spPr>
        <p:txBody>
          <a:bodyPr>
            <a:normAutofit/>
          </a:bodyPr>
          <a:lstStyle/>
          <a:p>
            <a:pPr marL="0" indent="0">
              <a:buNone/>
            </a:pPr>
            <a:r>
              <a:rPr lang="en-US" sz="2000" b="1" dirty="0"/>
              <a:t>Civil law issues arising from extreme weather events </a:t>
            </a:r>
          </a:p>
          <a:p>
            <a:pPr lvl="1"/>
            <a:r>
              <a:rPr lang="en-US" sz="2000" dirty="0"/>
              <a:t>Some evidence from the Bushfire Royal Commission</a:t>
            </a:r>
          </a:p>
          <a:p>
            <a:pPr lvl="1"/>
            <a:r>
              <a:rPr lang="en-US" sz="2000" dirty="0"/>
              <a:t>Some evidence from program delivery in Queensland and Victoria (Disaster Legal Help)</a:t>
            </a:r>
          </a:p>
          <a:p>
            <a:pPr lvl="1"/>
            <a:r>
              <a:rPr lang="en-US" sz="2000" dirty="0"/>
              <a:t>International evidence i.e., USA, New Zealand, Japan</a:t>
            </a:r>
          </a:p>
          <a:p>
            <a:pPr lvl="1"/>
            <a:r>
              <a:rPr lang="en-US" sz="2000" dirty="0"/>
              <a:t>Increasing awareness through current affairs and media stories e.g., ABC Law Report </a:t>
            </a:r>
          </a:p>
          <a:p>
            <a:pPr marL="457200" lvl="1" indent="0">
              <a:buNone/>
            </a:pPr>
            <a:endParaRPr lang="en-US" sz="1100" dirty="0"/>
          </a:p>
          <a:p>
            <a:pPr marL="0" indent="0">
              <a:buNone/>
            </a:pPr>
            <a:r>
              <a:rPr lang="en-US" sz="2000" b="1" dirty="0"/>
              <a:t>Civil law issues outside the disaster cycle</a:t>
            </a:r>
          </a:p>
          <a:p>
            <a:pPr lvl="1"/>
            <a:r>
              <a:rPr lang="en-US" sz="2000" dirty="0"/>
              <a:t>Legal issues arising from slow onset climate change are harder to spot </a:t>
            </a:r>
          </a:p>
          <a:p>
            <a:pPr lvl="1"/>
            <a:r>
              <a:rPr lang="en-US" sz="2000" dirty="0"/>
              <a:t>No framework for the sectors to understand what the hidden legal need is, when it is likely to arise, how to best service that need </a:t>
            </a:r>
          </a:p>
          <a:p>
            <a:pPr lvl="1"/>
            <a:r>
              <a:rPr lang="en-US" sz="2000" dirty="0"/>
              <a:t>Extreme heat may be an important contributing factor (employment, tenancy, administrative)</a:t>
            </a:r>
          </a:p>
          <a:p>
            <a:pPr marL="457200" lvl="1" indent="0">
              <a:buNone/>
            </a:pPr>
            <a:endParaRPr lang="en-US" sz="1200" dirty="0"/>
          </a:p>
          <a:p>
            <a:pPr marL="0" indent="0">
              <a:buNone/>
            </a:pPr>
            <a:r>
              <a:rPr lang="en-US" sz="2000" b="1" dirty="0"/>
              <a:t>Structural climate vulnerability underpins disasters</a:t>
            </a:r>
          </a:p>
          <a:p>
            <a:pPr lvl="1"/>
            <a:r>
              <a:rPr lang="en-US" sz="2000" dirty="0"/>
              <a:t>Climate justice responses address underlying social, economic and political drivers that make people susceptible to the impacts of climate change</a:t>
            </a:r>
          </a:p>
          <a:p>
            <a:endParaRPr lang="en-US" sz="2000" dirty="0"/>
          </a:p>
          <a:p>
            <a:endParaRPr lang="en-AU" sz="2000" dirty="0"/>
          </a:p>
        </p:txBody>
      </p:sp>
      <p:sp>
        <p:nvSpPr>
          <p:cNvPr id="7"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2368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830AC4-EE8B-46E0-A842-58CD7BC02F5A}"/>
              </a:ext>
            </a:extLst>
          </p:cNvPr>
          <p:cNvSpPr>
            <a:spLocks noGrp="1"/>
          </p:cNvSpPr>
          <p:nvPr>
            <p:ph type="title"/>
          </p:nvPr>
        </p:nvSpPr>
        <p:spPr>
          <a:xfrm>
            <a:off x="643467" y="321734"/>
            <a:ext cx="10905066" cy="1135737"/>
          </a:xfrm>
        </p:spPr>
        <p:txBody>
          <a:bodyPr>
            <a:normAutofit/>
          </a:bodyPr>
          <a:lstStyle/>
          <a:p>
            <a:r>
              <a:rPr lang="en-US" sz="3600" dirty="0"/>
              <a:t>Climate impacts on priority groups</a:t>
            </a:r>
            <a:endParaRPr lang="en-AU" sz="3600" dirty="0"/>
          </a:p>
        </p:txBody>
      </p:sp>
      <p:sp>
        <p:nvSpPr>
          <p:cNvPr id="3" name="Content Placeholder 2">
            <a:extLst>
              <a:ext uri="{FF2B5EF4-FFF2-40B4-BE49-F238E27FC236}">
                <a16:creationId xmlns:a16="http://schemas.microsoft.com/office/drawing/2014/main" id="{0790EBC1-E129-4971-BDBC-F9EF9905422A}"/>
              </a:ext>
            </a:extLst>
          </p:cNvPr>
          <p:cNvSpPr>
            <a:spLocks noGrp="1"/>
          </p:cNvSpPr>
          <p:nvPr>
            <p:ph idx="1"/>
          </p:nvPr>
        </p:nvSpPr>
        <p:spPr>
          <a:xfrm>
            <a:off x="516835" y="1245704"/>
            <a:ext cx="11239736" cy="5290562"/>
          </a:xfrm>
        </p:spPr>
        <p:txBody>
          <a:bodyPr>
            <a:normAutofit/>
          </a:bodyPr>
          <a:lstStyle/>
          <a:p>
            <a:pPr marL="0" indent="0">
              <a:buNone/>
            </a:pPr>
            <a:endParaRPr lang="en-US" sz="2000" dirty="0"/>
          </a:p>
          <a:p>
            <a:endParaRPr lang="en-AU" sz="2000" dirty="0"/>
          </a:p>
        </p:txBody>
      </p:sp>
      <p:sp>
        <p:nvSpPr>
          <p:cNvPr id="7"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Content Placeholder 2">
            <a:extLst>
              <a:ext uri="{FF2B5EF4-FFF2-40B4-BE49-F238E27FC236}">
                <a16:creationId xmlns:a16="http://schemas.microsoft.com/office/drawing/2014/main" id="{8D6506CC-8447-453F-A248-59C384C9B34D}"/>
              </a:ext>
            </a:extLst>
          </p:cNvPr>
          <p:cNvSpPr txBox="1">
            <a:spLocks/>
          </p:cNvSpPr>
          <p:nvPr/>
        </p:nvSpPr>
        <p:spPr>
          <a:xfrm>
            <a:off x="797858" y="1380565"/>
            <a:ext cx="5750017" cy="4934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Look at the social science evidence of climate change impacts on priority client groups, and their climate adaptation needs. </a:t>
            </a:r>
          </a:p>
          <a:p>
            <a:pPr marL="0" indent="0">
              <a:buNone/>
            </a:pPr>
            <a:endParaRPr lang="en-US" sz="2000" dirty="0"/>
          </a:p>
          <a:p>
            <a:r>
              <a:rPr lang="en-US" sz="2000" dirty="0"/>
              <a:t>Emphasis on intersectionality, and tailored responses for each community.</a:t>
            </a:r>
          </a:p>
          <a:p>
            <a:pPr marL="0" indent="0">
              <a:buNone/>
            </a:pPr>
            <a:endParaRPr lang="en-US" sz="2000" dirty="0"/>
          </a:p>
          <a:p>
            <a:r>
              <a:rPr lang="en-US" sz="2000" dirty="0"/>
              <a:t>Caution about language and labelling of certain groups as ‘the most vulnerable’ </a:t>
            </a:r>
          </a:p>
          <a:p>
            <a:pPr marL="0" indent="0">
              <a:buNone/>
            </a:pPr>
            <a:endParaRPr lang="en-AU" sz="2000" dirty="0"/>
          </a:p>
          <a:p>
            <a:r>
              <a:rPr lang="en-US" sz="2000" dirty="0"/>
              <a:t>Essential that impacted people and communities have a voice in adaptation responses (procedural justice, and justice-as-recognition) </a:t>
            </a:r>
          </a:p>
          <a:p>
            <a:pPr marL="0" indent="0">
              <a:buNone/>
            </a:pPr>
            <a:endParaRPr lang="en-US" sz="2000" dirty="0"/>
          </a:p>
        </p:txBody>
      </p:sp>
      <p:pic>
        <p:nvPicPr>
          <p:cNvPr id="10" name="Content Placeholder 12" descr="Farmer female outline">
            <a:extLst>
              <a:ext uri="{FF2B5EF4-FFF2-40B4-BE49-F238E27FC236}">
                <a16:creationId xmlns:a16="http://schemas.microsoft.com/office/drawing/2014/main" id="{137A3AB8-5363-488A-870D-CE2C0E0214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6151" y="1930675"/>
            <a:ext cx="914400" cy="914400"/>
          </a:xfrm>
          <a:prstGeom prst="rect">
            <a:avLst/>
          </a:prstGeom>
        </p:spPr>
      </p:pic>
      <p:pic>
        <p:nvPicPr>
          <p:cNvPr id="11" name="Graphic 10" descr="Woman with baby outline">
            <a:extLst>
              <a:ext uri="{FF2B5EF4-FFF2-40B4-BE49-F238E27FC236}">
                <a16:creationId xmlns:a16="http://schemas.microsoft.com/office/drawing/2014/main" id="{F8BAB132-D543-471A-9447-C550BD886F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78914" y="1930675"/>
            <a:ext cx="914400" cy="914400"/>
          </a:xfrm>
          <a:prstGeom prst="rect">
            <a:avLst/>
          </a:prstGeom>
        </p:spPr>
      </p:pic>
      <p:pic>
        <p:nvPicPr>
          <p:cNvPr id="13" name="Graphic 12" descr="Jail outline">
            <a:extLst>
              <a:ext uri="{FF2B5EF4-FFF2-40B4-BE49-F238E27FC236}">
                <a16:creationId xmlns:a16="http://schemas.microsoft.com/office/drawing/2014/main" id="{6A6852CA-A6B0-437D-AF85-0EA1F3057B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94235" y="1978022"/>
            <a:ext cx="914400" cy="914400"/>
          </a:xfrm>
          <a:prstGeom prst="rect">
            <a:avLst/>
          </a:prstGeom>
        </p:spPr>
      </p:pic>
      <p:pic>
        <p:nvPicPr>
          <p:cNvPr id="15" name="Picture 14">
            <a:extLst>
              <a:ext uri="{FF2B5EF4-FFF2-40B4-BE49-F238E27FC236}">
                <a16:creationId xmlns:a16="http://schemas.microsoft.com/office/drawing/2014/main" id="{CC9AE5EB-73CE-4029-8369-E07987B2D897}"/>
              </a:ext>
            </a:extLst>
          </p:cNvPr>
          <p:cNvPicPr>
            <a:picLocks noChangeAspect="1"/>
          </p:cNvPicPr>
          <p:nvPr/>
        </p:nvPicPr>
        <p:blipFill>
          <a:blip r:embed="rId9"/>
          <a:stretch>
            <a:fillRect/>
          </a:stretch>
        </p:blipFill>
        <p:spPr>
          <a:xfrm>
            <a:off x="8258209" y="3678960"/>
            <a:ext cx="982595" cy="405376"/>
          </a:xfrm>
          <a:prstGeom prst="rect">
            <a:avLst/>
          </a:prstGeom>
        </p:spPr>
      </p:pic>
      <p:pic>
        <p:nvPicPr>
          <p:cNvPr id="17" name="Graphic 16" descr="Person in wheelchair outline">
            <a:extLst>
              <a:ext uri="{FF2B5EF4-FFF2-40B4-BE49-F238E27FC236}">
                <a16:creationId xmlns:a16="http://schemas.microsoft.com/office/drawing/2014/main" id="{B5A4170C-C99B-4E7E-A456-5766D27D1A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53009" y="3529425"/>
            <a:ext cx="740305" cy="740305"/>
          </a:xfrm>
          <a:prstGeom prst="rect">
            <a:avLst/>
          </a:prstGeom>
        </p:spPr>
      </p:pic>
      <p:pic>
        <p:nvPicPr>
          <p:cNvPr id="18" name="Graphic 17" descr="Home1 outline">
            <a:extLst>
              <a:ext uri="{FF2B5EF4-FFF2-40B4-BE49-F238E27FC236}">
                <a16:creationId xmlns:a16="http://schemas.microsoft.com/office/drawing/2014/main" id="{5ADA0327-E7F1-4991-8429-CC2056D11F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7639" y="3363114"/>
            <a:ext cx="911560" cy="911560"/>
          </a:xfrm>
          <a:prstGeom prst="rect">
            <a:avLst/>
          </a:prstGeom>
        </p:spPr>
      </p:pic>
      <p:pic>
        <p:nvPicPr>
          <p:cNvPr id="5" name="Graphic 4" descr="Family with two children outline">
            <a:extLst>
              <a:ext uri="{FF2B5EF4-FFF2-40B4-BE49-F238E27FC236}">
                <a16:creationId xmlns:a16="http://schemas.microsoft.com/office/drawing/2014/main" id="{F0935E97-40DC-4C76-AC93-36550D232E5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53009" y="4859216"/>
            <a:ext cx="848908" cy="848908"/>
          </a:xfrm>
          <a:prstGeom prst="rect">
            <a:avLst/>
          </a:prstGeom>
        </p:spPr>
      </p:pic>
      <p:pic>
        <p:nvPicPr>
          <p:cNvPr id="19" name="Graphic 18" descr="Man with cane outline">
            <a:extLst>
              <a:ext uri="{FF2B5EF4-FFF2-40B4-BE49-F238E27FC236}">
                <a16:creationId xmlns:a16="http://schemas.microsoft.com/office/drawing/2014/main" id="{DD4048B3-2A04-487D-A5D9-37867D5FEA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21832" y="4816490"/>
            <a:ext cx="838719" cy="838719"/>
          </a:xfrm>
          <a:prstGeom prst="rect">
            <a:avLst/>
          </a:prstGeom>
        </p:spPr>
      </p:pic>
      <p:pic>
        <p:nvPicPr>
          <p:cNvPr id="21" name="Graphic 20" descr="Brain in head outline">
            <a:extLst>
              <a:ext uri="{FF2B5EF4-FFF2-40B4-BE49-F238E27FC236}">
                <a16:creationId xmlns:a16="http://schemas.microsoft.com/office/drawing/2014/main" id="{B15EF870-C024-4B14-86B7-C476B8A2A7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94429" y="4932173"/>
            <a:ext cx="702994" cy="702994"/>
          </a:xfrm>
          <a:prstGeom prst="rect">
            <a:avLst/>
          </a:prstGeom>
        </p:spPr>
      </p:pic>
    </p:spTree>
    <p:extLst>
      <p:ext uri="{BB962C8B-B14F-4D97-AF65-F5344CB8AC3E}">
        <p14:creationId xmlns:p14="http://schemas.microsoft.com/office/powerpoint/2010/main" val="149560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BC12-1FFA-4733-BF14-9C75E45EAF80}"/>
              </a:ext>
            </a:extLst>
          </p:cNvPr>
          <p:cNvSpPr>
            <a:spLocks noGrp="1"/>
          </p:cNvSpPr>
          <p:nvPr>
            <p:ph type="title"/>
          </p:nvPr>
        </p:nvSpPr>
        <p:spPr>
          <a:xfrm>
            <a:off x="551330" y="490631"/>
            <a:ext cx="5159189" cy="1427816"/>
          </a:xfrm>
        </p:spPr>
        <p:txBody>
          <a:bodyPr>
            <a:normAutofit/>
          </a:bodyPr>
          <a:lstStyle/>
          <a:p>
            <a:r>
              <a:rPr lang="en-US" sz="3200" dirty="0"/>
              <a:t>People with disability (PWD) and their carers? </a:t>
            </a:r>
            <a:endParaRPr lang="en-AU" sz="3200" dirty="0"/>
          </a:p>
        </p:txBody>
      </p:sp>
      <p:sp>
        <p:nvSpPr>
          <p:cNvPr id="3" name="Content Placeholder 2">
            <a:extLst>
              <a:ext uri="{FF2B5EF4-FFF2-40B4-BE49-F238E27FC236}">
                <a16:creationId xmlns:a16="http://schemas.microsoft.com/office/drawing/2014/main" id="{0E0A614C-2232-4721-A272-F8032F30C5B3}"/>
              </a:ext>
            </a:extLst>
          </p:cNvPr>
          <p:cNvSpPr>
            <a:spLocks noGrp="1"/>
          </p:cNvSpPr>
          <p:nvPr>
            <p:ph idx="1"/>
          </p:nvPr>
        </p:nvSpPr>
        <p:spPr>
          <a:xfrm>
            <a:off x="381001" y="2064778"/>
            <a:ext cx="10690411" cy="4694610"/>
          </a:xfrm>
        </p:spPr>
        <p:txBody>
          <a:bodyPr>
            <a:normAutofit/>
          </a:bodyPr>
          <a:lstStyle/>
          <a:p>
            <a:pPr>
              <a:spcBef>
                <a:spcPts val="600"/>
              </a:spcBef>
            </a:pPr>
            <a:r>
              <a:rPr lang="en-US" sz="2000" dirty="0"/>
              <a:t>Inclusive planning in times of disaster</a:t>
            </a:r>
          </a:p>
          <a:p>
            <a:endParaRPr lang="en-US" sz="20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US" sz="2000" dirty="0">
              <a:effectLst/>
              <a:latin typeface="Calibri" panose="020F0502020204030204" pitchFamily="34" charset="0"/>
              <a:ea typeface="DengXian" panose="02010600030101010101" pitchFamily="2" charset="-122"/>
              <a:cs typeface="Arial" panose="020B0604020202020204" pitchFamily="34" charset="0"/>
            </a:endParaRPr>
          </a:p>
          <a:p>
            <a:r>
              <a:rPr lang="en-US" sz="2000" dirty="0">
                <a:effectLst/>
                <a:latin typeface="Calibri" panose="020F0502020204030204" pitchFamily="34" charset="0"/>
                <a:ea typeface="DengXian" panose="02010600030101010101" pitchFamily="2" charset="-122"/>
                <a:cs typeface="Arial" panose="020B0604020202020204" pitchFamily="34" charset="0"/>
              </a:rPr>
              <a:t>Interrelated issues increase the vulnerability of PWD and their support networks to disaster: transport, living situation, social connectedness, assistance animals, everyday discrimination, assistive technology needs</a:t>
            </a:r>
            <a:r>
              <a:rPr lang="en-US" sz="1800" dirty="0">
                <a:effectLst/>
                <a:latin typeface="Calibri" panose="020F0502020204030204" pitchFamily="34" charset="0"/>
                <a:ea typeface="DengXian" panose="02010600030101010101" pitchFamily="2" charset="-122"/>
                <a:cs typeface="Arial" panose="020B0604020202020204" pitchFamily="34" charset="0"/>
              </a:rPr>
              <a:t>. </a:t>
            </a:r>
          </a:p>
          <a:p>
            <a:pPr marL="457200" lvl="1" indent="0">
              <a:buNone/>
            </a:pPr>
            <a:r>
              <a:rPr lang="en-AU" sz="1400" dirty="0">
                <a:effectLst/>
                <a:latin typeface="Calibri" panose="020F0502020204030204" pitchFamily="34" charset="0"/>
                <a:ea typeface="DengXian" panose="02010600030101010101" pitchFamily="2" charset="-122"/>
              </a:rPr>
              <a:t>Michelle Villeneuve et al, ‘Applying a Person-Centred Capability Framework to Inform Targeted Action on Disability Inclusive Disaster Risk Reduction’ (2021) 52 </a:t>
            </a:r>
            <a:r>
              <a:rPr lang="en-AU" sz="1400" i="1" dirty="0">
                <a:effectLst/>
                <a:latin typeface="Calibri" panose="020F0502020204030204" pitchFamily="34" charset="0"/>
                <a:ea typeface="DengXian" panose="02010600030101010101" pitchFamily="2" charset="-122"/>
              </a:rPr>
              <a:t>International Journal of Disaster Risk Reduction</a:t>
            </a:r>
            <a:r>
              <a:rPr lang="en-AU" sz="1400" dirty="0">
                <a:effectLst/>
                <a:latin typeface="Calibri" panose="020F0502020204030204" pitchFamily="34" charset="0"/>
                <a:ea typeface="DengXian" panose="02010600030101010101" pitchFamily="2" charset="-122"/>
              </a:rPr>
              <a:t> 101979.</a:t>
            </a:r>
          </a:p>
          <a:p>
            <a:pPr marL="0" indent="0">
              <a:buNone/>
            </a:pP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r>
              <a:rPr lang="en-US" sz="1800" dirty="0">
                <a:effectLst/>
                <a:latin typeface="Calibri" panose="020F0502020204030204" pitchFamily="34" charset="0"/>
                <a:ea typeface="DengXian" panose="02010600030101010101" pitchFamily="2" charset="-122"/>
                <a:cs typeface="Arial" panose="020B0604020202020204" pitchFamily="34" charset="0"/>
              </a:rPr>
              <a:t>International evidence that PWD experience greater challenges during recovery and require more support post-disaster (Hurricane Katrina) </a:t>
            </a:r>
            <a:endParaRPr lang="en-US" dirty="0"/>
          </a:p>
          <a:p>
            <a:pPr marL="0" indent="0">
              <a:buNone/>
            </a:pPr>
            <a:r>
              <a:rPr lang="en-AU" sz="1800" baseline="30000" dirty="0">
                <a:effectLst/>
                <a:latin typeface="Calibri" panose="020F0502020204030204" pitchFamily="34" charset="0"/>
                <a:ea typeface="DengXian" panose="02010600030101010101" pitchFamily="2" charset="-122"/>
                <a:cs typeface="Arial" panose="020B0604020202020204" pitchFamily="34" charset="0"/>
              </a:rPr>
              <a:t>             Laura M Stough et al, ‘Barriers to the Long-Term Recovery of Individuals with Disabilities Following a Disaster’ (2016) 40(3) </a:t>
            </a:r>
            <a:r>
              <a:rPr lang="en-AU" sz="1800" i="1" baseline="30000" dirty="0">
                <a:effectLst/>
                <a:latin typeface="Calibri" panose="020F0502020204030204" pitchFamily="34" charset="0"/>
                <a:ea typeface="DengXian" panose="02010600030101010101" pitchFamily="2" charset="-122"/>
                <a:cs typeface="Arial" panose="020B0604020202020204" pitchFamily="34" charset="0"/>
              </a:rPr>
              <a:t>Disasters</a:t>
            </a:r>
            <a:r>
              <a:rPr lang="en-AU" sz="1800" baseline="30000" dirty="0">
                <a:effectLst/>
                <a:latin typeface="Calibri" panose="020F0502020204030204" pitchFamily="34" charset="0"/>
                <a:ea typeface="DengXian" panose="02010600030101010101" pitchFamily="2" charset="-122"/>
                <a:cs typeface="Arial" panose="020B0604020202020204" pitchFamily="34" charset="0"/>
              </a:rPr>
              <a:t> 387.</a:t>
            </a:r>
            <a:endParaRPr lang="en-US" dirty="0"/>
          </a:p>
          <a:p>
            <a:pPr marL="0" indent="0">
              <a:buNone/>
            </a:pPr>
            <a:endParaRPr lang="en-AU" dirty="0"/>
          </a:p>
        </p:txBody>
      </p:sp>
      <p:pic>
        <p:nvPicPr>
          <p:cNvPr id="5" name="Picture 4" descr="A picture containing text, outdoor, sign&#10;&#10;Description automatically generated">
            <a:extLst>
              <a:ext uri="{FF2B5EF4-FFF2-40B4-BE49-F238E27FC236}">
                <a16:creationId xmlns:a16="http://schemas.microsoft.com/office/drawing/2014/main" id="{06AB67F3-EBFC-4E7D-869A-A136188AE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270" y="0"/>
            <a:ext cx="4894729" cy="2861632"/>
          </a:xfrm>
          <a:prstGeom prst="rect">
            <a:avLst/>
          </a:prstGeom>
        </p:spPr>
      </p:pic>
      <p:sp>
        <p:nvSpPr>
          <p:cNvPr id="8" name="TextBox 7">
            <a:extLst>
              <a:ext uri="{FF2B5EF4-FFF2-40B4-BE49-F238E27FC236}">
                <a16:creationId xmlns:a16="http://schemas.microsoft.com/office/drawing/2014/main" id="{FFE9744D-5B13-48B2-9442-E3429CA6511B}"/>
              </a:ext>
            </a:extLst>
          </p:cNvPr>
          <p:cNvSpPr txBox="1"/>
          <p:nvPr/>
        </p:nvSpPr>
        <p:spPr>
          <a:xfrm>
            <a:off x="8080572" y="2415155"/>
            <a:ext cx="3539752" cy="369332"/>
          </a:xfrm>
          <a:prstGeom prst="rect">
            <a:avLst/>
          </a:prstGeom>
          <a:noFill/>
        </p:spPr>
        <p:txBody>
          <a:bodyPr wrap="none" rtlCol="0">
            <a:spAutoFit/>
          </a:bodyPr>
          <a:lstStyle/>
          <a:p>
            <a:r>
              <a:rPr lang="en-US" sz="1800" dirty="0">
                <a:solidFill>
                  <a:schemeClr val="bg1"/>
                </a:solidFill>
                <a:hlinkClick r:id="rId3">
                  <a:extLst>
                    <a:ext uri="{A12FA001-AC4F-418D-AE19-62706E023703}">
                      <ahyp:hlinkClr xmlns:ahyp="http://schemas.microsoft.com/office/drawing/2018/hyperlinkcolor" val="tx"/>
                    </a:ext>
                  </a:extLst>
                </a:hlinkClick>
              </a:rPr>
              <a:t>https://collaborating4inclusion.org/</a:t>
            </a:r>
            <a:endParaRPr lang="en-AU" dirty="0">
              <a:solidFill>
                <a:schemeClr val="bg1"/>
              </a:solidFill>
            </a:endParaRPr>
          </a:p>
        </p:txBody>
      </p:sp>
    </p:spTree>
    <p:extLst>
      <p:ext uri="{BB962C8B-B14F-4D97-AF65-F5344CB8AC3E}">
        <p14:creationId xmlns:p14="http://schemas.microsoft.com/office/powerpoint/2010/main" val="589827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B489-6C51-4924-ADE5-F9015F951F73}"/>
              </a:ext>
            </a:extLst>
          </p:cNvPr>
          <p:cNvSpPr>
            <a:spLocks noGrp="1"/>
          </p:cNvSpPr>
          <p:nvPr>
            <p:ph type="title"/>
          </p:nvPr>
        </p:nvSpPr>
        <p:spPr>
          <a:xfrm>
            <a:off x="145317" y="-467423"/>
            <a:ext cx="4815635" cy="1600200"/>
          </a:xfrm>
        </p:spPr>
        <p:txBody>
          <a:bodyPr/>
          <a:lstStyle/>
          <a:p>
            <a:r>
              <a:rPr lang="en-US" dirty="0"/>
              <a:t>Children and young people? </a:t>
            </a:r>
            <a:endParaRPr lang="en-AU" dirty="0"/>
          </a:p>
        </p:txBody>
      </p:sp>
      <p:sp>
        <p:nvSpPr>
          <p:cNvPr id="4" name="Scroll: Vertical 3">
            <a:extLst>
              <a:ext uri="{FF2B5EF4-FFF2-40B4-BE49-F238E27FC236}">
                <a16:creationId xmlns:a16="http://schemas.microsoft.com/office/drawing/2014/main" id="{69026887-5C1C-446D-90B5-C25C6E8D7A90}"/>
              </a:ext>
            </a:extLst>
          </p:cNvPr>
          <p:cNvSpPr/>
          <p:nvPr/>
        </p:nvSpPr>
        <p:spPr>
          <a:xfrm>
            <a:off x="827551" y="1483616"/>
            <a:ext cx="3881721" cy="4025154"/>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A116D0C5-C184-4486-89ED-B5A13DA01E14}"/>
              </a:ext>
            </a:extLst>
          </p:cNvPr>
          <p:cNvSpPr txBox="1"/>
          <p:nvPr/>
        </p:nvSpPr>
        <p:spPr>
          <a:xfrm>
            <a:off x="1365436" y="2185294"/>
            <a:ext cx="2805953" cy="3077766"/>
          </a:xfrm>
          <a:prstGeom prst="rect">
            <a:avLst/>
          </a:prstGeom>
          <a:noFill/>
        </p:spPr>
        <p:txBody>
          <a:bodyPr wrap="square" rtlCol="0">
            <a:spAutoFit/>
          </a:bodyPr>
          <a:lstStyle/>
          <a:p>
            <a:r>
              <a:rPr lang="en-US" sz="1600" dirty="0"/>
              <a:t>56% - humanity was doomed</a:t>
            </a:r>
          </a:p>
          <a:p>
            <a:r>
              <a:rPr lang="en-US" sz="1600" dirty="0"/>
              <a:t> </a:t>
            </a:r>
          </a:p>
          <a:p>
            <a:r>
              <a:rPr lang="en-US" sz="1600" dirty="0"/>
              <a:t>75% - the future is frightening </a:t>
            </a:r>
          </a:p>
          <a:p>
            <a:endParaRPr lang="en-US" sz="1600" dirty="0"/>
          </a:p>
          <a:p>
            <a:r>
              <a:rPr lang="en-US" sz="1600" dirty="0"/>
              <a:t>83% - people have failed to care for the planet</a:t>
            </a:r>
          </a:p>
          <a:p>
            <a:endParaRPr lang="en-US" sz="1600" dirty="0"/>
          </a:p>
          <a:p>
            <a:r>
              <a:rPr lang="en-US" sz="1600" dirty="0"/>
              <a:t>52% - family security will be threatened</a:t>
            </a:r>
          </a:p>
          <a:p>
            <a:endParaRPr lang="en-US" sz="1600" dirty="0"/>
          </a:p>
          <a:p>
            <a:r>
              <a:rPr lang="en-US" sz="1600" dirty="0"/>
              <a:t>39% - hesitant to have children</a:t>
            </a:r>
          </a:p>
          <a:p>
            <a:endParaRPr lang="en-AU" dirty="0"/>
          </a:p>
        </p:txBody>
      </p:sp>
      <p:sp>
        <p:nvSpPr>
          <p:cNvPr id="7" name="TextBox 6">
            <a:extLst>
              <a:ext uri="{FF2B5EF4-FFF2-40B4-BE49-F238E27FC236}">
                <a16:creationId xmlns:a16="http://schemas.microsoft.com/office/drawing/2014/main" id="{84570CAE-E403-43C1-8D8E-56FAB664B621}"/>
              </a:ext>
            </a:extLst>
          </p:cNvPr>
          <p:cNvSpPr txBox="1"/>
          <p:nvPr/>
        </p:nvSpPr>
        <p:spPr>
          <a:xfrm>
            <a:off x="968189" y="5683539"/>
            <a:ext cx="6154950" cy="523220"/>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rPr>
              <a:t>Elizabeth Marks et al, </a:t>
            </a:r>
            <a:r>
              <a:rPr lang="en-US" sz="1400" i="1" dirty="0">
                <a:effectLst/>
                <a:latin typeface="Calibri" panose="020F0502020204030204" pitchFamily="34" charset="0"/>
                <a:ea typeface="Calibri" panose="020F0502020204030204" pitchFamily="34" charset="0"/>
              </a:rPr>
              <a:t>Young People’s Voices on Climate Anxiety, Government Betrayal and Moral Injury: A Global Phenomenon</a:t>
            </a:r>
            <a:r>
              <a:rPr lang="en-US" sz="1400" i="1" dirty="0">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rPr>
              <a:t>The Lancet, 7 September 2021. </a:t>
            </a:r>
            <a:endParaRPr lang="en-AU" sz="1400" dirty="0"/>
          </a:p>
        </p:txBody>
      </p:sp>
      <p:pic>
        <p:nvPicPr>
          <p:cNvPr id="18" name="Picture Placeholder 17">
            <a:extLst>
              <a:ext uri="{FF2B5EF4-FFF2-40B4-BE49-F238E27FC236}">
                <a16:creationId xmlns:a16="http://schemas.microsoft.com/office/drawing/2014/main" id="{847C96C7-4220-46F1-B4E3-B395B90D3E6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p:blipFill>
        <p:spPr>
          <a:xfrm>
            <a:off x="5212633" y="651241"/>
            <a:ext cx="6151815" cy="4857529"/>
          </a:xfrm>
        </p:spPr>
      </p:pic>
    </p:spTree>
    <p:extLst>
      <p:ext uri="{BB962C8B-B14F-4D97-AF65-F5344CB8AC3E}">
        <p14:creationId xmlns:p14="http://schemas.microsoft.com/office/powerpoint/2010/main" val="2808642789"/>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6" ma:contentTypeDescription="Create a new document." ma:contentTypeScope="" ma:versionID="2d65ba9a20dd6bb5c495fa7f14d8b0b1">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2f310128e92f7f30b51608a1ed44a260"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c3ac255-7a41-4421-89c1-6c00867ac3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9bb6e13-7d42-4e84-b5bb-3aaef2fcc25a}" ma:internalName="TaxCatchAll" ma:showField="CatchAllData" ma:web="06c72f1e-0326-4e87-a981-e79a536aa6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c72f1e-0326-4e87-a981-e79a536aa6e5" xsi:nil="true"/>
    <lcf76f155ced4ddcb4097134ff3c332f xmlns="9fe8a190-a5f8-4773-adac-e0e3a19b90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5F68E6-3FD4-4869-A19D-8DC3E0864A61}"/>
</file>

<file path=customXml/itemProps2.xml><?xml version="1.0" encoding="utf-8"?>
<ds:datastoreItem xmlns:ds="http://schemas.openxmlformats.org/officeDocument/2006/customXml" ds:itemID="{CFFBD02C-F757-4EFB-8984-8EE9D83824B4}"/>
</file>

<file path=customXml/itemProps3.xml><?xml version="1.0" encoding="utf-8"?>
<ds:datastoreItem xmlns:ds="http://schemas.openxmlformats.org/officeDocument/2006/customXml" ds:itemID="{F93CB24F-CD11-4C77-BB23-D55B8BD56223}"/>
</file>

<file path=docProps/app.xml><?xml version="1.0" encoding="utf-8"?>
<Properties xmlns="http://schemas.openxmlformats.org/officeDocument/2006/extended-properties" xmlns:vt="http://schemas.openxmlformats.org/officeDocument/2006/docPropsVTypes">
  <Template/>
  <TotalTime>6145</TotalTime>
  <Words>1325</Words>
  <Application>Microsoft Office PowerPoint</Application>
  <PresentationFormat>Widescreen</PresentationFormat>
  <Paragraphs>184</Paragraphs>
  <Slides>15</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Calibri Light</vt:lpstr>
      <vt:lpstr>Office Theme</vt:lpstr>
      <vt:lpstr>Office Theme</vt:lpstr>
      <vt:lpstr> Community Legal Centres Queensland Webinar  2 June 2022  Climate change and legal need:  What do we know?  Where are the gaps?    </vt:lpstr>
      <vt:lpstr>Webinar overview</vt:lpstr>
      <vt:lpstr>Legal need surveys establish ‘problem clustering’ for vulnerable cohorts of the community. Australia’s most disadvantaged people experience multiple and intersecting legal problems that often go unaddressed.  </vt:lpstr>
      <vt:lpstr>Multiple, intersecting drivers and responses</vt:lpstr>
      <vt:lpstr>Recent timeline of some extreme weather events in  Queensland and other parts of Australia </vt:lpstr>
      <vt:lpstr>Civil law need and climate impacts? </vt:lpstr>
      <vt:lpstr>Climate impacts on priority groups</vt:lpstr>
      <vt:lpstr>People with disability (PWD) and their carers? </vt:lpstr>
      <vt:lpstr>Children and young people? </vt:lpstr>
      <vt:lpstr>Extreme heat </vt:lpstr>
      <vt:lpstr>Extreme heat  </vt:lpstr>
      <vt:lpstr>The role of geography in considering climate change-impacted legal need </vt:lpstr>
      <vt:lpstr>In summary</vt:lpstr>
      <vt:lpstr>Takeaways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Taylor</dc:creator>
  <cp:lastModifiedBy>Carly Hanson</cp:lastModifiedBy>
  <cp:revision>3</cp:revision>
  <dcterms:created xsi:type="dcterms:W3CDTF">2022-04-12T03:35:51Z</dcterms:created>
  <dcterms:modified xsi:type="dcterms:W3CDTF">2022-06-02T00:08:52Z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