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9.xml" ContentType="application/inkml+xml"/>
  <Override PartName="/ppt/ink/ink8.xml" ContentType="application/inkml+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98" r:id="rId1"/>
    <p:sldMasterId id="2147484011" r:id="rId2"/>
  </p:sldMasterIdLst>
  <p:notesMasterIdLst>
    <p:notesMasterId r:id="rId16"/>
  </p:notesMasterIdLst>
  <p:handoutMasterIdLst>
    <p:handoutMasterId r:id="rId17"/>
  </p:handoutMasterIdLst>
  <p:sldIdLst>
    <p:sldId id="299" r:id="rId3"/>
    <p:sldId id="257" r:id="rId4"/>
    <p:sldId id="275" r:id="rId5"/>
    <p:sldId id="300" r:id="rId6"/>
    <p:sldId id="301" r:id="rId7"/>
    <p:sldId id="276" r:id="rId8"/>
    <p:sldId id="273" r:id="rId9"/>
    <p:sldId id="302" r:id="rId10"/>
    <p:sldId id="303" r:id="rId11"/>
    <p:sldId id="304" r:id="rId12"/>
    <p:sldId id="282" r:id="rId13"/>
    <p:sldId id="297" r:id="rId14"/>
    <p:sldId id="288" r:id="rId15"/>
  </p:sldIdLst>
  <p:sldSz cx="9144000" cy="6858000" type="screen4x3"/>
  <p:notesSz cx="7010400" cy="9296400"/>
  <p:embeddedFontLs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8CBEA5-475F-4A0C-8F11-ABC4EB9D7D5F}">
          <p14:sldIdLst>
            <p14:sldId id="299"/>
            <p14:sldId id="257"/>
            <p14:sldId id="275"/>
            <p14:sldId id="300"/>
            <p14:sldId id="301"/>
            <p14:sldId id="276"/>
            <p14:sldId id="273"/>
            <p14:sldId id="302"/>
            <p14:sldId id="303"/>
            <p14:sldId id="304"/>
            <p14:sldId id="282"/>
            <p14:sldId id="297"/>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96C"/>
    <a:srgbClr val="0D102F"/>
    <a:srgbClr val="3C3C3C"/>
    <a:srgbClr val="20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44823" autoAdjust="0"/>
  </p:normalViewPr>
  <p:slideViewPr>
    <p:cSldViewPr>
      <p:cViewPr varScale="1">
        <p:scale>
          <a:sx n="51" d="100"/>
          <a:sy n="51" d="100"/>
        </p:scale>
        <p:origin x="3558" y="66"/>
      </p:cViewPr>
      <p:guideLst>
        <p:guide orient="horz" pos="2160"/>
        <p:guide pos="2880"/>
      </p:guideLst>
    </p:cSldViewPr>
  </p:slideViewPr>
  <p:notesTextViewPr>
    <p:cViewPr>
      <p:scale>
        <a:sx n="3" d="2"/>
        <a:sy n="3" d="2"/>
      </p:scale>
      <p:origin x="0" y="0"/>
    </p:cViewPr>
  </p:notesTextViewPr>
  <p:notesViewPr>
    <p:cSldViewPr>
      <p:cViewPr varScale="1">
        <p:scale>
          <a:sx n="75" d="100"/>
          <a:sy n="75" d="100"/>
        </p:scale>
        <p:origin x="-17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customXml" Target="../customXml/item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AU"/>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55A7BB9-4DB6-43A6-829D-719E116BD812}" type="slidenum">
              <a:rPr lang="en-AU" smtClean="0"/>
              <a:t>‹#›</a:t>
            </a:fld>
            <a:endParaRPr lang="en-AU"/>
          </a:p>
        </p:txBody>
      </p:sp>
    </p:spTree>
    <p:extLst>
      <p:ext uri="{BB962C8B-B14F-4D97-AF65-F5344CB8AC3E}">
        <p14:creationId xmlns:p14="http://schemas.microsoft.com/office/powerpoint/2010/main" val="4603980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69"/>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0"/>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1"/>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1 853,'34'2,"0"1,-1 3,42 10,33 6,-67-15,-1 2,59 20,-87-25,-1-1,1 0,0-1,-1-1,1 0,0 0,0-1,0-1,0 0,0 0,17-5,-22 4,0 0,0-1,0 1,0-2,-1 1,1-1,-1 1,0-2,0 1,0-1,-1 0,0 0,0-1,0 0,-1 1,1-1,-1-1,-1 1,6-11,13-44,-11 28,25-47,-21 49,11-34,-15 35,-6 20,-1 1,1-1,1 1,0 0,0 0,1 1,1-1,-1 2,1-1,10-7,12-7,55-29,-54 33,46-33,24-20,-75 59,0 0,1 2,0 1,0 1,39-6,-16 6,-35 6,-2 0,1 0,0-2,-1 0,18-7,19-11,1 3,69-19,72-16,-174 49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50:19.57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C453C8D-E61F-41F2-B7C6-84E70DB5D986}" type="datetimeFigureOut">
              <a:rPr lang="en-AU" smtClean="0"/>
              <a:t>28/11/2022</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5139910-EB37-42DC-B14D-35C6F453C519}" type="slidenum">
              <a:rPr lang="en-AU" smtClean="0"/>
              <a:t>‹#›</a:t>
            </a:fld>
            <a:endParaRPr lang="en-AU"/>
          </a:p>
        </p:txBody>
      </p:sp>
    </p:spTree>
    <p:extLst>
      <p:ext uri="{BB962C8B-B14F-4D97-AF65-F5344CB8AC3E}">
        <p14:creationId xmlns:p14="http://schemas.microsoft.com/office/powerpoint/2010/main" val="280025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139910-EB37-42DC-B14D-35C6F453C519}" type="slidenum">
              <a:rPr lang="en-AU" smtClean="0"/>
              <a:t>1</a:t>
            </a:fld>
            <a:endParaRPr lang="en-AU"/>
          </a:p>
        </p:txBody>
      </p:sp>
    </p:spTree>
    <p:extLst>
      <p:ext uri="{BB962C8B-B14F-4D97-AF65-F5344CB8AC3E}">
        <p14:creationId xmlns:p14="http://schemas.microsoft.com/office/powerpoint/2010/main" val="190917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10</a:t>
            </a:fld>
            <a:endParaRPr lang="en-AU"/>
          </a:p>
        </p:txBody>
      </p:sp>
    </p:spTree>
    <p:extLst>
      <p:ext uri="{BB962C8B-B14F-4D97-AF65-F5344CB8AC3E}">
        <p14:creationId xmlns:p14="http://schemas.microsoft.com/office/powerpoint/2010/main" val="419012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endParaRPr lang="en-AU"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5139910-EB37-42DC-B14D-35C6F453C519}" type="slidenum">
              <a:rPr lang="en-AU" smtClean="0"/>
              <a:t>11</a:t>
            </a:fld>
            <a:endParaRPr lang="en-AU"/>
          </a:p>
        </p:txBody>
      </p:sp>
    </p:spTree>
    <p:extLst>
      <p:ext uri="{BB962C8B-B14F-4D97-AF65-F5344CB8AC3E}">
        <p14:creationId xmlns:p14="http://schemas.microsoft.com/office/powerpoint/2010/main" val="42108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alibri" panose="020F0502020204030204" pitchFamily="34" charset="0"/>
              <a:buNone/>
            </a:pPr>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12</a:t>
            </a:fld>
            <a:endParaRPr lang="en-AU"/>
          </a:p>
        </p:txBody>
      </p:sp>
    </p:spTree>
    <p:extLst>
      <p:ext uri="{BB962C8B-B14F-4D97-AF65-F5344CB8AC3E}">
        <p14:creationId xmlns:p14="http://schemas.microsoft.com/office/powerpoint/2010/main" val="333135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13</a:t>
            </a:fld>
            <a:endParaRPr lang="en-AU"/>
          </a:p>
        </p:txBody>
      </p:sp>
    </p:spTree>
    <p:extLst>
      <p:ext uri="{BB962C8B-B14F-4D97-AF65-F5344CB8AC3E}">
        <p14:creationId xmlns:p14="http://schemas.microsoft.com/office/powerpoint/2010/main" val="340476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2</a:t>
            </a:fld>
            <a:endParaRPr lang="en-AU"/>
          </a:p>
        </p:txBody>
      </p:sp>
    </p:spTree>
    <p:extLst>
      <p:ext uri="{BB962C8B-B14F-4D97-AF65-F5344CB8AC3E}">
        <p14:creationId xmlns:p14="http://schemas.microsoft.com/office/powerpoint/2010/main" val="207733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5139910-EB37-42DC-B14D-35C6F453C519}" type="slidenum">
              <a:rPr lang="en-AU" smtClean="0"/>
              <a:t>3</a:t>
            </a:fld>
            <a:endParaRPr lang="en-AU"/>
          </a:p>
        </p:txBody>
      </p:sp>
    </p:spTree>
    <p:extLst>
      <p:ext uri="{BB962C8B-B14F-4D97-AF65-F5344CB8AC3E}">
        <p14:creationId xmlns:p14="http://schemas.microsoft.com/office/powerpoint/2010/main" val="181891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139910-EB37-42DC-B14D-35C6F453C519}" type="slidenum">
              <a:rPr lang="en-AU" smtClean="0"/>
              <a:t>4</a:t>
            </a:fld>
            <a:endParaRPr lang="en-AU"/>
          </a:p>
        </p:txBody>
      </p:sp>
    </p:spTree>
    <p:extLst>
      <p:ext uri="{BB962C8B-B14F-4D97-AF65-F5344CB8AC3E}">
        <p14:creationId xmlns:p14="http://schemas.microsoft.com/office/powerpoint/2010/main" val="363860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139910-EB37-42DC-B14D-35C6F453C519}" type="slidenum">
              <a:rPr lang="en-AU" smtClean="0"/>
              <a:t>5</a:t>
            </a:fld>
            <a:endParaRPr lang="en-AU"/>
          </a:p>
        </p:txBody>
      </p:sp>
    </p:spTree>
    <p:extLst>
      <p:ext uri="{BB962C8B-B14F-4D97-AF65-F5344CB8AC3E}">
        <p14:creationId xmlns:p14="http://schemas.microsoft.com/office/powerpoint/2010/main" val="112603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6</a:t>
            </a:fld>
            <a:endParaRPr lang="en-AU"/>
          </a:p>
        </p:txBody>
      </p:sp>
    </p:spTree>
    <p:extLst>
      <p:ext uri="{BB962C8B-B14F-4D97-AF65-F5344CB8AC3E}">
        <p14:creationId xmlns:p14="http://schemas.microsoft.com/office/powerpoint/2010/main" val="422370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Click to play video</a:t>
            </a:r>
          </a:p>
        </p:txBody>
      </p:sp>
      <p:sp>
        <p:nvSpPr>
          <p:cNvPr id="4" name="Slide Number Placeholder 3"/>
          <p:cNvSpPr>
            <a:spLocks noGrp="1"/>
          </p:cNvSpPr>
          <p:nvPr>
            <p:ph type="sldNum" sz="quarter" idx="5"/>
          </p:nvPr>
        </p:nvSpPr>
        <p:spPr/>
        <p:txBody>
          <a:bodyPr/>
          <a:lstStyle/>
          <a:p>
            <a:fld id="{65139910-EB37-42DC-B14D-35C6F453C519}" type="slidenum">
              <a:rPr lang="en-AU" smtClean="0"/>
              <a:t>7</a:t>
            </a:fld>
            <a:endParaRPr lang="en-AU"/>
          </a:p>
        </p:txBody>
      </p:sp>
    </p:spTree>
    <p:extLst>
      <p:ext uri="{BB962C8B-B14F-4D97-AF65-F5344CB8AC3E}">
        <p14:creationId xmlns:p14="http://schemas.microsoft.com/office/powerpoint/2010/main" val="12358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8</a:t>
            </a:fld>
            <a:endParaRPr lang="en-AU"/>
          </a:p>
        </p:txBody>
      </p:sp>
    </p:spTree>
    <p:extLst>
      <p:ext uri="{BB962C8B-B14F-4D97-AF65-F5344CB8AC3E}">
        <p14:creationId xmlns:p14="http://schemas.microsoft.com/office/powerpoint/2010/main" val="157485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5139910-EB37-42DC-B14D-35C6F453C519}" type="slidenum">
              <a:rPr lang="en-AU" smtClean="0"/>
              <a:t>9</a:t>
            </a:fld>
            <a:endParaRPr lang="en-AU"/>
          </a:p>
        </p:txBody>
      </p:sp>
    </p:spTree>
    <p:extLst>
      <p:ext uri="{BB962C8B-B14F-4D97-AF65-F5344CB8AC3E}">
        <p14:creationId xmlns:p14="http://schemas.microsoft.com/office/powerpoint/2010/main" val="2288860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984"/>
            <a:ext cx="8229600" cy="1656184"/>
          </a:xfrm>
        </p:spPr>
        <p:txBody>
          <a:bodyPr/>
          <a:lstStyle/>
          <a:p>
            <a:r>
              <a:rPr lang="en-US" dirty="0"/>
              <a:t>Click to edit Master title style</a:t>
            </a:r>
            <a:endParaRPr lang="en-AU" dirty="0"/>
          </a:p>
        </p:txBody>
      </p:sp>
      <p:sp>
        <p:nvSpPr>
          <p:cNvPr id="3" name="Date Placeholder 2"/>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4" name="Footer Placeholder 3"/>
          <p:cNvSpPr>
            <a:spLocks noGrp="1"/>
          </p:cNvSpPr>
          <p:nvPr>
            <p:ph type="ftr" sz="quarter" idx="11"/>
          </p:nvPr>
        </p:nvSpPr>
        <p:spPr>
          <a:xfrm>
            <a:off x="1691680" y="6237312"/>
            <a:ext cx="3752056" cy="47002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048" y="836712"/>
            <a:ext cx="8568952" cy="1697717"/>
          </a:xfrm>
          <a:prstGeom prst="rect">
            <a:avLst/>
          </a:prstGeom>
        </p:spPr>
      </p:pic>
    </p:spTree>
    <p:extLst>
      <p:ext uri="{BB962C8B-B14F-4D97-AF65-F5344CB8AC3E}">
        <p14:creationId xmlns:p14="http://schemas.microsoft.com/office/powerpoint/2010/main" val="2565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a:p>
        </p:txBody>
      </p:sp>
    </p:spTree>
    <p:extLst>
      <p:ext uri="{BB962C8B-B14F-4D97-AF65-F5344CB8AC3E}">
        <p14:creationId xmlns:p14="http://schemas.microsoft.com/office/powerpoint/2010/main" val="778891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DEEE83-BFF7-4323-8992-51F64E15F8E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3"/>
          </p:nvPr>
        </p:nvSpPr>
        <p:spPr>
          <a:xfrm>
            <a:off x="0" y="1"/>
            <a:ext cx="9144000" cy="3977641"/>
          </a:xfrm>
        </p:spPr>
        <p:txBody>
          <a:bodyPr/>
          <a:lstStyle/>
          <a:p>
            <a:endParaRPr lang="en-US"/>
          </a:p>
        </p:txBody>
      </p:sp>
      <p:sp>
        <p:nvSpPr>
          <p:cNvPr id="7" name="Rectangle 6">
            <a:extLst>
              <a:ext uri="{FF2B5EF4-FFF2-40B4-BE49-F238E27FC236}">
                <a16:creationId xmlns:a16="http://schemas.microsoft.com/office/drawing/2014/main" id="{1DCDA0AB-5835-4C61-A0FD-8CDFE3A19760}"/>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4">
            <a:extLst>
              <a:ext uri="{FF2B5EF4-FFF2-40B4-BE49-F238E27FC236}">
                <a16:creationId xmlns:a16="http://schemas.microsoft.com/office/drawing/2014/main" id="{9EF808CE-59A5-4358-97EF-25F1AD2C708D}"/>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905000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52">
          <p15:clr>
            <a:srgbClr val="FBAE40"/>
          </p15:clr>
        </p15:guide>
        <p15:guide id="4" pos="120">
          <p15:clr>
            <a:srgbClr val="FBAE40"/>
          </p15:clr>
        </p15:guide>
        <p15:guide id="5" pos="7560">
          <p15:clr>
            <a:srgbClr val="FBAE40"/>
          </p15:clr>
        </p15:guide>
        <p15:guide id="6" orient="horz" pos="4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3564818" y="856526"/>
            <a:ext cx="2014364" cy="2685818"/>
          </a:xfrm>
          <a:prstGeom prst="rect">
            <a:avLst/>
          </a:prstGeom>
          <a:noFill/>
          <a:ln w="31750">
            <a:noFill/>
          </a:ln>
        </p:spPr>
      </p:sp>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1251248591"/>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6" name="Picture Placeholder 5"/>
          <p:cNvSpPr>
            <a:spLocks noGrp="1"/>
          </p:cNvSpPr>
          <p:nvPr>
            <p:ph type="pic" sz="quarter" idx="13"/>
          </p:nvPr>
        </p:nvSpPr>
        <p:spPr>
          <a:xfrm>
            <a:off x="0" y="1714500"/>
            <a:ext cx="9144000" cy="2209800"/>
          </a:xfrm>
        </p:spPr>
        <p:txBody>
          <a:bodyPr/>
          <a:lstStyle/>
          <a:p>
            <a:endParaRPr lang="en-US"/>
          </a:p>
        </p:txBody>
      </p:sp>
    </p:spTree>
    <p:extLst>
      <p:ext uri="{BB962C8B-B14F-4D97-AF65-F5344CB8AC3E}">
        <p14:creationId xmlns:p14="http://schemas.microsoft.com/office/powerpoint/2010/main" val="2627113813"/>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D1FBCD-3B59-478B-A1AB-0B32C2206A09}"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3" name="Picture Placeholder 12"/>
          <p:cNvSpPr>
            <a:spLocks noGrp="1"/>
          </p:cNvSpPr>
          <p:nvPr>
            <p:ph type="pic" sz="quarter" idx="13"/>
          </p:nvPr>
        </p:nvSpPr>
        <p:spPr>
          <a:xfrm>
            <a:off x="0" y="1858398"/>
            <a:ext cx="4572000" cy="4038600"/>
          </a:xfrm>
        </p:spPr>
        <p:txBody>
          <a:bodyPr/>
          <a:lstStyle/>
          <a:p>
            <a:endParaRPr lang="en-US"/>
          </a:p>
        </p:txBody>
      </p:sp>
      <p:sp>
        <p:nvSpPr>
          <p:cNvPr id="18" name="Picture Placeholder 17"/>
          <p:cNvSpPr>
            <a:spLocks noGrp="1"/>
          </p:cNvSpPr>
          <p:nvPr>
            <p:ph type="pic" sz="quarter" idx="14"/>
          </p:nvPr>
        </p:nvSpPr>
        <p:spPr>
          <a:xfrm>
            <a:off x="4572000" y="1858398"/>
            <a:ext cx="4572000" cy="4038600"/>
          </a:xfrm>
        </p:spPr>
        <p:txBody>
          <a:bodyPr/>
          <a:lstStyle/>
          <a:p>
            <a:endParaRPr lang="en-US"/>
          </a:p>
        </p:txBody>
      </p:sp>
      <p:sp>
        <p:nvSpPr>
          <p:cNvPr id="16" name="Title 1">
            <a:extLst>
              <a:ext uri="{FF2B5EF4-FFF2-40B4-BE49-F238E27FC236}">
                <a16:creationId xmlns:a16="http://schemas.microsoft.com/office/drawing/2014/main" id="{FF1C4D89-4B35-4CB0-B60F-5B2A2EE522B1}"/>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28" name="Subtitle 2">
            <a:extLst>
              <a:ext uri="{FF2B5EF4-FFF2-40B4-BE49-F238E27FC236}">
                <a16:creationId xmlns:a16="http://schemas.microsoft.com/office/drawing/2014/main" id="{BEF9C609-EB17-4BAA-8CD2-ABECB1BC6D8F}"/>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29" name="Group 28">
            <a:extLst>
              <a:ext uri="{FF2B5EF4-FFF2-40B4-BE49-F238E27FC236}">
                <a16:creationId xmlns:a16="http://schemas.microsoft.com/office/drawing/2014/main" id="{7CAAE983-79C5-4903-9F32-A293058E2DC9}"/>
              </a:ext>
            </a:extLst>
          </p:cNvPr>
          <p:cNvGrpSpPr/>
          <p:nvPr userDrawn="1"/>
        </p:nvGrpSpPr>
        <p:grpSpPr>
          <a:xfrm>
            <a:off x="3829500" y="1126703"/>
            <a:ext cx="1485000" cy="54000"/>
            <a:chOff x="4331115" y="3903804"/>
            <a:chExt cx="3529771" cy="45719"/>
          </a:xfrm>
        </p:grpSpPr>
        <p:sp>
          <p:nvSpPr>
            <p:cNvPr id="30" name="Rounded Rectangle 18">
              <a:extLst>
                <a:ext uri="{FF2B5EF4-FFF2-40B4-BE49-F238E27FC236}">
                  <a16:creationId xmlns:a16="http://schemas.microsoft.com/office/drawing/2014/main" id="{973E5CFE-F521-47CD-9868-C371EAD1E84A}"/>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0ADC9CFB-E7B9-4FC7-B464-68FB8F0533DD}"/>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E397E641-351F-4455-ABDF-5188B2DF69A7}"/>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3" name="Rounded Rectangle 18">
              <a:extLst>
                <a:ext uri="{FF2B5EF4-FFF2-40B4-BE49-F238E27FC236}">
                  <a16:creationId xmlns:a16="http://schemas.microsoft.com/office/drawing/2014/main" id="{30744EFF-95F7-4675-8F36-16BC4495DF7F}"/>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4" name="Rounded Rectangle 18">
              <a:extLst>
                <a:ext uri="{FF2B5EF4-FFF2-40B4-BE49-F238E27FC236}">
                  <a16:creationId xmlns:a16="http://schemas.microsoft.com/office/drawing/2014/main" id="{B2B9C17C-3A65-4DFA-8885-62C2F3A6573D}"/>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5" name="Rectangle 34">
            <a:extLst>
              <a:ext uri="{FF2B5EF4-FFF2-40B4-BE49-F238E27FC236}">
                <a16:creationId xmlns:a16="http://schemas.microsoft.com/office/drawing/2014/main" id="{B66E47BA-98F9-42B3-94C2-796F01B01222}"/>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Slide Number Placeholder 4">
            <a:extLst>
              <a:ext uri="{FF2B5EF4-FFF2-40B4-BE49-F238E27FC236}">
                <a16:creationId xmlns:a16="http://schemas.microsoft.com/office/drawing/2014/main" id="{EBB0EE9B-20B0-4307-A5FD-601C7E298CA7}"/>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257446599"/>
      </p:ext>
    </p:extLst>
  </p:cSld>
  <p:clrMapOvr>
    <a:masterClrMapping/>
  </p:clrMapOvr>
  <p:extLst>
    <p:ext uri="{DCECCB84-F9BA-43D5-87BE-67443E8EF086}">
      <p15:sldGuideLst xmlns:p15="http://schemas.microsoft.com/office/powerpoint/2012/main">
        <p15:guide id="1" orient="horz" pos="2280">
          <p15:clr>
            <a:srgbClr val="FBAE40"/>
          </p15:clr>
        </p15:guide>
        <p15:guide id="2" pos="3840">
          <p15:clr>
            <a:srgbClr val="FBAE40"/>
          </p15:clr>
        </p15:guide>
        <p15:guide id="3" orient="horz" pos="1008">
          <p15:clr>
            <a:srgbClr val="FBAE40"/>
          </p15:clr>
        </p15:guide>
        <p15:guide id="4" orient="horz" pos="4224">
          <p15:clr>
            <a:srgbClr val="FBAE40"/>
          </p15:clr>
        </p15:guide>
        <p15:guide id="5" pos="7560">
          <p15:clr>
            <a:srgbClr val="FBAE40"/>
          </p15:clr>
        </p15:guide>
        <p15:guide id="6" pos="120">
          <p15:clr>
            <a:srgbClr val="FBAE40"/>
          </p15:clr>
        </p15:guide>
        <p15:guide id="7" orient="horz" pos="3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D1FBCD-3B59-478B-A1AB-0B32C2206A09}"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6" name="Title 1">
            <a:extLst>
              <a:ext uri="{FF2B5EF4-FFF2-40B4-BE49-F238E27FC236}">
                <a16:creationId xmlns:a16="http://schemas.microsoft.com/office/drawing/2014/main" id="{FF1C4D89-4B35-4CB0-B60F-5B2A2EE522B1}"/>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28" name="Subtitle 2">
            <a:extLst>
              <a:ext uri="{FF2B5EF4-FFF2-40B4-BE49-F238E27FC236}">
                <a16:creationId xmlns:a16="http://schemas.microsoft.com/office/drawing/2014/main" id="{BEF9C609-EB17-4BAA-8CD2-ABECB1BC6D8F}"/>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29" name="Group 28">
            <a:extLst>
              <a:ext uri="{FF2B5EF4-FFF2-40B4-BE49-F238E27FC236}">
                <a16:creationId xmlns:a16="http://schemas.microsoft.com/office/drawing/2014/main" id="{7CAAE983-79C5-4903-9F32-A293058E2DC9}"/>
              </a:ext>
            </a:extLst>
          </p:cNvPr>
          <p:cNvGrpSpPr/>
          <p:nvPr userDrawn="1"/>
        </p:nvGrpSpPr>
        <p:grpSpPr>
          <a:xfrm>
            <a:off x="3829500" y="1126703"/>
            <a:ext cx="1485000" cy="54000"/>
            <a:chOff x="4331115" y="3903804"/>
            <a:chExt cx="3529771" cy="45719"/>
          </a:xfrm>
        </p:grpSpPr>
        <p:sp>
          <p:nvSpPr>
            <p:cNvPr id="30" name="Rounded Rectangle 18">
              <a:extLst>
                <a:ext uri="{FF2B5EF4-FFF2-40B4-BE49-F238E27FC236}">
                  <a16:creationId xmlns:a16="http://schemas.microsoft.com/office/drawing/2014/main" id="{973E5CFE-F521-47CD-9868-C371EAD1E84A}"/>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0ADC9CFB-E7B9-4FC7-B464-68FB8F0533DD}"/>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E397E641-351F-4455-ABDF-5188B2DF69A7}"/>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3" name="Rounded Rectangle 18">
              <a:extLst>
                <a:ext uri="{FF2B5EF4-FFF2-40B4-BE49-F238E27FC236}">
                  <a16:creationId xmlns:a16="http://schemas.microsoft.com/office/drawing/2014/main" id="{30744EFF-95F7-4675-8F36-16BC4495DF7F}"/>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4" name="Rounded Rectangle 18">
              <a:extLst>
                <a:ext uri="{FF2B5EF4-FFF2-40B4-BE49-F238E27FC236}">
                  <a16:creationId xmlns:a16="http://schemas.microsoft.com/office/drawing/2014/main" id="{B2B9C17C-3A65-4DFA-8885-62C2F3A6573D}"/>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5" name="Rectangle 34">
            <a:extLst>
              <a:ext uri="{FF2B5EF4-FFF2-40B4-BE49-F238E27FC236}">
                <a16:creationId xmlns:a16="http://schemas.microsoft.com/office/drawing/2014/main" id="{B66E47BA-98F9-42B3-94C2-796F01B01222}"/>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Slide Number Placeholder 4">
            <a:extLst>
              <a:ext uri="{FF2B5EF4-FFF2-40B4-BE49-F238E27FC236}">
                <a16:creationId xmlns:a16="http://schemas.microsoft.com/office/drawing/2014/main" id="{EBB0EE9B-20B0-4307-A5FD-601C7E298CA7}"/>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3" name="Text Placeholder 2">
            <a:extLst>
              <a:ext uri="{FF2B5EF4-FFF2-40B4-BE49-F238E27FC236}">
                <a16:creationId xmlns:a16="http://schemas.microsoft.com/office/drawing/2014/main" id="{B18A6A3C-5539-4086-9A24-6ABF4E39065E}"/>
              </a:ext>
            </a:extLst>
          </p:cNvPr>
          <p:cNvSpPr>
            <a:spLocks noGrp="1"/>
          </p:cNvSpPr>
          <p:nvPr>
            <p:ph type="body" sz="quarter" idx="13"/>
          </p:nvPr>
        </p:nvSpPr>
        <p:spPr>
          <a:xfrm>
            <a:off x="1143000" y="1836738"/>
            <a:ext cx="6858000" cy="3300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22224135"/>
      </p:ext>
    </p:extLst>
  </p:cSld>
  <p:clrMapOvr>
    <a:masterClrMapping/>
  </p:clrMapOvr>
  <p:extLst>
    <p:ext uri="{DCECCB84-F9BA-43D5-87BE-67443E8EF086}">
      <p15:sldGuideLst xmlns:p15="http://schemas.microsoft.com/office/powerpoint/2012/main">
        <p15:guide id="1" orient="horz" pos="2280">
          <p15:clr>
            <a:srgbClr val="FBAE40"/>
          </p15:clr>
        </p15:guide>
        <p15:guide id="2" pos="3840">
          <p15:clr>
            <a:srgbClr val="FBAE40"/>
          </p15:clr>
        </p15:guide>
        <p15:guide id="3" orient="horz" pos="1008">
          <p15:clr>
            <a:srgbClr val="FBAE40"/>
          </p15:clr>
        </p15:guide>
        <p15:guide id="4" orient="horz" pos="4224">
          <p15:clr>
            <a:srgbClr val="FBAE40"/>
          </p15:clr>
        </p15:guide>
        <p15:guide id="5" pos="7560">
          <p15:clr>
            <a:srgbClr val="FBAE40"/>
          </p15:clr>
        </p15:guide>
        <p15:guide id="6" pos="120">
          <p15:clr>
            <a:srgbClr val="FBAE40"/>
          </p15:clr>
        </p15:guide>
        <p15:guide id="7" orient="horz" pos="3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1468613484"/>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2BE19C-566E-401F-909A-1D1314EB0612}"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9" name="Picture Placeholder 18"/>
          <p:cNvSpPr>
            <a:spLocks noGrp="1"/>
          </p:cNvSpPr>
          <p:nvPr>
            <p:ph type="pic" sz="quarter" idx="13"/>
          </p:nvPr>
        </p:nvSpPr>
        <p:spPr>
          <a:xfrm>
            <a:off x="0" y="1928029"/>
            <a:ext cx="3036714" cy="2448000"/>
          </a:xfrm>
        </p:spPr>
        <p:txBody>
          <a:bodyPr/>
          <a:lstStyle/>
          <a:p>
            <a:endParaRPr lang="en-US"/>
          </a:p>
        </p:txBody>
      </p:sp>
      <p:sp>
        <p:nvSpPr>
          <p:cNvPr id="17" name="Picture Placeholder 18"/>
          <p:cNvSpPr>
            <a:spLocks noGrp="1"/>
          </p:cNvSpPr>
          <p:nvPr>
            <p:ph type="pic" sz="quarter" idx="14"/>
          </p:nvPr>
        </p:nvSpPr>
        <p:spPr>
          <a:xfrm>
            <a:off x="6107286" y="1926470"/>
            <a:ext cx="3036714" cy="2448000"/>
          </a:xfrm>
        </p:spPr>
        <p:txBody>
          <a:bodyPr/>
          <a:lstStyle/>
          <a:p>
            <a:endParaRPr lang="en-US"/>
          </a:p>
        </p:txBody>
      </p:sp>
      <p:sp>
        <p:nvSpPr>
          <p:cNvPr id="18" name="Picture Placeholder 18"/>
          <p:cNvSpPr>
            <a:spLocks noGrp="1"/>
          </p:cNvSpPr>
          <p:nvPr>
            <p:ph type="pic" sz="quarter" idx="15"/>
          </p:nvPr>
        </p:nvSpPr>
        <p:spPr>
          <a:xfrm>
            <a:off x="3036714" y="1928028"/>
            <a:ext cx="3070572" cy="2448000"/>
          </a:xfrm>
        </p:spPr>
        <p:txBody>
          <a:bodyPr/>
          <a:lstStyle/>
          <a:p>
            <a:endParaRPr lang="en-US"/>
          </a:p>
        </p:txBody>
      </p:sp>
      <p:sp>
        <p:nvSpPr>
          <p:cNvPr id="20" name="Title 1">
            <a:extLst>
              <a:ext uri="{FF2B5EF4-FFF2-40B4-BE49-F238E27FC236}">
                <a16:creationId xmlns:a16="http://schemas.microsoft.com/office/drawing/2014/main" id="{96E28356-D0D7-4C39-AB07-59C766F4391C}"/>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21" name="Subtitle 2">
            <a:extLst>
              <a:ext uri="{FF2B5EF4-FFF2-40B4-BE49-F238E27FC236}">
                <a16:creationId xmlns:a16="http://schemas.microsoft.com/office/drawing/2014/main" id="{6AC4BAE3-0401-4950-867F-848DBAB8DB7D}"/>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30" name="Group 29">
            <a:extLst>
              <a:ext uri="{FF2B5EF4-FFF2-40B4-BE49-F238E27FC236}">
                <a16:creationId xmlns:a16="http://schemas.microsoft.com/office/drawing/2014/main" id="{72A27730-4D0A-4EE7-A927-3C34EB840CD8}"/>
              </a:ext>
            </a:extLst>
          </p:cNvPr>
          <p:cNvGrpSpPr/>
          <p:nvPr userDrawn="1"/>
        </p:nvGrpSpPr>
        <p:grpSpPr>
          <a:xfrm>
            <a:off x="3829500" y="1126703"/>
            <a:ext cx="1485000" cy="54000"/>
            <a:chOff x="4331115" y="3903804"/>
            <a:chExt cx="3529771" cy="45719"/>
          </a:xfrm>
        </p:grpSpPr>
        <p:sp>
          <p:nvSpPr>
            <p:cNvPr id="31" name="Rounded Rectangle 18">
              <a:extLst>
                <a:ext uri="{FF2B5EF4-FFF2-40B4-BE49-F238E27FC236}">
                  <a16:creationId xmlns:a16="http://schemas.microsoft.com/office/drawing/2014/main" id="{33E4C0FD-27FA-4829-BA8C-E1BAE714A1EB}"/>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CFF4E2A5-644E-455D-B760-102F184AF9C4}"/>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3" name="Rounded Rectangle 18">
              <a:extLst>
                <a:ext uri="{FF2B5EF4-FFF2-40B4-BE49-F238E27FC236}">
                  <a16:creationId xmlns:a16="http://schemas.microsoft.com/office/drawing/2014/main" id="{81506692-9BDD-4C1C-96EB-E4AB56AD1730}"/>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4" name="Rounded Rectangle 18">
              <a:extLst>
                <a:ext uri="{FF2B5EF4-FFF2-40B4-BE49-F238E27FC236}">
                  <a16:creationId xmlns:a16="http://schemas.microsoft.com/office/drawing/2014/main" id="{927F128E-A2FF-4D63-9E55-2F233CA28D43}"/>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5" name="Rounded Rectangle 18">
              <a:extLst>
                <a:ext uri="{FF2B5EF4-FFF2-40B4-BE49-F238E27FC236}">
                  <a16:creationId xmlns:a16="http://schemas.microsoft.com/office/drawing/2014/main" id="{7D468BEB-9202-4D03-A56F-17406238EDF1}"/>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6" name="Rectangle 35">
            <a:extLst>
              <a:ext uri="{FF2B5EF4-FFF2-40B4-BE49-F238E27FC236}">
                <a16:creationId xmlns:a16="http://schemas.microsoft.com/office/drawing/2014/main" id="{ACD813C5-03AB-49ED-829C-FF08763A3AB7}"/>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Slide Number Placeholder 4">
            <a:extLst>
              <a:ext uri="{FF2B5EF4-FFF2-40B4-BE49-F238E27FC236}">
                <a16:creationId xmlns:a16="http://schemas.microsoft.com/office/drawing/2014/main" id="{5D038627-5085-4237-8365-3A60D1B0EEBC}"/>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14146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68">
          <p15:clr>
            <a:srgbClr val="FBAE40"/>
          </p15:clr>
        </p15:guide>
        <p15:guide id="4" orient="horz" pos="4224">
          <p15:clr>
            <a:srgbClr val="FBAE40"/>
          </p15:clr>
        </p15:guide>
        <p15:guide id="5" pos="7560">
          <p15:clr>
            <a:srgbClr val="FBAE40"/>
          </p15:clr>
        </p15:guide>
        <p15:guide id="6" pos="120">
          <p15:clr>
            <a:srgbClr val="FBAE40"/>
          </p15:clr>
        </p15:guide>
        <p15:guide id="7" orient="horz" pos="3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172C9C-A7DB-4951-B2FD-C201A2330002}"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3"/>
          </p:nvPr>
        </p:nvSpPr>
        <p:spPr>
          <a:xfrm>
            <a:off x="0" y="3982720"/>
            <a:ext cx="9144000" cy="2875280"/>
          </a:xfrm>
        </p:spPr>
        <p:txBody>
          <a:bodyPr/>
          <a:lstStyle/>
          <a:p>
            <a:endParaRPr lang="en-US"/>
          </a:p>
        </p:txBody>
      </p:sp>
      <p:sp>
        <p:nvSpPr>
          <p:cNvPr id="15" name="Title 1">
            <a:extLst>
              <a:ext uri="{FF2B5EF4-FFF2-40B4-BE49-F238E27FC236}">
                <a16:creationId xmlns:a16="http://schemas.microsoft.com/office/drawing/2014/main" id="{09045F17-6A9C-4137-927A-48B39CA6C88D}"/>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6" name="Subtitle 2">
            <a:extLst>
              <a:ext uri="{FF2B5EF4-FFF2-40B4-BE49-F238E27FC236}">
                <a16:creationId xmlns:a16="http://schemas.microsoft.com/office/drawing/2014/main" id="{5C76AA13-B262-48A3-BACA-BB25799F2A3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27" name="Group 26">
            <a:extLst>
              <a:ext uri="{FF2B5EF4-FFF2-40B4-BE49-F238E27FC236}">
                <a16:creationId xmlns:a16="http://schemas.microsoft.com/office/drawing/2014/main" id="{F9011FF3-0FB4-4E63-8BBE-E7E990AFCF55}"/>
              </a:ext>
            </a:extLst>
          </p:cNvPr>
          <p:cNvGrpSpPr/>
          <p:nvPr userDrawn="1"/>
        </p:nvGrpSpPr>
        <p:grpSpPr>
          <a:xfrm>
            <a:off x="3829500" y="1126703"/>
            <a:ext cx="1485000" cy="54000"/>
            <a:chOff x="4331115" y="3903804"/>
            <a:chExt cx="3529771" cy="45719"/>
          </a:xfrm>
        </p:grpSpPr>
        <p:sp>
          <p:nvSpPr>
            <p:cNvPr id="28" name="Rounded Rectangle 18">
              <a:extLst>
                <a:ext uri="{FF2B5EF4-FFF2-40B4-BE49-F238E27FC236}">
                  <a16:creationId xmlns:a16="http://schemas.microsoft.com/office/drawing/2014/main" id="{46DA6199-8F71-4CA4-ADC4-47EA2167F138}"/>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A12031D5-F468-4609-80A5-DD27353E3334}"/>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1A06FA43-AB95-4093-9AB6-E91C14E4D51A}"/>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0D5C8422-B395-455B-80C4-1784A65FE86D}"/>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EFAC1B36-D786-4F86-AC87-E9F3F511FA03}"/>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50" name="Rectangle 49">
            <a:extLst>
              <a:ext uri="{FF2B5EF4-FFF2-40B4-BE49-F238E27FC236}">
                <a16:creationId xmlns:a16="http://schemas.microsoft.com/office/drawing/2014/main" id="{B5A4B17A-825A-4EB7-A3D7-5998556851A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Slide Number Placeholder 4">
            <a:extLst>
              <a:ext uri="{FF2B5EF4-FFF2-40B4-BE49-F238E27FC236}">
                <a16:creationId xmlns:a16="http://schemas.microsoft.com/office/drawing/2014/main" id="{538860BA-432E-4BD9-9F9D-921F0D90634B}"/>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201113155"/>
      </p:ext>
    </p:extLst>
  </p:cSld>
  <p:clrMapOvr>
    <a:masterClrMapping/>
  </p:clrMapOvr>
  <p:extLst>
    <p:ext uri="{DCECCB84-F9BA-43D5-87BE-67443E8EF086}">
      <p15:sldGuideLst xmlns:p15="http://schemas.microsoft.com/office/powerpoint/2012/main">
        <p15:guide id="1" orient="horz" pos="2280">
          <p15:clr>
            <a:srgbClr val="FBAE40"/>
          </p15:clr>
        </p15:guide>
        <p15:guide id="2" pos="3840">
          <p15:clr>
            <a:srgbClr val="FBAE40"/>
          </p15:clr>
        </p15:guide>
        <p15:guide id="3" orient="horz" pos="1008">
          <p15:clr>
            <a:srgbClr val="FBAE40"/>
          </p15:clr>
        </p15:guide>
        <p15:guide id="4" orient="horz" pos="4224">
          <p15:clr>
            <a:srgbClr val="FBAE40"/>
          </p15:clr>
        </p15:guide>
        <p15:guide id="5" pos="7560">
          <p15:clr>
            <a:srgbClr val="FBAE40"/>
          </p15:clr>
        </p15:guide>
        <p15:guide id="6" pos="120">
          <p15:clr>
            <a:srgbClr val="FBAE40"/>
          </p15:clr>
        </p15:guide>
        <p15:guide id="7" orient="horz" pos="3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3" name="Picture Placeholder 2"/>
          <p:cNvSpPr>
            <a:spLocks noGrp="1"/>
          </p:cNvSpPr>
          <p:nvPr>
            <p:ph type="pic" sz="quarter" idx="12"/>
          </p:nvPr>
        </p:nvSpPr>
        <p:spPr>
          <a:xfrm>
            <a:off x="533400" y="1989455"/>
            <a:ext cx="2247900" cy="2997200"/>
          </a:xfrm>
        </p:spPr>
        <p:txBody>
          <a:bodyPr/>
          <a:lstStyle/>
          <a:p>
            <a:endParaRPr lang="en-US"/>
          </a:p>
        </p:txBody>
      </p:sp>
      <p:sp>
        <p:nvSpPr>
          <p:cNvPr id="16" name="Picture Placeholder 2"/>
          <p:cNvSpPr>
            <a:spLocks noGrp="1"/>
          </p:cNvSpPr>
          <p:nvPr>
            <p:ph type="pic" sz="quarter" idx="13"/>
          </p:nvPr>
        </p:nvSpPr>
        <p:spPr>
          <a:xfrm>
            <a:off x="6362700" y="1989455"/>
            <a:ext cx="2247900" cy="2997200"/>
          </a:xfrm>
        </p:spPr>
        <p:txBody>
          <a:bodyPr/>
          <a:lstStyle/>
          <a:p>
            <a:endParaRPr lang="en-US"/>
          </a:p>
        </p:txBody>
      </p:sp>
      <p:sp>
        <p:nvSpPr>
          <p:cNvPr id="27" name="Picture Placeholder 2"/>
          <p:cNvSpPr>
            <a:spLocks noGrp="1"/>
          </p:cNvSpPr>
          <p:nvPr>
            <p:ph type="pic" sz="quarter" idx="14"/>
          </p:nvPr>
        </p:nvSpPr>
        <p:spPr>
          <a:xfrm>
            <a:off x="3448050" y="1989455"/>
            <a:ext cx="2247900" cy="2997200"/>
          </a:xfrm>
        </p:spPr>
        <p:txBody>
          <a:bodyPr/>
          <a:lstStyle/>
          <a:p>
            <a:endParaRPr lang="en-US"/>
          </a:p>
        </p:txBody>
      </p:sp>
      <p:sp>
        <p:nvSpPr>
          <p:cNvPr id="28" name="Title 1">
            <a:extLst>
              <a:ext uri="{FF2B5EF4-FFF2-40B4-BE49-F238E27FC236}">
                <a16:creationId xmlns:a16="http://schemas.microsoft.com/office/drawing/2014/main" id="{2E402659-A7F2-4378-A574-108980C7A5D2}"/>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29" name="Subtitle 2">
            <a:extLst>
              <a:ext uri="{FF2B5EF4-FFF2-40B4-BE49-F238E27FC236}">
                <a16:creationId xmlns:a16="http://schemas.microsoft.com/office/drawing/2014/main" id="{6C7D2EB7-CA81-4C4A-B09B-3F157600934A}"/>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30" name="Group 29">
            <a:extLst>
              <a:ext uri="{FF2B5EF4-FFF2-40B4-BE49-F238E27FC236}">
                <a16:creationId xmlns:a16="http://schemas.microsoft.com/office/drawing/2014/main" id="{A1D5DFBE-A29F-40EB-AC4B-62D536E75302}"/>
              </a:ext>
            </a:extLst>
          </p:cNvPr>
          <p:cNvGrpSpPr/>
          <p:nvPr userDrawn="1"/>
        </p:nvGrpSpPr>
        <p:grpSpPr>
          <a:xfrm>
            <a:off x="3829500" y="1126703"/>
            <a:ext cx="1485000" cy="54000"/>
            <a:chOff x="4331115" y="3903804"/>
            <a:chExt cx="3529771" cy="45719"/>
          </a:xfrm>
        </p:grpSpPr>
        <p:sp>
          <p:nvSpPr>
            <p:cNvPr id="31" name="Rounded Rectangle 18">
              <a:extLst>
                <a:ext uri="{FF2B5EF4-FFF2-40B4-BE49-F238E27FC236}">
                  <a16:creationId xmlns:a16="http://schemas.microsoft.com/office/drawing/2014/main" id="{5C86CF61-E441-4159-8C4F-11B6657B5E8B}"/>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448CBE10-07E6-4594-BBB6-974B62B87D31}"/>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3" name="Rounded Rectangle 18">
              <a:extLst>
                <a:ext uri="{FF2B5EF4-FFF2-40B4-BE49-F238E27FC236}">
                  <a16:creationId xmlns:a16="http://schemas.microsoft.com/office/drawing/2014/main" id="{FE0631CB-3349-492F-A13D-30FF130CC899}"/>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4" name="Rounded Rectangle 18">
              <a:extLst>
                <a:ext uri="{FF2B5EF4-FFF2-40B4-BE49-F238E27FC236}">
                  <a16:creationId xmlns:a16="http://schemas.microsoft.com/office/drawing/2014/main" id="{3A75EF0B-3751-42F1-9639-C00652CDD2C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5" name="Rounded Rectangle 18">
              <a:extLst>
                <a:ext uri="{FF2B5EF4-FFF2-40B4-BE49-F238E27FC236}">
                  <a16:creationId xmlns:a16="http://schemas.microsoft.com/office/drawing/2014/main" id="{262238B2-A606-4D21-AD81-20C405A37247}"/>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8" name="Rectangle 37">
            <a:extLst>
              <a:ext uri="{FF2B5EF4-FFF2-40B4-BE49-F238E27FC236}">
                <a16:creationId xmlns:a16="http://schemas.microsoft.com/office/drawing/2014/main" id="{FD97ACAC-2825-4B3F-95CB-1783AB546564}"/>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Slide Number Placeholder 4">
            <a:extLst>
              <a:ext uri="{FF2B5EF4-FFF2-40B4-BE49-F238E27FC236}">
                <a16:creationId xmlns:a16="http://schemas.microsoft.com/office/drawing/2014/main" id="{A11BE3C3-0F6E-4821-8E75-D8AF25CDAD30}"/>
              </a:ext>
            </a:extLst>
          </p:cNvPr>
          <p:cNvSpPr>
            <a:spLocks noGrp="1"/>
          </p:cNvSpPr>
          <p:nvPr>
            <p:ph type="sldNum" sz="quarter" idx="15"/>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015352715"/>
      </p:ext>
    </p:extLst>
  </p:cSld>
  <p:clrMapOvr>
    <a:masterClrMapping/>
  </p:clrMapOvr>
  <p:extLst>
    <p:ext uri="{DCECCB84-F9BA-43D5-87BE-67443E8EF086}">
      <p15:sldGuideLst xmlns:p15="http://schemas.microsoft.com/office/powerpoint/2012/main">
        <p15:guide id="1" orient="horz" pos="2280">
          <p15:clr>
            <a:srgbClr val="FBAE40"/>
          </p15:clr>
        </p15:guide>
        <p15:guide id="2" pos="3840">
          <p15:clr>
            <a:srgbClr val="FBAE40"/>
          </p15:clr>
        </p15:guide>
        <p15:guide id="3" orient="horz" pos="1008">
          <p15:clr>
            <a:srgbClr val="FBAE40"/>
          </p15:clr>
        </p15:guide>
        <p15:guide id="4" orient="horz" pos="4224">
          <p15:clr>
            <a:srgbClr val="FBAE40"/>
          </p15:clr>
        </p15:guide>
        <p15:guide id="5" pos="7560">
          <p15:clr>
            <a:srgbClr val="FBAE40"/>
          </p15:clr>
        </p15:guide>
        <p15:guide id="6" pos="120">
          <p15:clr>
            <a:srgbClr val="FBAE40"/>
          </p15:clr>
        </p15:guide>
        <p15:guide id="7" orient="horz" pos="3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4">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7532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a:off x="4572000" y="1820924"/>
            <a:ext cx="4029075" cy="4038600"/>
          </a:xfrm>
        </p:spPr>
        <p:txBody>
          <a:bodyPr/>
          <a:lstStyle/>
          <a:p>
            <a:endParaRPr lang="en-US"/>
          </a:p>
        </p:txBody>
      </p:sp>
      <p:sp>
        <p:nvSpPr>
          <p:cNvPr id="15" name="Title 1">
            <a:extLst>
              <a:ext uri="{FF2B5EF4-FFF2-40B4-BE49-F238E27FC236}">
                <a16:creationId xmlns:a16="http://schemas.microsoft.com/office/drawing/2014/main" id="{015ECF9B-724A-414A-99E3-630E8022D153}"/>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6" name="Subtitle 2">
            <a:extLst>
              <a:ext uri="{FF2B5EF4-FFF2-40B4-BE49-F238E27FC236}">
                <a16:creationId xmlns:a16="http://schemas.microsoft.com/office/drawing/2014/main" id="{001EC7A2-612B-4E18-AA38-8A01D09E1E32}"/>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27" name="Group 26">
            <a:extLst>
              <a:ext uri="{FF2B5EF4-FFF2-40B4-BE49-F238E27FC236}">
                <a16:creationId xmlns:a16="http://schemas.microsoft.com/office/drawing/2014/main" id="{3CCE7CF3-9997-4A9F-8068-B7E8861B8830}"/>
              </a:ext>
            </a:extLst>
          </p:cNvPr>
          <p:cNvGrpSpPr/>
          <p:nvPr userDrawn="1"/>
        </p:nvGrpSpPr>
        <p:grpSpPr>
          <a:xfrm>
            <a:off x="3829500" y="1126703"/>
            <a:ext cx="1485000" cy="54000"/>
            <a:chOff x="4331115" y="3903804"/>
            <a:chExt cx="3529771" cy="45719"/>
          </a:xfrm>
        </p:grpSpPr>
        <p:sp>
          <p:nvSpPr>
            <p:cNvPr id="28" name="Rounded Rectangle 18">
              <a:extLst>
                <a:ext uri="{FF2B5EF4-FFF2-40B4-BE49-F238E27FC236}">
                  <a16:creationId xmlns:a16="http://schemas.microsoft.com/office/drawing/2014/main" id="{F4D17CE8-B075-4CED-A44E-36376A703C28}"/>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DCEF851E-B5B3-4BC0-A683-3A23C664B136}"/>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C9B52E9E-6AB1-494E-B890-58B401B11EC7}"/>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C3E03ED-E068-48F1-90AE-59AD3E9CF07E}"/>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777FDEFD-3FC2-4C7F-BFE5-8A55298200DD}"/>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3" name="Rectangle 32">
            <a:extLst>
              <a:ext uri="{FF2B5EF4-FFF2-40B4-BE49-F238E27FC236}">
                <a16:creationId xmlns:a16="http://schemas.microsoft.com/office/drawing/2014/main" id="{87648E21-7E74-4D91-A1FA-0E49DF393CE4}"/>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Slide Number Placeholder 4">
            <a:extLst>
              <a:ext uri="{FF2B5EF4-FFF2-40B4-BE49-F238E27FC236}">
                <a16:creationId xmlns:a16="http://schemas.microsoft.com/office/drawing/2014/main" id="{7F860156-D866-4A23-960E-03720A61CACB}"/>
              </a:ext>
            </a:extLst>
          </p:cNvPr>
          <p:cNvSpPr>
            <a:spLocks noGrp="1"/>
          </p:cNvSpPr>
          <p:nvPr>
            <p:ph type="sldNum" sz="quarter" idx="13"/>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485764453"/>
      </p:ext>
    </p:extLst>
  </p:cSld>
  <p:clrMapOvr>
    <a:masterClrMapping/>
  </p:clrMapOvr>
  <p:extLst>
    <p:ext uri="{DCECCB84-F9BA-43D5-87BE-67443E8EF086}">
      <p15:sldGuideLst xmlns:p15="http://schemas.microsoft.com/office/powerpoint/2012/main">
        <p15:guide id="1" orient="horz" pos="2280">
          <p15:clr>
            <a:srgbClr val="FBAE40"/>
          </p15:clr>
        </p15:guide>
        <p15:guide id="2" pos="3840">
          <p15:clr>
            <a:srgbClr val="FBAE40"/>
          </p15:clr>
        </p15:guide>
        <p15:guide id="3" orient="horz" pos="1008">
          <p15:clr>
            <a:srgbClr val="FBAE40"/>
          </p15:clr>
        </p15:guide>
        <p15:guide id="4" orient="horz" pos="4224">
          <p15:clr>
            <a:srgbClr val="FBAE40"/>
          </p15:clr>
        </p15:guide>
        <p15:guide id="5" pos="7560">
          <p15:clr>
            <a:srgbClr val="FBAE40"/>
          </p15:clr>
        </p15:guide>
        <p15:guide id="6" pos="120">
          <p15:clr>
            <a:srgbClr val="FBAE40"/>
          </p15:clr>
        </p15:guide>
        <p15:guide id="7" orient="horz" pos="3552">
          <p15:clr>
            <a:srgbClr val="FBAE40"/>
          </p15:clr>
        </p15:guide>
        <p15:guide id="8" pos="7224">
          <p15:clr>
            <a:srgbClr val="FBAE40"/>
          </p15:clr>
        </p15:guide>
        <p15:guide id="9" pos="456">
          <p15:clr>
            <a:srgbClr val="FBAE40"/>
          </p15:clr>
        </p15:guide>
        <p15:guide id="10" pos="2136">
          <p15:clr>
            <a:srgbClr val="FBAE40"/>
          </p15:clr>
        </p15:guide>
        <p15:guide id="11" pos="55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Picture Placeholder 5"/>
          <p:cNvSpPr>
            <a:spLocks noGrp="1"/>
          </p:cNvSpPr>
          <p:nvPr>
            <p:ph type="pic" sz="quarter" idx="12"/>
          </p:nvPr>
        </p:nvSpPr>
        <p:spPr>
          <a:xfrm>
            <a:off x="142875" y="1727033"/>
            <a:ext cx="2143949" cy="2164367"/>
          </a:xfrm>
        </p:spPr>
        <p:txBody>
          <a:bodyPr/>
          <a:lstStyle/>
          <a:p>
            <a:endParaRPr lang="en-US"/>
          </a:p>
        </p:txBody>
      </p:sp>
      <p:sp>
        <p:nvSpPr>
          <p:cNvPr id="27" name="Picture Placeholder 5"/>
          <p:cNvSpPr>
            <a:spLocks noGrp="1"/>
          </p:cNvSpPr>
          <p:nvPr>
            <p:ph type="pic" sz="quarter" idx="13"/>
          </p:nvPr>
        </p:nvSpPr>
        <p:spPr>
          <a:xfrm>
            <a:off x="2378071" y="1727033"/>
            <a:ext cx="2143949" cy="2164367"/>
          </a:xfrm>
        </p:spPr>
        <p:txBody>
          <a:bodyPr/>
          <a:lstStyle/>
          <a:p>
            <a:endParaRPr lang="en-US"/>
          </a:p>
        </p:txBody>
      </p:sp>
      <p:sp>
        <p:nvSpPr>
          <p:cNvPr id="28" name="Picture Placeholder 5"/>
          <p:cNvSpPr>
            <a:spLocks noGrp="1"/>
          </p:cNvSpPr>
          <p:nvPr>
            <p:ph type="pic" sz="quarter" idx="14"/>
          </p:nvPr>
        </p:nvSpPr>
        <p:spPr>
          <a:xfrm>
            <a:off x="4613266" y="1727033"/>
            <a:ext cx="2143949" cy="2164367"/>
          </a:xfrm>
        </p:spPr>
        <p:txBody>
          <a:bodyPr/>
          <a:lstStyle/>
          <a:p>
            <a:endParaRPr lang="en-US"/>
          </a:p>
        </p:txBody>
      </p:sp>
      <p:sp>
        <p:nvSpPr>
          <p:cNvPr id="29" name="Picture Placeholder 5"/>
          <p:cNvSpPr>
            <a:spLocks noGrp="1"/>
          </p:cNvSpPr>
          <p:nvPr>
            <p:ph type="pic" sz="quarter" idx="15"/>
          </p:nvPr>
        </p:nvSpPr>
        <p:spPr>
          <a:xfrm>
            <a:off x="6848461" y="1727033"/>
            <a:ext cx="2143949" cy="2164367"/>
          </a:xfrm>
        </p:spPr>
        <p:txBody>
          <a:bodyPr/>
          <a:lstStyle/>
          <a:p>
            <a:endParaRPr lang="en-US"/>
          </a:p>
        </p:txBody>
      </p:sp>
      <p:sp>
        <p:nvSpPr>
          <p:cNvPr id="30" name="Picture Placeholder 5"/>
          <p:cNvSpPr>
            <a:spLocks noGrp="1"/>
          </p:cNvSpPr>
          <p:nvPr>
            <p:ph type="pic" sz="quarter" idx="16"/>
          </p:nvPr>
        </p:nvSpPr>
        <p:spPr>
          <a:xfrm>
            <a:off x="142875" y="3989224"/>
            <a:ext cx="2143949" cy="2164367"/>
          </a:xfrm>
        </p:spPr>
        <p:txBody>
          <a:bodyPr/>
          <a:lstStyle/>
          <a:p>
            <a:endParaRPr lang="en-US"/>
          </a:p>
        </p:txBody>
      </p:sp>
      <p:sp>
        <p:nvSpPr>
          <p:cNvPr id="31" name="Picture Placeholder 5"/>
          <p:cNvSpPr>
            <a:spLocks noGrp="1"/>
          </p:cNvSpPr>
          <p:nvPr>
            <p:ph type="pic" sz="quarter" idx="17"/>
          </p:nvPr>
        </p:nvSpPr>
        <p:spPr>
          <a:xfrm>
            <a:off x="2378071" y="3989225"/>
            <a:ext cx="2143949" cy="2164367"/>
          </a:xfrm>
        </p:spPr>
        <p:txBody>
          <a:bodyPr/>
          <a:lstStyle/>
          <a:p>
            <a:endParaRPr lang="en-US"/>
          </a:p>
        </p:txBody>
      </p:sp>
      <p:sp>
        <p:nvSpPr>
          <p:cNvPr id="32" name="Picture Placeholder 5"/>
          <p:cNvSpPr>
            <a:spLocks noGrp="1"/>
          </p:cNvSpPr>
          <p:nvPr>
            <p:ph type="pic" sz="quarter" idx="18"/>
          </p:nvPr>
        </p:nvSpPr>
        <p:spPr>
          <a:xfrm>
            <a:off x="4613266" y="3989225"/>
            <a:ext cx="2143949" cy="2164367"/>
          </a:xfrm>
        </p:spPr>
        <p:txBody>
          <a:bodyPr/>
          <a:lstStyle/>
          <a:p>
            <a:endParaRPr lang="en-US"/>
          </a:p>
        </p:txBody>
      </p:sp>
      <p:sp>
        <p:nvSpPr>
          <p:cNvPr id="33" name="Picture Placeholder 5"/>
          <p:cNvSpPr>
            <a:spLocks noGrp="1"/>
          </p:cNvSpPr>
          <p:nvPr>
            <p:ph type="pic" sz="quarter" idx="19"/>
          </p:nvPr>
        </p:nvSpPr>
        <p:spPr>
          <a:xfrm>
            <a:off x="6848461" y="3989224"/>
            <a:ext cx="2143949" cy="2164367"/>
          </a:xfrm>
        </p:spPr>
        <p:txBody>
          <a:bodyPr/>
          <a:lstStyle/>
          <a:p>
            <a:endParaRPr lang="en-US"/>
          </a:p>
        </p:txBody>
      </p:sp>
      <p:sp>
        <p:nvSpPr>
          <p:cNvPr id="34" name="Title 1">
            <a:extLst>
              <a:ext uri="{FF2B5EF4-FFF2-40B4-BE49-F238E27FC236}">
                <a16:creationId xmlns:a16="http://schemas.microsoft.com/office/drawing/2014/main" id="{7C52383F-6D63-4870-BA50-8CF96E353BE6}"/>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35" name="Subtitle 2">
            <a:extLst>
              <a:ext uri="{FF2B5EF4-FFF2-40B4-BE49-F238E27FC236}">
                <a16:creationId xmlns:a16="http://schemas.microsoft.com/office/drawing/2014/main" id="{089E0652-F8F6-442B-B719-B1F13BB05F59}"/>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36" name="Group 35">
            <a:extLst>
              <a:ext uri="{FF2B5EF4-FFF2-40B4-BE49-F238E27FC236}">
                <a16:creationId xmlns:a16="http://schemas.microsoft.com/office/drawing/2014/main" id="{23B0C82B-3348-4739-B160-2287259C1DA8}"/>
              </a:ext>
            </a:extLst>
          </p:cNvPr>
          <p:cNvGrpSpPr/>
          <p:nvPr userDrawn="1"/>
        </p:nvGrpSpPr>
        <p:grpSpPr>
          <a:xfrm>
            <a:off x="3829500" y="1126703"/>
            <a:ext cx="1485000" cy="54000"/>
            <a:chOff x="4331115" y="3903804"/>
            <a:chExt cx="3529771" cy="45719"/>
          </a:xfrm>
        </p:grpSpPr>
        <p:sp>
          <p:nvSpPr>
            <p:cNvPr id="37" name="Rounded Rectangle 18">
              <a:extLst>
                <a:ext uri="{FF2B5EF4-FFF2-40B4-BE49-F238E27FC236}">
                  <a16:creationId xmlns:a16="http://schemas.microsoft.com/office/drawing/2014/main" id="{F4AE87EB-5B98-48BC-8FA3-8D5DF43A98F4}"/>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8" name="Rounded Rectangle 18">
              <a:extLst>
                <a:ext uri="{FF2B5EF4-FFF2-40B4-BE49-F238E27FC236}">
                  <a16:creationId xmlns:a16="http://schemas.microsoft.com/office/drawing/2014/main" id="{22BCA7A3-F408-4E61-A584-80E345CEF031}"/>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9" name="Rounded Rectangle 18">
              <a:extLst>
                <a:ext uri="{FF2B5EF4-FFF2-40B4-BE49-F238E27FC236}">
                  <a16:creationId xmlns:a16="http://schemas.microsoft.com/office/drawing/2014/main" id="{7C45D0F6-A25C-4233-B8AD-BA0ABFBF3B6F}"/>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40" name="Rounded Rectangle 18">
              <a:extLst>
                <a:ext uri="{FF2B5EF4-FFF2-40B4-BE49-F238E27FC236}">
                  <a16:creationId xmlns:a16="http://schemas.microsoft.com/office/drawing/2014/main" id="{CAEB520F-E326-4F16-BEE6-19D3DC79066C}"/>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41" name="Rounded Rectangle 18">
              <a:extLst>
                <a:ext uri="{FF2B5EF4-FFF2-40B4-BE49-F238E27FC236}">
                  <a16:creationId xmlns:a16="http://schemas.microsoft.com/office/drawing/2014/main" id="{96FF4036-989C-446E-AA20-442C4BED3697}"/>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42" name="Rectangle 41">
            <a:extLst>
              <a:ext uri="{FF2B5EF4-FFF2-40B4-BE49-F238E27FC236}">
                <a16:creationId xmlns:a16="http://schemas.microsoft.com/office/drawing/2014/main" id="{B976291B-C849-4631-87C6-8900749C4CDB}"/>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Slide Number Placeholder 4">
            <a:extLst>
              <a:ext uri="{FF2B5EF4-FFF2-40B4-BE49-F238E27FC236}">
                <a16:creationId xmlns:a16="http://schemas.microsoft.com/office/drawing/2014/main" id="{9DE8027A-B91A-4254-BE42-8AB7A210339E}"/>
              </a:ext>
            </a:extLst>
          </p:cNvPr>
          <p:cNvSpPr>
            <a:spLocks noGrp="1"/>
          </p:cNvSpPr>
          <p:nvPr>
            <p:ph type="sldNum" sz="quarter" idx="20"/>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501684618"/>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guide id="8" pos="7224">
          <p15:clr>
            <a:srgbClr val="FBAE40"/>
          </p15:clr>
        </p15:guide>
        <p15:guide id="9" pos="456">
          <p15:clr>
            <a:srgbClr val="FBAE40"/>
          </p15:clr>
        </p15:guide>
        <p15:guide id="10" pos="2136">
          <p15:clr>
            <a:srgbClr val="FBAE40"/>
          </p15:clr>
        </p15:guide>
        <p15:guide id="11" pos="55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34" name="Title 1">
            <a:extLst>
              <a:ext uri="{FF2B5EF4-FFF2-40B4-BE49-F238E27FC236}">
                <a16:creationId xmlns:a16="http://schemas.microsoft.com/office/drawing/2014/main" id="{7C52383F-6D63-4870-BA50-8CF96E353BE6}"/>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35" name="Subtitle 2">
            <a:extLst>
              <a:ext uri="{FF2B5EF4-FFF2-40B4-BE49-F238E27FC236}">
                <a16:creationId xmlns:a16="http://schemas.microsoft.com/office/drawing/2014/main" id="{089E0652-F8F6-442B-B719-B1F13BB05F59}"/>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36" name="Group 35">
            <a:extLst>
              <a:ext uri="{FF2B5EF4-FFF2-40B4-BE49-F238E27FC236}">
                <a16:creationId xmlns:a16="http://schemas.microsoft.com/office/drawing/2014/main" id="{23B0C82B-3348-4739-B160-2287259C1DA8}"/>
              </a:ext>
            </a:extLst>
          </p:cNvPr>
          <p:cNvGrpSpPr/>
          <p:nvPr userDrawn="1"/>
        </p:nvGrpSpPr>
        <p:grpSpPr>
          <a:xfrm>
            <a:off x="3829500" y="1126703"/>
            <a:ext cx="1485000" cy="54000"/>
            <a:chOff x="4331115" y="3903804"/>
            <a:chExt cx="3529771" cy="45719"/>
          </a:xfrm>
        </p:grpSpPr>
        <p:sp>
          <p:nvSpPr>
            <p:cNvPr id="37" name="Rounded Rectangle 18">
              <a:extLst>
                <a:ext uri="{FF2B5EF4-FFF2-40B4-BE49-F238E27FC236}">
                  <a16:creationId xmlns:a16="http://schemas.microsoft.com/office/drawing/2014/main" id="{F4AE87EB-5B98-48BC-8FA3-8D5DF43A98F4}"/>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8" name="Rounded Rectangle 18">
              <a:extLst>
                <a:ext uri="{FF2B5EF4-FFF2-40B4-BE49-F238E27FC236}">
                  <a16:creationId xmlns:a16="http://schemas.microsoft.com/office/drawing/2014/main" id="{22BCA7A3-F408-4E61-A584-80E345CEF031}"/>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9" name="Rounded Rectangle 18">
              <a:extLst>
                <a:ext uri="{FF2B5EF4-FFF2-40B4-BE49-F238E27FC236}">
                  <a16:creationId xmlns:a16="http://schemas.microsoft.com/office/drawing/2014/main" id="{7C45D0F6-A25C-4233-B8AD-BA0ABFBF3B6F}"/>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40" name="Rounded Rectangle 18">
              <a:extLst>
                <a:ext uri="{FF2B5EF4-FFF2-40B4-BE49-F238E27FC236}">
                  <a16:creationId xmlns:a16="http://schemas.microsoft.com/office/drawing/2014/main" id="{CAEB520F-E326-4F16-BEE6-19D3DC79066C}"/>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41" name="Rounded Rectangle 18">
              <a:extLst>
                <a:ext uri="{FF2B5EF4-FFF2-40B4-BE49-F238E27FC236}">
                  <a16:creationId xmlns:a16="http://schemas.microsoft.com/office/drawing/2014/main" id="{96FF4036-989C-446E-AA20-442C4BED3697}"/>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42" name="Rectangle 41">
            <a:extLst>
              <a:ext uri="{FF2B5EF4-FFF2-40B4-BE49-F238E27FC236}">
                <a16:creationId xmlns:a16="http://schemas.microsoft.com/office/drawing/2014/main" id="{B976291B-C849-4631-87C6-8900749C4CDB}"/>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Slide Number Placeholder 4">
            <a:extLst>
              <a:ext uri="{FF2B5EF4-FFF2-40B4-BE49-F238E27FC236}">
                <a16:creationId xmlns:a16="http://schemas.microsoft.com/office/drawing/2014/main" id="{9DE8027A-B91A-4254-BE42-8AB7A210339E}"/>
              </a:ext>
            </a:extLst>
          </p:cNvPr>
          <p:cNvSpPr>
            <a:spLocks noGrp="1"/>
          </p:cNvSpPr>
          <p:nvPr>
            <p:ph type="sldNum" sz="quarter" idx="20"/>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3" name="Picture Placeholder 2"/>
          <p:cNvSpPr>
            <a:spLocks noGrp="1"/>
          </p:cNvSpPr>
          <p:nvPr>
            <p:ph type="pic" sz="quarter" idx="21"/>
          </p:nvPr>
        </p:nvSpPr>
        <p:spPr>
          <a:xfrm>
            <a:off x="624759" y="1713150"/>
            <a:ext cx="1657350" cy="2209800"/>
          </a:xfrm>
        </p:spPr>
        <p:txBody>
          <a:bodyPr/>
          <a:lstStyle/>
          <a:p>
            <a:endParaRPr lang="en-US"/>
          </a:p>
        </p:txBody>
      </p:sp>
      <p:sp>
        <p:nvSpPr>
          <p:cNvPr id="25" name="Picture Placeholder 2"/>
          <p:cNvSpPr>
            <a:spLocks noGrp="1"/>
          </p:cNvSpPr>
          <p:nvPr>
            <p:ph type="pic" sz="quarter" idx="22"/>
          </p:nvPr>
        </p:nvSpPr>
        <p:spPr>
          <a:xfrm>
            <a:off x="624759" y="3920966"/>
            <a:ext cx="1657350" cy="2209800"/>
          </a:xfrm>
        </p:spPr>
        <p:txBody>
          <a:bodyPr/>
          <a:lstStyle/>
          <a:p>
            <a:endParaRPr lang="en-US"/>
          </a:p>
        </p:txBody>
      </p:sp>
      <p:sp>
        <p:nvSpPr>
          <p:cNvPr id="26" name="Picture Placeholder 2"/>
          <p:cNvSpPr>
            <a:spLocks noGrp="1"/>
          </p:cNvSpPr>
          <p:nvPr>
            <p:ph type="pic" sz="quarter" idx="23"/>
          </p:nvPr>
        </p:nvSpPr>
        <p:spPr>
          <a:xfrm>
            <a:off x="4610100" y="1713150"/>
            <a:ext cx="1657350" cy="2209800"/>
          </a:xfrm>
        </p:spPr>
        <p:txBody>
          <a:bodyPr/>
          <a:lstStyle/>
          <a:p>
            <a:endParaRPr lang="en-US"/>
          </a:p>
        </p:txBody>
      </p:sp>
      <p:sp>
        <p:nvSpPr>
          <p:cNvPr id="45" name="Picture Placeholder 2"/>
          <p:cNvSpPr>
            <a:spLocks noGrp="1"/>
          </p:cNvSpPr>
          <p:nvPr>
            <p:ph type="pic" sz="quarter" idx="24"/>
          </p:nvPr>
        </p:nvSpPr>
        <p:spPr>
          <a:xfrm>
            <a:off x="4610100" y="3920966"/>
            <a:ext cx="1657350" cy="2209800"/>
          </a:xfrm>
        </p:spPr>
        <p:txBody>
          <a:bodyPr/>
          <a:lstStyle/>
          <a:p>
            <a:endParaRPr lang="en-US" dirty="0"/>
          </a:p>
        </p:txBody>
      </p:sp>
    </p:spTree>
    <p:extLst>
      <p:ext uri="{BB962C8B-B14F-4D97-AF65-F5344CB8AC3E}">
        <p14:creationId xmlns:p14="http://schemas.microsoft.com/office/powerpoint/2010/main" val="2946312490"/>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guide id="8" pos="7224">
          <p15:clr>
            <a:srgbClr val="FBAE40"/>
          </p15:clr>
        </p15:guide>
        <p15:guide id="9" pos="456">
          <p15:clr>
            <a:srgbClr val="FBAE40"/>
          </p15:clr>
        </p15:guide>
        <p15:guide id="10" pos="2136">
          <p15:clr>
            <a:srgbClr val="FBAE40"/>
          </p15:clr>
        </p15:guide>
        <p15:guide id="11" pos="5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7180930" y="1126702"/>
            <a:ext cx="1663995" cy="4644706"/>
          </a:xfrm>
        </p:spPr>
        <p:txBody>
          <a:bodyPr/>
          <a:lstStyle/>
          <a:p>
            <a:endParaRPr lang="en-US"/>
          </a:p>
        </p:txBody>
      </p:sp>
      <p:sp>
        <p:nvSpPr>
          <p:cNvPr id="3" name="Picture Placeholder 2"/>
          <p:cNvSpPr>
            <a:spLocks noGrp="1"/>
          </p:cNvSpPr>
          <p:nvPr>
            <p:ph type="pic" sz="quarter" idx="13"/>
          </p:nvPr>
        </p:nvSpPr>
        <p:spPr>
          <a:xfrm>
            <a:off x="4404216" y="1126702"/>
            <a:ext cx="1652307" cy="4644706"/>
          </a:xfrm>
        </p:spPr>
        <p:txBody>
          <a:bodyPr/>
          <a:lstStyle/>
          <a:p>
            <a:endParaRPr lang="en-US" dirty="0"/>
          </a:p>
        </p:txBody>
      </p:sp>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381000" y="355600"/>
            <a:ext cx="6858000" cy="736600"/>
          </a:xfrm>
        </p:spPr>
        <p:txBody>
          <a:bodyPr anchor="b">
            <a:normAutofit/>
          </a:bodyPr>
          <a:lstStyle>
            <a:lvl1pPr algn="l">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381000" y="1187664"/>
            <a:ext cx="6858000" cy="376976"/>
          </a:xfrm>
        </p:spPr>
        <p:txBody>
          <a:bodyPr anchor="ctr">
            <a:normAutofit/>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50292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l"/>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l"/>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l"/>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l"/>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l"/>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21" name="Picture Placeholder 2"/>
          <p:cNvSpPr>
            <a:spLocks noGrp="1"/>
          </p:cNvSpPr>
          <p:nvPr>
            <p:ph type="pic" sz="quarter" idx="15"/>
          </p:nvPr>
        </p:nvSpPr>
        <p:spPr>
          <a:xfrm>
            <a:off x="5701229" y="769567"/>
            <a:ext cx="1870374" cy="5344795"/>
          </a:xfrm>
        </p:spPr>
        <p:txBody>
          <a:bodyPr/>
          <a:lstStyle/>
          <a:p>
            <a:endParaRPr lang="en-US"/>
          </a:p>
        </p:txBody>
      </p:sp>
    </p:spTree>
    <p:extLst>
      <p:ext uri="{BB962C8B-B14F-4D97-AF65-F5344CB8AC3E}">
        <p14:creationId xmlns:p14="http://schemas.microsoft.com/office/powerpoint/2010/main" val="369090361"/>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
            <a:ext cx="9144000" cy="3773347"/>
          </a:xfrm>
        </p:spPr>
        <p:txBody>
          <a:bodyPr/>
          <a:lstStyle/>
          <a:p>
            <a:endParaRPr lang="en-US"/>
          </a:p>
        </p:txBody>
      </p:sp>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solidFill>
                  <a:schemeClr val="bg2"/>
                </a:solidFill>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7" name="Picture Placeholder 6"/>
          <p:cNvSpPr>
            <a:spLocks noGrp="1"/>
          </p:cNvSpPr>
          <p:nvPr>
            <p:ph type="pic" sz="quarter" idx="14"/>
          </p:nvPr>
        </p:nvSpPr>
        <p:spPr>
          <a:xfrm>
            <a:off x="52086" y="2198758"/>
            <a:ext cx="4257768" cy="3564000"/>
          </a:xfrm>
        </p:spPr>
        <p:txBody>
          <a:bodyPr/>
          <a:lstStyle/>
          <a:p>
            <a:endParaRPr lang="en-US"/>
          </a:p>
        </p:txBody>
      </p:sp>
    </p:spTree>
    <p:extLst>
      <p:ext uri="{BB962C8B-B14F-4D97-AF65-F5344CB8AC3E}">
        <p14:creationId xmlns:p14="http://schemas.microsoft.com/office/powerpoint/2010/main" val="651710812"/>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3" name="Picture Placeholder 2"/>
          <p:cNvSpPr>
            <a:spLocks noGrp="1"/>
          </p:cNvSpPr>
          <p:nvPr>
            <p:ph type="pic" sz="quarter" idx="12"/>
          </p:nvPr>
        </p:nvSpPr>
        <p:spPr>
          <a:xfrm>
            <a:off x="878993" y="1780570"/>
            <a:ext cx="1431000" cy="2088000"/>
          </a:xfrm>
        </p:spPr>
        <p:txBody>
          <a:bodyPr/>
          <a:lstStyle/>
          <a:p>
            <a:endParaRPr lang="en-US" dirty="0"/>
          </a:p>
        </p:txBody>
      </p:sp>
      <p:sp>
        <p:nvSpPr>
          <p:cNvPr id="27" name="Picture Placeholder 2"/>
          <p:cNvSpPr>
            <a:spLocks noGrp="1"/>
          </p:cNvSpPr>
          <p:nvPr>
            <p:ph type="pic" sz="quarter" idx="13"/>
          </p:nvPr>
        </p:nvSpPr>
        <p:spPr>
          <a:xfrm>
            <a:off x="878993" y="4130515"/>
            <a:ext cx="1431000" cy="2088000"/>
          </a:xfrm>
        </p:spPr>
        <p:txBody>
          <a:bodyPr/>
          <a:lstStyle/>
          <a:p>
            <a:endParaRPr lang="en-US"/>
          </a:p>
        </p:txBody>
      </p:sp>
      <p:sp>
        <p:nvSpPr>
          <p:cNvPr id="7" name="Picture Placeholder 6"/>
          <p:cNvSpPr>
            <a:spLocks noGrp="1"/>
          </p:cNvSpPr>
          <p:nvPr>
            <p:ph type="pic" sz="quarter" idx="14"/>
          </p:nvPr>
        </p:nvSpPr>
        <p:spPr>
          <a:xfrm>
            <a:off x="4760201" y="1780570"/>
            <a:ext cx="1431000" cy="2088000"/>
          </a:xfrm>
        </p:spPr>
        <p:txBody>
          <a:bodyPr/>
          <a:lstStyle/>
          <a:p>
            <a:endParaRPr lang="en-US"/>
          </a:p>
        </p:txBody>
      </p:sp>
      <p:sp>
        <p:nvSpPr>
          <p:cNvPr id="29" name="Picture Placeholder 6"/>
          <p:cNvSpPr>
            <a:spLocks noGrp="1"/>
          </p:cNvSpPr>
          <p:nvPr>
            <p:ph type="pic" sz="quarter" idx="15"/>
          </p:nvPr>
        </p:nvSpPr>
        <p:spPr>
          <a:xfrm>
            <a:off x="4760201" y="4130515"/>
            <a:ext cx="1431000" cy="2088000"/>
          </a:xfrm>
        </p:spPr>
        <p:txBody>
          <a:bodyPr/>
          <a:lstStyle/>
          <a:p>
            <a:endParaRPr lang="en-US"/>
          </a:p>
        </p:txBody>
      </p:sp>
      <p:sp>
        <p:nvSpPr>
          <p:cNvPr id="28" name="Title 1">
            <a:extLst>
              <a:ext uri="{FF2B5EF4-FFF2-40B4-BE49-F238E27FC236}">
                <a16:creationId xmlns:a16="http://schemas.microsoft.com/office/drawing/2014/main" id="{1E840648-25E1-42EA-89A5-D38DB372A9EE}"/>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30" name="Subtitle 2">
            <a:extLst>
              <a:ext uri="{FF2B5EF4-FFF2-40B4-BE49-F238E27FC236}">
                <a16:creationId xmlns:a16="http://schemas.microsoft.com/office/drawing/2014/main" id="{DABB99E9-39ED-46EF-8243-2B859A2B1F31}"/>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31" name="Group 30">
            <a:extLst>
              <a:ext uri="{FF2B5EF4-FFF2-40B4-BE49-F238E27FC236}">
                <a16:creationId xmlns:a16="http://schemas.microsoft.com/office/drawing/2014/main" id="{CFB1C650-D61B-44E3-A927-D733B645964D}"/>
              </a:ext>
            </a:extLst>
          </p:cNvPr>
          <p:cNvGrpSpPr/>
          <p:nvPr userDrawn="1"/>
        </p:nvGrpSpPr>
        <p:grpSpPr>
          <a:xfrm>
            <a:off x="3829500" y="1126703"/>
            <a:ext cx="1485000" cy="54000"/>
            <a:chOff x="4331115" y="3903804"/>
            <a:chExt cx="3529771" cy="45719"/>
          </a:xfrm>
        </p:grpSpPr>
        <p:sp>
          <p:nvSpPr>
            <p:cNvPr id="32" name="Rounded Rectangle 18">
              <a:extLst>
                <a:ext uri="{FF2B5EF4-FFF2-40B4-BE49-F238E27FC236}">
                  <a16:creationId xmlns:a16="http://schemas.microsoft.com/office/drawing/2014/main" id="{C3680C1B-C134-42DE-8184-D2158585F900}"/>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3" name="Rounded Rectangle 18">
              <a:extLst>
                <a:ext uri="{FF2B5EF4-FFF2-40B4-BE49-F238E27FC236}">
                  <a16:creationId xmlns:a16="http://schemas.microsoft.com/office/drawing/2014/main" id="{0B36C056-4307-4784-93E0-2028CFD0D2C3}"/>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4" name="Rounded Rectangle 18">
              <a:extLst>
                <a:ext uri="{FF2B5EF4-FFF2-40B4-BE49-F238E27FC236}">
                  <a16:creationId xmlns:a16="http://schemas.microsoft.com/office/drawing/2014/main" id="{1CDC3018-0DB0-4F4A-8450-2F5B26005674}"/>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5" name="Rounded Rectangle 18">
              <a:extLst>
                <a:ext uri="{FF2B5EF4-FFF2-40B4-BE49-F238E27FC236}">
                  <a16:creationId xmlns:a16="http://schemas.microsoft.com/office/drawing/2014/main" id="{44F5238C-3345-4B85-B479-9F03D226A3E0}"/>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6" name="Rounded Rectangle 18">
              <a:extLst>
                <a:ext uri="{FF2B5EF4-FFF2-40B4-BE49-F238E27FC236}">
                  <a16:creationId xmlns:a16="http://schemas.microsoft.com/office/drawing/2014/main" id="{09785116-C51F-4930-B46F-744AC1FA7F90}"/>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7" name="Rectangle 36">
            <a:extLst>
              <a:ext uri="{FF2B5EF4-FFF2-40B4-BE49-F238E27FC236}">
                <a16:creationId xmlns:a16="http://schemas.microsoft.com/office/drawing/2014/main" id="{5C36B040-AA3D-41F1-8EFC-486A8EEFE52C}"/>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Slide Number Placeholder 4">
            <a:extLst>
              <a:ext uri="{FF2B5EF4-FFF2-40B4-BE49-F238E27FC236}">
                <a16:creationId xmlns:a16="http://schemas.microsoft.com/office/drawing/2014/main" id="{C70AE170-7F1A-467D-94E3-31389C06FB8A}"/>
              </a:ext>
            </a:extLst>
          </p:cNvPr>
          <p:cNvSpPr>
            <a:spLocks noGrp="1"/>
          </p:cNvSpPr>
          <p:nvPr>
            <p:ph type="sldNum" sz="quarter" idx="16"/>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1425362596"/>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guide id="8" pos="7224">
          <p15:clr>
            <a:srgbClr val="FBAE40"/>
          </p15:clr>
        </p15:guide>
        <p15:guide id="9" pos="456">
          <p15:clr>
            <a:srgbClr val="FBAE40"/>
          </p15:clr>
        </p15:guide>
        <p15:guide id="10" pos="2136">
          <p15:clr>
            <a:srgbClr val="FBAE40"/>
          </p15:clr>
        </p15:guide>
        <p15:guide id="11" pos="55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1211488" y="1913761"/>
            <a:ext cx="2269046" cy="3025587"/>
          </a:xfrm>
        </p:spPr>
        <p:txBody>
          <a:bodyPr/>
          <a:lstStyle/>
          <a:p>
            <a:endParaRPr lang="en-US"/>
          </a:p>
        </p:txBody>
      </p:sp>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5" name="Title 1">
            <a:extLst>
              <a:ext uri="{FF2B5EF4-FFF2-40B4-BE49-F238E27FC236}">
                <a16:creationId xmlns:a16="http://schemas.microsoft.com/office/drawing/2014/main" id="{57524FC7-22E8-4A68-AEF0-CE1AE09D4199}"/>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6" name="Subtitle 2">
            <a:extLst>
              <a:ext uri="{FF2B5EF4-FFF2-40B4-BE49-F238E27FC236}">
                <a16:creationId xmlns:a16="http://schemas.microsoft.com/office/drawing/2014/main" id="{72137E0C-70AE-47E4-AF16-65B05060DE12}"/>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27" name="Group 26">
            <a:extLst>
              <a:ext uri="{FF2B5EF4-FFF2-40B4-BE49-F238E27FC236}">
                <a16:creationId xmlns:a16="http://schemas.microsoft.com/office/drawing/2014/main" id="{1BF917FF-7B11-4F4C-9A63-4D6C6143D0B4}"/>
              </a:ext>
            </a:extLst>
          </p:cNvPr>
          <p:cNvGrpSpPr/>
          <p:nvPr userDrawn="1"/>
        </p:nvGrpSpPr>
        <p:grpSpPr>
          <a:xfrm>
            <a:off x="3829500" y="1126703"/>
            <a:ext cx="1485000" cy="54000"/>
            <a:chOff x="4331115" y="3903804"/>
            <a:chExt cx="3529771" cy="45719"/>
          </a:xfrm>
        </p:grpSpPr>
        <p:sp>
          <p:nvSpPr>
            <p:cNvPr id="28" name="Rounded Rectangle 18">
              <a:extLst>
                <a:ext uri="{FF2B5EF4-FFF2-40B4-BE49-F238E27FC236}">
                  <a16:creationId xmlns:a16="http://schemas.microsoft.com/office/drawing/2014/main" id="{46149807-C404-4E3B-AED6-87086B4F2AE6}"/>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9ABEB841-C6E0-47AF-ABA8-6B0A5C233BAB}"/>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CEB23954-1E42-4589-9E36-77E1C362D682}"/>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9CA7D7C-6673-4395-9328-920B8F042E32}"/>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444430F9-3DF3-4185-B842-E4547F380A4B}"/>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3" name="Rectangle 32">
            <a:extLst>
              <a:ext uri="{FF2B5EF4-FFF2-40B4-BE49-F238E27FC236}">
                <a16:creationId xmlns:a16="http://schemas.microsoft.com/office/drawing/2014/main" id="{5A35A31B-1A85-444B-ADF4-E3E0232AD833}"/>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Slide Number Placeholder 4">
            <a:extLst>
              <a:ext uri="{FF2B5EF4-FFF2-40B4-BE49-F238E27FC236}">
                <a16:creationId xmlns:a16="http://schemas.microsoft.com/office/drawing/2014/main" id="{695B9E3A-E207-4BCA-B50D-98830E389F07}"/>
              </a:ext>
            </a:extLst>
          </p:cNvPr>
          <p:cNvSpPr>
            <a:spLocks noGrp="1"/>
          </p:cNvSpPr>
          <p:nvPr>
            <p:ph type="sldNum" sz="quarter" idx="13"/>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467248675"/>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guide id="8" pos="7224">
          <p15:clr>
            <a:srgbClr val="FBAE40"/>
          </p15:clr>
        </p15:guide>
        <p15:guide id="9" pos="456">
          <p15:clr>
            <a:srgbClr val="FBAE40"/>
          </p15:clr>
        </p15:guide>
        <p15:guide id="10" pos="2136">
          <p15:clr>
            <a:srgbClr val="FBAE40"/>
          </p15:clr>
        </p15:guide>
        <p15:guide id="11" pos="55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5" name="Title 1">
            <a:extLst>
              <a:ext uri="{FF2B5EF4-FFF2-40B4-BE49-F238E27FC236}">
                <a16:creationId xmlns:a16="http://schemas.microsoft.com/office/drawing/2014/main" id="{57524FC7-22E8-4A68-AEF0-CE1AE09D4199}"/>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6" name="Subtitle 2">
            <a:extLst>
              <a:ext uri="{FF2B5EF4-FFF2-40B4-BE49-F238E27FC236}">
                <a16:creationId xmlns:a16="http://schemas.microsoft.com/office/drawing/2014/main" id="{72137E0C-70AE-47E4-AF16-65B05060DE12}"/>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27" name="Group 26">
            <a:extLst>
              <a:ext uri="{FF2B5EF4-FFF2-40B4-BE49-F238E27FC236}">
                <a16:creationId xmlns:a16="http://schemas.microsoft.com/office/drawing/2014/main" id="{1BF917FF-7B11-4F4C-9A63-4D6C6143D0B4}"/>
              </a:ext>
            </a:extLst>
          </p:cNvPr>
          <p:cNvGrpSpPr/>
          <p:nvPr userDrawn="1"/>
        </p:nvGrpSpPr>
        <p:grpSpPr>
          <a:xfrm>
            <a:off x="3829500" y="1126703"/>
            <a:ext cx="1485000" cy="54000"/>
            <a:chOff x="4331115" y="3903804"/>
            <a:chExt cx="3529771" cy="45719"/>
          </a:xfrm>
        </p:grpSpPr>
        <p:sp>
          <p:nvSpPr>
            <p:cNvPr id="28" name="Rounded Rectangle 18">
              <a:extLst>
                <a:ext uri="{FF2B5EF4-FFF2-40B4-BE49-F238E27FC236}">
                  <a16:creationId xmlns:a16="http://schemas.microsoft.com/office/drawing/2014/main" id="{46149807-C404-4E3B-AED6-87086B4F2AE6}"/>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9ABEB841-C6E0-47AF-ABA8-6B0A5C233BAB}"/>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CEB23954-1E42-4589-9E36-77E1C362D682}"/>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9CA7D7C-6673-4395-9328-920B8F042E32}"/>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2" name="Rounded Rectangle 18">
              <a:extLst>
                <a:ext uri="{FF2B5EF4-FFF2-40B4-BE49-F238E27FC236}">
                  <a16:creationId xmlns:a16="http://schemas.microsoft.com/office/drawing/2014/main" id="{444430F9-3DF3-4185-B842-E4547F380A4B}"/>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3" name="Rectangle 32">
            <a:extLst>
              <a:ext uri="{FF2B5EF4-FFF2-40B4-BE49-F238E27FC236}">
                <a16:creationId xmlns:a16="http://schemas.microsoft.com/office/drawing/2014/main" id="{5A35A31B-1A85-444B-ADF4-E3E0232AD833}"/>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Slide Number Placeholder 4">
            <a:extLst>
              <a:ext uri="{FF2B5EF4-FFF2-40B4-BE49-F238E27FC236}">
                <a16:creationId xmlns:a16="http://schemas.microsoft.com/office/drawing/2014/main" id="{695B9E3A-E207-4BCA-B50D-98830E389F07}"/>
              </a:ext>
            </a:extLst>
          </p:cNvPr>
          <p:cNvSpPr>
            <a:spLocks noGrp="1"/>
          </p:cNvSpPr>
          <p:nvPr>
            <p:ph type="sldNum" sz="quarter" idx="13"/>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3" name="Picture Placeholder 2"/>
          <p:cNvSpPr>
            <a:spLocks noGrp="1"/>
          </p:cNvSpPr>
          <p:nvPr>
            <p:ph type="pic" sz="quarter" idx="14"/>
          </p:nvPr>
        </p:nvSpPr>
        <p:spPr>
          <a:xfrm>
            <a:off x="4572000" y="1714500"/>
            <a:ext cx="4029075" cy="2209800"/>
          </a:xfrm>
        </p:spPr>
        <p:txBody>
          <a:bodyPr/>
          <a:lstStyle/>
          <a:p>
            <a:endParaRPr lang="en-US"/>
          </a:p>
        </p:txBody>
      </p:sp>
      <p:sp>
        <p:nvSpPr>
          <p:cNvPr id="17" name="Picture Placeholder 2"/>
          <p:cNvSpPr>
            <a:spLocks noGrp="1"/>
          </p:cNvSpPr>
          <p:nvPr>
            <p:ph type="pic" sz="quarter" idx="15"/>
          </p:nvPr>
        </p:nvSpPr>
        <p:spPr>
          <a:xfrm>
            <a:off x="542925" y="3924300"/>
            <a:ext cx="4029075" cy="2209800"/>
          </a:xfrm>
        </p:spPr>
        <p:txBody>
          <a:bodyPr/>
          <a:lstStyle/>
          <a:p>
            <a:endParaRPr lang="en-US"/>
          </a:p>
        </p:txBody>
      </p:sp>
    </p:spTree>
    <p:extLst>
      <p:ext uri="{BB962C8B-B14F-4D97-AF65-F5344CB8AC3E}">
        <p14:creationId xmlns:p14="http://schemas.microsoft.com/office/powerpoint/2010/main" val="3201361094"/>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guide id="8" pos="7224">
          <p15:clr>
            <a:srgbClr val="FBAE40"/>
          </p15:clr>
        </p15:guide>
        <p15:guide id="9" pos="456">
          <p15:clr>
            <a:srgbClr val="FBAE40"/>
          </p15:clr>
        </p15:guide>
        <p15:guide id="10" pos="2136">
          <p15:clr>
            <a:srgbClr val="FBAE40"/>
          </p15:clr>
        </p15:guide>
        <p15:guide id="11" pos="55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714500"/>
            <a:ext cx="6286500" cy="4419600"/>
          </a:xfrm>
        </p:spPr>
        <p:txBody>
          <a:bodyPr/>
          <a:lstStyle/>
          <a:p>
            <a:endParaRPr lang="en-US"/>
          </a:p>
        </p:txBody>
      </p:sp>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Tree>
    <p:extLst>
      <p:ext uri="{BB962C8B-B14F-4D97-AF65-F5344CB8AC3E}">
        <p14:creationId xmlns:p14="http://schemas.microsoft.com/office/powerpoint/2010/main" val="3408992407"/>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9" name="Picture Placeholder 8"/>
          <p:cNvSpPr>
            <a:spLocks noGrp="1"/>
          </p:cNvSpPr>
          <p:nvPr>
            <p:ph type="pic" sz="quarter" idx="13"/>
          </p:nvPr>
        </p:nvSpPr>
        <p:spPr>
          <a:xfrm>
            <a:off x="0" y="1714500"/>
            <a:ext cx="4572000" cy="4419600"/>
          </a:xfrm>
        </p:spPr>
        <p:txBody>
          <a:bodyPr/>
          <a:lstStyle/>
          <a:p>
            <a:endParaRPr lang="en-US"/>
          </a:p>
        </p:txBody>
      </p:sp>
    </p:spTree>
    <p:extLst>
      <p:ext uri="{BB962C8B-B14F-4D97-AF65-F5344CB8AC3E}">
        <p14:creationId xmlns:p14="http://schemas.microsoft.com/office/powerpoint/2010/main" val="2488684680"/>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7"/>
          <p:cNvSpPr>
            <a:spLocks noGrp="1"/>
          </p:cNvSpPr>
          <p:nvPr>
            <p:ph type="sldNum" sz="quarter" idx="11"/>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1866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3" name="Picture Placeholder 2"/>
          <p:cNvSpPr>
            <a:spLocks noGrp="1"/>
          </p:cNvSpPr>
          <p:nvPr>
            <p:ph type="pic" sz="quarter" idx="13"/>
          </p:nvPr>
        </p:nvSpPr>
        <p:spPr>
          <a:xfrm>
            <a:off x="0" y="1714500"/>
            <a:ext cx="9144000" cy="4419600"/>
          </a:xfrm>
        </p:spPr>
        <p:txBody>
          <a:bodyPr/>
          <a:lstStyle/>
          <a:p>
            <a:endParaRPr lang="en-US"/>
          </a:p>
        </p:txBody>
      </p:sp>
    </p:spTree>
    <p:extLst>
      <p:ext uri="{BB962C8B-B14F-4D97-AF65-F5344CB8AC3E}">
        <p14:creationId xmlns:p14="http://schemas.microsoft.com/office/powerpoint/2010/main" val="2586216475"/>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3" name="Picture Placeholder 2"/>
          <p:cNvSpPr>
            <a:spLocks noGrp="1"/>
          </p:cNvSpPr>
          <p:nvPr>
            <p:ph type="pic" sz="quarter" idx="13"/>
          </p:nvPr>
        </p:nvSpPr>
        <p:spPr>
          <a:xfrm>
            <a:off x="0" y="3924300"/>
            <a:ext cx="9144000" cy="2209800"/>
          </a:xfrm>
        </p:spPr>
        <p:txBody>
          <a:bodyPr/>
          <a:lstStyle/>
          <a:p>
            <a:endParaRPr lang="en-US"/>
          </a:p>
        </p:txBody>
      </p:sp>
    </p:spTree>
    <p:extLst>
      <p:ext uri="{BB962C8B-B14F-4D97-AF65-F5344CB8AC3E}">
        <p14:creationId xmlns:p14="http://schemas.microsoft.com/office/powerpoint/2010/main" val="1966579669"/>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5120A-9EB0-4664-A330-02023C3179CB}" type="datetime1">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14" name="Title 1">
            <a:extLst>
              <a:ext uri="{FF2B5EF4-FFF2-40B4-BE49-F238E27FC236}">
                <a16:creationId xmlns:a16="http://schemas.microsoft.com/office/drawing/2014/main" id="{72475EA5-94FD-4ACB-B58A-73E069B59C0B}"/>
              </a:ext>
            </a:extLst>
          </p:cNvPr>
          <p:cNvSpPr>
            <a:spLocks noGrp="1"/>
          </p:cNvSpPr>
          <p:nvPr>
            <p:ph type="ctrTitle"/>
          </p:nvPr>
        </p:nvSpPr>
        <p:spPr>
          <a:xfrm>
            <a:off x="1143000" y="355600"/>
            <a:ext cx="6858000" cy="736600"/>
          </a:xfrm>
        </p:spPr>
        <p:txBody>
          <a:bodyPr anchor="b">
            <a:normAutofit/>
          </a:bodyPr>
          <a:lstStyle>
            <a:lvl1pPr algn="ctr">
              <a:defRPr sz="3000" b="0">
                <a:latin typeface="+mj-lt"/>
              </a:defRPr>
            </a:lvl1pPr>
          </a:lstStyle>
          <a:p>
            <a:r>
              <a:rPr lang="en-US" dirty="0"/>
              <a:t>Click to edit Master title style</a:t>
            </a:r>
          </a:p>
        </p:txBody>
      </p:sp>
      <p:sp>
        <p:nvSpPr>
          <p:cNvPr id="15" name="Subtitle 2">
            <a:extLst>
              <a:ext uri="{FF2B5EF4-FFF2-40B4-BE49-F238E27FC236}">
                <a16:creationId xmlns:a16="http://schemas.microsoft.com/office/drawing/2014/main" id="{14CF767C-6281-477D-B2A7-98056A780D9C}"/>
              </a:ext>
            </a:extLst>
          </p:cNvPr>
          <p:cNvSpPr>
            <a:spLocks noGrp="1"/>
          </p:cNvSpPr>
          <p:nvPr>
            <p:ph type="subTitle" idx="1"/>
          </p:nvPr>
        </p:nvSpPr>
        <p:spPr>
          <a:xfrm>
            <a:off x="1143000" y="1187664"/>
            <a:ext cx="6858000" cy="376976"/>
          </a:xfrm>
        </p:spPr>
        <p:txBody>
          <a:bodyPr anchor="ctr">
            <a:normAutofit/>
          </a:bodyPr>
          <a:lstStyle>
            <a:lvl1pPr marL="0" indent="0" algn="ctr">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16" name="Group 15">
            <a:extLst>
              <a:ext uri="{FF2B5EF4-FFF2-40B4-BE49-F238E27FC236}">
                <a16:creationId xmlns:a16="http://schemas.microsoft.com/office/drawing/2014/main" id="{ADC57645-B3F0-446B-AB0F-50A940F5BCA9}"/>
              </a:ext>
            </a:extLst>
          </p:cNvPr>
          <p:cNvGrpSpPr/>
          <p:nvPr userDrawn="1"/>
        </p:nvGrpSpPr>
        <p:grpSpPr>
          <a:xfrm>
            <a:off x="3829500" y="1126703"/>
            <a:ext cx="1485000" cy="54000"/>
            <a:chOff x="4331115" y="3903804"/>
            <a:chExt cx="3529771" cy="45719"/>
          </a:xfrm>
        </p:grpSpPr>
        <p:sp>
          <p:nvSpPr>
            <p:cNvPr id="27" name="Rounded Rectangle 18">
              <a:extLst>
                <a:ext uri="{FF2B5EF4-FFF2-40B4-BE49-F238E27FC236}">
                  <a16:creationId xmlns:a16="http://schemas.microsoft.com/office/drawing/2014/main" id="{689D5748-6D7C-4188-BD7B-9DC636D98789}"/>
                </a:ext>
              </a:extLst>
            </p:cNvPr>
            <p:cNvSpPr/>
            <p:nvPr/>
          </p:nvSpPr>
          <p:spPr>
            <a:xfrm>
              <a:off x="4331115" y="3903804"/>
              <a:ext cx="7059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8" name="Rounded Rectangle 18">
              <a:extLst>
                <a:ext uri="{FF2B5EF4-FFF2-40B4-BE49-F238E27FC236}">
                  <a16:creationId xmlns:a16="http://schemas.microsoft.com/office/drawing/2014/main" id="{77282907-B360-439E-844C-9BC5340A5218}"/>
                </a:ext>
              </a:extLst>
            </p:cNvPr>
            <p:cNvSpPr/>
            <p:nvPr/>
          </p:nvSpPr>
          <p:spPr>
            <a:xfrm>
              <a:off x="5037069" y="3903804"/>
              <a:ext cx="7059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29" name="Rounded Rectangle 18">
              <a:extLst>
                <a:ext uri="{FF2B5EF4-FFF2-40B4-BE49-F238E27FC236}">
                  <a16:creationId xmlns:a16="http://schemas.microsoft.com/office/drawing/2014/main" id="{3D7C2E6F-29B5-49D8-957A-9F7FB7D51211}"/>
                </a:ext>
              </a:extLst>
            </p:cNvPr>
            <p:cNvSpPr/>
            <p:nvPr/>
          </p:nvSpPr>
          <p:spPr>
            <a:xfrm>
              <a:off x="5743023" y="3903804"/>
              <a:ext cx="7059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0" name="Rounded Rectangle 18">
              <a:extLst>
                <a:ext uri="{FF2B5EF4-FFF2-40B4-BE49-F238E27FC236}">
                  <a16:creationId xmlns:a16="http://schemas.microsoft.com/office/drawing/2014/main" id="{F5494868-3E23-47F1-8ED8-F6C82BEAE791}"/>
                </a:ext>
              </a:extLst>
            </p:cNvPr>
            <p:cNvSpPr/>
            <p:nvPr/>
          </p:nvSpPr>
          <p:spPr>
            <a:xfrm>
              <a:off x="6448978" y="3903804"/>
              <a:ext cx="7059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sp>
          <p:nvSpPr>
            <p:cNvPr id="31" name="Rounded Rectangle 18">
              <a:extLst>
                <a:ext uri="{FF2B5EF4-FFF2-40B4-BE49-F238E27FC236}">
                  <a16:creationId xmlns:a16="http://schemas.microsoft.com/office/drawing/2014/main" id="{48601C0F-9AE2-461D-BFBA-4CE5D35D8A9E}"/>
                </a:ext>
              </a:extLst>
            </p:cNvPr>
            <p:cNvSpPr/>
            <p:nvPr/>
          </p:nvSpPr>
          <p:spPr>
            <a:xfrm>
              <a:off x="7154932" y="3903804"/>
              <a:ext cx="7059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900" b="1" dirty="0">
                <a:solidFill>
                  <a:schemeClr val="bg2"/>
                </a:solidFill>
              </a:endParaRPr>
            </a:p>
          </p:txBody>
        </p:sp>
      </p:grpSp>
      <p:sp>
        <p:nvSpPr>
          <p:cNvPr id="32" name="Rectangle 31">
            <a:extLst>
              <a:ext uri="{FF2B5EF4-FFF2-40B4-BE49-F238E27FC236}">
                <a16:creationId xmlns:a16="http://schemas.microsoft.com/office/drawing/2014/main" id="{7346A552-11D0-4DAA-A69C-97CCF9032C4D}"/>
              </a:ext>
            </a:extLst>
          </p:cNvPr>
          <p:cNvSpPr/>
          <p:nvPr userDrawn="1"/>
        </p:nvSpPr>
        <p:spPr>
          <a:xfrm>
            <a:off x="8641410" y="6222115"/>
            <a:ext cx="351000"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Slide Number Placeholder 4">
            <a:extLst>
              <a:ext uri="{FF2B5EF4-FFF2-40B4-BE49-F238E27FC236}">
                <a16:creationId xmlns:a16="http://schemas.microsoft.com/office/drawing/2014/main" id="{1579FF8C-2519-432E-9373-F3CF8877A089}"/>
              </a:ext>
            </a:extLst>
          </p:cNvPr>
          <p:cNvSpPr>
            <a:spLocks noGrp="1"/>
          </p:cNvSpPr>
          <p:nvPr>
            <p:ph type="sldNum" sz="quarter" idx="12"/>
          </p:nvPr>
        </p:nvSpPr>
        <p:spPr>
          <a:xfrm>
            <a:off x="8552115" y="6273554"/>
            <a:ext cx="529590" cy="365125"/>
          </a:xfrm>
        </p:spPr>
        <p:txBody>
          <a:bodyPr/>
          <a:lstStyle>
            <a:lvl1pPr algn="ctr">
              <a:defRPr>
                <a:solidFill>
                  <a:schemeClr val="bg2"/>
                </a:solidFill>
              </a:defRPr>
            </a:lvl1pPr>
          </a:lstStyle>
          <a:p>
            <a:fld id="{DFF2C9B1-91C5-4628-8584-501D9F13EFFA}" type="slidenum">
              <a:rPr lang="en-US" smtClean="0"/>
              <a:pPr/>
              <a:t>‹#›</a:t>
            </a:fld>
            <a:endParaRPr lang="en-US"/>
          </a:p>
        </p:txBody>
      </p:sp>
      <p:sp>
        <p:nvSpPr>
          <p:cNvPr id="3" name="Picture Placeholder 2"/>
          <p:cNvSpPr>
            <a:spLocks noGrp="1"/>
          </p:cNvSpPr>
          <p:nvPr>
            <p:ph type="pic" sz="quarter" idx="13"/>
          </p:nvPr>
        </p:nvSpPr>
        <p:spPr>
          <a:xfrm>
            <a:off x="952219" y="1714500"/>
            <a:ext cx="1657350" cy="2209800"/>
          </a:xfrm>
        </p:spPr>
        <p:txBody>
          <a:bodyPr/>
          <a:lstStyle/>
          <a:p>
            <a:endParaRPr lang="en-US"/>
          </a:p>
        </p:txBody>
      </p:sp>
      <p:sp>
        <p:nvSpPr>
          <p:cNvPr id="17" name="Picture Placeholder 2"/>
          <p:cNvSpPr>
            <a:spLocks noGrp="1"/>
          </p:cNvSpPr>
          <p:nvPr>
            <p:ph type="pic" sz="quarter" idx="14"/>
          </p:nvPr>
        </p:nvSpPr>
        <p:spPr>
          <a:xfrm>
            <a:off x="3743325" y="1714500"/>
            <a:ext cx="1657350" cy="2209800"/>
          </a:xfrm>
        </p:spPr>
        <p:txBody>
          <a:bodyPr/>
          <a:lstStyle/>
          <a:p>
            <a:endParaRPr lang="en-US"/>
          </a:p>
        </p:txBody>
      </p:sp>
      <p:sp>
        <p:nvSpPr>
          <p:cNvPr id="18" name="Picture Placeholder 2"/>
          <p:cNvSpPr>
            <a:spLocks noGrp="1"/>
          </p:cNvSpPr>
          <p:nvPr>
            <p:ph type="pic" sz="quarter" idx="15"/>
          </p:nvPr>
        </p:nvSpPr>
        <p:spPr>
          <a:xfrm>
            <a:off x="6534431" y="1714500"/>
            <a:ext cx="1657350" cy="2209800"/>
          </a:xfrm>
        </p:spPr>
        <p:txBody>
          <a:bodyPr/>
          <a:lstStyle/>
          <a:p>
            <a:endParaRPr lang="en-US"/>
          </a:p>
        </p:txBody>
      </p:sp>
    </p:spTree>
    <p:extLst>
      <p:ext uri="{BB962C8B-B14F-4D97-AF65-F5344CB8AC3E}">
        <p14:creationId xmlns:p14="http://schemas.microsoft.com/office/powerpoint/2010/main" val="2948382127"/>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1080">
          <p15:clr>
            <a:srgbClr val="FBAE40"/>
          </p15:clr>
        </p15:guide>
        <p15:guide id="4" orient="horz" pos="4224">
          <p15:clr>
            <a:srgbClr val="FBAE40"/>
          </p15:clr>
        </p15:guide>
        <p15:guide id="5" pos="7560">
          <p15:clr>
            <a:srgbClr val="FBAE40"/>
          </p15:clr>
        </p15:guide>
        <p15:guide id="6" pos="120">
          <p15:clr>
            <a:srgbClr val="FBAE40"/>
          </p15:clr>
        </p15:guide>
        <p15:guide id="7" orient="horz" pos="38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a:solidFill>
                  <a:schemeClr val="accent4">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5" name="Footer Placeholder 4"/>
          <p:cNvSpPr>
            <a:spLocks noGrp="1"/>
          </p:cNvSpPr>
          <p:nvPr>
            <p:ph type="ftr" sz="quarter" idx="11"/>
          </p:nvPr>
        </p:nvSpPr>
        <p:spPr>
          <a:xfrm>
            <a:off x="1691680" y="6237312"/>
            <a:ext cx="3752056" cy="470024"/>
          </a:xfrm>
          <a:prstGeom prst="rect">
            <a:avLst/>
          </a:prstGeom>
        </p:spPr>
        <p:txBody>
          <a:bodyPr/>
          <a:lstStyle/>
          <a:p>
            <a:r>
              <a:rPr lang="en-US" dirty="0"/>
              <a:t>YFS is funded by the Australian Government and the Queensland Government</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8658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1600">
                <a:solidFill>
                  <a:schemeClr val="accent4">
                    <a:lumMod val="90000"/>
                    <a:lumOff val="10000"/>
                  </a:schemeClr>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1600">
                <a:solidFill>
                  <a:schemeClr val="accent4">
                    <a:lumMod val="90000"/>
                    <a:lumOff val="10000"/>
                  </a:schemeClr>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06989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2730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Date Placeholder 2"/>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48236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0797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08992" y="6356350"/>
            <a:ext cx="2590800" cy="365125"/>
          </a:xfrm>
          <a:prstGeom prst="rect">
            <a:avLst/>
          </a:prstGeom>
        </p:spPr>
        <p:txBody>
          <a:bodyPr/>
          <a:lstStyle>
            <a:lvl1pPr>
              <a:defRPr sz="800">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67075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1">
                <a:solidFill>
                  <a:schemeClr val="accent5">
                    <a:lumMod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259729629"/>
      </p:ext>
    </p:extLst>
  </p:cSld>
  <p:clrMap bg1="lt1" tx1="dk1" bg2="lt2" tx2="dk2" accent1="accent1" accent2="accent2" accent3="accent3" accent4="accent4" accent5="accent5" accent6="accent6" hlink="hlink" folHlink="folHlink"/>
  <p:sldLayoutIdLst>
    <p:sldLayoutId id="2147484010" r:id="rId1"/>
    <p:sldLayoutId id="2147483999" r:id="rId2"/>
    <p:sldLayoutId id="2147484000" r:id="rId3"/>
    <p:sldLayoutId id="2147484001" r:id="rId4"/>
    <p:sldLayoutId id="2147484002" r:id="rId5"/>
    <p:sldLayoutId id="2147484003" r:id="rId6"/>
    <p:sldLayoutId id="2147484004" r:id="rId7"/>
    <p:sldLayoutId id="2147484006" r:id="rId8"/>
    <p:sldLayoutId id="214748400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accent4">
              <a:lumMod val="90000"/>
              <a:lumOff val="1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93568E-DB06-4ADB-A8F9-3481665D65A7}" type="datetime1">
              <a:rPr lang="en-US" smtClean="0"/>
              <a:t>11/28/2022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F2C9B1-91C5-4628-8584-501D9F13EFFA}" type="slidenum">
              <a:rPr lang="en-US" smtClean="0"/>
              <a:t>‹#›</a:t>
            </a:fld>
            <a:endParaRPr lang="en-US"/>
          </a:p>
        </p:txBody>
      </p:sp>
    </p:spTree>
    <p:extLst>
      <p:ext uri="{BB962C8B-B14F-4D97-AF65-F5344CB8AC3E}">
        <p14:creationId xmlns:p14="http://schemas.microsoft.com/office/powerpoint/2010/main" val="2135630298"/>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fs.org.au/first-nations-legal-education-toolki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customXml" Target="../ink/ink7.xml"/><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customXml" Target="../ink/ink1.xml"/><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customXml" Target="../ink/ink6.xml"/><Relationship Id="rId10" Type="http://schemas.openxmlformats.org/officeDocument/2006/relationships/customXml" Target="../ink/ink4.xml"/><Relationship Id="rId19" Type="http://schemas.openxmlformats.org/officeDocument/2006/relationships/customXml" Target="../ink/ink9.xml"/><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tZM_haE9LZ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8RqjL2Pv8q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2D2B3B-882E-40F3-A32F-6DD516915044}" type="slidenum">
              <a:rPr lang="en-US" smtClean="0"/>
              <a:pPr/>
              <a:t>1</a:t>
            </a:fld>
            <a:endParaRPr lang="en-US" dirty="0"/>
          </a:p>
        </p:txBody>
      </p:sp>
      <p:sp>
        <p:nvSpPr>
          <p:cNvPr id="8" name="Rectangle 7">
            <a:extLst>
              <a:ext uri="{FF2B5EF4-FFF2-40B4-BE49-F238E27FC236}">
                <a16:creationId xmlns:a16="http://schemas.microsoft.com/office/drawing/2014/main" id="{149E3DC2-9BE3-C4D2-233B-D70C34A8CB1C}"/>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4ECCEC79-E1D2-4B4F-ADFC-8DAC9DF6A000}"/>
              </a:ext>
            </a:extLst>
          </p:cNvPr>
          <p:cNvSpPr>
            <a:spLocks noGrp="1"/>
          </p:cNvSpPr>
          <p:nvPr>
            <p:ph type="title"/>
          </p:nvPr>
        </p:nvSpPr>
        <p:spPr>
          <a:xfrm>
            <a:off x="457200" y="4457548"/>
            <a:ext cx="8229600" cy="1656184"/>
          </a:xfrm>
        </p:spPr>
        <p:txBody>
          <a:bodyPr>
            <a:normAutofit/>
          </a:bodyPr>
          <a:lstStyle/>
          <a:p>
            <a:r>
              <a:rPr lang="en-AU" sz="3200" dirty="0">
                <a:solidFill>
                  <a:srgbClr val="0D102F"/>
                </a:solidFill>
              </a:rPr>
              <a:t>Building capacity and creating meaningful engagement with First Nations people</a:t>
            </a:r>
          </a:p>
        </p:txBody>
      </p:sp>
      <p:pic>
        <p:nvPicPr>
          <p:cNvPr id="9" name="Picture 8" descr="Diagram&#10;&#10;Description automatically generated with medium confidence">
            <a:extLst>
              <a:ext uri="{FF2B5EF4-FFF2-40B4-BE49-F238E27FC236}">
                <a16:creationId xmlns:a16="http://schemas.microsoft.com/office/drawing/2014/main" id="{15488B15-D721-4858-BB8A-58E35560E4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80" y="-14547"/>
            <a:ext cx="9144000" cy="4221088"/>
          </a:xfrm>
          <a:prstGeom prst="rect">
            <a:avLst/>
          </a:prstGeom>
        </p:spPr>
      </p:pic>
    </p:spTree>
    <p:extLst>
      <p:ext uri="{BB962C8B-B14F-4D97-AF65-F5344CB8AC3E}">
        <p14:creationId xmlns:p14="http://schemas.microsoft.com/office/powerpoint/2010/main" val="241098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867305-7B2B-BC18-6993-A0C83BA0F97E}"/>
              </a:ext>
            </a:extLst>
          </p:cNvPr>
          <p:cNvSpPr>
            <a:spLocks noGrp="1"/>
          </p:cNvSpPr>
          <p:nvPr>
            <p:ph type="sldNum" sz="quarter" idx="11"/>
          </p:nvPr>
        </p:nvSpPr>
        <p:spPr/>
        <p:txBody>
          <a:bodyPr/>
          <a:lstStyle/>
          <a:p>
            <a:fld id="{6E2D2B3B-882E-40F3-A32F-6DD516915044}" type="slidenum">
              <a:rPr lang="en-US" smtClean="0"/>
              <a:pPr/>
              <a:t>10</a:t>
            </a:fld>
            <a:endParaRPr lang="en-US" dirty="0"/>
          </a:p>
        </p:txBody>
      </p:sp>
      <p:sp>
        <p:nvSpPr>
          <p:cNvPr id="7" name="Title 1">
            <a:extLst>
              <a:ext uri="{FF2B5EF4-FFF2-40B4-BE49-F238E27FC236}">
                <a16:creationId xmlns:a16="http://schemas.microsoft.com/office/drawing/2014/main" id="{F6417B97-472A-0868-41BF-7CF0C9CC5FB7}"/>
              </a:ext>
            </a:extLst>
          </p:cNvPr>
          <p:cNvSpPr txBox="1">
            <a:spLocks/>
          </p:cNvSpPr>
          <p:nvPr/>
        </p:nvSpPr>
        <p:spPr>
          <a:xfrm>
            <a:off x="457200" y="2675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GB" sz="3200" dirty="0">
                <a:latin typeface="Calibri" panose="020F0502020204030204" pitchFamily="34" charset="0"/>
              </a:rPr>
              <a:t>Resources</a:t>
            </a:r>
            <a:endParaRPr lang="en-AU" sz="3200" dirty="0">
              <a:latin typeface="Calibri" panose="020F0502020204030204" pitchFamily="34" charset="0"/>
            </a:endParaRPr>
          </a:p>
        </p:txBody>
      </p:sp>
      <p:pic>
        <p:nvPicPr>
          <p:cNvPr id="9" name="Picture 8">
            <a:extLst>
              <a:ext uri="{FF2B5EF4-FFF2-40B4-BE49-F238E27FC236}">
                <a16:creationId xmlns:a16="http://schemas.microsoft.com/office/drawing/2014/main" id="{B6E3EA3E-CDD4-4FB4-8F04-B3F910B5D1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4273" y="1196992"/>
            <a:ext cx="3074336" cy="2160000"/>
          </a:xfrm>
          <a:prstGeom prst="rect">
            <a:avLst/>
          </a:prstGeom>
        </p:spPr>
      </p:pic>
      <p:pic>
        <p:nvPicPr>
          <p:cNvPr id="11" name="Picture 10">
            <a:extLst>
              <a:ext uri="{FF2B5EF4-FFF2-40B4-BE49-F238E27FC236}">
                <a16:creationId xmlns:a16="http://schemas.microsoft.com/office/drawing/2014/main" id="{F07AA200-C2F0-408C-AFD2-0A8A76BA6E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801" y="1165465"/>
            <a:ext cx="3039180" cy="2160000"/>
          </a:xfrm>
          <a:prstGeom prst="rect">
            <a:avLst/>
          </a:prstGeom>
        </p:spPr>
      </p:pic>
      <p:pic>
        <p:nvPicPr>
          <p:cNvPr id="6" name="Picture 5">
            <a:extLst>
              <a:ext uri="{FF2B5EF4-FFF2-40B4-BE49-F238E27FC236}">
                <a16:creationId xmlns:a16="http://schemas.microsoft.com/office/drawing/2014/main" id="{720E62CB-966D-46AD-8276-CB2CBCE332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5938" y="3420998"/>
            <a:ext cx="3046803" cy="2160000"/>
          </a:xfrm>
          <a:prstGeom prst="rect">
            <a:avLst/>
          </a:prstGeom>
        </p:spPr>
      </p:pic>
      <p:pic>
        <p:nvPicPr>
          <p:cNvPr id="13" name="Picture 12">
            <a:extLst>
              <a:ext uri="{FF2B5EF4-FFF2-40B4-BE49-F238E27FC236}">
                <a16:creationId xmlns:a16="http://schemas.microsoft.com/office/drawing/2014/main" id="{78029CA7-34B4-4384-95FB-CC6B6B3E82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3763" y="2421009"/>
            <a:ext cx="3058941" cy="2160000"/>
          </a:xfrm>
          <a:prstGeom prst="rect">
            <a:avLst/>
          </a:prstGeom>
        </p:spPr>
      </p:pic>
      <p:pic>
        <p:nvPicPr>
          <p:cNvPr id="15" name="Picture 14">
            <a:extLst>
              <a:ext uri="{FF2B5EF4-FFF2-40B4-BE49-F238E27FC236}">
                <a16:creationId xmlns:a16="http://schemas.microsoft.com/office/drawing/2014/main" id="{CAF6489F-FDAC-49AA-8514-8BAC2CE7AC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01124" y="3420998"/>
            <a:ext cx="3052379" cy="2160000"/>
          </a:xfrm>
          <a:prstGeom prst="rect">
            <a:avLst/>
          </a:prstGeom>
        </p:spPr>
      </p:pic>
    </p:spTree>
    <p:extLst>
      <p:ext uri="{BB962C8B-B14F-4D97-AF65-F5344CB8AC3E}">
        <p14:creationId xmlns:p14="http://schemas.microsoft.com/office/powerpoint/2010/main" val="296744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women posing for a photo&#10;&#10;Description automatically generated with medium confidence">
            <a:extLst>
              <a:ext uri="{FF2B5EF4-FFF2-40B4-BE49-F238E27FC236}">
                <a16:creationId xmlns:a16="http://schemas.microsoft.com/office/drawing/2014/main" id="{01A48646-CEFD-4E4E-B870-E2DAA640220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37160"/>
            <a:ext cx="9180512" cy="6922544"/>
          </a:xfrm>
        </p:spPr>
      </p:pic>
      <p:sp>
        <p:nvSpPr>
          <p:cNvPr id="5" name="Slide Number Placeholder 4">
            <a:extLst>
              <a:ext uri="{FF2B5EF4-FFF2-40B4-BE49-F238E27FC236}">
                <a16:creationId xmlns:a16="http://schemas.microsoft.com/office/drawing/2014/main" id="{0A867305-7B2B-BC18-6993-A0C83BA0F97E}"/>
              </a:ext>
            </a:extLst>
          </p:cNvPr>
          <p:cNvSpPr>
            <a:spLocks noGrp="1"/>
          </p:cNvSpPr>
          <p:nvPr>
            <p:ph type="sldNum" sz="quarter" idx="11"/>
          </p:nvPr>
        </p:nvSpPr>
        <p:spPr/>
        <p:txBody>
          <a:bodyPr/>
          <a:lstStyle/>
          <a:p>
            <a:fld id="{6E2D2B3B-882E-40F3-A32F-6DD516915044}" type="slidenum">
              <a:rPr lang="en-US" smtClean="0"/>
              <a:pPr/>
              <a:t>11</a:t>
            </a:fld>
            <a:endParaRPr lang="en-US" dirty="0"/>
          </a:p>
        </p:txBody>
      </p:sp>
      <p:sp>
        <p:nvSpPr>
          <p:cNvPr id="10" name="Rectangle: Rounded Corners 9">
            <a:extLst>
              <a:ext uri="{FF2B5EF4-FFF2-40B4-BE49-F238E27FC236}">
                <a16:creationId xmlns:a16="http://schemas.microsoft.com/office/drawing/2014/main" id="{04B839DC-3A69-4EBF-8FC1-A43C99F97FFA}"/>
              </a:ext>
            </a:extLst>
          </p:cNvPr>
          <p:cNvSpPr/>
          <p:nvPr/>
        </p:nvSpPr>
        <p:spPr>
          <a:xfrm>
            <a:off x="2915816" y="503529"/>
            <a:ext cx="3024336" cy="914400"/>
          </a:xfrm>
          <a:prstGeom prst="roundRect">
            <a:avLst/>
          </a:prstGeom>
          <a:solidFill>
            <a:srgbClr val="20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6417B97-472A-0868-41BF-7CF0C9CC5FB7}"/>
              </a:ext>
            </a:extLst>
          </p:cNvPr>
          <p:cNvSpPr txBox="1">
            <a:spLocks/>
          </p:cNvSpPr>
          <p:nvPr/>
        </p:nvSpPr>
        <p:spPr>
          <a:xfrm>
            <a:off x="313184" y="38922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AU" sz="3200" dirty="0">
                <a:solidFill>
                  <a:schemeClr val="bg1"/>
                </a:solidFill>
                <a:latin typeface="Calibri" panose="020F0502020204030204" pitchFamily="34" charset="0"/>
              </a:rPr>
              <a:t>Student clinics</a:t>
            </a:r>
          </a:p>
        </p:txBody>
      </p:sp>
    </p:spTree>
    <p:extLst>
      <p:ext uri="{BB962C8B-B14F-4D97-AF65-F5344CB8AC3E}">
        <p14:creationId xmlns:p14="http://schemas.microsoft.com/office/powerpoint/2010/main" val="260249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867305-7B2B-BC18-6993-A0C83BA0F97E}"/>
              </a:ext>
            </a:extLst>
          </p:cNvPr>
          <p:cNvSpPr>
            <a:spLocks noGrp="1"/>
          </p:cNvSpPr>
          <p:nvPr>
            <p:ph type="sldNum" sz="quarter" idx="11"/>
          </p:nvPr>
        </p:nvSpPr>
        <p:spPr/>
        <p:txBody>
          <a:bodyPr/>
          <a:lstStyle/>
          <a:p>
            <a:fld id="{6E2D2B3B-882E-40F3-A32F-6DD516915044}" type="slidenum">
              <a:rPr lang="en-US" smtClean="0"/>
              <a:pPr/>
              <a:t>12</a:t>
            </a:fld>
            <a:endParaRPr lang="en-US" dirty="0"/>
          </a:p>
        </p:txBody>
      </p:sp>
      <p:sp>
        <p:nvSpPr>
          <p:cNvPr id="7" name="Title 1">
            <a:extLst>
              <a:ext uri="{FF2B5EF4-FFF2-40B4-BE49-F238E27FC236}">
                <a16:creationId xmlns:a16="http://schemas.microsoft.com/office/drawing/2014/main" id="{F6417B97-472A-0868-41BF-7CF0C9CC5FB7}"/>
              </a:ext>
            </a:extLst>
          </p:cNvPr>
          <p:cNvSpPr txBox="1">
            <a:spLocks/>
          </p:cNvSpPr>
          <p:nvPr/>
        </p:nvSpPr>
        <p:spPr>
          <a:xfrm>
            <a:off x="457200" y="4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GB" sz="3200" dirty="0">
                <a:latin typeface="Calibri" panose="020F0502020204030204" pitchFamily="34" charset="0"/>
              </a:rPr>
              <a:t>Student clinics</a:t>
            </a:r>
          </a:p>
        </p:txBody>
      </p:sp>
      <p:sp>
        <p:nvSpPr>
          <p:cNvPr id="3" name="Content Placeholder 2">
            <a:extLst>
              <a:ext uri="{FF2B5EF4-FFF2-40B4-BE49-F238E27FC236}">
                <a16:creationId xmlns:a16="http://schemas.microsoft.com/office/drawing/2014/main" id="{003A7872-4B40-CFED-5DBF-EDC2ADE1DFCC}"/>
              </a:ext>
            </a:extLst>
          </p:cNvPr>
          <p:cNvSpPr>
            <a:spLocks noGrp="1"/>
          </p:cNvSpPr>
          <p:nvPr>
            <p:ph idx="1"/>
          </p:nvPr>
        </p:nvSpPr>
        <p:spPr>
          <a:xfrm>
            <a:off x="683567" y="1484784"/>
            <a:ext cx="7560841" cy="4525963"/>
          </a:xfrm>
        </p:spPr>
        <p:txBody>
          <a:bodyPr vert="horz" lIns="91440" tIns="45720" rIns="91440" bIns="45720" rtlCol="0" anchor="t">
            <a:normAutofit/>
          </a:bodyPr>
          <a:lstStyle/>
          <a:p>
            <a:pPr marL="0" indent="0">
              <a:spcAft>
                <a:spcPts val="1800"/>
              </a:spcAft>
              <a:buNone/>
            </a:pPr>
            <a:r>
              <a:rPr lang="en-AU" sz="2800" dirty="0">
                <a:effectLst/>
                <a:latin typeface="Calibri" panose="020F0502020204030204" pitchFamily="34" charset="0"/>
                <a:ea typeface="Calibri" panose="020F0502020204030204" pitchFamily="34" charset="0"/>
              </a:rPr>
              <a:t>The speakers talk about </a:t>
            </a:r>
          </a:p>
          <a:p>
            <a:pPr marL="342900" lvl="0" indent="-342900">
              <a:buFont typeface="Symbol" panose="05050102010706020507" pitchFamily="18" charset="2"/>
              <a:buChar char=""/>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Their journey into the legal profession</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The current position / role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Their experience with First Nations people in the criminal justice system</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The importance of being an ally to mob</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2000" dirty="0">
                <a:effectLst/>
                <a:latin typeface="Calibri" panose="020F0502020204030204" pitchFamily="34" charset="0"/>
                <a:ea typeface="Times New Roman" panose="02020603050405020304" pitchFamily="18" charset="0"/>
                <a:cs typeface="Times New Roman" panose="02020603050405020304" pitchFamily="18" charset="0"/>
              </a:rPr>
              <a:t>Their advice to future lawyers entering the legal profession about supporting and representing First Nations people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223520" indent="0">
              <a:lnSpc>
                <a:spcPts val="2000"/>
              </a:lnSpc>
              <a:spcBef>
                <a:spcPts val="300"/>
              </a:spcBef>
              <a:buNone/>
            </a:pPr>
            <a:endParaRPr lang="en-GB" b="1" dirty="0">
              <a:solidFill>
                <a:srgbClr val="3C3C3C"/>
              </a:solidFill>
            </a:endParaRPr>
          </a:p>
        </p:txBody>
      </p:sp>
    </p:spTree>
    <p:extLst>
      <p:ext uri="{BB962C8B-B14F-4D97-AF65-F5344CB8AC3E}">
        <p14:creationId xmlns:p14="http://schemas.microsoft.com/office/powerpoint/2010/main" val="286371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defTabSz="685800"/>
            <a:fld id="{DFF2C9B1-91C5-4628-8584-501D9F13EFFA}" type="slidenum">
              <a:rPr lang="en-US">
                <a:solidFill>
                  <a:prstClr val="white"/>
                </a:solidFill>
                <a:latin typeface="Source Sans Pro"/>
              </a:rPr>
              <a:pPr algn="ctr" defTabSz="685800"/>
              <a:t>13</a:t>
            </a:fld>
            <a:endParaRPr lang="en-US" dirty="0">
              <a:solidFill>
                <a:prstClr val="white"/>
              </a:solidFill>
              <a:latin typeface="Source Sans Pro"/>
            </a:endParaRPr>
          </a:p>
        </p:txBody>
      </p:sp>
      <p:sp>
        <p:nvSpPr>
          <p:cNvPr id="17" name="TextBox 16"/>
          <p:cNvSpPr txBox="1"/>
          <p:nvPr/>
        </p:nvSpPr>
        <p:spPr>
          <a:xfrm>
            <a:off x="2652688" y="752342"/>
            <a:ext cx="3911648" cy="784830"/>
          </a:xfrm>
          <a:prstGeom prst="rect">
            <a:avLst/>
          </a:prstGeom>
          <a:noFill/>
        </p:spPr>
        <p:txBody>
          <a:bodyPr wrap="none" rtlCol="0">
            <a:spAutoFit/>
          </a:bodyPr>
          <a:lstStyle/>
          <a:p>
            <a:pPr algn="ctr" defTabSz="685800"/>
            <a:r>
              <a:rPr lang="en-US" sz="4500" b="1" dirty="0">
                <a:latin typeface="Montserrat"/>
              </a:rPr>
              <a:t>Get in touch</a:t>
            </a:r>
          </a:p>
        </p:txBody>
      </p:sp>
      <p:sp>
        <p:nvSpPr>
          <p:cNvPr id="18" name="TextBox 17"/>
          <p:cNvSpPr txBox="1"/>
          <p:nvPr/>
        </p:nvSpPr>
        <p:spPr>
          <a:xfrm>
            <a:off x="832607" y="1886156"/>
            <a:ext cx="7551811" cy="938719"/>
          </a:xfrm>
          <a:prstGeom prst="rect">
            <a:avLst/>
          </a:prstGeom>
          <a:noFill/>
        </p:spPr>
        <p:txBody>
          <a:bodyPr wrap="none" rtlCol="0">
            <a:spAutoFit/>
          </a:bodyPr>
          <a:lstStyle/>
          <a:p>
            <a:pPr marL="0" marR="223520" indent="0" algn="ctr">
              <a:lnSpc>
                <a:spcPts val="2000"/>
              </a:lnSpc>
              <a:spcBef>
                <a:spcPts val="300"/>
              </a:spcBef>
              <a:buNone/>
            </a:pPr>
            <a:r>
              <a:rPr lang="en-GB" sz="2800" b="1" dirty="0">
                <a:solidFill>
                  <a:srgbClr val="3C3C3C"/>
                </a:solidFill>
              </a:rPr>
              <a:t>Download the toolkit and resources at</a:t>
            </a:r>
          </a:p>
          <a:p>
            <a:pPr marL="0" marR="223520" indent="0" algn="ctr">
              <a:lnSpc>
                <a:spcPts val="2000"/>
              </a:lnSpc>
              <a:spcBef>
                <a:spcPts val="300"/>
              </a:spcBef>
              <a:buNone/>
            </a:pPr>
            <a:r>
              <a:rPr lang="en-GB" sz="1800" b="1" dirty="0">
                <a:solidFill>
                  <a:srgbClr val="3C3C3C"/>
                </a:solidFill>
              </a:rPr>
              <a:t> </a:t>
            </a:r>
          </a:p>
          <a:p>
            <a:pPr marL="0" marR="223520" indent="0" algn="ctr">
              <a:lnSpc>
                <a:spcPts val="2000"/>
              </a:lnSpc>
              <a:spcBef>
                <a:spcPts val="300"/>
              </a:spcBef>
              <a:buNone/>
            </a:pPr>
            <a:r>
              <a:rPr lang="en-AU" sz="2000" dirty="0">
                <a:solidFill>
                  <a:schemeClr val="tx1"/>
                </a:solidFill>
                <a:hlinkClick r:id="rId3">
                  <a:extLst>
                    <a:ext uri="{A12FA001-AC4F-418D-AE19-62706E023703}">
                      <ahyp:hlinkClr xmlns:ahyp="http://schemas.microsoft.com/office/drawing/2018/hyperlinkcolor" val="tx"/>
                    </a:ext>
                  </a:extLst>
                </a:hlinkClick>
              </a:rPr>
              <a:t>https://www.yfs.org.au/first-nations-legal-education-toolkit/</a:t>
            </a:r>
            <a:endParaRPr lang="en-GB" sz="2000" b="1" dirty="0">
              <a:solidFill>
                <a:schemeClr val="tx1"/>
              </a:solidFill>
            </a:endParaRPr>
          </a:p>
        </p:txBody>
      </p:sp>
      <p:sp>
        <p:nvSpPr>
          <p:cNvPr id="19" name="TextBox 18"/>
          <p:cNvSpPr txBox="1"/>
          <p:nvPr/>
        </p:nvSpPr>
        <p:spPr>
          <a:xfrm>
            <a:off x="1149949" y="3983677"/>
            <a:ext cx="1063112" cy="338554"/>
          </a:xfrm>
          <a:prstGeom prst="rect">
            <a:avLst/>
          </a:prstGeom>
          <a:noFill/>
        </p:spPr>
        <p:txBody>
          <a:bodyPr wrap="none" rtlCol="0">
            <a:spAutoFit/>
          </a:bodyPr>
          <a:lstStyle/>
          <a:p>
            <a:pPr algn="ctr" defTabSz="685800"/>
            <a:r>
              <a:rPr lang="en-US" sz="1600" b="1" dirty="0">
                <a:solidFill>
                  <a:srgbClr val="20A3AC"/>
                </a:solidFill>
                <a:latin typeface="Montserrat"/>
              </a:rPr>
              <a:t>Address</a:t>
            </a:r>
          </a:p>
        </p:txBody>
      </p:sp>
      <p:sp>
        <p:nvSpPr>
          <p:cNvPr id="21" name="TextBox 20">
            <a:extLst>
              <a:ext uri="{FF2B5EF4-FFF2-40B4-BE49-F238E27FC236}">
                <a16:creationId xmlns:a16="http://schemas.microsoft.com/office/drawing/2014/main" id="{4EA2A8E9-FCA5-41DB-9734-DD110C1F4F93}"/>
              </a:ext>
            </a:extLst>
          </p:cNvPr>
          <p:cNvSpPr txBox="1"/>
          <p:nvPr/>
        </p:nvSpPr>
        <p:spPr>
          <a:xfrm>
            <a:off x="666752" y="4322231"/>
            <a:ext cx="2240930" cy="699102"/>
          </a:xfrm>
          <a:prstGeom prst="rect">
            <a:avLst/>
          </a:prstGeom>
          <a:noFill/>
        </p:spPr>
        <p:txBody>
          <a:bodyPr wrap="square" rtlCol="0">
            <a:spAutoFit/>
          </a:bodyPr>
          <a:lstStyle/>
          <a:p>
            <a:pPr algn="ctr" defTabSz="685800">
              <a:lnSpc>
                <a:spcPct val="150000"/>
              </a:lnSpc>
            </a:pPr>
            <a:r>
              <a:rPr lang="en-AU" sz="1400" b="1" dirty="0">
                <a:latin typeface="+mj-lt"/>
              </a:rPr>
              <a:t>2 Rowan Street</a:t>
            </a:r>
            <a:endParaRPr lang="id-ID" sz="1400" b="1" dirty="0">
              <a:latin typeface="+mj-lt"/>
            </a:endParaRPr>
          </a:p>
          <a:p>
            <a:pPr algn="ctr" defTabSz="685800">
              <a:lnSpc>
                <a:spcPct val="150000"/>
              </a:lnSpc>
            </a:pPr>
            <a:r>
              <a:rPr lang="en-US" sz="1400" b="1" dirty="0">
                <a:latin typeface="+mj-lt"/>
              </a:rPr>
              <a:t>Slacks Creek, QLD 4127</a:t>
            </a:r>
          </a:p>
        </p:txBody>
      </p:sp>
      <p:sp>
        <p:nvSpPr>
          <p:cNvPr id="22" name="TextBox 21"/>
          <p:cNvSpPr txBox="1"/>
          <p:nvPr/>
        </p:nvSpPr>
        <p:spPr>
          <a:xfrm>
            <a:off x="3898580" y="3983677"/>
            <a:ext cx="1346844" cy="338554"/>
          </a:xfrm>
          <a:prstGeom prst="rect">
            <a:avLst/>
          </a:prstGeom>
          <a:noFill/>
        </p:spPr>
        <p:txBody>
          <a:bodyPr wrap="none" rtlCol="0">
            <a:spAutoFit/>
          </a:bodyPr>
          <a:lstStyle/>
          <a:p>
            <a:pPr algn="ctr" defTabSz="685800"/>
            <a:r>
              <a:rPr lang="en-US" sz="1600" b="1" dirty="0">
                <a:solidFill>
                  <a:srgbClr val="92D050"/>
                </a:solidFill>
                <a:latin typeface="Montserrat"/>
              </a:rPr>
              <a:t>Contact us</a:t>
            </a:r>
          </a:p>
        </p:txBody>
      </p:sp>
      <p:sp>
        <p:nvSpPr>
          <p:cNvPr id="23" name="TextBox 22">
            <a:extLst>
              <a:ext uri="{FF2B5EF4-FFF2-40B4-BE49-F238E27FC236}">
                <a16:creationId xmlns:a16="http://schemas.microsoft.com/office/drawing/2014/main" id="{4EA2A8E9-FCA5-41DB-9734-DD110C1F4F93}"/>
              </a:ext>
            </a:extLst>
          </p:cNvPr>
          <p:cNvSpPr txBox="1"/>
          <p:nvPr/>
        </p:nvSpPr>
        <p:spPr>
          <a:xfrm>
            <a:off x="3184505" y="4322231"/>
            <a:ext cx="3032363" cy="1350947"/>
          </a:xfrm>
          <a:prstGeom prst="rect">
            <a:avLst/>
          </a:prstGeom>
          <a:noFill/>
        </p:spPr>
        <p:txBody>
          <a:bodyPr wrap="square" rtlCol="0">
            <a:spAutoFit/>
          </a:bodyPr>
          <a:lstStyle/>
          <a:p>
            <a:pPr algn="ctr" defTabSz="685800">
              <a:lnSpc>
                <a:spcPct val="150000"/>
              </a:lnSpc>
            </a:pPr>
            <a:r>
              <a:rPr lang="en-US" sz="1400" b="1" dirty="0">
                <a:latin typeface="+mj-lt"/>
              </a:rPr>
              <a:t>Direct Line: 07 3826 1500</a:t>
            </a:r>
          </a:p>
          <a:p>
            <a:pPr algn="ctr" defTabSz="685800">
              <a:lnSpc>
                <a:spcPct val="150000"/>
              </a:lnSpc>
            </a:pPr>
            <a:r>
              <a:rPr lang="en-US" sz="1400" b="1" dirty="0">
                <a:latin typeface="+mj-lt"/>
              </a:rPr>
              <a:t>Via contact form: www.yfs.org.au</a:t>
            </a:r>
          </a:p>
          <a:p>
            <a:pPr algn="ctr" defTabSz="685800">
              <a:lnSpc>
                <a:spcPct val="150000"/>
              </a:lnSpc>
            </a:pPr>
            <a:r>
              <a:rPr lang="en-US" sz="1400" b="1" dirty="0">
                <a:latin typeface="+mj-lt"/>
              </a:rPr>
              <a:t>Email: yfslegal@yfs.org.au</a:t>
            </a:r>
          </a:p>
          <a:p>
            <a:pPr algn="ctr" defTabSz="685800">
              <a:lnSpc>
                <a:spcPct val="150000"/>
              </a:lnSpc>
            </a:pPr>
            <a:endParaRPr lang="en-US" sz="1400" b="1" dirty="0">
              <a:solidFill>
                <a:srgbClr val="FFFFFF"/>
              </a:solidFill>
              <a:latin typeface="Source Sans Pro"/>
            </a:endParaRPr>
          </a:p>
        </p:txBody>
      </p:sp>
      <p:sp>
        <p:nvSpPr>
          <p:cNvPr id="24" name="TextBox 23"/>
          <p:cNvSpPr txBox="1"/>
          <p:nvPr/>
        </p:nvSpPr>
        <p:spPr>
          <a:xfrm>
            <a:off x="6577457" y="3983677"/>
            <a:ext cx="1539204" cy="338554"/>
          </a:xfrm>
          <a:prstGeom prst="rect">
            <a:avLst/>
          </a:prstGeom>
          <a:noFill/>
        </p:spPr>
        <p:txBody>
          <a:bodyPr wrap="none" rtlCol="0">
            <a:spAutoFit/>
          </a:bodyPr>
          <a:lstStyle/>
          <a:p>
            <a:pPr algn="ctr" defTabSz="685800"/>
            <a:r>
              <a:rPr lang="en-US" sz="1600" b="1" dirty="0">
                <a:solidFill>
                  <a:srgbClr val="F39C12"/>
                </a:solidFill>
                <a:latin typeface="Montserrat"/>
              </a:rPr>
              <a:t>Social Media</a:t>
            </a:r>
          </a:p>
        </p:txBody>
      </p:sp>
      <p:sp>
        <p:nvSpPr>
          <p:cNvPr id="25" name="TextBox 24">
            <a:extLst>
              <a:ext uri="{FF2B5EF4-FFF2-40B4-BE49-F238E27FC236}">
                <a16:creationId xmlns:a16="http://schemas.microsoft.com/office/drawing/2014/main" id="{4EA2A8E9-FCA5-41DB-9734-DD110C1F4F93}"/>
              </a:ext>
            </a:extLst>
          </p:cNvPr>
          <p:cNvSpPr txBox="1"/>
          <p:nvPr/>
        </p:nvSpPr>
        <p:spPr>
          <a:xfrm>
            <a:off x="6343650" y="4322231"/>
            <a:ext cx="2133599" cy="1022268"/>
          </a:xfrm>
          <a:prstGeom prst="rect">
            <a:avLst/>
          </a:prstGeom>
          <a:noFill/>
        </p:spPr>
        <p:txBody>
          <a:bodyPr wrap="square" rtlCol="0">
            <a:spAutoFit/>
          </a:bodyPr>
          <a:lstStyle/>
          <a:p>
            <a:pPr algn="ctr" defTabSz="685800">
              <a:lnSpc>
                <a:spcPct val="150000"/>
              </a:lnSpc>
            </a:pPr>
            <a:r>
              <a:rPr lang="en-US" sz="1400" b="1" dirty="0">
                <a:latin typeface="+mj-lt"/>
              </a:rPr>
              <a:t>Facebook: </a:t>
            </a:r>
            <a:r>
              <a:rPr lang="en-US" sz="1400" b="1" dirty="0" err="1">
                <a:latin typeface="+mj-lt"/>
              </a:rPr>
              <a:t>yfslogan</a:t>
            </a:r>
            <a:endParaRPr lang="en-US" sz="1400" b="1" dirty="0">
              <a:latin typeface="+mj-lt"/>
            </a:endParaRPr>
          </a:p>
          <a:p>
            <a:pPr algn="ctr" defTabSz="685800">
              <a:lnSpc>
                <a:spcPct val="150000"/>
              </a:lnSpc>
            </a:pPr>
            <a:r>
              <a:rPr lang="en-US" sz="1400" b="1" dirty="0" err="1">
                <a:latin typeface="+mj-lt"/>
              </a:rPr>
              <a:t>Linkedin</a:t>
            </a:r>
            <a:r>
              <a:rPr lang="en-US" sz="1400" b="1" dirty="0">
                <a:latin typeface="+mj-lt"/>
              </a:rPr>
              <a:t>: </a:t>
            </a:r>
            <a:r>
              <a:rPr lang="en-US" sz="1400" b="1" dirty="0" err="1">
                <a:latin typeface="+mj-lt"/>
              </a:rPr>
              <a:t>yfs</a:t>
            </a:r>
            <a:r>
              <a:rPr lang="en-US" sz="1400" b="1" dirty="0">
                <a:latin typeface="+mj-lt"/>
              </a:rPr>
              <a:t>-ltd</a:t>
            </a:r>
          </a:p>
          <a:p>
            <a:pPr algn="ctr" defTabSz="685800">
              <a:lnSpc>
                <a:spcPct val="150000"/>
              </a:lnSpc>
            </a:pPr>
            <a:r>
              <a:rPr lang="en-US" sz="1400" b="1" dirty="0">
                <a:latin typeface="+mj-lt"/>
              </a:rPr>
              <a:t>Twitter: </a:t>
            </a:r>
            <a:r>
              <a:rPr lang="en-US" sz="1400" b="1" dirty="0" err="1">
                <a:latin typeface="+mj-lt"/>
              </a:rPr>
              <a:t>yfslogan</a:t>
            </a:r>
            <a:endParaRPr lang="en-US" sz="1400" b="1" dirty="0">
              <a:latin typeface="+mj-lt"/>
            </a:endParaRPr>
          </a:p>
        </p:txBody>
      </p:sp>
    </p:spTree>
    <p:extLst>
      <p:ext uri="{BB962C8B-B14F-4D97-AF65-F5344CB8AC3E}">
        <p14:creationId xmlns:p14="http://schemas.microsoft.com/office/powerpoint/2010/main" val="1201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7766"/>
            <a:ext cx="9144000" cy="5143500"/>
          </a:xfrm>
          <a:prstGeom prst="rect">
            <a:avLst/>
          </a:prstGeom>
          <a:solidFill>
            <a:srgbClr val="1E59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highlight>
                <a:srgbClr val="20A3AC"/>
              </a:highlight>
              <a:latin typeface="Source Sans Pro"/>
            </a:endParaRPr>
          </a:p>
        </p:txBody>
      </p:sp>
      <p:pic>
        <p:nvPicPr>
          <p:cNvPr id="14" name="Picture 13">
            <a:extLst>
              <a:ext uri="{FF2B5EF4-FFF2-40B4-BE49-F238E27FC236}">
                <a16:creationId xmlns:a16="http://schemas.microsoft.com/office/drawing/2014/main" id="{8805B4AA-B20F-47D2-AE55-DF7B31AB331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1394130" y="0"/>
            <a:ext cx="12043577" cy="6858000"/>
          </a:xfrm>
          <a:prstGeom prst="rect">
            <a:avLst/>
          </a:prstGeom>
        </p:spPr>
      </p:pic>
      <p:sp>
        <p:nvSpPr>
          <p:cNvPr id="37" name="Rectangle 36">
            <a:extLst>
              <a:ext uri="{FF2B5EF4-FFF2-40B4-BE49-F238E27FC236}">
                <a16:creationId xmlns:a16="http://schemas.microsoft.com/office/drawing/2014/main" id="{D696CB71-6B37-436A-BAA4-BD1768B006EA}"/>
              </a:ext>
            </a:extLst>
          </p:cNvPr>
          <p:cNvSpPr/>
          <p:nvPr/>
        </p:nvSpPr>
        <p:spPr>
          <a:xfrm>
            <a:off x="8637715" y="5585026"/>
            <a:ext cx="355208" cy="355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latin typeface="Source Sans Pro"/>
            </a:endParaRPr>
          </a:p>
        </p:txBody>
      </p:sp>
      <p:pic>
        <p:nvPicPr>
          <p:cNvPr id="34" name="Picture 33">
            <a:extLst>
              <a:ext uri="{FF2B5EF4-FFF2-40B4-BE49-F238E27FC236}">
                <a16:creationId xmlns:a16="http://schemas.microsoft.com/office/drawing/2014/main" id="{19436B09-C185-476B-B502-853B378B9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5386" y="1047194"/>
            <a:ext cx="4993057" cy="4860458"/>
          </a:xfrm>
          <a:prstGeom prst="rect">
            <a:avLst/>
          </a:prstGeom>
        </p:spPr>
      </p:pic>
      <p:pic>
        <p:nvPicPr>
          <p:cNvPr id="33" name="Picture 32">
            <a:extLst>
              <a:ext uri="{FF2B5EF4-FFF2-40B4-BE49-F238E27FC236}">
                <a16:creationId xmlns:a16="http://schemas.microsoft.com/office/drawing/2014/main" id="{12C21134-1CD1-4E14-A031-8E7DFA5CEF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8352" y="1004595"/>
            <a:ext cx="4897037" cy="4929044"/>
          </a:xfrm>
          <a:prstGeom prst="rect">
            <a:avLst/>
          </a:prstGeom>
        </p:spPr>
      </p:pic>
      <p:sp>
        <p:nvSpPr>
          <p:cNvPr id="2" name="Slide Number Placeholder 1">
            <a:extLst>
              <a:ext uri="{FF2B5EF4-FFF2-40B4-BE49-F238E27FC236}">
                <a16:creationId xmlns:a16="http://schemas.microsoft.com/office/drawing/2014/main" id="{06B50167-687D-4DEE-93D2-A648615EB9DE}"/>
              </a:ext>
            </a:extLst>
          </p:cNvPr>
          <p:cNvSpPr>
            <a:spLocks noGrp="1"/>
          </p:cNvSpPr>
          <p:nvPr>
            <p:ph type="sldNum" sz="quarter" idx="4294967295"/>
          </p:nvPr>
        </p:nvSpPr>
        <p:spPr>
          <a:xfrm>
            <a:off x="8613775" y="5619750"/>
            <a:ext cx="530225" cy="273050"/>
          </a:xfrm>
        </p:spPr>
        <p:txBody>
          <a:bodyPr/>
          <a:lstStyle/>
          <a:p>
            <a:pPr defTabSz="685800"/>
            <a:fld id="{DFF2C9B1-91C5-4628-8584-501D9F13EFFA}" type="slidenum">
              <a:rPr lang="en-US">
                <a:solidFill>
                  <a:srgbClr val="FFFFFF"/>
                </a:solidFill>
                <a:latin typeface="Source Sans Pro"/>
              </a:rPr>
              <a:pPr defTabSz="685800"/>
              <a:t>2</a:t>
            </a:fld>
            <a:endParaRPr lang="en-US">
              <a:solidFill>
                <a:srgbClr val="FFFFFF"/>
              </a:solidFill>
              <a:latin typeface="Source Sans Pro"/>
            </a:endParaRPr>
          </a:p>
        </p:txBody>
      </p:sp>
      <p:sp>
        <p:nvSpPr>
          <p:cNvPr id="15" name="椭圆 27">
            <a:extLst>
              <a:ext uri="{FF2B5EF4-FFF2-40B4-BE49-F238E27FC236}">
                <a16:creationId xmlns:a16="http://schemas.microsoft.com/office/drawing/2014/main" id="{3BB7BE5D-B929-4E50-9BFB-9AD1573E4C0F}"/>
              </a:ext>
            </a:extLst>
          </p:cNvPr>
          <p:cNvSpPr/>
          <p:nvPr/>
        </p:nvSpPr>
        <p:spPr>
          <a:xfrm>
            <a:off x="2788920" y="1661198"/>
            <a:ext cx="3566160" cy="3566160"/>
          </a:xfrm>
          <a:prstGeom prst="ellipse">
            <a:avLst/>
          </a:prstGeom>
          <a:solidFill>
            <a:srgbClr val="FFFFFF">
              <a:alpha val="5000"/>
            </a:srgbClr>
          </a:solidFill>
          <a:ln w="1440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defTabSz="685800"/>
            <a:endParaRPr lang="en-US" sz="1350" dirty="0">
              <a:solidFill>
                <a:srgbClr val="FFFFFF"/>
              </a:solidFill>
              <a:latin typeface="Source Sans Pro"/>
            </a:endParaRPr>
          </a:p>
        </p:txBody>
      </p:sp>
      <p:sp>
        <p:nvSpPr>
          <p:cNvPr id="16" name="Oval 15">
            <a:extLst>
              <a:ext uri="{FF2B5EF4-FFF2-40B4-BE49-F238E27FC236}">
                <a16:creationId xmlns:a16="http://schemas.microsoft.com/office/drawing/2014/main" id="{5E5A5E0D-5168-49A2-8708-E2250DCCD280}"/>
              </a:ext>
            </a:extLst>
          </p:cNvPr>
          <p:cNvSpPr/>
          <p:nvPr/>
        </p:nvSpPr>
        <p:spPr>
          <a:xfrm>
            <a:off x="2793212" y="1669781"/>
            <a:ext cx="3557577" cy="3557577"/>
          </a:xfrm>
          <a:prstGeom prst="ellipse">
            <a:avLst/>
          </a:prstGeom>
          <a:solidFill>
            <a:srgbClr val="1E59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AU" sz="1350" dirty="0">
              <a:solidFill>
                <a:srgbClr val="A60000"/>
              </a:solidFill>
              <a:latin typeface="Source Sans Pro"/>
            </a:endParaRPr>
          </a:p>
        </p:txBody>
      </p:sp>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05FF4F73-C80A-4C31-97DA-B4B9B0C5576B}"/>
                  </a:ext>
                </a:extLst>
              </p14:cNvPr>
              <p14:cNvContentPartPr/>
              <p14:nvPr/>
            </p14:nvContentPartPr>
            <p14:xfrm>
              <a:off x="3752050" y="1857603"/>
              <a:ext cx="270" cy="270"/>
            </p14:xfrm>
          </p:contentPart>
        </mc:Choice>
        <mc:Fallback xmlns="">
          <p:pic>
            <p:nvPicPr>
              <p:cNvPr id="17" name="Ink 16">
                <a:extLst>
                  <a:ext uri="{FF2B5EF4-FFF2-40B4-BE49-F238E27FC236}">
                    <a16:creationId xmlns:a16="http://schemas.microsoft.com/office/drawing/2014/main" id="{05FF4F73-C80A-4C31-97DA-B4B9B0C5576B}"/>
                  </a:ext>
                </a:extLst>
              </p:cNvPr>
              <p:cNvPicPr/>
              <p:nvPr/>
            </p:nvPicPr>
            <p:blipFill>
              <a:blip r:embed="rId7"/>
              <a:stretch>
                <a:fillRect/>
              </a:stretch>
            </p:blipFill>
            <p:spPr>
              <a:xfrm>
                <a:off x="3698050" y="174960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6940F378-44BB-46C7-BBC1-BF69E94CAC43}"/>
                  </a:ext>
                </a:extLst>
              </p14:cNvPr>
              <p14:cNvContentPartPr/>
              <p14:nvPr/>
            </p14:nvContentPartPr>
            <p14:xfrm>
              <a:off x="3702370" y="1957233"/>
              <a:ext cx="270" cy="270"/>
            </p14:xfrm>
          </p:contentPart>
        </mc:Choice>
        <mc:Fallback xmlns="">
          <p:pic>
            <p:nvPicPr>
              <p:cNvPr id="18" name="Ink 17">
                <a:extLst>
                  <a:ext uri="{FF2B5EF4-FFF2-40B4-BE49-F238E27FC236}">
                    <a16:creationId xmlns:a16="http://schemas.microsoft.com/office/drawing/2014/main" id="{6940F378-44BB-46C7-BBC1-BF69E94CAC43}"/>
                  </a:ext>
                </a:extLst>
              </p:cNvPr>
              <p:cNvPicPr/>
              <p:nvPr/>
            </p:nvPicPr>
            <p:blipFill>
              <a:blip r:embed="rId7"/>
              <a:stretch>
                <a:fillRect/>
              </a:stretch>
            </p:blipFill>
            <p:spPr>
              <a:xfrm>
                <a:off x="3648370" y="184923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08F32439-706D-4743-BAA2-1EF84FFF3ABC}"/>
                  </a:ext>
                </a:extLst>
              </p14:cNvPr>
              <p14:cNvContentPartPr/>
              <p14:nvPr/>
            </p14:nvContentPartPr>
            <p14:xfrm>
              <a:off x="2867800" y="2702433"/>
              <a:ext cx="270" cy="270"/>
            </p14:xfrm>
          </p:contentPart>
        </mc:Choice>
        <mc:Fallback xmlns="">
          <p:pic>
            <p:nvPicPr>
              <p:cNvPr id="19" name="Ink 18">
                <a:extLst>
                  <a:ext uri="{FF2B5EF4-FFF2-40B4-BE49-F238E27FC236}">
                    <a16:creationId xmlns:a16="http://schemas.microsoft.com/office/drawing/2014/main" id="{08F32439-706D-4743-BAA2-1EF84FFF3ABC}"/>
                  </a:ext>
                </a:extLst>
              </p:cNvPr>
              <p:cNvPicPr/>
              <p:nvPr/>
            </p:nvPicPr>
            <p:blipFill>
              <a:blip r:embed="rId7"/>
              <a:stretch>
                <a:fillRect/>
              </a:stretch>
            </p:blipFill>
            <p:spPr>
              <a:xfrm>
                <a:off x="2813800" y="259443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8A05A250-9E75-40B1-A57B-3B89D353E4BB}"/>
                  </a:ext>
                </a:extLst>
              </p14:cNvPr>
              <p14:cNvContentPartPr/>
              <p14:nvPr/>
            </p14:nvContentPartPr>
            <p14:xfrm>
              <a:off x="4865990" y="1941485"/>
              <a:ext cx="270" cy="270"/>
            </p14:xfrm>
          </p:contentPart>
        </mc:Choice>
        <mc:Fallback xmlns="">
          <p:pic>
            <p:nvPicPr>
              <p:cNvPr id="20" name="Ink 19">
                <a:extLst>
                  <a:ext uri="{FF2B5EF4-FFF2-40B4-BE49-F238E27FC236}">
                    <a16:creationId xmlns:a16="http://schemas.microsoft.com/office/drawing/2014/main" id="{8A05A250-9E75-40B1-A57B-3B89D353E4BB}"/>
                  </a:ext>
                </a:extLst>
              </p:cNvPr>
              <p:cNvPicPr/>
              <p:nvPr/>
            </p:nvPicPr>
            <p:blipFill>
              <a:blip r:embed="rId11"/>
              <a:stretch>
                <a:fillRect/>
              </a:stretch>
            </p:blipFill>
            <p:spPr>
              <a:xfrm>
                <a:off x="4825490" y="1860485"/>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A5672191-02A9-4ED4-87E3-9F5CA85D6D5F}"/>
                  </a:ext>
                </a:extLst>
              </p14:cNvPr>
              <p14:cNvContentPartPr/>
              <p14:nvPr/>
            </p14:nvContentPartPr>
            <p14:xfrm>
              <a:off x="4457830" y="1738533"/>
              <a:ext cx="270" cy="270"/>
            </p14:xfrm>
          </p:contentPart>
        </mc:Choice>
        <mc:Fallback xmlns="">
          <p:pic>
            <p:nvPicPr>
              <p:cNvPr id="21" name="Ink 20">
                <a:extLst>
                  <a:ext uri="{FF2B5EF4-FFF2-40B4-BE49-F238E27FC236}">
                    <a16:creationId xmlns:a16="http://schemas.microsoft.com/office/drawing/2014/main" id="{A5672191-02A9-4ED4-87E3-9F5CA85D6D5F}"/>
                  </a:ext>
                </a:extLst>
              </p:cNvPr>
              <p:cNvPicPr/>
              <p:nvPr/>
            </p:nvPicPr>
            <p:blipFill>
              <a:blip r:embed="rId11"/>
              <a:stretch>
                <a:fillRect/>
              </a:stretch>
            </p:blipFill>
            <p:spPr>
              <a:xfrm>
                <a:off x="4417330" y="1657533"/>
                <a:ext cx="81000" cy="162000"/>
              </a:xfrm>
              <a:prstGeom prst="rect">
                <a:avLst/>
              </a:prstGeom>
            </p:spPr>
          </p:pic>
        </mc:Fallback>
      </mc:AlternateContent>
      <p:sp>
        <p:nvSpPr>
          <p:cNvPr id="22" name="Triangle isocèle 32">
            <a:extLst>
              <a:ext uri="{FF2B5EF4-FFF2-40B4-BE49-F238E27FC236}">
                <a16:creationId xmlns:a16="http://schemas.microsoft.com/office/drawing/2014/main" id="{98D13FE2-89BE-45A8-9AFB-3C4D3E9DAAF9}"/>
              </a:ext>
            </a:extLst>
          </p:cNvPr>
          <p:cNvSpPr/>
          <p:nvPr/>
        </p:nvSpPr>
        <p:spPr>
          <a:xfrm rot="8821836">
            <a:off x="2854816" y="2708546"/>
            <a:ext cx="0" cy="0"/>
          </a:xfrm>
          <a:prstGeom prst="triangle">
            <a:avLst/>
          </a:prstGeom>
          <a:solidFill>
            <a:srgbClr val="FFFFFF">
              <a:alpha val="5000"/>
            </a:srgbClr>
          </a:solidFill>
          <a:ln w="1440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defTabSz="685800"/>
            <a:endParaRPr lang="en-US" sz="1350">
              <a:solidFill>
                <a:srgbClr val="FFFFFF"/>
              </a:solidFill>
              <a:latin typeface="Source Sans Pro"/>
            </a:endParaRPr>
          </a:p>
        </p:txBody>
      </p:sp>
      <p:pic>
        <p:nvPicPr>
          <p:cNvPr id="23" name="Picture 22" descr="Logo&#10;&#10;Description automatically generated">
            <a:extLst>
              <a:ext uri="{FF2B5EF4-FFF2-40B4-BE49-F238E27FC236}">
                <a16:creationId xmlns:a16="http://schemas.microsoft.com/office/drawing/2014/main" id="{5240083E-710B-4154-B40C-5527AB23226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43198" y="1961235"/>
            <a:ext cx="958002" cy="666406"/>
          </a:xfrm>
          <a:prstGeom prst="rect">
            <a:avLst/>
          </a:prstGeom>
        </p:spPr>
      </p:pic>
      <p:pic>
        <p:nvPicPr>
          <p:cNvPr id="25" name="Picture 24" descr="Circle&#10;&#10;Description automatically generated">
            <a:extLst>
              <a:ext uri="{FF2B5EF4-FFF2-40B4-BE49-F238E27FC236}">
                <a16:creationId xmlns:a16="http://schemas.microsoft.com/office/drawing/2014/main" id="{55A38EF0-DE95-4A43-A34B-633B2905E66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19088" y="2012814"/>
            <a:ext cx="555272" cy="540061"/>
          </a:xfrm>
          <a:prstGeom prst="rect">
            <a:avLst/>
          </a:prstGeom>
        </p:spPr>
      </p:pic>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7BBBD44A-7C3D-43F0-85D8-7D6150C79C9C}"/>
                  </a:ext>
                </a:extLst>
              </p14:cNvPr>
              <p14:cNvContentPartPr/>
              <p14:nvPr/>
            </p14:nvContentPartPr>
            <p14:xfrm>
              <a:off x="3354910" y="1801952"/>
              <a:ext cx="736560" cy="346140"/>
            </p14:xfrm>
          </p:contentPart>
        </mc:Choice>
        <mc:Fallback xmlns="">
          <p:pic>
            <p:nvPicPr>
              <p:cNvPr id="26" name="Ink 25">
                <a:extLst>
                  <a:ext uri="{FF2B5EF4-FFF2-40B4-BE49-F238E27FC236}">
                    <a16:creationId xmlns:a16="http://schemas.microsoft.com/office/drawing/2014/main" id="{7BBBD44A-7C3D-43F0-85D8-7D6150C79C9C}"/>
                  </a:ext>
                </a:extLst>
              </p:cNvPr>
              <p:cNvPicPr/>
              <p:nvPr/>
            </p:nvPicPr>
            <p:blipFill>
              <a:blip r:embed="rId16"/>
              <a:stretch>
                <a:fillRect/>
              </a:stretch>
            </p:blipFill>
            <p:spPr>
              <a:xfrm>
                <a:off x="3300910" y="1694008"/>
                <a:ext cx="844200" cy="5616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66D72BC4-168B-47DE-B08B-670EB88B5C63}"/>
                  </a:ext>
                </a:extLst>
              </p14:cNvPr>
              <p14:cNvContentPartPr/>
              <p14:nvPr/>
            </p14:nvContentPartPr>
            <p14:xfrm>
              <a:off x="3682472" y="2593083"/>
              <a:ext cx="270" cy="270"/>
            </p14:xfrm>
          </p:contentPart>
        </mc:Choice>
        <mc:Fallback xmlns="">
          <p:pic>
            <p:nvPicPr>
              <p:cNvPr id="27" name="Ink 26">
                <a:extLst>
                  <a:ext uri="{FF2B5EF4-FFF2-40B4-BE49-F238E27FC236}">
                    <a16:creationId xmlns:a16="http://schemas.microsoft.com/office/drawing/2014/main" id="{66D72BC4-168B-47DE-B08B-670EB88B5C63}"/>
                  </a:ext>
                </a:extLst>
              </p:cNvPr>
              <p:cNvPicPr/>
              <p:nvPr/>
            </p:nvPicPr>
            <p:blipFill>
              <a:blip r:embed="rId11"/>
              <a:stretch>
                <a:fillRect/>
              </a:stretch>
            </p:blipFill>
            <p:spPr>
              <a:xfrm>
                <a:off x="3641972" y="2512083"/>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3B0F7C16-93FD-4156-B8F6-96C5FB50BB5B}"/>
                  </a:ext>
                </a:extLst>
              </p14:cNvPr>
              <p14:cNvContentPartPr/>
              <p14:nvPr/>
            </p14:nvContentPartPr>
            <p14:xfrm>
              <a:off x="3682472" y="2593083"/>
              <a:ext cx="270" cy="270"/>
            </p14:xfrm>
          </p:contentPart>
        </mc:Choice>
        <mc:Fallback xmlns="">
          <p:pic>
            <p:nvPicPr>
              <p:cNvPr id="28" name="Ink 27">
                <a:extLst>
                  <a:ext uri="{FF2B5EF4-FFF2-40B4-BE49-F238E27FC236}">
                    <a16:creationId xmlns:a16="http://schemas.microsoft.com/office/drawing/2014/main" id="{3B0F7C16-93FD-4156-B8F6-96C5FB50BB5B}"/>
                  </a:ext>
                </a:extLst>
              </p:cNvPr>
              <p:cNvPicPr/>
              <p:nvPr/>
            </p:nvPicPr>
            <p:blipFill>
              <a:blip r:embed="rId11"/>
              <a:stretch>
                <a:fillRect/>
              </a:stretch>
            </p:blipFill>
            <p:spPr>
              <a:xfrm>
                <a:off x="3641972" y="2512083"/>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956A3E22-DBFF-4AE9-9E78-F1859846E47B}"/>
                  </a:ext>
                </a:extLst>
              </p14:cNvPr>
              <p14:cNvContentPartPr/>
              <p14:nvPr/>
            </p14:nvContentPartPr>
            <p14:xfrm>
              <a:off x="3682472" y="2593083"/>
              <a:ext cx="270" cy="270"/>
            </p14:xfrm>
          </p:contentPart>
        </mc:Choice>
        <mc:Fallback xmlns="">
          <p:pic>
            <p:nvPicPr>
              <p:cNvPr id="29" name="Ink 28">
                <a:extLst>
                  <a:ext uri="{FF2B5EF4-FFF2-40B4-BE49-F238E27FC236}">
                    <a16:creationId xmlns:a16="http://schemas.microsoft.com/office/drawing/2014/main" id="{956A3E22-DBFF-4AE9-9E78-F1859846E47B}"/>
                  </a:ext>
                </a:extLst>
              </p:cNvPr>
              <p:cNvPicPr/>
              <p:nvPr/>
            </p:nvPicPr>
            <p:blipFill>
              <a:blip r:embed="rId11"/>
              <a:stretch>
                <a:fillRect/>
              </a:stretch>
            </p:blipFill>
            <p:spPr>
              <a:xfrm>
                <a:off x="3641972" y="2512083"/>
                <a:ext cx="81000" cy="162000"/>
              </a:xfrm>
              <a:prstGeom prst="rect">
                <a:avLst/>
              </a:prstGeom>
            </p:spPr>
          </p:pic>
        </mc:Fallback>
      </mc:AlternateContent>
      <p:sp>
        <p:nvSpPr>
          <p:cNvPr id="30" name="TextBox 29">
            <a:extLst>
              <a:ext uri="{FF2B5EF4-FFF2-40B4-BE49-F238E27FC236}">
                <a16:creationId xmlns:a16="http://schemas.microsoft.com/office/drawing/2014/main" id="{BC86FA1D-A568-474E-BF0A-5DCFCDC0D99B}"/>
              </a:ext>
            </a:extLst>
          </p:cNvPr>
          <p:cNvSpPr txBox="1"/>
          <p:nvPr/>
        </p:nvSpPr>
        <p:spPr>
          <a:xfrm>
            <a:off x="3152063" y="2959774"/>
            <a:ext cx="2801493" cy="2239074"/>
          </a:xfrm>
          <a:prstGeom prst="rect">
            <a:avLst/>
          </a:prstGeom>
          <a:noFill/>
        </p:spPr>
        <p:txBody>
          <a:bodyPr wrap="square" rtlCol="0">
            <a:spAutoFit/>
          </a:bodyPr>
          <a:lstStyle/>
          <a:p>
            <a:pPr algn="ctr" defTabSz="685800">
              <a:lnSpc>
                <a:spcPct val="150000"/>
              </a:lnSpc>
            </a:pPr>
            <a:r>
              <a:rPr lang="en-AU" sz="1050" dirty="0">
                <a:solidFill>
                  <a:prstClr val="white"/>
                </a:solidFill>
                <a:latin typeface="Source Sans Pro"/>
                <a:ea typeface="Calibri" panose="020F0502020204030204" pitchFamily="34" charset="0"/>
              </a:rPr>
              <a:t>YFS respectfully acknowledges Aboriginal and Torres Strait Islander people as Australia’s first peoples and the traditional owners/custodians of the land on which we meet and work. We recognise the important role they have within and country, and we pay our community respects to the Elders of this land </a:t>
            </a:r>
          </a:p>
          <a:p>
            <a:pPr algn="ctr" defTabSz="685800">
              <a:lnSpc>
                <a:spcPct val="150000"/>
              </a:lnSpc>
            </a:pPr>
            <a:r>
              <a:rPr lang="en-AU" sz="1050" dirty="0">
                <a:solidFill>
                  <a:prstClr val="white"/>
                </a:solidFill>
                <a:latin typeface="Source Sans Pro"/>
                <a:ea typeface="Calibri" panose="020F0502020204030204" pitchFamily="34" charset="0"/>
              </a:rPr>
              <a:t>past and present.</a:t>
            </a:r>
          </a:p>
          <a:p>
            <a:pPr defTabSz="685800"/>
            <a:endParaRPr lang="en-AU" sz="1350" dirty="0">
              <a:solidFill>
                <a:srgbClr val="3F3F3F"/>
              </a:solidFill>
              <a:latin typeface="Source Sans Pro"/>
            </a:endParaRPr>
          </a:p>
        </p:txBody>
      </p:sp>
      <p:sp>
        <p:nvSpPr>
          <p:cNvPr id="35" name="Title 1">
            <a:extLst>
              <a:ext uri="{FF2B5EF4-FFF2-40B4-BE49-F238E27FC236}">
                <a16:creationId xmlns:a16="http://schemas.microsoft.com/office/drawing/2014/main" id="{3252735F-2026-4DB6-A684-4D853730B067}"/>
              </a:ext>
            </a:extLst>
          </p:cNvPr>
          <p:cNvSpPr txBox="1">
            <a:spLocks/>
          </p:cNvSpPr>
          <p:nvPr/>
        </p:nvSpPr>
        <p:spPr>
          <a:xfrm>
            <a:off x="2977794" y="2637327"/>
            <a:ext cx="3150034" cy="5400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AU" sz="1650" dirty="0">
                <a:solidFill>
                  <a:srgbClr val="92D050"/>
                </a:solidFill>
                <a:latin typeface="Trebuchet MS" panose="020B0603020202020204" pitchFamily="34" charset="0"/>
              </a:rPr>
              <a:t>Acknowledgement of Country</a:t>
            </a:r>
          </a:p>
        </p:txBody>
      </p:sp>
    </p:spTree>
    <p:extLst>
      <p:ext uri="{BB962C8B-B14F-4D97-AF65-F5344CB8AC3E}">
        <p14:creationId xmlns:p14="http://schemas.microsoft.com/office/powerpoint/2010/main" val="256676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FA3A2CDF-AA0B-4D26-B002-FF6E6952BC98}"/>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79512" y="188640"/>
            <a:ext cx="3888432" cy="5495459"/>
          </a:xfrm>
        </p:spPr>
      </p:pic>
      <p:sp>
        <p:nvSpPr>
          <p:cNvPr id="6" name="Slide Number Placeholder 5">
            <a:extLst>
              <a:ext uri="{FF2B5EF4-FFF2-40B4-BE49-F238E27FC236}">
                <a16:creationId xmlns:a16="http://schemas.microsoft.com/office/drawing/2014/main" id="{B8B25EEA-7A81-811B-7964-390518F1F4F8}"/>
              </a:ext>
            </a:extLst>
          </p:cNvPr>
          <p:cNvSpPr>
            <a:spLocks noGrp="1"/>
          </p:cNvSpPr>
          <p:nvPr>
            <p:ph type="sldNum" sz="quarter" idx="12"/>
          </p:nvPr>
        </p:nvSpPr>
        <p:spPr/>
        <p:txBody>
          <a:bodyPr/>
          <a:lstStyle/>
          <a:p>
            <a:fld id="{6E2D2B3B-882E-40F3-A32F-6DD516915044}" type="slidenum">
              <a:rPr lang="en-US" smtClean="0"/>
              <a:pPr/>
              <a:t>3</a:t>
            </a:fld>
            <a:endParaRPr lang="en-US"/>
          </a:p>
        </p:txBody>
      </p:sp>
      <p:sp>
        <p:nvSpPr>
          <p:cNvPr id="7" name="Title 1">
            <a:extLst>
              <a:ext uri="{FF2B5EF4-FFF2-40B4-BE49-F238E27FC236}">
                <a16:creationId xmlns:a16="http://schemas.microsoft.com/office/drawing/2014/main" id="{22FE43D1-D848-2E4D-5CFC-4774131EDC46}"/>
              </a:ext>
            </a:extLst>
          </p:cNvPr>
          <p:cNvSpPr txBox="1">
            <a:spLocks/>
          </p:cNvSpPr>
          <p:nvPr/>
        </p:nvSpPr>
        <p:spPr>
          <a:xfrm>
            <a:off x="4267194" y="474215"/>
            <a:ext cx="48699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pPr algn="l"/>
            <a:r>
              <a:rPr lang="en-AU" sz="3200" dirty="0">
                <a:latin typeface="Calibri" panose="020F0502020204030204" pitchFamily="34" charset="0"/>
              </a:rPr>
              <a:t>Step 1: Needs analysis</a:t>
            </a:r>
          </a:p>
        </p:txBody>
      </p:sp>
      <p:sp>
        <p:nvSpPr>
          <p:cNvPr id="16" name="Content Placeholder 15">
            <a:extLst>
              <a:ext uri="{FF2B5EF4-FFF2-40B4-BE49-F238E27FC236}">
                <a16:creationId xmlns:a16="http://schemas.microsoft.com/office/drawing/2014/main" id="{E2841ACD-5610-44B3-B584-9BF26E254215}"/>
              </a:ext>
            </a:extLst>
          </p:cNvPr>
          <p:cNvSpPr>
            <a:spLocks noGrp="1"/>
          </p:cNvSpPr>
          <p:nvPr>
            <p:ph sz="half" idx="2"/>
          </p:nvPr>
        </p:nvSpPr>
        <p:spPr>
          <a:xfrm>
            <a:off x="4267194" y="1268760"/>
            <a:ext cx="4038600" cy="4525963"/>
          </a:xfrm>
        </p:spPr>
        <p:txBody>
          <a:bodyPr>
            <a:normAutofit/>
          </a:bodyPr>
          <a:lstStyle/>
          <a:p>
            <a:pPr marL="0" indent="0">
              <a:buNone/>
            </a:pPr>
            <a:endParaRPr lang="en-AU" sz="2400" dirty="0"/>
          </a:p>
          <a:p>
            <a:pPr marL="0" indent="0">
              <a:buNone/>
            </a:pPr>
            <a:r>
              <a:rPr lang="en-AU" sz="2400" dirty="0"/>
              <a:t>The project was implemented by a team of First Nations researchers</a:t>
            </a:r>
          </a:p>
          <a:p>
            <a:pPr marL="0" indent="0">
              <a:buNone/>
            </a:pPr>
            <a:endParaRPr lang="en-AU" sz="2400" dirty="0"/>
          </a:p>
          <a:p>
            <a:pPr marL="0" indent="0">
              <a:buNone/>
            </a:pPr>
            <a:r>
              <a:rPr lang="en-AU" sz="2400" dirty="0"/>
              <a:t>The research involved a survey, stakeholder consultations and site visits</a:t>
            </a:r>
          </a:p>
        </p:txBody>
      </p:sp>
    </p:spTree>
    <p:extLst>
      <p:ext uri="{BB962C8B-B14F-4D97-AF65-F5344CB8AC3E}">
        <p14:creationId xmlns:p14="http://schemas.microsoft.com/office/powerpoint/2010/main" val="1420668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FA3A2CDF-AA0B-4D26-B002-FF6E6952BC9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181205" y="188640"/>
            <a:ext cx="3885045" cy="5495459"/>
          </a:xfrm>
        </p:spPr>
      </p:pic>
      <p:sp>
        <p:nvSpPr>
          <p:cNvPr id="6" name="Slide Number Placeholder 5">
            <a:extLst>
              <a:ext uri="{FF2B5EF4-FFF2-40B4-BE49-F238E27FC236}">
                <a16:creationId xmlns:a16="http://schemas.microsoft.com/office/drawing/2014/main" id="{B8B25EEA-7A81-811B-7964-390518F1F4F8}"/>
              </a:ext>
            </a:extLst>
          </p:cNvPr>
          <p:cNvSpPr>
            <a:spLocks noGrp="1"/>
          </p:cNvSpPr>
          <p:nvPr>
            <p:ph type="sldNum" sz="quarter" idx="12"/>
          </p:nvPr>
        </p:nvSpPr>
        <p:spPr/>
        <p:txBody>
          <a:bodyPr/>
          <a:lstStyle/>
          <a:p>
            <a:fld id="{6E2D2B3B-882E-40F3-A32F-6DD516915044}" type="slidenum">
              <a:rPr lang="en-US" smtClean="0"/>
              <a:pPr/>
              <a:t>4</a:t>
            </a:fld>
            <a:endParaRPr lang="en-US"/>
          </a:p>
        </p:txBody>
      </p:sp>
      <p:sp>
        <p:nvSpPr>
          <p:cNvPr id="7" name="Title 1">
            <a:extLst>
              <a:ext uri="{FF2B5EF4-FFF2-40B4-BE49-F238E27FC236}">
                <a16:creationId xmlns:a16="http://schemas.microsoft.com/office/drawing/2014/main" id="{22FE43D1-D848-2E4D-5CFC-4774131EDC46}"/>
              </a:ext>
            </a:extLst>
          </p:cNvPr>
          <p:cNvSpPr txBox="1">
            <a:spLocks/>
          </p:cNvSpPr>
          <p:nvPr/>
        </p:nvSpPr>
        <p:spPr>
          <a:xfrm>
            <a:off x="4283968" y="620688"/>
            <a:ext cx="497024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pPr algn="l"/>
            <a:r>
              <a:rPr lang="en-AU" sz="3200" dirty="0">
                <a:latin typeface="Calibri" panose="020F0502020204030204" pitchFamily="34" charset="0"/>
              </a:rPr>
              <a:t>Step 2: Developing the Toolkit</a:t>
            </a:r>
          </a:p>
        </p:txBody>
      </p:sp>
      <p:sp>
        <p:nvSpPr>
          <p:cNvPr id="16" name="Content Placeholder 15">
            <a:extLst>
              <a:ext uri="{FF2B5EF4-FFF2-40B4-BE49-F238E27FC236}">
                <a16:creationId xmlns:a16="http://schemas.microsoft.com/office/drawing/2014/main" id="{E2841ACD-5610-44B3-B584-9BF26E254215}"/>
              </a:ext>
            </a:extLst>
          </p:cNvPr>
          <p:cNvSpPr>
            <a:spLocks noGrp="1"/>
          </p:cNvSpPr>
          <p:nvPr>
            <p:ph sz="half" idx="2"/>
          </p:nvPr>
        </p:nvSpPr>
        <p:spPr>
          <a:xfrm>
            <a:off x="4283968" y="1340768"/>
            <a:ext cx="4038600" cy="4525963"/>
          </a:xfrm>
        </p:spPr>
        <p:txBody>
          <a:bodyPr>
            <a:normAutofit/>
          </a:bodyPr>
          <a:lstStyle/>
          <a:p>
            <a:pPr marL="0" indent="0">
              <a:buNone/>
            </a:pPr>
            <a:endParaRPr lang="en-AU" sz="2400" dirty="0"/>
          </a:p>
          <a:p>
            <a:pPr marL="0" lvl="0" indent="0">
              <a:lnSpc>
                <a:spcPct val="107000"/>
              </a:lnSpc>
              <a:buNone/>
            </a:pPr>
            <a:r>
              <a:rPr lang="en-AU" sz="2400" dirty="0">
                <a:effectLst/>
                <a:latin typeface="+mj-lt"/>
                <a:ea typeface="Calibri" panose="020F0502020204030204" pitchFamily="34" charset="0"/>
                <a:cs typeface="Times New Roman" panose="02020603050405020304" pitchFamily="18" charset="0"/>
              </a:rPr>
              <a:t>Working group analysed the data and developed the content</a:t>
            </a:r>
          </a:p>
          <a:p>
            <a:pPr marL="0" lvl="0" indent="0">
              <a:lnSpc>
                <a:spcPct val="107000"/>
              </a:lnSpc>
              <a:buNone/>
            </a:pPr>
            <a:r>
              <a:rPr lang="en-AU" sz="2400" dirty="0">
                <a:effectLst/>
                <a:latin typeface="+mj-lt"/>
                <a:ea typeface="Calibri" panose="020F0502020204030204" pitchFamily="34" charset="0"/>
                <a:cs typeface="Times New Roman" panose="02020603050405020304" pitchFamily="18" charset="0"/>
              </a:rPr>
              <a:t> </a:t>
            </a:r>
          </a:p>
          <a:p>
            <a:pPr marL="0" lvl="0" indent="0">
              <a:lnSpc>
                <a:spcPct val="107000"/>
              </a:lnSpc>
              <a:buNone/>
            </a:pPr>
            <a:r>
              <a:rPr lang="en-AU" sz="2400" dirty="0">
                <a:latin typeface="+mj-lt"/>
                <a:ea typeface="Calibri" panose="020F0502020204030204" pitchFamily="34" charset="0"/>
                <a:cs typeface="Times New Roman" panose="02020603050405020304" pitchFamily="18" charset="0"/>
              </a:rPr>
              <a:t>T</a:t>
            </a:r>
            <a:r>
              <a:rPr lang="en-AU" sz="2400" dirty="0">
                <a:effectLst/>
                <a:latin typeface="+mj-lt"/>
                <a:ea typeface="Calibri" panose="020F0502020204030204" pitchFamily="34" charset="0"/>
                <a:cs typeface="Times New Roman" panose="02020603050405020304" pitchFamily="18" charset="0"/>
              </a:rPr>
              <a:t>hree topic areas</a:t>
            </a:r>
          </a:p>
          <a:p>
            <a:pPr marL="742950" lvl="1" indent="-285750">
              <a:lnSpc>
                <a:spcPct val="107000"/>
              </a:lnSpc>
              <a:buFont typeface="Courier New" panose="02070309020205020404" pitchFamily="49" charset="0"/>
              <a:buChar char="o"/>
            </a:pPr>
            <a:r>
              <a:rPr lang="en-AU" sz="2400" dirty="0">
                <a:effectLst/>
                <a:latin typeface="+mj-lt"/>
                <a:ea typeface="Calibri" panose="020F0502020204030204" pitchFamily="34" charset="0"/>
                <a:cs typeface="Times New Roman" panose="02020603050405020304" pitchFamily="18" charset="0"/>
              </a:rPr>
              <a:t>Your rights with police</a:t>
            </a:r>
          </a:p>
          <a:p>
            <a:pPr marL="742950" lvl="1" indent="-285750">
              <a:lnSpc>
                <a:spcPct val="107000"/>
              </a:lnSpc>
              <a:buFont typeface="Courier New" panose="02070309020205020404" pitchFamily="49" charset="0"/>
              <a:buChar char="o"/>
            </a:pPr>
            <a:r>
              <a:rPr lang="en-AU" sz="2400" dirty="0">
                <a:effectLst/>
                <a:latin typeface="+mj-lt"/>
                <a:ea typeface="Calibri" panose="020F0502020204030204" pitchFamily="34" charset="0"/>
                <a:cs typeface="Times New Roman" panose="02020603050405020304" pitchFamily="18" charset="0"/>
              </a:rPr>
              <a:t>Wills and EPOA</a:t>
            </a:r>
          </a:p>
          <a:p>
            <a:pPr marL="742950" lvl="1" indent="-285750">
              <a:lnSpc>
                <a:spcPct val="107000"/>
              </a:lnSpc>
              <a:spcAft>
                <a:spcPts val="800"/>
              </a:spcAft>
              <a:buFont typeface="Courier New" panose="02070309020205020404" pitchFamily="49" charset="0"/>
              <a:buChar char="o"/>
            </a:pPr>
            <a:r>
              <a:rPr lang="en-AU" sz="2400" dirty="0">
                <a:effectLst/>
                <a:latin typeface="+mj-lt"/>
                <a:ea typeface="Calibri" panose="020F0502020204030204" pitchFamily="34" charset="0"/>
                <a:cs typeface="Times New Roman" panose="02020603050405020304" pitchFamily="18" charset="0"/>
              </a:rPr>
              <a:t>Discrimination </a:t>
            </a:r>
          </a:p>
        </p:txBody>
      </p:sp>
    </p:spTree>
    <p:extLst>
      <p:ext uri="{BB962C8B-B14F-4D97-AF65-F5344CB8AC3E}">
        <p14:creationId xmlns:p14="http://schemas.microsoft.com/office/powerpoint/2010/main" val="34471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indoor, computer, electronics&#10;&#10;Description automatically generated">
            <a:extLst>
              <a:ext uri="{FF2B5EF4-FFF2-40B4-BE49-F238E27FC236}">
                <a16:creationId xmlns:a16="http://schemas.microsoft.com/office/drawing/2014/main" id="{66B80427-0181-484D-A24B-DE47DE8824C2}"/>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83568" y="1196752"/>
            <a:ext cx="7776864" cy="4464496"/>
          </a:xfrm>
        </p:spPr>
      </p:pic>
      <p:sp>
        <p:nvSpPr>
          <p:cNvPr id="6" name="Slide Number Placeholder 5">
            <a:extLst>
              <a:ext uri="{FF2B5EF4-FFF2-40B4-BE49-F238E27FC236}">
                <a16:creationId xmlns:a16="http://schemas.microsoft.com/office/drawing/2014/main" id="{B8B25EEA-7A81-811B-7964-390518F1F4F8}"/>
              </a:ext>
            </a:extLst>
          </p:cNvPr>
          <p:cNvSpPr>
            <a:spLocks noGrp="1"/>
          </p:cNvSpPr>
          <p:nvPr>
            <p:ph type="sldNum" sz="quarter" idx="12"/>
          </p:nvPr>
        </p:nvSpPr>
        <p:spPr/>
        <p:txBody>
          <a:bodyPr/>
          <a:lstStyle/>
          <a:p>
            <a:fld id="{6E2D2B3B-882E-40F3-A32F-6DD516915044}" type="slidenum">
              <a:rPr lang="en-US" smtClean="0"/>
              <a:pPr/>
              <a:t>5</a:t>
            </a:fld>
            <a:endParaRPr lang="en-US"/>
          </a:p>
        </p:txBody>
      </p:sp>
      <p:sp>
        <p:nvSpPr>
          <p:cNvPr id="7" name="Title 1">
            <a:extLst>
              <a:ext uri="{FF2B5EF4-FFF2-40B4-BE49-F238E27FC236}">
                <a16:creationId xmlns:a16="http://schemas.microsoft.com/office/drawing/2014/main" id="{22FE43D1-D848-2E4D-5CFC-4774131EDC46}"/>
              </a:ext>
            </a:extLst>
          </p:cNvPr>
          <p:cNvSpPr txBox="1">
            <a:spLocks/>
          </p:cNvSpPr>
          <p:nvPr/>
        </p:nvSpPr>
        <p:spPr>
          <a:xfrm>
            <a:off x="2086877" y="277701"/>
            <a:ext cx="497024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AU" sz="3200" dirty="0">
                <a:latin typeface="Calibri" panose="020F0502020204030204" pitchFamily="34" charset="0"/>
              </a:rPr>
              <a:t>Step 3: Engagement</a:t>
            </a:r>
          </a:p>
        </p:txBody>
      </p:sp>
    </p:spTree>
    <p:extLst>
      <p:ext uri="{BB962C8B-B14F-4D97-AF65-F5344CB8AC3E}">
        <p14:creationId xmlns:p14="http://schemas.microsoft.com/office/powerpoint/2010/main" val="417685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867305-7B2B-BC18-6993-A0C83BA0F97E}"/>
              </a:ext>
            </a:extLst>
          </p:cNvPr>
          <p:cNvSpPr>
            <a:spLocks noGrp="1"/>
          </p:cNvSpPr>
          <p:nvPr>
            <p:ph type="sldNum" sz="quarter" idx="11"/>
          </p:nvPr>
        </p:nvSpPr>
        <p:spPr/>
        <p:txBody>
          <a:bodyPr/>
          <a:lstStyle/>
          <a:p>
            <a:fld id="{6E2D2B3B-882E-40F3-A32F-6DD516915044}" type="slidenum">
              <a:rPr lang="en-US" smtClean="0"/>
              <a:pPr/>
              <a:t>6</a:t>
            </a:fld>
            <a:endParaRPr lang="en-US" dirty="0"/>
          </a:p>
        </p:txBody>
      </p:sp>
      <p:sp>
        <p:nvSpPr>
          <p:cNvPr id="7" name="Title 1">
            <a:extLst>
              <a:ext uri="{FF2B5EF4-FFF2-40B4-BE49-F238E27FC236}">
                <a16:creationId xmlns:a16="http://schemas.microsoft.com/office/drawing/2014/main" id="{F6417B97-472A-0868-41BF-7CF0C9CC5FB7}"/>
              </a:ext>
            </a:extLst>
          </p:cNvPr>
          <p:cNvSpPr txBox="1">
            <a:spLocks/>
          </p:cNvSpPr>
          <p:nvPr/>
        </p:nvSpPr>
        <p:spPr>
          <a:xfrm>
            <a:off x="457200" y="2675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GB" sz="3200" dirty="0">
                <a:latin typeface="Calibri" panose="020F0502020204030204" pitchFamily="34" charset="0"/>
              </a:rPr>
              <a:t>Cultural safety</a:t>
            </a:r>
            <a:endParaRPr lang="en-AU" sz="3200" dirty="0">
              <a:latin typeface="Calibri" panose="020F0502020204030204" pitchFamily="34" charset="0"/>
            </a:endParaRPr>
          </a:p>
        </p:txBody>
      </p:sp>
      <p:pic>
        <p:nvPicPr>
          <p:cNvPr id="8" name="Content Placeholder 7" descr="Two people looking at a paper&#10;&#10;Description automatically generated with low confidence">
            <a:extLst>
              <a:ext uri="{FF2B5EF4-FFF2-40B4-BE49-F238E27FC236}">
                <a16:creationId xmlns:a16="http://schemas.microsoft.com/office/drawing/2014/main" id="{04DB52CE-E16B-41FF-8A62-8716C8C27EF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75656" y="1135285"/>
            <a:ext cx="6034617" cy="4525963"/>
          </a:xfrm>
        </p:spPr>
      </p:pic>
    </p:spTree>
    <p:extLst>
      <p:ext uri="{BB962C8B-B14F-4D97-AF65-F5344CB8AC3E}">
        <p14:creationId xmlns:p14="http://schemas.microsoft.com/office/powerpoint/2010/main" val="4140001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82B8-96C8-CA66-8978-0F03B2D93144}"/>
              </a:ext>
            </a:extLst>
          </p:cNvPr>
          <p:cNvSpPr>
            <a:spLocks noGrp="1"/>
          </p:cNvSpPr>
          <p:nvPr>
            <p:ph type="title"/>
          </p:nvPr>
        </p:nvSpPr>
        <p:spPr>
          <a:xfrm>
            <a:off x="0" y="485800"/>
            <a:ext cx="9144000" cy="1143000"/>
          </a:xfrm>
        </p:spPr>
        <p:txBody>
          <a:bodyPr>
            <a:normAutofit/>
          </a:bodyPr>
          <a:lstStyle/>
          <a:p>
            <a:r>
              <a:rPr lang="en-AU" sz="3200" dirty="0">
                <a:latin typeface="Calibri" panose="020F0502020204030204" pitchFamily="34" charset="0"/>
              </a:rPr>
              <a:t>Acknowledgment of Country</a:t>
            </a:r>
          </a:p>
        </p:txBody>
      </p:sp>
      <p:sp>
        <p:nvSpPr>
          <p:cNvPr id="4" name="Slide Number Placeholder 3">
            <a:extLst>
              <a:ext uri="{FF2B5EF4-FFF2-40B4-BE49-F238E27FC236}">
                <a16:creationId xmlns:a16="http://schemas.microsoft.com/office/drawing/2014/main" id="{D2A929E6-59CF-0600-B2A6-BED023FD222E}"/>
              </a:ext>
            </a:extLst>
          </p:cNvPr>
          <p:cNvSpPr>
            <a:spLocks noGrp="1"/>
          </p:cNvSpPr>
          <p:nvPr>
            <p:ph type="sldNum" sz="quarter" idx="12"/>
          </p:nvPr>
        </p:nvSpPr>
        <p:spPr/>
        <p:txBody>
          <a:bodyPr/>
          <a:lstStyle/>
          <a:p>
            <a:fld id="{6E2D2B3B-882E-40F3-A32F-6DD516915044}" type="slidenum">
              <a:rPr lang="en-US" smtClean="0"/>
              <a:pPr/>
              <a:t>7</a:t>
            </a:fld>
            <a:endParaRPr lang="en-US"/>
          </a:p>
        </p:txBody>
      </p:sp>
      <p:pic>
        <p:nvPicPr>
          <p:cNvPr id="13" name="Picture 12" descr="Graphical user interface, website&#10;&#10;Description automatically generated">
            <a:hlinkClick r:id="rId3"/>
            <a:extLst>
              <a:ext uri="{FF2B5EF4-FFF2-40B4-BE49-F238E27FC236}">
                <a16:creationId xmlns:a16="http://schemas.microsoft.com/office/drawing/2014/main" id="{8E44F4EF-6113-4D2D-B1BD-CB6D5CCA66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7757" y="1412776"/>
            <a:ext cx="5488485" cy="4264763"/>
          </a:xfrm>
          <a:prstGeom prst="rect">
            <a:avLst/>
          </a:prstGeom>
        </p:spPr>
      </p:pic>
    </p:spTree>
    <p:extLst>
      <p:ext uri="{BB962C8B-B14F-4D97-AF65-F5344CB8AC3E}">
        <p14:creationId xmlns:p14="http://schemas.microsoft.com/office/powerpoint/2010/main" val="85554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867305-7B2B-BC18-6993-A0C83BA0F97E}"/>
              </a:ext>
            </a:extLst>
          </p:cNvPr>
          <p:cNvSpPr>
            <a:spLocks noGrp="1"/>
          </p:cNvSpPr>
          <p:nvPr>
            <p:ph type="sldNum" sz="quarter" idx="11"/>
          </p:nvPr>
        </p:nvSpPr>
        <p:spPr/>
        <p:txBody>
          <a:bodyPr/>
          <a:lstStyle/>
          <a:p>
            <a:fld id="{6E2D2B3B-882E-40F3-A32F-6DD516915044}" type="slidenum">
              <a:rPr lang="en-US" smtClean="0"/>
              <a:pPr/>
              <a:t>8</a:t>
            </a:fld>
            <a:endParaRPr lang="en-US" dirty="0"/>
          </a:p>
        </p:txBody>
      </p:sp>
      <p:sp>
        <p:nvSpPr>
          <p:cNvPr id="7" name="Title 1">
            <a:extLst>
              <a:ext uri="{FF2B5EF4-FFF2-40B4-BE49-F238E27FC236}">
                <a16:creationId xmlns:a16="http://schemas.microsoft.com/office/drawing/2014/main" id="{F6417B97-472A-0868-41BF-7CF0C9CC5FB7}"/>
              </a:ext>
            </a:extLst>
          </p:cNvPr>
          <p:cNvSpPr txBox="1">
            <a:spLocks/>
          </p:cNvSpPr>
          <p:nvPr/>
        </p:nvSpPr>
        <p:spPr>
          <a:xfrm>
            <a:off x="457200" y="2675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GB" sz="3200" dirty="0">
                <a:latin typeface="Calibri" panose="020F0502020204030204" pitchFamily="34" charset="0"/>
              </a:rPr>
              <a:t>Resources</a:t>
            </a:r>
            <a:endParaRPr lang="en-AU" sz="3200" dirty="0">
              <a:latin typeface="Calibri" panose="020F0502020204030204" pitchFamily="34" charset="0"/>
            </a:endParaRPr>
          </a:p>
        </p:txBody>
      </p:sp>
      <p:pic>
        <p:nvPicPr>
          <p:cNvPr id="3" name="Content Placeholder 2" descr="Graphical user interface, website&#10;&#10;Description automatically generated">
            <a:hlinkClick r:id="rId3"/>
            <a:extLst>
              <a:ext uri="{FF2B5EF4-FFF2-40B4-BE49-F238E27FC236}">
                <a16:creationId xmlns:a16="http://schemas.microsoft.com/office/drawing/2014/main" id="{08D8B389-135F-4226-AD00-C81D781D5E5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774170" y="1254979"/>
            <a:ext cx="5595659" cy="4348042"/>
          </a:xfrm>
        </p:spPr>
      </p:pic>
    </p:spTree>
    <p:extLst>
      <p:ext uri="{BB962C8B-B14F-4D97-AF65-F5344CB8AC3E}">
        <p14:creationId xmlns:p14="http://schemas.microsoft.com/office/powerpoint/2010/main" val="216886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867305-7B2B-BC18-6993-A0C83BA0F97E}"/>
              </a:ext>
            </a:extLst>
          </p:cNvPr>
          <p:cNvSpPr>
            <a:spLocks noGrp="1"/>
          </p:cNvSpPr>
          <p:nvPr>
            <p:ph type="sldNum" sz="quarter" idx="11"/>
          </p:nvPr>
        </p:nvSpPr>
        <p:spPr/>
        <p:txBody>
          <a:bodyPr/>
          <a:lstStyle/>
          <a:p>
            <a:fld id="{6E2D2B3B-882E-40F3-A32F-6DD516915044}" type="slidenum">
              <a:rPr lang="en-US" smtClean="0"/>
              <a:pPr/>
              <a:t>9</a:t>
            </a:fld>
            <a:endParaRPr lang="en-US" dirty="0"/>
          </a:p>
        </p:txBody>
      </p:sp>
      <p:sp>
        <p:nvSpPr>
          <p:cNvPr id="7" name="Title 1">
            <a:extLst>
              <a:ext uri="{FF2B5EF4-FFF2-40B4-BE49-F238E27FC236}">
                <a16:creationId xmlns:a16="http://schemas.microsoft.com/office/drawing/2014/main" id="{F6417B97-472A-0868-41BF-7CF0C9CC5FB7}"/>
              </a:ext>
            </a:extLst>
          </p:cNvPr>
          <p:cNvSpPr txBox="1">
            <a:spLocks/>
          </p:cNvSpPr>
          <p:nvPr/>
        </p:nvSpPr>
        <p:spPr>
          <a:xfrm>
            <a:off x="457200" y="2675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a:solidFill>
                  <a:schemeClr val="tx1"/>
                </a:solidFill>
                <a:latin typeface="+mj-lt"/>
                <a:ea typeface="+mj-ea"/>
                <a:cs typeface="+mj-cs"/>
              </a:defRPr>
            </a:lvl1pPr>
          </a:lstStyle>
          <a:p>
            <a:r>
              <a:rPr lang="en-GB" sz="3200" dirty="0">
                <a:latin typeface="Calibri" panose="020F0502020204030204" pitchFamily="34" charset="0"/>
              </a:rPr>
              <a:t>Resources</a:t>
            </a:r>
            <a:endParaRPr lang="en-AU" sz="3200" dirty="0">
              <a:latin typeface="Calibri" panose="020F0502020204030204" pitchFamily="34" charset="0"/>
            </a:endParaRPr>
          </a:p>
        </p:txBody>
      </p:sp>
      <p:pic>
        <p:nvPicPr>
          <p:cNvPr id="20" name="Content Placeholder 19" descr="Graphical user interface, diagram&#10;&#10;Description automatically generated">
            <a:extLst>
              <a:ext uri="{FF2B5EF4-FFF2-40B4-BE49-F238E27FC236}">
                <a16:creationId xmlns:a16="http://schemas.microsoft.com/office/drawing/2014/main" id="{7EE3E02E-5DFB-48E8-A886-B4658663875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97945" y="1177846"/>
            <a:ext cx="3054050" cy="2160000"/>
          </a:xfrm>
        </p:spPr>
      </p:pic>
      <p:pic>
        <p:nvPicPr>
          <p:cNvPr id="22" name="Picture 21" descr="Diagram, text&#10;&#10;Description automatically generated">
            <a:extLst>
              <a:ext uri="{FF2B5EF4-FFF2-40B4-BE49-F238E27FC236}">
                <a16:creationId xmlns:a16="http://schemas.microsoft.com/office/drawing/2014/main" id="{51CE3473-9EDE-4BFB-A944-B0C7921C22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4295" y="1183451"/>
            <a:ext cx="3054049" cy="2160000"/>
          </a:xfrm>
          <a:prstGeom prst="rect">
            <a:avLst/>
          </a:prstGeom>
        </p:spPr>
      </p:pic>
      <p:pic>
        <p:nvPicPr>
          <p:cNvPr id="24" name="Picture 23" descr="Graphical user interface, diagram, application&#10;&#10;Description automatically generated">
            <a:extLst>
              <a:ext uri="{FF2B5EF4-FFF2-40B4-BE49-F238E27FC236}">
                <a16:creationId xmlns:a16="http://schemas.microsoft.com/office/drawing/2014/main" id="{49CED03D-1E7A-4D25-AA98-8444A03172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7945" y="3501248"/>
            <a:ext cx="3054050" cy="2160000"/>
          </a:xfrm>
          <a:prstGeom prst="rect">
            <a:avLst/>
          </a:prstGeom>
        </p:spPr>
      </p:pic>
      <p:pic>
        <p:nvPicPr>
          <p:cNvPr id="26" name="Picture 25" descr="Text&#10;&#10;Description automatically generated">
            <a:extLst>
              <a:ext uri="{FF2B5EF4-FFF2-40B4-BE49-F238E27FC236}">
                <a16:creationId xmlns:a16="http://schemas.microsoft.com/office/drawing/2014/main" id="{F92A0ED7-FFAE-4209-957D-03F3507143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14294" y="3498634"/>
            <a:ext cx="3054050" cy="2160000"/>
          </a:xfrm>
          <a:prstGeom prst="rect">
            <a:avLst/>
          </a:prstGeom>
        </p:spPr>
      </p:pic>
    </p:spTree>
    <p:extLst>
      <p:ext uri="{BB962C8B-B14F-4D97-AF65-F5344CB8AC3E}">
        <p14:creationId xmlns:p14="http://schemas.microsoft.com/office/powerpoint/2010/main" val="422638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YFS Ltd">
      <a:dk1>
        <a:srgbClr val="205867"/>
      </a:dk1>
      <a:lt1>
        <a:sysClr val="window" lastClr="FFFFFF"/>
      </a:lt1>
      <a:dk2>
        <a:srgbClr val="262626"/>
      </a:dk2>
      <a:lt2>
        <a:srgbClr val="EEECE1"/>
      </a:lt2>
      <a:accent1>
        <a:srgbClr val="31859B"/>
      </a:accent1>
      <a:accent2>
        <a:srgbClr val="92D050"/>
      </a:accent2>
      <a:accent3>
        <a:srgbClr val="205867"/>
      </a:accent3>
      <a:accent4>
        <a:srgbClr val="262626"/>
      </a:accent4>
      <a:accent5>
        <a:srgbClr val="31859B"/>
      </a:accent5>
      <a:accent6>
        <a:srgbClr val="3F3F3F"/>
      </a:accent6>
      <a:hlink>
        <a:srgbClr val="92D050"/>
      </a:hlink>
      <a:folHlink>
        <a:srgbClr val="205867"/>
      </a:folHlink>
    </a:clrScheme>
    <a:fontScheme name="YFS Ltd fonts">
      <a:majorFont>
        <a:latin typeface="Trebuchet MS"/>
        <a:ea typeface=""/>
        <a:cs typeface=""/>
      </a:majorFont>
      <a:minorFont>
        <a:latin typeface="Trebuchet M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lors 1">
      <a:dk1>
        <a:srgbClr val="3F3F3F"/>
      </a:dk1>
      <a:lt1>
        <a:sysClr val="window" lastClr="FFFFFF"/>
      </a:lt1>
      <a:dk2>
        <a:srgbClr val="313C41"/>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Custom 48">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6" ma:contentTypeDescription="Create a new document." ma:contentTypeScope="" ma:versionID="2d65ba9a20dd6bb5c495fa7f14d8b0b1">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f310128e92f7f30b51608a1ed44a260"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3ac255-7a41-4421-89c1-6c00867ac3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bb6e13-7d42-4e84-b5bb-3aaef2fcc25a}" ma:internalName="TaxCatchAll" ma:showField="CatchAllData" ma:web="06c72f1e-0326-4e87-a981-e79a536aa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087C3-A5CE-48B3-A2F9-50A0031D4C0F}"/>
</file>

<file path=customXml/itemProps2.xml><?xml version="1.0" encoding="utf-8"?>
<ds:datastoreItem xmlns:ds="http://schemas.openxmlformats.org/officeDocument/2006/customXml" ds:itemID="{BA4FB03F-C9CE-4CFA-BFDE-9E7CE875F7E2}"/>
</file>

<file path=docProps/app.xml><?xml version="1.0" encoding="utf-8"?>
<Properties xmlns="http://schemas.openxmlformats.org/officeDocument/2006/extended-properties" xmlns:vt="http://schemas.openxmlformats.org/officeDocument/2006/docPropsVTypes">
  <Template/>
  <TotalTime>1629</TotalTime>
  <Words>289</Words>
  <Application>Microsoft Office PowerPoint</Application>
  <PresentationFormat>On-screen Show (4:3)</PresentationFormat>
  <Paragraphs>73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Calibri</vt:lpstr>
      <vt:lpstr>Trebuchet MS</vt:lpstr>
      <vt:lpstr>Arial</vt:lpstr>
      <vt:lpstr>Source Sans Pro</vt:lpstr>
      <vt:lpstr>Montserrat</vt:lpstr>
      <vt:lpstr>Courier New</vt:lpstr>
      <vt:lpstr>Symbol</vt:lpstr>
      <vt:lpstr>Office Theme</vt:lpstr>
      <vt:lpstr>1_Office Theme</vt:lpstr>
      <vt:lpstr>Building capacity and creating meaningful engagement with First Nations people</vt:lpstr>
      <vt:lpstr>PowerPoint Presentation</vt:lpstr>
      <vt:lpstr>PowerPoint Presentation</vt:lpstr>
      <vt:lpstr>PowerPoint Presentation</vt:lpstr>
      <vt:lpstr>PowerPoint Presentation</vt:lpstr>
      <vt:lpstr>PowerPoint Presentation</vt:lpstr>
      <vt:lpstr>Acknowledgment of Country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Edgar</dc:creator>
  <cp:lastModifiedBy>Angela Massey</cp:lastModifiedBy>
  <cp:revision>182</cp:revision>
  <dcterms:created xsi:type="dcterms:W3CDTF">2014-02-25T05:45:44Z</dcterms:created>
  <dcterms:modified xsi:type="dcterms:W3CDTF">2022-11-28T04:12:01Z</dcterms:modified>
</cp:coreProperties>
</file>